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353" r:id="rId5"/>
    <p:sldId id="354" r:id="rId6"/>
    <p:sldId id="355" r:id="rId7"/>
    <p:sldId id="356" r:id="rId8"/>
    <p:sldId id="358" r:id="rId9"/>
    <p:sldId id="359" r:id="rId10"/>
    <p:sldId id="360" r:id="rId11"/>
    <p:sldId id="362" r:id="rId12"/>
    <p:sldId id="363" r:id="rId13"/>
    <p:sldId id="368" r:id="rId14"/>
    <p:sldId id="367" r:id="rId15"/>
    <p:sldId id="369" r:id="rId16"/>
    <p:sldId id="370" r:id="rId17"/>
    <p:sldId id="372" r:id="rId18"/>
    <p:sldId id="375" r:id="rId19"/>
    <p:sldId id="373" r:id="rId20"/>
    <p:sldId id="374" r:id="rId21"/>
    <p:sldId id="376" r:id="rId22"/>
    <p:sldId id="377" r:id="rId23"/>
    <p:sldId id="378" r:id="rId24"/>
    <p:sldId id="379" r:id="rId25"/>
    <p:sldId id="380" r:id="rId26"/>
    <p:sldId id="383" r:id="rId27"/>
    <p:sldId id="3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C52B3-00A7-7B8C-C890-E6C05AC322EC}" name="Lam, Angela" initials="LA" userId="S::angela.lam@historicengland.org.uk::46b424b5-1ebe-420a-bf15-40e751be50ea" providerId="AD"/>
  <p188:author id="{B41FC8FF-5477-433A-DD58-11F5029A4DC4}" name="McHarg, Catherine" initials="MC" userId="S::catherine.mcharg@historicengland.org.uk::88b8f76c-9ae3-4745-88eb-fe0667a22a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ese, Emily-Ann" initials="CE" lastIdx="5" clrIdx="0">
    <p:extLst>
      <p:ext uri="{19B8F6BF-5375-455C-9EA6-DF929625EA0E}">
        <p15:presenceInfo xmlns:p15="http://schemas.microsoft.com/office/powerpoint/2012/main" userId="S::Emily-Ann.Cheese@historicengland.org.uk::876ce6bc-6da5-4efb-a3e9-dc8197e3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625"/>
    <a:srgbClr val="7AA62C"/>
    <a:srgbClr val="F5B6CD"/>
    <a:srgbClr val="F192B4"/>
    <a:srgbClr val="77A942"/>
    <a:srgbClr val="99BF71"/>
    <a:srgbClr val="F5C946"/>
    <a:srgbClr val="F5B292"/>
    <a:srgbClr val="ADD0F0"/>
    <a:srgbClr val="BBD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884B6-6139-4999-951E-B4631602B2B6}" v="99" dt="2023-03-01T17:09:58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09" autoAdjust="0"/>
  </p:normalViewPr>
  <p:slideViewPr>
    <p:cSldViewPr snapToGrid="0">
      <p:cViewPr varScale="1">
        <p:scale>
          <a:sx n="56" d="100"/>
          <a:sy n="56" d="100"/>
        </p:scale>
        <p:origin x="90" y="966"/>
      </p:cViewPr>
      <p:guideLst>
        <p:guide orient="horz" pos="2115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6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Harg, Catherine" userId="88b8f76c-9ae3-4745-88eb-fe0667a22af5" providerId="ADAL" clId="{02C884B6-6139-4999-951E-B4631602B2B6}"/>
    <pc:docChg chg="undo redo custSel addSld delSld modSld sldOrd">
      <pc:chgData name="McHarg, Catherine" userId="88b8f76c-9ae3-4745-88eb-fe0667a22af5" providerId="ADAL" clId="{02C884B6-6139-4999-951E-B4631602B2B6}" dt="2023-03-01T17:10:02.136" v="964" actId="2696"/>
      <pc:docMkLst>
        <pc:docMk/>
      </pc:docMkLst>
      <pc:sldChg chg="del">
        <pc:chgData name="McHarg, Catherine" userId="88b8f76c-9ae3-4745-88eb-fe0667a22af5" providerId="ADAL" clId="{02C884B6-6139-4999-951E-B4631602B2B6}" dt="2023-03-01T11:17:45.976" v="843" actId="2696"/>
        <pc:sldMkLst>
          <pc:docMk/>
          <pc:sldMk cId="602609153" sldId="283"/>
        </pc:sldMkLst>
      </pc:sldChg>
      <pc:sldChg chg="del">
        <pc:chgData name="McHarg, Catherine" userId="88b8f76c-9ae3-4745-88eb-fe0667a22af5" providerId="ADAL" clId="{02C884B6-6139-4999-951E-B4631602B2B6}" dt="2023-03-01T11:17:45.950" v="841" actId="2696"/>
        <pc:sldMkLst>
          <pc:docMk/>
          <pc:sldMk cId="2353640299" sldId="285"/>
        </pc:sldMkLst>
      </pc:sldChg>
      <pc:sldChg chg="del">
        <pc:chgData name="McHarg, Catherine" userId="88b8f76c-9ae3-4745-88eb-fe0667a22af5" providerId="ADAL" clId="{02C884B6-6139-4999-951E-B4631602B2B6}" dt="2023-03-01T11:17:45.966" v="842" actId="2696"/>
        <pc:sldMkLst>
          <pc:docMk/>
          <pc:sldMk cId="333057673" sldId="286"/>
        </pc:sldMkLst>
      </pc:sldChg>
      <pc:sldChg chg="del">
        <pc:chgData name="McHarg, Catherine" userId="88b8f76c-9ae3-4745-88eb-fe0667a22af5" providerId="ADAL" clId="{02C884B6-6139-4999-951E-B4631602B2B6}" dt="2023-03-01T11:17:45.991" v="845" actId="2696"/>
        <pc:sldMkLst>
          <pc:docMk/>
          <pc:sldMk cId="708060320" sldId="287"/>
        </pc:sldMkLst>
      </pc:sldChg>
      <pc:sldChg chg="del">
        <pc:chgData name="McHarg, Catherine" userId="88b8f76c-9ae3-4745-88eb-fe0667a22af5" providerId="ADAL" clId="{02C884B6-6139-4999-951E-B4631602B2B6}" dt="2023-03-01T11:17:46.059" v="848" actId="2696"/>
        <pc:sldMkLst>
          <pc:docMk/>
          <pc:sldMk cId="359891337" sldId="289"/>
        </pc:sldMkLst>
      </pc:sldChg>
      <pc:sldChg chg="del">
        <pc:chgData name="McHarg, Catherine" userId="88b8f76c-9ae3-4745-88eb-fe0667a22af5" providerId="ADAL" clId="{02C884B6-6139-4999-951E-B4631602B2B6}" dt="2023-03-01T11:17:46.070" v="849" actId="2696"/>
        <pc:sldMkLst>
          <pc:docMk/>
          <pc:sldMk cId="1958285999" sldId="291"/>
        </pc:sldMkLst>
      </pc:sldChg>
      <pc:sldChg chg="del">
        <pc:chgData name="McHarg, Catherine" userId="88b8f76c-9ae3-4745-88eb-fe0667a22af5" providerId="ADAL" clId="{02C884B6-6139-4999-951E-B4631602B2B6}" dt="2023-03-01T11:17:46.081" v="850" actId="2696"/>
        <pc:sldMkLst>
          <pc:docMk/>
          <pc:sldMk cId="2076478782" sldId="292"/>
        </pc:sldMkLst>
      </pc:sldChg>
      <pc:sldChg chg="del">
        <pc:chgData name="McHarg, Catherine" userId="88b8f76c-9ae3-4745-88eb-fe0667a22af5" providerId="ADAL" clId="{02C884B6-6139-4999-951E-B4631602B2B6}" dt="2023-03-01T11:17:45.929" v="840" actId="2696"/>
        <pc:sldMkLst>
          <pc:docMk/>
          <pc:sldMk cId="1668708215" sldId="309"/>
        </pc:sldMkLst>
      </pc:sldChg>
      <pc:sldChg chg="del">
        <pc:chgData name="McHarg, Catherine" userId="88b8f76c-9ae3-4745-88eb-fe0667a22af5" providerId="ADAL" clId="{02C884B6-6139-4999-951E-B4631602B2B6}" dt="2023-03-01T11:17:46.045" v="847" actId="2696"/>
        <pc:sldMkLst>
          <pc:docMk/>
          <pc:sldMk cId="2605245185" sldId="310"/>
        </pc:sldMkLst>
      </pc:sldChg>
      <pc:sldChg chg="del">
        <pc:chgData name="McHarg, Catherine" userId="88b8f76c-9ae3-4745-88eb-fe0667a22af5" providerId="ADAL" clId="{02C884B6-6139-4999-951E-B4631602B2B6}" dt="2023-03-01T11:17:46.036" v="846" actId="2696"/>
        <pc:sldMkLst>
          <pc:docMk/>
          <pc:sldMk cId="2739499449" sldId="343"/>
        </pc:sldMkLst>
      </pc:sldChg>
      <pc:sldChg chg="del">
        <pc:chgData name="McHarg, Catherine" userId="88b8f76c-9ae3-4745-88eb-fe0667a22af5" providerId="ADAL" clId="{02C884B6-6139-4999-951E-B4631602B2B6}" dt="2023-03-01T11:17:46.089" v="851" actId="2696"/>
        <pc:sldMkLst>
          <pc:docMk/>
          <pc:sldMk cId="1710817325" sldId="351"/>
        </pc:sldMkLst>
      </pc:sldChg>
      <pc:sldChg chg="del">
        <pc:chgData name="McHarg, Catherine" userId="88b8f76c-9ae3-4745-88eb-fe0667a22af5" providerId="ADAL" clId="{02C884B6-6139-4999-951E-B4631602B2B6}" dt="2023-03-01T11:17:48.224" v="852" actId="2696"/>
        <pc:sldMkLst>
          <pc:docMk/>
          <pc:sldMk cId="2672339121" sldId="352"/>
        </pc:sldMkLst>
      </pc:sldChg>
      <pc:sldChg chg="modSp modNotesTx">
        <pc:chgData name="McHarg, Catherine" userId="88b8f76c-9ae3-4745-88eb-fe0667a22af5" providerId="ADAL" clId="{02C884B6-6139-4999-951E-B4631602B2B6}" dt="2023-03-01T09:21:13.515" v="405" actId="20577"/>
        <pc:sldMkLst>
          <pc:docMk/>
          <pc:sldMk cId="88781052" sldId="359"/>
        </pc:sldMkLst>
        <pc:spChg chg="mod">
          <ac:chgData name="McHarg, Catherine" userId="88b8f76c-9ae3-4745-88eb-fe0667a22af5" providerId="ADAL" clId="{02C884B6-6139-4999-951E-B4631602B2B6}" dt="2023-03-01T09:21:13.515" v="405" actId="20577"/>
          <ac:spMkLst>
            <pc:docMk/>
            <pc:sldMk cId="88781052" sldId="359"/>
            <ac:spMk id="4" creationId="{5C89F2BE-9704-4D5C-87EA-E932A0237083}"/>
          </ac:spMkLst>
        </pc:spChg>
      </pc:sldChg>
      <pc:sldChg chg="modSp">
        <pc:chgData name="McHarg, Catherine" userId="88b8f76c-9ae3-4745-88eb-fe0667a22af5" providerId="ADAL" clId="{02C884B6-6139-4999-951E-B4631602B2B6}" dt="2023-03-01T11:19:36.875" v="858" actId="20577"/>
        <pc:sldMkLst>
          <pc:docMk/>
          <pc:sldMk cId="2011745821" sldId="360"/>
        </pc:sldMkLst>
        <pc:spChg chg="mod">
          <ac:chgData name="McHarg, Catherine" userId="88b8f76c-9ae3-4745-88eb-fe0667a22af5" providerId="ADAL" clId="{02C884B6-6139-4999-951E-B4631602B2B6}" dt="2023-03-01T11:19:36.875" v="858" actId="20577"/>
          <ac:spMkLst>
            <pc:docMk/>
            <pc:sldMk cId="2011745821" sldId="360"/>
            <ac:spMk id="4" creationId="{E8E88E4B-2A68-4E16-9E97-1BBCCDFE1F62}"/>
          </ac:spMkLst>
        </pc:spChg>
      </pc:sldChg>
      <pc:sldChg chg="modSp">
        <pc:chgData name="McHarg, Catherine" userId="88b8f76c-9ae3-4745-88eb-fe0667a22af5" providerId="ADAL" clId="{02C884B6-6139-4999-951E-B4631602B2B6}" dt="2023-03-01T09:22:44.640" v="409" actId="20577"/>
        <pc:sldMkLst>
          <pc:docMk/>
          <pc:sldMk cId="853348127" sldId="363"/>
        </pc:sldMkLst>
        <pc:spChg chg="mod">
          <ac:chgData name="McHarg, Catherine" userId="88b8f76c-9ae3-4745-88eb-fe0667a22af5" providerId="ADAL" clId="{02C884B6-6139-4999-951E-B4631602B2B6}" dt="2023-03-01T09:22:44.640" v="409" actId="20577"/>
          <ac:spMkLst>
            <pc:docMk/>
            <pc:sldMk cId="853348127" sldId="363"/>
            <ac:spMk id="4" creationId="{5597340C-A01E-4B41-8B4F-9AA42F73F594}"/>
          </ac:spMkLst>
        </pc:spChg>
        <pc:spChg chg="mod">
          <ac:chgData name="McHarg, Catherine" userId="88b8f76c-9ae3-4745-88eb-fe0667a22af5" providerId="ADAL" clId="{02C884B6-6139-4999-951E-B4631602B2B6}" dt="2023-03-01T08:54:49.778" v="13" actId="20577"/>
          <ac:spMkLst>
            <pc:docMk/>
            <pc:sldMk cId="853348127" sldId="363"/>
            <ac:spMk id="6" creationId="{77CE32C0-6707-44D3-AEC0-EAE6D71EED2C}"/>
          </ac:spMkLst>
        </pc:spChg>
      </pc:sldChg>
      <pc:sldChg chg="del">
        <pc:chgData name="McHarg, Catherine" userId="88b8f76c-9ae3-4745-88eb-fe0667a22af5" providerId="ADAL" clId="{02C884B6-6139-4999-951E-B4631602B2B6}" dt="2023-03-01T11:17:45.911" v="839" actId="2696"/>
        <pc:sldMkLst>
          <pc:docMk/>
          <pc:sldMk cId="168191052" sldId="364"/>
        </pc:sldMkLst>
      </pc:sldChg>
      <pc:sldChg chg="add del ord">
        <pc:chgData name="McHarg, Catherine" userId="88b8f76c-9ae3-4745-88eb-fe0667a22af5" providerId="ADAL" clId="{02C884B6-6139-4999-951E-B4631602B2B6}" dt="2023-03-01T08:55:57.118" v="17" actId="2696"/>
        <pc:sldMkLst>
          <pc:docMk/>
          <pc:sldMk cId="2161544549" sldId="365"/>
        </pc:sldMkLst>
      </pc:sldChg>
      <pc:sldChg chg="addSp delSp modSp add del">
        <pc:chgData name="McHarg, Catherine" userId="88b8f76c-9ae3-4745-88eb-fe0667a22af5" providerId="ADAL" clId="{02C884B6-6139-4999-951E-B4631602B2B6}" dt="2023-03-01T09:12:04.889" v="235" actId="2696"/>
        <pc:sldMkLst>
          <pc:docMk/>
          <pc:sldMk cId="1417465097" sldId="366"/>
        </pc:sldMkLst>
        <pc:spChg chg="mod">
          <ac:chgData name="McHarg, Catherine" userId="88b8f76c-9ae3-4745-88eb-fe0667a22af5" providerId="ADAL" clId="{02C884B6-6139-4999-951E-B4631602B2B6}" dt="2023-03-01T08:56:21.182" v="29" actId="20577"/>
          <ac:spMkLst>
            <pc:docMk/>
            <pc:sldMk cId="1417465097" sldId="366"/>
            <ac:spMk id="2" creationId="{AD100ED1-4DDD-47FC-A5A1-5E4DA369BB63}"/>
          </ac:spMkLst>
        </pc:spChg>
        <pc:spChg chg="mod">
          <ac:chgData name="McHarg, Catherine" userId="88b8f76c-9ae3-4745-88eb-fe0667a22af5" providerId="ADAL" clId="{02C884B6-6139-4999-951E-B4631602B2B6}" dt="2023-03-01T09:11:33.494" v="232"/>
          <ac:spMkLst>
            <pc:docMk/>
            <pc:sldMk cId="1417465097" sldId="366"/>
            <ac:spMk id="3" creationId="{8D6B51A1-32A5-440A-A2F3-BD8039130619}"/>
          </ac:spMkLst>
        </pc:spChg>
        <pc:spChg chg="add del">
          <ac:chgData name="McHarg, Catherine" userId="88b8f76c-9ae3-4745-88eb-fe0667a22af5" providerId="ADAL" clId="{02C884B6-6139-4999-951E-B4631602B2B6}" dt="2023-03-01T09:00:52.029" v="81" actId="931"/>
          <ac:spMkLst>
            <pc:docMk/>
            <pc:sldMk cId="1417465097" sldId="366"/>
            <ac:spMk id="4" creationId="{00ACC885-60C3-4EEF-A227-58E33E6ABD91}"/>
          </ac:spMkLst>
        </pc:spChg>
        <pc:spChg chg="del">
          <ac:chgData name="McHarg, Catherine" userId="88b8f76c-9ae3-4745-88eb-fe0667a22af5" providerId="ADAL" clId="{02C884B6-6139-4999-951E-B4631602B2B6}" dt="2023-03-01T09:01:56.946" v="84" actId="931"/>
          <ac:spMkLst>
            <pc:docMk/>
            <pc:sldMk cId="1417465097" sldId="366"/>
            <ac:spMk id="5" creationId="{8BA26213-AE02-42D3-9F93-86A894110FCE}"/>
          </ac:spMkLst>
        </pc:spChg>
        <pc:spChg chg="mod">
          <ac:chgData name="McHarg, Catherine" userId="88b8f76c-9ae3-4745-88eb-fe0667a22af5" providerId="ADAL" clId="{02C884B6-6139-4999-951E-B4631602B2B6}" dt="2023-03-01T08:56:41.088" v="42" actId="20577"/>
          <ac:spMkLst>
            <pc:docMk/>
            <pc:sldMk cId="1417465097" sldId="366"/>
            <ac:spMk id="7" creationId="{569304A1-0520-43E2-965A-F5909A790EB8}"/>
          </ac:spMkLst>
        </pc:spChg>
        <pc:spChg chg="mod">
          <ac:chgData name="McHarg, Catherine" userId="88b8f76c-9ae3-4745-88eb-fe0667a22af5" providerId="ADAL" clId="{02C884B6-6139-4999-951E-B4631602B2B6}" dt="2023-03-01T09:03:22.631" v="122" actId="1076"/>
          <ac:spMkLst>
            <pc:docMk/>
            <pc:sldMk cId="1417465097" sldId="366"/>
            <ac:spMk id="8" creationId="{51D87A97-500E-4C4C-9A8D-73C6B13C6098}"/>
          </ac:spMkLst>
        </pc:spChg>
        <pc:spChg chg="mod">
          <ac:chgData name="McHarg, Catherine" userId="88b8f76c-9ae3-4745-88eb-fe0667a22af5" providerId="ADAL" clId="{02C884B6-6139-4999-951E-B4631602B2B6}" dt="2023-03-01T08:57:12.874" v="75" actId="20577"/>
          <ac:spMkLst>
            <pc:docMk/>
            <pc:sldMk cId="1417465097" sldId="366"/>
            <ac:spMk id="9" creationId="{62DAC99B-23A4-44CF-AC76-85F9868B2824}"/>
          </ac:spMkLst>
        </pc:spChg>
        <pc:picChg chg="add del mod">
          <ac:chgData name="McHarg, Catherine" userId="88b8f76c-9ae3-4745-88eb-fe0667a22af5" providerId="ADAL" clId="{02C884B6-6139-4999-951E-B4631602B2B6}" dt="2023-03-01T08:57:29.734" v="80" actId="931"/>
          <ac:picMkLst>
            <pc:docMk/>
            <pc:sldMk cId="1417465097" sldId="366"/>
            <ac:picMk id="11" creationId="{E03C75A8-7023-491F-820D-3CEEEDAB1EBB}"/>
          </ac:picMkLst>
        </pc:picChg>
        <pc:picChg chg="add mod">
          <ac:chgData name="McHarg, Catherine" userId="88b8f76c-9ae3-4745-88eb-fe0667a22af5" providerId="ADAL" clId="{02C884B6-6139-4999-951E-B4631602B2B6}" dt="2023-03-01T09:01:39.328" v="83" actId="1076"/>
          <ac:picMkLst>
            <pc:docMk/>
            <pc:sldMk cId="1417465097" sldId="366"/>
            <ac:picMk id="13" creationId="{51EC3BFA-3456-4EB6-9C4B-8263CE35F9B5}"/>
          </ac:picMkLst>
        </pc:picChg>
        <pc:picChg chg="add mod modCrop">
          <ac:chgData name="McHarg, Catherine" userId="88b8f76c-9ae3-4745-88eb-fe0667a22af5" providerId="ADAL" clId="{02C884B6-6139-4999-951E-B4631602B2B6}" dt="2023-03-01T09:11:11.587" v="231" actId="18131"/>
          <ac:picMkLst>
            <pc:docMk/>
            <pc:sldMk cId="1417465097" sldId="366"/>
            <ac:picMk id="15" creationId="{5166185F-F91D-4122-95EE-ED553CE08A07}"/>
          </ac:picMkLst>
        </pc:picChg>
      </pc:sldChg>
      <pc:sldChg chg="modSp add ord">
        <pc:chgData name="McHarg, Catherine" userId="88b8f76c-9ae3-4745-88eb-fe0667a22af5" providerId="ADAL" clId="{02C884B6-6139-4999-951E-B4631602B2B6}" dt="2023-03-01T09:14:47.199" v="323" actId="20577"/>
        <pc:sldMkLst>
          <pc:docMk/>
          <pc:sldMk cId="1276428532" sldId="367"/>
        </pc:sldMkLst>
        <pc:spChg chg="mod">
          <ac:chgData name="McHarg, Catherine" userId="88b8f76c-9ae3-4745-88eb-fe0667a22af5" providerId="ADAL" clId="{02C884B6-6139-4999-951E-B4631602B2B6}" dt="2023-03-01T09:13:49.500" v="289"/>
          <ac:spMkLst>
            <pc:docMk/>
            <pc:sldMk cId="1276428532" sldId="367"/>
            <ac:spMk id="3" creationId="{494D02FB-B562-4960-97BA-F8D31130CE17}"/>
          </ac:spMkLst>
        </pc:spChg>
        <pc:spChg chg="mod">
          <ac:chgData name="McHarg, Catherine" userId="88b8f76c-9ae3-4745-88eb-fe0667a22af5" providerId="ADAL" clId="{02C884B6-6139-4999-951E-B4631602B2B6}" dt="2023-03-01T09:14:47.199" v="323" actId="20577"/>
          <ac:spMkLst>
            <pc:docMk/>
            <pc:sldMk cId="1276428532" sldId="367"/>
            <ac:spMk id="4" creationId="{E8E88E4B-2A68-4E16-9E97-1BBCCDFE1F62}"/>
          </ac:spMkLst>
        </pc:spChg>
        <pc:spChg chg="mod">
          <ac:chgData name="McHarg, Catherine" userId="88b8f76c-9ae3-4745-88eb-fe0667a22af5" providerId="ADAL" clId="{02C884B6-6139-4999-951E-B4631602B2B6}" dt="2023-03-01T09:14:32.987" v="318" actId="20577"/>
          <ac:spMkLst>
            <pc:docMk/>
            <pc:sldMk cId="1276428532" sldId="367"/>
            <ac:spMk id="6" creationId="{9C498D14-EDD9-46E2-A4BE-F56DF65377BA}"/>
          </ac:spMkLst>
        </pc:spChg>
        <pc:picChg chg="mod modCrop">
          <ac:chgData name="McHarg, Catherine" userId="88b8f76c-9ae3-4745-88eb-fe0667a22af5" providerId="ADAL" clId="{02C884B6-6139-4999-951E-B4631602B2B6}" dt="2023-03-01T09:14:18.945" v="301" actId="18131"/>
          <ac:picMkLst>
            <pc:docMk/>
            <pc:sldMk cId="1276428532" sldId="367"/>
            <ac:picMk id="9" creationId="{77629D67-688F-40CE-9020-FADDB2ED579F}"/>
          </ac:picMkLst>
        </pc:picChg>
      </pc:sldChg>
      <pc:sldChg chg="modSp add ord">
        <pc:chgData name="McHarg, Catherine" userId="88b8f76c-9ae3-4745-88eb-fe0667a22af5" providerId="ADAL" clId="{02C884B6-6139-4999-951E-B4631602B2B6}" dt="2023-03-01T11:20:23.251" v="862" actId="20577"/>
        <pc:sldMkLst>
          <pc:docMk/>
          <pc:sldMk cId="3821695678" sldId="368"/>
        </pc:sldMkLst>
        <pc:spChg chg="mod">
          <ac:chgData name="McHarg, Catherine" userId="88b8f76c-9ae3-4745-88eb-fe0667a22af5" providerId="ADAL" clId="{02C884B6-6139-4999-951E-B4631602B2B6}" dt="2023-03-01T09:13:41.975" v="288" actId="20577"/>
          <ac:spMkLst>
            <pc:docMk/>
            <pc:sldMk cId="3821695678" sldId="368"/>
            <ac:spMk id="3" creationId="{494D02FB-B562-4960-97BA-F8D31130CE17}"/>
          </ac:spMkLst>
        </pc:spChg>
        <pc:spChg chg="mod">
          <ac:chgData name="McHarg, Catherine" userId="88b8f76c-9ae3-4745-88eb-fe0667a22af5" providerId="ADAL" clId="{02C884B6-6139-4999-951E-B4631602B2B6}" dt="2023-03-01T11:20:23.251" v="862" actId="20577"/>
          <ac:spMkLst>
            <pc:docMk/>
            <pc:sldMk cId="3821695678" sldId="368"/>
            <ac:spMk id="4" creationId="{E8E88E4B-2A68-4E16-9E97-1BBCCDFE1F62}"/>
          </ac:spMkLst>
        </pc:spChg>
        <pc:spChg chg="mod">
          <ac:chgData name="McHarg, Catherine" userId="88b8f76c-9ae3-4745-88eb-fe0667a22af5" providerId="ADAL" clId="{02C884B6-6139-4999-951E-B4631602B2B6}" dt="2023-03-01T09:13:31.047" v="281" actId="20577"/>
          <ac:spMkLst>
            <pc:docMk/>
            <pc:sldMk cId="3821695678" sldId="368"/>
            <ac:spMk id="6" creationId="{9C498D14-EDD9-46E2-A4BE-F56DF65377BA}"/>
          </ac:spMkLst>
        </pc:spChg>
        <pc:picChg chg="mod">
          <ac:chgData name="McHarg, Catherine" userId="88b8f76c-9ae3-4745-88eb-fe0667a22af5" providerId="ADAL" clId="{02C884B6-6139-4999-951E-B4631602B2B6}" dt="2023-03-01T09:12:19.187" v="237" actId="14826"/>
          <ac:picMkLst>
            <pc:docMk/>
            <pc:sldMk cId="3821695678" sldId="368"/>
            <ac:picMk id="9" creationId="{77629D67-688F-40CE-9020-FADDB2ED579F}"/>
          </ac:picMkLst>
        </pc:picChg>
      </pc:sldChg>
      <pc:sldChg chg="modSp add ord">
        <pc:chgData name="McHarg, Catherine" userId="88b8f76c-9ae3-4745-88eb-fe0667a22af5" providerId="ADAL" clId="{02C884B6-6139-4999-951E-B4631602B2B6}" dt="2023-03-01T09:18:08.088" v="380" actId="20577"/>
        <pc:sldMkLst>
          <pc:docMk/>
          <pc:sldMk cId="2735711409" sldId="369"/>
        </pc:sldMkLst>
        <pc:spChg chg="mod">
          <ac:chgData name="McHarg, Catherine" userId="88b8f76c-9ae3-4745-88eb-fe0667a22af5" providerId="ADAL" clId="{02C884B6-6139-4999-951E-B4631602B2B6}" dt="2023-03-01T09:15:53.519" v="345" actId="20577"/>
          <ac:spMkLst>
            <pc:docMk/>
            <pc:sldMk cId="2735711409" sldId="369"/>
            <ac:spMk id="3" creationId="{E88F002B-38E3-422A-ADA9-E49991BA0224}"/>
          </ac:spMkLst>
        </pc:spChg>
        <pc:spChg chg="mod">
          <ac:chgData name="McHarg, Catherine" userId="88b8f76c-9ae3-4745-88eb-fe0667a22af5" providerId="ADAL" clId="{02C884B6-6139-4999-951E-B4631602B2B6}" dt="2023-03-01T09:18:08.088" v="380" actId="20577"/>
          <ac:spMkLst>
            <pc:docMk/>
            <pc:sldMk cId="2735711409" sldId="369"/>
            <ac:spMk id="4" creationId="{5597340C-A01E-4B41-8B4F-9AA42F73F594}"/>
          </ac:spMkLst>
        </pc:spChg>
        <pc:spChg chg="mod">
          <ac:chgData name="McHarg, Catherine" userId="88b8f76c-9ae3-4745-88eb-fe0667a22af5" providerId="ADAL" clId="{02C884B6-6139-4999-951E-B4631602B2B6}" dt="2023-03-01T09:16:43.488" v="370" actId="20577"/>
          <ac:spMkLst>
            <pc:docMk/>
            <pc:sldMk cId="2735711409" sldId="369"/>
            <ac:spMk id="6" creationId="{77CE32C0-6707-44D3-AEC0-EAE6D71EED2C}"/>
          </ac:spMkLst>
        </pc:spChg>
        <pc:picChg chg="mod">
          <ac:chgData name="McHarg, Catherine" userId="88b8f76c-9ae3-4745-88eb-fe0667a22af5" providerId="ADAL" clId="{02C884B6-6139-4999-951E-B4631602B2B6}" dt="2023-03-01T09:16:23.775" v="349" actId="14826"/>
          <ac:picMkLst>
            <pc:docMk/>
            <pc:sldMk cId="2735711409" sldId="369"/>
            <ac:picMk id="17" creationId="{00A26698-B8F9-422E-8B47-349CB26D7F30}"/>
          </ac:picMkLst>
        </pc:picChg>
      </pc:sldChg>
      <pc:sldChg chg="addSp delSp modSp add">
        <pc:chgData name="McHarg, Catherine" userId="88b8f76c-9ae3-4745-88eb-fe0667a22af5" providerId="ADAL" clId="{02C884B6-6139-4999-951E-B4631602B2B6}" dt="2023-03-01T09:27:10.223" v="483" actId="20577"/>
        <pc:sldMkLst>
          <pc:docMk/>
          <pc:sldMk cId="2242589203" sldId="370"/>
        </pc:sldMkLst>
        <pc:spChg chg="mod">
          <ac:chgData name="McHarg, Catherine" userId="88b8f76c-9ae3-4745-88eb-fe0667a22af5" providerId="ADAL" clId="{02C884B6-6139-4999-951E-B4631602B2B6}" dt="2023-03-01T09:24:50.665" v="421" actId="108"/>
          <ac:spMkLst>
            <pc:docMk/>
            <pc:sldMk cId="2242589203" sldId="370"/>
            <ac:spMk id="3" creationId="{E88F002B-38E3-422A-ADA9-E49991BA0224}"/>
          </ac:spMkLst>
        </pc:spChg>
        <pc:spChg chg="del mod">
          <ac:chgData name="McHarg, Catherine" userId="88b8f76c-9ae3-4745-88eb-fe0667a22af5" providerId="ADAL" clId="{02C884B6-6139-4999-951E-B4631602B2B6}" dt="2023-03-01T09:26:06.713" v="427" actId="478"/>
          <ac:spMkLst>
            <pc:docMk/>
            <pc:sldMk cId="2242589203" sldId="370"/>
            <ac:spMk id="4" creationId="{5597340C-A01E-4B41-8B4F-9AA42F73F594}"/>
          </ac:spMkLst>
        </pc:spChg>
        <pc:spChg chg="mod">
          <ac:chgData name="McHarg, Catherine" userId="88b8f76c-9ae3-4745-88eb-fe0667a22af5" providerId="ADAL" clId="{02C884B6-6139-4999-951E-B4631602B2B6}" dt="2023-03-01T09:27:10.223" v="483" actId="20577"/>
          <ac:spMkLst>
            <pc:docMk/>
            <pc:sldMk cId="2242589203" sldId="370"/>
            <ac:spMk id="6" creationId="{77CE32C0-6707-44D3-AEC0-EAE6D71EED2C}"/>
          </ac:spMkLst>
        </pc:spChg>
        <pc:spChg chg="add mod">
          <ac:chgData name="McHarg, Catherine" userId="88b8f76c-9ae3-4745-88eb-fe0667a22af5" providerId="ADAL" clId="{02C884B6-6139-4999-951E-B4631602B2B6}" dt="2023-03-01T09:26:41.840" v="468" actId="20577"/>
          <ac:spMkLst>
            <pc:docMk/>
            <pc:sldMk cId="2242589203" sldId="370"/>
            <ac:spMk id="7" creationId="{A3072FF0-1351-4BF5-95B4-5F935C767D47}"/>
          </ac:spMkLst>
        </pc:spChg>
        <pc:picChg chg="mod">
          <ac:chgData name="McHarg, Catherine" userId="88b8f76c-9ae3-4745-88eb-fe0667a22af5" providerId="ADAL" clId="{02C884B6-6139-4999-951E-B4631602B2B6}" dt="2023-03-01T09:19:42.677" v="383" actId="14100"/>
          <ac:picMkLst>
            <pc:docMk/>
            <pc:sldMk cId="2242589203" sldId="370"/>
            <ac:picMk id="17" creationId="{00A26698-B8F9-422E-8B47-349CB26D7F30}"/>
          </ac:picMkLst>
        </pc:picChg>
      </pc:sldChg>
      <pc:sldChg chg="modSp add del">
        <pc:chgData name="McHarg, Catherine" userId="88b8f76c-9ae3-4745-88eb-fe0667a22af5" providerId="ADAL" clId="{02C884B6-6139-4999-951E-B4631602B2B6}" dt="2023-03-01T10:56:18.745" v="610" actId="2696"/>
        <pc:sldMkLst>
          <pc:docMk/>
          <pc:sldMk cId="179979833" sldId="371"/>
        </pc:sldMkLst>
        <pc:spChg chg="mod">
          <ac:chgData name="McHarg, Catherine" userId="88b8f76c-9ae3-4745-88eb-fe0667a22af5" providerId="ADAL" clId="{02C884B6-6139-4999-951E-B4631602B2B6}" dt="2023-03-01T09:16:05.013" v="347"/>
          <ac:spMkLst>
            <pc:docMk/>
            <pc:sldMk cId="179979833" sldId="371"/>
            <ac:spMk id="3" creationId="{E88F002B-38E3-422A-ADA9-E49991BA0224}"/>
          </ac:spMkLst>
        </pc:spChg>
        <pc:spChg chg="mod">
          <ac:chgData name="McHarg, Catherine" userId="88b8f76c-9ae3-4745-88eb-fe0667a22af5" providerId="ADAL" clId="{02C884B6-6139-4999-951E-B4631602B2B6}" dt="2023-03-01T09:29:56.789" v="487"/>
          <ac:spMkLst>
            <pc:docMk/>
            <pc:sldMk cId="179979833" sldId="371"/>
            <ac:spMk id="4" creationId="{5597340C-A01E-4B41-8B4F-9AA42F73F594}"/>
          </ac:spMkLst>
        </pc:spChg>
        <pc:spChg chg="mod">
          <ac:chgData name="McHarg, Catherine" userId="88b8f76c-9ae3-4745-88eb-fe0667a22af5" providerId="ADAL" clId="{02C884B6-6139-4999-951E-B4631602B2B6}" dt="2023-03-01T09:30:07.343" v="503" actId="20577"/>
          <ac:spMkLst>
            <pc:docMk/>
            <pc:sldMk cId="179979833" sldId="371"/>
            <ac:spMk id="6" creationId="{77CE32C0-6707-44D3-AEC0-EAE6D71EED2C}"/>
          </ac:spMkLst>
        </pc:spChg>
        <pc:picChg chg="mod">
          <ac:chgData name="McHarg, Catherine" userId="88b8f76c-9ae3-4745-88eb-fe0667a22af5" providerId="ADAL" clId="{02C884B6-6139-4999-951E-B4631602B2B6}" dt="2023-03-01T10:55:05.866" v="600" actId="14826"/>
          <ac:picMkLst>
            <pc:docMk/>
            <pc:sldMk cId="179979833" sldId="371"/>
            <ac:picMk id="17" creationId="{00A26698-B8F9-422E-8B47-349CB26D7F30}"/>
          </ac:picMkLst>
        </pc:picChg>
      </pc:sldChg>
      <pc:sldChg chg="modSp add">
        <pc:chgData name="McHarg, Catherine" userId="88b8f76c-9ae3-4745-88eb-fe0667a22af5" providerId="ADAL" clId="{02C884B6-6139-4999-951E-B4631602B2B6}" dt="2023-03-01T10:56:14.357" v="609" actId="20577"/>
        <pc:sldMkLst>
          <pc:docMk/>
          <pc:sldMk cId="1544449619" sldId="372"/>
        </pc:sldMkLst>
        <pc:spChg chg="mod">
          <ac:chgData name="McHarg, Catherine" userId="88b8f76c-9ae3-4745-88eb-fe0667a22af5" providerId="ADAL" clId="{02C884B6-6139-4999-951E-B4631602B2B6}" dt="2023-03-01T09:16:09.557" v="348"/>
          <ac:spMkLst>
            <pc:docMk/>
            <pc:sldMk cId="1544449619" sldId="372"/>
            <ac:spMk id="3" creationId="{E88F002B-38E3-422A-ADA9-E49991BA0224}"/>
          </ac:spMkLst>
        </pc:spChg>
        <pc:spChg chg="mod">
          <ac:chgData name="McHarg, Catherine" userId="88b8f76c-9ae3-4745-88eb-fe0667a22af5" providerId="ADAL" clId="{02C884B6-6139-4999-951E-B4631602B2B6}" dt="2023-03-01T10:56:14.357" v="609" actId="20577"/>
          <ac:spMkLst>
            <pc:docMk/>
            <pc:sldMk cId="1544449619" sldId="372"/>
            <ac:spMk id="4" creationId="{5597340C-A01E-4B41-8B4F-9AA42F73F594}"/>
          </ac:spMkLst>
        </pc:spChg>
        <pc:spChg chg="mod">
          <ac:chgData name="McHarg, Catherine" userId="88b8f76c-9ae3-4745-88eb-fe0667a22af5" providerId="ADAL" clId="{02C884B6-6139-4999-951E-B4631602B2B6}" dt="2023-03-01T10:49:14.103" v="527" actId="20577"/>
          <ac:spMkLst>
            <pc:docMk/>
            <pc:sldMk cId="1544449619" sldId="372"/>
            <ac:spMk id="6" creationId="{77CE32C0-6707-44D3-AEC0-EAE6D71EED2C}"/>
          </ac:spMkLst>
        </pc:spChg>
        <pc:picChg chg="mod modCrop">
          <ac:chgData name="McHarg, Catherine" userId="88b8f76c-9ae3-4745-88eb-fe0667a22af5" providerId="ADAL" clId="{02C884B6-6139-4999-951E-B4631602B2B6}" dt="2023-03-01T10:55:50.836" v="606" actId="18131"/>
          <ac:picMkLst>
            <pc:docMk/>
            <pc:sldMk cId="1544449619" sldId="372"/>
            <ac:picMk id="17" creationId="{00A26698-B8F9-422E-8B47-349CB26D7F30}"/>
          </ac:picMkLst>
        </pc:picChg>
      </pc:sldChg>
      <pc:sldChg chg="modSp add ord">
        <pc:chgData name="McHarg, Catherine" userId="88b8f76c-9ae3-4745-88eb-fe0667a22af5" providerId="ADAL" clId="{02C884B6-6139-4999-951E-B4631602B2B6}" dt="2023-03-01T11:22:15.019" v="865" actId="20577"/>
        <pc:sldMkLst>
          <pc:docMk/>
          <pc:sldMk cId="3187985191" sldId="373"/>
        </pc:sldMkLst>
        <pc:spChg chg="mod">
          <ac:chgData name="McHarg, Catherine" userId="88b8f76c-9ae3-4745-88eb-fe0667a22af5" providerId="ADAL" clId="{02C884B6-6139-4999-951E-B4631602B2B6}" dt="2023-03-01T10:50:46.994" v="546" actId="20577"/>
          <ac:spMkLst>
            <pc:docMk/>
            <pc:sldMk cId="3187985191" sldId="373"/>
            <ac:spMk id="3" creationId="{494D02FB-B562-4960-97BA-F8D31130CE17}"/>
          </ac:spMkLst>
        </pc:spChg>
        <pc:spChg chg="mod">
          <ac:chgData name="McHarg, Catherine" userId="88b8f76c-9ae3-4745-88eb-fe0667a22af5" providerId="ADAL" clId="{02C884B6-6139-4999-951E-B4631602B2B6}" dt="2023-03-01T11:22:15.019" v="865" actId="20577"/>
          <ac:spMkLst>
            <pc:docMk/>
            <pc:sldMk cId="3187985191" sldId="373"/>
            <ac:spMk id="4" creationId="{E8E88E4B-2A68-4E16-9E97-1BBCCDFE1F62}"/>
          </ac:spMkLst>
        </pc:spChg>
        <pc:spChg chg="mod">
          <ac:chgData name="McHarg, Catherine" userId="88b8f76c-9ae3-4745-88eb-fe0667a22af5" providerId="ADAL" clId="{02C884B6-6139-4999-951E-B4631602B2B6}" dt="2023-03-01T10:53:39.003" v="592" actId="20577"/>
          <ac:spMkLst>
            <pc:docMk/>
            <pc:sldMk cId="3187985191" sldId="373"/>
            <ac:spMk id="6" creationId="{9C498D14-EDD9-46E2-A4BE-F56DF65377BA}"/>
          </ac:spMkLst>
        </pc:spChg>
        <pc:picChg chg="mod">
          <ac:chgData name="McHarg, Catherine" userId="88b8f76c-9ae3-4745-88eb-fe0667a22af5" providerId="ADAL" clId="{02C884B6-6139-4999-951E-B4631602B2B6}" dt="2023-03-01T10:53:04.921" v="547" actId="14826"/>
          <ac:picMkLst>
            <pc:docMk/>
            <pc:sldMk cId="3187985191" sldId="373"/>
            <ac:picMk id="9" creationId="{77629D67-688F-40CE-9020-FADDB2ED579F}"/>
          </ac:picMkLst>
        </pc:picChg>
      </pc:sldChg>
      <pc:sldChg chg="modSp add">
        <pc:chgData name="McHarg, Catherine" userId="88b8f76c-9ae3-4745-88eb-fe0667a22af5" providerId="ADAL" clId="{02C884B6-6139-4999-951E-B4631602B2B6}" dt="2023-03-01T10:54:29.862" v="599"/>
        <pc:sldMkLst>
          <pc:docMk/>
          <pc:sldMk cId="1969328922" sldId="374"/>
        </pc:sldMkLst>
        <pc:spChg chg="mod">
          <ac:chgData name="McHarg, Catherine" userId="88b8f76c-9ae3-4745-88eb-fe0667a22af5" providerId="ADAL" clId="{02C884B6-6139-4999-951E-B4631602B2B6}" dt="2023-03-01T10:54:29.862" v="599"/>
          <ac:spMkLst>
            <pc:docMk/>
            <pc:sldMk cId="1969328922" sldId="374"/>
            <ac:spMk id="4" creationId="{E8E88E4B-2A68-4E16-9E97-1BBCCDFE1F62}"/>
          </ac:spMkLst>
        </pc:spChg>
      </pc:sldChg>
      <pc:sldChg chg="modSp add">
        <pc:chgData name="McHarg, Catherine" userId="88b8f76c-9ae3-4745-88eb-fe0667a22af5" providerId="ADAL" clId="{02C884B6-6139-4999-951E-B4631602B2B6}" dt="2023-03-01T11:21:44.051" v="863" actId="20577"/>
        <pc:sldMkLst>
          <pc:docMk/>
          <pc:sldMk cId="1941120180" sldId="375"/>
        </pc:sldMkLst>
        <pc:spChg chg="mod">
          <ac:chgData name="McHarg, Catherine" userId="88b8f76c-9ae3-4745-88eb-fe0667a22af5" providerId="ADAL" clId="{02C884B6-6139-4999-951E-B4631602B2B6}" dt="2023-03-01T11:21:44.051" v="863" actId="20577"/>
          <ac:spMkLst>
            <pc:docMk/>
            <pc:sldMk cId="1941120180" sldId="375"/>
            <ac:spMk id="4" creationId="{5597340C-A01E-4B41-8B4F-9AA42F73F594}"/>
          </ac:spMkLst>
        </pc:spChg>
      </pc:sldChg>
      <pc:sldChg chg="modSp add">
        <pc:chgData name="McHarg, Catherine" userId="88b8f76c-9ae3-4745-88eb-fe0667a22af5" providerId="ADAL" clId="{02C884B6-6139-4999-951E-B4631602B2B6}" dt="2023-03-01T11:02:37.820" v="663" actId="20577"/>
        <pc:sldMkLst>
          <pc:docMk/>
          <pc:sldMk cId="2952536200" sldId="376"/>
        </pc:sldMkLst>
        <pc:spChg chg="mod">
          <ac:chgData name="McHarg, Catherine" userId="88b8f76c-9ae3-4745-88eb-fe0667a22af5" providerId="ADAL" clId="{02C884B6-6139-4999-951E-B4631602B2B6}" dt="2023-03-01T11:02:37.820" v="663" actId="20577"/>
          <ac:spMkLst>
            <pc:docMk/>
            <pc:sldMk cId="2952536200" sldId="376"/>
            <ac:spMk id="4" creationId="{E8E88E4B-2A68-4E16-9E97-1BBCCDFE1F62}"/>
          </ac:spMkLst>
        </pc:spChg>
        <pc:spChg chg="mod">
          <ac:chgData name="McHarg, Catherine" userId="88b8f76c-9ae3-4745-88eb-fe0667a22af5" providerId="ADAL" clId="{02C884B6-6139-4999-951E-B4631602B2B6}" dt="2023-03-01T11:01:58.702" v="652" actId="20577"/>
          <ac:spMkLst>
            <pc:docMk/>
            <pc:sldMk cId="2952536200" sldId="376"/>
            <ac:spMk id="6" creationId="{9C498D14-EDD9-46E2-A4BE-F56DF65377BA}"/>
          </ac:spMkLst>
        </pc:spChg>
        <pc:picChg chg="mod">
          <ac:chgData name="McHarg, Catherine" userId="88b8f76c-9ae3-4745-88eb-fe0667a22af5" providerId="ADAL" clId="{02C884B6-6139-4999-951E-B4631602B2B6}" dt="2023-03-01T11:01:10.384" v="612" actId="14826"/>
          <ac:picMkLst>
            <pc:docMk/>
            <pc:sldMk cId="2952536200" sldId="376"/>
            <ac:picMk id="9" creationId="{77629D67-688F-40CE-9020-FADDB2ED579F}"/>
          </ac:picMkLst>
        </pc:picChg>
      </pc:sldChg>
      <pc:sldChg chg="modSp add">
        <pc:chgData name="McHarg, Catherine" userId="88b8f76c-9ae3-4745-88eb-fe0667a22af5" providerId="ADAL" clId="{02C884B6-6139-4999-951E-B4631602B2B6}" dt="2023-03-01T11:23:18.171" v="879" actId="20577"/>
        <pc:sldMkLst>
          <pc:docMk/>
          <pc:sldMk cId="487013002" sldId="377"/>
        </pc:sldMkLst>
        <pc:spChg chg="mod">
          <ac:chgData name="McHarg, Catherine" userId="88b8f76c-9ae3-4745-88eb-fe0667a22af5" providerId="ADAL" clId="{02C884B6-6139-4999-951E-B4631602B2B6}" dt="2023-03-01T11:23:18.171" v="879" actId="20577"/>
          <ac:spMkLst>
            <pc:docMk/>
            <pc:sldMk cId="487013002" sldId="377"/>
            <ac:spMk id="4" creationId="{E8E88E4B-2A68-4E16-9E97-1BBCCDFE1F62}"/>
          </ac:spMkLst>
        </pc:spChg>
      </pc:sldChg>
      <pc:sldChg chg="modSp add ord">
        <pc:chgData name="McHarg, Catherine" userId="88b8f76c-9ae3-4745-88eb-fe0667a22af5" providerId="ADAL" clId="{02C884B6-6139-4999-951E-B4631602B2B6}" dt="2023-03-01T11:24:08.124" v="910" actId="20577"/>
        <pc:sldMkLst>
          <pc:docMk/>
          <pc:sldMk cId="3376205668" sldId="378"/>
        </pc:sldMkLst>
        <pc:spChg chg="mod">
          <ac:chgData name="McHarg, Catherine" userId="88b8f76c-9ae3-4745-88eb-fe0667a22af5" providerId="ADAL" clId="{02C884B6-6139-4999-951E-B4631602B2B6}" dt="2023-03-01T11:09:05.519" v="764" actId="1076"/>
          <ac:spMkLst>
            <pc:docMk/>
            <pc:sldMk cId="3376205668" sldId="378"/>
            <ac:spMk id="2" creationId="{C37324E2-33BD-4695-A9E4-8F70AEC8F2E6}"/>
          </ac:spMkLst>
        </pc:spChg>
        <pc:spChg chg="mod">
          <ac:chgData name="McHarg, Catherine" userId="88b8f76c-9ae3-4745-88eb-fe0667a22af5" providerId="ADAL" clId="{02C884B6-6139-4999-951E-B4631602B2B6}" dt="2023-03-01T11:24:08.124" v="910" actId="20577"/>
          <ac:spMkLst>
            <pc:docMk/>
            <pc:sldMk cId="3376205668" sldId="378"/>
            <ac:spMk id="4" creationId="{E8E88E4B-2A68-4E16-9E97-1BBCCDFE1F62}"/>
          </ac:spMkLst>
        </pc:spChg>
        <pc:spChg chg="mod">
          <ac:chgData name="McHarg, Catherine" userId="88b8f76c-9ae3-4745-88eb-fe0667a22af5" providerId="ADAL" clId="{02C884B6-6139-4999-951E-B4631602B2B6}" dt="2023-03-01T11:08:30.370" v="754" actId="20577"/>
          <ac:spMkLst>
            <pc:docMk/>
            <pc:sldMk cId="3376205668" sldId="378"/>
            <ac:spMk id="6" creationId="{9C498D14-EDD9-46E2-A4BE-F56DF65377BA}"/>
          </ac:spMkLst>
        </pc:spChg>
        <pc:picChg chg="mod modCrop">
          <ac:chgData name="McHarg, Catherine" userId="88b8f76c-9ae3-4745-88eb-fe0667a22af5" providerId="ADAL" clId="{02C884B6-6139-4999-951E-B4631602B2B6}" dt="2023-03-01T11:09:09.293" v="765" actId="1076"/>
          <ac:picMkLst>
            <pc:docMk/>
            <pc:sldMk cId="3376205668" sldId="378"/>
            <ac:picMk id="9" creationId="{77629D67-688F-40CE-9020-FADDB2ED579F}"/>
          </ac:picMkLst>
        </pc:picChg>
      </pc:sldChg>
      <pc:sldChg chg="modSp add">
        <pc:chgData name="McHarg, Catherine" userId="88b8f76c-9ae3-4745-88eb-fe0667a22af5" providerId="ADAL" clId="{02C884B6-6139-4999-951E-B4631602B2B6}" dt="2023-03-01T11:24:36.787" v="912" actId="20577"/>
        <pc:sldMkLst>
          <pc:docMk/>
          <pc:sldMk cId="3999681069" sldId="379"/>
        </pc:sldMkLst>
        <pc:spChg chg="mod">
          <ac:chgData name="McHarg, Catherine" userId="88b8f76c-9ae3-4745-88eb-fe0667a22af5" providerId="ADAL" clId="{02C884B6-6139-4999-951E-B4631602B2B6}" dt="2023-03-01T11:24:36.787" v="912" actId="20577"/>
          <ac:spMkLst>
            <pc:docMk/>
            <pc:sldMk cId="3999681069" sldId="379"/>
            <ac:spMk id="4" creationId="{E8E88E4B-2A68-4E16-9E97-1BBCCDFE1F62}"/>
          </ac:spMkLst>
        </pc:spChg>
        <pc:spChg chg="mod">
          <ac:chgData name="McHarg, Catherine" userId="88b8f76c-9ae3-4745-88eb-fe0667a22af5" providerId="ADAL" clId="{02C884B6-6139-4999-951E-B4631602B2B6}" dt="2023-03-01T11:14:29.858" v="783" actId="20577"/>
          <ac:spMkLst>
            <pc:docMk/>
            <pc:sldMk cId="3999681069" sldId="379"/>
            <ac:spMk id="6" creationId="{9C498D14-EDD9-46E2-A4BE-F56DF65377BA}"/>
          </ac:spMkLst>
        </pc:spChg>
        <pc:picChg chg="mod">
          <ac:chgData name="McHarg, Catherine" userId="88b8f76c-9ae3-4745-88eb-fe0667a22af5" providerId="ADAL" clId="{02C884B6-6139-4999-951E-B4631602B2B6}" dt="2023-03-01T11:14:23.234" v="774" actId="1076"/>
          <ac:picMkLst>
            <pc:docMk/>
            <pc:sldMk cId="3999681069" sldId="379"/>
            <ac:picMk id="9" creationId="{77629D67-688F-40CE-9020-FADDB2ED579F}"/>
          </ac:picMkLst>
        </pc:picChg>
      </pc:sldChg>
      <pc:sldChg chg="modSp add">
        <pc:chgData name="McHarg, Catherine" userId="88b8f76c-9ae3-4745-88eb-fe0667a22af5" providerId="ADAL" clId="{02C884B6-6139-4999-951E-B4631602B2B6}" dt="2023-03-01T11:15:40.955" v="806" actId="20577"/>
        <pc:sldMkLst>
          <pc:docMk/>
          <pc:sldMk cId="1203513743" sldId="380"/>
        </pc:sldMkLst>
        <pc:spChg chg="mod">
          <ac:chgData name="McHarg, Catherine" userId="88b8f76c-9ae3-4745-88eb-fe0667a22af5" providerId="ADAL" clId="{02C884B6-6139-4999-951E-B4631602B2B6}" dt="2023-03-01T11:15:40.955" v="806" actId="20577"/>
          <ac:spMkLst>
            <pc:docMk/>
            <pc:sldMk cId="1203513743" sldId="380"/>
            <ac:spMk id="4" creationId="{E8E88E4B-2A68-4E16-9E97-1BBCCDFE1F62}"/>
          </ac:spMkLst>
        </pc:spChg>
        <pc:spChg chg="mod">
          <ac:chgData name="McHarg, Catherine" userId="88b8f76c-9ae3-4745-88eb-fe0667a22af5" providerId="ADAL" clId="{02C884B6-6139-4999-951E-B4631602B2B6}" dt="2023-03-01T11:15:23.682" v="804" actId="20577"/>
          <ac:spMkLst>
            <pc:docMk/>
            <pc:sldMk cId="1203513743" sldId="380"/>
            <ac:spMk id="6" creationId="{9C498D14-EDD9-46E2-A4BE-F56DF65377BA}"/>
          </ac:spMkLst>
        </pc:spChg>
        <pc:picChg chg="mod">
          <ac:chgData name="McHarg, Catherine" userId="88b8f76c-9ae3-4745-88eb-fe0667a22af5" providerId="ADAL" clId="{02C884B6-6139-4999-951E-B4631602B2B6}" dt="2023-03-01T11:14:53.273" v="785" actId="14826"/>
          <ac:picMkLst>
            <pc:docMk/>
            <pc:sldMk cId="1203513743" sldId="380"/>
            <ac:picMk id="9" creationId="{77629D67-688F-40CE-9020-FADDB2ED579F}"/>
          </ac:picMkLst>
        </pc:picChg>
      </pc:sldChg>
      <pc:sldChg chg="modSp add del">
        <pc:chgData name="McHarg, Catherine" userId="88b8f76c-9ae3-4745-88eb-fe0667a22af5" providerId="ADAL" clId="{02C884B6-6139-4999-951E-B4631602B2B6}" dt="2023-03-01T17:09:03.771" v="939" actId="2696"/>
        <pc:sldMkLst>
          <pc:docMk/>
          <pc:sldMk cId="2262187267" sldId="381"/>
        </pc:sldMkLst>
        <pc:spChg chg="mod">
          <ac:chgData name="McHarg, Catherine" userId="88b8f76c-9ae3-4745-88eb-fe0667a22af5" providerId="ADAL" clId="{02C884B6-6139-4999-951E-B4631602B2B6}" dt="2023-03-01T17:07:44.731" v="914" actId="20577"/>
          <ac:spMkLst>
            <pc:docMk/>
            <pc:sldMk cId="2262187267" sldId="381"/>
            <ac:spMk id="3" creationId="{494D02FB-B562-4960-97BA-F8D31130CE17}"/>
          </ac:spMkLst>
        </pc:spChg>
        <pc:spChg chg="mod">
          <ac:chgData name="McHarg, Catherine" userId="88b8f76c-9ae3-4745-88eb-fe0667a22af5" providerId="ADAL" clId="{02C884B6-6139-4999-951E-B4631602B2B6}" dt="2023-03-01T11:16:20.223" v="812"/>
          <ac:spMkLst>
            <pc:docMk/>
            <pc:sldMk cId="2262187267" sldId="381"/>
            <ac:spMk id="4" creationId="{E8E88E4B-2A68-4E16-9E97-1BBCCDFE1F62}"/>
          </ac:spMkLst>
        </pc:spChg>
        <pc:picChg chg="mod">
          <ac:chgData name="McHarg, Catherine" userId="88b8f76c-9ae3-4745-88eb-fe0667a22af5" providerId="ADAL" clId="{02C884B6-6139-4999-951E-B4631602B2B6}" dt="2023-03-01T11:16:07.944" v="811" actId="1076"/>
          <ac:picMkLst>
            <pc:docMk/>
            <pc:sldMk cId="2262187267" sldId="381"/>
            <ac:picMk id="9" creationId="{77629D67-688F-40CE-9020-FADDB2ED579F}"/>
          </ac:picMkLst>
        </pc:picChg>
      </pc:sldChg>
      <pc:sldChg chg="modSp add del">
        <pc:chgData name="McHarg, Catherine" userId="88b8f76c-9ae3-4745-88eb-fe0667a22af5" providerId="ADAL" clId="{02C884B6-6139-4999-951E-B4631602B2B6}" dt="2023-03-01T17:10:02.136" v="964" actId="2696"/>
        <pc:sldMkLst>
          <pc:docMk/>
          <pc:sldMk cId="1733078988" sldId="382"/>
        </pc:sldMkLst>
        <pc:spChg chg="mod">
          <ac:chgData name="McHarg, Catherine" userId="88b8f76c-9ae3-4745-88eb-fe0667a22af5" providerId="ADAL" clId="{02C884B6-6139-4999-951E-B4631602B2B6}" dt="2023-03-01T17:07:53.270" v="916" actId="20577"/>
          <ac:spMkLst>
            <pc:docMk/>
            <pc:sldMk cId="1733078988" sldId="382"/>
            <ac:spMk id="3" creationId="{494D02FB-B562-4960-97BA-F8D31130CE17}"/>
          </ac:spMkLst>
        </pc:spChg>
        <pc:spChg chg="mod">
          <ac:chgData name="McHarg, Catherine" userId="88b8f76c-9ae3-4745-88eb-fe0667a22af5" providerId="ADAL" clId="{02C884B6-6139-4999-951E-B4631602B2B6}" dt="2023-03-01T11:17:27.211" v="838" actId="20577"/>
          <ac:spMkLst>
            <pc:docMk/>
            <pc:sldMk cId="1733078988" sldId="382"/>
            <ac:spMk id="4" creationId="{E8E88E4B-2A68-4E16-9E97-1BBCCDFE1F62}"/>
          </ac:spMkLst>
        </pc:spChg>
        <pc:spChg chg="mod">
          <ac:chgData name="McHarg, Catherine" userId="88b8f76c-9ae3-4745-88eb-fe0667a22af5" providerId="ADAL" clId="{02C884B6-6139-4999-951E-B4631602B2B6}" dt="2023-03-01T11:17:09.115" v="835" actId="20577"/>
          <ac:spMkLst>
            <pc:docMk/>
            <pc:sldMk cId="1733078988" sldId="382"/>
            <ac:spMk id="6" creationId="{9C498D14-EDD9-46E2-A4BE-F56DF65377BA}"/>
          </ac:spMkLst>
        </pc:spChg>
        <pc:picChg chg="mod">
          <ac:chgData name="McHarg, Catherine" userId="88b8f76c-9ae3-4745-88eb-fe0667a22af5" providerId="ADAL" clId="{02C884B6-6139-4999-951E-B4631602B2B6}" dt="2023-03-01T11:18:03.051" v="854" actId="1076"/>
          <ac:picMkLst>
            <pc:docMk/>
            <pc:sldMk cId="1733078988" sldId="382"/>
            <ac:picMk id="9" creationId="{77629D67-688F-40CE-9020-FADDB2ED579F}"/>
          </ac:picMkLst>
        </pc:picChg>
      </pc:sldChg>
      <pc:sldChg chg="modSp add ord">
        <pc:chgData name="McHarg, Catherine" userId="88b8f76c-9ae3-4745-88eb-fe0667a22af5" providerId="ADAL" clId="{02C884B6-6139-4999-951E-B4631602B2B6}" dt="2023-03-01T17:08:55.044" v="938" actId="20577"/>
        <pc:sldMkLst>
          <pc:docMk/>
          <pc:sldMk cId="1712888079" sldId="383"/>
        </pc:sldMkLst>
        <pc:spChg chg="mod">
          <ac:chgData name="McHarg, Catherine" userId="88b8f76c-9ae3-4745-88eb-fe0667a22af5" providerId="ADAL" clId="{02C884B6-6139-4999-951E-B4631602B2B6}" dt="2023-03-01T17:08:14.976" v="920" actId="20577"/>
          <ac:spMkLst>
            <pc:docMk/>
            <pc:sldMk cId="1712888079" sldId="383"/>
            <ac:spMk id="3" creationId="{E88F002B-38E3-422A-ADA9-E49991BA0224}"/>
          </ac:spMkLst>
        </pc:spChg>
        <pc:spChg chg="mod">
          <ac:chgData name="McHarg, Catherine" userId="88b8f76c-9ae3-4745-88eb-fe0667a22af5" providerId="ADAL" clId="{02C884B6-6139-4999-951E-B4631602B2B6}" dt="2023-03-01T17:08:42.060" v="924"/>
          <ac:spMkLst>
            <pc:docMk/>
            <pc:sldMk cId="1712888079" sldId="383"/>
            <ac:spMk id="4" creationId="{5597340C-A01E-4B41-8B4F-9AA42F73F594}"/>
          </ac:spMkLst>
        </pc:spChg>
        <pc:spChg chg="mod">
          <ac:chgData name="McHarg, Catherine" userId="88b8f76c-9ae3-4745-88eb-fe0667a22af5" providerId="ADAL" clId="{02C884B6-6139-4999-951E-B4631602B2B6}" dt="2023-03-01T17:08:55.044" v="938" actId="20577"/>
          <ac:spMkLst>
            <pc:docMk/>
            <pc:sldMk cId="1712888079" sldId="383"/>
            <ac:spMk id="6" creationId="{77CE32C0-6707-44D3-AEC0-EAE6D71EED2C}"/>
          </ac:spMkLst>
        </pc:spChg>
        <pc:picChg chg="mod">
          <ac:chgData name="McHarg, Catherine" userId="88b8f76c-9ae3-4745-88eb-fe0667a22af5" providerId="ADAL" clId="{02C884B6-6139-4999-951E-B4631602B2B6}" dt="2023-03-01T17:08:30.970" v="923" actId="14100"/>
          <ac:picMkLst>
            <pc:docMk/>
            <pc:sldMk cId="1712888079" sldId="383"/>
            <ac:picMk id="17" creationId="{00A26698-B8F9-422E-8B47-349CB26D7F30}"/>
          </ac:picMkLst>
        </pc:picChg>
      </pc:sldChg>
      <pc:sldChg chg="modSp add">
        <pc:chgData name="McHarg, Catherine" userId="88b8f76c-9ae3-4745-88eb-fe0667a22af5" providerId="ADAL" clId="{02C884B6-6139-4999-951E-B4631602B2B6}" dt="2023-03-01T17:09:58.186" v="963"/>
        <pc:sldMkLst>
          <pc:docMk/>
          <pc:sldMk cId="3351567958" sldId="384"/>
        </pc:sldMkLst>
        <pc:spChg chg="mod">
          <ac:chgData name="McHarg, Catherine" userId="88b8f76c-9ae3-4745-88eb-fe0667a22af5" providerId="ADAL" clId="{02C884B6-6139-4999-951E-B4631602B2B6}" dt="2023-03-01T17:09:58.186" v="963"/>
          <ac:spMkLst>
            <pc:docMk/>
            <pc:sldMk cId="3351567958" sldId="384"/>
            <ac:spMk id="4" creationId="{5597340C-A01E-4B41-8B4F-9AA42F73F594}"/>
          </ac:spMkLst>
        </pc:spChg>
        <pc:spChg chg="mod">
          <ac:chgData name="McHarg, Catherine" userId="88b8f76c-9ae3-4745-88eb-fe0667a22af5" providerId="ADAL" clId="{02C884B6-6139-4999-951E-B4631602B2B6}" dt="2023-03-01T17:09:44.340" v="962" actId="20577"/>
          <ac:spMkLst>
            <pc:docMk/>
            <pc:sldMk cId="3351567958" sldId="384"/>
            <ac:spMk id="6" creationId="{77CE32C0-6707-44D3-AEC0-EAE6D71EED2C}"/>
          </ac:spMkLst>
        </pc:spChg>
        <pc:picChg chg="mod">
          <ac:chgData name="McHarg, Catherine" userId="88b8f76c-9ae3-4745-88eb-fe0667a22af5" providerId="ADAL" clId="{02C884B6-6139-4999-951E-B4631602B2B6}" dt="2023-03-01T17:09:36.936" v="946" actId="1076"/>
          <ac:picMkLst>
            <pc:docMk/>
            <pc:sldMk cId="3351567958" sldId="384"/>
            <ac:picMk id="17" creationId="{00A26698-B8F9-422E-8B47-349CB26D7F30}"/>
          </ac:picMkLst>
        </pc:picChg>
      </pc:sldChg>
      <pc:sldMasterChg chg="delSldLayout">
        <pc:chgData name="McHarg, Catherine" userId="88b8f76c-9ae3-4745-88eb-fe0667a22af5" providerId="ADAL" clId="{02C884B6-6139-4999-951E-B4631602B2B6}" dt="2023-03-01T11:17:45.977" v="844" actId="2696"/>
        <pc:sldMasterMkLst>
          <pc:docMk/>
          <pc:sldMasterMk cId="2215143578" sldId="2147483648"/>
        </pc:sldMasterMkLst>
        <pc:sldLayoutChg chg="del">
          <pc:chgData name="McHarg, Catherine" userId="88b8f76c-9ae3-4745-88eb-fe0667a22af5" providerId="ADAL" clId="{02C884B6-6139-4999-951E-B4631602B2B6}" dt="2023-03-01T11:17:45.977" v="844" actId="2696"/>
          <pc:sldLayoutMkLst>
            <pc:docMk/>
            <pc:sldMasterMk cId="2215143578" sldId="2147483648"/>
            <pc:sldLayoutMk cId="1429220050" sldId="2147483670"/>
          </pc:sldLayoutMkLst>
        </pc:sldLayoutChg>
      </pc:sldMasterChg>
    </pc:docChg>
  </pc:docChgLst>
  <pc:docChgLst>
    <pc:chgData name="McHarg, Catherine" userId="88b8f76c-9ae3-4745-88eb-fe0667a22af5" providerId="ADAL" clId="{74BB7305-FD52-46F3-B03D-7650E32B22B5}"/>
    <pc:docChg chg="undo custSel addSld delSld modSld sldOrd">
      <pc:chgData name="McHarg, Catherine" userId="88b8f76c-9ae3-4745-88eb-fe0667a22af5" providerId="ADAL" clId="{74BB7305-FD52-46F3-B03D-7650E32B22B5}" dt="2023-01-06T15:58:58.844" v="1375" actId="14100"/>
      <pc:docMkLst>
        <pc:docMk/>
      </pc:docMkLst>
      <pc:sldChg chg="del">
        <pc:chgData name="McHarg, Catherine" userId="88b8f76c-9ae3-4745-88eb-fe0667a22af5" providerId="ADAL" clId="{74BB7305-FD52-46F3-B03D-7650E32B22B5}" dt="2023-01-06T09:01:15.654" v="4" actId="2696"/>
        <pc:sldMkLst>
          <pc:docMk/>
          <pc:sldMk cId="1835638868" sldId="293"/>
        </pc:sldMkLst>
      </pc:sldChg>
      <pc:sldChg chg="del">
        <pc:chgData name="McHarg, Catherine" userId="88b8f76c-9ae3-4745-88eb-fe0667a22af5" providerId="ADAL" clId="{74BB7305-FD52-46F3-B03D-7650E32B22B5}" dt="2023-01-06T09:01:08.881" v="1" actId="2696"/>
        <pc:sldMkLst>
          <pc:docMk/>
          <pc:sldMk cId="2956248502" sldId="294"/>
        </pc:sldMkLst>
      </pc:sldChg>
      <pc:sldChg chg="add del">
        <pc:chgData name="McHarg, Catherine" userId="88b8f76c-9ae3-4745-88eb-fe0667a22af5" providerId="ADAL" clId="{74BB7305-FD52-46F3-B03D-7650E32B22B5}" dt="2023-01-06T15:02:03.497" v="369" actId="2696"/>
        <pc:sldMkLst>
          <pc:docMk/>
          <pc:sldMk cId="856871868" sldId="295"/>
        </pc:sldMkLst>
      </pc:sldChg>
      <pc:sldChg chg="add del">
        <pc:chgData name="McHarg, Catherine" userId="88b8f76c-9ae3-4745-88eb-fe0667a22af5" providerId="ADAL" clId="{74BB7305-FD52-46F3-B03D-7650E32B22B5}" dt="2023-01-06T15:02:03.513" v="370" actId="2696"/>
        <pc:sldMkLst>
          <pc:docMk/>
          <pc:sldMk cId="1617909418" sldId="296"/>
        </pc:sldMkLst>
      </pc:sldChg>
      <pc:sldChg chg="add del">
        <pc:chgData name="McHarg, Catherine" userId="88b8f76c-9ae3-4745-88eb-fe0667a22af5" providerId="ADAL" clId="{74BB7305-FD52-46F3-B03D-7650E32B22B5}" dt="2023-01-06T15:02:03.522" v="371" actId="2696"/>
        <pc:sldMkLst>
          <pc:docMk/>
          <pc:sldMk cId="3608966658" sldId="297"/>
        </pc:sldMkLst>
      </pc:sldChg>
      <pc:sldChg chg="add del">
        <pc:chgData name="McHarg, Catherine" userId="88b8f76c-9ae3-4745-88eb-fe0667a22af5" providerId="ADAL" clId="{74BB7305-FD52-46F3-B03D-7650E32B22B5}" dt="2023-01-06T15:02:03.537" v="372" actId="2696"/>
        <pc:sldMkLst>
          <pc:docMk/>
          <pc:sldMk cId="1390724832" sldId="298"/>
        </pc:sldMkLst>
      </pc:sldChg>
      <pc:sldChg chg="add del">
        <pc:chgData name="McHarg, Catherine" userId="88b8f76c-9ae3-4745-88eb-fe0667a22af5" providerId="ADAL" clId="{74BB7305-FD52-46F3-B03D-7650E32B22B5}" dt="2023-01-06T15:02:03.547" v="373" actId="2696"/>
        <pc:sldMkLst>
          <pc:docMk/>
          <pc:sldMk cId="2914810493" sldId="299"/>
        </pc:sldMkLst>
      </pc:sldChg>
      <pc:sldChg chg="add del">
        <pc:chgData name="McHarg, Catherine" userId="88b8f76c-9ae3-4745-88eb-fe0667a22af5" providerId="ADAL" clId="{74BB7305-FD52-46F3-B03D-7650E32B22B5}" dt="2023-01-06T15:02:03.564" v="374" actId="2696"/>
        <pc:sldMkLst>
          <pc:docMk/>
          <pc:sldMk cId="2993052903" sldId="301"/>
        </pc:sldMkLst>
      </pc:sldChg>
      <pc:sldChg chg="add del">
        <pc:chgData name="McHarg, Catherine" userId="88b8f76c-9ae3-4745-88eb-fe0667a22af5" providerId="ADAL" clId="{74BB7305-FD52-46F3-B03D-7650E32B22B5}" dt="2023-01-06T15:02:03.573" v="375" actId="2696"/>
        <pc:sldMkLst>
          <pc:docMk/>
          <pc:sldMk cId="3084968975" sldId="302"/>
        </pc:sldMkLst>
      </pc:sldChg>
      <pc:sldChg chg="add del">
        <pc:chgData name="McHarg, Catherine" userId="88b8f76c-9ae3-4745-88eb-fe0667a22af5" providerId="ADAL" clId="{74BB7305-FD52-46F3-B03D-7650E32B22B5}" dt="2023-01-06T15:02:03.888" v="378" actId="2696"/>
        <pc:sldMkLst>
          <pc:docMk/>
          <pc:sldMk cId="3777995039" sldId="304"/>
        </pc:sldMkLst>
      </pc:sldChg>
      <pc:sldChg chg="add del">
        <pc:chgData name="McHarg, Catherine" userId="88b8f76c-9ae3-4745-88eb-fe0667a22af5" providerId="ADAL" clId="{74BB7305-FD52-46F3-B03D-7650E32B22B5}" dt="2023-01-06T15:02:03.902" v="379" actId="2696"/>
        <pc:sldMkLst>
          <pc:docMk/>
          <pc:sldMk cId="1600030431" sldId="305"/>
        </pc:sldMkLst>
      </pc:sldChg>
      <pc:sldChg chg="add del">
        <pc:chgData name="McHarg, Catherine" userId="88b8f76c-9ae3-4745-88eb-fe0667a22af5" providerId="ADAL" clId="{74BB7305-FD52-46F3-B03D-7650E32B22B5}" dt="2023-01-06T15:02:07.213" v="380" actId="2696"/>
        <pc:sldMkLst>
          <pc:docMk/>
          <pc:sldMk cId="2511393569" sldId="306"/>
        </pc:sldMkLst>
      </pc:sldChg>
      <pc:sldChg chg="add del">
        <pc:chgData name="McHarg, Catherine" userId="88b8f76c-9ae3-4745-88eb-fe0667a22af5" providerId="ADAL" clId="{74BB7305-FD52-46F3-B03D-7650E32B22B5}" dt="2023-01-06T15:02:07.233" v="381" actId="2696"/>
        <pc:sldMkLst>
          <pc:docMk/>
          <pc:sldMk cId="2823862513" sldId="307"/>
        </pc:sldMkLst>
      </pc:sldChg>
      <pc:sldChg chg="add del">
        <pc:chgData name="McHarg, Catherine" userId="88b8f76c-9ae3-4745-88eb-fe0667a22af5" providerId="ADAL" clId="{74BB7305-FD52-46F3-B03D-7650E32B22B5}" dt="2023-01-06T15:02:03.876" v="377" actId="2696"/>
        <pc:sldMkLst>
          <pc:docMk/>
          <pc:sldMk cId="303151488" sldId="311"/>
        </pc:sldMkLst>
      </pc:sldChg>
      <pc:sldChg chg="add del">
        <pc:chgData name="McHarg, Catherine" userId="88b8f76c-9ae3-4745-88eb-fe0667a22af5" providerId="ADAL" clId="{74BB7305-FD52-46F3-B03D-7650E32B22B5}" dt="2023-01-06T15:02:03.713" v="376" actId="2696"/>
        <pc:sldMkLst>
          <pc:docMk/>
          <pc:sldMk cId="3338839966" sldId="312"/>
        </pc:sldMkLst>
      </pc:sldChg>
      <pc:sldChg chg="add del">
        <pc:chgData name="McHarg, Catherine" userId="88b8f76c-9ae3-4745-88eb-fe0667a22af5" providerId="ADAL" clId="{74BB7305-FD52-46F3-B03D-7650E32B22B5}" dt="2023-01-06T15:02:07.274" v="384" actId="2696"/>
        <pc:sldMkLst>
          <pc:docMk/>
          <pc:sldMk cId="2880965588" sldId="313"/>
        </pc:sldMkLst>
      </pc:sldChg>
      <pc:sldChg chg="add del">
        <pc:chgData name="McHarg, Catherine" userId="88b8f76c-9ae3-4745-88eb-fe0667a22af5" providerId="ADAL" clId="{74BB7305-FD52-46F3-B03D-7650E32B22B5}" dt="2023-01-06T15:02:07.283" v="385" actId="2696"/>
        <pc:sldMkLst>
          <pc:docMk/>
          <pc:sldMk cId="2332603075" sldId="314"/>
        </pc:sldMkLst>
      </pc:sldChg>
      <pc:sldChg chg="add del">
        <pc:chgData name="McHarg, Catherine" userId="88b8f76c-9ae3-4745-88eb-fe0667a22af5" providerId="ADAL" clId="{74BB7305-FD52-46F3-B03D-7650E32B22B5}" dt="2023-01-06T15:02:17.792" v="386" actId="2696"/>
        <pc:sldMkLst>
          <pc:docMk/>
          <pc:sldMk cId="4030421222" sldId="315"/>
        </pc:sldMkLst>
      </pc:sldChg>
      <pc:sldChg chg="add del">
        <pc:chgData name="McHarg, Catherine" userId="88b8f76c-9ae3-4745-88eb-fe0667a22af5" providerId="ADAL" clId="{74BB7305-FD52-46F3-B03D-7650E32B22B5}" dt="2023-01-06T15:02:17.803" v="387" actId="2696"/>
        <pc:sldMkLst>
          <pc:docMk/>
          <pc:sldMk cId="1878030427" sldId="316"/>
        </pc:sldMkLst>
      </pc:sldChg>
      <pc:sldChg chg="add del">
        <pc:chgData name="McHarg, Catherine" userId="88b8f76c-9ae3-4745-88eb-fe0667a22af5" providerId="ADAL" clId="{74BB7305-FD52-46F3-B03D-7650E32B22B5}" dt="2023-01-06T15:02:17.812" v="388" actId="2696"/>
        <pc:sldMkLst>
          <pc:docMk/>
          <pc:sldMk cId="4151351301" sldId="317"/>
        </pc:sldMkLst>
      </pc:sldChg>
      <pc:sldChg chg="add del">
        <pc:chgData name="McHarg, Catherine" userId="88b8f76c-9ae3-4745-88eb-fe0667a22af5" providerId="ADAL" clId="{74BB7305-FD52-46F3-B03D-7650E32B22B5}" dt="2023-01-06T15:02:17.822" v="389" actId="2696"/>
        <pc:sldMkLst>
          <pc:docMk/>
          <pc:sldMk cId="24453974" sldId="318"/>
        </pc:sldMkLst>
      </pc:sldChg>
      <pc:sldChg chg="add del">
        <pc:chgData name="McHarg, Catherine" userId="88b8f76c-9ae3-4745-88eb-fe0667a22af5" providerId="ADAL" clId="{74BB7305-FD52-46F3-B03D-7650E32B22B5}" dt="2023-01-06T15:02:17.842" v="390" actId="2696"/>
        <pc:sldMkLst>
          <pc:docMk/>
          <pc:sldMk cId="384681777" sldId="319"/>
        </pc:sldMkLst>
      </pc:sldChg>
      <pc:sldChg chg="add del">
        <pc:chgData name="McHarg, Catherine" userId="88b8f76c-9ae3-4745-88eb-fe0667a22af5" providerId="ADAL" clId="{74BB7305-FD52-46F3-B03D-7650E32B22B5}" dt="2023-01-06T15:02:17.852" v="391" actId="2696"/>
        <pc:sldMkLst>
          <pc:docMk/>
          <pc:sldMk cId="1534004614" sldId="320"/>
        </pc:sldMkLst>
      </pc:sldChg>
      <pc:sldChg chg="add del">
        <pc:chgData name="McHarg, Catherine" userId="88b8f76c-9ae3-4745-88eb-fe0667a22af5" providerId="ADAL" clId="{74BB7305-FD52-46F3-B03D-7650E32B22B5}" dt="2023-01-06T15:02:17.862" v="392" actId="2696"/>
        <pc:sldMkLst>
          <pc:docMk/>
          <pc:sldMk cId="2825276457" sldId="321"/>
        </pc:sldMkLst>
      </pc:sldChg>
      <pc:sldChg chg="add del">
        <pc:chgData name="McHarg, Catherine" userId="88b8f76c-9ae3-4745-88eb-fe0667a22af5" providerId="ADAL" clId="{74BB7305-FD52-46F3-B03D-7650E32B22B5}" dt="2023-01-06T15:02:17.872" v="393" actId="2696"/>
        <pc:sldMkLst>
          <pc:docMk/>
          <pc:sldMk cId="1596354841" sldId="322"/>
        </pc:sldMkLst>
      </pc:sldChg>
      <pc:sldChg chg="add del">
        <pc:chgData name="McHarg, Catherine" userId="88b8f76c-9ae3-4745-88eb-fe0667a22af5" providerId="ADAL" clId="{74BB7305-FD52-46F3-B03D-7650E32B22B5}" dt="2023-01-06T15:02:17.882" v="394" actId="2696"/>
        <pc:sldMkLst>
          <pc:docMk/>
          <pc:sldMk cId="1464616239" sldId="323"/>
        </pc:sldMkLst>
      </pc:sldChg>
      <pc:sldChg chg="add del">
        <pc:chgData name="McHarg, Catherine" userId="88b8f76c-9ae3-4745-88eb-fe0667a22af5" providerId="ADAL" clId="{74BB7305-FD52-46F3-B03D-7650E32B22B5}" dt="2023-01-06T15:02:17.902" v="395" actId="2696"/>
        <pc:sldMkLst>
          <pc:docMk/>
          <pc:sldMk cId="3123452016" sldId="324"/>
        </pc:sldMkLst>
      </pc:sldChg>
      <pc:sldChg chg="add del">
        <pc:chgData name="McHarg, Catherine" userId="88b8f76c-9ae3-4745-88eb-fe0667a22af5" providerId="ADAL" clId="{74BB7305-FD52-46F3-B03D-7650E32B22B5}" dt="2023-01-06T15:02:17.917" v="396" actId="2696"/>
        <pc:sldMkLst>
          <pc:docMk/>
          <pc:sldMk cId="1946021928" sldId="325"/>
        </pc:sldMkLst>
      </pc:sldChg>
      <pc:sldChg chg="add del">
        <pc:chgData name="McHarg, Catherine" userId="88b8f76c-9ae3-4745-88eb-fe0667a22af5" providerId="ADAL" clId="{74BB7305-FD52-46F3-B03D-7650E32B22B5}" dt="2023-01-06T15:02:24.662" v="397" actId="2696"/>
        <pc:sldMkLst>
          <pc:docMk/>
          <pc:sldMk cId="366784423" sldId="326"/>
        </pc:sldMkLst>
      </pc:sldChg>
      <pc:sldChg chg="add del">
        <pc:chgData name="McHarg, Catherine" userId="88b8f76c-9ae3-4745-88eb-fe0667a22af5" providerId="ADAL" clId="{74BB7305-FD52-46F3-B03D-7650E32B22B5}" dt="2023-01-06T15:02:24.673" v="398" actId="2696"/>
        <pc:sldMkLst>
          <pc:docMk/>
          <pc:sldMk cId="1798131761" sldId="327"/>
        </pc:sldMkLst>
      </pc:sldChg>
      <pc:sldChg chg="add del">
        <pc:chgData name="McHarg, Catherine" userId="88b8f76c-9ae3-4745-88eb-fe0667a22af5" providerId="ADAL" clId="{74BB7305-FD52-46F3-B03D-7650E32B22B5}" dt="2023-01-06T15:02:24.682" v="399" actId="2696"/>
        <pc:sldMkLst>
          <pc:docMk/>
          <pc:sldMk cId="1549363374" sldId="328"/>
        </pc:sldMkLst>
      </pc:sldChg>
      <pc:sldChg chg="add del">
        <pc:chgData name="McHarg, Catherine" userId="88b8f76c-9ae3-4745-88eb-fe0667a22af5" providerId="ADAL" clId="{74BB7305-FD52-46F3-B03D-7650E32B22B5}" dt="2023-01-06T15:02:24.682" v="400" actId="2696"/>
        <pc:sldMkLst>
          <pc:docMk/>
          <pc:sldMk cId="2843760168" sldId="330"/>
        </pc:sldMkLst>
      </pc:sldChg>
      <pc:sldChg chg="add del">
        <pc:chgData name="McHarg, Catherine" userId="88b8f76c-9ae3-4745-88eb-fe0667a22af5" providerId="ADAL" clId="{74BB7305-FD52-46F3-B03D-7650E32B22B5}" dt="2023-01-06T15:02:24.732" v="407" actId="2696"/>
        <pc:sldMkLst>
          <pc:docMk/>
          <pc:sldMk cId="4213432736" sldId="336"/>
        </pc:sldMkLst>
      </pc:sldChg>
      <pc:sldChg chg="add del">
        <pc:chgData name="McHarg, Catherine" userId="88b8f76c-9ae3-4745-88eb-fe0667a22af5" providerId="ADAL" clId="{74BB7305-FD52-46F3-B03D-7650E32B22B5}" dt="2023-01-06T15:02:27.252" v="408" actId="2696"/>
        <pc:sldMkLst>
          <pc:docMk/>
          <pc:sldMk cId="2284948222" sldId="338"/>
        </pc:sldMkLst>
      </pc:sldChg>
      <pc:sldChg chg="add del">
        <pc:chgData name="McHarg, Catherine" userId="88b8f76c-9ae3-4745-88eb-fe0667a22af5" providerId="ADAL" clId="{74BB7305-FD52-46F3-B03D-7650E32B22B5}" dt="2023-01-06T15:02:07.242" v="382" actId="2696"/>
        <pc:sldMkLst>
          <pc:docMk/>
          <pc:sldMk cId="3648160726" sldId="339"/>
        </pc:sldMkLst>
      </pc:sldChg>
      <pc:sldChg chg="add del">
        <pc:chgData name="McHarg, Catherine" userId="88b8f76c-9ae3-4745-88eb-fe0667a22af5" providerId="ADAL" clId="{74BB7305-FD52-46F3-B03D-7650E32B22B5}" dt="2023-01-06T15:02:24.692" v="401" actId="2696"/>
        <pc:sldMkLst>
          <pc:docMk/>
          <pc:sldMk cId="274471252" sldId="344"/>
        </pc:sldMkLst>
      </pc:sldChg>
      <pc:sldChg chg="add del">
        <pc:chgData name="McHarg, Catherine" userId="88b8f76c-9ae3-4745-88eb-fe0667a22af5" providerId="ADAL" clId="{74BB7305-FD52-46F3-B03D-7650E32B22B5}" dt="2023-01-06T15:02:24.702" v="404" actId="2696"/>
        <pc:sldMkLst>
          <pc:docMk/>
          <pc:sldMk cId="3771694276" sldId="345"/>
        </pc:sldMkLst>
      </pc:sldChg>
      <pc:sldChg chg="add del">
        <pc:chgData name="McHarg, Catherine" userId="88b8f76c-9ae3-4745-88eb-fe0667a22af5" providerId="ADAL" clId="{74BB7305-FD52-46F3-B03D-7650E32B22B5}" dt="2023-01-06T15:02:24.712" v="405" actId="2696"/>
        <pc:sldMkLst>
          <pc:docMk/>
          <pc:sldMk cId="2849899005" sldId="346"/>
        </pc:sldMkLst>
      </pc:sldChg>
      <pc:sldChg chg="add del">
        <pc:chgData name="McHarg, Catherine" userId="88b8f76c-9ae3-4745-88eb-fe0667a22af5" providerId="ADAL" clId="{74BB7305-FD52-46F3-B03D-7650E32B22B5}" dt="2023-01-06T15:02:24.702" v="403" actId="2696"/>
        <pc:sldMkLst>
          <pc:docMk/>
          <pc:sldMk cId="4251399575" sldId="347"/>
        </pc:sldMkLst>
      </pc:sldChg>
      <pc:sldChg chg="add del">
        <pc:chgData name="McHarg, Catherine" userId="88b8f76c-9ae3-4745-88eb-fe0667a22af5" providerId="ADAL" clId="{74BB7305-FD52-46F3-B03D-7650E32B22B5}" dt="2023-01-06T15:02:24.692" v="402" actId="2696"/>
        <pc:sldMkLst>
          <pc:docMk/>
          <pc:sldMk cId="3339346283" sldId="348"/>
        </pc:sldMkLst>
      </pc:sldChg>
      <pc:sldChg chg="add del">
        <pc:chgData name="McHarg, Catherine" userId="88b8f76c-9ae3-4745-88eb-fe0667a22af5" providerId="ADAL" clId="{74BB7305-FD52-46F3-B03D-7650E32B22B5}" dt="2023-01-06T15:02:07.262" v="383" actId="2696"/>
        <pc:sldMkLst>
          <pc:docMk/>
          <pc:sldMk cId="992264390" sldId="349"/>
        </pc:sldMkLst>
      </pc:sldChg>
      <pc:sldChg chg="add del">
        <pc:chgData name="McHarg, Catherine" userId="88b8f76c-9ae3-4745-88eb-fe0667a22af5" providerId="ADAL" clId="{74BB7305-FD52-46F3-B03D-7650E32B22B5}" dt="2023-01-06T15:02:24.722" v="406" actId="2696"/>
        <pc:sldMkLst>
          <pc:docMk/>
          <pc:sldMk cId="3208744780" sldId="350"/>
        </pc:sldMkLst>
      </pc:sldChg>
      <pc:sldChg chg="add">
        <pc:chgData name="McHarg, Catherine" userId="88b8f76c-9ae3-4745-88eb-fe0667a22af5" providerId="ADAL" clId="{74BB7305-FD52-46F3-B03D-7650E32B22B5}" dt="2023-01-06T09:01:00.865" v="0"/>
        <pc:sldMkLst>
          <pc:docMk/>
          <pc:sldMk cId="3006842655" sldId="353"/>
        </pc:sldMkLst>
      </pc:sldChg>
      <pc:sldChg chg="modSp add">
        <pc:chgData name="McHarg, Catherine" userId="88b8f76c-9ae3-4745-88eb-fe0667a22af5" providerId="ADAL" clId="{74BB7305-FD52-46F3-B03D-7650E32B22B5}" dt="2023-01-06T09:03:12.758" v="13" actId="14100"/>
        <pc:sldMkLst>
          <pc:docMk/>
          <pc:sldMk cId="2448887746" sldId="354"/>
        </pc:sldMkLst>
        <pc:spChg chg="mod">
          <ac:chgData name="McHarg, Catherine" userId="88b8f76c-9ae3-4745-88eb-fe0667a22af5" providerId="ADAL" clId="{74BB7305-FD52-46F3-B03D-7650E32B22B5}" dt="2023-01-06T09:03:12.758" v="13" actId="14100"/>
          <ac:spMkLst>
            <pc:docMk/>
            <pc:sldMk cId="2448887746" sldId="354"/>
            <ac:spMk id="3" creationId="{60A11CEC-3B46-4DF5-8F3E-0FA9FE567F15}"/>
          </ac:spMkLst>
        </pc:spChg>
      </pc:sldChg>
      <pc:sldChg chg="add del">
        <pc:chgData name="McHarg, Catherine" userId="88b8f76c-9ae3-4745-88eb-fe0667a22af5" providerId="ADAL" clId="{74BB7305-FD52-46F3-B03D-7650E32B22B5}" dt="2023-01-06T09:01:13.381" v="3" actId="2696"/>
        <pc:sldMkLst>
          <pc:docMk/>
          <pc:sldMk cId="271037675" sldId="355"/>
        </pc:sldMkLst>
      </pc:sldChg>
      <pc:sldChg chg="addSp delSp modSp add">
        <pc:chgData name="McHarg, Catherine" userId="88b8f76c-9ae3-4745-88eb-fe0667a22af5" providerId="ADAL" clId="{74BB7305-FD52-46F3-B03D-7650E32B22B5}" dt="2023-01-06T09:14:57.096" v="77" actId="1076"/>
        <pc:sldMkLst>
          <pc:docMk/>
          <pc:sldMk cId="3738401741" sldId="355"/>
        </pc:sldMkLst>
        <pc:spChg chg="del">
          <ac:chgData name="McHarg, Catherine" userId="88b8f76c-9ae3-4745-88eb-fe0667a22af5" providerId="ADAL" clId="{74BB7305-FD52-46F3-B03D-7650E32B22B5}" dt="2023-01-06T09:09:10.215" v="49" actId="931"/>
          <ac:spMkLst>
            <pc:docMk/>
            <pc:sldMk cId="3738401741" sldId="355"/>
            <ac:spMk id="3" creationId="{0DEB42D8-F38C-43B2-83FA-5612CE13BC10}"/>
          </ac:spMkLst>
        </pc:spChg>
        <pc:spChg chg="mod">
          <ac:chgData name="McHarg, Catherine" userId="88b8f76c-9ae3-4745-88eb-fe0667a22af5" providerId="ADAL" clId="{74BB7305-FD52-46F3-B03D-7650E32B22B5}" dt="2023-01-06T09:06:27.740" v="40" actId="14100"/>
          <ac:spMkLst>
            <pc:docMk/>
            <pc:sldMk cId="3738401741" sldId="355"/>
            <ac:spMk id="4" creationId="{E96AE850-2440-4CD4-BAD0-1821E5BA81AB}"/>
          </ac:spMkLst>
        </pc:spChg>
        <pc:spChg chg="del">
          <ac:chgData name="McHarg, Catherine" userId="88b8f76c-9ae3-4745-88eb-fe0667a22af5" providerId="ADAL" clId="{74BB7305-FD52-46F3-B03D-7650E32B22B5}" dt="2023-01-06T09:08:54.510" v="46" actId="931"/>
          <ac:spMkLst>
            <pc:docMk/>
            <pc:sldMk cId="3738401741" sldId="355"/>
            <ac:spMk id="5" creationId="{E83E9F3E-957E-4011-B097-B4BFA86F4353}"/>
          </ac:spMkLst>
        </pc:spChg>
        <pc:spChg chg="mod">
          <ac:chgData name="McHarg, Catherine" userId="88b8f76c-9ae3-4745-88eb-fe0667a22af5" providerId="ADAL" clId="{74BB7305-FD52-46F3-B03D-7650E32B22B5}" dt="2023-01-06T09:07:29.101" v="45" actId="14100"/>
          <ac:spMkLst>
            <pc:docMk/>
            <pc:sldMk cId="3738401741" sldId="355"/>
            <ac:spMk id="6" creationId="{32DCF736-727A-4909-BAB6-6499D866CEE9}"/>
          </ac:spMkLst>
        </pc:spChg>
        <pc:picChg chg="add mod">
          <ac:chgData name="McHarg, Catherine" userId="88b8f76c-9ae3-4745-88eb-fe0667a22af5" providerId="ADAL" clId="{74BB7305-FD52-46F3-B03D-7650E32B22B5}" dt="2023-01-06T09:08:55.790" v="48" actId="962"/>
          <ac:picMkLst>
            <pc:docMk/>
            <pc:sldMk cId="3738401741" sldId="355"/>
            <ac:picMk id="8" creationId="{68C58E1B-D83E-4220-94FF-6E39BC4A190F}"/>
          </ac:picMkLst>
        </pc:picChg>
        <pc:picChg chg="add mod">
          <ac:chgData name="McHarg, Catherine" userId="88b8f76c-9ae3-4745-88eb-fe0667a22af5" providerId="ADAL" clId="{74BB7305-FD52-46F3-B03D-7650E32B22B5}" dt="2023-01-06T09:14:57.096" v="77" actId="1076"/>
          <ac:picMkLst>
            <pc:docMk/>
            <pc:sldMk cId="3738401741" sldId="355"/>
            <ac:picMk id="10" creationId="{909CF21C-0A4E-4EB4-B30D-0D1FA623B94B}"/>
          </ac:picMkLst>
        </pc:picChg>
        <pc:cxnChg chg="add mod">
          <ac:chgData name="McHarg, Catherine" userId="88b8f76c-9ae3-4745-88eb-fe0667a22af5" providerId="ADAL" clId="{74BB7305-FD52-46F3-B03D-7650E32B22B5}" dt="2023-01-06T09:11:00.050" v="58" actId="14100"/>
          <ac:cxnSpMkLst>
            <pc:docMk/>
            <pc:sldMk cId="3738401741" sldId="355"/>
            <ac:cxnSpMk id="12" creationId="{E34D3B8E-08B9-4AD1-89FE-01B6AD776764}"/>
          </ac:cxnSpMkLst>
        </pc:cxnChg>
      </pc:sldChg>
      <pc:sldChg chg="addSp delSp modSp add modAnim">
        <pc:chgData name="McHarg, Catherine" userId="88b8f76c-9ae3-4745-88eb-fe0667a22af5" providerId="ADAL" clId="{74BB7305-FD52-46F3-B03D-7650E32B22B5}" dt="2023-01-06T14:02:43.439" v="120" actId="1076"/>
        <pc:sldMkLst>
          <pc:docMk/>
          <pc:sldMk cId="1455489276" sldId="356"/>
        </pc:sldMkLst>
        <pc:spChg chg="del mod">
          <ac:chgData name="McHarg, Catherine" userId="88b8f76c-9ae3-4745-88eb-fe0667a22af5" providerId="ADAL" clId="{74BB7305-FD52-46F3-B03D-7650E32B22B5}" dt="2023-01-06T09:14:24.623" v="72" actId="478"/>
          <ac:spMkLst>
            <pc:docMk/>
            <pc:sldMk cId="1455489276" sldId="356"/>
            <ac:spMk id="2" creationId="{49AC2161-1B9C-40DC-BBA4-37E3BF40C3C9}"/>
          </ac:spMkLst>
        </pc:spChg>
        <pc:spChg chg="del mod">
          <ac:chgData name="McHarg, Catherine" userId="88b8f76c-9ae3-4745-88eb-fe0667a22af5" providerId="ADAL" clId="{74BB7305-FD52-46F3-B03D-7650E32B22B5}" dt="2023-01-06T09:13:40.599" v="68" actId="931"/>
          <ac:spMkLst>
            <pc:docMk/>
            <pc:sldMk cId="1455489276" sldId="356"/>
            <ac:spMk id="3" creationId="{21C91E15-AF3D-4508-9074-AEF1D6771D8D}"/>
          </ac:spMkLst>
        </pc:spChg>
        <pc:spChg chg="mod">
          <ac:chgData name="McHarg, Catherine" userId="88b8f76c-9ae3-4745-88eb-fe0667a22af5" providerId="ADAL" clId="{74BB7305-FD52-46F3-B03D-7650E32B22B5}" dt="2023-01-06T09:16:25.620" v="83"/>
          <ac:spMkLst>
            <pc:docMk/>
            <pc:sldMk cId="1455489276" sldId="356"/>
            <ac:spMk id="4" creationId="{5AD2F4F1-FD44-42BC-8A5D-675FCFBEF386}"/>
          </ac:spMkLst>
        </pc:spChg>
        <pc:spChg chg="del mod">
          <ac:chgData name="McHarg, Catherine" userId="88b8f76c-9ae3-4745-88eb-fe0667a22af5" providerId="ADAL" clId="{74BB7305-FD52-46F3-B03D-7650E32B22B5}" dt="2023-01-06T09:15:35.557" v="80" actId="931"/>
          <ac:spMkLst>
            <pc:docMk/>
            <pc:sldMk cId="1455489276" sldId="356"/>
            <ac:spMk id="5" creationId="{7BF1896F-EAB5-4C2B-B6E8-5024F0C5AC67}"/>
          </ac:spMkLst>
        </pc:spChg>
        <pc:spChg chg="del mod">
          <ac:chgData name="McHarg, Catherine" userId="88b8f76c-9ae3-4745-88eb-fe0667a22af5" providerId="ADAL" clId="{74BB7305-FD52-46F3-B03D-7650E32B22B5}" dt="2023-01-06T09:14:30.155" v="74" actId="478"/>
          <ac:spMkLst>
            <pc:docMk/>
            <pc:sldMk cId="1455489276" sldId="356"/>
            <ac:spMk id="6" creationId="{172FD0EF-C0A2-4211-A652-A84F9251E5E2}"/>
          </ac:spMkLst>
        </pc:spChg>
        <pc:spChg chg="add del mod">
          <ac:chgData name="McHarg, Catherine" userId="88b8f76c-9ae3-4745-88eb-fe0667a22af5" providerId="ADAL" clId="{74BB7305-FD52-46F3-B03D-7650E32B22B5}" dt="2023-01-06T09:15:23.022" v="79" actId="478"/>
          <ac:spMkLst>
            <pc:docMk/>
            <pc:sldMk cId="1455489276" sldId="356"/>
            <ac:spMk id="10" creationId="{B35D8F67-2D09-4DA8-9722-6F9CB19219A3}"/>
          </ac:spMkLst>
        </pc:spChg>
        <pc:spChg chg="add mod">
          <ac:chgData name="McHarg, Catherine" userId="88b8f76c-9ae3-4745-88eb-fe0667a22af5" providerId="ADAL" clId="{74BB7305-FD52-46F3-B03D-7650E32B22B5}" dt="2023-01-06T09:14:44.262" v="76" actId="1076"/>
          <ac:spMkLst>
            <pc:docMk/>
            <pc:sldMk cId="1455489276" sldId="356"/>
            <ac:spMk id="11" creationId="{B04269AC-A45D-42EB-88D6-3032B6F98767}"/>
          </ac:spMkLst>
        </pc:spChg>
        <pc:spChg chg="add mod">
          <ac:chgData name="McHarg, Catherine" userId="88b8f76c-9ae3-4745-88eb-fe0667a22af5" providerId="ADAL" clId="{74BB7305-FD52-46F3-B03D-7650E32B22B5}" dt="2023-01-06T09:14:44.262" v="76" actId="1076"/>
          <ac:spMkLst>
            <pc:docMk/>
            <pc:sldMk cId="1455489276" sldId="356"/>
            <ac:spMk id="13" creationId="{552445CC-6DE6-421F-A07D-D14C8497F1EF}"/>
          </ac:spMkLst>
        </pc:spChg>
        <pc:spChg chg="add mod">
          <ac:chgData name="McHarg, Catherine" userId="88b8f76c-9ae3-4745-88eb-fe0667a22af5" providerId="ADAL" clId="{74BB7305-FD52-46F3-B03D-7650E32B22B5}" dt="2023-01-06T14:02:43.439" v="120" actId="1076"/>
          <ac:spMkLst>
            <pc:docMk/>
            <pc:sldMk cId="1455489276" sldId="356"/>
            <ac:spMk id="16" creationId="{85E53ABB-C276-47A8-A68C-5CF767343B7F}"/>
          </ac:spMkLst>
        </pc:spChg>
        <pc:picChg chg="add del mod">
          <ac:chgData name="McHarg, Catherine" userId="88b8f76c-9ae3-4745-88eb-fe0667a22af5" providerId="ADAL" clId="{74BB7305-FD52-46F3-B03D-7650E32B22B5}" dt="2023-01-06T09:14:26.443" v="73" actId="478"/>
          <ac:picMkLst>
            <pc:docMk/>
            <pc:sldMk cId="1455489276" sldId="356"/>
            <ac:picMk id="8" creationId="{66636274-85A0-4502-8B73-2B2795C8FA8D}"/>
          </ac:picMkLst>
        </pc:picChg>
        <pc:picChg chg="add mod">
          <ac:chgData name="McHarg, Catherine" userId="88b8f76c-9ae3-4745-88eb-fe0667a22af5" providerId="ADAL" clId="{74BB7305-FD52-46F3-B03D-7650E32B22B5}" dt="2023-01-06T09:15:13.770" v="78" actId="1076"/>
          <ac:picMkLst>
            <pc:docMk/>
            <pc:sldMk cId="1455489276" sldId="356"/>
            <ac:picMk id="12" creationId="{73415D1A-97D6-4769-9C53-46AF8CA6228B}"/>
          </ac:picMkLst>
        </pc:picChg>
        <pc:picChg chg="add mod">
          <ac:chgData name="McHarg, Catherine" userId="88b8f76c-9ae3-4745-88eb-fe0667a22af5" providerId="ADAL" clId="{74BB7305-FD52-46F3-B03D-7650E32B22B5}" dt="2023-01-06T14:02:37.042" v="119" actId="14100"/>
          <ac:picMkLst>
            <pc:docMk/>
            <pc:sldMk cId="1455489276" sldId="356"/>
            <ac:picMk id="15" creationId="{A2F0CD6E-7AD7-4FCA-BB43-3D5B7146330F}"/>
          </ac:picMkLst>
        </pc:picChg>
      </pc:sldChg>
      <pc:sldChg chg="addSp delSp modSp add del delAnim modAnim">
        <pc:chgData name="McHarg, Catherine" userId="88b8f76c-9ae3-4745-88eb-fe0667a22af5" providerId="ADAL" clId="{74BB7305-FD52-46F3-B03D-7650E32B22B5}" dt="2023-01-06T14:13:48.351" v="153" actId="2696"/>
        <pc:sldMkLst>
          <pc:docMk/>
          <pc:sldMk cId="450046558" sldId="357"/>
        </pc:sldMkLst>
        <pc:spChg chg="add del mod ord">
          <ac:chgData name="McHarg, Catherine" userId="88b8f76c-9ae3-4745-88eb-fe0667a22af5" providerId="ADAL" clId="{74BB7305-FD52-46F3-B03D-7650E32B22B5}" dt="2023-01-06T09:21:50.996" v="106" actId="47"/>
          <ac:spMkLst>
            <pc:docMk/>
            <pc:sldMk cId="450046558" sldId="357"/>
            <ac:spMk id="2" creationId="{C788CA1D-0E3F-49E3-A11E-F12CBDE128CA}"/>
          </ac:spMkLst>
        </pc:spChg>
        <pc:spChg chg="add del mod">
          <ac:chgData name="McHarg, Catherine" userId="88b8f76c-9ae3-4745-88eb-fe0667a22af5" providerId="ADAL" clId="{74BB7305-FD52-46F3-B03D-7650E32B22B5}" dt="2023-01-06T09:22:04.025" v="108" actId="478"/>
          <ac:spMkLst>
            <pc:docMk/>
            <pc:sldMk cId="450046558" sldId="357"/>
            <ac:spMk id="5" creationId="{00D57E4C-41D2-4BAD-927A-FE8B01F70F0D}"/>
          </ac:spMkLst>
        </pc:spChg>
        <pc:spChg chg="add mod">
          <ac:chgData name="McHarg, Catherine" userId="88b8f76c-9ae3-4745-88eb-fe0667a22af5" providerId="ADAL" clId="{74BB7305-FD52-46F3-B03D-7650E32B22B5}" dt="2023-01-06T14:01:36.854" v="116" actId="14100"/>
          <ac:spMkLst>
            <pc:docMk/>
            <pc:sldMk cId="450046558" sldId="357"/>
            <ac:spMk id="6" creationId="{670242C0-DA50-4294-AD62-81708C6C68EE}"/>
          </ac:spMkLst>
        </pc:spChg>
        <pc:spChg chg="add mod">
          <ac:chgData name="McHarg, Catherine" userId="88b8f76c-9ae3-4745-88eb-fe0667a22af5" providerId="ADAL" clId="{74BB7305-FD52-46F3-B03D-7650E32B22B5}" dt="2023-01-06T14:03:01.714" v="121" actId="478"/>
          <ac:spMkLst>
            <pc:docMk/>
            <pc:sldMk cId="450046558" sldId="357"/>
            <ac:spMk id="8" creationId="{A2C7E2A8-DBBB-44E5-867F-63A2491D93A8}"/>
          </ac:spMkLst>
        </pc:spChg>
        <pc:spChg chg="del">
          <ac:chgData name="McHarg, Catherine" userId="88b8f76c-9ae3-4745-88eb-fe0667a22af5" providerId="ADAL" clId="{74BB7305-FD52-46F3-B03D-7650E32B22B5}" dt="2023-01-06T09:21:47.605" v="103" actId="478"/>
          <ac:spMkLst>
            <pc:docMk/>
            <pc:sldMk cId="450046558" sldId="357"/>
            <ac:spMk id="11" creationId="{B04269AC-A45D-42EB-88D6-3032B6F98767}"/>
          </ac:spMkLst>
        </pc:spChg>
        <pc:spChg chg="del">
          <ac:chgData name="McHarg, Catherine" userId="88b8f76c-9ae3-4745-88eb-fe0667a22af5" providerId="ADAL" clId="{74BB7305-FD52-46F3-B03D-7650E32B22B5}" dt="2023-01-06T09:22:01.145" v="107" actId="478"/>
          <ac:spMkLst>
            <pc:docMk/>
            <pc:sldMk cId="450046558" sldId="357"/>
            <ac:spMk id="13" creationId="{552445CC-6DE6-421F-A07D-D14C8497F1EF}"/>
          </ac:spMkLst>
        </pc:spChg>
        <pc:spChg chg="del">
          <ac:chgData name="McHarg, Catherine" userId="88b8f76c-9ae3-4745-88eb-fe0667a22af5" providerId="ADAL" clId="{74BB7305-FD52-46F3-B03D-7650E32B22B5}" dt="2023-01-06T14:03:04.705" v="122" actId="478"/>
          <ac:spMkLst>
            <pc:docMk/>
            <pc:sldMk cId="450046558" sldId="357"/>
            <ac:spMk id="16" creationId="{85E53ABB-C276-47A8-A68C-5CF767343B7F}"/>
          </ac:spMkLst>
        </pc:spChg>
        <pc:spChg chg="add">
          <ac:chgData name="McHarg, Catherine" userId="88b8f76c-9ae3-4745-88eb-fe0667a22af5" providerId="ADAL" clId="{74BB7305-FD52-46F3-B03D-7650E32B22B5}" dt="2023-01-06T14:03:05.209" v="123"/>
          <ac:spMkLst>
            <pc:docMk/>
            <pc:sldMk cId="450046558" sldId="357"/>
            <ac:spMk id="17" creationId="{2879E8D2-EAAB-476D-8450-E1F30C80358C}"/>
          </ac:spMkLst>
        </pc:spChg>
        <pc:picChg chg="del">
          <ac:chgData name="McHarg, Catherine" userId="88b8f76c-9ae3-4745-88eb-fe0667a22af5" providerId="ADAL" clId="{74BB7305-FD52-46F3-B03D-7650E32B22B5}" dt="2023-01-06T09:21:02.925" v="98" actId="478"/>
          <ac:picMkLst>
            <pc:docMk/>
            <pc:sldMk cId="450046558" sldId="357"/>
            <ac:picMk id="12" creationId="{73415D1A-97D6-4769-9C53-46AF8CA6228B}"/>
          </ac:picMkLst>
        </pc:picChg>
        <pc:picChg chg="add">
          <ac:chgData name="McHarg, Catherine" userId="88b8f76c-9ae3-4745-88eb-fe0667a22af5" providerId="ADAL" clId="{74BB7305-FD52-46F3-B03D-7650E32B22B5}" dt="2023-01-06T14:03:05.209" v="123"/>
          <ac:picMkLst>
            <pc:docMk/>
            <pc:sldMk cId="450046558" sldId="357"/>
            <ac:picMk id="14" creationId="{2DD0DAC8-218D-4E89-A8EA-16092F39EF99}"/>
          </ac:picMkLst>
        </pc:picChg>
        <pc:picChg chg="del">
          <ac:chgData name="McHarg, Catherine" userId="88b8f76c-9ae3-4745-88eb-fe0667a22af5" providerId="ADAL" clId="{74BB7305-FD52-46F3-B03D-7650E32B22B5}" dt="2023-01-06T14:03:01.714" v="121" actId="478"/>
          <ac:picMkLst>
            <pc:docMk/>
            <pc:sldMk cId="450046558" sldId="357"/>
            <ac:picMk id="15" creationId="{A2F0CD6E-7AD7-4FCA-BB43-3D5B7146330F}"/>
          </ac:picMkLst>
        </pc:picChg>
      </pc:sldChg>
      <pc:sldChg chg="add del">
        <pc:chgData name="McHarg, Catherine" userId="88b8f76c-9ae3-4745-88eb-fe0667a22af5" providerId="ADAL" clId="{74BB7305-FD52-46F3-B03D-7650E32B22B5}" dt="2023-01-06T09:20:44.536" v="96"/>
        <pc:sldMkLst>
          <pc:docMk/>
          <pc:sldMk cId="2719914400" sldId="357"/>
        </pc:sldMkLst>
      </pc:sldChg>
      <pc:sldChg chg="addSp delSp modSp add del">
        <pc:chgData name="McHarg, Catherine" userId="88b8f76c-9ae3-4745-88eb-fe0667a22af5" providerId="ADAL" clId="{74BB7305-FD52-46F3-B03D-7650E32B22B5}" dt="2023-01-06T14:09:50.266" v="130" actId="2696"/>
        <pc:sldMkLst>
          <pc:docMk/>
          <pc:sldMk cId="717605969" sldId="358"/>
        </pc:sldMkLst>
        <pc:spChg chg="del">
          <ac:chgData name="McHarg, Catherine" userId="88b8f76c-9ae3-4745-88eb-fe0667a22af5" providerId="ADAL" clId="{74BB7305-FD52-46F3-B03D-7650E32B22B5}" dt="2023-01-06T14:09:37.253" v="127" actId="931"/>
          <ac:spMkLst>
            <pc:docMk/>
            <pc:sldMk cId="717605969" sldId="358"/>
            <ac:spMk id="3" creationId="{2989FFEF-1A22-43AA-B5F1-28F3A06C1E93}"/>
          </ac:spMkLst>
        </pc:spChg>
        <pc:spChg chg="del">
          <ac:chgData name="McHarg, Catherine" userId="88b8f76c-9ae3-4745-88eb-fe0667a22af5" providerId="ADAL" clId="{74BB7305-FD52-46F3-B03D-7650E32B22B5}" dt="2023-01-06T14:09:28.663" v="126" actId="478"/>
          <ac:spMkLst>
            <pc:docMk/>
            <pc:sldMk cId="717605969" sldId="358"/>
            <ac:spMk id="5" creationId="{DC69E1FB-FDA3-41CE-BB25-32143BFA937D}"/>
          </ac:spMkLst>
        </pc:spChg>
        <pc:spChg chg="del">
          <ac:chgData name="McHarg, Catherine" userId="88b8f76c-9ae3-4745-88eb-fe0667a22af5" providerId="ADAL" clId="{74BB7305-FD52-46F3-B03D-7650E32B22B5}" dt="2023-01-06T14:09:27.036" v="125" actId="478"/>
          <ac:spMkLst>
            <pc:docMk/>
            <pc:sldMk cId="717605969" sldId="358"/>
            <ac:spMk id="6" creationId="{65761B72-923E-4E74-B3A8-066768B42E9C}"/>
          </ac:spMkLst>
        </pc:spChg>
        <pc:picChg chg="add mod">
          <ac:chgData name="McHarg, Catherine" userId="88b8f76c-9ae3-4745-88eb-fe0667a22af5" providerId="ADAL" clId="{74BB7305-FD52-46F3-B03D-7650E32B22B5}" dt="2023-01-06T14:09:37.648" v="129" actId="962"/>
          <ac:picMkLst>
            <pc:docMk/>
            <pc:sldMk cId="717605969" sldId="358"/>
            <ac:picMk id="8" creationId="{4C2B4FDD-CBAA-43AA-A310-F282F3C38705}"/>
          </ac:picMkLst>
        </pc:picChg>
      </pc:sldChg>
      <pc:sldChg chg="addSp delSp modSp add modAnim">
        <pc:chgData name="McHarg, Catherine" userId="88b8f76c-9ae3-4745-88eb-fe0667a22af5" providerId="ADAL" clId="{74BB7305-FD52-46F3-B03D-7650E32B22B5}" dt="2023-01-06T14:22:31.661" v="203"/>
        <pc:sldMkLst>
          <pc:docMk/>
          <pc:sldMk cId="977639842" sldId="358"/>
        </pc:sldMkLst>
        <pc:spChg chg="del">
          <ac:chgData name="McHarg, Catherine" userId="88b8f76c-9ae3-4745-88eb-fe0667a22af5" providerId="ADAL" clId="{74BB7305-FD52-46F3-B03D-7650E32B22B5}" dt="2023-01-06T14:12:09.979" v="141" actId="478"/>
          <ac:spMkLst>
            <pc:docMk/>
            <pc:sldMk cId="977639842" sldId="358"/>
            <ac:spMk id="2" creationId="{6BAAE39E-E8D1-46F2-BA61-A017C53F296E}"/>
          </ac:spMkLst>
        </pc:spChg>
        <pc:spChg chg="mod">
          <ac:chgData name="McHarg, Catherine" userId="88b8f76c-9ae3-4745-88eb-fe0667a22af5" providerId="ADAL" clId="{74BB7305-FD52-46F3-B03D-7650E32B22B5}" dt="2023-01-06T14:13:57.282" v="154"/>
          <ac:spMkLst>
            <pc:docMk/>
            <pc:sldMk cId="977639842" sldId="358"/>
            <ac:spMk id="3" creationId="{9F878FE0-6242-4E27-8C9F-0A082B728BD9}"/>
          </ac:spMkLst>
        </pc:spChg>
        <pc:spChg chg="del">
          <ac:chgData name="McHarg, Catherine" userId="88b8f76c-9ae3-4745-88eb-fe0667a22af5" providerId="ADAL" clId="{74BB7305-FD52-46F3-B03D-7650E32B22B5}" dt="2023-01-06T14:11:56.760" v="137" actId="931"/>
          <ac:spMkLst>
            <pc:docMk/>
            <pc:sldMk cId="977639842" sldId="358"/>
            <ac:spMk id="4" creationId="{7458791D-D0A8-4EFC-AFA8-58E5A758B438}"/>
          </ac:spMkLst>
        </pc:spChg>
        <pc:spChg chg="del">
          <ac:chgData name="McHarg, Catherine" userId="88b8f76c-9ae3-4745-88eb-fe0667a22af5" providerId="ADAL" clId="{74BB7305-FD52-46F3-B03D-7650E32B22B5}" dt="2023-01-06T14:12:07.749" v="140" actId="478"/>
          <ac:spMkLst>
            <pc:docMk/>
            <pc:sldMk cId="977639842" sldId="358"/>
            <ac:spMk id="5" creationId="{5193C600-8F5B-40B5-9C1A-46741FE15E9C}"/>
          </ac:spMkLst>
        </pc:spChg>
        <pc:spChg chg="del">
          <ac:chgData name="McHarg, Catherine" userId="88b8f76c-9ae3-4745-88eb-fe0667a22af5" providerId="ADAL" clId="{74BB7305-FD52-46F3-B03D-7650E32B22B5}" dt="2023-01-06T14:12:13.659" v="142" actId="478"/>
          <ac:spMkLst>
            <pc:docMk/>
            <pc:sldMk cId="977639842" sldId="358"/>
            <ac:spMk id="6" creationId="{9FD695CD-E943-46CA-9AA3-1958F87D5921}"/>
          </ac:spMkLst>
        </pc:spChg>
        <pc:spChg chg="add mod">
          <ac:chgData name="McHarg, Catherine" userId="88b8f76c-9ae3-4745-88eb-fe0667a22af5" providerId="ADAL" clId="{74BB7305-FD52-46F3-B03D-7650E32B22B5}" dt="2023-01-06T14:13:33.601" v="152" actId="255"/>
          <ac:spMkLst>
            <pc:docMk/>
            <pc:sldMk cId="977639842" sldId="358"/>
            <ac:spMk id="9" creationId="{48FCA2AC-11E5-409D-A803-B512341A0E74}"/>
          </ac:spMkLst>
        </pc:spChg>
        <pc:spChg chg="add mod">
          <ac:chgData name="McHarg, Catherine" userId="88b8f76c-9ae3-4745-88eb-fe0667a22af5" providerId="ADAL" clId="{74BB7305-FD52-46F3-B03D-7650E32B22B5}" dt="2023-01-06T14:15:05.303" v="157" actId="14100"/>
          <ac:spMkLst>
            <pc:docMk/>
            <pc:sldMk cId="977639842" sldId="358"/>
            <ac:spMk id="10" creationId="{C64BD513-6925-41B2-9901-CBCD7BA107E9}"/>
          </ac:spMkLst>
        </pc:spChg>
        <pc:spChg chg="add del mod">
          <ac:chgData name="McHarg, Catherine" userId="88b8f76c-9ae3-4745-88eb-fe0667a22af5" providerId="ADAL" clId="{74BB7305-FD52-46F3-B03D-7650E32B22B5}" dt="2023-01-06T14:20:43.775" v="182" actId="478"/>
          <ac:spMkLst>
            <pc:docMk/>
            <pc:sldMk cId="977639842" sldId="358"/>
            <ac:spMk id="11" creationId="{B9D7E483-1A27-4227-B643-D18F66ED3BB4}"/>
          </ac:spMkLst>
        </pc:spChg>
        <pc:spChg chg="add mod">
          <ac:chgData name="McHarg, Catherine" userId="88b8f76c-9ae3-4745-88eb-fe0667a22af5" providerId="ADAL" clId="{74BB7305-FD52-46F3-B03D-7650E32B22B5}" dt="2023-01-06T14:17:35.005" v="175" actId="1076"/>
          <ac:spMkLst>
            <pc:docMk/>
            <pc:sldMk cId="977639842" sldId="358"/>
            <ac:spMk id="12" creationId="{4303FFC8-29CE-4FBC-B400-88BF0F3D9EA0}"/>
          </ac:spMkLst>
        </pc:spChg>
        <pc:spChg chg="add mod">
          <ac:chgData name="McHarg, Catherine" userId="88b8f76c-9ae3-4745-88eb-fe0667a22af5" providerId="ADAL" clId="{74BB7305-FD52-46F3-B03D-7650E32B22B5}" dt="2023-01-06T14:17:11.094" v="171" actId="14100"/>
          <ac:spMkLst>
            <pc:docMk/>
            <pc:sldMk cId="977639842" sldId="358"/>
            <ac:spMk id="13" creationId="{D59A11B7-96F0-471A-B8DE-286B4C80307D}"/>
          </ac:spMkLst>
        </pc:spChg>
        <pc:spChg chg="add mod">
          <ac:chgData name="McHarg, Catherine" userId="88b8f76c-9ae3-4745-88eb-fe0667a22af5" providerId="ADAL" clId="{74BB7305-FD52-46F3-B03D-7650E32B22B5}" dt="2023-01-06T14:16:01.939" v="165" actId="1076"/>
          <ac:spMkLst>
            <pc:docMk/>
            <pc:sldMk cId="977639842" sldId="358"/>
            <ac:spMk id="14" creationId="{7DA68BEA-F52B-464B-A4A0-CE9EC0299FF5}"/>
          </ac:spMkLst>
        </pc:spChg>
        <pc:spChg chg="add mod">
          <ac:chgData name="McHarg, Catherine" userId="88b8f76c-9ae3-4745-88eb-fe0667a22af5" providerId="ADAL" clId="{74BB7305-FD52-46F3-B03D-7650E32B22B5}" dt="2023-01-06T14:21:15.791" v="186" actId="1076"/>
          <ac:spMkLst>
            <pc:docMk/>
            <pc:sldMk cId="977639842" sldId="358"/>
            <ac:spMk id="15" creationId="{D3AFFD45-A610-4DC4-810C-79CA3E607A8D}"/>
          </ac:spMkLst>
        </pc:spChg>
        <pc:spChg chg="add del mod">
          <ac:chgData name="McHarg, Catherine" userId="88b8f76c-9ae3-4745-88eb-fe0667a22af5" providerId="ADAL" clId="{74BB7305-FD52-46F3-B03D-7650E32B22B5}" dt="2023-01-06T14:21:44.770" v="187" actId="478"/>
          <ac:spMkLst>
            <pc:docMk/>
            <pc:sldMk cId="977639842" sldId="358"/>
            <ac:spMk id="16" creationId="{E8DC4876-982A-4AF0-90CD-3421CDDA98CA}"/>
          </ac:spMkLst>
        </pc:spChg>
        <pc:picChg chg="add mod">
          <ac:chgData name="McHarg, Catherine" userId="88b8f76c-9ae3-4745-88eb-fe0667a22af5" providerId="ADAL" clId="{74BB7305-FD52-46F3-B03D-7650E32B22B5}" dt="2023-01-06T14:12:24.629" v="143" actId="14100"/>
          <ac:picMkLst>
            <pc:docMk/>
            <pc:sldMk cId="977639842" sldId="358"/>
            <ac:picMk id="8" creationId="{1953CB6D-826F-4EA4-8D84-A06516FBC12F}"/>
          </ac:picMkLst>
        </pc:picChg>
      </pc:sldChg>
      <pc:sldChg chg="addSp delSp modSp add del">
        <pc:chgData name="McHarg, Catherine" userId="88b8f76c-9ae3-4745-88eb-fe0667a22af5" providerId="ADAL" clId="{74BB7305-FD52-46F3-B03D-7650E32B22B5}" dt="2023-01-06T14:11:02.557" v="135" actId="2696"/>
        <pc:sldMkLst>
          <pc:docMk/>
          <pc:sldMk cId="1685528916" sldId="358"/>
        </pc:sldMkLst>
        <pc:spChg chg="del">
          <ac:chgData name="McHarg, Catherine" userId="88b8f76c-9ae3-4745-88eb-fe0667a22af5" providerId="ADAL" clId="{74BB7305-FD52-46F3-B03D-7650E32B22B5}" dt="2023-01-06T14:10:51.180" v="132" actId="931"/>
          <ac:spMkLst>
            <pc:docMk/>
            <pc:sldMk cId="1685528916" sldId="358"/>
            <ac:spMk id="2" creationId="{7C5386A1-ADA9-4407-A945-57A4877A9770}"/>
          </ac:spMkLst>
        </pc:spChg>
        <pc:picChg chg="add mod">
          <ac:chgData name="McHarg, Catherine" userId="88b8f76c-9ae3-4745-88eb-fe0667a22af5" providerId="ADAL" clId="{74BB7305-FD52-46F3-B03D-7650E32B22B5}" dt="2023-01-06T14:10:51.771" v="134" actId="962"/>
          <ac:picMkLst>
            <pc:docMk/>
            <pc:sldMk cId="1685528916" sldId="358"/>
            <ac:picMk id="4" creationId="{D88D8D36-E058-446F-B0D9-79524ED1E162}"/>
          </ac:picMkLst>
        </pc:picChg>
      </pc:sldChg>
      <pc:sldChg chg="addSp delSp modSp add del">
        <pc:chgData name="McHarg, Catherine" userId="88b8f76c-9ae3-4745-88eb-fe0667a22af5" providerId="ADAL" clId="{74BB7305-FD52-46F3-B03D-7650E32B22B5}" dt="2023-01-06T11:18:38.691" v="113" actId="2696"/>
        <pc:sldMkLst>
          <pc:docMk/>
          <pc:sldMk cId="2538537325" sldId="358"/>
        </pc:sldMkLst>
        <pc:spChg chg="del">
          <ac:chgData name="McHarg, Catherine" userId="88b8f76c-9ae3-4745-88eb-fe0667a22af5" providerId="ADAL" clId="{74BB7305-FD52-46F3-B03D-7650E32B22B5}" dt="2023-01-06T11:17:54.524" v="110" actId="478"/>
          <ac:spMkLst>
            <pc:docMk/>
            <pc:sldMk cId="2538537325" sldId="358"/>
            <ac:spMk id="5" creationId="{C5605658-4B15-4B12-A91F-E4FE11A11F6C}"/>
          </ac:spMkLst>
        </pc:spChg>
        <pc:picChg chg="add mod">
          <ac:chgData name="McHarg, Catherine" userId="88b8f76c-9ae3-4745-88eb-fe0667a22af5" providerId="ADAL" clId="{74BB7305-FD52-46F3-B03D-7650E32B22B5}" dt="2023-01-06T11:17:59.832" v="112" actId="1076"/>
          <ac:picMkLst>
            <pc:docMk/>
            <pc:sldMk cId="2538537325" sldId="358"/>
            <ac:picMk id="1026" creationId="{DAF77FE1-715D-4C38-BFF0-35FCC083ECB6}"/>
          </ac:picMkLst>
        </pc:picChg>
      </pc:sldChg>
      <pc:sldChg chg="addSp delSp modSp add del modNotesTx">
        <pc:chgData name="McHarg, Catherine" userId="88b8f76c-9ae3-4745-88eb-fe0667a22af5" providerId="ADAL" clId="{74BB7305-FD52-46F3-B03D-7650E32B22B5}" dt="2023-01-06T15:01:52.232" v="368" actId="255"/>
        <pc:sldMkLst>
          <pc:docMk/>
          <pc:sldMk cId="88781052" sldId="359"/>
        </pc:sldMkLst>
        <pc:spChg chg="mod">
          <ac:chgData name="McHarg, Catherine" userId="88b8f76c-9ae3-4745-88eb-fe0667a22af5" providerId="ADAL" clId="{74BB7305-FD52-46F3-B03D-7650E32B22B5}" dt="2023-01-06T14:33:21.484" v="223" actId="20577"/>
          <ac:spMkLst>
            <pc:docMk/>
            <pc:sldMk cId="88781052" sldId="359"/>
            <ac:spMk id="3" creationId="{4C908D3D-7180-4F2F-A3BB-4A1E19E25462}"/>
          </ac:spMkLst>
        </pc:spChg>
        <pc:spChg chg="mod">
          <ac:chgData name="McHarg, Catherine" userId="88b8f76c-9ae3-4745-88eb-fe0667a22af5" providerId="ADAL" clId="{74BB7305-FD52-46F3-B03D-7650E32B22B5}" dt="2023-01-06T15:01:52.232" v="368" actId="255"/>
          <ac:spMkLst>
            <pc:docMk/>
            <pc:sldMk cId="88781052" sldId="359"/>
            <ac:spMk id="4" creationId="{5C89F2BE-9704-4D5C-87EA-E932A0237083}"/>
          </ac:spMkLst>
        </pc:spChg>
        <pc:spChg chg="del">
          <ac:chgData name="McHarg, Catherine" userId="88b8f76c-9ae3-4745-88eb-fe0667a22af5" providerId="ADAL" clId="{74BB7305-FD52-46F3-B03D-7650E32B22B5}" dt="2023-01-06T14:57:12.422" v="224" actId="931"/>
          <ac:spMkLst>
            <pc:docMk/>
            <pc:sldMk cId="88781052" sldId="359"/>
            <ac:spMk id="5" creationId="{46039E4A-3C7A-4214-95BE-FEF62F1B7A2A}"/>
          </ac:spMkLst>
        </pc:spChg>
        <pc:spChg chg="mod">
          <ac:chgData name="McHarg, Catherine" userId="88b8f76c-9ae3-4745-88eb-fe0667a22af5" providerId="ADAL" clId="{74BB7305-FD52-46F3-B03D-7650E32B22B5}" dt="2023-01-06T14:59:29.502" v="283" actId="20577"/>
          <ac:spMkLst>
            <pc:docMk/>
            <pc:sldMk cId="88781052" sldId="359"/>
            <ac:spMk id="6" creationId="{43ED1FA3-9ABF-469D-9CFF-8ECAD64B99C7}"/>
          </ac:spMkLst>
        </pc:spChg>
        <pc:picChg chg="add mod">
          <ac:chgData name="McHarg, Catherine" userId="88b8f76c-9ae3-4745-88eb-fe0667a22af5" providerId="ADAL" clId="{74BB7305-FD52-46F3-B03D-7650E32B22B5}" dt="2023-01-06T14:57:13.319" v="226" actId="962"/>
          <ac:picMkLst>
            <pc:docMk/>
            <pc:sldMk cId="88781052" sldId="359"/>
            <ac:picMk id="8" creationId="{519FAF93-E9DE-40AE-874F-B347545040D1}"/>
          </ac:picMkLst>
        </pc:picChg>
      </pc:sldChg>
      <pc:sldChg chg="addSp delSp modSp add ord modNotesTx">
        <pc:chgData name="McHarg, Catherine" userId="88b8f76c-9ae3-4745-88eb-fe0667a22af5" providerId="ADAL" clId="{74BB7305-FD52-46F3-B03D-7650E32B22B5}" dt="2023-01-06T15:46:24.213" v="1068"/>
        <pc:sldMkLst>
          <pc:docMk/>
          <pc:sldMk cId="2011745821" sldId="360"/>
        </pc:sldMkLst>
        <pc:spChg chg="mod">
          <ac:chgData name="McHarg, Catherine" userId="88b8f76c-9ae3-4745-88eb-fe0667a22af5" providerId="ADAL" clId="{74BB7305-FD52-46F3-B03D-7650E32B22B5}" dt="2023-01-06T15:05:28.574" v="422" actId="20577"/>
          <ac:spMkLst>
            <pc:docMk/>
            <pc:sldMk cId="2011745821" sldId="360"/>
            <ac:spMk id="3" creationId="{494D02FB-B562-4960-97BA-F8D31130CE17}"/>
          </ac:spMkLst>
        </pc:spChg>
        <pc:spChg chg="mod">
          <ac:chgData name="McHarg, Catherine" userId="88b8f76c-9ae3-4745-88eb-fe0667a22af5" providerId="ADAL" clId="{74BB7305-FD52-46F3-B03D-7650E32B22B5}" dt="2023-01-06T15:44:47.092" v="983" actId="14100"/>
          <ac:spMkLst>
            <pc:docMk/>
            <pc:sldMk cId="2011745821" sldId="360"/>
            <ac:spMk id="4" creationId="{E8E88E4B-2A68-4E16-9E97-1BBCCDFE1F62}"/>
          </ac:spMkLst>
        </pc:spChg>
        <pc:spChg chg="del">
          <ac:chgData name="McHarg, Catherine" userId="88b8f76c-9ae3-4745-88eb-fe0667a22af5" providerId="ADAL" clId="{74BB7305-FD52-46F3-B03D-7650E32B22B5}" dt="2023-01-06T15:12:25.572" v="423" actId="931"/>
          <ac:spMkLst>
            <pc:docMk/>
            <pc:sldMk cId="2011745821" sldId="360"/>
            <ac:spMk id="5" creationId="{6EDBB4DF-B223-4225-AE7C-4029A66DD3B6}"/>
          </ac:spMkLst>
        </pc:spChg>
        <pc:spChg chg="mod">
          <ac:chgData name="McHarg, Catherine" userId="88b8f76c-9ae3-4745-88eb-fe0667a22af5" providerId="ADAL" clId="{74BB7305-FD52-46F3-B03D-7650E32B22B5}" dt="2023-01-06T15:45:01.313" v="1004" actId="20577"/>
          <ac:spMkLst>
            <pc:docMk/>
            <pc:sldMk cId="2011745821" sldId="360"/>
            <ac:spMk id="6" creationId="{9C498D14-EDD9-46E2-A4BE-F56DF65377BA}"/>
          </ac:spMkLst>
        </pc:spChg>
        <pc:spChg chg="add del mod">
          <ac:chgData name="McHarg, Catherine" userId="88b8f76c-9ae3-4745-88eb-fe0667a22af5" providerId="ADAL" clId="{74BB7305-FD52-46F3-B03D-7650E32B22B5}" dt="2023-01-06T15:15:21.698" v="436" actId="931"/>
          <ac:spMkLst>
            <pc:docMk/>
            <pc:sldMk cId="2011745821" sldId="360"/>
            <ac:spMk id="10" creationId="{D891107D-C35D-485E-B83E-A6A5286EB03F}"/>
          </ac:spMkLst>
        </pc:spChg>
        <pc:spChg chg="add del mod">
          <ac:chgData name="McHarg, Catherine" userId="88b8f76c-9ae3-4745-88eb-fe0667a22af5" providerId="ADAL" clId="{74BB7305-FD52-46F3-B03D-7650E32B22B5}" dt="2023-01-06T15:18:53.268" v="449" actId="931"/>
          <ac:spMkLst>
            <pc:docMk/>
            <pc:sldMk cId="2011745821" sldId="360"/>
            <ac:spMk id="16" creationId="{01413178-DFED-483B-928E-5A6533D14EA4}"/>
          </ac:spMkLst>
        </pc:spChg>
        <pc:spChg chg="add del mod">
          <ac:chgData name="McHarg, Catherine" userId="88b8f76c-9ae3-4745-88eb-fe0667a22af5" providerId="ADAL" clId="{74BB7305-FD52-46F3-B03D-7650E32B22B5}" dt="2023-01-06T15:19:24.999" v="454" actId="931"/>
          <ac:spMkLst>
            <pc:docMk/>
            <pc:sldMk cId="2011745821" sldId="360"/>
            <ac:spMk id="22" creationId="{2019E64D-DC3E-4B4F-A884-B10661547D5E}"/>
          </ac:spMkLst>
        </pc:spChg>
        <pc:spChg chg="add del mod ord">
          <ac:chgData name="McHarg, Catherine" userId="88b8f76c-9ae3-4745-88eb-fe0667a22af5" providerId="ADAL" clId="{74BB7305-FD52-46F3-B03D-7650E32B22B5}" dt="2023-01-06T15:22:21.970" v="479" actId="931"/>
          <ac:spMkLst>
            <pc:docMk/>
            <pc:sldMk cId="2011745821" sldId="360"/>
            <ac:spMk id="26" creationId="{A41E2A84-A74C-424A-A81A-0D8DD3D7C2C5}"/>
          </ac:spMkLst>
        </pc:spChg>
        <pc:picChg chg="add del mod">
          <ac:chgData name="McHarg, Catherine" userId="88b8f76c-9ae3-4745-88eb-fe0667a22af5" providerId="ADAL" clId="{74BB7305-FD52-46F3-B03D-7650E32B22B5}" dt="2023-01-06T15:13:17.534" v="430" actId="478"/>
          <ac:picMkLst>
            <pc:docMk/>
            <pc:sldMk cId="2011745821" sldId="360"/>
            <ac:picMk id="8" creationId="{4AA85D3B-71EA-4D56-95DB-04654644E7AD}"/>
          </ac:picMkLst>
        </pc:picChg>
        <pc:picChg chg="add del mod">
          <ac:chgData name="McHarg, Catherine" userId="88b8f76c-9ae3-4745-88eb-fe0667a22af5" providerId="ADAL" clId="{74BB7305-FD52-46F3-B03D-7650E32B22B5}" dt="2023-01-06T15:13:52.987" v="435" actId="931"/>
          <ac:picMkLst>
            <pc:docMk/>
            <pc:sldMk cId="2011745821" sldId="360"/>
            <ac:picMk id="12" creationId="{AD487547-DA4C-4B7A-8BE0-44B6B47AC301}"/>
          </ac:picMkLst>
        </pc:picChg>
        <pc:picChg chg="add del mod">
          <ac:chgData name="McHarg, Catherine" userId="88b8f76c-9ae3-4745-88eb-fe0667a22af5" providerId="ADAL" clId="{74BB7305-FD52-46F3-B03D-7650E32B22B5}" dt="2023-01-06T15:15:34.346" v="439" actId="478"/>
          <ac:picMkLst>
            <pc:docMk/>
            <pc:sldMk cId="2011745821" sldId="360"/>
            <ac:picMk id="14" creationId="{F917ACE9-6065-4941-8D43-199D0CF52232}"/>
          </ac:picMkLst>
        </pc:picChg>
        <pc:picChg chg="add del mod">
          <ac:chgData name="McHarg, Catherine" userId="88b8f76c-9ae3-4745-88eb-fe0667a22af5" providerId="ADAL" clId="{74BB7305-FD52-46F3-B03D-7650E32B22B5}" dt="2023-01-06T15:18:18.323" v="448" actId="931"/>
          <ac:picMkLst>
            <pc:docMk/>
            <pc:sldMk cId="2011745821" sldId="360"/>
            <ac:picMk id="18" creationId="{379CD26E-BF69-4888-A106-5B19E3F71C40}"/>
          </ac:picMkLst>
        </pc:picChg>
        <pc:picChg chg="add del mod">
          <ac:chgData name="McHarg, Catherine" userId="88b8f76c-9ae3-4745-88eb-fe0667a22af5" providerId="ADAL" clId="{74BB7305-FD52-46F3-B03D-7650E32B22B5}" dt="2023-01-06T15:19:05.991" v="453" actId="478"/>
          <ac:picMkLst>
            <pc:docMk/>
            <pc:sldMk cId="2011745821" sldId="360"/>
            <ac:picMk id="20" creationId="{D31B73A1-0522-4898-9BA0-7AEB0AA4BC69}"/>
          </ac:picMkLst>
        </pc:picChg>
        <pc:picChg chg="add del mod">
          <ac:chgData name="McHarg, Catherine" userId="88b8f76c-9ae3-4745-88eb-fe0667a22af5" providerId="ADAL" clId="{74BB7305-FD52-46F3-B03D-7650E32B22B5}" dt="2023-01-06T15:19:29.742" v="457" actId="478"/>
          <ac:picMkLst>
            <pc:docMk/>
            <pc:sldMk cId="2011745821" sldId="360"/>
            <ac:picMk id="24" creationId="{5CF1239A-6453-4624-900D-C3D2CD37817B}"/>
          </ac:picMkLst>
        </pc:picChg>
        <pc:picChg chg="add del mod ord">
          <ac:chgData name="McHarg, Catherine" userId="88b8f76c-9ae3-4745-88eb-fe0667a22af5" providerId="ADAL" clId="{74BB7305-FD52-46F3-B03D-7650E32B22B5}" dt="2023-01-06T15:22:10.079" v="478" actId="478"/>
          <ac:picMkLst>
            <pc:docMk/>
            <pc:sldMk cId="2011745821" sldId="360"/>
            <ac:picMk id="27" creationId="{A47F9C9A-E640-4C52-9026-32AAF77E442D}"/>
          </ac:picMkLst>
        </pc:picChg>
        <pc:picChg chg="add mod modCrop">
          <ac:chgData name="McHarg, Catherine" userId="88b8f76c-9ae3-4745-88eb-fe0667a22af5" providerId="ADAL" clId="{74BB7305-FD52-46F3-B03D-7650E32B22B5}" dt="2023-01-06T15:26:16.620" v="563" actId="1076"/>
          <ac:picMkLst>
            <pc:docMk/>
            <pc:sldMk cId="2011745821" sldId="360"/>
            <ac:picMk id="29" creationId="{404829E2-F298-426D-979C-E0029DDC057D}"/>
          </ac:picMkLst>
        </pc:picChg>
      </pc:sldChg>
      <pc:sldChg chg="addSp delSp modSp add del">
        <pc:chgData name="McHarg, Catherine" userId="88b8f76c-9ae3-4745-88eb-fe0667a22af5" providerId="ADAL" clId="{74BB7305-FD52-46F3-B03D-7650E32B22B5}" dt="2023-01-06T15:16:39.567" v="446" actId="2696"/>
        <pc:sldMkLst>
          <pc:docMk/>
          <pc:sldMk cId="837894823" sldId="361"/>
        </pc:sldMkLst>
        <pc:spChg chg="del">
          <ac:chgData name="McHarg, Catherine" userId="88b8f76c-9ae3-4745-88eb-fe0667a22af5" providerId="ADAL" clId="{74BB7305-FD52-46F3-B03D-7650E32B22B5}" dt="2023-01-06T15:15:59.226" v="441" actId="931"/>
          <ac:spMkLst>
            <pc:docMk/>
            <pc:sldMk cId="837894823" sldId="361"/>
            <ac:spMk id="5" creationId="{385A7A75-F265-4B92-97DF-19A676BF0FC7}"/>
          </ac:spMkLst>
        </pc:spChg>
        <pc:picChg chg="add mod">
          <ac:chgData name="McHarg, Catherine" userId="88b8f76c-9ae3-4745-88eb-fe0667a22af5" providerId="ADAL" clId="{74BB7305-FD52-46F3-B03D-7650E32B22B5}" dt="2023-01-06T15:16:14.006" v="445" actId="1076"/>
          <ac:picMkLst>
            <pc:docMk/>
            <pc:sldMk cId="837894823" sldId="361"/>
            <ac:picMk id="8" creationId="{14F000AF-A5F7-4FEA-9BAC-B2ADAC7FCDEC}"/>
          </ac:picMkLst>
        </pc:picChg>
      </pc:sldChg>
      <pc:sldChg chg="addSp modSp add del">
        <pc:chgData name="McHarg, Catherine" userId="88b8f76c-9ae3-4745-88eb-fe0667a22af5" providerId="ADAL" clId="{74BB7305-FD52-46F3-B03D-7650E32B22B5}" dt="2023-01-06T15:45:42.557" v="1067" actId="2696"/>
        <pc:sldMkLst>
          <pc:docMk/>
          <pc:sldMk cId="2736131636" sldId="361"/>
        </pc:sldMkLst>
        <pc:picChg chg="add mod">
          <ac:chgData name="McHarg, Catherine" userId="88b8f76c-9ae3-4745-88eb-fe0667a22af5" providerId="ADAL" clId="{74BB7305-FD52-46F3-B03D-7650E32B22B5}" dt="2023-01-06T15:19:56.976" v="463" actId="1076"/>
          <ac:picMkLst>
            <pc:docMk/>
            <pc:sldMk cId="2736131636" sldId="361"/>
            <ac:picMk id="4" creationId="{3941CAE4-4AC9-4AF1-9AF7-BE7F413471EB}"/>
          </ac:picMkLst>
        </pc:picChg>
      </pc:sldChg>
      <pc:sldChg chg="addSp delSp modSp add ord modNotesTx">
        <pc:chgData name="McHarg, Catherine" userId="88b8f76c-9ae3-4745-88eb-fe0667a22af5" providerId="ADAL" clId="{74BB7305-FD52-46F3-B03D-7650E32B22B5}" dt="2023-01-06T15:46:26.253" v="1069"/>
        <pc:sldMkLst>
          <pc:docMk/>
          <pc:sldMk cId="2301013615" sldId="362"/>
        </pc:sldMkLst>
        <pc:spChg chg="mod">
          <ac:chgData name="McHarg, Catherine" userId="88b8f76c-9ae3-4745-88eb-fe0667a22af5" providerId="ADAL" clId="{74BB7305-FD52-46F3-B03D-7650E32B22B5}" dt="2023-01-06T15:43:05.163" v="794" actId="6549"/>
          <ac:spMkLst>
            <pc:docMk/>
            <pc:sldMk cId="2301013615" sldId="362"/>
            <ac:spMk id="4" creationId="{E8E88E4B-2A68-4E16-9E97-1BBCCDFE1F62}"/>
          </ac:spMkLst>
        </pc:spChg>
        <pc:spChg chg="mod">
          <ac:chgData name="McHarg, Catherine" userId="88b8f76c-9ae3-4745-88eb-fe0667a22af5" providerId="ADAL" clId="{74BB7305-FD52-46F3-B03D-7650E32B22B5}" dt="2023-01-06T15:45:12.127" v="1019" actId="20577"/>
          <ac:spMkLst>
            <pc:docMk/>
            <pc:sldMk cId="2301013615" sldId="362"/>
            <ac:spMk id="6" creationId="{9C498D14-EDD9-46E2-A4BE-F56DF65377BA}"/>
          </ac:spMkLst>
        </pc:spChg>
        <pc:spChg chg="add del mod">
          <ac:chgData name="McHarg, Catherine" userId="88b8f76c-9ae3-4745-88eb-fe0667a22af5" providerId="ADAL" clId="{74BB7305-FD52-46F3-B03D-7650E32B22B5}" dt="2023-01-06T15:44:05.842" v="796" actId="931"/>
          <ac:spMkLst>
            <pc:docMk/>
            <pc:sldMk cId="2301013615" sldId="362"/>
            <ac:spMk id="7" creationId="{8EBC7D0D-93A9-45B6-BD94-E38D3D774A01}"/>
          </ac:spMkLst>
        </pc:spChg>
        <pc:picChg chg="add mod">
          <ac:chgData name="McHarg, Catherine" userId="88b8f76c-9ae3-4745-88eb-fe0667a22af5" providerId="ADAL" clId="{74BB7305-FD52-46F3-B03D-7650E32B22B5}" dt="2023-01-06T15:44:14.640" v="799" actId="14100"/>
          <ac:picMkLst>
            <pc:docMk/>
            <pc:sldMk cId="2301013615" sldId="362"/>
            <ac:picMk id="9" creationId="{77629D67-688F-40CE-9020-FADDB2ED579F}"/>
          </ac:picMkLst>
        </pc:picChg>
        <pc:picChg chg="del">
          <ac:chgData name="McHarg, Catherine" userId="88b8f76c-9ae3-4745-88eb-fe0667a22af5" providerId="ADAL" clId="{74BB7305-FD52-46F3-B03D-7650E32B22B5}" dt="2023-01-06T15:44:00.531" v="795" actId="478"/>
          <ac:picMkLst>
            <pc:docMk/>
            <pc:sldMk cId="2301013615" sldId="362"/>
            <ac:picMk id="29" creationId="{404829E2-F298-426D-979C-E0029DDC057D}"/>
          </ac:picMkLst>
        </pc:picChg>
      </pc:sldChg>
      <pc:sldChg chg="addSp delSp modSp add del">
        <pc:chgData name="McHarg, Catherine" userId="88b8f76c-9ae3-4745-88eb-fe0667a22af5" providerId="ADAL" clId="{74BB7305-FD52-46F3-B03D-7650E32B22B5}" dt="2023-01-06T15:42:51.322" v="791" actId="2696"/>
        <pc:sldMkLst>
          <pc:docMk/>
          <pc:sldMk cId="2630896734" sldId="362"/>
        </pc:sldMkLst>
        <pc:spChg chg="mod">
          <ac:chgData name="McHarg, Catherine" userId="88b8f76c-9ae3-4745-88eb-fe0667a22af5" providerId="ADAL" clId="{74BB7305-FD52-46F3-B03D-7650E32B22B5}" dt="2023-01-06T15:40:17.482" v="574" actId="6549"/>
          <ac:spMkLst>
            <pc:docMk/>
            <pc:sldMk cId="2630896734" sldId="362"/>
            <ac:spMk id="4" creationId="{E8E88E4B-2A68-4E16-9E97-1BBCCDFE1F62}"/>
          </ac:spMkLst>
        </pc:spChg>
        <pc:spChg chg="add del mod">
          <ac:chgData name="McHarg, Catherine" userId="88b8f76c-9ae3-4745-88eb-fe0667a22af5" providerId="ADAL" clId="{74BB7305-FD52-46F3-B03D-7650E32B22B5}" dt="2023-01-06T15:40:27.122" v="576" actId="931"/>
          <ac:spMkLst>
            <pc:docMk/>
            <pc:sldMk cId="2630896734" sldId="362"/>
            <ac:spMk id="7" creationId="{CBE56F8B-8DA9-46E8-8B94-046BE2E5FA85}"/>
          </ac:spMkLst>
        </pc:spChg>
        <pc:picChg chg="add mod modCrop">
          <ac:chgData name="McHarg, Catherine" userId="88b8f76c-9ae3-4745-88eb-fe0667a22af5" providerId="ADAL" clId="{74BB7305-FD52-46F3-B03D-7650E32B22B5}" dt="2023-01-06T15:42:47.004" v="790" actId="688"/>
          <ac:picMkLst>
            <pc:docMk/>
            <pc:sldMk cId="2630896734" sldId="362"/>
            <ac:picMk id="9" creationId="{9231D2E2-7592-4219-9F57-A038240EC7A9}"/>
          </ac:picMkLst>
        </pc:picChg>
        <pc:picChg chg="del">
          <ac:chgData name="McHarg, Catherine" userId="88b8f76c-9ae3-4745-88eb-fe0667a22af5" providerId="ADAL" clId="{74BB7305-FD52-46F3-B03D-7650E32B22B5}" dt="2023-01-06T15:40:21.362" v="575" actId="478"/>
          <ac:picMkLst>
            <pc:docMk/>
            <pc:sldMk cId="2630896734" sldId="362"/>
            <ac:picMk id="29" creationId="{404829E2-F298-426D-979C-E0029DDC057D}"/>
          </ac:picMkLst>
        </pc:picChg>
      </pc:sldChg>
      <pc:sldChg chg="addSp delSp modSp add">
        <pc:chgData name="McHarg, Catherine" userId="88b8f76c-9ae3-4745-88eb-fe0667a22af5" providerId="ADAL" clId="{74BB7305-FD52-46F3-B03D-7650E32B22B5}" dt="2023-01-06T15:58:58.844" v="1375" actId="14100"/>
        <pc:sldMkLst>
          <pc:docMk/>
          <pc:sldMk cId="853348127" sldId="363"/>
        </pc:sldMkLst>
        <pc:spChg chg="mod">
          <ac:chgData name="McHarg, Catherine" userId="88b8f76c-9ae3-4745-88eb-fe0667a22af5" providerId="ADAL" clId="{74BB7305-FD52-46F3-B03D-7650E32B22B5}" dt="2023-01-06T15:46:45.251" v="1087" actId="20577"/>
          <ac:spMkLst>
            <pc:docMk/>
            <pc:sldMk cId="853348127" sldId="363"/>
            <ac:spMk id="3" creationId="{E88F002B-38E3-422A-ADA9-E49991BA0224}"/>
          </ac:spMkLst>
        </pc:spChg>
        <pc:spChg chg="mod">
          <ac:chgData name="McHarg, Catherine" userId="88b8f76c-9ae3-4745-88eb-fe0667a22af5" providerId="ADAL" clId="{74BB7305-FD52-46F3-B03D-7650E32B22B5}" dt="2023-01-06T15:58:58.844" v="1375" actId="14100"/>
          <ac:spMkLst>
            <pc:docMk/>
            <pc:sldMk cId="853348127" sldId="363"/>
            <ac:spMk id="4" creationId="{5597340C-A01E-4B41-8B4F-9AA42F73F594}"/>
          </ac:spMkLst>
        </pc:spChg>
        <pc:spChg chg="add del">
          <ac:chgData name="McHarg, Catherine" userId="88b8f76c-9ae3-4745-88eb-fe0667a22af5" providerId="ADAL" clId="{74BB7305-FD52-46F3-B03D-7650E32B22B5}" dt="2023-01-06T15:49:38.123" v="1168" actId="931"/>
          <ac:spMkLst>
            <pc:docMk/>
            <pc:sldMk cId="853348127" sldId="363"/>
            <ac:spMk id="5" creationId="{B0E995FB-85DE-4380-BFE7-6268311FB2CF}"/>
          </ac:spMkLst>
        </pc:spChg>
        <pc:spChg chg="add del mod">
          <ac:chgData name="McHarg, Catherine" userId="88b8f76c-9ae3-4745-88eb-fe0667a22af5" providerId="ADAL" clId="{74BB7305-FD52-46F3-B03D-7650E32B22B5}" dt="2023-01-06T15:52:37.513" v="1214" actId="931"/>
          <ac:spMkLst>
            <pc:docMk/>
            <pc:sldMk cId="853348127" sldId="363"/>
            <ac:spMk id="15" creationId="{88E5FE70-825C-4FB3-AE3C-52CC325D11E4}"/>
          </ac:spMkLst>
        </pc:spChg>
        <pc:picChg chg="add del mod">
          <ac:chgData name="McHarg, Catherine" userId="88b8f76c-9ae3-4745-88eb-fe0667a22af5" providerId="ADAL" clId="{74BB7305-FD52-46F3-B03D-7650E32B22B5}" dt="2023-01-06T15:48:35.763" v="1111" actId="931"/>
          <ac:picMkLst>
            <pc:docMk/>
            <pc:sldMk cId="853348127" sldId="363"/>
            <ac:picMk id="8" creationId="{DD56D4AA-D8D4-4FCC-BECC-40D7018D0367}"/>
          </ac:picMkLst>
        </pc:picChg>
        <pc:picChg chg="add del mod modCrop">
          <ac:chgData name="McHarg, Catherine" userId="88b8f76c-9ae3-4745-88eb-fe0667a22af5" providerId="ADAL" clId="{74BB7305-FD52-46F3-B03D-7650E32B22B5}" dt="2023-01-06T15:49:31.403" v="1167" actId="931"/>
          <ac:picMkLst>
            <pc:docMk/>
            <pc:sldMk cId="853348127" sldId="363"/>
            <ac:picMk id="10" creationId="{340FC726-86C7-40FE-91E1-5F7D3851390D}"/>
          </ac:picMkLst>
        </pc:picChg>
        <pc:picChg chg="add del mod">
          <ac:chgData name="McHarg, Catherine" userId="88b8f76c-9ae3-4745-88eb-fe0667a22af5" providerId="ADAL" clId="{74BB7305-FD52-46F3-B03D-7650E32B22B5}" dt="2023-01-06T15:50:36.243" v="1191" actId="478"/>
          <ac:picMkLst>
            <pc:docMk/>
            <pc:sldMk cId="853348127" sldId="363"/>
            <ac:picMk id="12" creationId="{E040EB05-D8C9-4C39-BA0B-3132B9AF6632}"/>
          </ac:picMkLst>
        </pc:picChg>
        <pc:picChg chg="add del mod ord modCrop">
          <ac:chgData name="McHarg, Catherine" userId="88b8f76c-9ae3-4745-88eb-fe0667a22af5" providerId="ADAL" clId="{74BB7305-FD52-46F3-B03D-7650E32B22B5}" dt="2023-01-06T15:52:14.304" v="1211" actId="478"/>
          <ac:picMkLst>
            <pc:docMk/>
            <pc:sldMk cId="853348127" sldId="363"/>
            <ac:picMk id="13" creationId="{99013EB9-7C49-4269-B4CD-55F9207EC145}"/>
          </ac:picMkLst>
        </pc:picChg>
        <pc:picChg chg="add mod modCrop">
          <ac:chgData name="McHarg, Catherine" userId="88b8f76c-9ae3-4745-88eb-fe0667a22af5" providerId="ADAL" clId="{74BB7305-FD52-46F3-B03D-7650E32B22B5}" dt="2023-01-06T15:55:28.803" v="1327" actId="1076"/>
          <ac:picMkLst>
            <pc:docMk/>
            <pc:sldMk cId="853348127" sldId="363"/>
            <ac:picMk id="17" creationId="{00A26698-B8F9-422E-8B47-349CB26D7F30}"/>
          </ac:picMkLst>
        </pc:picChg>
      </pc:sldChg>
      <pc:sldChg chg="addSp modSp add">
        <pc:chgData name="McHarg, Catherine" userId="88b8f76c-9ae3-4745-88eb-fe0667a22af5" providerId="ADAL" clId="{74BB7305-FD52-46F3-B03D-7650E32B22B5}" dt="2023-01-06T15:50:21.473" v="1189" actId="962"/>
        <pc:sldMkLst>
          <pc:docMk/>
          <pc:sldMk cId="168191052" sldId="364"/>
        </pc:sldMkLst>
        <pc:picChg chg="add mod">
          <ac:chgData name="McHarg, Catherine" userId="88b8f76c-9ae3-4745-88eb-fe0667a22af5" providerId="ADAL" clId="{74BB7305-FD52-46F3-B03D-7650E32B22B5}" dt="2023-01-06T15:50:21.473" v="1189" actId="962"/>
          <ac:picMkLst>
            <pc:docMk/>
            <pc:sldMk cId="168191052" sldId="364"/>
            <ac:picMk id="4" creationId="{62C2B3A8-E872-41DD-B78F-BB2B986465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3990-A5BB-0244-AEBF-938B6F8000C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FFB68-4C17-3C4E-8F1F-E2E74032E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rameBreaking-1812.jp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rameBreaking-1812.jp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omesday_binding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© </a:t>
            </a:r>
            <a:r>
              <a:rPr lang="en-GB" dirty="0" err="1"/>
              <a:t>Alamy</a:t>
            </a:r>
            <a:r>
              <a:rPr lang="en-GB" dirty="0"/>
              <a:t> Ref: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2G4FHJH - The suburbs of Dewsbury in Kirklees, west Yorkshire.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13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©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Blackbird Publishing for Historic England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0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©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Blackbird Publishing for Historic England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6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©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Blackbird Publishing for Historic England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6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original uploader was Christopher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en.wikipedia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Public domain, via Wikimedia Commons -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https://commons.wikimedia.org/wiki/File:FrameBreaking-1812.jpg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47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original uploader was Christopher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en.wikipedia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Public domain, via Wikimedia Commons -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https://commons.wikimedia.org/wiki/File:FrameBreaking-1812.jpg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3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©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Blackbird Publishing for Historic England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52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©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Blackbird Publishing for Historic England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94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©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Blackbird Publishing for Historic England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44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©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Blackbird Publishing for Historic England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53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©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Blackbird Publishing for Historic England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6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©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Blackbird Publishing for Historic England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1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©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Historic England Archive (Red Box Collection)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8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©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Unknown author, Public domain, via Wikimedia Commons -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https://commons.wikimedia.org/wiki/File:Domesday_binding.jpg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6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©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Blackbird Publishing for Historic England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3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©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Blackbird Publishing for Historic England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78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©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Blackbird Publishing for Historic England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7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©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Blackbird Publishing for Historic England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3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©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Blackbird Publishing for Historic England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369C1781-720E-1D93-58A4-0181FF076ECE}"/>
              </a:ext>
            </a:extLst>
          </p:cNvPr>
          <p:cNvGrpSpPr/>
          <p:nvPr userDrawn="1"/>
        </p:nvGrpSpPr>
        <p:grpSpPr>
          <a:xfrm>
            <a:off x="-2" y="0"/>
            <a:ext cx="4122821" cy="6858000"/>
            <a:chOff x="0" y="0"/>
            <a:chExt cx="1825933" cy="340805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C66558-6BC5-3EAF-D9D4-3E5DD05ACF55}"/>
                </a:ext>
              </a:extLst>
            </p:cNvPr>
            <p:cNvSpPr/>
            <p:nvPr/>
          </p:nvSpPr>
          <p:spPr>
            <a:xfrm>
              <a:off x="0" y="0"/>
              <a:ext cx="1825933" cy="3408051"/>
            </a:xfrm>
            <a:custGeom>
              <a:avLst/>
              <a:gdLst/>
              <a:ahLst/>
              <a:cxnLst/>
              <a:rect l="l" t="t" r="r" b="b"/>
              <a:pathLst>
                <a:path w="1825933" h="3408051">
                  <a:moveTo>
                    <a:pt x="0" y="0"/>
                  </a:moveTo>
                  <a:lnTo>
                    <a:pt x="1825933" y="0"/>
                  </a:lnTo>
                  <a:lnTo>
                    <a:pt x="1825933" y="3408051"/>
                  </a:lnTo>
                  <a:lnTo>
                    <a:pt x="0" y="3408051"/>
                  </a:lnTo>
                  <a:close/>
                </a:path>
              </a:pathLst>
            </a:custGeom>
            <a:solidFill>
              <a:srgbClr val="77A942"/>
            </a:solidFill>
          </p:spPr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2867521-F3A6-44BC-B943-55AC31C43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09" y="2559090"/>
            <a:ext cx="3578970" cy="2410371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1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document title</a:t>
            </a:r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77E6D1A-3889-6FDB-E8F1-345B1A144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763"/>
          <a:stretch>
            <a:fillRect/>
          </a:stretch>
        </p:blipFill>
        <p:spPr>
          <a:xfrm>
            <a:off x="365709" y="552891"/>
            <a:ext cx="2209809" cy="776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E87A62-87CE-37A0-C03A-E79436DB79B7}"/>
              </a:ext>
            </a:extLst>
          </p:cNvPr>
          <p:cNvSpPr txBox="1"/>
          <p:nvPr userDrawn="1"/>
        </p:nvSpPr>
        <p:spPr>
          <a:xfrm>
            <a:off x="365709" y="1693087"/>
            <a:ext cx="3857005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4000" b="1" i="0" baseline="0">
                <a:latin typeface="Arial" panose="020B0604020202020204" pitchFamily="34" charset="0"/>
              </a:rPr>
              <a:t>Education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6F0CE02-6F25-7873-FF45-05A1A8F28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2819" y="0"/>
            <a:ext cx="806918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35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391178"/>
            <a:ext cx="10971915" cy="539926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685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itle 18">
            <a:extLst>
              <a:ext uri="{FF2B5EF4-FFF2-40B4-BE49-F238E27FC236}">
                <a16:creationId xmlns:a16="http://schemas.microsoft.com/office/drawing/2014/main" id="{858C5593-7A4D-F1CA-FAE6-FE2094900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5" y="759956"/>
            <a:ext cx="10996613" cy="710288"/>
          </a:xfrm>
          <a:prstGeom prst="rect">
            <a:avLst/>
          </a:prstGeom>
        </p:spPr>
        <p:txBody>
          <a:bodyPr lIns="0"/>
          <a:lstStyle>
            <a:lvl1pPr algn="ctr"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– Big Statements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C80B6-5158-96C5-F3E2-F3233BB9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2158706"/>
            <a:ext cx="10971915" cy="3631732"/>
          </a:xfrm>
          <a:prstGeom prst="rect">
            <a:avLst/>
          </a:prstGeom>
        </p:spPr>
        <p:txBody>
          <a:bodyPr lIns="0" rIns="90000"/>
          <a:lstStyle>
            <a:lvl1pPr marL="0" indent="0" algn="ctr">
              <a:buFontTx/>
              <a:buNone/>
              <a:defRPr sz="3200"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69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391178"/>
            <a:ext cx="10971915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1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6" y="1411704"/>
            <a:ext cx="5324852" cy="498160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F6B04-3C74-61E5-A8E9-58BFA80B09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18">
            <a:extLst>
              <a:ext uri="{FF2B5EF4-FFF2-40B4-BE49-F238E27FC236}">
                <a16:creationId xmlns:a16="http://schemas.microsoft.com/office/drawing/2014/main" id="{69542118-A086-8DBB-1902-845F881F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5580905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A8D4281E-727A-E0FF-DF59-20BE3AF4F99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06738" y="6173927"/>
            <a:ext cx="3643313" cy="57943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5EBB73BC-55F3-4270-D904-0E40AD5957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76304" y="6256477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302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391178"/>
            <a:ext cx="11362908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5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46" y="1399707"/>
            <a:ext cx="11362908" cy="192171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8">
            <a:extLst>
              <a:ext uri="{FF2B5EF4-FFF2-40B4-BE49-F238E27FC236}">
                <a16:creationId xmlns:a16="http://schemas.microsoft.com/office/drawing/2014/main" id="{293A6F18-5388-F9FC-054F-BCCF55E2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1420267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256E01-267D-D2C4-531F-70FF91F109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338" y="3429000"/>
            <a:ext cx="11363325" cy="31194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ic-Tw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185" y="1408082"/>
            <a:ext cx="3775513" cy="4085161"/>
          </a:xfrm>
          <a:prstGeom prst="rect">
            <a:avLst/>
          </a:prstGeom>
          <a:ln w="50800" cap="sq">
            <a:solidFill>
              <a:srgbClr val="7AA62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A080D-EE25-C150-E234-3CA7E62CEFD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46598" y="3710012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770CF50-F2D9-0FC2-CE98-BE9A4373513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862" y="1447425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6F01D4DD-FAF6-D59B-C700-66E45D95B6AB}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FE13C11-8856-F5C3-4CAA-470BB54091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80706" y="1386419"/>
            <a:ext cx="3775513" cy="4085161"/>
          </a:xfrm>
          <a:prstGeom prst="rect">
            <a:avLst/>
          </a:prstGeom>
          <a:ln w="50800" cap="sq">
            <a:solidFill>
              <a:srgbClr val="7AA62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405DC80-D4F9-AF03-87B4-5FD807E27C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0481903">
            <a:off x="5890120" y="720270"/>
            <a:ext cx="1778000" cy="63500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90A7667-F713-501A-63AF-EEAD14526B8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9839628">
            <a:off x="3322173" y="5443789"/>
            <a:ext cx="1778000" cy="63500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587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Pic-Thre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DF09B61-4E47-EA9C-608B-975D7A5BD4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224" y="1276969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C5B97FC-AB4E-1DB1-74F5-C823905C4A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654" y="1285653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186" y="1255125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7" y="1411496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81CDE749-F5AA-654D-BBBB-7ACE205579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5413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09CC26C-3F88-BC76-6D25-8A833EFEA4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685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6D5F453-CE35-87E0-FC81-F5D5D79C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870" y="4542450"/>
            <a:ext cx="3251585" cy="1646477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A456B3-BB9F-16E3-E3F4-07C61BB5FD9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55428" y="4549703"/>
            <a:ext cx="3259495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C53A28A-6631-911A-6522-1F821C55EED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63896" y="4549703"/>
            <a:ext cx="3259494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8DAFA26-B1D9-C74E-55A7-71DDCA28DD3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5507" y="3731741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04AA8EC4-47E9-F593-B708-794FEFA658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1383919">
            <a:off x="1100444" y="3865091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D1F788DE-674D-9F5F-697C-9723C3D8243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3450" y="3758075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325C52C7-8BDD-D376-3E1E-92884E9DA8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21383919">
            <a:off x="5018387" y="3891425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5" name="Picture Placeholder 39">
            <a:extLst>
              <a:ext uri="{FF2B5EF4-FFF2-40B4-BE49-F238E27FC236}">
                <a16:creationId xmlns:a16="http://schemas.microsoft.com/office/drawing/2014/main" id="{0E7352E7-3CC4-489C-AB1C-12552E4C62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62619" y="3715787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46F6435A-4A38-0C36-BAA1-5EF431299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21383919">
            <a:off x="8497556" y="3849137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1681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E6AE3BC-5F4B-E8C5-775E-9C907806C3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0314" y="2967038"/>
            <a:ext cx="5047470" cy="353103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C0FB81A-5F99-A83C-B0CB-826458F737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2308" y="2654405"/>
            <a:ext cx="4727624" cy="3452813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7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EF481FE-D554-7D5C-11A7-101603AF94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9494" y="308635"/>
            <a:ext cx="2444971" cy="1934836"/>
          </a:xfrm>
          <a:custGeom>
            <a:avLst/>
            <a:gdLst>
              <a:gd name="connsiteX0" fmla="*/ 2788316 w 4149725"/>
              <a:gd name="connsiteY0" fmla="*/ 381 h 3467217"/>
              <a:gd name="connsiteX1" fmla="*/ 4024737 w 4149725"/>
              <a:gd name="connsiteY1" fmla="*/ 1272374 h 3467217"/>
              <a:gd name="connsiteX2" fmla="*/ 2427276 w 4149725"/>
              <a:gd name="connsiteY2" fmla="*/ 3440737 h 3467217"/>
              <a:gd name="connsiteX3" fmla="*/ 2101551 w 4149725"/>
              <a:gd name="connsiteY3" fmla="*/ 3461487 h 3467217"/>
              <a:gd name="connsiteX4" fmla="*/ 1831999 w 4149725"/>
              <a:gd name="connsiteY4" fmla="*/ 3467217 h 3467217"/>
              <a:gd name="connsiteX5" fmla="*/ 1795576 w 4149725"/>
              <a:gd name="connsiteY5" fmla="*/ 3467217 h 3467217"/>
              <a:gd name="connsiteX6" fmla="*/ 1549345 w 4149725"/>
              <a:gd name="connsiteY6" fmla="*/ 3458882 h 3467217"/>
              <a:gd name="connsiteX7" fmla="*/ 61571 w 4149725"/>
              <a:gd name="connsiteY7" fmla="*/ 1762783 h 3467217"/>
              <a:gd name="connsiteX8" fmla="*/ 2766 w 4149725"/>
              <a:gd name="connsiteY8" fmla="*/ 1303081 h 3467217"/>
              <a:gd name="connsiteX9" fmla="*/ 0 w 4149725"/>
              <a:gd name="connsiteY9" fmla="*/ 1221180 h 3467217"/>
              <a:gd name="connsiteX10" fmla="*/ 0 w 4149725"/>
              <a:gd name="connsiteY10" fmla="*/ 1044568 h 3467217"/>
              <a:gd name="connsiteX11" fmla="*/ 5362 w 4149725"/>
              <a:gd name="connsiteY11" fmla="*/ 945509 h 3467217"/>
              <a:gd name="connsiteX12" fmla="*/ 1366367 w 4149725"/>
              <a:gd name="connsiteY12" fmla="*/ 140557 h 3467217"/>
              <a:gd name="connsiteX13" fmla="*/ 2788316 w 4149725"/>
              <a:gd name="connsiteY13" fmla="*/ 381 h 3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9725" h="3467217">
                <a:moveTo>
                  <a:pt x="2788316" y="381"/>
                </a:moveTo>
                <a:cubicBezTo>
                  <a:pt x="3575094" y="-10601"/>
                  <a:pt x="4218058" y="211214"/>
                  <a:pt x="4024737" y="1272374"/>
                </a:cubicBezTo>
                <a:cubicBezTo>
                  <a:pt x="4300672" y="2354137"/>
                  <a:pt x="4258462" y="3292128"/>
                  <a:pt x="2427276" y="3440737"/>
                </a:cubicBezTo>
                <a:cubicBezTo>
                  <a:pt x="2312827" y="3450025"/>
                  <a:pt x="2204372" y="3456968"/>
                  <a:pt x="2101551" y="3461487"/>
                </a:cubicBezTo>
                <a:lnTo>
                  <a:pt x="1831999" y="3467217"/>
                </a:lnTo>
                <a:lnTo>
                  <a:pt x="1795576" y="3467217"/>
                </a:lnTo>
                <a:lnTo>
                  <a:pt x="1549345" y="3458882"/>
                </a:lnTo>
                <a:cubicBezTo>
                  <a:pt x="486889" y="3387486"/>
                  <a:pt x="254775" y="2879815"/>
                  <a:pt x="61571" y="1762783"/>
                </a:cubicBezTo>
                <a:cubicBezTo>
                  <a:pt x="31847" y="1590932"/>
                  <a:pt x="12190" y="1438496"/>
                  <a:pt x="2766" y="1303081"/>
                </a:cubicBezTo>
                <a:lnTo>
                  <a:pt x="0" y="1221180"/>
                </a:lnTo>
                <a:lnTo>
                  <a:pt x="0" y="1044568"/>
                </a:lnTo>
                <a:lnTo>
                  <a:pt x="5362" y="945509"/>
                </a:lnTo>
                <a:cubicBezTo>
                  <a:pt x="72622" y="322919"/>
                  <a:pt x="514286" y="226936"/>
                  <a:pt x="1366367" y="140557"/>
                </a:cubicBezTo>
                <a:cubicBezTo>
                  <a:pt x="1792408" y="97367"/>
                  <a:pt x="2316248" y="6971"/>
                  <a:pt x="2788316" y="3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B1708DE-2876-9669-5DAB-51C5E2F3A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8963" y="134998"/>
            <a:ext cx="3486999" cy="2395552"/>
          </a:xfrm>
          <a:custGeom>
            <a:avLst/>
            <a:gdLst>
              <a:gd name="connsiteX0" fmla="*/ 3560583 w 4649036"/>
              <a:gd name="connsiteY0" fmla="*/ 1 h 4064878"/>
              <a:gd name="connsiteX1" fmla="*/ 4453893 w 4649036"/>
              <a:gd name="connsiteY1" fmla="*/ 3334471 h 4064878"/>
              <a:gd name="connsiteX2" fmla="*/ 227015 w 4649036"/>
              <a:gd name="connsiteY2" fmla="*/ 3388139 h 4064878"/>
              <a:gd name="connsiteX3" fmla="*/ 2376 w 4649036"/>
              <a:gd name="connsiteY3" fmla="*/ 1974758 h 4064878"/>
              <a:gd name="connsiteX4" fmla="*/ 0 w 4649036"/>
              <a:gd name="connsiteY4" fmla="*/ 1879718 h 4064878"/>
              <a:gd name="connsiteX5" fmla="*/ 0 w 4649036"/>
              <a:gd name="connsiteY5" fmla="*/ 1751537 h 4064878"/>
              <a:gd name="connsiteX6" fmla="*/ 2680 w 4649036"/>
              <a:gd name="connsiteY6" fmla="*/ 1657229 h 4064878"/>
              <a:gd name="connsiteX7" fmla="*/ 3560583 w 4649036"/>
              <a:gd name="connsiteY7" fmla="*/ 1 h 40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9036" h="4064878">
                <a:moveTo>
                  <a:pt x="3560583" y="1"/>
                </a:moveTo>
                <a:cubicBezTo>
                  <a:pt x="4577187" y="-1606"/>
                  <a:pt x="4898077" y="2906354"/>
                  <a:pt x="4453893" y="3334471"/>
                </a:cubicBezTo>
                <a:cubicBezTo>
                  <a:pt x="3894222" y="3782051"/>
                  <a:pt x="650182" y="4697659"/>
                  <a:pt x="227015" y="3388139"/>
                </a:cubicBezTo>
                <a:cubicBezTo>
                  <a:pt x="105560" y="2832619"/>
                  <a:pt x="21394" y="2366228"/>
                  <a:pt x="2376" y="1974758"/>
                </a:cubicBezTo>
                <a:lnTo>
                  <a:pt x="0" y="1879718"/>
                </a:lnTo>
                <a:lnTo>
                  <a:pt x="0" y="1751537"/>
                </a:lnTo>
                <a:lnTo>
                  <a:pt x="2680" y="1657229"/>
                </a:lnTo>
                <a:cubicBezTo>
                  <a:pt x="69985" y="507827"/>
                  <a:pt x="926555" y="123430"/>
                  <a:pt x="3560583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6F4889F-F488-9EF0-93A4-9666726685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4804" y="308634"/>
            <a:ext cx="3025476" cy="2743200"/>
          </a:xfrm>
          <a:custGeom>
            <a:avLst/>
            <a:gdLst>
              <a:gd name="connsiteX0" fmla="*/ 1510826 w 3025476"/>
              <a:gd name="connsiteY0" fmla="*/ 1 h 2743200"/>
              <a:gd name="connsiteX1" fmla="*/ 2284123 w 3025476"/>
              <a:gd name="connsiteY1" fmla="*/ 178326 h 2743200"/>
              <a:gd name="connsiteX2" fmla="*/ 2793488 w 3025476"/>
              <a:gd name="connsiteY2" fmla="*/ 2372415 h 2743200"/>
              <a:gd name="connsiteX3" fmla="*/ 403525 w 3025476"/>
              <a:gd name="connsiteY3" fmla="*/ 2497667 h 2743200"/>
              <a:gd name="connsiteX4" fmla="*/ 183168 w 3025476"/>
              <a:gd name="connsiteY4" fmla="*/ 394671 h 2743200"/>
              <a:gd name="connsiteX5" fmla="*/ 1510826 w 3025476"/>
              <a:gd name="connsiteY5" fmla="*/ 1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476" h="2743200">
                <a:moveTo>
                  <a:pt x="1510826" y="1"/>
                </a:moveTo>
                <a:cubicBezTo>
                  <a:pt x="1828822" y="-121"/>
                  <a:pt x="2120978" y="54717"/>
                  <a:pt x="2284123" y="178326"/>
                </a:cubicBezTo>
                <a:cubicBezTo>
                  <a:pt x="2719176" y="507950"/>
                  <a:pt x="3380786" y="841509"/>
                  <a:pt x="2793488" y="2372415"/>
                </a:cubicBezTo>
                <a:cubicBezTo>
                  <a:pt x="2614918" y="2862038"/>
                  <a:pt x="838578" y="2827291"/>
                  <a:pt x="403525" y="2497667"/>
                </a:cubicBezTo>
                <a:cubicBezTo>
                  <a:pt x="-31529" y="2168043"/>
                  <a:pt x="-130266" y="781227"/>
                  <a:pt x="183168" y="394671"/>
                </a:cubicBezTo>
                <a:cubicBezTo>
                  <a:pt x="379063" y="153073"/>
                  <a:pt x="980832" y="204"/>
                  <a:pt x="1510826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4923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369C1781-720E-1D93-58A4-0181FF076ECE}"/>
              </a:ext>
            </a:extLst>
          </p:cNvPr>
          <p:cNvGrpSpPr/>
          <p:nvPr userDrawn="1"/>
        </p:nvGrpSpPr>
        <p:grpSpPr>
          <a:xfrm>
            <a:off x="-2" y="0"/>
            <a:ext cx="4122821" cy="6858000"/>
            <a:chOff x="0" y="0"/>
            <a:chExt cx="1825933" cy="340805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C66558-6BC5-3EAF-D9D4-3E5DD05ACF55}"/>
                </a:ext>
              </a:extLst>
            </p:cNvPr>
            <p:cNvSpPr/>
            <p:nvPr/>
          </p:nvSpPr>
          <p:spPr>
            <a:xfrm>
              <a:off x="0" y="0"/>
              <a:ext cx="1825933" cy="3408051"/>
            </a:xfrm>
            <a:custGeom>
              <a:avLst/>
              <a:gdLst/>
              <a:ahLst/>
              <a:cxnLst/>
              <a:rect l="l" t="t" r="r" b="b"/>
              <a:pathLst>
                <a:path w="1825933" h="3408051">
                  <a:moveTo>
                    <a:pt x="0" y="0"/>
                  </a:moveTo>
                  <a:lnTo>
                    <a:pt x="1825933" y="0"/>
                  </a:lnTo>
                  <a:lnTo>
                    <a:pt x="1825933" y="3408051"/>
                  </a:lnTo>
                  <a:lnTo>
                    <a:pt x="0" y="3408051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2867521-F3A6-44BC-B943-55AC31C43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09" y="2559090"/>
            <a:ext cx="3578970" cy="2410371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1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document title</a:t>
            </a:r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77E6D1A-3889-6FDB-E8F1-345B1A144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763"/>
          <a:stretch>
            <a:fillRect/>
          </a:stretch>
        </p:blipFill>
        <p:spPr>
          <a:xfrm>
            <a:off x="365709" y="552891"/>
            <a:ext cx="2209809" cy="776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E87A62-87CE-37A0-C03A-E79436DB79B7}"/>
              </a:ext>
            </a:extLst>
          </p:cNvPr>
          <p:cNvSpPr txBox="1"/>
          <p:nvPr userDrawn="1"/>
        </p:nvSpPr>
        <p:spPr>
          <a:xfrm>
            <a:off x="365709" y="1693087"/>
            <a:ext cx="3857005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4000" b="1" i="0" baseline="0">
                <a:latin typeface="Arial" panose="020B0604020202020204" pitchFamily="34" charset="0"/>
              </a:rPr>
              <a:t>Education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6F0CE02-6F25-7873-FF45-05A1A8F28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2819" y="0"/>
            <a:ext cx="806918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05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- Learning Ai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369C1781-720E-1D93-58A4-0181FF076ECE}"/>
              </a:ext>
            </a:extLst>
          </p:cNvPr>
          <p:cNvGrpSpPr/>
          <p:nvPr userDrawn="1"/>
        </p:nvGrpSpPr>
        <p:grpSpPr>
          <a:xfrm>
            <a:off x="-2" y="0"/>
            <a:ext cx="4122821" cy="6858000"/>
            <a:chOff x="0" y="0"/>
            <a:chExt cx="1825933" cy="340805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C66558-6BC5-3EAF-D9D4-3E5DD05ACF55}"/>
                </a:ext>
              </a:extLst>
            </p:cNvPr>
            <p:cNvSpPr/>
            <p:nvPr/>
          </p:nvSpPr>
          <p:spPr>
            <a:xfrm>
              <a:off x="0" y="0"/>
              <a:ext cx="1825933" cy="3408051"/>
            </a:xfrm>
            <a:custGeom>
              <a:avLst/>
              <a:gdLst/>
              <a:ahLst/>
              <a:cxnLst/>
              <a:rect l="l" t="t" r="r" b="b"/>
              <a:pathLst>
                <a:path w="1825933" h="3408051">
                  <a:moveTo>
                    <a:pt x="0" y="0"/>
                  </a:moveTo>
                  <a:lnTo>
                    <a:pt x="1825933" y="0"/>
                  </a:lnTo>
                  <a:lnTo>
                    <a:pt x="1825933" y="3408051"/>
                  </a:lnTo>
                  <a:lnTo>
                    <a:pt x="0" y="3408051"/>
                  </a:lnTo>
                  <a:close/>
                </a:path>
              </a:pathLst>
            </a:custGeom>
            <a:solidFill>
              <a:srgbClr val="77A942"/>
            </a:solidFill>
          </p:spPr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F77E6D1A-3889-6FDB-E8F1-345B1A144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763"/>
          <a:stretch>
            <a:fillRect/>
          </a:stretch>
        </p:blipFill>
        <p:spPr>
          <a:xfrm>
            <a:off x="365709" y="552891"/>
            <a:ext cx="2209809" cy="776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E87A62-87CE-37A0-C03A-E79436DB79B7}"/>
              </a:ext>
            </a:extLst>
          </p:cNvPr>
          <p:cNvSpPr txBox="1"/>
          <p:nvPr userDrawn="1"/>
        </p:nvSpPr>
        <p:spPr>
          <a:xfrm>
            <a:off x="365709" y="1693087"/>
            <a:ext cx="3857005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4000" b="1" i="0" baseline="0">
                <a:latin typeface="Arial" panose="020B0604020202020204" pitchFamily="34" charset="0"/>
              </a:rPr>
              <a:t>Education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6F0CE02-6F25-7873-FF45-05A1A8F28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5709" y="2525251"/>
            <a:ext cx="3438195" cy="263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40BCDF-8B1B-DFF4-941C-CE8CD8E97833}"/>
              </a:ext>
            </a:extLst>
          </p:cNvPr>
          <p:cNvSpPr txBox="1"/>
          <p:nvPr userDrawn="1"/>
        </p:nvSpPr>
        <p:spPr>
          <a:xfrm>
            <a:off x="4320717" y="574157"/>
            <a:ext cx="2557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baseline="0">
                <a:solidFill>
                  <a:srgbClr val="191715"/>
                </a:solidFill>
                <a:latin typeface="Source Sans Pro Bold"/>
              </a:rPr>
              <a:t>Key Stage 2:</a:t>
            </a:r>
            <a:endParaRPr lang="en-US" sz="2400" baseline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D9DEC-FB04-C3A3-A437-FD50C6FB4CB3}"/>
              </a:ext>
            </a:extLst>
          </p:cNvPr>
          <p:cNvSpPr txBox="1"/>
          <p:nvPr userDrawn="1"/>
        </p:nvSpPr>
        <p:spPr>
          <a:xfrm>
            <a:off x="4320717" y="106696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baseline="0">
                <a:solidFill>
                  <a:srgbClr val="191715"/>
                </a:solidFill>
                <a:latin typeface="Source Sans Pro Bold"/>
              </a:rPr>
              <a:t>Learning Aims and Outcomes:</a:t>
            </a:r>
            <a:endParaRPr lang="en-US" sz="2400" baseline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7B778-BBC3-72C1-8110-B1230D4905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5713" y="552891"/>
            <a:ext cx="5449248" cy="461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aseline="0"/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48BEF6-C0DE-F23F-594B-3E3C19F2C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530" y="1823565"/>
            <a:ext cx="7256431" cy="2863397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40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470244"/>
            <a:ext cx="10971915" cy="4320194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0686A806-8B99-4CCF-73F4-B0B3B2E13398}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2387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511ECD-BF5D-69CD-8BE0-8DEE89594BE4}"/>
              </a:ext>
            </a:extLst>
          </p:cNvPr>
          <p:cNvSpPr txBox="1"/>
          <p:nvPr userDrawn="1"/>
        </p:nvSpPr>
        <p:spPr>
          <a:xfrm>
            <a:off x="355304" y="1381474"/>
            <a:ext cx="2557506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b="1" spc="50" baseline="0">
                <a:solidFill>
                  <a:srgbClr val="191715"/>
                </a:solidFill>
                <a:latin typeface="Source Sans Pro Bold"/>
              </a:rPr>
              <a:t>Key Stage 2:</a:t>
            </a:r>
            <a:endParaRPr lang="en-US" sz="2400" baseline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2924A-B63A-E950-7027-25979926085A}"/>
              </a:ext>
            </a:extLst>
          </p:cNvPr>
          <p:cNvSpPr txBox="1"/>
          <p:nvPr userDrawn="1"/>
        </p:nvSpPr>
        <p:spPr>
          <a:xfrm>
            <a:off x="357186" y="1861564"/>
            <a:ext cx="822960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b="1" spc="50" baseline="0">
                <a:solidFill>
                  <a:srgbClr val="191715"/>
                </a:solidFill>
                <a:latin typeface="Source Sans Pro Bold"/>
              </a:rPr>
              <a:t>Learning Aims and Outcomes:</a:t>
            </a:r>
            <a:endParaRPr lang="en-US" sz="2400" baseline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508AD26-88D5-E731-7357-00380488B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1308" y="1381473"/>
            <a:ext cx="9192491" cy="461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aseline="0"/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383AC8C-9FEF-1752-1DF9-79280F5C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7226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>
              <a:lnSpc>
                <a:spcPct val="100000"/>
              </a:lnSpc>
              <a:defRPr sz="3200" b="1" i="0" baseline="0">
                <a:solidFill>
                  <a:srgbClr val="597F32"/>
                </a:solidFill>
              </a:defRPr>
            </a:lvl1pPr>
          </a:lstStyle>
          <a:p>
            <a:r>
              <a:rPr lang="en-US"/>
              <a:t>Click to edit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99DACC-5A6A-BE68-0E51-6447F4EC6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6" y="2429353"/>
            <a:ext cx="10996613" cy="3392103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5A495-96CF-60C4-401B-4D1F86AF16AD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D3104B1F-1AA8-952F-2D5F-AD59684EFC27}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01A08B8C-ABF2-20A3-5D1C-95CA417988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65B1FA-7046-8CA4-7B84-6AB4DE3817F6}"/>
              </a:ext>
            </a:extLst>
          </p:cNvPr>
          <p:cNvSpPr txBox="1"/>
          <p:nvPr userDrawn="1"/>
        </p:nvSpPr>
        <p:spPr>
          <a:xfrm>
            <a:off x="2659224" y="10823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C5FF42A0-2B22-9A4D-5106-8ED5B94E40D0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F205FFBF-5408-C844-0E3B-D5D353C06527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239144C5-C2E0-CF18-E233-F8758440FD2C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584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14652" y="1075414"/>
            <a:ext cx="5048013" cy="5460246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6807" y="1502499"/>
            <a:ext cx="4151741" cy="38944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1F4DD1BE-B6E0-CBE2-78DB-2ABB2921DA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17447" y="5692944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5548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8651" y="5669571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534" y="1065876"/>
            <a:ext cx="5905354" cy="518313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816" y="1178981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8217" y="5752121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821DB049-EE30-C60F-4BE8-EC4BF44F3BAC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74C30591-6FD3-9022-64B0-DA6538303BB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D58DDF2A-AC69-11D0-7197-CFA5E5AE316D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782393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78120" y="5589969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080312"/>
            <a:ext cx="5905354" cy="438378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284" y="1075414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47686" y="567251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DE46AC-A9E1-7572-F6FB-B125C72FFDB7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3CC7725-7842-6C90-329A-E7C115E56D54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2FBDE7-90A9-23FC-478B-516940194C99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49194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2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6819952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080311"/>
            <a:ext cx="5905354" cy="5308613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Picture Placeholder 43">
            <a:extLst>
              <a:ext uri="{FF2B5EF4-FFF2-40B4-BE49-F238E27FC236}">
                <a16:creationId xmlns:a16="http://schemas.microsoft.com/office/drawing/2014/main" id="{119E02C8-E0FD-C021-53C9-50A98870C0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2453" y="127931"/>
            <a:ext cx="4204166" cy="3070506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9" name="Picture Placeholder 47">
            <a:extLst>
              <a:ext uri="{FF2B5EF4-FFF2-40B4-BE49-F238E27FC236}">
                <a16:creationId xmlns:a16="http://schemas.microsoft.com/office/drawing/2014/main" id="{FFE1C230-603A-EEEC-B599-2DE9E313C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2998" y="3355905"/>
            <a:ext cx="4823228" cy="3374164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39C52D04-F408-5642-E06A-3FDED0B518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77139" y="2630017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6E098A6C-30D9-2247-8DF2-5E5C9D8A4A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32224" y="2701550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E3B1B4E7-928C-1AD7-05F2-BB41C3FEB1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8952" y="6110222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B1AC22B-BC52-1F39-7611-60030CB143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4037" y="6181755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5548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4961834" cy="1099374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780413"/>
            <a:ext cx="5905354" cy="426647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BE7C6AD-9EF4-C8BD-F254-F9A43B8797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733588">
            <a:off x="5851663" y="42543"/>
            <a:ext cx="3533443" cy="38219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F10C154-B5F4-2AB9-E4DC-9B98B67E4E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733588">
            <a:off x="6089849" y="113396"/>
            <a:ext cx="2945160" cy="276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7B0742A-D5AC-E9BC-AC04-0EAB1A6EE4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268507">
            <a:off x="7916434" y="2772772"/>
            <a:ext cx="3554984" cy="38452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ECF7057-A67D-92F7-5C78-311852F7C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268507">
            <a:off x="8252435" y="2837690"/>
            <a:ext cx="2963115" cy="2779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0D0A2A-79D8-C43B-BA57-BBEFE892C5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96050" y="6057900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5E7A1B5F-101B-7A92-3AEC-2AF04A484F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6128" y="6179553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3D843452-DDC2-464B-128D-56EE03D757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97031" y="1148588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FD7BA617-E113-D9F9-7D00-48C4957582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845" y="1211200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2820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470244"/>
            <a:ext cx="10971915" cy="4320194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0686A806-8B99-4CCF-73F4-B0B3B2E13398}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002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1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61" r:id="rId3"/>
    <p:sldLayoutId id="2147483650" r:id="rId4"/>
    <p:sldLayoutId id="2147483673" r:id="rId5"/>
    <p:sldLayoutId id="2147483677" r:id="rId6"/>
    <p:sldLayoutId id="2147483679" r:id="rId7"/>
    <p:sldLayoutId id="2147483680" r:id="rId8"/>
    <p:sldLayoutId id="2147483666" r:id="rId9"/>
    <p:sldLayoutId id="2147483667" r:id="rId10"/>
    <p:sldLayoutId id="2147483675" r:id="rId11"/>
    <p:sldLayoutId id="2147483671" r:id="rId12"/>
    <p:sldLayoutId id="2147483681" r:id="rId13"/>
    <p:sldLayoutId id="2147483672" r:id="rId14"/>
    <p:sldLayoutId id="2147483678" r:id="rId15"/>
    <p:sldLayoutId id="2147483664" r:id="rId16"/>
    <p:sldLayoutId id="2147483663" r:id="rId17"/>
    <p:sldLayoutId id="2147483660" r:id="rId18"/>
    <p:sldLayoutId id="2147483682" r:id="rId19"/>
    <p:sldLayoutId id="214748368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597F3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fd5b85035c824b0d8427914a1848819a" TargetMode="External"/><Relationship Id="rId2" Type="http://schemas.openxmlformats.org/officeDocument/2006/relationships/hyperlink" Target="https://historicengland.org.uk/services-skills/education/teaching-activities/dewsbury-beeline-heritage-trail/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BDB14B3-7D2A-41C0-8CF0-6AA9AB60AC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0" tIns="45720" rIns="91440" bIns="45720" anchor="t"/>
          <a:lstStyle/>
          <a:p>
            <a:r>
              <a:rPr lang="en-GB" b="0" dirty="0">
                <a:cs typeface="Arial"/>
              </a:rPr>
              <a:t>A short history of Dewsbury</a:t>
            </a:r>
            <a:endParaRPr lang="en-GB" b="0" dirty="0">
              <a:ea typeface="+mn-lt"/>
              <a:cs typeface="+mn-lt"/>
            </a:endParaRPr>
          </a:p>
          <a:p>
            <a:endParaRPr lang="en-GB" dirty="0"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841E9E-8AE0-401B-832A-3CD35632B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07" t="4709" r="26455" b="84"/>
          <a:stretch/>
        </p:blipFill>
        <p:spPr>
          <a:xfrm>
            <a:off x="4119408" y="138504"/>
            <a:ext cx="8072592" cy="67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4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7324E2-33BD-4695-A9E4-8F70AEC8F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D02FB-B562-4960-97BA-F8D31130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Middle 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88E4B-2A68-4E16-9E97-1BBCCDFE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080312"/>
            <a:ext cx="5905354" cy="5412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Wool cloth was made in Dewsbury in the Middle Ages. The industry was well established by the 1200s.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Street plans show is was now a bustling market town. 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In the 1300s local clothiers, wool merchants and cloth traders would come to sell their wares.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498D14-EDD9-46E2-A4BE-F56DF65377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Sheep &amp; wool industry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7629D67-688F-40CE-9020-FADDB2ED57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6871110" y="1075413"/>
            <a:ext cx="4057332" cy="4383785"/>
          </a:xfrm>
        </p:spPr>
      </p:pic>
    </p:spTree>
    <p:extLst>
      <p:ext uri="{BB962C8B-B14F-4D97-AF65-F5344CB8AC3E}">
        <p14:creationId xmlns:p14="http://schemas.microsoft.com/office/powerpoint/2010/main" val="382169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7324E2-33BD-4695-A9E4-8F70AEC8F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D02FB-B562-4960-97BA-F8D31130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Middle 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88E4B-2A68-4E16-9E97-1BBCCDFE1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Outbreaks of the plague in 1593 and 1603 closed the market. It did not reopen until 1741.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Dewsbury was important for religious reasons. The church was responsible for the collection of church taxes (tithes) from as far away as Halifax. </a:t>
            </a:r>
            <a:endParaRPr lang="en-GB" dirty="0"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498D14-EDD9-46E2-A4BE-F56DF65377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Church &amp; religion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7629D67-688F-40CE-9020-FADDB2ED57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-3885" r="3885"/>
          <a:stretch/>
        </p:blipFill>
        <p:spPr>
          <a:xfrm>
            <a:off x="6583284" y="1748337"/>
            <a:ext cx="4632984" cy="3037936"/>
          </a:xfrm>
        </p:spPr>
      </p:pic>
    </p:spTree>
    <p:extLst>
      <p:ext uri="{BB962C8B-B14F-4D97-AF65-F5344CB8AC3E}">
        <p14:creationId xmlns:p14="http://schemas.microsoft.com/office/powerpoint/2010/main" val="127642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7B00258-28DE-4D06-AE13-F0F4A41D6EF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8F002B-38E3-422A-ADA9-E49991BA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7340C-A01E-4B41-8B4F-9AA42F73F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534" y="1065876"/>
            <a:ext cx="5905354" cy="57921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During this century the wool industry continued, but the clothing began to be made in factories.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This increased the need to transport raw materials into the town and take finished products away.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E32C0-6707-44D3-AEC0-EAE6D71EED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Sheep &amp; wool industry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0A26698-B8F9-422E-8B47-349CB26D7F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974855" y="1603267"/>
            <a:ext cx="3170903" cy="3426033"/>
          </a:xfrm>
        </p:spPr>
      </p:pic>
    </p:spTree>
    <p:extLst>
      <p:ext uri="{BB962C8B-B14F-4D97-AF65-F5344CB8AC3E}">
        <p14:creationId xmlns:p14="http://schemas.microsoft.com/office/powerpoint/2010/main" val="273571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7B00258-28DE-4D06-AE13-F0F4A41D6EF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8F002B-38E3-422A-ADA9-E49991BA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E32C0-6707-44D3-AEC0-EAE6D71EED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Canal transport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0A26698-B8F9-422E-8B47-349CB26D7F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486632" y="1604211"/>
            <a:ext cx="4294099" cy="354530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072FF0-1351-4BF5-95B4-5F935C767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The Calder and </a:t>
            </a:r>
            <a:r>
              <a:rPr lang="en-GB" dirty="0" err="1">
                <a:latin typeface="Arial" panose="020B0604020202020204" pitchFamily="34" charset="0"/>
              </a:rPr>
              <a:t>Hebble</a:t>
            </a:r>
            <a:r>
              <a:rPr lang="en-GB" dirty="0">
                <a:latin typeface="Arial" panose="020B0604020202020204" pitchFamily="34" charset="0"/>
              </a:rPr>
              <a:t> Navigation, part river and part canal, was built in 1764. It linked Dewsbury to important industrial cities such as Manchester and Hull.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This helped transport raw materials such as wool, coal and finished cloth.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58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7B00258-28DE-4D06-AE13-F0F4A41D6EF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8F002B-38E3-422A-ADA9-E49991BA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7340C-A01E-4B41-8B4F-9AA42F73F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534" y="1065876"/>
            <a:ext cx="5905354" cy="57921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The town also became a coaching centre at the hub of new turnpike roads to Halifax, Elland and Wakefield.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These transport improvements helped the town and its merchants become richer.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E32C0-6707-44D3-AEC0-EAE6D71EED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16-18 Market Place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0A26698-B8F9-422E-8B47-349CB26D7F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-1757" r="1757"/>
          <a:stretch/>
        </p:blipFill>
        <p:spPr>
          <a:xfrm>
            <a:off x="649548" y="1120424"/>
            <a:ext cx="4098688" cy="4285765"/>
          </a:xfrm>
        </p:spPr>
      </p:pic>
    </p:spTree>
    <p:extLst>
      <p:ext uri="{BB962C8B-B14F-4D97-AF65-F5344CB8AC3E}">
        <p14:creationId xmlns:p14="http://schemas.microsoft.com/office/powerpoint/2010/main" val="154444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7B00258-28DE-4D06-AE13-F0F4A41D6EF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8F002B-38E3-422A-ADA9-E49991BA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7340C-A01E-4B41-8B4F-9AA42F73F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534" y="1065876"/>
            <a:ext cx="5905354" cy="57921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This meant they could afford to build new premises in Market Place and rebuild much of the parish church. No’s 16-18 Market Place date from the late 1700s.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In 1770 the town also benefited economically from being close to newly opened coal fields.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E32C0-6707-44D3-AEC0-EAE6D71EED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16-18 Market Place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0A26698-B8F9-422E-8B47-349CB26D7F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-1757" r="1757"/>
          <a:stretch/>
        </p:blipFill>
        <p:spPr>
          <a:xfrm>
            <a:off x="649548" y="1120424"/>
            <a:ext cx="4098688" cy="4285765"/>
          </a:xfrm>
        </p:spPr>
      </p:pic>
    </p:spTree>
    <p:extLst>
      <p:ext uri="{BB962C8B-B14F-4D97-AF65-F5344CB8AC3E}">
        <p14:creationId xmlns:p14="http://schemas.microsoft.com/office/powerpoint/2010/main" val="1941120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7324E2-33BD-4695-A9E4-8F70AEC8F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D02FB-B562-4960-97BA-F8D31130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88E4B-2A68-4E16-9E97-1BBCCDFE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080312"/>
            <a:ext cx="5905354" cy="5412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Continuing its tradition of textile making, Dewsbury became the centre of shoddy and mungo cloth making.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'Shoddy and mungo' were types of cloth made using a process invented in Batley in 1813. It involved recycling old used cloth into new products.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498D14-EDD9-46E2-A4BE-F56DF65377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Shoddy and uniforms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7629D67-688F-40CE-9020-FADDB2ED57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6871110" y="1391621"/>
            <a:ext cx="4057332" cy="3751369"/>
          </a:xfrm>
        </p:spPr>
      </p:pic>
    </p:spTree>
    <p:extLst>
      <p:ext uri="{BB962C8B-B14F-4D97-AF65-F5344CB8AC3E}">
        <p14:creationId xmlns:p14="http://schemas.microsoft.com/office/powerpoint/2010/main" val="318798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7324E2-33BD-4695-A9E4-8F70AEC8F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D02FB-B562-4960-97BA-F8D31130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88E4B-2A68-4E16-9E97-1BBCCDFE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080312"/>
            <a:ext cx="5905354" cy="5412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It also became the centre of the heavy woollen district, making heavy blankets and uniforms.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Everything was speeded up by the use of steam-powered machines and large scale mills became an important feature of the town.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498D14-EDD9-46E2-A4BE-F56DF65377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Shoddy and uniforms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7629D67-688F-40CE-9020-FADDB2ED57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6871110" y="1391621"/>
            <a:ext cx="4057332" cy="3751369"/>
          </a:xfrm>
        </p:spPr>
      </p:pic>
    </p:spTree>
    <p:extLst>
      <p:ext uri="{BB962C8B-B14F-4D97-AF65-F5344CB8AC3E}">
        <p14:creationId xmlns:p14="http://schemas.microsoft.com/office/powerpoint/2010/main" val="1969328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7324E2-33BD-4695-A9E4-8F70AEC8F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D02FB-B562-4960-97BA-F8D31130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88E4B-2A68-4E16-9E97-1BBCCDFE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080312"/>
            <a:ext cx="5905354" cy="5412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The town's rapid expansion and industrialisation led to social instability. In 1812 it was a centre of opposition to the new steam-powered machines. 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Textile workers - who became known as the Luddites - smashed these machines which threatened their way of life.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498D14-EDD9-46E2-A4BE-F56DF65377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Luddites smashing machines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7629D67-688F-40CE-9020-FADDB2ED57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6871110" y="1501344"/>
            <a:ext cx="4057332" cy="3531922"/>
          </a:xfrm>
        </p:spPr>
      </p:pic>
    </p:spTree>
    <p:extLst>
      <p:ext uri="{BB962C8B-B14F-4D97-AF65-F5344CB8AC3E}">
        <p14:creationId xmlns:p14="http://schemas.microsoft.com/office/powerpoint/2010/main" val="2952536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7324E2-33BD-4695-A9E4-8F70AEC8F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D02FB-B562-4960-97BA-F8D31130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88E4B-2A68-4E16-9E97-1BBCCDFE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080312"/>
            <a:ext cx="5905354" cy="5412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In August 1838, after a speech by a Chartist leader, a mob of up to 7000 people besieged the Dewsbury Poor Law Guardians in the town's Royal Hotel. They had to be dispersed by troops!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The Chartist movement wanted working men to get the vote. It was the first mass movement driven by the working classes.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498D14-EDD9-46E2-A4BE-F56DF65377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Luddites smashing machines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7629D67-688F-40CE-9020-FADDB2ED57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6871110" y="1501344"/>
            <a:ext cx="4057332" cy="3531922"/>
          </a:xfrm>
        </p:spPr>
      </p:pic>
    </p:spTree>
    <p:extLst>
      <p:ext uri="{BB962C8B-B14F-4D97-AF65-F5344CB8AC3E}">
        <p14:creationId xmlns:p14="http://schemas.microsoft.com/office/powerpoint/2010/main" val="48701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C576-2106-4D3A-B3DD-9300D67D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864" y="357275"/>
            <a:ext cx="9439956" cy="710288"/>
          </a:xfrm>
        </p:spPr>
        <p:txBody>
          <a:bodyPr/>
          <a:lstStyle/>
          <a:p>
            <a:r>
              <a:rPr lang="en-GB"/>
              <a:t>Additional resources to support this PowerPoint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1CEC-3B46-4DF5-8F3E-0FA9FE56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3587930"/>
            <a:ext cx="10971915" cy="2479041"/>
          </a:xfrm>
        </p:spPr>
        <p:txBody>
          <a:bodyPr/>
          <a:lstStyle/>
          <a:p>
            <a:pPr fontAlgn="base"/>
            <a:r>
              <a:rPr lang="en-GB" dirty="0"/>
              <a:t>This PowerPoint is designed to be used alongside the Dewsbury Beeline Heritage Trail </a:t>
            </a:r>
            <a:r>
              <a:rPr lang="en-GB" dirty="0">
                <a:hlinkClick r:id="rId2"/>
              </a:rPr>
              <a:t>Teaching Activity</a:t>
            </a:r>
            <a:r>
              <a:rPr lang="en-GB" dirty="0"/>
              <a:t> and </a:t>
            </a:r>
            <a:r>
              <a:rPr lang="en-GB" dirty="0" err="1">
                <a:hlinkClick r:id="rId3"/>
              </a:rPr>
              <a:t>StoryMap</a:t>
            </a:r>
            <a:r>
              <a:rPr lang="en-GB" dirty="0"/>
              <a:t>.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It </a:t>
            </a:r>
            <a:r>
              <a:rPr lang="en-GB" dirty="0">
                <a:latin typeface="Arial" panose="020B0604020202020204" pitchFamily="34" charset="0"/>
              </a:rPr>
              <a:t>will help pupils place the buildings on the trail within their local, regional and national history and a broader chronological framework.</a:t>
            </a:r>
            <a:endParaRPr lang="en-GB" dirty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195EBE-BD42-4024-8C30-3D248A57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185" y="1240827"/>
            <a:ext cx="6923314" cy="186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87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7324E2-33BD-4695-A9E4-8F70AEC8F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63405" y="5589969"/>
            <a:ext cx="3643313" cy="579437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D02FB-B562-4960-97BA-F8D31130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88E4B-2A68-4E16-9E97-1BBCCDFE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080312"/>
            <a:ext cx="5905354" cy="57776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In 1848 the railway arrived and Wellington Road Station opened - the only one still open today.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Two more stations followed, Market Place Station (1867-1961) and Central Station (1874-1964).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Dewsbury’s population grew from 4,566 in 1801 to over 30,000 in the 1890s. This meant there were 6 times more people living there!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498D14-EDD9-46E2-A4BE-F56DF65377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Central Station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7629D67-688F-40CE-9020-FADDB2ED57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-3549" r="3549"/>
          <a:stretch/>
        </p:blipFill>
        <p:spPr>
          <a:xfrm>
            <a:off x="6562830" y="2556896"/>
            <a:ext cx="4644462" cy="2465267"/>
          </a:xfrm>
        </p:spPr>
      </p:pic>
    </p:spTree>
    <p:extLst>
      <p:ext uri="{BB962C8B-B14F-4D97-AF65-F5344CB8AC3E}">
        <p14:creationId xmlns:p14="http://schemas.microsoft.com/office/powerpoint/2010/main" val="337620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7324E2-33BD-4695-A9E4-8F70AEC8F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63405" y="5589969"/>
            <a:ext cx="3643313" cy="579437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D02FB-B562-4960-97BA-F8D31130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88E4B-2A68-4E16-9E97-1BBCCDFE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080312"/>
            <a:ext cx="5905354" cy="57776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In 1862 Dewsbury became a 'Municipal Borough' and a Town Council was formed.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This led to lots of redevelopment in the town. Grand architecture was used to make people feel proud of their town. This was called ‘civic pride’. </a:t>
            </a:r>
          </a:p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498D14-EDD9-46E2-A4BE-F56DF65377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Town Hall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7629D67-688F-40CE-9020-FADDB2ED57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7008134" y="1220348"/>
            <a:ext cx="3753853" cy="4287072"/>
          </a:xfrm>
        </p:spPr>
      </p:pic>
    </p:spTree>
    <p:extLst>
      <p:ext uri="{BB962C8B-B14F-4D97-AF65-F5344CB8AC3E}">
        <p14:creationId xmlns:p14="http://schemas.microsoft.com/office/powerpoint/2010/main" val="3999681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7324E2-33BD-4695-A9E4-8F70AEC8F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63405" y="5589969"/>
            <a:ext cx="3643313" cy="579437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D02FB-B562-4960-97BA-F8D31130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88E4B-2A68-4E16-9E97-1BBCCDFE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080312"/>
            <a:ext cx="5905354" cy="57776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The opening of the large store by the Dewsbury Pioneers Industrial Society in 1888 turned Northgate into shopping street.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New thoroughfares were created such as Corporation Street; a sewerage system was completed in 1883; the Town Hall was opened in 1889; the Baths and Library opened in 1896.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498D14-EDD9-46E2-A4BE-F56DF65377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Pioneer House Shops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7629D67-688F-40CE-9020-FADDB2ED57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7273860" y="1220348"/>
            <a:ext cx="3222401" cy="4287072"/>
          </a:xfrm>
        </p:spPr>
      </p:pic>
    </p:spTree>
    <p:extLst>
      <p:ext uri="{BB962C8B-B14F-4D97-AF65-F5344CB8AC3E}">
        <p14:creationId xmlns:p14="http://schemas.microsoft.com/office/powerpoint/2010/main" val="1203513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7B00258-28DE-4D06-AE13-F0F4A41D6EF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8F002B-38E3-422A-ADA9-E49991BA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7340C-A01E-4B41-8B4F-9AA42F73F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534" y="1065876"/>
            <a:ext cx="5905354" cy="57921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Dewsbury continued to grow in the early 1900s. The Covered Market opened in 1904; and a grand post office was opened in 1908.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As the century went on the textile industry declined. It was replaced by engineering and light manufacturing. Bed manufacturing is now the only a large scale employer.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E32C0-6707-44D3-AEC0-EAE6D71EED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Covered Market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0A26698-B8F9-422E-8B47-349CB26D7F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316179" y="1863307"/>
            <a:ext cx="4566372" cy="2956532"/>
          </a:xfrm>
        </p:spPr>
      </p:pic>
    </p:spTree>
    <p:extLst>
      <p:ext uri="{BB962C8B-B14F-4D97-AF65-F5344CB8AC3E}">
        <p14:creationId xmlns:p14="http://schemas.microsoft.com/office/powerpoint/2010/main" val="1712888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7B00258-28DE-4D06-AE13-F0F4A41D6EF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8F002B-38E3-422A-ADA9-E49991BA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7340C-A01E-4B41-8B4F-9AA42F73F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534" y="1065876"/>
            <a:ext cx="5905354" cy="57921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Cloth Hall Mills is the exception. Nearly 150 years after it opened the mill still produces shoddy and mungo.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Other old textile mills either found new uses or remained empty. There are now significant efforts to regenerate and revitalise the town.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E32C0-6707-44D3-AEC0-EAE6D71EED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Cloth Hall Mills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0A26698-B8F9-422E-8B47-349CB26D7F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738651" y="1157964"/>
            <a:ext cx="3712579" cy="4369108"/>
          </a:xfrm>
        </p:spPr>
      </p:pic>
    </p:spTree>
    <p:extLst>
      <p:ext uri="{BB962C8B-B14F-4D97-AF65-F5344CB8AC3E}">
        <p14:creationId xmlns:p14="http://schemas.microsoft.com/office/powerpoint/2010/main" val="335156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852AEE8-0545-4C71-A9F2-813D468285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" name="Picture Placeholder 9" descr="Map&#10;&#10;Description automatically generated">
            <a:extLst>
              <a:ext uri="{FF2B5EF4-FFF2-40B4-BE49-F238E27FC236}">
                <a16:creationId xmlns:a16="http://schemas.microsoft.com/office/drawing/2014/main" id="{909CF21C-0A4E-4EB4-B30D-0D1FA623B94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026" r="3026"/>
          <a:stretch>
            <a:fillRect/>
          </a:stretch>
        </p:blipFill>
        <p:spPr>
          <a:xfrm>
            <a:off x="6360769" y="1370071"/>
            <a:ext cx="4151741" cy="389449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96AE850-2440-4CD4-BAD0-1821E5BA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</p:spPr>
        <p:txBody>
          <a:bodyPr/>
          <a:lstStyle/>
          <a:p>
            <a:r>
              <a:rPr lang="en-GB" dirty="0"/>
              <a:t>Geography – Location</a:t>
            </a:r>
            <a:br>
              <a:rPr lang="en-GB" dirty="0"/>
            </a:br>
            <a:endParaRPr lang="en-GB" dirty="0"/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68C58E1B-D83E-4220-94FF-6E39BC4A1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2981" y="1792986"/>
            <a:ext cx="4322064" cy="437692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DCF736-727A-4909-BAB6-6499D866CE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56807" y="5692944"/>
            <a:ext cx="4151741" cy="414338"/>
          </a:xfrm>
        </p:spPr>
        <p:txBody>
          <a:bodyPr/>
          <a:lstStyle/>
          <a:p>
            <a:r>
              <a:rPr lang="en-GB" sz="1800" dirty="0">
                <a:latin typeface="Arial" panose="020B0604020202020204" pitchFamily="34" charset="0"/>
              </a:rPr>
              <a:t>Historically Dewsbury was a part of the West Riding of Yorkshire</a:t>
            </a:r>
            <a:endParaRPr lang="en-GB" sz="1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4D3B8E-08B9-4AD1-89FE-01B6AD776764}"/>
              </a:ext>
            </a:extLst>
          </p:cNvPr>
          <p:cNvCxnSpPr>
            <a:cxnSpLocks/>
          </p:cNvCxnSpPr>
          <p:nvPr/>
        </p:nvCxnSpPr>
        <p:spPr>
          <a:xfrm>
            <a:off x="3036163" y="3482661"/>
            <a:ext cx="4497698" cy="4143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40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D2F4F1-FD44-42BC-8A5D-675FCFBE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Geography – Location</a:t>
            </a:r>
          </a:p>
        </p:txBody>
      </p:sp>
      <p:pic>
        <p:nvPicPr>
          <p:cNvPr id="15" name="Content Placeholder 14" descr="Map&#10;&#10;Description automatically generated">
            <a:extLst>
              <a:ext uri="{FF2B5EF4-FFF2-40B4-BE49-F238E27FC236}">
                <a16:creationId xmlns:a16="http://schemas.microsoft.com/office/drawing/2014/main" id="{A2F0CD6E-7AD7-4FCA-BB43-3D5B71463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1885" y="1231634"/>
            <a:ext cx="6081486" cy="4840559"/>
          </a:xfrm>
        </p:spPr>
      </p:pic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B04269AC-A45D-42EB-88D6-3032B6F987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187" y="1171317"/>
            <a:ext cx="5048013" cy="5460246"/>
          </a:xfrm>
        </p:spPr>
      </p:sp>
      <p:pic>
        <p:nvPicPr>
          <p:cNvPr id="12" name="Picture Placeholder 9" descr="Map&#10;&#10;Description automatically generated">
            <a:extLst>
              <a:ext uri="{FF2B5EF4-FFF2-40B4-BE49-F238E27FC236}">
                <a16:creationId xmlns:a16="http://schemas.microsoft.com/office/drawing/2014/main" id="{73415D1A-97D6-4769-9C53-46AF8CA6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26" r="3026"/>
          <a:stretch>
            <a:fillRect/>
          </a:stretch>
        </p:blipFill>
        <p:spPr>
          <a:xfrm>
            <a:off x="914400" y="1465974"/>
            <a:ext cx="4151741" cy="3894495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52445CC-6DE6-421F-A07D-D14C8497F1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9342" y="5788847"/>
            <a:ext cx="4151741" cy="414338"/>
          </a:xfrm>
        </p:spPr>
        <p:txBody>
          <a:bodyPr/>
          <a:lstStyle/>
          <a:p>
            <a:r>
              <a:rPr lang="en-GB" sz="1800" dirty="0">
                <a:latin typeface="Arial" panose="020B0604020202020204" pitchFamily="34" charset="0"/>
              </a:rPr>
              <a:t>Historically Dewsbury was a part of the West Riding of Yorkshire</a:t>
            </a:r>
            <a:endParaRPr lang="en-GB" sz="1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E53ABB-C276-47A8-A68C-5CF767343B7F}"/>
              </a:ext>
            </a:extLst>
          </p:cNvPr>
          <p:cNvSpPr/>
          <p:nvPr/>
        </p:nvSpPr>
        <p:spPr>
          <a:xfrm>
            <a:off x="8867947" y="4407293"/>
            <a:ext cx="461639" cy="24651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4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878FE0-6242-4E27-8C9F-0A082B72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Geography – Location</a:t>
            </a:r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1953CB6D-826F-4EA4-8D84-A06516FBC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086" y="1306565"/>
            <a:ext cx="6967764" cy="5545992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FCA2AC-11E5-409D-A803-B512341A0E74}"/>
              </a:ext>
            </a:extLst>
          </p:cNvPr>
          <p:cNvSpPr/>
          <p:nvPr/>
        </p:nvSpPr>
        <p:spPr>
          <a:xfrm>
            <a:off x="357187" y="1306565"/>
            <a:ext cx="37938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cs typeface="Arial"/>
              </a:rPr>
              <a:t>Dewsbury sits between the larger towns and cities of Leeds, Bradford, Huddersfield and Wakefield.</a:t>
            </a:r>
          </a:p>
          <a:p>
            <a:endParaRPr lang="en-GB" sz="2000" dirty="0"/>
          </a:p>
          <a:p>
            <a:r>
              <a:rPr lang="en-GB" sz="2400" dirty="0"/>
              <a:t>Its proximity to the M1 and M62 motorways has meant it is becoming a popular commuter town.</a:t>
            </a:r>
          </a:p>
          <a:p>
            <a:endParaRPr lang="en-GB" sz="2000" dirty="0"/>
          </a:p>
          <a:p>
            <a:r>
              <a:rPr lang="en-GB" sz="2400" dirty="0">
                <a:cs typeface="Arial"/>
              </a:rPr>
              <a:t>It lies on the River Calder and on an arm of the Calder and </a:t>
            </a:r>
            <a:r>
              <a:rPr lang="en-GB" sz="2400" dirty="0" err="1">
                <a:cs typeface="Arial"/>
              </a:rPr>
              <a:t>Hebble</a:t>
            </a:r>
            <a:r>
              <a:rPr lang="en-GB" sz="2400" dirty="0">
                <a:cs typeface="Arial"/>
              </a:rPr>
              <a:t> Navigation waterway.</a:t>
            </a:r>
            <a:endParaRPr lang="en-GB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4BD513-6925-41B2-9901-CBCD7BA107E9}"/>
              </a:ext>
            </a:extLst>
          </p:cNvPr>
          <p:cNvSpPr/>
          <p:nvPr/>
        </p:nvSpPr>
        <p:spPr>
          <a:xfrm>
            <a:off x="8040916" y="4929807"/>
            <a:ext cx="551541" cy="26630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03FFC8-29CE-4FBC-B400-88BF0F3D9EA0}"/>
              </a:ext>
            </a:extLst>
          </p:cNvPr>
          <p:cNvSpPr/>
          <p:nvPr/>
        </p:nvSpPr>
        <p:spPr>
          <a:xfrm>
            <a:off x="6885519" y="5132243"/>
            <a:ext cx="944433" cy="34437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9A11B7-96F0-471A-B8DE-286B4C80307D}"/>
              </a:ext>
            </a:extLst>
          </p:cNvPr>
          <p:cNvSpPr/>
          <p:nvPr/>
        </p:nvSpPr>
        <p:spPr>
          <a:xfrm>
            <a:off x="8744857" y="4796653"/>
            <a:ext cx="660400" cy="31886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A68BEA-F52B-464B-A4A0-CE9EC0299FF5}"/>
              </a:ext>
            </a:extLst>
          </p:cNvPr>
          <p:cNvSpPr/>
          <p:nvPr/>
        </p:nvSpPr>
        <p:spPr>
          <a:xfrm>
            <a:off x="8744857" y="3379444"/>
            <a:ext cx="551541" cy="26630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AFFD45-A610-4DC4-810C-79CA3E607A8D}"/>
              </a:ext>
            </a:extLst>
          </p:cNvPr>
          <p:cNvSpPr/>
          <p:nvPr/>
        </p:nvSpPr>
        <p:spPr>
          <a:xfrm>
            <a:off x="7051021" y="3620254"/>
            <a:ext cx="613427" cy="30213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3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84F43A5-E3E4-4F69-AF01-730D4D59670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908D3D-7180-4F2F-A3BB-4A1E19E2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Geography - Setting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9F2BE-9704-4D5C-87EA-E932A0237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534" y="1065876"/>
            <a:ext cx="5905354" cy="5792124"/>
          </a:xfrm>
        </p:spPr>
        <p:txBody>
          <a:bodyPr/>
          <a:lstStyle/>
          <a:p>
            <a:r>
              <a:rPr lang="en-GB" dirty="0"/>
              <a:t>Geologically, the rocks beneath and around the town mean that coal, stone and gravel have all been exploited commercially over time.</a:t>
            </a:r>
          </a:p>
          <a:p>
            <a:endParaRPr lang="en-GB" dirty="0"/>
          </a:p>
          <a:p>
            <a:r>
              <a:rPr lang="en-GB" dirty="0"/>
              <a:t>Dewsbury is dominated by hills, notably </a:t>
            </a:r>
            <a:r>
              <a:rPr lang="en-GB" dirty="0" err="1"/>
              <a:t>Earlsheaton</a:t>
            </a:r>
            <a:r>
              <a:rPr lang="en-GB" dirty="0"/>
              <a:t>, Dewsbury Moor and Thornhill. </a:t>
            </a:r>
          </a:p>
          <a:p>
            <a:endParaRPr lang="en-GB" dirty="0"/>
          </a:p>
          <a:p>
            <a:r>
              <a:rPr lang="en-GB" dirty="0"/>
              <a:t>The flatter Calder Valley below the hills offered scope for the town to expand.</a:t>
            </a:r>
          </a:p>
          <a:p>
            <a:endParaRPr lang="en-GB" dirty="0"/>
          </a:p>
        </p:txBody>
      </p:sp>
      <p:pic>
        <p:nvPicPr>
          <p:cNvPr id="8" name="Picture Placeholder 7" descr="A picture containing grass, sky, mountain, outdoor&#10;&#10;Description automatically generated">
            <a:extLst>
              <a:ext uri="{FF2B5EF4-FFF2-40B4-BE49-F238E27FC236}">
                <a16:creationId xmlns:a16="http://schemas.microsoft.com/office/drawing/2014/main" id="{519FAF93-E9DE-40AE-874F-B347545040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285" r="12285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ED1FA3-9ABF-469D-9CFF-8ECAD64B99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Hills around Dewsbury</a:t>
            </a:r>
          </a:p>
        </p:txBody>
      </p:sp>
    </p:spTree>
    <p:extLst>
      <p:ext uri="{BB962C8B-B14F-4D97-AF65-F5344CB8AC3E}">
        <p14:creationId xmlns:p14="http://schemas.microsoft.com/office/powerpoint/2010/main" val="8878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28" descr="A picture containing text&#10;&#10;Description automatically generated">
            <a:extLst>
              <a:ext uri="{FF2B5EF4-FFF2-40B4-BE49-F238E27FC236}">
                <a16:creationId xmlns:a16="http://schemas.microsoft.com/office/drawing/2014/main" id="{404829E2-F298-426D-979C-E0029DDC05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-828" b="828"/>
          <a:stretch/>
        </p:blipFill>
        <p:spPr>
          <a:xfrm>
            <a:off x="6887854" y="1075414"/>
            <a:ext cx="3750121" cy="4349583"/>
          </a:xfr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7324E2-33BD-4695-A9E4-8F70AEC8F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D02FB-B562-4960-97BA-F8D31130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88E4B-2A68-4E16-9E97-1BBCCDFE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080311"/>
            <a:ext cx="5905354" cy="56744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Archaeological evidence shows that people lived in Dewsbury in Roman times.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There is a traditional story which says that Paulinus, the first Archbishop of York, preached on the Dewsbury river banks in 627. </a:t>
            </a:r>
            <a:endParaRPr lang="en-GB" dirty="0">
              <a:latin typeface="Arial" panose="020B0604020202020204" pitchFamily="34" charset="0"/>
              <a:cs typeface="Arial"/>
            </a:endParaRPr>
          </a:p>
          <a:p>
            <a:endParaRPr lang="en-GB" sz="24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The first records show that by Saxon times, Dewsbury had become a centre of importance.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498D14-EDD9-46E2-A4BE-F56DF65377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Paulinus at the river</a:t>
            </a:r>
          </a:p>
        </p:txBody>
      </p:sp>
    </p:spTree>
    <p:extLst>
      <p:ext uri="{BB962C8B-B14F-4D97-AF65-F5344CB8AC3E}">
        <p14:creationId xmlns:p14="http://schemas.microsoft.com/office/powerpoint/2010/main" val="201174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7324E2-33BD-4695-A9E4-8F70AEC8F2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D02FB-B562-4960-97BA-F8D31130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88E4B-2A68-4E16-9E97-1BBCCDFE1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The 'Parish of Dewsbury' covered a large area including Huddersfield and Bradford.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The parish church of All Saints still has some Anglo-Saxon carvings. These date back to the 800s.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498D14-EDD9-46E2-A4BE-F56DF65377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Saxon carving</a:t>
            </a:r>
          </a:p>
        </p:txBody>
      </p:sp>
      <p:pic>
        <p:nvPicPr>
          <p:cNvPr id="9" name="Picture Placeholder 8" descr="A picture containing bathroom, indoor, toilet, building material&#10;&#10;Description automatically generated">
            <a:extLst>
              <a:ext uri="{FF2B5EF4-FFF2-40B4-BE49-F238E27FC236}">
                <a16:creationId xmlns:a16="http://schemas.microsoft.com/office/drawing/2014/main" id="{77629D67-688F-40CE-9020-FADDB2ED57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9723" b="19723"/>
          <a:stretch>
            <a:fillRect/>
          </a:stretch>
        </p:blipFill>
        <p:spPr>
          <a:xfrm>
            <a:off x="6583284" y="1075413"/>
            <a:ext cx="4632984" cy="4383785"/>
          </a:xfrm>
        </p:spPr>
      </p:pic>
    </p:spTree>
    <p:extLst>
      <p:ext uri="{BB962C8B-B14F-4D97-AF65-F5344CB8AC3E}">
        <p14:creationId xmlns:p14="http://schemas.microsoft.com/office/powerpoint/2010/main" val="230101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7B00258-28DE-4D06-AE13-F0F4A41D6EF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8F002B-38E3-422A-ADA9-E49991BA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Domesday Book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7340C-A01E-4B41-8B4F-9AA42F73F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534" y="1065876"/>
            <a:ext cx="5905354" cy="57921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Dewsbury was mentioned in the Domesday Book in 1086. It was small, with only nine households.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 Domesday Book records the name as </a:t>
            </a:r>
            <a:r>
              <a:rPr lang="en-GB" dirty="0" err="1"/>
              <a:t>Deusberie</a:t>
            </a:r>
            <a:r>
              <a:rPr lang="en-GB" dirty="0"/>
              <a:t>/a, </a:t>
            </a:r>
            <a:r>
              <a:rPr lang="en-GB" dirty="0" err="1"/>
              <a:t>Deusberei</a:t>
            </a:r>
            <a:r>
              <a:rPr lang="en-GB" dirty="0"/>
              <a:t> or </a:t>
            </a:r>
            <a:r>
              <a:rPr lang="en-GB" dirty="0" err="1"/>
              <a:t>Deubire</a:t>
            </a:r>
            <a:r>
              <a:rPr lang="en-GB" dirty="0"/>
              <a:t> literally '</a:t>
            </a:r>
            <a:r>
              <a:rPr lang="en-GB" dirty="0" err="1"/>
              <a:t>Dewi's</a:t>
            </a:r>
            <a:r>
              <a:rPr lang="en-GB" dirty="0"/>
              <a:t> fort'.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Dewi</a:t>
            </a:r>
            <a:r>
              <a:rPr lang="en-GB" dirty="0"/>
              <a:t> is an old Welsh name (similar to David) and 'bury' comes from the old English 'burh', meaning fort.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E32C0-6707-44D3-AEC0-EAE6D71EED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Domesday Book</a:t>
            </a:r>
          </a:p>
        </p:txBody>
      </p:sp>
      <p:pic>
        <p:nvPicPr>
          <p:cNvPr id="17" name="Picture Placeholder 16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00A26698-B8F9-422E-8B47-349CB26D7F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135" t="-3336" r="-1135" b="3336"/>
          <a:stretch/>
        </p:blipFill>
        <p:spPr>
          <a:xfrm>
            <a:off x="974855" y="1157964"/>
            <a:ext cx="3170903" cy="4316639"/>
          </a:xfrm>
        </p:spPr>
      </p:pic>
    </p:spTree>
    <p:extLst>
      <p:ext uri="{BB962C8B-B14F-4D97-AF65-F5344CB8AC3E}">
        <p14:creationId xmlns:p14="http://schemas.microsoft.com/office/powerpoint/2010/main" val="853348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storicEngland-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5B9E3"/>
      </a:accent1>
      <a:accent2>
        <a:srgbClr val="F192B3"/>
      </a:accent2>
      <a:accent3>
        <a:srgbClr val="7FB5A9"/>
      </a:accent3>
      <a:accent4>
        <a:srgbClr val="F5C946"/>
      </a:accent4>
      <a:accent5>
        <a:srgbClr val="A761FF"/>
      </a:accent5>
      <a:accent6>
        <a:srgbClr val="F18C5C"/>
      </a:accent6>
      <a:hlink>
        <a:srgbClr val="32A2D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B8FA9C4496643A3364BAD06B7A8E6" ma:contentTypeVersion="14" ma:contentTypeDescription="Create a new document." ma:contentTypeScope="" ma:versionID="bc65522e6926bd623cf5ab6ae3c30f73">
  <xsd:schema xmlns:xsd="http://www.w3.org/2001/XMLSchema" xmlns:xs="http://www.w3.org/2001/XMLSchema" xmlns:p="http://schemas.microsoft.com/office/2006/metadata/properties" xmlns:ns3="889b6155-cf3c-45bb-b42b-07061d98ac44" xmlns:ns4="202ec51b-5f43-4cc0-b714-70aa5cb8cc5b" targetNamespace="http://schemas.microsoft.com/office/2006/metadata/properties" ma:root="true" ma:fieldsID="98d32789e9b10bdc8c50c5055dd77445" ns3:_="" ns4:_="">
    <xsd:import namespace="889b6155-cf3c-45bb-b42b-07061d98ac44"/>
    <xsd:import namespace="202ec51b-5f43-4cc0-b714-70aa5cb8cc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b6155-cf3c-45bb-b42b-07061d98ac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ec51b-5f43-4cc0-b714-70aa5cb8cc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89b6155-cf3c-45bb-b42b-07061d98ac44">
      <UserInfo>
        <DisplayName>Horsley, Daisy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473376B-52F1-4385-92A8-06C373F63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b6155-cf3c-45bb-b42b-07061d98ac44"/>
    <ds:schemaRef ds:uri="202ec51b-5f43-4cc0-b714-70aa5cb8cc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21F565-DE58-4D2E-B103-5CB618AE7B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6D2E43-4F90-40BF-B410-9AF81C15F411}">
  <ds:schemaRefs>
    <ds:schemaRef ds:uri="889b6155-cf3c-45bb-b42b-07061d98ac44"/>
    <ds:schemaRef ds:uri="http://schemas.openxmlformats.org/package/2006/metadata/core-properties"/>
    <ds:schemaRef ds:uri="http://purl.org/dc/elements/1.1/"/>
    <ds:schemaRef ds:uri="202ec51b-5f43-4cc0-b714-70aa5cb8cc5b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1137</Words>
  <Application>Microsoft Office PowerPoint</Application>
  <PresentationFormat>Widescreen</PresentationFormat>
  <Paragraphs>158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Source Sans Pro Bold</vt:lpstr>
      <vt:lpstr>Office Theme</vt:lpstr>
      <vt:lpstr>PowerPoint Presentation</vt:lpstr>
      <vt:lpstr>Additional resources to support this PowerPoint</vt:lpstr>
      <vt:lpstr>Geography – Location </vt:lpstr>
      <vt:lpstr>Geography – Location</vt:lpstr>
      <vt:lpstr>Geography – Location</vt:lpstr>
      <vt:lpstr>Geography - Setting</vt:lpstr>
      <vt:lpstr>Early History</vt:lpstr>
      <vt:lpstr>Early History</vt:lpstr>
      <vt:lpstr>The Domesday Book</vt:lpstr>
      <vt:lpstr>The Middle Ages</vt:lpstr>
      <vt:lpstr>The Middle Ages</vt:lpstr>
      <vt:lpstr>18th Century</vt:lpstr>
      <vt:lpstr>18th Century</vt:lpstr>
      <vt:lpstr>18th Century</vt:lpstr>
      <vt:lpstr>18th Century</vt:lpstr>
      <vt:lpstr>19th Century</vt:lpstr>
      <vt:lpstr>19th Century</vt:lpstr>
      <vt:lpstr>19th Century</vt:lpstr>
      <vt:lpstr>19th Century</vt:lpstr>
      <vt:lpstr>19th Century</vt:lpstr>
      <vt:lpstr>19th Century</vt:lpstr>
      <vt:lpstr>19th Century</vt:lpstr>
      <vt:lpstr>20th Century</vt:lpstr>
      <vt:lpstr>20th Century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Cheese, Emily-Ann</dc:creator>
  <cp:lastModifiedBy>McHarg, Catherine</cp:lastModifiedBy>
  <cp:revision>12</cp:revision>
  <dcterms:created xsi:type="dcterms:W3CDTF">2022-11-29T11:24:41Z</dcterms:created>
  <dcterms:modified xsi:type="dcterms:W3CDTF">2023-03-01T17:10:05Z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0x010100D67B8FA9C4496643A3364BAD06B7A8E6</vt:lpwstr>
  </property>
</Properties>
</file>