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353" r:id="rId5"/>
    <p:sldId id="354" r:id="rId6"/>
    <p:sldId id="355" r:id="rId7"/>
    <p:sldId id="356" r:id="rId8"/>
    <p:sldId id="358" r:id="rId9"/>
    <p:sldId id="366" r:id="rId10"/>
    <p:sldId id="362" r:id="rId11"/>
    <p:sldId id="365" r:id="rId12"/>
    <p:sldId id="363" r:id="rId13"/>
    <p:sldId id="367" r:id="rId14"/>
    <p:sldId id="368" r:id="rId15"/>
    <p:sldId id="369" r:id="rId16"/>
    <p:sldId id="370" r:id="rId17"/>
    <p:sldId id="371" r:id="rId18"/>
    <p:sldId id="374" r:id="rId19"/>
    <p:sldId id="376" r:id="rId20"/>
    <p:sldId id="372" r:id="rId21"/>
    <p:sldId id="377" r:id="rId22"/>
    <p:sldId id="375" r:id="rId23"/>
    <p:sldId id="378" r:id="rId24"/>
    <p:sldId id="380" r:id="rId25"/>
    <p:sldId id="379" r:id="rId26"/>
    <p:sldId id="381" r:id="rId27"/>
    <p:sldId id="382" r:id="rId28"/>
    <p:sldId id="383" r:id="rId29"/>
    <p:sldId id="384" r:id="rId30"/>
    <p:sldId id="385" r:id="rId31"/>
    <p:sldId id="386" r:id="rId32"/>
    <p:sldId id="388" r:id="rId33"/>
    <p:sldId id="390" r:id="rId34"/>
    <p:sldId id="3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7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6625"/>
    <a:srgbClr val="7AA62C"/>
    <a:srgbClr val="F5B6CD"/>
    <a:srgbClr val="F192B4"/>
    <a:srgbClr val="77A942"/>
    <a:srgbClr val="99BF71"/>
    <a:srgbClr val="F5C946"/>
    <a:srgbClr val="F5B292"/>
    <a:srgbClr val="ADD0F0"/>
    <a:srgbClr val="BBD4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10" autoAdjust="0"/>
  </p:normalViewPr>
  <p:slideViewPr>
    <p:cSldViewPr snapToGrid="0">
      <p:cViewPr varScale="1">
        <p:scale>
          <a:sx n="102" d="100"/>
          <a:sy n="102" d="100"/>
        </p:scale>
        <p:origin x="918" y="96"/>
      </p:cViewPr>
      <p:guideLst>
        <p:guide orient="horz" pos="2115"/>
        <p:guide pos="37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6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D277A1E9-8839-4AF3-81FA-97875014038C}"/>
    <pc:docChg chg="delSld">
      <pc:chgData name="McHarg, Catherine" userId="88b8f76c-9ae3-4745-88eb-fe0667a22af5" providerId="ADAL" clId="{D277A1E9-8839-4AF3-81FA-97875014038C}" dt="2023-02-27T13:15:24.090" v="13" actId="2696"/>
      <pc:docMkLst>
        <pc:docMk/>
      </pc:docMkLst>
      <pc:sldChg chg="del">
        <pc:chgData name="McHarg, Catherine" userId="88b8f76c-9ae3-4745-88eb-fe0667a22af5" providerId="ADAL" clId="{D277A1E9-8839-4AF3-81FA-97875014038C}" dt="2023-02-27T13:15:23.984" v="4" actId="2696"/>
        <pc:sldMkLst>
          <pc:docMk/>
          <pc:sldMk cId="602609153" sldId="283"/>
        </pc:sldMkLst>
      </pc:sldChg>
      <pc:sldChg chg="del">
        <pc:chgData name="McHarg, Catherine" userId="88b8f76c-9ae3-4745-88eb-fe0667a22af5" providerId="ADAL" clId="{D277A1E9-8839-4AF3-81FA-97875014038C}" dt="2023-02-27T13:15:23.968" v="2" actId="2696"/>
        <pc:sldMkLst>
          <pc:docMk/>
          <pc:sldMk cId="2353640299" sldId="285"/>
        </pc:sldMkLst>
      </pc:sldChg>
      <pc:sldChg chg="del">
        <pc:chgData name="McHarg, Catherine" userId="88b8f76c-9ae3-4745-88eb-fe0667a22af5" providerId="ADAL" clId="{D277A1E9-8839-4AF3-81FA-97875014038C}" dt="2023-02-27T13:15:23.984" v="3" actId="2696"/>
        <pc:sldMkLst>
          <pc:docMk/>
          <pc:sldMk cId="333057673" sldId="286"/>
        </pc:sldMkLst>
      </pc:sldChg>
      <pc:sldChg chg="del">
        <pc:chgData name="McHarg, Catherine" userId="88b8f76c-9ae3-4745-88eb-fe0667a22af5" providerId="ADAL" clId="{D277A1E9-8839-4AF3-81FA-97875014038C}" dt="2023-02-27T13:15:24" v="6" actId="2696"/>
        <pc:sldMkLst>
          <pc:docMk/>
          <pc:sldMk cId="708060320" sldId="287"/>
        </pc:sldMkLst>
      </pc:sldChg>
      <pc:sldChg chg="del">
        <pc:chgData name="McHarg, Catherine" userId="88b8f76c-9ae3-4745-88eb-fe0667a22af5" providerId="ADAL" clId="{D277A1E9-8839-4AF3-81FA-97875014038C}" dt="2023-02-27T13:15:24.060" v="9" actId="2696"/>
        <pc:sldMkLst>
          <pc:docMk/>
          <pc:sldMk cId="359891337" sldId="289"/>
        </pc:sldMkLst>
      </pc:sldChg>
      <pc:sldChg chg="del">
        <pc:chgData name="McHarg, Catherine" userId="88b8f76c-9ae3-4745-88eb-fe0667a22af5" providerId="ADAL" clId="{D277A1E9-8839-4AF3-81FA-97875014038C}" dt="2023-02-27T13:15:24.068" v="10" actId="2696"/>
        <pc:sldMkLst>
          <pc:docMk/>
          <pc:sldMk cId="1958285999" sldId="291"/>
        </pc:sldMkLst>
      </pc:sldChg>
      <pc:sldChg chg="del">
        <pc:chgData name="McHarg, Catherine" userId="88b8f76c-9ae3-4745-88eb-fe0667a22af5" providerId="ADAL" clId="{D277A1E9-8839-4AF3-81FA-97875014038C}" dt="2023-02-27T13:15:24.078" v="11" actId="2696"/>
        <pc:sldMkLst>
          <pc:docMk/>
          <pc:sldMk cId="2076478782" sldId="292"/>
        </pc:sldMkLst>
      </pc:sldChg>
      <pc:sldChg chg="del">
        <pc:chgData name="McHarg, Catherine" userId="88b8f76c-9ae3-4745-88eb-fe0667a22af5" providerId="ADAL" clId="{D277A1E9-8839-4AF3-81FA-97875014038C}" dt="2023-02-27T13:15:23.953" v="1" actId="2696"/>
        <pc:sldMkLst>
          <pc:docMk/>
          <pc:sldMk cId="1668708215" sldId="309"/>
        </pc:sldMkLst>
      </pc:sldChg>
      <pc:sldChg chg="del">
        <pc:chgData name="McHarg, Catherine" userId="88b8f76c-9ae3-4745-88eb-fe0667a22af5" providerId="ADAL" clId="{D277A1E9-8839-4AF3-81FA-97875014038C}" dt="2023-02-27T13:15:24.050" v="8" actId="2696"/>
        <pc:sldMkLst>
          <pc:docMk/>
          <pc:sldMk cId="2605245185" sldId="310"/>
        </pc:sldMkLst>
      </pc:sldChg>
      <pc:sldChg chg="del">
        <pc:chgData name="McHarg, Catherine" userId="88b8f76c-9ae3-4745-88eb-fe0667a22af5" providerId="ADAL" clId="{D277A1E9-8839-4AF3-81FA-97875014038C}" dt="2023-02-27T13:15:24.040" v="7" actId="2696"/>
        <pc:sldMkLst>
          <pc:docMk/>
          <pc:sldMk cId="2739499449" sldId="343"/>
        </pc:sldMkLst>
      </pc:sldChg>
      <pc:sldChg chg="del">
        <pc:chgData name="McHarg, Catherine" userId="88b8f76c-9ae3-4745-88eb-fe0667a22af5" providerId="ADAL" clId="{D277A1E9-8839-4AF3-81FA-97875014038C}" dt="2023-02-27T13:15:24.080" v="12" actId="2696"/>
        <pc:sldMkLst>
          <pc:docMk/>
          <pc:sldMk cId="1710817325" sldId="351"/>
        </pc:sldMkLst>
      </pc:sldChg>
      <pc:sldChg chg="del">
        <pc:chgData name="McHarg, Catherine" userId="88b8f76c-9ae3-4745-88eb-fe0667a22af5" providerId="ADAL" clId="{D277A1E9-8839-4AF3-81FA-97875014038C}" dt="2023-02-27T13:15:24.090" v="13" actId="2696"/>
        <pc:sldMkLst>
          <pc:docMk/>
          <pc:sldMk cId="2672339121" sldId="352"/>
        </pc:sldMkLst>
      </pc:sldChg>
      <pc:sldChg chg="del">
        <pc:chgData name="McHarg, Catherine" userId="88b8f76c-9ae3-4745-88eb-fe0667a22af5" providerId="ADAL" clId="{D277A1E9-8839-4AF3-81FA-97875014038C}" dt="2023-02-27T13:15:23.937" v="0" actId="2696"/>
        <pc:sldMkLst>
          <pc:docMk/>
          <pc:sldMk cId="168191052" sldId="364"/>
        </pc:sldMkLst>
      </pc:sldChg>
      <pc:sldMasterChg chg="delSldLayout">
        <pc:chgData name="McHarg, Catherine" userId="88b8f76c-9ae3-4745-88eb-fe0667a22af5" providerId="ADAL" clId="{D277A1E9-8839-4AF3-81FA-97875014038C}" dt="2023-02-27T13:15:23.984" v="5" actId="2696"/>
        <pc:sldMasterMkLst>
          <pc:docMk/>
          <pc:sldMasterMk cId="2215143578" sldId="2147483648"/>
        </pc:sldMasterMkLst>
        <pc:sldLayoutChg chg="del">
          <pc:chgData name="McHarg, Catherine" userId="88b8f76c-9ae3-4745-88eb-fe0667a22af5" providerId="ADAL" clId="{D277A1E9-8839-4AF3-81FA-97875014038C}" dt="2023-02-27T13:15:23.984" v="5" actId="2696"/>
          <pc:sldLayoutMkLst>
            <pc:docMk/>
            <pc:sldMasterMk cId="2215143578" sldId="2147483648"/>
            <pc:sldLayoutMk cId="1429220050" sldId="2147483670"/>
          </pc:sldLayoutMkLst>
        </pc:sldLayoutChg>
      </pc:sldMasterChg>
    </pc:docChg>
  </pc:docChgLst>
  <pc:docChgLst>
    <pc:chgData name="McHarg, Catherine" userId="88b8f76c-9ae3-4745-88eb-fe0667a22af5" providerId="ADAL" clId="{44A69EB5-1C90-4215-9DE8-42E24E6B50CB}"/>
    <pc:docChg chg="undo redo custSel addSld delSld modSld sldOrd">
      <pc:chgData name="McHarg, Catherine" userId="88b8f76c-9ae3-4745-88eb-fe0667a22af5" providerId="ADAL" clId="{44A69EB5-1C90-4215-9DE8-42E24E6B50CB}" dt="2023-01-17T16:56:57.019" v="2646" actId="2696"/>
      <pc:docMkLst>
        <pc:docMk/>
      </pc:docMkLst>
      <pc:sldChg chg="addSp delSp modSp">
        <pc:chgData name="McHarg, Catherine" userId="88b8f76c-9ae3-4745-88eb-fe0667a22af5" providerId="ADAL" clId="{44A69EB5-1C90-4215-9DE8-42E24E6B50CB}" dt="2023-01-17T09:11:12.202" v="46" actId="167"/>
        <pc:sldMkLst>
          <pc:docMk/>
          <pc:sldMk cId="3006842655" sldId="353"/>
        </pc:sldMkLst>
        <pc:spChg chg="mod">
          <ac:chgData name="McHarg, Catherine" userId="88b8f76c-9ae3-4745-88eb-fe0667a22af5" providerId="ADAL" clId="{44A69EB5-1C90-4215-9DE8-42E24E6B50CB}" dt="2023-01-17T09:03:34.099" v="11" actId="20577"/>
          <ac:spMkLst>
            <pc:docMk/>
            <pc:sldMk cId="3006842655" sldId="353"/>
            <ac:spMk id="2" creationId="{2BDB14B3-7D2A-41C0-8CF0-6AA9AB60AC9B}"/>
          </ac:spMkLst>
        </pc:spChg>
        <pc:picChg chg="add mod ord modCrop">
          <ac:chgData name="McHarg, Catherine" userId="88b8f76c-9ae3-4745-88eb-fe0667a22af5" providerId="ADAL" clId="{44A69EB5-1C90-4215-9DE8-42E24E6B50CB}" dt="2023-01-17T09:11:12.202" v="46" actId="167"/>
          <ac:picMkLst>
            <pc:docMk/>
            <pc:sldMk cId="3006842655" sldId="353"/>
            <ac:picMk id="3" creationId="{E6D826B0-D530-4823-9901-965D9C495609}"/>
          </ac:picMkLst>
        </pc:picChg>
        <pc:picChg chg="del">
          <ac:chgData name="McHarg, Catherine" userId="88b8f76c-9ae3-4745-88eb-fe0667a22af5" providerId="ADAL" clId="{44A69EB5-1C90-4215-9DE8-42E24E6B50CB}" dt="2023-01-17T09:03:47.228" v="12" actId="478"/>
          <ac:picMkLst>
            <pc:docMk/>
            <pc:sldMk cId="3006842655" sldId="353"/>
            <ac:picMk id="7" creationId="{DE841E9E-8AE0-401B-832A-3CD35632B52C}"/>
          </ac:picMkLst>
        </pc:picChg>
      </pc:sldChg>
      <pc:sldChg chg="addSp delSp modSp">
        <pc:chgData name="McHarg, Catherine" userId="88b8f76c-9ae3-4745-88eb-fe0667a22af5" providerId="ADAL" clId="{44A69EB5-1C90-4215-9DE8-42E24E6B50CB}" dt="2023-01-17T09:13:40.955" v="79" actId="1076"/>
        <pc:sldMkLst>
          <pc:docMk/>
          <pc:sldMk cId="2448887746" sldId="354"/>
        </pc:sldMkLst>
        <pc:spChg chg="mod">
          <ac:chgData name="McHarg, Catherine" userId="88b8f76c-9ae3-4745-88eb-fe0667a22af5" providerId="ADAL" clId="{44A69EB5-1C90-4215-9DE8-42E24E6B50CB}" dt="2023-01-17T09:12:02.371" v="73" actId="13926"/>
          <ac:spMkLst>
            <pc:docMk/>
            <pc:sldMk cId="2448887746" sldId="354"/>
            <ac:spMk id="3" creationId="{60A11CEC-3B46-4DF5-8F3E-0FA9FE567F15}"/>
          </ac:spMkLst>
        </pc:spChg>
        <pc:picChg chg="del">
          <ac:chgData name="McHarg, Catherine" userId="88b8f76c-9ae3-4745-88eb-fe0667a22af5" providerId="ADAL" clId="{44A69EB5-1C90-4215-9DE8-42E24E6B50CB}" dt="2023-01-17T09:12:47.089" v="74" actId="478"/>
          <ac:picMkLst>
            <pc:docMk/>
            <pc:sldMk cId="2448887746" sldId="354"/>
            <ac:picMk id="4" creationId="{D2195EBE-BD42-4024-8C30-3D248A572B41}"/>
          </ac:picMkLst>
        </pc:picChg>
        <pc:picChg chg="add mod">
          <ac:chgData name="McHarg, Catherine" userId="88b8f76c-9ae3-4745-88eb-fe0667a22af5" providerId="ADAL" clId="{44A69EB5-1C90-4215-9DE8-42E24E6B50CB}" dt="2023-01-17T09:13:40.955" v="79" actId="1076"/>
          <ac:picMkLst>
            <pc:docMk/>
            <pc:sldMk cId="2448887746" sldId="354"/>
            <ac:picMk id="6" creationId="{C4560BDF-4FA5-47CD-A619-2AB011136F98}"/>
          </ac:picMkLst>
        </pc:picChg>
      </pc:sldChg>
      <pc:sldChg chg="modSp">
        <pc:chgData name="McHarg, Catherine" userId="88b8f76c-9ae3-4745-88eb-fe0667a22af5" providerId="ADAL" clId="{44A69EB5-1C90-4215-9DE8-42E24E6B50CB}" dt="2023-01-17T09:14:14.580" v="91" actId="20577"/>
        <pc:sldMkLst>
          <pc:docMk/>
          <pc:sldMk cId="3738401741" sldId="355"/>
        </pc:sldMkLst>
        <pc:spChg chg="mod">
          <ac:chgData name="McHarg, Catherine" userId="88b8f76c-9ae3-4745-88eb-fe0667a22af5" providerId="ADAL" clId="{44A69EB5-1C90-4215-9DE8-42E24E6B50CB}" dt="2023-01-17T09:14:14.580" v="91" actId="20577"/>
          <ac:spMkLst>
            <pc:docMk/>
            <pc:sldMk cId="3738401741" sldId="355"/>
            <ac:spMk id="6" creationId="{32DCF736-727A-4909-BAB6-6499D866CEE9}"/>
          </ac:spMkLst>
        </pc:spChg>
      </pc:sldChg>
      <pc:sldChg chg="modSp">
        <pc:chgData name="McHarg, Catherine" userId="88b8f76c-9ae3-4745-88eb-fe0667a22af5" providerId="ADAL" clId="{44A69EB5-1C90-4215-9DE8-42E24E6B50CB}" dt="2023-01-17T09:15:10.326" v="116" actId="14100"/>
        <pc:sldMkLst>
          <pc:docMk/>
          <pc:sldMk cId="1455489276" sldId="356"/>
        </pc:sldMkLst>
        <pc:spChg chg="mod">
          <ac:chgData name="McHarg, Catherine" userId="88b8f76c-9ae3-4745-88eb-fe0667a22af5" providerId="ADAL" clId="{44A69EB5-1C90-4215-9DE8-42E24E6B50CB}" dt="2023-01-17T09:14:40.931" v="111" actId="20577"/>
          <ac:spMkLst>
            <pc:docMk/>
            <pc:sldMk cId="1455489276" sldId="356"/>
            <ac:spMk id="13" creationId="{552445CC-6DE6-421F-A07D-D14C8497F1EF}"/>
          </ac:spMkLst>
        </pc:spChg>
        <pc:spChg chg="mod">
          <ac:chgData name="McHarg, Catherine" userId="88b8f76c-9ae3-4745-88eb-fe0667a22af5" providerId="ADAL" clId="{44A69EB5-1C90-4215-9DE8-42E24E6B50CB}" dt="2023-01-17T09:15:10.326" v="116" actId="14100"/>
          <ac:spMkLst>
            <pc:docMk/>
            <pc:sldMk cId="1455489276" sldId="356"/>
            <ac:spMk id="16" creationId="{85E53ABB-C276-47A8-A68C-5CF767343B7F}"/>
          </ac:spMkLst>
        </pc:spChg>
        <pc:picChg chg="mod">
          <ac:chgData name="McHarg, Catherine" userId="88b8f76c-9ae3-4745-88eb-fe0667a22af5" providerId="ADAL" clId="{44A69EB5-1C90-4215-9DE8-42E24E6B50CB}" dt="2023-01-17T09:14:49.100" v="113" actId="1076"/>
          <ac:picMkLst>
            <pc:docMk/>
            <pc:sldMk cId="1455489276" sldId="356"/>
            <ac:picMk id="15" creationId="{A2F0CD6E-7AD7-4FCA-BB43-3D5B7146330F}"/>
          </ac:picMkLst>
        </pc:picChg>
      </pc:sldChg>
      <pc:sldChg chg="delSp modSp modAnim">
        <pc:chgData name="McHarg, Catherine" userId="88b8f76c-9ae3-4745-88eb-fe0667a22af5" providerId="ADAL" clId="{44A69EB5-1C90-4215-9DE8-42E24E6B50CB}" dt="2023-01-17T09:23:44.206" v="214" actId="20577"/>
        <pc:sldMkLst>
          <pc:docMk/>
          <pc:sldMk cId="977639842" sldId="358"/>
        </pc:sldMkLst>
        <pc:spChg chg="mod">
          <ac:chgData name="McHarg, Catherine" userId="88b8f76c-9ae3-4745-88eb-fe0667a22af5" providerId="ADAL" clId="{44A69EB5-1C90-4215-9DE8-42E24E6B50CB}" dt="2023-01-17T09:23:44.206" v="214" actId="20577"/>
          <ac:spMkLst>
            <pc:docMk/>
            <pc:sldMk cId="977639842" sldId="358"/>
            <ac:spMk id="9" creationId="{48FCA2AC-11E5-409D-A803-B512341A0E74}"/>
          </ac:spMkLst>
        </pc:spChg>
        <pc:spChg chg="del">
          <ac:chgData name="McHarg, Catherine" userId="88b8f76c-9ae3-4745-88eb-fe0667a22af5" providerId="ADAL" clId="{44A69EB5-1C90-4215-9DE8-42E24E6B50CB}" dt="2023-01-17T09:19:07.389" v="121" actId="478"/>
          <ac:spMkLst>
            <pc:docMk/>
            <pc:sldMk cId="977639842" sldId="358"/>
            <ac:spMk id="10" creationId="{C64BD513-6925-41B2-9901-CBCD7BA107E9}"/>
          </ac:spMkLst>
        </pc:spChg>
        <pc:spChg chg="mod">
          <ac:chgData name="McHarg, Catherine" userId="88b8f76c-9ae3-4745-88eb-fe0667a22af5" providerId="ADAL" clId="{44A69EB5-1C90-4215-9DE8-42E24E6B50CB}" dt="2023-01-17T09:17:25.655" v="120" actId="14100"/>
          <ac:spMkLst>
            <pc:docMk/>
            <pc:sldMk cId="977639842" sldId="358"/>
            <ac:spMk id="14" creationId="{7DA68BEA-F52B-464B-A4A0-CE9EC0299FF5}"/>
          </ac:spMkLst>
        </pc:spChg>
      </pc:sldChg>
      <pc:sldChg chg="del">
        <pc:chgData name="McHarg, Catherine" userId="88b8f76c-9ae3-4745-88eb-fe0667a22af5" providerId="ADAL" clId="{44A69EB5-1C90-4215-9DE8-42E24E6B50CB}" dt="2023-01-17T09:27:09.814" v="217" actId="2696"/>
        <pc:sldMkLst>
          <pc:docMk/>
          <pc:sldMk cId="88781052" sldId="359"/>
        </pc:sldMkLst>
      </pc:sldChg>
      <pc:sldChg chg="addSp delSp modSp del modNotesTx">
        <pc:chgData name="McHarg, Catherine" userId="88b8f76c-9ae3-4745-88eb-fe0667a22af5" providerId="ADAL" clId="{44A69EB5-1C90-4215-9DE8-42E24E6B50CB}" dt="2023-01-17T10:02:21.405" v="800" actId="2696"/>
        <pc:sldMkLst>
          <pc:docMk/>
          <pc:sldMk cId="2011745821" sldId="360"/>
        </pc:sldMkLst>
        <pc:spChg chg="mod">
          <ac:chgData name="McHarg, Catherine" userId="88b8f76c-9ae3-4745-88eb-fe0667a22af5" providerId="ADAL" clId="{44A69EB5-1C90-4215-9DE8-42E24E6B50CB}" dt="2023-01-17T09:35:40.573" v="469" actId="20577"/>
          <ac:spMkLst>
            <pc:docMk/>
            <pc:sldMk cId="2011745821" sldId="360"/>
            <ac:spMk id="4" creationId="{E8E88E4B-2A68-4E16-9E97-1BBCCDFE1F62}"/>
          </ac:spMkLst>
        </pc:spChg>
        <pc:spChg chg="mod">
          <ac:chgData name="McHarg, Catherine" userId="88b8f76c-9ae3-4745-88eb-fe0667a22af5" providerId="ADAL" clId="{44A69EB5-1C90-4215-9DE8-42E24E6B50CB}" dt="2023-01-17T09:39:48.038" v="506" actId="20577"/>
          <ac:spMkLst>
            <pc:docMk/>
            <pc:sldMk cId="2011745821" sldId="360"/>
            <ac:spMk id="6" creationId="{9C498D14-EDD9-46E2-A4BE-F56DF65377BA}"/>
          </ac:spMkLst>
        </pc:spChg>
        <pc:spChg chg="add del mod">
          <ac:chgData name="McHarg, Catherine" userId="88b8f76c-9ae3-4745-88eb-fe0667a22af5" providerId="ADAL" clId="{44A69EB5-1C90-4215-9DE8-42E24E6B50CB}" dt="2023-01-17T09:37:02.838" v="470" actId="931"/>
          <ac:spMkLst>
            <pc:docMk/>
            <pc:sldMk cId="2011745821" sldId="360"/>
            <ac:spMk id="7" creationId="{8D5A07B8-6024-4469-B934-13793042DFF9}"/>
          </ac:spMkLst>
        </pc:spChg>
        <pc:picChg chg="add mod">
          <ac:chgData name="McHarg, Catherine" userId="88b8f76c-9ae3-4745-88eb-fe0667a22af5" providerId="ADAL" clId="{44A69EB5-1C90-4215-9DE8-42E24E6B50CB}" dt="2023-01-17T09:37:02.838" v="470" actId="931"/>
          <ac:picMkLst>
            <pc:docMk/>
            <pc:sldMk cId="2011745821" sldId="360"/>
            <ac:picMk id="9" creationId="{09888B76-A32E-4FBD-86AB-2C537673D886}"/>
          </ac:picMkLst>
        </pc:picChg>
        <pc:picChg chg="del">
          <ac:chgData name="McHarg, Catherine" userId="88b8f76c-9ae3-4745-88eb-fe0667a22af5" providerId="ADAL" clId="{44A69EB5-1C90-4215-9DE8-42E24E6B50CB}" dt="2023-01-17T09:30:13.558" v="235" actId="478"/>
          <ac:picMkLst>
            <pc:docMk/>
            <pc:sldMk cId="2011745821" sldId="360"/>
            <ac:picMk id="29" creationId="{404829E2-F298-426D-979C-E0029DDC057D}"/>
          </ac:picMkLst>
        </pc:picChg>
      </pc:sldChg>
      <pc:sldChg chg="addSp delSp modSp modNotesTx">
        <pc:chgData name="McHarg, Catherine" userId="88b8f76c-9ae3-4745-88eb-fe0667a22af5" providerId="ADAL" clId="{44A69EB5-1C90-4215-9DE8-42E24E6B50CB}" dt="2023-01-17T10:11:13.839" v="916" actId="20577"/>
        <pc:sldMkLst>
          <pc:docMk/>
          <pc:sldMk cId="2301013615" sldId="362"/>
        </pc:sldMkLst>
        <pc:spChg chg="mod">
          <ac:chgData name="McHarg, Catherine" userId="88b8f76c-9ae3-4745-88eb-fe0667a22af5" providerId="ADAL" clId="{44A69EB5-1C90-4215-9DE8-42E24E6B50CB}" dt="2023-01-17T09:58:25.072" v="760" actId="1076"/>
          <ac:spMkLst>
            <pc:docMk/>
            <pc:sldMk cId="2301013615" sldId="362"/>
            <ac:spMk id="2" creationId="{C37324E2-33BD-4695-A9E4-8F70AEC8F2E6}"/>
          </ac:spMkLst>
        </pc:spChg>
        <pc:spChg chg="mod">
          <ac:chgData name="McHarg, Catherine" userId="88b8f76c-9ae3-4745-88eb-fe0667a22af5" providerId="ADAL" clId="{44A69EB5-1C90-4215-9DE8-42E24E6B50CB}" dt="2023-01-17T09:49:12.772" v="605" actId="20577"/>
          <ac:spMkLst>
            <pc:docMk/>
            <pc:sldMk cId="2301013615" sldId="362"/>
            <ac:spMk id="3" creationId="{494D02FB-B562-4960-97BA-F8D31130CE17}"/>
          </ac:spMkLst>
        </pc:spChg>
        <pc:spChg chg="mod">
          <ac:chgData name="McHarg, Catherine" userId="88b8f76c-9ae3-4745-88eb-fe0667a22af5" providerId="ADAL" clId="{44A69EB5-1C90-4215-9DE8-42E24E6B50CB}" dt="2023-01-17T10:08:00.872" v="864" actId="255"/>
          <ac:spMkLst>
            <pc:docMk/>
            <pc:sldMk cId="2301013615" sldId="362"/>
            <ac:spMk id="4" creationId="{E8E88E4B-2A68-4E16-9E97-1BBCCDFE1F62}"/>
          </ac:spMkLst>
        </pc:spChg>
        <pc:spChg chg="mod">
          <ac:chgData name="McHarg, Catherine" userId="88b8f76c-9ae3-4745-88eb-fe0667a22af5" providerId="ADAL" clId="{44A69EB5-1C90-4215-9DE8-42E24E6B50CB}" dt="2023-01-17T09:41:06.705" v="581" actId="20577"/>
          <ac:spMkLst>
            <pc:docMk/>
            <pc:sldMk cId="2301013615" sldId="362"/>
            <ac:spMk id="6" creationId="{9C498D14-EDD9-46E2-A4BE-F56DF65377BA}"/>
          </ac:spMkLst>
        </pc:spChg>
        <pc:spChg chg="add del mod">
          <ac:chgData name="McHarg, Catherine" userId="88b8f76c-9ae3-4745-88eb-fe0667a22af5" providerId="ADAL" clId="{44A69EB5-1C90-4215-9DE8-42E24E6B50CB}" dt="2023-01-17T09:54:08.638" v="664" actId="931"/>
          <ac:spMkLst>
            <pc:docMk/>
            <pc:sldMk cId="2301013615" sldId="362"/>
            <ac:spMk id="7" creationId="{69D4895F-2268-4763-B8E9-4D04E39A9BA3}"/>
          </ac:spMkLst>
        </pc:spChg>
        <pc:picChg chg="del">
          <ac:chgData name="McHarg, Catherine" userId="88b8f76c-9ae3-4745-88eb-fe0667a22af5" providerId="ADAL" clId="{44A69EB5-1C90-4215-9DE8-42E24E6B50CB}" dt="2023-01-17T09:38:39.938" v="492" actId="478"/>
          <ac:picMkLst>
            <pc:docMk/>
            <pc:sldMk cId="2301013615" sldId="362"/>
            <ac:picMk id="9" creationId="{77629D67-688F-40CE-9020-FADDB2ED579F}"/>
          </ac:picMkLst>
        </pc:picChg>
        <pc:picChg chg="add del mod">
          <ac:chgData name="McHarg, Catherine" userId="88b8f76c-9ae3-4745-88eb-fe0667a22af5" providerId="ADAL" clId="{44A69EB5-1C90-4215-9DE8-42E24E6B50CB}" dt="2023-01-17T09:54:01.956" v="663" actId="931"/>
          <ac:picMkLst>
            <pc:docMk/>
            <pc:sldMk cId="2301013615" sldId="362"/>
            <ac:picMk id="10" creationId="{EE1A4381-DAA0-41E2-838A-80D3AA3CB9DC}"/>
          </ac:picMkLst>
        </pc:picChg>
        <pc:picChg chg="add mod modCrop">
          <ac:chgData name="McHarg, Catherine" userId="88b8f76c-9ae3-4745-88eb-fe0667a22af5" providerId="ADAL" clId="{44A69EB5-1C90-4215-9DE8-42E24E6B50CB}" dt="2023-01-17T09:58:34.355" v="762" actId="1076"/>
          <ac:picMkLst>
            <pc:docMk/>
            <pc:sldMk cId="2301013615" sldId="362"/>
            <ac:picMk id="12" creationId="{D6AE7C62-70E3-4FD3-910E-D3C5C448B523}"/>
          </ac:picMkLst>
        </pc:picChg>
      </pc:sldChg>
      <pc:sldChg chg="addSp delSp modSp modNotesTx">
        <pc:chgData name="McHarg, Catherine" userId="88b8f76c-9ae3-4745-88eb-fe0667a22af5" providerId="ADAL" clId="{44A69EB5-1C90-4215-9DE8-42E24E6B50CB}" dt="2023-01-17T11:30:42.525" v="1392" actId="20577"/>
        <pc:sldMkLst>
          <pc:docMk/>
          <pc:sldMk cId="853348127" sldId="363"/>
        </pc:sldMkLst>
        <pc:spChg chg="mod">
          <ac:chgData name="McHarg, Catherine" userId="88b8f76c-9ae3-4745-88eb-fe0667a22af5" providerId="ADAL" clId="{44A69EB5-1C90-4215-9DE8-42E24E6B50CB}" dt="2023-01-17T11:30:42.525" v="1392" actId="20577"/>
          <ac:spMkLst>
            <pc:docMk/>
            <pc:sldMk cId="853348127" sldId="363"/>
            <ac:spMk id="3" creationId="{E88F002B-38E3-422A-ADA9-E49991BA0224}"/>
          </ac:spMkLst>
        </pc:spChg>
        <pc:spChg chg="mod">
          <ac:chgData name="McHarg, Catherine" userId="88b8f76c-9ae3-4745-88eb-fe0667a22af5" providerId="ADAL" clId="{44A69EB5-1C90-4215-9DE8-42E24E6B50CB}" dt="2023-01-17T10:37:41.941" v="918" actId="20577"/>
          <ac:spMkLst>
            <pc:docMk/>
            <pc:sldMk cId="853348127" sldId="363"/>
            <ac:spMk id="4" creationId="{5597340C-A01E-4B41-8B4F-9AA42F73F594}"/>
          </ac:spMkLst>
        </pc:spChg>
        <pc:spChg chg="mod">
          <ac:chgData name="McHarg, Catherine" userId="88b8f76c-9ae3-4745-88eb-fe0667a22af5" providerId="ADAL" clId="{44A69EB5-1C90-4215-9DE8-42E24E6B50CB}" dt="2023-01-17T10:08:48.755" v="888" actId="20577"/>
          <ac:spMkLst>
            <pc:docMk/>
            <pc:sldMk cId="853348127" sldId="363"/>
            <ac:spMk id="6" creationId="{77CE32C0-6707-44D3-AEC0-EAE6D71EED2C}"/>
          </ac:spMkLst>
        </pc:spChg>
        <pc:spChg chg="add del mod">
          <ac:chgData name="McHarg, Catherine" userId="88b8f76c-9ae3-4745-88eb-fe0667a22af5" providerId="ADAL" clId="{44A69EB5-1C90-4215-9DE8-42E24E6B50CB}" dt="2023-01-17T10:03:29.705" v="802" actId="931"/>
          <ac:spMkLst>
            <pc:docMk/>
            <pc:sldMk cId="853348127" sldId="363"/>
            <ac:spMk id="7" creationId="{A7666A87-B458-4BA7-8E07-D3301A170183}"/>
          </ac:spMkLst>
        </pc:spChg>
        <pc:picChg chg="add mod modCrop">
          <ac:chgData name="McHarg, Catherine" userId="88b8f76c-9ae3-4745-88eb-fe0667a22af5" providerId="ADAL" clId="{44A69EB5-1C90-4215-9DE8-42E24E6B50CB}" dt="2023-01-17T10:04:28.412" v="819" actId="1076"/>
          <ac:picMkLst>
            <pc:docMk/>
            <pc:sldMk cId="853348127" sldId="363"/>
            <ac:picMk id="9" creationId="{553B52D5-C399-4822-B976-0DF73B329766}"/>
          </ac:picMkLst>
        </pc:picChg>
        <pc:picChg chg="del">
          <ac:chgData name="McHarg, Catherine" userId="88b8f76c-9ae3-4745-88eb-fe0667a22af5" providerId="ADAL" clId="{44A69EB5-1C90-4215-9DE8-42E24E6B50CB}" dt="2023-01-17T10:03:22.005" v="801" actId="478"/>
          <ac:picMkLst>
            <pc:docMk/>
            <pc:sldMk cId="853348127" sldId="363"/>
            <ac:picMk id="17" creationId="{00A26698-B8F9-422E-8B47-349CB26D7F30}"/>
          </ac:picMkLst>
        </pc:picChg>
      </pc:sldChg>
      <pc:sldChg chg="add del">
        <pc:chgData name="McHarg, Catherine" userId="88b8f76c-9ae3-4745-88eb-fe0667a22af5" providerId="ADAL" clId="{44A69EB5-1C90-4215-9DE8-42E24E6B50CB}" dt="2023-01-17T09:27:05.814" v="216"/>
        <pc:sldMkLst>
          <pc:docMk/>
          <pc:sldMk cId="2759326692" sldId="365"/>
        </pc:sldMkLst>
      </pc:sldChg>
      <pc:sldChg chg="modSp add">
        <pc:chgData name="McHarg, Catherine" userId="88b8f76c-9ae3-4745-88eb-fe0667a22af5" providerId="ADAL" clId="{44A69EB5-1C90-4215-9DE8-42E24E6B50CB}" dt="2023-01-17T10:08:06.488" v="865" actId="255"/>
        <pc:sldMkLst>
          <pc:docMk/>
          <pc:sldMk cId="3420409813" sldId="365"/>
        </pc:sldMkLst>
        <pc:spChg chg="mod">
          <ac:chgData name="McHarg, Catherine" userId="88b8f76c-9ae3-4745-88eb-fe0667a22af5" providerId="ADAL" clId="{44A69EB5-1C90-4215-9DE8-42E24E6B50CB}" dt="2023-01-17T10:08:06.488" v="865" actId="255"/>
          <ac:spMkLst>
            <pc:docMk/>
            <pc:sldMk cId="3420409813" sldId="365"/>
            <ac:spMk id="4" creationId="{E8E88E4B-2A68-4E16-9E97-1BBCCDFE1F62}"/>
          </ac:spMkLst>
        </pc:spChg>
      </pc:sldChg>
      <pc:sldChg chg="addSp delSp modSp add modNotesTx">
        <pc:chgData name="McHarg, Catherine" userId="88b8f76c-9ae3-4745-88eb-fe0667a22af5" providerId="ADAL" clId="{44A69EB5-1C90-4215-9DE8-42E24E6B50CB}" dt="2023-01-17T10:10:57.557" v="896" actId="20577"/>
        <pc:sldMkLst>
          <pc:docMk/>
          <pc:sldMk cId="3072067410" sldId="366"/>
        </pc:sldMkLst>
        <pc:spChg chg="mod">
          <ac:chgData name="McHarg, Catherine" userId="88b8f76c-9ae3-4745-88eb-fe0667a22af5" providerId="ADAL" clId="{44A69EB5-1C90-4215-9DE8-42E24E6B50CB}" dt="2023-01-17T10:01:21.874" v="794"/>
          <ac:spMkLst>
            <pc:docMk/>
            <pc:sldMk cId="3072067410" sldId="366"/>
            <ac:spMk id="3" creationId="{719A5D1E-D7EB-40B0-BCDF-B2C3A8B646C6}"/>
          </ac:spMkLst>
        </pc:spChg>
        <pc:spChg chg="mod">
          <ac:chgData name="McHarg, Catherine" userId="88b8f76c-9ae3-4745-88eb-fe0667a22af5" providerId="ADAL" clId="{44A69EB5-1C90-4215-9DE8-42E24E6B50CB}" dt="2023-01-17T10:02:16.405" v="799" actId="14100"/>
          <ac:spMkLst>
            <pc:docMk/>
            <pc:sldMk cId="3072067410" sldId="366"/>
            <ac:spMk id="4" creationId="{80702F29-589C-4696-9D34-7B60DCEC9E64}"/>
          </ac:spMkLst>
        </pc:spChg>
        <pc:spChg chg="del">
          <ac:chgData name="McHarg, Catherine" userId="88b8f76c-9ae3-4745-88eb-fe0667a22af5" providerId="ADAL" clId="{44A69EB5-1C90-4215-9DE8-42E24E6B50CB}" dt="2023-01-17T10:01:42.138" v="796" actId="931"/>
          <ac:spMkLst>
            <pc:docMk/>
            <pc:sldMk cId="3072067410" sldId="366"/>
            <ac:spMk id="5" creationId="{E8089580-A2BE-4530-A1A2-98885944172B}"/>
          </ac:spMkLst>
        </pc:spChg>
        <pc:spChg chg="mod">
          <ac:chgData name="McHarg, Catherine" userId="88b8f76c-9ae3-4745-88eb-fe0667a22af5" providerId="ADAL" clId="{44A69EB5-1C90-4215-9DE8-42E24E6B50CB}" dt="2023-01-17T10:01:46.358" v="797" actId="6549"/>
          <ac:spMkLst>
            <pc:docMk/>
            <pc:sldMk cId="3072067410" sldId="366"/>
            <ac:spMk id="6" creationId="{8B608B61-2AD8-4ABB-94D4-36EDDED0595B}"/>
          </ac:spMkLst>
        </pc:spChg>
        <pc:picChg chg="add mod">
          <ac:chgData name="McHarg, Catherine" userId="88b8f76c-9ae3-4745-88eb-fe0667a22af5" providerId="ADAL" clId="{44A69EB5-1C90-4215-9DE8-42E24E6B50CB}" dt="2023-01-17T10:01:42.138" v="796" actId="931"/>
          <ac:picMkLst>
            <pc:docMk/>
            <pc:sldMk cId="3072067410" sldId="366"/>
            <ac:picMk id="8" creationId="{C78EFCA4-8949-4DA6-9910-16341618CEFE}"/>
          </ac:picMkLst>
        </pc:picChg>
      </pc:sldChg>
      <pc:sldChg chg="addSp delSp modSp add modNotesTx">
        <pc:chgData name="McHarg, Catherine" userId="88b8f76c-9ae3-4745-88eb-fe0667a22af5" providerId="ADAL" clId="{44A69EB5-1C90-4215-9DE8-42E24E6B50CB}" dt="2023-01-17T11:03:18.744" v="1054" actId="20577"/>
        <pc:sldMkLst>
          <pc:docMk/>
          <pc:sldMk cId="2810304935" sldId="367"/>
        </pc:sldMkLst>
        <pc:spChg chg="mod">
          <ac:chgData name="McHarg, Catherine" userId="88b8f76c-9ae3-4745-88eb-fe0667a22af5" providerId="ADAL" clId="{44A69EB5-1C90-4215-9DE8-42E24E6B50CB}" dt="2023-01-17T10:48:36.562" v="943" actId="20577"/>
          <ac:spMkLst>
            <pc:docMk/>
            <pc:sldMk cId="2810304935" sldId="367"/>
            <ac:spMk id="3" creationId="{2C5ECDB8-B9D8-4334-B922-E429406B6A61}"/>
          </ac:spMkLst>
        </pc:spChg>
        <pc:spChg chg="mod">
          <ac:chgData name="McHarg, Catherine" userId="88b8f76c-9ae3-4745-88eb-fe0667a22af5" providerId="ADAL" clId="{44A69EB5-1C90-4215-9DE8-42E24E6B50CB}" dt="2023-01-17T11:03:18.744" v="1054" actId="20577"/>
          <ac:spMkLst>
            <pc:docMk/>
            <pc:sldMk cId="2810304935" sldId="367"/>
            <ac:spMk id="4" creationId="{BD56B354-FD7D-4548-8E77-C11FE55516EA}"/>
          </ac:spMkLst>
        </pc:spChg>
        <pc:spChg chg="del">
          <ac:chgData name="McHarg, Catherine" userId="88b8f76c-9ae3-4745-88eb-fe0667a22af5" providerId="ADAL" clId="{44A69EB5-1C90-4215-9DE8-42E24E6B50CB}" dt="2023-01-17T10:48:42.765" v="944" actId="931"/>
          <ac:spMkLst>
            <pc:docMk/>
            <pc:sldMk cId="2810304935" sldId="367"/>
            <ac:spMk id="5" creationId="{1E16CB5C-042E-43DD-82C6-919C288E3E3A}"/>
          </ac:spMkLst>
        </pc:spChg>
        <pc:spChg chg="mod">
          <ac:chgData name="McHarg, Catherine" userId="88b8f76c-9ae3-4745-88eb-fe0667a22af5" providerId="ADAL" clId="{44A69EB5-1C90-4215-9DE8-42E24E6B50CB}" dt="2023-01-17T10:49:21.474" v="965" actId="20577"/>
          <ac:spMkLst>
            <pc:docMk/>
            <pc:sldMk cId="2810304935" sldId="367"/>
            <ac:spMk id="6" creationId="{0B4C5CA3-AE8F-4527-AFB9-9C418663B44B}"/>
          </ac:spMkLst>
        </pc:spChg>
        <pc:picChg chg="add mod">
          <ac:chgData name="McHarg, Catherine" userId="88b8f76c-9ae3-4745-88eb-fe0667a22af5" providerId="ADAL" clId="{44A69EB5-1C90-4215-9DE8-42E24E6B50CB}" dt="2023-01-17T10:49:11.692" v="951" actId="1076"/>
          <ac:picMkLst>
            <pc:docMk/>
            <pc:sldMk cId="2810304935" sldId="367"/>
            <ac:picMk id="8" creationId="{A6F7D3DA-5C96-4CA1-A49C-710737AA1070}"/>
          </ac:picMkLst>
        </pc:picChg>
      </pc:sldChg>
      <pc:sldChg chg="addSp delSp modSp add">
        <pc:chgData name="McHarg, Catherine" userId="88b8f76c-9ae3-4745-88eb-fe0667a22af5" providerId="ADAL" clId="{44A69EB5-1C90-4215-9DE8-42E24E6B50CB}" dt="2023-01-17T11:12:29.775" v="1294" actId="14100"/>
        <pc:sldMkLst>
          <pc:docMk/>
          <pc:sldMk cId="791066830" sldId="368"/>
        </pc:sldMkLst>
        <pc:spChg chg="mod">
          <ac:chgData name="McHarg, Catherine" userId="88b8f76c-9ae3-4745-88eb-fe0667a22af5" providerId="ADAL" clId="{44A69EB5-1C90-4215-9DE8-42E24E6B50CB}" dt="2023-01-17T11:04:00.375" v="1078" actId="20577"/>
          <ac:spMkLst>
            <pc:docMk/>
            <pc:sldMk cId="791066830" sldId="368"/>
            <ac:spMk id="3" creationId="{EECBDE2F-025D-413D-B8EE-F53652AF3B51}"/>
          </ac:spMkLst>
        </pc:spChg>
        <pc:spChg chg="mod">
          <ac:chgData name="McHarg, Catherine" userId="88b8f76c-9ae3-4745-88eb-fe0667a22af5" providerId="ADAL" clId="{44A69EB5-1C90-4215-9DE8-42E24E6B50CB}" dt="2023-01-17T11:12:29.775" v="1294" actId="14100"/>
          <ac:spMkLst>
            <pc:docMk/>
            <pc:sldMk cId="791066830" sldId="368"/>
            <ac:spMk id="4" creationId="{67156B8F-82CA-42FE-B3E9-FAE5923255CC}"/>
          </ac:spMkLst>
        </pc:spChg>
        <pc:spChg chg="del">
          <ac:chgData name="McHarg, Catherine" userId="88b8f76c-9ae3-4745-88eb-fe0667a22af5" providerId="ADAL" clId="{44A69EB5-1C90-4215-9DE8-42E24E6B50CB}" dt="2023-01-17T11:06:46.376" v="1079" actId="931"/>
          <ac:spMkLst>
            <pc:docMk/>
            <pc:sldMk cId="791066830" sldId="368"/>
            <ac:spMk id="5" creationId="{440EF61C-9590-4788-9710-2FFCB78E5489}"/>
          </ac:spMkLst>
        </pc:spChg>
        <pc:spChg chg="mod">
          <ac:chgData name="McHarg, Catherine" userId="88b8f76c-9ae3-4745-88eb-fe0667a22af5" providerId="ADAL" clId="{44A69EB5-1C90-4215-9DE8-42E24E6B50CB}" dt="2023-01-17T11:07:22.008" v="1105" actId="20577"/>
          <ac:spMkLst>
            <pc:docMk/>
            <pc:sldMk cId="791066830" sldId="368"/>
            <ac:spMk id="6" creationId="{10B94BAF-8F9C-4ADE-822A-51656D5E58C9}"/>
          </ac:spMkLst>
        </pc:spChg>
        <pc:picChg chg="add mod">
          <ac:chgData name="McHarg, Catherine" userId="88b8f76c-9ae3-4745-88eb-fe0667a22af5" providerId="ADAL" clId="{44A69EB5-1C90-4215-9DE8-42E24E6B50CB}" dt="2023-01-17T11:07:05.508" v="1085" actId="1076"/>
          <ac:picMkLst>
            <pc:docMk/>
            <pc:sldMk cId="791066830" sldId="368"/>
            <ac:picMk id="8" creationId="{E3D9CDAD-FF5A-44E6-95C0-ABD4CC5D03BD}"/>
          </ac:picMkLst>
        </pc:picChg>
      </pc:sldChg>
      <pc:sldChg chg="addSp delSp modSp add modNotesTx">
        <pc:chgData name="McHarg, Catherine" userId="88b8f76c-9ae3-4745-88eb-fe0667a22af5" providerId="ADAL" clId="{44A69EB5-1C90-4215-9DE8-42E24E6B50CB}" dt="2023-01-17T11:52:13.744" v="1607" actId="20577"/>
        <pc:sldMkLst>
          <pc:docMk/>
          <pc:sldMk cId="1869151932" sldId="369"/>
        </pc:sldMkLst>
        <pc:spChg chg="add del mod">
          <ac:chgData name="McHarg, Catherine" userId="88b8f76c-9ae3-4745-88eb-fe0667a22af5" providerId="ADAL" clId="{44A69EB5-1C90-4215-9DE8-42E24E6B50CB}" dt="2023-01-17T11:21:49.259" v="1359" actId="478"/>
          <ac:spMkLst>
            <pc:docMk/>
            <pc:sldMk cId="1869151932" sldId="369"/>
            <ac:spMk id="4" creationId="{67156B8F-82CA-42FE-B3E9-FAE5923255CC}"/>
          </ac:spMkLst>
        </pc:spChg>
        <pc:spChg chg="mod">
          <ac:chgData name="McHarg, Catherine" userId="88b8f76c-9ae3-4745-88eb-fe0667a22af5" providerId="ADAL" clId="{44A69EB5-1C90-4215-9DE8-42E24E6B50CB}" dt="2023-01-17T11:22:20.159" v="1389" actId="20577"/>
          <ac:spMkLst>
            <pc:docMk/>
            <pc:sldMk cId="1869151932" sldId="369"/>
            <ac:spMk id="6" creationId="{10B94BAF-8F9C-4ADE-822A-51656D5E58C9}"/>
          </ac:spMkLst>
        </pc:spChg>
        <pc:spChg chg="add del mod">
          <ac:chgData name="McHarg, Catherine" userId="88b8f76c-9ae3-4745-88eb-fe0667a22af5" providerId="ADAL" clId="{44A69EB5-1C90-4215-9DE8-42E24E6B50CB}" dt="2023-01-17T11:21:49.259" v="1359" actId="478"/>
          <ac:spMkLst>
            <pc:docMk/>
            <pc:sldMk cId="1869151932" sldId="369"/>
            <ac:spMk id="7" creationId="{01773246-1A72-4066-A56D-53045EAA06C0}"/>
          </ac:spMkLst>
        </pc:spChg>
        <pc:spChg chg="add del mod">
          <ac:chgData name="McHarg, Catherine" userId="88b8f76c-9ae3-4745-88eb-fe0667a22af5" providerId="ADAL" clId="{44A69EB5-1C90-4215-9DE8-42E24E6B50CB}" dt="2023-01-17T11:25:32.283" v="1390" actId="931"/>
          <ac:spMkLst>
            <pc:docMk/>
            <pc:sldMk cId="1869151932" sldId="369"/>
            <ac:spMk id="10" creationId="{DE298970-FFD4-4273-9C01-FBBA7C2C6F5B}"/>
          </ac:spMkLst>
        </pc:spChg>
        <pc:picChg chg="del">
          <ac:chgData name="McHarg, Catherine" userId="88b8f76c-9ae3-4745-88eb-fe0667a22af5" providerId="ADAL" clId="{44A69EB5-1C90-4215-9DE8-42E24E6B50CB}" dt="2023-01-17T11:22:05.776" v="1360" actId="478"/>
          <ac:picMkLst>
            <pc:docMk/>
            <pc:sldMk cId="1869151932" sldId="369"/>
            <ac:picMk id="8" creationId="{E3D9CDAD-FF5A-44E6-95C0-ABD4CC5D03BD}"/>
          </ac:picMkLst>
        </pc:picChg>
        <pc:picChg chg="add mod">
          <ac:chgData name="McHarg, Catherine" userId="88b8f76c-9ae3-4745-88eb-fe0667a22af5" providerId="ADAL" clId="{44A69EB5-1C90-4215-9DE8-42E24E6B50CB}" dt="2023-01-17T11:25:32.283" v="1390" actId="931"/>
          <ac:picMkLst>
            <pc:docMk/>
            <pc:sldMk cId="1869151932" sldId="369"/>
            <ac:picMk id="12" creationId="{37FFE659-FFEB-4146-A865-AFB5AA690DD4}"/>
          </ac:picMkLst>
        </pc:picChg>
      </pc:sldChg>
      <pc:sldChg chg="addSp delSp modSp add">
        <pc:chgData name="McHarg, Catherine" userId="88b8f76c-9ae3-4745-88eb-fe0667a22af5" providerId="ADAL" clId="{44A69EB5-1C90-4215-9DE8-42E24E6B50CB}" dt="2023-01-17T11:33:51.972" v="1439" actId="255"/>
        <pc:sldMkLst>
          <pc:docMk/>
          <pc:sldMk cId="3410641051" sldId="370"/>
        </pc:sldMkLst>
        <pc:spChg chg="mod">
          <ac:chgData name="McHarg, Catherine" userId="88b8f76c-9ae3-4745-88eb-fe0667a22af5" providerId="ADAL" clId="{44A69EB5-1C90-4215-9DE8-42E24E6B50CB}" dt="2023-01-17T11:30:55.709" v="1400" actId="20577"/>
          <ac:spMkLst>
            <pc:docMk/>
            <pc:sldMk cId="3410641051" sldId="370"/>
            <ac:spMk id="3" creationId="{37963709-F85D-410C-8820-94765FA77D27}"/>
          </ac:spMkLst>
        </pc:spChg>
        <pc:spChg chg="mod">
          <ac:chgData name="McHarg, Catherine" userId="88b8f76c-9ae3-4745-88eb-fe0667a22af5" providerId="ADAL" clId="{44A69EB5-1C90-4215-9DE8-42E24E6B50CB}" dt="2023-01-17T11:33:51.972" v="1439" actId="255"/>
          <ac:spMkLst>
            <pc:docMk/>
            <pc:sldMk cId="3410641051" sldId="370"/>
            <ac:spMk id="4" creationId="{958BCCDB-064B-4A2F-B878-A18604CBD867}"/>
          </ac:spMkLst>
        </pc:spChg>
        <pc:spChg chg="del">
          <ac:chgData name="McHarg, Catherine" userId="88b8f76c-9ae3-4745-88eb-fe0667a22af5" providerId="ADAL" clId="{44A69EB5-1C90-4215-9DE8-42E24E6B50CB}" dt="2023-01-17T11:31:31.624" v="1401" actId="931"/>
          <ac:spMkLst>
            <pc:docMk/>
            <pc:sldMk cId="3410641051" sldId="370"/>
            <ac:spMk id="5" creationId="{03DF4AD0-AEEA-49D1-98F3-A88914E5700E}"/>
          </ac:spMkLst>
        </pc:spChg>
        <pc:spChg chg="mod">
          <ac:chgData name="McHarg, Catherine" userId="88b8f76c-9ae3-4745-88eb-fe0667a22af5" providerId="ADAL" clId="{44A69EB5-1C90-4215-9DE8-42E24E6B50CB}" dt="2023-01-17T11:32:29.285" v="1432" actId="20577"/>
          <ac:spMkLst>
            <pc:docMk/>
            <pc:sldMk cId="3410641051" sldId="370"/>
            <ac:spMk id="6" creationId="{63ED1ADB-E2F1-45AC-9E75-81106DE5D575}"/>
          </ac:spMkLst>
        </pc:spChg>
        <pc:picChg chg="add mod modCrop">
          <ac:chgData name="McHarg, Catherine" userId="88b8f76c-9ae3-4745-88eb-fe0667a22af5" providerId="ADAL" clId="{44A69EB5-1C90-4215-9DE8-42E24E6B50CB}" dt="2023-01-17T11:32:19.737" v="1419" actId="18131"/>
          <ac:picMkLst>
            <pc:docMk/>
            <pc:sldMk cId="3410641051" sldId="370"/>
            <ac:picMk id="8" creationId="{F77763FC-BFAD-4A5D-86F1-D322DFB7967E}"/>
          </ac:picMkLst>
        </pc:picChg>
      </pc:sldChg>
      <pc:sldChg chg="addSp delSp modSp add">
        <pc:chgData name="McHarg, Catherine" userId="88b8f76c-9ae3-4745-88eb-fe0667a22af5" providerId="ADAL" clId="{44A69EB5-1C90-4215-9DE8-42E24E6B50CB}" dt="2023-01-17T11:38:25.333" v="1505" actId="20577"/>
        <pc:sldMkLst>
          <pc:docMk/>
          <pc:sldMk cId="3187865436" sldId="371"/>
        </pc:sldMkLst>
        <pc:spChg chg="mod">
          <ac:chgData name="McHarg, Catherine" userId="88b8f76c-9ae3-4745-88eb-fe0667a22af5" providerId="ADAL" clId="{44A69EB5-1C90-4215-9DE8-42E24E6B50CB}" dt="2023-01-17T11:38:07.929" v="1476" actId="14100"/>
          <ac:spMkLst>
            <pc:docMk/>
            <pc:sldMk cId="3187865436" sldId="371"/>
            <ac:spMk id="4" creationId="{958BCCDB-064B-4A2F-B878-A18604CBD867}"/>
          </ac:spMkLst>
        </pc:spChg>
        <pc:spChg chg="mod">
          <ac:chgData name="McHarg, Catherine" userId="88b8f76c-9ae3-4745-88eb-fe0667a22af5" providerId="ADAL" clId="{44A69EB5-1C90-4215-9DE8-42E24E6B50CB}" dt="2023-01-17T11:38:25.333" v="1505" actId="20577"/>
          <ac:spMkLst>
            <pc:docMk/>
            <pc:sldMk cId="3187865436" sldId="371"/>
            <ac:spMk id="6" creationId="{63ED1ADB-E2F1-45AC-9E75-81106DE5D575}"/>
          </ac:spMkLst>
        </pc:spChg>
        <pc:spChg chg="add del mod">
          <ac:chgData name="McHarg, Catherine" userId="88b8f76c-9ae3-4745-88eb-fe0667a22af5" providerId="ADAL" clId="{44A69EB5-1C90-4215-9DE8-42E24E6B50CB}" dt="2023-01-17T11:35:14.504" v="1453" actId="931"/>
          <ac:spMkLst>
            <pc:docMk/>
            <pc:sldMk cId="3187865436" sldId="371"/>
            <ac:spMk id="7" creationId="{B709C75C-5A0C-414C-A7AD-06CDF56B4A8E}"/>
          </ac:spMkLst>
        </pc:spChg>
        <pc:picChg chg="del">
          <ac:chgData name="McHarg, Catherine" userId="88b8f76c-9ae3-4745-88eb-fe0667a22af5" providerId="ADAL" clId="{44A69EB5-1C90-4215-9DE8-42E24E6B50CB}" dt="2023-01-17T11:34:56.094" v="1452" actId="478"/>
          <ac:picMkLst>
            <pc:docMk/>
            <pc:sldMk cId="3187865436" sldId="371"/>
            <ac:picMk id="8" creationId="{F77763FC-BFAD-4A5D-86F1-D322DFB7967E}"/>
          </ac:picMkLst>
        </pc:picChg>
        <pc:picChg chg="add mod modCrop">
          <ac:chgData name="McHarg, Catherine" userId="88b8f76c-9ae3-4745-88eb-fe0667a22af5" providerId="ADAL" clId="{44A69EB5-1C90-4215-9DE8-42E24E6B50CB}" dt="2023-01-17T11:37:40.951" v="1471" actId="1076"/>
          <ac:picMkLst>
            <pc:docMk/>
            <pc:sldMk cId="3187865436" sldId="371"/>
            <ac:picMk id="10" creationId="{861BF53A-13A9-4B40-B006-6BCB1E30CBBF}"/>
          </ac:picMkLst>
        </pc:picChg>
      </pc:sldChg>
      <pc:sldChg chg="addSp delSp modSp add">
        <pc:chgData name="McHarg, Catherine" userId="88b8f76c-9ae3-4745-88eb-fe0667a22af5" providerId="ADAL" clId="{44A69EB5-1C90-4215-9DE8-42E24E6B50CB}" dt="2023-01-17T11:58:39.393" v="1661" actId="14100"/>
        <pc:sldMkLst>
          <pc:docMk/>
          <pc:sldMk cId="1929083991" sldId="372"/>
        </pc:sldMkLst>
        <pc:spChg chg="del">
          <ac:chgData name="McHarg, Catherine" userId="88b8f76c-9ae3-4745-88eb-fe0667a22af5" providerId="ADAL" clId="{44A69EB5-1C90-4215-9DE8-42E24E6B50CB}" dt="2023-01-17T11:57:09.360" v="1646"/>
          <ac:spMkLst>
            <pc:docMk/>
            <pc:sldMk cId="1929083991" sldId="372"/>
            <ac:spMk id="2" creationId="{C8385750-89BB-47F2-B750-0DAC6D69AD28}"/>
          </ac:spMkLst>
        </pc:spChg>
        <pc:spChg chg="mod">
          <ac:chgData name="McHarg, Catherine" userId="88b8f76c-9ae3-4745-88eb-fe0667a22af5" providerId="ADAL" clId="{44A69EB5-1C90-4215-9DE8-42E24E6B50CB}" dt="2023-01-17T11:41:56.711" v="1521" actId="20577"/>
          <ac:spMkLst>
            <pc:docMk/>
            <pc:sldMk cId="1929083991" sldId="372"/>
            <ac:spMk id="3" creationId="{39D91753-0727-45E0-ACB0-B0237797CDDB}"/>
          </ac:spMkLst>
        </pc:spChg>
        <pc:spChg chg="mod">
          <ac:chgData name="McHarg, Catherine" userId="88b8f76c-9ae3-4745-88eb-fe0667a22af5" providerId="ADAL" clId="{44A69EB5-1C90-4215-9DE8-42E24E6B50CB}" dt="2023-01-17T11:58:39.393" v="1661" actId="14100"/>
          <ac:spMkLst>
            <pc:docMk/>
            <pc:sldMk cId="1929083991" sldId="372"/>
            <ac:spMk id="4" creationId="{DD8CA109-F34D-4D95-A4A9-9A929CA2792B}"/>
          </ac:spMkLst>
        </pc:spChg>
        <pc:spChg chg="del">
          <ac:chgData name="McHarg, Catherine" userId="88b8f76c-9ae3-4745-88eb-fe0667a22af5" providerId="ADAL" clId="{44A69EB5-1C90-4215-9DE8-42E24E6B50CB}" dt="2023-01-17T11:50:42.058" v="1584" actId="931"/>
          <ac:spMkLst>
            <pc:docMk/>
            <pc:sldMk cId="1929083991" sldId="372"/>
            <ac:spMk id="5" creationId="{82D93657-1414-46C8-8771-8A7A927AEF1F}"/>
          </ac:spMkLst>
        </pc:spChg>
        <pc:spChg chg="mod">
          <ac:chgData name="McHarg, Catherine" userId="88b8f76c-9ae3-4745-88eb-fe0667a22af5" providerId="ADAL" clId="{44A69EB5-1C90-4215-9DE8-42E24E6B50CB}" dt="2023-01-17T11:51:15.975" v="1605" actId="20577"/>
          <ac:spMkLst>
            <pc:docMk/>
            <pc:sldMk cId="1929083991" sldId="372"/>
            <ac:spMk id="6" creationId="{CC8011E1-3F36-46DA-8FC7-5A98EDACB109}"/>
          </ac:spMkLst>
        </pc:spChg>
        <pc:spChg chg="add mod">
          <ac:chgData name="McHarg, Catherine" userId="88b8f76c-9ae3-4745-88eb-fe0667a22af5" providerId="ADAL" clId="{44A69EB5-1C90-4215-9DE8-42E24E6B50CB}" dt="2023-01-17T11:57:09.360" v="1646"/>
          <ac:spMkLst>
            <pc:docMk/>
            <pc:sldMk cId="1929083991" sldId="372"/>
            <ac:spMk id="9" creationId="{3222016D-8C21-47C9-805E-985986926448}"/>
          </ac:spMkLst>
        </pc:spChg>
        <pc:picChg chg="add mod">
          <ac:chgData name="McHarg, Catherine" userId="88b8f76c-9ae3-4745-88eb-fe0667a22af5" providerId="ADAL" clId="{44A69EB5-1C90-4215-9DE8-42E24E6B50CB}" dt="2023-01-17T11:58:25.477" v="1659" actId="1076"/>
          <ac:picMkLst>
            <pc:docMk/>
            <pc:sldMk cId="1929083991" sldId="372"/>
            <ac:picMk id="8" creationId="{4AB7F77A-24E9-4CA2-9B62-6E66D959285A}"/>
          </ac:picMkLst>
        </pc:picChg>
      </pc:sldChg>
      <pc:sldChg chg="addSp delSp modSp add del">
        <pc:chgData name="McHarg, Catherine" userId="88b8f76c-9ae3-4745-88eb-fe0667a22af5" providerId="ADAL" clId="{44A69EB5-1C90-4215-9DE8-42E24E6B50CB}" dt="2023-01-17T11:59:49.793" v="1675" actId="2696"/>
        <pc:sldMkLst>
          <pc:docMk/>
          <pc:sldMk cId="3332699728" sldId="373"/>
        </pc:sldMkLst>
        <pc:spChg chg="del">
          <ac:chgData name="McHarg, Catherine" userId="88b8f76c-9ae3-4745-88eb-fe0667a22af5" providerId="ADAL" clId="{44A69EB5-1C90-4215-9DE8-42E24E6B50CB}" dt="2023-01-17T11:57:23.592" v="1647"/>
          <ac:spMkLst>
            <pc:docMk/>
            <pc:sldMk cId="3332699728" sldId="373"/>
            <ac:spMk id="2" creationId="{C8385750-89BB-47F2-B750-0DAC6D69AD28}"/>
          </ac:spMkLst>
        </pc:spChg>
        <pc:spChg chg="mod">
          <ac:chgData name="McHarg, Catherine" userId="88b8f76c-9ae3-4745-88eb-fe0667a22af5" providerId="ADAL" clId="{44A69EB5-1C90-4215-9DE8-42E24E6B50CB}" dt="2023-01-17T11:53:42.376" v="1616" actId="14100"/>
          <ac:spMkLst>
            <pc:docMk/>
            <pc:sldMk cId="3332699728" sldId="373"/>
            <ac:spMk id="4" creationId="{DD8CA109-F34D-4D95-A4A9-9A929CA2792B}"/>
          </ac:spMkLst>
        </pc:spChg>
        <pc:spChg chg="add mod">
          <ac:chgData name="McHarg, Catherine" userId="88b8f76c-9ae3-4745-88eb-fe0667a22af5" providerId="ADAL" clId="{44A69EB5-1C90-4215-9DE8-42E24E6B50CB}" dt="2023-01-17T11:57:23.592" v="1647"/>
          <ac:spMkLst>
            <pc:docMk/>
            <pc:sldMk cId="3332699728" sldId="373"/>
            <ac:spMk id="5" creationId="{99FE5360-8190-4E74-87DD-33F10BD49EED}"/>
          </ac:spMkLst>
        </pc:spChg>
        <pc:spChg chg="add mod">
          <ac:chgData name="McHarg, Catherine" userId="88b8f76c-9ae3-4745-88eb-fe0667a22af5" providerId="ADAL" clId="{44A69EB5-1C90-4215-9DE8-42E24E6B50CB}" dt="2023-01-17T11:59:03.593" v="1662" actId="478"/>
          <ac:spMkLst>
            <pc:docMk/>
            <pc:sldMk cId="3332699728" sldId="373"/>
            <ac:spMk id="9" creationId="{D467F740-E9A2-4C49-A582-8B9B482BCE94}"/>
          </ac:spMkLst>
        </pc:spChg>
        <pc:picChg chg="del">
          <ac:chgData name="McHarg, Catherine" userId="88b8f76c-9ae3-4745-88eb-fe0667a22af5" providerId="ADAL" clId="{44A69EB5-1C90-4215-9DE8-42E24E6B50CB}" dt="2023-01-17T11:59:03.593" v="1662" actId="478"/>
          <ac:picMkLst>
            <pc:docMk/>
            <pc:sldMk cId="3332699728" sldId="373"/>
            <ac:picMk id="8" creationId="{4AB7F77A-24E9-4CA2-9B62-6E66D959285A}"/>
          </ac:picMkLst>
        </pc:picChg>
        <pc:picChg chg="add">
          <ac:chgData name="McHarg, Catherine" userId="88b8f76c-9ae3-4745-88eb-fe0667a22af5" providerId="ADAL" clId="{44A69EB5-1C90-4215-9DE8-42E24E6B50CB}" dt="2023-01-17T11:59:04.260" v="1663"/>
          <ac:picMkLst>
            <pc:docMk/>
            <pc:sldMk cId="3332699728" sldId="373"/>
            <ac:picMk id="10" creationId="{B3FF0076-6149-4F0E-B25D-F0C7A7E9BDC3}"/>
          </ac:picMkLst>
        </pc:picChg>
      </pc:sldChg>
      <pc:sldChg chg="addSp delSp modSp add ord">
        <pc:chgData name="McHarg, Catherine" userId="88b8f76c-9ae3-4745-88eb-fe0667a22af5" providerId="ADAL" clId="{44A69EB5-1C90-4215-9DE8-42E24E6B50CB}" dt="2023-01-17T14:34:12.752" v="1682" actId="255"/>
        <pc:sldMkLst>
          <pc:docMk/>
          <pc:sldMk cId="3336177438" sldId="374"/>
        </pc:sldMkLst>
        <pc:spChg chg="del">
          <ac:chgData name="McHarg, Catherine" userId="88b8f76c-9ae3-4745-88eb-fe0667a22af5" providerId="ADAL" clId="{44A69EB5-1C90-4215-9DE8-42E24E6B50CB}" dt="2023-01-17T11:56:56.326" v="1645"/>
          <ac:spMkLst>
            <pc:docMk/>
            <pc:sldMk cId="3336177438" sldId="374"/>
            <ac:spMk id="2" creationId="{39B68EDE-906E-4FF9-8A52-58CDD26E6F08}"/>
          </ac:spMkLst>
        </pc:spChg>
        <pc:spChg chg="mod">
          <ac:chgData name="McHarg, Catherine" userId="88b8f76c-9ae3-4745-88eb-fe0667a22af5" providerId="ADAL" clId="{44A69EB5-1C90-4215-9DE8-42E24E6B50CB}" dt="2023-01-17T11:54:38.109" v="1622"/>
          <ac:spMkLst>
            <pc:docMk/>
            <pc:sldMk cId="3336177438" sldId="374"/>
            <ac:spMk id="3" creationId="{3B2CE3A7-D71F-4C12-96E6-AFAC83CBF25A}"/>
          </ac:spMkLst>
        </pc:spChg>
        <pc:spChg chg="del">
          <ac:chgData name="McHarg, Catherine" userId="88b8f76c-9ae3-4745-88eb-fe0667a22af5" providerId="ADAL" clId="{44A69EB5-1C90-4215-9DE8-42E24E6B50CB}" dt="2023-01-17T11:56:56.326" v="1645"/>
          <ac:spMkLst>
            <pc:docMk/>
            <pc:sldMk cId="3336177438" sldId="374"/>
            <ac:spMk id="4" creationId="{5C8C3102-BB21-48DF-9A0E-30446B425DB4}"/>
          </ac:spMkLst>
        </pc:spChg>
        <pc:spChg chg="del">
          <ac:chgData name="McHarg, Catherine" userId="88b8f76c-9ae3-4745-88eb-fe0667a22af5" providerId="ADAL" clId="{44A69EB5-1C90-4215-9DE8-42E24E6B50CB}" dt="2023-01-17T11:54:53.026" v="1623" actId="931"/>
          <ac:spMkLst>
            <pc:docMk/>
            <pc:sldMk cId="3336177438" sldId="374"/>
            <ac:spMk id="5" creationId="{B5C38D74-AB5A-47F2-826E-E3E569992CBB}"/>
          </ac:spMkLst>
        </pc:spChg>
        <pc:spChg chg="mod">
          <ac:chgData name="McHarg, Catherine" userId="88b8f76c-9ae3-4745-88eb-fe0667a22af5" providerId="ADAL" clId="{44A69EB5-1C90-4215-9DE8-42E24E6B50CB}" dt="2023-01-17T11:55:17.076" v="1643" actId="20577"/>
          <ac:spMkLst>
            <pc:docMk/>
            <pc:sldMk cId="3336177438" sldId="374"/>
            <ac:spMk id="6" creationId="{5F9BC4DE-12D3-4657-8ED7-B993582BE39B}"/>
          </ac:spMkLst>
        </pc:spChg>
        <pc:spChg chg="add mod">
          <ac:chgData name="McHarg, Catherine" userId="88b8f76c-9ae3-4745-88eb-fe0667a22af5" providerId="ADAL" clId="{44A69EB5-1C90-4215-9DE8-42E24E6B50CB}" dt="2023-01-17T14:34:12.752" v="1682" actId="255"/>
          <ac:spMkLst>
            <pc:docMk/>
            <pc:sldMk cId="3336177438" sldId="374"/>
            <ac:spMk id="9" creationId="{EE556AC5-7FD6-40CE-BD77-90C01BCB7AFD}"/>
          </ac:spMkLst>
        </pc:spChg>
        <pc:spChg chg="add mod">
          <ac:chgData name="McHarg, Catherine" userId="88b8f76c-9ae3-4745-88eb-fe0667a22af5" providerId="ADAL" clId="{44A69EB5-1C90-4215-9DE8-42E24E6B50CB}" dt="2023-01-17T11:56:56.326" v="1645"/>
          <ac:spMkLst>
            <pc:docMk/>
            <pc:sldMk cId="3336177438" sldId="374"/>
            <ac:spMk id="10" creationId="{64F71D64-0B12-4E12-8148-5D3E53C3102C}"/>
          </ac:spMkLst>
        </pc:spChg>
        <pc:picChg chg="add mod">
          <ac:chgData name="McHarg, Catherine" userId="88b8f76c-9ae3-4745-88eb-fe0667a22af5" providerId="ADAL" clId="{44A69EB5-1C90-4215-9DE8-42E24E6B50CB}" dt="2023-01-17T11:57:49.410" v="1651" actId="1076"/>
          <ac:picMkLst>
            <pc:docMk/>
            <pc:sldMk cId="3336177438" sldId="374"/>
            <ac:picMk id="8" creationId="{5D539309-2606-460C-8BCC-6B972F32F536}"/>
          </ac:picMkLst>
        </pc:picChg>
      </pc:sldChg>
      <pc:sldChg chg="addSp delSp modSp add modNotesTx">
        <pc:chgData name="McHarg, Catherine" userId="88b8f76c-9ae3-4745-88eb-fe0667a22af5" providerId="ADAL" clId="{44A69EB5-1C90-4215-9DE8-42E24E6B50CB}" dt="2023-01-17T14:54:55.820" v="1770" actId="20577"/>
        <pc:sldMkLst>
          <pc:docMk/>
          <pc:sldMk cId="1662735188" sldId="375"/>
        </pc:sldMkLst>
        <pc:spChg chg="mod">
          <ac:chgData name="McHarg, Catherine" userId="88b8f76c-9ae3-4745-88eb-fe0667a22af5" providerId="ADAL" clId="{44A69EB5-1C90-4215-9DE8-42E24E6B50CB}" dt="2023-01-17T14:46:24.976" v="1714" actId="20577"/>
          <ac:spMkLst>
            <pc:docMk/>
            <pc:sldMk cId="1662735188" sldId="375"/>
            <ac:spMk id="3" creationId="{96C30A4B-7661-4BED-915B-355D72B78E26}"/>
          </ac:spMkLst>
        </pc:spChg>
        <pc:spChg chg="mod">
          <ac:chgData name="McHarg, Catherine" userId="88b8f76c-9ae3-4745-88eb-fe0667a22af5" providerId="ADAL" clId="{44A69EB5-1C90-4215-9DE8-42E24E6B50CB}" dt="2023-01-17T14:53:53" v="1727" actId="255"/>
          <ac:spMkLst>
            <pc:docMk/>
            <pc:sldMk cId="1662735188" sldId="375"/>
            <ac:spMk id="4" creationId="{FB662353-B106-473E-A72A-6C494C3283F4}"/>
          </ac:spMkLst>
        </pc:spChg>
        <pc:spChg chg="del">
          <ac:chgData name="McHarg, Catherine" userId="88b8f76c-9ae3-4745-88eb-fe0667a22af5" providerId="ADAL" clId="{44A69EB5-1C90-4215-9DE8-42E24E6B50CB}" dt="2023-01-17T14:52:33.185" v="1715" actId="931"/>
          <ac:spMkLst>
            <pc:docMk/>
            <pc:sldMk cId="1662735188" sldId="375"/>
            <ac:spMk id="5" creationId="{9B0C7463-050E-483B-BA2E-780BF35F4141}"/>
          </ac:spMkLst>
        </pc:spChg>
        <pc:spChg chg="mod">
          <ac:chgData name="McHarg, Catherine" userId="88b8f76c-9ae3-4745-88eb-fe0667a22af5" providerId="ADAL" clId="{44A69EB5-1C90-4215-9DE8-42E24E6B50CB}" dt="2023-01-17T14:54:55.820" v="1770" actId="20577"/>
          <ac:spMkLst>
            <pc:docMk/>
            <pc:sldMk cId="1662735188" sldId="375"/>
            <ac:spMk id="6" creationId="{CC7F70A8-4946-4A30-A4CC-6A6ADE5D8D86}"/>
          </ac:spMkLst>
        </pc:spChg>
        <pc:picChg chg="add mod modCrop">
          <ac:chgData name="McHarg, Catherine" userId="88b8f76c-9ae3-4745-88eb-fe0667a22af5" providerId="ADAL" clId="{44A69EB5-1C90-4215-9DE8-42E24E6B50CB}" dt="2023-01-17T14:52:58.106" v="1722" actId="18131"/>
          <ac:picMkLst>
            <pc:docMk/>
            <pc:sldMk cId="1662735188" sldId="375"/>
            <ac:picMk id="8" creationId="{9CB773ED-825E-437B-A9B6-AA5C8935E43F}"/>
          </ac:picMkLst>
        </pc:picChg>
      </pc:sldChg>
      <pc:sldChg chg="modSp add">
        <pc:chgData name="McHarg, Catherine" userId="88b8f76c-9ae3-4745-88eb-fe0667a22af5" providerId="ADAL" clId="{44A69EB5-1C90-4215-9DE8-42E24E6B50CB}" dt="2023-01-17T14:34:58.972" v="1691" actId="255"/>
        <pc:sldMkLst>
          <pc:docMk/>
          <pc:sldMk cId="1812111154" sldId="376"/>
        </pc:sldMkLst>
        <pc:spChg chg="mod">
          <ac:chgData name="McHarg, Catherine" userId="88b8f76c-9ae3-4745-88eb-fe0667a22af5" providerId="ADAL" clId="{44A69EB5-1C90-4215-9DE8-42E24E6B50CB}" dt="2023-01-17T14:34:58.972" v="1691" actId="255"/>
          <ac:spMkLst>
            <pc:docMk/>
            <pc:sldMk cId="1812111154" sldId="376"/>
            <ac:spMk id="9" creationId="{EE556AC5-7FD6-40CE-BD77-90C01BCB7AFD}"/>
          </ac:spMkLst>
        </pc:spChg>
      </pc:sldChg>
      <pc:sldChg chg="modSp add">
        <pc:chgData name="McHarg, Catherine" userId="88b8f76c-9ae3-4745-88eb-fe0667a22af5" providerId="ADAL" clId="{44A69EB5-1C90-4215-9DE8-42E24E6B50CB}" dt="2023-01-17T11:59:44.025" v="1674" actId="255"/>
        <pc:sldMkLst>
          <pc:docMk/>
          <pc:sldMk cId="2785148682" sldId="377"/>
        </pc:sldMkLst>
        <pc:spChg chg="mod">
          <ac:chgData name="McHarg, Catherine" userId="88b8f76c-9ae3-4745-88eb-fe0667a22af5" providerId="ADAL" clId="{44A69EB5-1C90-4215-9DE8-42E24E6B50CB}" dt="2023-01-17T11:59:44.025" v="1674" actId="255"/>
          <ac:spMkLst>
            <pc:docMk/>
            <pc:sldMk cId="2785148682" sldId="377"/>
            <ac:spMk id="4" creationId="{DD8CA109-F34D-4D95-A4A9-9A929CA2792B}"/>
          </ac:spMkLst>
        </pc:spChg>
      </pc:sldChg>
      <pc:sldChg chg="modSp add">
        <pc:chgData name="McHarg, Catherine" userId="88b8f76c-9ae3-4745-88eb-fe0667a22af5" providerId="ADAL" clId="{44A69EB5-1C90-4215-9DE8-42E24E6B50CB}" dt="2023-01-17T14:55:05.212" v="1772" actId="20577"/>
        <pc:sldMkLst>
          <pc:docMk/>
          <pc:sldMk cId="4048043639" sldId="378"/>
        </pc:sldMkLst>
        <pc:spChg chg="mod">
          <ac:chgData name="McHarg, Catherine" userId="88b8f76c-9ae3-4745-88eb-fe0667a22af5" providerId="ADAL" clId="{44A69EB5-1C90-4215-9DE8-42E24E6B50CB}" dt="2023-01-17T14:54:17.776" v="1738" actId="255"/>
          <ac:spMkLst>
            <pc:docMk/>
            <pc:sldMk cId="4048043639" sldId="378"/>
            <ac:spMk id="4" creationId="{FB662353-B106-473E-A72A-6C494C3283F4}"/>
          </ac:spMkLst>
        </pc:spChg>
        <pc:spChg chg="mod">
          <ac:chgData name="McHarg, Catherine" userId="88b8f76c-9ae3-4745-88eb-fe0667a22af5" providerId="ADAL" clId="{44A69EB5-1C90-4215-9DE8-42E24E6B50CB}" dt="2023-01-17T14:55:05.212" v="1772" actId="20577"/>
          <ac:spMkLst>
            <pc:docMk/>
            <pc:sldMk cId="4048043639" sldId="378"/>
            <ac:spMk id="6" creationId="{CC7F70A8-4946-4A30-A4CC-6A6ADE5D8D86}"/>
          </ac:spMkLst>
        </pc:spChg>
      </pc:sldChg>
      <pc:sldChg chg="addSp delSp modSp add modNotesTx">
        <pc:chgData name="McHarg, Catherine" userId="88b8f76c-9ae3-4745-88eb-fe0667a22af5" providerId="ADAL" clId="{44A69EB5-1C90-4215-9DE8-42E24E6B50CB}" dt="2023-01-17T15:04:07.809" v="1840" actId="20577"/>
        <pc:sldMkLst>
          <pc:docMk/>
          <pc:sldMk cId="2421195901" sldId="379"/>
        </pc:sldMkLst>
        <pc:spChg chg="mod">
          <ac:chgData name="McHarg, Catherine" userId="88b8f76c-9ae3-4745-88eb-fe0667a22af5" providerId="ADAL" clId="{44A69EB5-1C90-4215-9DE8-42E24E6B50CB}" dt="2023-01-17T14:57:56.049" v="1783" actId="20577"/>
          <ac:spMkLst>
            <pc:docMk/>
            <pc:sldMk cId="2421195901" sldId="379"/>
            <ac:spMk id="3" creationId="{05DF819A-0A76-4CF1-9BD4-3F33A561E382}"/>
          </ac:spMkLst>
        </pc:spChg>
        <pc:spChg chg="mod">
          <ac:chgData name="McHarg, Catherine" userId="88b8f76c-9ae3-4745-88eb-fe0667a22af5" providerId="ADAL" clId="{44A69EB5-1C90-4215-9DE8-42E24E6B50CB}" dt="2023-01-17T15:04:07.809" v="1840" actId="20577"/>
          <ac:spMkLst>
            <pc:docMk/>
            <pc:sldMk cId="2421195901" sldId="379"/>
            <ac:spMk id="4" creationId="{9D8D818B-F821-4ACE-B061-C9AB0B1634BF}"/>
          </ac:spMkLst>
        </pc:spChg>
        <pc:spChg chg="del">
          <ac:chgData name="McHarg, Catherine" userId="88b8f76c-9ae3-4745-88eb-fe0667a22af5" providerId="ADAL" clId="{44A69EB5-1C90-4215-9DE8-42E24E6B50CB}" dt="2023-01-17T14:58:21.149" v="1784" actId="931"/>
          <ac:spMkLst>
            <pc:docMk/>
            <pc:sldMk cId="2421195901" sldId="379"/>
            <ac:spMk id="5" creationId="{96B0C9A0-B7BD-47DB-B4D1-AB19BB0370DE}"/>
          </ac:spMkLst>
        </pc:spChg>
        <pc:spChg chg="mod">
          <ac:chgData name="McHarg, Catherine" userId="88b8f76c-9ae3-4745-88eb-fe0667a22af5" providerId="ADAL" clId="{44A69EB5-1C90-4215-9DE8-42E24E6B50CB}" dt="2023-01-17T14:59:05.433" v="1808" actId="20577"/>
          <ac:spMkLst>
            <pc:docMk/>
            <pc:sldMk cId="2421195901" sldId="379"/>
            <ac:spMk id="6" creationId="{B6EC336B-2D5D-4F1D-91D0-3381CD902010}"/>
          </ac:spMkLst>
        </pc:spChg>
        <pc:spChg chg="add del mod">
          <ac:chgData name="McHarg, Catherine" userId="88b8f76c-9ae3-4745-88eb-fe0667a22af5" providerId="ADAL" clId="{44A69EB5-1C90-4215-9DE8-42E24E6B50CB}" dt="2023-01-17T15:01:42.272" v="1823" actId="478"/>
          <ac:spMkLst>
            <pc:docMk/>
            <pc:sldMk cId="2421195901" sldId="379"/>
            <ac:spMk id="10" creationId="{03654FE6-FAFB-4EB6-949E-A2C813CD5138}"/>
          </ac:spMkLst>
        </pc:spChg>
        <pc:picChg chg="add del mod modCrop">
          <ac:chgData name="McHarg, Catherine" userId="88b8f76c-9ae3-4745-88eb-fe0667a22af5" providerId="ADAL" clId="{44A69EB5-1C90-4215-9DE8-42E24E6B50CB}" dt="2023-01-17T15:01:42.272" v="1823" actId="478"/>
          <ac:picMkLst>
            <pc:docMk/>
            <pc:sldMk cId="2421195901" sldId="379"/>
            <ac:picMk id="8" creationId="{D326654E-3B17-49A8-8C42-0A98BD962812}"/>
          </ac:picMkLst>
        </pc:picChg>
      </pc:sldChg>
      <pc:sldChg chg="modSp add ord">
        <pc:chgData name="McHarg, Catherine" userId="88b8f76c-9ae3-4745-88eb-fe0667a22af5" providerId="ADAL" clId="{44A69EB5-1C90-4215-9DE8-42E24E6B50CB}" dt="2023-01-17T15:00:26.288" v="1817"/>
        <pc:sldMkLst>
          <pc:docMk/>
          <pc:sldMk cId="1917747491" sldId="380"/>
        </pc:sldMkLst>
        <pc:spChg chg="mod">
          <ac:chgData name="McHarg, Catherine" userId="88b8f76c-9ae3-4745-88eb-fe0667a22af5" providerId="ADAL" clId="{44A69EB5-1C90-4215-9DE8-42E24E6B50CB}" dt="2023-01-17T15:00:04.575" v="1816" actId="12"/>
          <ac:spMkLst>
            <pc:docMk/>
            <pc:sldMk cId="1917747491" sldId="380"/>
            <ac:spMk id="4" creationId="{9D8D818B-F821-4ACE-B061-C9AB0B1634BF}"/>
          </ac:spMkLst>
        </pc:spChg>
      </pc:sldChg>
      <pc:sldChg chg="addSp delSp modSp add modNotesTx">
        <pc:chgData name="McHarg, Catherine" userId="88b8f76c-9ae3-4745-88eb-fe0667a22af5" providerId="ADAL" clId="{44A69EB5-1C90-4215-9DE8-42E24E6B50CB}" dt="2023-01-17T15:36:20.266" v="2000" actId="20577"/>
        <pc:sldMkLst>
          <pc:docMk/>
          <pc:sldMk cId="4287043851" sldId="381"/>
        </pc:sldMkLst>
        <pc:spChg chg="mod">
          <ac:chgData name="McHarg, Catherine" userId="88b8f76c-9ae3-4745-88eb-fe0667a22af5" providerId="ADAL" clId="{44A69EB5-1C90-4215-9DE8-42E24E6B50CB}" dt="2023-01-17T15:09:54.550" v="1860" actId="20577"/>
          <ac:spMkLst>
            <pc:docMk/>
            <pc:sldMk cId="4287043851" sldId="381"/>
            <ac:spMk id="3" creationId="{F3B0888F-9BCD-4BDF-B274-B1F4DBE0DBD4}"/>
          </ac:spMkLst>
        </pc:spChg>
        <pc:spChg chg="mod">
          <ac:chgData name="McHarg, Catherine" userId="88b8f76c-9ae3-4745-88eb-fe0667a22af5" providerId="ADAL" clId="{44A69EB5-1C90-4215-9DE8-42E24E6B50CB}" dt="2023-01-17T15:12:45.738" v="1894" actId="255"/>
          <ac:spMkLst>
            <pc:docMk/>
            <pc:sldMk cId="4287043851" sldId="381"/>
            <ac:spMk id="4" creationId="{2E39595D-6FF5-4DBD-B931-F78BFD588AF9}"/>
          </ac:spMkLst>
        </pc:spChg>
        <pc:spChg chg="del">
          <ac:chgData name="McHarg, Catherine" userId="88b8f76c-9ae3-4745-88eb-fe0667a22af5" providerId="ADAL" clId="{44A69EB5-1C90-4215-9DE8-42E24E6B50CB}" dt="2023-01-17T15:10:02.642" v="1861" actId="931"/>
          <ac:spMkLst>
            <pc:docMk/>
            <pc:sldMk cId="4287043851" sldId="381"/>
            <ac:spMk id="5" creationId="{7392D3A2-A7DC-4053-B17F-901D6C695E0A}"/>
          </ac:spMkLst>
        </pc:spChg>
        <pc:spChg chg="mod">
          <ac:chgData name="McHarg, Catherine" userId="88b8f76c-9ae3-4745-88eb-fe0667a22af5" providerId="ADAL" clId="{44A69EB5-1C90-4215-9DE8-42E24E6B50CB}" dt="2023-01-17T15:10:18.963" v="1885" actId="20577"/>
          <ac:spMkLst>
            <pc:docMk/>
            <pc:sldMk cId="4287043851" sldId="381"/>
            <ac:spMk id="6" creationId="{1BF415B1-5999-4463-B0EF-CE1BE647E51C}"/>
          </ac:spMkLst>
        </pc:spChg>
        <pc:picChg chg="add mod">
          <ac:chgData name="McHarg, Catherine" userId="88b8f76c-9ae3-4745-88eb-fe0667a22af5" providerId="ADAL" clId="{44A69EB5-1C90-4215-9DE8-42E24E6B50CB}" dt="2023-01-17T15:10:03.832" v="1863" actId="962"/>
          <ac:picMkLst>
            <pc:docMk/>
            <pc:sldMk cId="4287043851" sldId="381"/>
            <ac:picMk id="8" creationId="{9566B654-11D9-4942-9C25-F1492280A216}"/>
          </ac:picMkLst>
        </pc:picChg>
      </pc:sldChg>
      <pc:sldChg chg="modSp add">
        <pc:chgData name="McHarg, Catherine" userId="88b8f76c-9ae3-4745-88eb-fe0667a22af5" providerId="ADAL" clId="{44A69EB5-1C90-4215-9DE8-42E24E6B50CB}" dt="2023-01-17T15:15:24.892" v="1929" actId="20577"/>
        <pc:sldMkLst>
          <pc:docMk/>
          <pc:sldMk cId="2531816065" sldId="382"/>
        </pc:sldMkLst>
        <pc:spChg chg="mod">
          <ac:chgData name="McHarg, Catherine" userId="88b8f76c-9ae3-4745-88eb-fe0667a22af5" providerId="ADAL" clId="{44A69EB5-1C90-4215-9DE8-42E24E6B50CB}" dt="2023-01-17T15:15:24.892" v="1929" actId="20577"/>
          <ac:spMkLst>
            <pc:docMk/>
            <pc:sldMk cId="2531816065" sldId="382"/>
            <ac:spMk id="4" creationId="{2E39595D-6FF5-4DBD-B931-F78BFD588AF9}"/>
          </ac:spMkLst>
        </pc:spChg>
      </pc:sldChg>
      <pc:sldChg chg="addSp delSp modSp add">
        <pc:chgData name="McHarg, Catherine" userId="88b8f76c-9ae3-4745-88eb-fe0667a22af5" providerId="ADAL" clId="{44A69EB5-1C90-4215-9DE8-42E24E6B50CB}" dt="2023-01-17T15:42:33.983" v="2057"/>
        <pc:sldMkLst>
          <pc:docMk/>
          <pc:sldMk cId="3517391967" sldId="383"/>
        </pc:sldMkLst>
        <pc:spChg chg="mod">
          <ac:chgData name="McHarg, Catherine" userId="88b8f76c-9ae3-4745-88eb-fe0667a22af5" providerId="ADAL" clId="{44A69EB5-1C90-4215-9DE8-42E24E6B50CB}" dt="2023-01-17T15:16:44.923" v="1949" actId="20577"/>
          <ac:spMkLst>
            <pc:docMk/>
            <pc:sldMk cId="3517391967" sldId="383"/>
            <ac:spMk id="3" creationId="{F3B0888F-9BCD-4BDF-B274-B1F4DBE0DBD4}"/>
          </ac:spMkLst>
        </pc:spChg>
        <pc:spChg chg="mod">
          <ac:chgData name="McHarg, Catherine" userId="88b8f76c-9ae3-4745-88eb-fe0667a22af5" providerId="ADAL" clId="{44A69EB5-1C90-4215-9DE8-42E24E6B50CB}" dt="2023-01-17T15:42:33.983" v="2057"/>
          <ac:spMkLst>
            <pc:docMk/>
            <pc:sldMk cId="3517391967" sldId="383"/>
            <ac:spMk id="4" creationId="{2E39595D-6FF5-4DBD-B931-F78BFD588AF9}"/>
          </ac:spMkLst>
        </pc:spChg>
        <pc:spChg chg="mod">
          <ac:chgData name="McHarg, Catherine" userId="88b8f76c-9ae3-4745-88eb-fe0667a22af5" providerId="ADAL" clId="{44A69EB5-1C90-4215-9DE8-42E24E6B50CB}" dt="2023-01-17T15:35:51.653" v="1968" actId="20577"/>
          <ac:spMkLst>
            <pc:docMk/>
            <pc:sldMk cId="3517391967" sldId="383"/>
            <ac:spMk id="6" creationId="{1BF415B1-5999-4463-B0EF-CE1BE647E51C}"/>
          </ac:spMkLst>
        </pc:spChg>
        <pc:spChg chg="add del mod">
          <ac:chgData name="McHarg, Catherine" userId="88b8f76c-9ae3-4745-88eb-fe0667a22af5" providerId="ADAL" clId="{44A69EB5-1C90-4215-9DE8-42E24E6B50CB}" dt="2023-01-17T15:37:02.683" v="2002" actId="931"/>
          <ac:spMkLst>
            <pc:docMk/>
            <pc:sldMk cId="3517391967" sldId="383"/>
            <ac:spMk id="7" creationId="{67631F38-F413-4F5C-81A9-4426A1B4CDDA}"/>
          </ac:spMkLst>
        </pc:spChg>
        <pc:picChg chg="del">
          <ac:chgData name="McHarg, Catherine" userId="88b8f76c-9ae3-4745-88eb-fe0667a22af5" providerId="ADAL" clId="{44A69EB5-1C90-4215-9DE8-42E24E6B50CB}" dt="2023-01-17T15:36:58.083" v="2001" actId="478"/>
          <ac:picMkLst>
            <pc:docMk/>
            <pc:sldMk cId="3517391967" sldId="383"/>
            <ac:picMk id="8" creationId="{9566B654-11D9-4942-9C25-F1492280A216}"/>
          </ac:picMkLst>
        </pc:picChg>
        <pc:picChg chg="add mod modCrop">
          <ac:chgData name="McHarg, Catherine" userId="88b8f76c-9ae3-4745-88eb-fe0667a22af5" providerId="ADAL" clId="{44A69EB5-1C90-4215-9DE8-42E24E6B50CB}" dt="2023-01-17T15:37:32.633" v="2035" actId="18131"/>
          <ac:picMkLst>
            <pc:docMk/>
            <pc:sldMk cId="3517391967" sldId="383"/>
            <ac:picMk id="10" creationId="{9367DFAA-AA04-4E6B-B6C9-02F94DEAC8B9}"/>
          </ac:picMkLst>
        </pc:picChg>
      </pc:sldChg>
      <pc:sldChg chg="modSp add">
        <pc:chgData name="McHarg, Catherine" userId="88b8f76c-9ae3-4745-88eb-fe0667a22af5" providerId="ADAL" clId="{44A69EB5-1C90-4215-9DE8-42E24E6B50CB}" dt="2023-01-17T15:45:07.722" v="2136" actId="20577"/>
        <pc:sldMkLst>
          <pc:docMk/>
          <pc:sldMk cId="2354557831" sldId="384"/>
        </pc:sldMkLst>
        <pc:spChg chg="mod">
          <ac:chgData name="McHarg, Catherine" userId="88b8f76c-9ae3-4745-88eb-fe0667a22af5" providerId="ADAL" clId="{44A69EB5-1C90-4215-9DE8-42E24E6B50CB}" dt="2023-01-17T15:45:07.722" v="2136" actId="20577"/>
          <ac:spMkLst>
            <pc:docMk/>
            <pc:sldMk cId="2354557831" sldId="384"/>
            <ac:spMk id="4" creationId="{2E39595D-6FF5-4DBD-B931-F78BFD588AF9}"/>
          </ac:spMkLst>
        </pc:spChg>
      </pc:sldChg>
      <pc:sldChg chg="addSp delSp modSp add modNotesTx">
        <pc:chgData name="McHarg, Catherine" userId="88b8f76c-9ae3-4745-88eb-fe0667a22af5" providerId="ADAL" clId="{44A69EB5-1C90-4215-9DE8-42E24E6B50CB}" dt="2023-01-17T16:03:24.887" v="2414" actId="20577"/>
        <pc:sldMkLst>
          <pc:docMk/>
          <pc:sldMk cId="3997985781" sldId="385"/>
        </pc:sldMkLst>
        <pc:spChg chg="mod">
          <ac:chgData name="McHarg, Catherine" userId="88b8f76c-9ae3-4745-88eb-fe0667a22af5" providerId="ADAL" clId="{44A69EB5-1C90-4215-9DE8-42E24E6B50CB}" dt="2023-01-17T15:48:41.970" v="2146" actId="20577"/>
          <ac:spMkLst>
            <pc:docMk/>
            <pc:sldMk cId="3997985781" sldId="385"/>
            <ac:spMk id="2" creationId="{64A5206F-2D63-4172-AC60-AB7F54A69FB7}"/>
          </ac:spMkLst>
        </pc:spChg>
        <pc:spChg chg="mod">
          <ac:chgData name="McHarg, Catherine" userId="88b8f76c-9ae3-4745-88eb-fe0667a22af5" providerId="ADAL" clId="{44A69EB5-1C90-4215-9DE8-42E24E6B50CB}" dt="2023-01-17T15:52:36.204" v="2229" actId="12"/>
          <ac:spMkLst>
            <pc:docMk/>
            <pc:sldMk cId="3997985781" sldId="385"/>
            <ac:spMk id="3" creationId="{3EC2A71D-2D89-4028-9468-0269B03D75FD}"/>
          </ac:spMkLst>
        </pc:spChg>
        <pc:spChg chg="del">
          <ac:chgData name="McHarg, Catherine" userId="88b8f76c-9ae3-4745-88eb-fe0667a22af5" providerId="ADAL" clId="{44A69EB5-1C90-4215-9DE8-42E24E6B50CB}" dt="2023-01-17T15:48:52.203" v="2147" actId="931"/>
          <ac:spMkLst>
            <pc:docMk/>
            <pc:sldMk cId="3997985781" sldId="385"/>
            <ac:spMk id="4" creationId="{53C9F440-D2EA-4AEF-8101-B3C961F3C5BE}"/>
          </ac:spMkLst>
        </pc:spChg>
        <pc:spChg chg="del">
          <ac:chgData name="McHarg, Catherine" userId="88b8f76c-9ae3-4745-88eb-fe0667a22af5" providerId="ADAL" clId="{44A69EB5-1C90-4215-9DE8-42E24E6B50CB}" dt="2023-01-17T15:50:19.754" v="2193" actId="931"/>
          <ac:spMkLst>
            <pc:docMk/>
            <pc:sldMk cId="3997985781" sldId="385"/>
            <ac:spMk id="5" creationId="{B6674744-995A-4331-8718-DF4E7C81B080}"/>
          </ac:spMkLst>
        </pc:spChg>
        <pc:spChg chg="mod">
          <ac:chgData name="McHarg, Catherine" userId="88b8f76c-9ae3-4745-88eb-fe0667a22af5" providerId="ADAL" clId="{44A69EB5-1C90-4215-9DE8-42E24E6B50CB}" dt="2023-01-17T15:50:00.921" v="2192" actId="20577"/>
          <ac:spMkLst>
            <pc:docMk/>
            <pc:sldMk cId="3997985781" sldId="385"/>
            <ac:spMk id="7" creationId="{8EB865D8-EAB8-452A-BA14-069C903BBBC8}"/>
          </ac:spMkLst>
        </pc:spChg>
        <pc:spChg chg="mod">
          <ac:chgData name="McHarg, Catherine" userId="88b8f76c-9ae3-4745-88eb-fe0667a22af5" providerId="ADAL" clId="{44A69EB5-1C90-4215-9DE8-42E24E6B50CB}" dt="2023-01-17T15:50:36.271" v="2214" actId="20577"/>
          <ac:spMkLst>
            <pc:docMk/>
            <pc:sldMk cId="3997985781" sldId="385"/>
            <ac:spMk id="9" creationId="{F1EED9A7-8ED7-41E9-B252-95A388A0D19D}"/>
          </ac:spMkLst>
        </pc:spChg>
        <pc:picChg chg="add mod modCrop">
          <ac:chgData name="McHarg, Catherine" userId="88b8f76c-9ae3-4745-88eb-fe0667a22af5" providerId="ADAL" clId="{44A69EB5-1C90-4215-9DE8-42E24E6B50CB}" dt="2023-01-17T15:49:28.754" v="2178" actId="18131"/>
          <ac:picMkLst>
            <pc:docMk/>
            <pc:sldMk cId="3997985781" sldId="385"/>
            <ac:picMk id="11" creationId="{03D1CF91-61FF-4DF1-A06D-4CD8D436840A}"/>
          </ac:picMkLst>
        </pc:picChg>
        <pc:picChg chg="add mod">
          <ac:chgData name="McHarg, Catherine" userId="88b8f76c-9ae3-4745-88eb-fe0667a22af5" providerId="ADAL" clId="{44A69EB5-1C90-4215-9DE8-42E24E6B50CB}" dt="2023-01-17T15:50:20.920" v="2195" actId="962"/>
          <ac:picMkLst>
            <pc:docMk/>
            <pc:sldMk cId="3997985781" sldId="385"/>
            <ac:picMk id="13" creationId="{020CF2C3-E3AF-4674-BAA2-BFD142FA19BA}"/>
          </ac:picMkLst>
        </pc:picChg>
      </pc:sldChg>
      <pc:sldChg chg="addSp delSp modSp add ord modNotesTx">
        <pc:chgData name="McHarg, Catherine" userId="88b8f76c-9ae3-4745-88eb-fe0667a22af5" providerId="ADAL" clId="{44A69EB5-1C90-4215-9DE8-42E24E6B50CB}" dt="2023-01-17T16:50:27.938" v="2549" actId="20577"/>
        <pc:sldMkLst>
          <pc:docMk/>
          <pc:sldMk cId="1955369231" sldId="386"/>
        </pc:sldMkLst>
        <pc:spChg chg="add del">
          <ac:chgData name="McHarg, Catherine" userId="88b8f76c-9ae3-4745-88eb-fe0667a22af5" providerId="ADAL" clId="{44A69EB5-1C90-4215-9DE8-42E24E6B50CB}" dt="2023-01-17T16:43:20.812" v="2417"/>
          <ac:spMkLst>
            <pc:docMk/>
            <pc:sldMk cId="1955369231" sldId="386"/>
            <ac:spMk id="2" creationId="{27F50E21-E940-42FB-9DCA-466CCF7FFD52}"/>
          </ac:spMkLst>
        </pc:spChg>
        <pc:spChg chg="mod">
          <ac:chgData name="McHarg, Catherine" userId="88b8f76c-9ae3-4745-88eb-fe0667a22af5" providerId="ADAL" clId="{44A69EB5-1C90-4215-9DE8-42E24E6B50CB}" dt="2023-01-17T16:50:27.938" v="2549" actId="20577"/>
          <ac:spMkLst>
            <pc:docMk/>
            <pc:sldMk cId="1955369231" sldId="386"/>
            <ac:spMk id="3" creationId="{0EDC3356-5DE7-4C02-9610-8F0808B6DF01}"/>
          </ac:spMkLst>
        </pc:spChg>
        <pc:spChg chg="mod">
          <ac:chgData name="McHarg, Catherine" userId="88b8f76c-9ae3-4745-88eb-fe0667a22af5" providerId="ADAL" clId="{44A69EB5-1C90-4215-9DE8-42E24E6B50CB}" dt="2023-01-17T16:01:05.656" v="2393" actId="14100"/>
          <ac:spMkLst>
            <pc:docMk/>
            <pc:sldMk cId="1955369231" sldId="386"/>
            <ac:spMk id="4" creationId="{DF7CA541-07B9-46EB-AD44-920CCCC3F77D}"/>
          </ac:spMkLst>
        </pc:spChg>
        <pc:spChg chg="del">
          <ac:chgData name="McHarg, Catherine" userId="88b8f76c-9ae3-4745-88eb-fe0667a22af5" providerId="ADAL" clId="{44A69EB5-1C90-4215-9DE8-42E24E6B50CB}" dt="2023-01-17T16:02:42.889" v="2395" actId="931"/>
          <ac:spMkLst>
            <pc:docMk/>
            <pc:sldMk cId="1955369231" sldId="386"/>
            <ac:spMk id="5" creationId="{92303CC5-87FB-41E5-9ED7-F9C9E98F2945}"/>
          </ac:spMkLst>
        </pc:spChg>
        <pc:spChg chg="mod">
          <ac:chgData name="McHarg, Catherine" userId="88b8f76c-9ae3-4745-88eb-fe0667a22af5" providerId="ADAL" clId="{44A69EB5-1C90-4215-9DE8-42E24E6B50CB}" dt="2023-01-17T16:02:51.289" v="2413" actId="20577"/>
          <ac:spMkLst>
            <pc:docMk/>
            <pc:sldMk cId="1955369231" sldId="386"/>
            <ac:spMk id="6" creationId="{F0F7AB3A-B2BF-4316-B34A-27417459925E}"/>
          </ac:spMkLst>
        </pc:spChg>
        <pc:spChg chg="add del mod">
          <ac:chgData name="McHarg, Catherine" userId="88b8f76c-9ae3-4745-88eb-fe0667a22af5" providerId="ADAL" clId="{44A69EB5-1C90-4215-9DE8-42E24E6B50CB}" dt="2023-01-17T16:43:20.812" v="2417"/>
          <ac:spMkLst>
            <pc:docMk/>
            <pc:sldMk cId="1955369231" sldId="386"/>
            <ac:spMk id="9" creationId="{8377A04D-594B-411F-A7E1-F62DACDF2808}"/>
          </ac:spMkLst>
        </pc:spChg>
        <pc:picChg chg="add mod">
          <ac:chgData name="McHarg, Catherine" userId="88b8f76c-9ae3-4745-88eb-fe0667a22af5" providerId="ADAL" clId="{44A69EB5-1C90-4215-9DE8-42E24E6B50CB}" dt="2023-01-17T16:02:43.789" v="2397" actId="962"/>
          <ac:picMkLst>
            <pc:docMk/>
            <pc:sldMk cId="1955369231" sldId="386"/>
            <ac:picMk id="8" creationId="{D1524C8B-67CF-43D4-BE6B-10C38D93820E}"/>
          </ac:picMkLst>
        </pc:picChg>
      </pc:sldChg>
      <pc:sldChg chg="addSp delSp modSp add">
        <pc:chgData name="McHarg, Catherine" userId="88b8f76c-9ae3-4745-88eb-fe0667a22af5" providerId="ADAL" clId="{44A69EB5-1C90-4215-9DE8-42E24E6B50CB}" dt="2023-01-17T16:50:51.988" v="2550"/>
        <pc:sldMkLst>
          <pc:docMk/>
          <pc:sldMk cId="262156082" sldId="387"/>
        </pc:sldMkLst>
        <pc:spChg chg="del">
          <ac:chgData name="McHarg, Catherine" userId="88b8f76c-9ae3-4745-88eb-fe0667a22af5" providerId="ADAL" clId="{44A69EB5-1C90-4215-9DE8-42E24E6B50CB}" dt="2023-01-17T16:50:51.988" v="2550"/>
          <ac:spMkLst>
            <pc:docMk/>
            <pc:sldMk cId="262156082" sldId="387"/>
            <ac:spMk id="2" creationId="{35AA06F7-EB7D-4B99-B622-126DBAB5288D}"/>
          </ac:spMkLst>
        </pc:spChg>
        <pc:spChg chg="mod">
          <ac:chgData name="McHarg, Catherine" userId="88b8f76c-9ae3-4745-88eb-fe0667a22af5" providerId="ADAL" clId="{44A69EB5-1C90-4215-9DE8-42E24E6B50CB}" dt="2023-01-17T16:43:50.873" v="2445" actId="20577"/>
          <ac:spMkLst>
            <pc:docMk/>
            <pc:sldMk cId="262156082" sldId="387"/>
            <ac:spMk id="3" creationId="{38167538-7AE8-4580-971F-18CDD71CF753}"/>
          </ac:spMkLst>
        </pc:spChg>
        <pc:spChg chg="mod">
          <ac:chgData name="McHarg, Catherine" userId="88b8f76c-9ae3-4745-88eb-fe0667a22af5" providerId="ADAL" clId="{44A69EB5-1C90-4215-9DE8-42E24E6B50CB}" dt="2023-01-17T16:46:58.820" v="2503" actId="14100"/>
          <ac:spMkLst>
            <pc:docMk/>
            <pc:sldMk cId="262156082" sldId="387"/>
            <ac:spMk id="4" creationId="{53E2CD12-9810-43CC-A778-9184FF258DD2}"/>
          </ac:spMkLst>
        </pc:spChg>
        <pc:spChg chg="del">
          <ac:chgData name="McHarg, Catherine" userId="88b8f76c-9ae3-4745-88eb-fe0667a22af5" providerId="ADAL" clId="{44A69EB5-1C90-4215-9DE8-42E24E6B50CB}" dt="2023-01-17T16:47:46.807" v="2504" actId="931"/>
          <ac:spMkLst>
            <pc:docMk/>
            <pc:sldMk cId="262156082" sldId="387"/>
            <ac:spMk id="5" creationId="{44660B11-AFA9-4B6B-9473-9AF7755BB674}"/>
          </ac:spMkLst>
        </pc:spChg>
        <pc:spChg chg="mod">
          <ac:chgData name="McHarg, Catherine" userId="88b8f76c-9ae3-4745-88eb-fe0667a22af5" providerId="ADAL" clId="{44A69EB5-1C90-4215-9DE8-42E24E6B50CB}" dt="2023-01-17T16:48:00.419" v="2528" actId="20577"/>
          <ac:spMkLst>
            <pc:docMk/>
            <pc:sldMk cId="262156082" sldId="387"/>
            <ac:spMk id="6" creationId="{5234D720-217A-491B-B2B6-C042B6A54D4C}"/>
          </ac:spMkLst>
        </pc:spChg>
        <pc:spChg chg="add mod">
          <ac:chgData name="McHarg, Catherine" userId="88b8f76c-9ae3-4745-88eb-fe0667a22af5" providerId="ADAL" clId="{44A69EB5-1C90-4215-9DE8-42E24E6B50CB}" dt="2023-01-17T16:50:51.988" v="2550"/>
          <ac:spMkLst>
            <pc:docMk/>
            <pc:sldMk cId="262156082" sldId="387"/>
            <ac:spMk id="9" creationId="{6083E11B-DA86-4720-8503-7AE2BADA38BD}"/>
          </ac:spMkLst>
        </pc:spChg>
        <pc:picChg chg="add mod">
          <ac:chgData name="McHarg, Catherine" userId="88b8f76c-9ae3-4745-88eb-fe0667a22af5" providerId="ADAL" clId="{44A69EB5-1C90-4215-9DE8-42E24E6B50CB}" dt="2023-01-17T16:47:47.480" v="2506" actId="962"/>
          <ac:picMkLst>
            <pc:docMk/>
            <pc:sldMk cId="262156082" sldId="387"/>
            <ac:picMk id="8" creationId="{31995F61-F43C-4074-B6E9-06DD8FD75E37}"/>
          </ac:picMkLst>
        </pc:picChg>
      </pc:sldChg>
      <pc:sldChg chg="addSp delSp modSp add">
        <pc:chgData name="McHarg, Catherine" userId="88b8f76c-9ae3-4745-88eb-fe0667a22af5" providerId="ADAL" clId="{44A69EB5-1C90-4215-9DE8-42E24E6B50CB}" dt="2023-01-17T16:56:16.333" v="2637" actId="1076"/>
        <pc:sldMkLst>
          <pc:docMk/>
          <pc:sldMk cId="147365619" sldId="388"/>
        </pc:sldMkLst>
        <pc:spChg chg="mod">
          <ac:chgData name="McHarg, Catherine" userId="88b8f76c-9ae3-4745-88eb-fe0667a22af5" providerId="ADAL" clId="{44A69EB5-1C90-4215-9DE8-42E24E6B50CB}" dt="2023-01-17T16:56:07.387" v="2635" actId="20577"/>
          <ac:spMkLst>
            <pc:docMk/>
            <pc:sldMk cId="147365619" sldId="388"/>
            <ac:spMk id="3" creationId="{5A5A1848-5577-4F6E-9E4A-0B4E693EFF9D}"/>
          </ac:spMkLst>
        </pc:spChg>
        <pc:spChg chg="mod">
          <ac:chgData name="McHarg, Catherine" userId="88b8f76c-9ae3-4745-88eb-fe0667a22af5" providerId="ADAL" clId="{44A69EB5-1C90-4215-9DE8-42E24E6B50CB}" dt="2023-01-17T16:54:42.579" v="2603" actId="20577"/>
          <ac:spMkLst>
            <pc:docMk/>
            <pc:sldMk cId="147365619" sldId="388"/>
            <ac:spMk id="4" creationId="{FEB6A291-9B90-4E10-B5DF-54DD3B276708}"/>
          </ac:spMkLst>
        </pc:spChg>
        <pc:spChg chg="del">
          <ac:chgData name="McHarg, Catherine" userId="88b8f76c-9ae3-4745-88eb-fe0667a22af5" providerId="ADAL" clId="{44A69EB5-1C90-4215-9DE8-42E24E6B50CB}" dt="2023-01-17T16:52:10.539" v="2583" actId="931"/>
          <ac:spMkLst>
            <pc:docMk/>
            <pc:sldMk cId="147365619" sldId="388"/>
            <ac:spMk id="5" creationId="{64892AA1-5B87-483B-89D5-C2EC958C28B5}"/>
          </ac:spMkLst>
        </pc:spChg>
        <pc:picChg chg="add mod">
          <ac:chgData name="McHarg, Catherine" userId="88b8f76c-9ae3-4745-88eb-fe0667a22af5" providerId="ADAL" clId="{44A69EB5-1C90-4215-9DE8-42E24E6B50CB}" dt="2023-01-17T16:56:16.333" v="2637" actId="1076"/>
          <ac:picMkLst>
            <pc:docMk/>
            <pc:sldMk cId="147365619" sldId="388"/>
            <ac:picMk id="8" creationId="{27B592E3-0D3B-4D22-A877-BAFC6D43C33B}"/>
          </ac:picMkLst>
        </pc:picChg>
      </pc:sldChg>
      <pc:sldChg chg="modSp add del">
        <pc:chgData name="McHarg, Catherine" userId="88b8f76c-9ae3-4745-88eb-fe0667a22af5" providerId="ADAL" clId="{44A69EB5-1C90-4215-9DE8-42E24E6B50CB}" dt="2023-01-17T16:56:57.019" v="2646" actId="2696"/>
        <pc:sldMkLst>
          <pc:docMk/>
          <pc:sldMk cId="3327026263" sldId="389"/>
        </pc:sldMkLst>
        <pc:spChg chg="mod">
          <ac:chgData name="McHarg, Catherine" userId="88b8f76c-9ae3-4745-88eb-fe0667a22af5" providerId="ADAL" clId="{44A69EB5-1C90-4215-9DE8-42E24E6B50CB}" dt="2023-01-17T16:56:29.739" v="2638"/>
          <ac:spMkLst>
            <pc:docMk/>
            <pc:sldMk cId="3327026263" sldId="389"/>
            <ac:spMk id="3" creationId="{5A5A1848-5577-4F6E-9E4A-0B4E693EFF9D}"/>
          </ac:spMkLst>
        </pc:spChg>
        <pc:spChg chg="mod">
          <ac:chgData name="McHarg, Catherine" userId="88b8f76c-9ae3-4745-88eb-fe0667a22af5" providerId="ADAL" clId="{44A69EB5-1C90-4215-9DE8-42E24E6B50CB}" dt="2023-01-17T16:55:21.548" v="2612" actId="5793"/>
          <ac:spMkLst>
            <pc:docMk/>
            <pc:sldMk cId="3327026263" sldId="389"/>
            <ac:spMk id="4" creationId="{FEB6A291-9B90-4E10-B5DF-54DD3B276708}"/>
          </ac:spMkLst>
        </pc:spChg>
      </pc:sldChg>
      <pc:sldChg chg="modSp add">
        <pc:chgData name="McHarg, Catherine" userId="88b8f76c-9ae3-4745-88eb-fe0667a22af5" providerId="ADAL" clId="{44A69EB5-1C90-4215-9DE8-42E24E6B50CB}" dt="2023-01-17T16:56:52.917" v="2645" actId="20577"/>
        <pc:sldMkLst>
          <pc:docMk/>
          <pc:sldMk cId="3347803861" sldId="390"/>
        </pc:sldMkLst>
        <pc:spChg chg="mod">
          <ac:chgData name="McHarg, Catherine" userId="88b8f76c-9ae3-4745-88eb-fe0667a22af5" providerId="ADAL" clId="{44A69EB5-1C90-4215-9DE8-42E24E6B50CB}" dt="2023-01-17T16:56:52.917" v="2645" actId="20577"/>
          <ac:spMkLst>
            <pc:docMk/>
            <pc:sldMk cId="3347803861" sldId="390"/>
            <ac:spMk id="4" creationId="{FEB6A291-9B90-4E10-B5DF-54DD3B2767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200" kern="1200" dirty="0">
                <a:solidFill>
                  <a:schemeClr val="tx1"/>
                </a:solidFill>
                <a:effectLst/>
                <a:latin typeface="+mn-lt"/>
                <a:ea typeface="+mn-ea"/>
                <a:cs typeface="+mn-cs"/>
              </a:rPr>
              <a:t>© Historic England Archive (</a:t>
            </a:r>
            <a:r>
              <a:rPr lang="en-GB" sz="1200" kern="1200" dirty="0" err="1">
                <a:solidFill>
                  <a:schemeClr val="tx1"/>
                </a:solidFill>
                <a:effectLst/>
                <a:latin typeface="+mn-lt"/>
                <a:ea typeface="+mn-ea"/>
                <a:cs typeface="+mn-cs"/>
              </a:rPr>
              <a:t>Aerofilms</a:t>
            </a:r>
            <a:r>
              <a:rPr lang="en-GB" sz="1200" kern="1200" dirty="0">
                <a:solidFill>
                  <a:schemeClr val="tx1"/>
                </a:solidFill>
                <a:effectLst/>
                <a:latin typeface="+mn-lt"/>
                <a:ea typeface="+mn-ea"/>
                <a:cs typeface="+mn-cs"/>
              </a:rPr>
              <a:t> Collection) Ref: EPW016752 Date: August 1926</a:t>
            </a:r>
          </a:p>
        </p:txBody>
      </p:sp>
      <p:sp>
        <p:nvSpPr>
          <p:cNvPr id="4" name="Slide Number Placeholder 3"/>
          <p:cNvSpPr>
            <a:spLocks noGrp="1"/>
          </p:cNvSpPr>
          <p:nvPr>
            <p:ph type="sldNum" sz="quarter" idx="5"/>
          </p:nvPr>
        </p:nvSpPr>
        <p:spPr/>
        <p:txBody>
          <a:bodyPr/>
          <a:lstStyle/>
          <a:p>
            <a:fld id="{1AFFFB68-4C17-3C4E-8F1F-E2E74032E6C9}" type="slidenum">
              <a:rPr lang="en-US" smtClean="0"/>
              <a:t>6</a:t>
            </a:fld>
            <a:endParaRPr lang="en-US"/>
          </a:p>
        </p:txBody>
      </p:sp>
    </p:spTree>
    <p:extLst>
      <p:ext uri="{BB962C8B-B14F-4D97-AF65-F5344CB8AC3E}">
        <p14:creationId xmlns:p14="http://schemas.microsoft.com/office/powerpoint/2010/main" val="402040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18</a:t>
            </a:fld>
            <a:endParaRPr lang="en-US"/>
          </a:p>
        </p:txBody>
      </p:sp>
    </p:spTree>
    <p:extLst>
      <p:ext uri="{BB962C8B-B14F-4D97-AF65-F5344CB8AC3E}">
        <p14:creationId xmlns:p14="http://schemas.microsoft.com/office/powerpoint/2010/main" val="44092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19</a:t>
            </a:fld>
            <a:endParaRPr lang="en-US"/>
          </a:p>
        </p:txBody>
      </p:sp>
    </p:spTree>
    <p:extLst>
      <p:ext uri="{BB962C8B-B14F-4D97-AF65-F5344CB8AC3E}">
        <p14:creationId xmlns:p14="http://schemas.microsoft.com/office/powerpoint/2010/main" val="158675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20</a:t>
            </a:fld>
            <a:endParaRPr lang="en-US"/>
          </a:p>
        </p:txBody>
      </p:sp>
    </p:spTree>
    <p:extLst>
      <p:ext uri="{BB962C8B-B14F-4D97-AF65-F5344CB8AC3E}">
        <p14:creationId xmlns:p14="http://schemas.microsoft.com/office/powerpoint/2010/main" val="121874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21</a:t>
            </a:fld>
            <a:endParaRPr lang="en-US"/>
          </a:p>
        </p:txBody>
      </p:sp>
    </p:spTree>
    <p:extLst>
      <p:ext uri="{BB962C8B-B14F-4D97-AF65-F5344CB8AC3E}">
        <p14:creationId xmlns:p14="http://schemas.microsoft.com/office/powerpoint/2010/main" val="334717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22</a:t>
            </a:fld>
            <a:endParaRPr lang="en-US"/>
          </a:p>
        </p:txBody>
      </p:sp>
    </p:spTree>
    <p:extLst>
      <p:ext uri="{BB962C8B-B14F-4D97-AF65-F5344CB8AC3E}">
        <p14:creationId xmlns:p14="http://schemas.microsoft.com/office/powerpoint/2010/main" val="417871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err="1">
                <a:solidFill>
                  <a:schemeClr val="tx1"/>
                </a:solidFill>
                <a:effectLst/>
                <a:latin typeface="+mn-lt"/>
                <a:ea typeface="+mn-ea"/>
                <a:cs typeface="+mn-cs"/>
              </a:rPr>
              <a:t>Alamy</a:t>
            </a:r>
            <a:r>
              <a:rPr lang="en-GB" sz="1200" b="0" i="0" kern="1200" dirty="0">
                <a:solidFill>
                  <a:schemeClr val="tx1"/>
                </a:solidFill>
                <a:effectLst/>
                <a:latin typeface="+mn-lt"/>
                <a:ea typeface="+mn-ea"/>
                <a:cs typeface="+mn-cs"/>
              </a:rPr>
              <a:t> – Ref: AYK8EE</a:t>
            </a: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23</a:t>
            </a:fld>
            <a:endParaRPr lang="en-US"/>
          </a:p>
        </p:txBody>
      </p:sp>
    </p:spTree>
    <p:extLst>
      <p:ext uri="{BB962C8B-B14F-4D97-AF65-F5344CB8AC3E}">
        <p14:creationId xmlns:p14="http://schemas.microsoft.com/office/powerpoint/2010/main" val="3594965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err="1">
                <a:solidFill>
                  <a:schemeClr val="tx1"/>
                </a:solidFill>
                <a:effectLst/>
                <a:latin typeface="+mn-lt"/>
                <a:ea typeface="+mn-ea"/>
                <a:cs typeface="+mn-cs"/>
              </a:rPr>
              <a:t>Alamy</a:t>
            </a:r>
            <a:r>
              <a:rPr lang="en-GB" sz="1200" b="0" i="0" kern="1200" dirty="0">
                <a:solidFill>
                  <a:schemeClr val="tx1"/>
                </a:solidFill>
                <a:effectLst/>
                <a:latin typeface="+mn-lt"/>
                <a:ea typeface="+mn-ea"/>
                <a:cs typeface="+mn-cs"/>
              </a:rPr>
              <a:t> – Ref: AYK8EE</a:t>
            </a: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24</a:t>
            </a:fld>
            <a:endParaRPr lang="en-US"/>
          </a:p>
        </p:txBody>
      </p:sp>
    </p:spTree>
    <p:extLst>
      <p:ext uri="{BB962C8B-B14F-4D97-AF65-F5344CB8AC3E}">
        <p14:creationId xmlns:p14="http://schemas.microsoft.com/office/powerpoint/2010/main" val="25369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err="1">
                <a:solidFill>
                  <a:schemeClr val="tx1"/>
                </a:solidFill>
                <a:effectLst/>
                <a:latin typeface="+mn-lt"/>
                <a:ea typeface="+mn-ea"/>
                <a:cs typeface="+mn-cs"/>
              </a:rPr>
              <a:t>Alamy</a:t>
            </a:r>
            <a:r>
              <a:rPr lang="en-GB" sz="1200" b="0" i="0" kern="1200" dirty="0">
                <a:solidFill>
                  <a:schemeClr val="tx1"/>
                </a:solidFill>
                <a:effectLst/>
                <a:latin typeface="+mn-lt"/>
                <a:ea typeface="+mn-ea"/>
                <a:cs typeface="+mn-cs"/>
              </a:rPr>
              <a:t> – Ref: 2B76CDR</a:t>
            </a: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25</a:t>
            </a:fld>
            <a:endParaRPr lang="en-US"/>
          </a:p>
        </p:txBody>
      </p:sp>
    </p:spTree>
    <p:extLst>
      <p:ext uri="{BB962C8B-B14F-4D97-AF65-F5344CB8AC3E}">
        <p14:creationId xmlns:p14="http://schemas.microsoft.com/office/powerpoint/2010/main" val="36204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err="1">
                <a:solidFill>
                  <a:schemeClr val="tx1"/>
                </a:solidFill>
                <a:effectLst/>
                <a:latin typeface="+mn-lt"/>
                <a:ea typeface="+mn-ea"/>
                <a:cs typeface="+mn-cs"/>
              </a:rPr>
              <a:t>Alamy</a:t>
            </a:r>
            <a:r>
              <a:rPr lang="en-GB" sz="1200" b="0" i="0" kern="1200" dirty="0">
                <a:solidFill>
                  <a:schemeClr val="tx1"/>
                </a:solidFill>
                <a:effectLst/>
                <a:latin typeface="+mn-lt"/>
                <a:ea typeface="+mn-ea"/>
                <a:cs typeface="+mn-cs"/>
              </a:rPr>
              <a:t> – Ref: 2B76CDR</a:t>
            </a: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26</a:t>
            </a:fld>
            <a:endParaRPr lang="en-US"/>
          </a:p>
        </p:txBody>
      </p:sp>
    </p:spTree>
    <p:extLst>
      <p:ext uri="{BB962C8B-B14F-4D97-AF65-F5344CB8AC3E}">
        <p14:creationId xmlns:p14="http://schemas.microsoft.com/office/powerpoint/2010/main" val="336096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Images © </a:t>
            </a:r>
            <a:r>
              <a:rPr lang="en-GB" sz="1200" b="0" i="0" kern="1200" dirty="0">
                <a:solidFill>
                  <a:schemeClr val="tx1"/>
                </a:solidFill>
                <a:effectLst/>
                <a:latin typeface="+mn-lt"/>
                <a:ea typeface="+mn-ea"/>
                <a:cs typeface="+mn-cs"/>
              </a:rPr>
              <a:t>Blackbird Publishing</a:t>
            </a: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27</a:t>
            </a:fld>
            <a:endParaRPr lang="en-US"/>
          </a:p>
        </p:txBody>
      </p:sp>
    </p:spTree>
    <p:extLst>
      <p:ext uri="{BB962C8B-B14F-4D97-AF65-F5344CB8AC3E}">
        <p14:creationId xmlns:p14="http://schemas.microsoft.com/office/powerpoint/2010/main" val="29036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7</a:t>
            </a:fld>
            <a:endParaRPr lang="en-US"/>
          </a:p>
        </p:txBody>
      </p:sp>
    </p:spTree>
    <p:extLst>
      <p:ext uri="{BB962C8B-B14F-4D97-AF65-F5344CB8AC3E}">
        <p14:creationId xmlns:p14="http://schemas.microsoft.com/office/powerpoint/2010/main" val="2190987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28</a:t>
            </a:fld>
            <a:endParaRPr lang="en-US"/>
          </a:p>
        </p:txBody>
      </p:sp>
    </p:spTree>
    <p:extLst>
      <p:ext uri="{BB962C8B-B14F-4D97-AF65-F5344CB8AC3E}">
        <p14:creationId xmlns:p14="http://schemas.microsoft.com/office/powerpoint/2010/main" val="1863272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31</a:t>
            </a:fld>
            <a:endParaRPr lang="en-US"/>
          </a:p>
        </p:txBody>
      </p:sp>
    </p:spTree>
    <p:extLst>
      <p:ext uri="{BB962C8B-B14F-4D97-AF65-F5344CB8AC3E}">
        <p14:creationId xmlns:p14="http://schemas.microsoft.com/office/powerpoint/2010/main" val="356542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8</a:t>
            </a:fld>
            <a:endParaRPr lang="en-US"/>
          </a:p>
        </p:txBody>
      </p:sp>
    </p:spTree>
    <p:extLst>
      <p:ext uri="{BB962C8B-B14F-4D97-AF65-F5344CB8AC3E}">
        <p14:creationId xmlns:p14="http://schemas.microsoft.com/office/powerpoint/2010/main" val="29648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9</a:t>
            </a:fld>
            <a:endParaRPr lang="en-US"/>
          </a:p>
        </p:txBody>
      </p:sp>
    </p:spTree>
    <p:extLst>
      <p:ext uri="{BB962C8B-B14F-4D97-AF65-F5344CB8AC3E}">
        <p14:creationId xmlns:p14="http://schemas.microsoft.com/office/powerpoint/2010/main" val="86382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sz="1200" b="0" i="0" kern="1200" dirty="0">
                <a:solidFill>
                  <a:schemeClr val="tx1"/>
                </a:solidFill>
                <a:effectLst/>
                <a:latin typeface="+mn-lt"/>
                <a:ea typeface="+mn-ea"/>
                <a:cs typeface="+mn-cs"/>
              </a:rPr>
              <a:t>© Historic England Archive Ref: IC008/017 Date: circa 1990 - circa 1999</a:t>
            </a: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43657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200" b="0" i="0" kern="1200" dirty="0">
                <a:solidFill>
                  <a:schemeClr val="tx1"/>
                </a:solidFill>
                <a:effectLst/>
                <a:latin typeface="+mn-lt"/>
                <a:ea typeface="+mn-ea"/>
                <a:cs typeface="+mn-cs"/>
              </a:rPr>
              <a:t>© Historic England Archive Ref: IC008/017 Date: circa 1990 - circa 1999</a:t>
            </a:r>
            <a:endParaRPr lang="en-GB"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11</a:t>
            </a:fld>
            <a:endParaRPr lang="en-US"/>
          </a:p>
        </p:txBody>
      </p:sp>
    </p:spTree>
    <p:extLst>
      <p:ext uri="{BB962C8B-B14F-4D97-AF65-F5344CB8AC3E}">
        <p14:creationId xmlns:p14="http://schemas.microsoft.com/office/powerpoint/2010/main" val="308711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200" b="0" i="0" kern="1200" dirty="0">
                <a:solidFill>
                  <a:schemeClr val="tx1"/>
                </a:solidFill>
                <a:effectLst/>
                <a:latin typeface="+mn-lt"/>
                <a:ea typeface="+mn-ea"/>
                <a:cs typeface="+mn-cs"/>
              </a:rPr>
              <a:t>© Mr John Turner. Source: Historic England Archive Ref: IOE01/03921/09 Date: 18 Apr 2001</a:t>
            </a: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12</a:t>
            </a:fld>
            <a:endParaRPr lang="en-US"/>
          </a:p>
        </p:txBody>
      </p:sp>
    </p:spTree>
    <p:extLst>
      <p:ext uri="{BB962C8B-B14F-4D97-AF65-F5344CB8AC3E}">
        <p14:creationId xmlns:p14="http://schemas.microsoft.com/office/powerpoint/2010/main" val="186453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14</a:t>
            </a:fld>
            <a:endParaRPr lang="en-US"/>
          </a:p>
        </p:txBody>
      </p:sp>
    </p:spTree>
    <p:extLst>
      <p:ext uri="{BB962C8B-B14F-4D97-AF65-F5344CB8AC3E}">
        <p14:creationId xmlns:p14="http://schemas.microsoft.com/office/powerpoint/2010/main" val="151645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 </a:t>
            </a:r>
            <a:r>
              <a:rPr lang="en-GB" sz="1200" b="0" i="0" kern="1200" dirty="0">
                <a:solidFill>
                  <a:schemeClr val="tx1"/>
                </a:solidFill>
                <a:effectLst/>
                <a:latin typeface="+mn-lt"/>
                <a:ea typeface="+mn-ea"/>
                <a:cs typeface="+mn-cs"/>
              </a:rPr>
              <a:t>Blackbird Publishing</a:t>
            </a:r>
            <a:endParaRPr lang="en-GB"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17</a:t>
            </a:fld>
            <a:endParaRPr lang="en-US"/>
          </a:p>
        </p:txBody>
      </p:sp>
    </p:spTree>
    <p:extLst>
      <p:ext uri="{BB962C8B-B14F-4D97-AF65-F5344CB8AC3E}">
        <p14:creationId xmlns:p14="http://schemas.microsoft.com/office/powerpoint/2010/main" val="1861353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Single Imag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69C1781-720E-1D93-58A4-0181FF076ECE}"/>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7A942"/>
            </a:solidFill>
          </p:spPr>
        </p:sp>
      </p:gr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indent="0" algn="l">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document title</a:t>
            </a:r>
            <a:endParaRPr lang="en-US"/>
          </a:p>
        </p:txBody>
      </p:sp>
      <p:pic>
        <p:nvPicPr>
          <p:cNvPr id="9" name="Picture 4">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a:latin typeface="Arial" panose="020B0604020202020204" pitchFamily="34" charset="0"/>
              </a:rPr>
              <a:t>Education</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a:p>
        </p:txBody>
      </p:sp>
    </p:spTree>
    <p:extLst>
      <p:ext uri="{BB962C8B-B14F-4D97-AF65-F5344CB8AC3E}">
        <p14:creationId xmlns:p14="http://schemas.microsoft.com/office/powerpoint/2010/main" val="2890535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391178"/>
            <a:ext cx="10971915" cy="5399260"/>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AutoShape 5">
            <a:extLst>
              <a:ext uri="{FF2B5EF4-FFF2-40B4-BE49-F238E27FC236}">
                <a16:creationId xmlns:a16="http://schemas.microsoft.com/office/drawing/2014/main" id="{8DC9ECEE-0EE8-C1DE-10B8-270F3DA5D0C7}"/>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2" name="AutoShape 5">
            <a:extLst>
              <a:ext uri="{FF2B5EF4-FFF2-40B4-BE49-F238E27FC236}">
                <a16:creationId xmlns:a16="http://schemas.microsoft.com/office/drawing/2014/main" id="{8DC9ECEE-0EE8-C1DE-10B8-270F3DA5D0C7}"/>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391178"/>
            <a:ext cx="10971915" cy="6002128"/>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6" y="1411704"/>
            <a:ext cx="5324852" cy="4981601"/>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lvl1pPr>
          </a:lstStyle>
          <a:p>
            <a:r>
              <a:rPr lang="en-GB"/>
              <a:t>Click to edit</a:t>
            </a:r>
            <a:endParaRPr lang="en-US"/>
          </a:p>
        </p:txBody>
      </p:sp>
      <p:sp>
        <p:nvSpPr>
          <p:cNvPr id="5" name="Picture Placeholder 15">
            <a:extLst>
              <a:ext uri="{FF2B5EF4-FFF2-40B4-BE49-F238E27FC236}">
                <a16:creationId xmlns:a16="http://schemas.microsoft.com/office/drawing/2014/main" id="{A8D4281E-727A-E0FF-DF59-20BE3AF4F993}"/>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 Content Only">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391178"/>
            <a:ext cx="11362908" cy="6002128"/>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414546" y="1399707"/>
            <a:ext cx="11362908" cy="1921716"/>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lvl1pPr>
          </a:lstStyle>
          <a:p>
            <a:r>
              <a:rPr lang="en-GB"/>
              <a:t>Click to edit</a:t>
            </a:r>
            <a:endParaRPr lang="en-US"/>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7AA62C"/>
            </a:solidFill>
          </a:ln>
        </p:spPr>
        <p:txBody>
          <a:bodyPr/>
          <a:lstStyle/>
          <a:p>
            <a:endParaRPr lang="en-US"/>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0" name="AutoShape 5">
            <a:extLst>
              <a:ext uri="{FF2B5EF4-FFF2-40B4-BE49-F238E27FC236}">
                <a16:creationId xmlns:a16="http://schemas.microsoft.com/office/drawing/2014/main" id="{6F01D4DD-FAF6-D59B-C700-66E45D95B6AB}"/>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7AA62C"/>
            </a:solidFill>
          </a:ln>
        </p:spPr>
        <p:txBody>
          <a:bodyPr/>
          <a:lstStyle/>
          <a:p>
            <a:endParaRPr lang="en-US"/>
          </a:p>
        </p:txBody>
      </p:sp>
      <p:sp>
        <p:nvSpPr>
          <p:cNvPr id="6" name="Picture Placeholder 5">
            <a:extLst>
              <a:ext uri="{FF2B5EF4-FFF2-40B4-BE49-F238E27FC236}">
                <a16:creationId xmlns:a16="http://schemas.microsoft.com/office/drawing/2014/main" id="{2405DC80-D4F9-AF03-87B4-5FD807E27C67}"/>
              </a:ext>
            </a:extLst>
          </p:cNvPr>
          <p:cNvSpPr>
            <a:spLocks noGrp="1"/>
          </p:cNvSpPr>
          <p:nvPr>
            <p:ph type="pic" sz="quarter" idx="18" hasCustomPrompt="1"/>
          </p:nvPr>
        </p:nvSpPr>
        <p:spPr>
          <a:xfrm rot="20481903">
            <a:off x="5890120" y="720270"/>
            <a:ext cx="1778000" cy="635000"/>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p>
            <a:r>
              <a:rPr lang="en-US"/>
              <a:t> </a:t>
            </a:r>
          </a:p>
        </p:txBody>
      </p:sp>
      <p:sp>
        <p:nvSpPr>
          <p:cNvPr id="21" name="Picture Placeholder 5">
            <a:extLst>
              <a:ext uri="{FF2B5EF4-FFF2-40B4-BE49-F238E27FC236}">
                <a16:creationId xmlns:a16="http://schemas.microsoft.com/office/drawing/2014/main" id="{490A7667-F713-501A-63AF-EEAD14526B82}"/>
              </a:ext>
            </a:extLst>
          </p:cNvPr>
          <p:cNvSpPr>
            <a:spLocks noGrp="1"/>
          </p:cNvSpPr>
          <p:nvPr>
            <p:ph type="pic" sz="quarter" idx="19" hasCustomPrompt="1"/>
          </p:nvPr>
        </p:nvSpPr>
        <p:spPr>
          <a:xfrm rot="9839628">
            <a:off x="3322173" y="5443789"/>
            <a:ext cx="1778000" cy="635000"/>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p>
            <a:r>
              <a:rPr lang="en-US"/>
              <a:t> </a:t>
            </a:r>
          </a:p>
        </p:txBody>
      </p:sp>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DF09B61-4E47-EA9C-608B-975D7A5BD4AB}"/>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6" name="Picture Placeholder 13">
            <a:extLst>
              <a:ext uri="{FF2B5EF4-FFF2-40B4-BE49-F238E27FC236}">
                <a16:creationId xmlns:a16="http://schemas.microsoft.com/office/drawing/2014/main" id="{0C5B97FC-AB4E-1DB1-74F5-C823905C4A26}"/>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15" name="Picture Placeholder 13">
            <a:extLst>
              <a:ext uri="{FF2B5EF4-FFF2-40B4-BE49-F238E27FC236}">
                <a16:creationId xmlns:a16="http://schemas.microsoft.com/office/drawing/2014/main" id="{A5EC1B8E-118E-BFBF-C139-E7D78D13583F}"/>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10" name="Picture Placeholder 13">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17" name="Picture Placeholder 1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20" name="Text Placeholder 3">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1" name="Text Placeholder 3">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2" name="Text Placeholder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0" name="Picture Placeholder 39">
            <a:extLst>
              <a:ext uri="{FF2B5EF4-FFF2-40B4-BE49-F238E27FC236}">
                <a16:creationId xmlns:a16="http://schemas.microsoft.com/office/drawing/2014/main" id="{68DAFA26-B1D9-C74E-55A7-71DDCA28DD34}"/>
              </a:ext>
            </a:extLst>
          </p:cNvPr>
          <p:cNvSpPr>
            <a:spLocks noGrp="1"/>
          </p:cNvSpPr>
          <p:nvPr>
            <p:ph type="pic" sz="quarter" idx="22" hasCustomPrompt="1"/>
          </p:nvPr>
        </p:nvSpPr>
        <p:spPr>
          <a:xfrm>
            <a:off x="965507" y="3731741"/>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2" name="Text Placeholder 4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3" name="Picture Placeholder 39">
            <a:extLst>
              <a:ext uri="{FF2B5EF4-FFF2-40B4-BE49-F238E27FC236}">
                <a16:creationId xmlns:a16="http://schemas.microsoft.com/office/drawing/2014/main" id="{D1F788DE-674D-9F5F-697C-9723C3D8243A}"/>
              </a:ext>
            </a:extLst>
          </p:cNvPr>
          <p:cNvSpPr>
            <a:spLocks noGrp="1"/>
          </p:cNvSpPr>
          <p:nvPr>
            <p:ph type="pic" sz="quarter" idx="24" hasCustomPrompt="1"/>
          </p:nvPr>
        </p:nvSpPr>
        <p:spPr>
          <a:xfrm>
            <a:off x="4883450" y="3758075"/>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4" name="Text Placeholder 41">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5" name="Picture Placeholder 39">
            <a:extLst>
              <a:ext uri="{FF2B5EF4-FFF2-40B4-BE49-F238E27FC236}">
                <a16:creationId xmlns:a16="http://schemas.microsoft.com/office/drawing/2014/main" id="{0E7352E7-3CC4-489C-AB1C-12552E4C62F8}"/>
              </a:ext>
            </a:extLst>
          </p:cNvPr>
          <p:cNvSpPr>
            <a:spLocks noGrp="1"/>
          </p:cNvSpPr>
          <p:nvPr>
            <p:ph type="pic" sz="quarter" idx="26" hasCustomPrompt="1"/>
          </p:nvPr>
        </p:nvSpPr>
        <p:spPr>
          <a:xfrm>
            <a:off x="8362619" y="3715787"/>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6" name="Text Placeholder 41">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7"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Tree>
    <p:extLst>
      <p:ext uri="{BB962C8B-B14F-4D97-AF65-F5344CB8AC3E}">
        <p14:creationId xmlns:p14="http://schemas.microsoft.com/office/powerpoint/2010/main" val="2974923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ront Cover">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69C1781-720E-1D93-58A4-0181FF076ECE}"/>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AA62C"/>
            </a:solidFill>
          </p:spPr>
        </p:sp>
      </p:gr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indent="0" algn="l">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document title</a:t>
            </a:r>
            <a:endParaRPr lang="en-US"/>
          </a:p>
        </p:txBody>
      </p:sp>
      <p:pic>
        <p:nvPicPr>
          <p:cNvPr id="9" name="Picture 4">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a:latin typeface="Arial" panose="020B0604020202020204" pitchFamily="34" charset="0"/>
              </a:rPr>
              <a:t>Education</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a:p>
        </p:txBody>
      </p:sp>
    </p:spTree>
    <p:extLst>
      <p:ext uri="{BB962C8B-B14F-4D97-AF65-F5344CB8AC3E}">
        <p14:creationId xmlns:p14="http://schemas.microsoft.com/office/powerpoint/2010/main" val="2892305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 Learning Aims">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69C1781-720E-1D93-58A4-0181FF076ECE}"/>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7A942"/>
            </a:solidFill>
          </p:spPr>
        </p:sp>
      </p:grpSp>
      <p:pic>
        <p:nvPicPr>
          <p:cNvPr id="9" name="Picture 4">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a:latin typeface="Arial" panose="020B0604020202020204" pitchFamily="34" charset="0"/>
              </a:rPr>
              <a:t>Education</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365709" y="2525251"/>
            <a:ext cx="3438195" cy="2639662"/>
          </a:xfrm>
          <a:prstGeom prst="rect">
            <a:avLst/>
          </a:prstGeom>
        </p:spPr>
        <p:txBody>
          <a:bodyPr/>
          <a:lstStyle/>
          <a:p>
            <a:endParaRPr lang="en-US"/>
          </a:p>
        </p:txBody>
      </p:sp>
      <p:sp>
        <p:nvSpPr>
          <p:cNvPr id="2" name="TextBox 1">
            <a:extLst>
              <a:ext uri="{FF2B5EF4-FFF2-40B4-BE49-F238E27FC236}">
                <a16:creationId xmlns:a16="http://schemas.microsoft.com/office/drawing/2014/main" id="{6F40BCDF-8B1B-DFF4-941C-CE8CD8E97833}"/>
              </a:ext>
            </a:extLst>
          </p:cNvPr>
          <p:cNvSpPr txBox="1"/>
          <p:nvPr userDrawn="1"/>
        </p:nvSpPr>
        <p:spPr>
          <a:xfrm>
            <a:off x="4320717" y="574157"/>
            <a:ext cx="2557506" cy="461665"/>
          </a:xfrm>
          <a:prstGeom prst="rect">
            <a:avLst/>
          </a:prstGeom>
          <a:noFill/>
        </p:spPr>
        <p:txBody>
          <a:bodyPr wrap="square" rtlCol="0">
            <a:spAutoFit/>
          </a:bodyPr>
          <a:lstStyle/>
          <a:p>
            <a:r>
              <a:rPr lang="en-US" sz="2400" b="1" spc="50" baseline="0">
                <a:solidFill>
                  <a:srgbClr val="191715"/>
                </a:solidFill>
                <a:latin typeface="Source Sans Pro Bold"/>
              </a:rPr>
              <a:t>Key Stage 2:</a:t>
            </a:r>
            <a:endParaRPr lang="en-US" sz="2400" baseline="0"/>
          </a:p>
        </p:txBody>
      </p:sp>
      <p:sp>
        <p:nvSpPr>
          <p:cNvPr id="4" name="TextBox 3">
            <a:extLst>
              <a:ext uri="{FF2B5EF4-FFF2-40B4-BE49-F238E27FC236}">
                <a16:creationId xmlns:a16="http://schemas.microsoft.com/office/drawing/2014/main" id="{544D9DEC-FB04-C3A3-A437-FD50C6FB4CB3}"/>
              </a:ext>
            </a:extLst>
          </p:cNvPr>
          <p:cNvSpPr txBox="1"/>
          <p:nvPr userDrawn="1"/>
        </p:nvSpPr>
        <p:spPr>
          <a:xfrm>
            <a:off x="4320717" y="1066969"/>
            <a:ext cx="8229600" cy="461665"/>
          </a:xfrm>
          <a:prstGeom prst="rect">
            <a:avLst/>
          </a:prstGeom>
          <a:noFill/>
        </p:spPr>
        <p:txBody>
          <a:bodyPr wrap="square" rtlCol="0">
            <a:spAutoFit/>
          </a:bodyPr>
          <a:lstStyle/>
          <a:p>
            <a:r>
              <a:rPr lang="en-US" sz="2400" b="1" spc="50" baseline="0">
                <a:solidFill>
                  <a:srgbClr val="191715"/>
                </a:solidFill>
                <a:latin typeface="Source Sans Pro Bold"/>
              </a:rPr>
              <a:t>Learning Aims and Outcomes:</a:t>
            </a:r>
            <a:endParaRPr lang="en-US" sz="2400" baseline="0"/>
          </a:p>
        </p:txBody>
      </p:sp>
      <p:sp>
        <p:nvSpPr>
          <p:cNvPr id="5" name="Text Placeholder 4">
            <a:extLst>
              <a:ext uri="{FF2B5EF4-FFF2-40B4-BE49-F238E27FC236}">
                <a16:creationId xmlns:a16="http://schemas.microsoft.com/office/drawing/2014/main" id="{5397B778-BBC3-72C1-8110-B1230D4905B7}"/>
              </a:ext>
            </a:extLst>
          </p:cNvPr>
          <p:cNvSpPr>
            <a:spLocks noGrp="1"/>
          </p:cNvSpPr>
          <p:nvPr>
            <p:ph type="body" sz="quarter" idx="12"/>
          </p:nvPr>
        </p:nvSpPr>
        <p:spPr>
          <a:xfrm>
            <a:off x="6295713" y="552891"/>
            <a:ext cx="5449248" cy="461665"/>
          </a:xfrm>
          <a:prstGeom prst="rect">
            <a:avLst/>
          </a:prstGeom>
        </p:spPr>
        <p:txBody>
          <a:bodyPr>
            <a:normAutofit/>
          </a:bodyPr>
          <a:lstStyle>
            <a:lvl1pPr marL="0" indent="0">
              <a:buFontTx/>
              <a:buNone/>
              <a:defRPr sz="2400" baseline="0"/>
            </a:lvl1pPr>
          </a:lstStyle>
          <a:p>
            <a:pPr lvl="0"/>
            <a:r>
              <a:rPr lang="en-GB"/>
              <a:t>Click to edit</a:t>
            </a:r>
            <a:endParaRPr lang="en-US"/>
          </a:p>
        </p:txBody>
      </p:sp>
      <p:sp>
        <p:nvSpPr>
          <p:cNvPr id="6" name="Content Placeholder 2">
            <a:extLst>
              <a:ext uri="{FF2B5EF4-FFF2-40B4-BE49-F238E27FC236}">
                <a16:creationId xmlns:a16="http://schemas.microsoft.com/office/drawing/2014/main" id="{AC48BEF6-C0DE-F23F-594B-3E3C19F2C9CC}"/>
              </a:ext>
            </a:extLst>
          </p:cNvPr>
          <p:cNvSpPr>
            <a:spLocks noGrp="1"/>
          </p:cNvSpPr>
          <p:nvPr>
            <p:ph idx="1"/>
          </p:nvPr>
        </p:nvSpPr>
        <p:spPr>
          <a:xfrm>
            <a:off x="4488530" y="1823565"/>
            <a:ext cx="7256431" cy="2863397"/>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322401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1470244"/>
            <a:ext cx="10971915" cy="4320194"/>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AutoShape 5">
            <a:extLst>
              <a:ext uri="{FF2B5EF4-FFF2-40B4-BE49-F238E27FC236}">
                <a16:creationId xmlns:a16="http://schemas.microsoft.com/office/drawing/2014/main" id="{0686A806-8B99-4CCF-73F4-B0B3B2E13398}"/>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Tree>
    <p:extLst>
      <p:ext uri="{BB962C8B-B14F-4D97-AF65-F5344CB8AC3E}">
        <p14:creationId xmlns:p14="http://schemas.microsoft.com/office/powerpoint/2010/main" val="28623879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511ECD-BF5D-69CD-8BE0-8DEE89594BE4}"/>
              </a:ext>
            </a:extLst>
          </p:cNvPr>
          <p:cNvSpPr txBox="1"/>
          <p:nvPr userDrawn="1"/>
        </p:nvSpPr>
        <p:spPr>
          <a:xfrm>
            <a:off x="355304" y="1381474"/>
            <a:ext cx="2557506" cy="461665"/>
          </a:xfrm>
          <a:prstGeom prst="rect">
            <a:avLst/>
          </a:prstGeom>
          <a:noFill/>
        </p:spPr>
        <p:txBody>
          <a:bodyPr wrap="square" lIns="0" rtlCol="0">
            <a:spAutoFit/>
          </a:bodyPr>
          <a:lstStyle/>
          <a:p>
            <a:r>
              <a:rPr lang="en-US" sz="2400" b="1" spc="50" baseline="0">
                <a:solidFill>
                  <a:srgbClr val="191715"/>
                </a:solidFill>
                <a:latin typeface="Source Sans Pro Bold"/>
              </a:rPr>
              <a:t>Key Stage 2:</a:t>
            </a:r>
            <a:endParaRPr lang="en-US" sz="2400" baseline="0"/>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r>
              <a:rPr lang="en-US" sz="2400" b="1" spc="50" baseline="0">
                <a:solidFill>
                  <a:srgbClr val="191715"/>
                </a:solidFill>
                <a:latin typeface="Source Sans Pro Bold"/>
              </a:rPr>
              <a:t>Learning Aims and Outcomes:</a:t>
            </a:r>
            <a:endParaRPr lang="en-US" sz="2400" baseline="0"/>
          </a:p>
        </p:txBody>
      </p:sp>
      <p:sp>
        <p:nvSpPr>
          <p:cNvPr id="7" name="Text Placeholder 4">
            <a:extLst>
              <a:ext uri="{FF2B5EF4-FFF2-40B4-BE49-F238E27FC236}">
                <a16:creationId xmlns:a16="http://schemas.microsoft.com/office/drawing/2014/main" id="{6508AD26-88D5-E731-7357-00380488B6EB}"/>
              </a:ext>
            </a:extLst>
          </p:cNvPr>
          <p:cNvSpPr>
            <a:spLocks noGrp="1"/>
          </p:cNvSpPr>
          <p:nvPr>
            <p:ph type="body" sz="quarter" idx="12"/>
          </p:nvPr>
        </p:nvSpPr>
        <p:spPr>
          <a:xfrm>
            <a:off x="2161308" y="1381473"/>
            <a:ext cx="9192491" cy="461665"/>
          </a:xfrm>
          <a:prstGeom prst="rect">
            <a:avLst/>
          </a:prstGeom>
        </p:spPr>
        <p:txBody>
          <a:bodyPr>
            <a:normAutofit/>
          </a:bodyPr>
          <a:lstStyle>
            <a:lvl1pPr marL="0" indent="0">
              <a:buFontTx/>
              <a:buNone/>
              <a:defRPr sz="2400" baseline="0"/>
            </a:lvl1pPr>
          </a:lstStyle>
          <a:p>
            <a:pPr lvl="0"/>
            <a:r>
              <a:rPr lang="en-GB"/>
              <a:t>Click to edit</a:t>
            </a:r>
            <a:endParaRPr lang="en-US"/>
          </a:p>
        </p:txBody>
      </p:sp>
      <p:sp>
        <p:nvSpPr>
          <p:cNvPr id="9" name="Title 3">
            <a:extLst>
              <a:ext uri="{FF2B5EF4-FFF2-40B4-BE49-F238E27FC236}">
                <a16:creationId xmlns:a16="http://schemas.microsoft.com/office/drawing/2014/main" id="{F383AC8C-9FEF-1752-1DF9-79280F5C56D5}"/>
              </a:ext>
            </a:extLst>
          </p:cNvPr>
          <p:cNvSpPr>
            <a:spLocks noGrp="1"/>
          </p:cNvSpPr>
          <p:nvPr>
            <p:ph type="title"/>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597F32"/>
                </a:solidFill>
              </a:defRPr>
            </a:lvl1pPr>
          </a:lstStyle>
          <a:p>
            <a:r>
              <a:rPr lang="en-US"/>
              <a:t>Click to edit</a:t>
            </a:r>
            <a:endParaRPr lang="en-GB"/>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p:nvPr>
        </p:nvSpPr>
        <p:spPr>
          <a:xfrm>
            <a:off x="357186" y="2429353"/>
            <a:ext cx="10996613" cy="3392103"/>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pic>
        <p:nvPicPr>
          <p:cNvPr id="18" name="Picture 7">
            <a:extLst>
              <a:ext uri="{FF2B5EF4-FFF2-40B4-BE49-F238E27FC236}">
                <a16:creationId xmlns:a16="http://schemas.microsoft.com/office/drawing/2014/main" id="{01A08B8C-ABF2-20A3-5D1C-95CA41798853}"/>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
        <p:nvSpPr>
          <p:cNvPr id="2" name="TextBox 1">
            <a:extLst>
              <a:ext uri="{FF2B5EF4-FFF2-40B4-BE49-F238E27FC236}">
                <a16:creationId xmlns:a16="http://schemas.microsoft.com/office/drawing/2014/main" id="{5E65B1FA-7046-8CA4-7B84-6AB4DE3817F6}"/>
              </a:ext>
            </a:extLst>
          </p:cNvPr>
          <p:cNvSpPr txBox="1"/>
          <p:nvPr userDrawn="1"/>
        </p:nvSpPr>
        <p:spPr>
          <a:xfrm>
            <a:off x="2659224" y="1082351"/>
            <a:ext cx="184731" cy="369332"/>
          </a:xfrm>
          <a:prstGeom prst="rect">
            <a:avLst/>
          </a:prstGeom>
          <a:noFill/>
        </p:spPr>
        <p:txBody>
          <a:bodyPr wrap="none" rtlCol="0">
            <a:spAutoFit/>
          </a:bodyPr>
          <a:lstStyle/>
          <a:p>
            <a:endParaRPr lang="en-US"/>
          </a:p>
        </p:txBody>
      </p:sp>
      <p:grpSp>
        <p:nvGrpSpPr>
          <p:cNvPr id="10" name="Group 2">
            <a:extLst>
              <a:ext uri="{FF2B5EF4-FFF2-40B4-BE49-F238E27FC236}">
                <a16:creationId xmlns:a16="http://schemas.microsoft.com/office/drawing/2014/main" id="{C5FF42A0-2B22-9A4D-5106-8ED5B94E40D0}"/>
              </a:ext>
            </a:extLst>
          </p:cNvPr>
          <p:cNvGrpSpPr/>
          <p:nvPr userDrawn="1"/>
        </p:nvGrpSpPr>
        <p:grpSpPr>
          <a:xfrm rot="-5400000">
            <a:off x="8435508" y="3101506"/>
            <a:ext cx="6857998" cy="654989"/>
            <a:chOff x="0" y="0"/>
            <a:chExt cx="1993384" cy="182252"/>
          </a:xfrm>
        </p:grpSpPr>
        <p:sp>
          <p:nvSpPr>
            <p:cNvPr id="11" name="Freeform 3">
              <a:extLst>
                <a:ext uri="{FF2B5EF4-FFF2-40B4-BE49-F238E27FC236}">
                  <a16:creationId xmlns:a16="http://schemas.microsoft.com/office/drawing/2014/main" id="{F205FFBF-5408-C844-0E3B-D5D353C0652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2" name="TextBox 4">
            <a:extLst>
              <a:ext uri="{FF2B5EF4-FFF2-40B4-BE49-F238E27FC236}">
                <a16:creationId xmlns:a16="http://schemas.microsoft.com/office/drawing/2014/main" id="{239144C5-C2E0-CF18-E233-F8758440FD2C}"/>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84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A5EC1B8E-118E-BFBF-C139-E7D78D13583F}"/>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456807" y="1502499"/>
            <a:ext cx="4151741" cy="3894495"/>
          </a:xfrm>
          <a:prstGeom prst="rect">
            <a:avLst/>
          </a:prstGeom>
        </p:spPr>
        <p:txBody>
          <a:bodyPr/>
          <a:lstStyle/>
          <a:p>
            <a:endParaRPr lang="en-US"/>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1470244"/>
            <a:ext cx="5022887" cy="5022630"/>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F06F181-EF0F-68FA-60E5-D566B1226EF8}"/>
              </a:ext>
            </a:extLst>
          </p:cNvPr>
          <p:cNvSpPr>
            <a:spLocks noGrp="1"/>
          </p:cNvSpPr>
          <p:nvPr>
            <p:ph type="pic" sz="quarter" idx="24" hasCustomPrompt="1"/>
          </p:nvPr>
        </p:nvSpPr>
        <p:spPr>
          <a:xfrm>
            <a:off x="738651" y="5669571"/>
            <a:ext cx="3643313" cy="579437"/>
          </a:xfrm>
          <a:prstGeom prst="rect">
            <a:avLst/>
          </a:prstGeom>
          <a:blipFill>
            <a:blip r:embed="rId2"/>
            <a:stretch>
              <a:fillRect l="-412" r="-412"/>
            </a:stretch>
          </a:blipFill>
        </p:spPr>
        <p:txBody>
          <a:bodyPr/>
          <a:lstStyle/>
          <a:p>
            <a:r>
              <a:rPr lang="en-US"/>
              <a:t> </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5213534" y="1065876"/>
            <a:ext cx="5905354" cy="5183131"/>
          </a:xfrm>
          <a:prstGeom prst="rect">
            <a:avLst/>
          </a:prstGeom>
        </p:spPr>
        <p:txBody>
          <a:bodyPr lIns="0" rIns="90000"/>
          <a:lstStyle>
            <a:lvl1pPr marL="0" indent="0">
              <a:buFontTx/>
              <a:buNone/>
              <a:defRPr b="0" i="0" baseline="0"/>
            </a:lvl1pPr>
            <a:lvl2pPr marL="457200" indent="0">
              <a:buFontTx/>
              <a:buNone/>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5" name="Group 2">
            <a:extLst>
              <a:ext uri="{FF2B5EF4-FFF2-40B4-BE49-F238E27FC236}">
                <a16:creationId xmlns:a16="http://schemas.microsoft.com/office/drawing/2014/main" id="{821DB049-EE30-C60F-4BE8-EC4BF44F3BAC}"/>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F06F181-EF0F-68FA-60E5-D566B1226EF8}"/>
              </a:ext>
            </a:extLst>
          </p:cNvPr>
          <p:cNvSpPr>
            <a:spLocks noGrp="1"/>
          </p:cNvSpPr>
          <p:nvPr>
            <p:ph type="pic" sz="quarter" idx="24" hasCustomPrompt="1"/>
          </p:nvPr>
        </p:nvSpPr>
        <p:spPr>
          <a:xfrm>
            <a:off x="7078120" y="5589969"/>
            <a:ext cx="3643313" cy="579437"/>
          </a:xfrm>
          <a:prstGeom prst="rect">
            <a:avLst/>
          </a:prstGeom>
          <a:blipFill>
            <a:blip r:embed="rId2"/>
            <a:stretch>
              <a:fillRect l="-412" r="-412"/>
            </a:stretch>
          </a:blipFill>
        </p:spPr>
        <p:txBody>
          <a:bodyPr/>
          <a:lstStyle/>
          <a:p>
            <a:r>
              <a:rPr lang="en-US"/>
              <a:t> </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57187" y="1080312"/>
            <a:ext cx="5905354" cy="4383786"/>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3" name="Group 2">
            <a:extLst>
              <a:ext uri="{FF2B5EF4-FFF2-40B4-BE49-F238E27FC236}">
                <a16:creationId xmlns:a16="http://schemas.microsoft.com/office/drawing/2014/main" id="{7FDE46AC-A9E1-7572-F6FB-B125C72FFDB7}"/>
              </a:ext>
            </a:extLst>
          </p:cNvPr>
          <p:cNvGrpSpPr/>
          <p:nvPr userDrawn="1"/>
        </p:nvGrpSpPr>
        <p:grpSpPr>
          <a:xfrm rot="-5400000">
            <a:off x="8435508" y="3101506"/>
            <a:ext cx="6857998" cy="654989"/>
            <a:chOff x="0" y="0"/>
            <a:chExt cx="1993384" cy="182252"/>
          </a:xfrm>
        </p:grpSpPr>
        <p:sp>
          <p:nvSpPr>
            <p:cNvPr id="4" name="Freeform 3">
              <a:extLst>
                <a:ext uri="{FF2B5EF4-FFF2-40B4-BE49-F238E27FC236}">
                  <a16:creationId xmlns:a16="http://schemas.microsoft.com/office/drawing/2014/main" id="{93CC7725-7842-6C90-329A-E7C115E56D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5" name="TextBox 4">
            <a:extLst>
              <a:ext uri="{FF2B5EF4-FFF2-40B4-BE49-F238E27FC236}">
                <a16:creationId xmlns:a16="http://schemas.microsoft.com/office/drawing/2014/main" id="{E72FBDE7-90A9-23FC-478B-516940194C99}"/>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57187" y="1080311"/>
            <a:ext cx="5905354" cy="5308613"/>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0" name="Picture Placeholder 15">
            <a:extLst>
              <a:ext uri="{FF2B5EF4-FFF2-40B4-BE49-F238E27FC236}">
                <a16:creationId xmlns:a16="http://schemas.microsoft.com/office/drawing/2014/main" id="{39C52D04-F408-5642-E06A-3FDED0B51852}"/>
              </a:ext>
            </a:extLst>
          </p:cNvPr>
          <p:cNvSpPr>
            <a:spLocks noGrp="1"/>
          </p:cNvSpPr>
          <p:nvPr>
            <p:ph type="pic" sz="quarter" idx="24" hasCustomPrompt="1"/>
          </p:nvPr>
        </p:nvSpPr>
        <p:spPr>
          <a:xfrm>
            <a:off x="7177139" y="2630017"/>
            <a:ext cx="2223218" cy="579437"/>
          </a:xfrm>
          <a:prstGeom prst="rect">
            <a:avLst/>
          </a:prstGeom>
          <a:blipFill>
            <a:blip r:embed="rId2"/>
            <a:stretch>
              <a:fillRect l="-412" r="-412"/>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bg1"/>
                </a:solidFill>
              </a:defRPr>
            </a:lvl1pPr>
          </a:lstStyle>
          <a:p>
            <a:pPr lvl="0"/>
            <a:r>
              <a:rPr lang="en-US"/>
              <a:t>Click to edit</a:t>
            </a:r>
          </a:p>
        </p:txBody>
      </p:sp>
      <p:sp>
        <p:nvSpPr>
          <p:cNvPr id="15" name="Picture Placeholder 15">
            <a:extLst>
              <a:ext uri="{FF2B5EF4-FFF2-40B4-BE49-F238E27FC236}">
                <a16:creationId xmlns:a16="http://schemas.microsoft.com/office/drawing/2014/main" id="{E3B1B4E7-928C-1AD7-05F2-BB41C3FEB1C2}"/>
              </a:ext>
            </a:extLst>
          </p:cNvPr>
          <p:cNvSpPr>
            <a:spLocks noGrp="1"/>
          </p:cNvSpPr>
          <p:nvPr>
            <p:ph type="pic" sz="quarter" idx="25" hasCustomPrompt="1"/>
          </p:nvPr>
        </p:nvSpPr>
        <p:spPr>
          <a:xfrm>
            <a:off x="9178952" y="6110222"/>
            <a:ext cx="2223218" cy="579437"/>
          </a:xfrm>
          <a:prstGeom prst="rect">
            <a:avLst/>
          </a:prstGeom>
          <a:blipFill>
            <a:blip r:embed="rId2"/>
            <a:stretch>
              <a:fillRect l="-412" r="-412"/>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bg1"/>
                </a:solidFill>
              </a:defRPr>
            </a:lvl1pPr>
          </a:lstStyle>
          <a:p>
            <a:pPr lvl="0"/>
            <a:r>
              <a:rPr lang="en-US"/>
              <a:t>Click to edit</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57188" y="1780413"/>
            <a:ext cx="5905354" cy="4266470"/>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Picture Placeholder 13">
            <a:extLst>
              <a:ext uri="{FF2B5EF4-FFF2-40B4-BE49-F238E27FC236}">
                <a16:creationId xmlns:a16="http://schemas.microsoft.com/office/drawing/2014/main" id="{DBE7C6AD-9EF4-C8BD-F254-F9A43B87974C}"/>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089849" y="113396"/>
            <a:ext cx="2945160" cy="2762675"/>
          </a:xfrm>
          <a:prstGeom prst="rect">
            <a:avLst/>
          </a:prstGeom>
        </p:spPr>
        <p:txBody>
          <a:bodyPr/>
          <a:lstStyle/>
          <a:p>
            <a:endParaRPr lang="en-US"/>
          </a:p>
        </p:txBody>
      </p:sp>
      <p:sp>
        <p:nvSpPr>
          <p:cNvPr id="4" name="Picture Placeholder 13">
            <a:extLst>
              <a:ext uri="{FF2B5EF4-FFF2-40B4-BE49-F238E27FC236}">
                <a16:creationId xmlns:a16="http://schemas.microsoft.com/office/drawing/2014/main" id="{67B0742A-D5AC-E9BC-AC04-0EAB1A6EE463}"/>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252435" y="2837690"/>
            <a:ext cx="2963115" cy="2779517"/>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EC0D0A2A-79D8-C43B-BA57-BBEFE892C5D8}"/>
              </a:ext>
            </a:extLst>
          </p:cNvPr>
          <p:cNvSpPr>
            <a:spLocks noGrp="1"/>
          </p:cNvSpPr>
          <p:nvPr>
            <p:ph type="pic" sz="quarter" idx="25" hasCustomPrompt="1"/>
          </p:nvPr>
        </p:nvSpPr>
        <p:spPr>
          <a:xfrm>
            <a:off x="6496050" y="6057900"/>
            <a:ext cx="2836863" cy="631825"/>
          </a:xfrm>
          <a:prstGeom prst="rect">
            <a:avLst/>
          </a:prstGeom>
          <a:blipFill>
            <a:blip r:embed="rId3"/>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13" name="Picture Placeholder 9">
            <a:extLst>
              <a:ext uri="{FF2B5EF4-FFF2-40B4-BE49-F238E27FC236}">
                <a16:creationId xmlns:a16="http://schemas.microsoft.com/office/drawing/2014/main" id="{3D843452-DDC2-464B-128D-56EE03D75799}"/>
              </a:ext>
            </a:extLst>
          </p:cNvPr>
          <p:cNvSpPr>
            <a:spLocks noGrp="1"/>
          </p:cNvSpPr>
          <p:nvPr>
            <p:ph type="pic" sz="quarter" idx="26" hasCustomPrompt="1"/>
          </p:nvPr>
        </p:nvSpPr>
        <p:spPr>
          <a:xfrm>
            <a:off x="8897031" y="1148588"/>
            <a:ext cx="2836863" cy="631825"/>
          </a:xfrm>
          <a:prstGeom prst="rect">
            <a:avLst/>
          </a:prstGeom>
          <a:blipFill>
            <a:blip r:embed="rId3"/>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p:nvPr>
        </p:nvSpPr>
        <p:spPr>
          <a:xfrm>
            <a:off x="381885" y="1470244"/>
            <a:ext cx="10971915" cy="4320194"/>
          </a:xfrm>
          <a:prstGeom prst="rect">
            <a:avLst/>
          </a:prstGeom>
        </p:spPr>
        <p:txBody>
          <a:bodyPr lIns="0" rIns="90000"/>
          <a:lstStyle>
            <a:lvl1pPr marL="0" indent="0">
              <a:buFontTx/>
              <a:buNone/>
              <a:defRPr b="0"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AutoShape 5">
            <a:extLst>
              <a:ext uri="{FF2B5EF4-FFF2-40B4-BE49-F238E27FC236}">
                <a16:creationId xmlns:a16="http://schemas.microsoft.com/office/drawing/2014/main" id="{0686A806-8B99-4CCF-73F4-B0B3B2E13398}"/>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61" r:id="rId3"/>
    <p:sldLayoutId id="2147483650" r:id="rId4"/>
    <p:sldLayoutId id="2147483673" r:id="rId5"/>
    <p:sldLayoutId id="2147483677" r:id="rId6"/>
    <p:sldLayoutId id="2147483679" r:id="rId7"/>
    <p:sldLayoutId id="2147483680" r:id="rId8"/>
    <p:sldLayoutId id="2147483666" r:id="rId9"/>
    <p:sldLayoutId id="2147483667" r:id="rId10"/>
    <p:sldLayoutId id="2147483675" r:id="rId11"/>
    <p:sldLayoutId id="2147483671" r:id="rId12"/>
    <p:sldLayoutId id="2147483681" r:id="rId13"/>
    <p:sldLayoutId id="2147483672" r:id="rId14"/>
    <p:sldLayoutId id="2147483678" r:id="rId15"/>
    <p:sldLayoutId id="2147483664" r:id="rId16"/>
    <p:sldLayoutId id="2147483663" r:id="rId17"/>
    <p:sldLayoutId id="2147483660" r:id="rId18"/>
    <p:sldLayoutId id="2147483682" r:id="rId19"/>
    <p:sldLayoutId id="2147483683" r:id="rId20"/>
  </p:sldLayoutIdLst>
  <p:txStyles>
    <p:titleStyle>
      <a:lvl1pPr algn="l" defTabSz="914400" rtl="0" eaLnBrk="1" latinLnBrk="0" hangingPunct="1">
        <a:lnSpc>
          <a:spcPct val="90000"/>
        </a:lnSpc>
        <a:spcBef>
          <a:spcPct val="0"/>
        </a:spcBef>
        <a:buNone/>
        <a:defRPr sz="4400" b="1" i="0" kern="1200" baseline="0">
          <a:solidFill>
            <a:srgbClr val="597F3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storymaps.arcgis.com/stories/2fd91621e1b84471abaa34798a74c3fc" TargetMode="Externa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D826B0-D530-4823-9901-965D9C495609}"/>
              </a:ext>
            </a:extLst>
          </p:cNvPr>
          <p:cNvPicPr>
            <a:picLocks noChangeAspect="1"/>
          </p:cNvPicPr>
          <p:nvPr/>
        </p:nvPicPr>
        <p:blipFill rotWithShape="1">
          <a:blip r:embed="rId2"/>
          <a:srcRect l="676" t="15533" r="48101" b="7534"/>
          <a:stretch/>
        </p:blipFill>
        <p:spPr>
          <a:xfrm>
            <a:off x="4077630" y="-13497"/>
            <a:ext cx="8133420" cy="6871497"/>
          </a:xfrm>
          <a:prstGeom prst="rect">
            <a:avLst/>
          </a:prstGeom>
        </p:spPr>
      </p:pic>
      <p:sp>
        <p:nvSpPr>
          <p:cNvPr id="2" name="Subtitle 1">
            <a:extLst>
              <a:ext uri="{FF2B5EF4-FFF2-40B4-BE49-F238E27FC236}">
                <a16:creationId xmlns:a16="http://schemas.microsoft.com/office/drawing/2014/main" id="{2BDB14B3-7D2A-41C0-8CF0-6AA9AB60AC9B}"/>
              </a:ext>
            </a:extLst>
          </p:cNvPr>
          <p:cNvSpPr>
            <a:spLocks noGrp="1"/>
          </p:cNvSpPr>
          <p:nvPr>
            <p:ph type="subTitle" idx="1"/>
          </p:nvPr>
        </p:nvSpPr>
        <p:spPr/>
        <p:txBody>
          <a:bodyPr lIns="0" tIns="45720" rIns="91440" bIns="45720" anchor="t"/>
          <a:lstStyle/>
          <a:p>
            <a:r>
              <a:rPr lang="en-GB" b="0" dirty="0">
                <a:cs typeface="Arial"/>
              </a:rPr>
              <a:t>A short history of Huddersfield</a:t>
            </a:r>
            <a:endParaRPr lang="en-GB" b="0" dirty="0">
              <a:ea typeface="+mn-lt"/>
              <a:cs typeface="+mn-lt"/>
            </a:endParaRPr>
          </a:p>
          <a:p>
            <a:endParaRPr lang="en-GB" dirty="0">
              <a:cs typeface="Arial"/>
            </a:endParaRPr>
          </a:p>
        </p:txBody>
      </p:sp>
    </p:spTree>
    <p:extLst>
      <p:ext uri="{BB962C8B-B14F-4D97-AF65-F5344CB8AC3E}">
        <p14:creationId xmlns:p14="http://schemas.microsoft.com/office/powerpoint/2010/main" val="300684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AA00A02-765A-4E5F-9205-1A4F15949771}"/>
              </a:ext>
            </a:extLst>
          </p:cNvPr>
          <p:cNvSpPr>
            <a:spLocks noGrp="1"/>
          </p:cNvSpPr>
          <p:nvPr>
            <p:ph type="pic" sz="quarter" idx="24"/>
          </p:nvPr>
        </p:nvSpPr>
        <p:spPr/>
      </p:sp>
      <p:sp>
        <p:nvSpPr>
          <p:cNvPr id="3" name="Title 2">
            <a:extLst>
              <a:ext uri="{FF2B5EF4-FFF2-40B4-BE49-F238E27FC236}">
                <a16:creationId xmlns:a16="http://schemas.microsoft.com/office/drawing/2014/main" id="{2C5ECDB8-B9D8-4334-B922-E429406B6A61}"/>
              </a:ext>
            </a:extLst>
          </p:cNvPr>
          <p:cNvSpPr>
            <a:spLocks noGrp="1"/>
          </p:cNvSpPr>
          <p:nvPr>
            <p:ph type="title"/>
          </p:nvPr>
        </p:nvSpPr>
        <p:spPr/>
        <p:txBody>
          <a:bodyPr/>
          <a:lstStyle/>
          <a:p>
            <a:r>
              <a:rPr lang="en-GB" dirty="0"/>
              <a:t>Anglo Saxons and Vikings</a:t>
            </a:r>
          </a:p>
        </p:txBody>
      </p:sp>
      <p:sp>
        <p:nvSpPr>
          <p:cNvPr id="4" name="Content Placeholder 3">
            <a:extLst>
              <a:ext uri="{FF2B5EF4-FFF2-40B4-BE49-F238E27FC236}">
                <a16:creationId xmlns:a16="http://schemas.microsoft.com/office/drawing/2014/main" id="{BD56B354-FD7D-4548-8E77-C11FE55516EA}"/>
              </a:ext>
            </a:extLst>
          </p:cNvPr>
          <p:cNvSpPr>
            <a:spLocks noGrp="1"/>
          </p:cNvSpPr>
          <p:nvPr>
            <p:ph idx="1"/>
          </p:nvPr>
        </p:nvSpPr>
        <p:spPr>
          <a:xfrm>
            <a:off x="357187" y="1080311"/>
            <a:ext cx="6508834" cy="5777689"/>
          </a:xfrm>
        </p:spPr>
        <p:txBody>
          <a:bodyPr/>
          <a:lstStyle/>
          <a:p>
            <a:pPr marL="457200" indent="-457200">
              <a:buFont typeface="Arial" panose="020B0604020202020204" pitchFamily="34" charset="0"/>
              <a:buChar char="•"/>
            </a:pPr>
            <a:r>
              <a:rPr lang="en-GB" dirty="0"/>
              <a:t>After the Romans had left, Angles and Saxons arrived.</a:t>
            </a:r>
          </a:p>
          <a:p>
            <a:r>
              <a:rPr lang="en-GB" dirty="0"/>
              <a:t> </a:t>
            </a:r>
          </a:p>
          <a:p>
            <a:pPr marL="457200" indent="-457200">
              <a:buFont typeface="Arial" panose="020B0604020202020204" pitchFamily="34" charset="0"/>
              <a:buChar char="•"/>
            </a:pPr>
            <a:r>
              <a:rPr lang="en-GB" dirty="0"/>
              <a:t>It is unclear how far the Anglo-Saxon invasion impacted on the area. We know people lived largely in farms around the river crossings.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In the ninth century there were Viking incursions in the area. However, we have very little archaeological evidence for any of their settlements. </a:t>
            </a:r>
          </a:p>
        </p:txBody>
      </p:sp>
      <p:pic>
        <p:nvPicPr>
          <p:cNvPr id="8" name="Picture Placeholder 7" descr="A picture containing text&#10;&#10;Description automatically generated">
            <a:extLst>
              <a:ext uri="{FF2B5EF4-FFF2-40B4-BE49-F238E27FC236}">
                <a16:creationId xmlns:a16="http://schemas.microsoft.com/office/drawing/2014/main" id="{A6F7D3DA-5C96-4CA1-A49C-710737AA1070}"/>
              </a:ext>
            </a:extLst>
          </p:cNvPr>
          <p:cNvPicPr>
            <a:picLocks noGrp="1" noChangeAspect="1"/>
          </p:cNvPicPr>
          <p:nvPr>
            <p:ph type="pic" sz="quarter" idx="14"/>
          </p:nvPr>
        </p:nvPicPr>
        <p:blipFill>
          <a:blip r:embed="rId3"/>
          <a:stretch>
            <a:fillRect/>
          </a:stretch>
        </p:blipFill>
        <p:spPr>
          <a:xfrm>
            <a:off x="7653330" y="1178158"/>
            <a:ext cx="2219169" cy="4309066"/>
          </a:xfrm>
        </p:spPr>
      </p:pic>
      <p:sp>
        <p:nvSpPr>
          <p:cNvPr id="6" name="Text Placeholder 5">
            <a:extLst>
              <a:ext uri="{FF2B5EF4-FFF2-40B4-BE49-F238E27FC236}">
                <a16:creationId xmlns:a16="http://schemas.microsoft.com/office/drawing/2014/main" id="{0B4C5CA3-AE8F-4527-AFB9-9C418663B44B}"/>
              </a:ext>
            </a:extLst>
          </p:cNvPr>
          <p:cNvSpPr>
            <a:spLocks noGrp="1"/>
          </p:cNvSpPr>
          <p:nvPr>
            <p:ph type="body" sz="quarter" idx="23"/>
          </p:nvPr>
        </p:nvSpPr>
        <p:spPr/>
        <p:txBody>
          <a:bodyPr/>
          <a:lstStyle/>
          <a:p>
            <a:r>
              <a:rPr lang="en-GB" dirty="0"/>
              <a:t>A Saxon </a:t>
            </a:r>
            <a:r>
              <a:rPr lang="en-GB" dirty="0" err="1"/>
              <a:t>Theign</a:t>
            </a:r>
            <a:endParaRPr lang="en-GB" dirty="0"/>
          </a:p>
        </p:txBody>
      </p:sp>
    </p:spTree>
    <p:extLst>
      <p:ext uri="{BB962C8B-B14F-4D97-AF65-F5344CB8AC3E}">
        <p14:creationId xmlns:p14="http://schemas.microsoft.com/office/powerpoint/2010/main" val="281030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5452907-B311-44C1-B2E2-AAC6C6324E28}"/>
              </a:ext>
            </a:extLst>
          </p:cNvPr>
          <p:cNvSpPr>
            <a:spLocks noGrp="1"/>
          </p:cNvSpPr>
          <p:nvPr>
            <p:ph type="pic" sz="quarter" idx="24"/>
          </p:nvPr>
        </p:nvSpPr>
        <p:spPr/>
      </p:sp>
      <p:sp>
        <p:nvSpPr>
          <p:cNvPr id="3" name="Title 2">
            <a:extLst>
              <a:ext uri="{FF2B5EF4-FFF2-40B4-BE49-F238E27FC236}">
                <a16:creationId xmlns:a16="http://schemas.microsoft.com/office/drawing/2014/main" id="{EECBDE2F-025D-413D-B8EE-F53652AF3B51}"/>
              </a:ext>
            </a:extLst>
          </p:cNvPr>
          <p:cNvSpPr>
            <a:spLocks noGrp="1"/>
          </p:cNvSpPr>
          <p:nvPr>
            <p:ph type="title"/>
          </p:nvPr>
        </p:nvSpPr>
        <p:spPr/>
        <p:txBody>
          <a:bodyPr/>
          <a:lstStyle/>
          <a:p>
            <a:r>
              <a:rPr lang="en-GB" dirty="0"/>
              <a:t>1066 – Norman Conquest</a:t>
            </a:r>
          </a:p>
        </p:txBody>
      </p:sp>
      <p:sp>
        <p:nvSpPr>
          <p:cNvPr id="4" name="Content Placeholder 3">
            <a:extLst>
              <a:ext uri="{FF2B5EF4-FFF2-40B4-BE49-F238E27FC236}">
                <a16:creationId xmlns:a16="http://schemas.microsoft.com/office/drawing/2014/main" id="{67156B8F-82CA-42FE-B3E9-FAE5923255CC}"/>
              </a:ext>
            </a:extLst>
          </p:cNvPr>
          <p:cNvSpPr>
            <a:spLocks noGrp="1"/>
          </p:cNvSpPr>
          <p:nvPr>
            <p:ph idx="1"/>
          </p:nvPr>
        </p:nvSpPr>
        <p:spPr>
          <a:xfrm>
            <a:off x="5213534" y="1065876"/>
            <a:ext cx="5905354" cy="5912440"/>
          </a:xfrm>
        </p:spPr>
        <p:txBody>
          <a:bodyPr>
            <a:noAutofit/>
          </a:bodyPr>
          <a:lstStyle/>
          <a:p>
            <a:pPr marL="457200" indent="-457200">
              <a:buFont typeface="Arial" panose="020B0604020202020204" pitchFamily="34" charset="0"/>
              <a:buChar char="•"/>
            </a:pPr>
            <a:r>
              <a:rPr lang="en-GB" dirty="0"/>
              <a:t>The Norman invasion from 1066 brought major changes in land ownership. </a:t>
            </a:r>
            <a:r>
              <a:rPr lang="en-GB" dirty="0" err="1"/>
              <a:t>Ilbert</a:t>
            </a:r>
            <a:r>
              <a:rPr lang="en-GB" dirty="0"/>
              <a:t> de Laci became lord of the manor of Huddersfield, as part of the wider Honour of Pontefract.</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 de Laci’s built a small castle on the hill in Almondsbury. Archaeological excavations there found a wooden stake dated to the late 1140s and a coin from around 1160.</a:t>
            </a:r>
          </a:p>
        </p:txBody>
      </p:sp>
      <p:pic>
        <p:nvPicPr>
          <p:cNvPr id="8" name="Picture Placeholder 7" descr="A picture containing text&#10;&#10;Description automatically generated">
            <a:extLst>
              <a:ext uri="{FF2B5EF4-FFF2-40B4-BE49-F238E27FC236}">
                <a16:creationId xmlns:a16="http://schemas.microsoft.com/office/drawing/2014/main" id="{E3D9CDAD-FF5A-44E6-95C0-ABD4CC5D03BD}"/>
              </a:ext>
            </a:extLst>
          </p:cNvPr>
          <p:cNvPicPr>
            <a:picLocks noGrp="1" noChangeAspect="1"/>
          </p:cNvPicPr>
          <p:nvPr>
            <p:ph type="pic" sz="quarter" idx="14"/>
          </p:nvPr>
        </p:nvPicPr>
        <p:blipFill>
          <a:blip r:embed="rId3"/>
          <a:stretch>
            <a:fillRect/>
          </a:stretch>
        </p:blipFill>
        <p:spPr>
          <a:xfrm>
            <a:off x="1073112" y="1075414"/>
            <a:ext cx="2772100" cy="4449599"/>
          </a:xfrm>
        </p:spPr>
      </p:pic>
      <p:sp>
        <p:nvSpPr>
          <p:cNvPr id="6" name="Text Placeholder 5">
            <a:extLst>
              <a:ext uri="{FF2B5EF4-FFF2-40B4-BE49-F238E27FC236}">
                <a16:creationId xmlns:a16="http://schemas.microsoft.com/office/drawing/2014/main" id="{10B94BAF-8F9C-4ADE-822A-51656D5E58C9}"/>
              </a:ext>
            </a:extLst>
          </p:cNvPr>
          <p:cNvSpPr>
            <a:spLocks noGrp="1"/>
          </p:cNvSpPr>
          <p:nvPr>
            <p:ph type="body" sz="quarter" idx="23"/>
          </p:nvPr>
        </p:nvSpPr>
        <p:spPr/>
        <p:txBody>
          <a:bodyPr/>
          <a:lstStyle/>
          <a:p>
            <a:r>
              <a:rPr lang="en-GB" dirty="0"/>
              <a:t>A Norman Knight/Lord</a:t>
            </a:r>
          </a:p>
        </p:txBody>
      </p:sp>
    </p:spTree>
    <p:extLst>
      <p:ext uri="{BB962C8B-B14F-4D97-AF65-F5344CB8AC3E}">
        <p14:creationId xmlns:p14="http://schemas.microsoft.com/office/powerpoint/2010/main" val="79106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5452907-B311-44C1-B2E2-AAC6C6324E28}"/>
              </a:ext>
            </a:extLst>
          </p:cNvPr>
          <p:cNvSpPr>
            <a:spLocks noGrp="1"/>
          </p:cNvSpPr>
          <p:nvPr>
            <p:ph type="pic" sz="quarter" idx="24"/>
          </p:nvPr>
        </p:nvSpPr>
        <p:spPr/>
      </p:sp>
      <p:sp>
        <p:nvSpPr>
          <p:cNvPr id="3" name="Title 2">
            <a:extLst>
              <a:ext uri="{FF2B5EF4-FFF2-40B4-BE49-F238E27FC236}">
                <a16:creationId xmlns:a16="http://schemas.microsoft.com/office/drawing/2014/main" id="{EECBDE2F-025D-413D-B8EE-F53652AF3B51}"/>
              </a:ext>
            </a:extLst>
          </p:cNvPr>
          <p:cNvSpPr>
            <a:spLocks noGrp="1"/>
          </p:cNvSpPr>
          <p:nvPr>
            <p:ph type="title"/>
          </p:nvPr>
        </p:nvSpPr>
        <p:spPr/>
        <p:txBody>
          <a:bodyPr/>
          <a:lstStyle/>
          <a:p>
            <a:r>
              <a:rPr lang="en-GB" dirty="0"/>
              <a:t>1066 – Norman Conquest</a:t>
            </a:r>
          </a:p>
        </p:txBody>
      </p:sp>
      <p:sp>
        <p:nvSpPr>
          <p:cNvPr id="4" name="Content Placeholder 3">
            <a:extLst>
              <a:ext uri="{FF2B5EF4-FFF2-40B4-BE49-F238E27FC236}">
                <a16:creationId xmlns:a16="http://schemas.microsoft.com/office/drawing/2014/main" id="{67156B8F-82CA-42FE-B3E9-FAE5923255CC}"/>
              </a:ext>
            </a:extLst>
          </p:cNvPr>
          <p:cNvSpPr>
            <a:spLocks noGrp="1"/>
          </p:cNvSpPr>
          <p:nvPr>
            <p:ph idx="1"/>
          </p:nvPr>
        </p:nvSpPr>
        <p:spPr>
          <a:xfrm>
            <a:off x="5213534" y="1065876"/>
            <a:ext cx="5905354" cy="5792124"/>
          </a:xfrm>
        </p:spPr>
        <p:txBody>
          <a:bodyPr>
            <a:noAutofit/>
          </a:bodyPr>
          <a:lstStyle/>
          <a:p>
            <a:pPr marL="457200" indent="-457200">
              <a:buFont typeface="Arial" panose="020B0604020202020204" pitchFamily="34" charset="0"/>
              <a:buChar char="•"/>
            </a:pPr>
            <a:r>
              <a:rPr lang="en-GB" dirty="0"/>
              <a:t>In the early 1300s there was still a settlement in the lower bailey, and possibly elsewhere on the hill. However, the castle had been demolished.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 Victoria Tower on ‘Castle Hill’ was built in 1899 to mark Queen Victoria’s jubilee. It is the most visible landmark in Huddersfield. The whole site is now protected as a scheduled monument.</a:t>
            </a:r>
          </a:p>
        </p:txBody>
      </p:sp>
      <p:sp>
        <p:nvSpPr>
          <p:cNvPr id="6" name="Text Placeholder 5">
            <a:extLst>
              <a:ext uri="{FF2B5EF4-FFF2-40B4-BE49-F238E27FC236}">
                <a16:creationId xmlns:a16="http://schemas.microsoft.com/office/drawing/2014/main" id="{10B94BAF-8F9C-4ADE-822A-51656D5E58C9}"/>
              </a:ext>
            </a:extLst>
          </p:cNvPr>
          <p:cNvSpPr>
            <a:spLocks noGrp="1"/>
          </p:cNvSpPr>
          <p:nvPr>
            <p:ph type="body" sz="quarter" idx="23"/>
          </p:nvPr>
        </p:nvSpPr>
        <p:spPr/>
        <p:txBody>
          <a:bodyPr/>
          <a:lstStyle/>
          <a:p>
            <a:r>
              <a:rPr lang="en-GB" dirty="0"/>
              <a:t>Victoria Tower on Castle Hill</a:t>
            </a:r>
          </a:p>
        </p:txBody>
      </p:sp>
      <p:pic>
        <p:nvPicPr>
          <p:cNvPr id="12" name="Picture Placeholder 11">
            <a:extLst>
              <a:ext uri="{FF2B5EF4-FFF2-40B4-BE49-F238E27FC236}">
                <a16:creationId xmlns:a16="http://schemas.microsoft.com/office/drawing/2014/main" id="{37FFE659-FFEB-4146-A865-AFB5AA690DD4}"/>
              </a:ext>
            </a:extLst>
          </p:cNvPr>
          <p:cNvPicPr>
            <a:picLocks noGrp="1" noChangeAspect="1"/>
          </p:cNvPicPr>
          <p:nvPr>
            <p:ph type="pic" sz="quarter" idx="14"/>
          </p:nvPr>
        </p:nvPicPr>
        <p:blipFill>
          <a:blip r:embed="rId3"/>
          <a:srcRect l="12285" r="12285"/>
          <a:stretch>
            <a:fillRect/>
          </a:stretch>
        </p:blipFill>
        <p:spPr/>
      </p:pic>
    </p:spTree>
    <p:extLst>
      <p:ext uri="{BB962C8B-B14F-4D97-AF65-F5344CB8AC3E}">
        <p14:creationId xmlns:p14="http://schemas.microsoft.com/office/powerpoint/2010/main" val="186915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6893CF-4865-4959-89BC-FEDDAEB5319E}"/>
              </a:ext>
            </a:extLst>
          </p:cNvPr>
          <p:cNvSpPr>
            <a:spLocks noGrp="1"/>
          </p:cNvSpPr>
          <p:nvPr>
            <p:ph type="pic" sz="quarter" idx="24"/>
          </p:nvPr>
        </p:nvSpPr>
        <p:spPr/>
      </p:sp>
      <p:sp>
        <p:nvSpPr>
          <p:cNvPr id="3" name="Title 2">
            <a:extLst>
              <a:ext uri="{FF2B5EF4-FFF2-40B4-BE49-F238E27FC236}">
                <a16:creationId xmlns:a16="http://schemas.microsoft.com/office/drawing/2014/main" id="{37963709-F85D-410C-8820-94765FA77D27}"/>
              </a:ext>
            </a:extLst>
          </p:cNvPr>
          <p:cNvSpPr>
            <a:spLocks noGrp="1"/>
          </p:cNvSpPr>
          <p:nvPr>
            <p:ph type="title"/>
          </p:nvPr>
        </p:nvSpPr>
        <p:spPr/>
        <p:txBody>
          <a:bodyPr/>
          <a:lstStyle/>
          <a:p>
            <a:r>
              <a:rPr lang="en-GB" dirty="0"/>
              <a:t>Medieval</a:t>
            </a:r>
          </a:p>
        </p:txBody>
      </p:sp>
      <p:sp>
        <p:nvSpPr>
          <p:cNvPr id="4" name="Content Placeholder 3">
            <a:extLst>
              <a:ext uri="{FF2B5EF4-FFF2-40B4-BE49-F238E27FC236}">
                <a16:creationId xmlns:a16="http://schemas.microsoft.com/office/drawing/2014/main" id="{958BCCDB-064B-4A2F-B878-A18604CBD867}"/>
              </a:ext>
            </a:extLst>
          </p:cNvPr>
          <p:cNvSpPr>
            <a:spLocks noGrp="1"/>
          </p:cNvSpPr>
          <p:nvPr>
            <p:ph idx="1"/>
          </p:nvPr>
        </p:nvSpPr>
        <p:spPr>
          <a:xfrm>
            <a:off x="357187" y="1080312"/>
            <a:ext cx="5905354" cy="5089094"/>
          </a:xfrm>
        </p:spPr>
        <p:txBody>
          <a:bodyPr/>
          <a:lstStyle/>
          <a:p>
            <a:pPr marL="457200" indent="-457200">
              <a:buFont typeface="Arial" panose="020B0604020202020204" pitchFamily="34" charset="0"/>
              <a:buChar char="•"/>
            </a:pPr>
            <a:r>
              <a:rPr lang="en-GB" dirty="0"/>
              <a:t>The earliest surviving written record of Huddersfield is in the Domesday Book of 1086.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Huddersfield was recorded as '</a:t>
            </a:r>
            <a:r>
              <a:rPr lang="en-GB" dirty="0" err="1"/>
              <a:t>Oderesfelt</a:t>
            </a:r>
            <a:r>
              <a:rPr lang="en-GB" dirty="0"/>
              <a:t>’. It recorded that the area was 720 acres of largely waste land.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err="1"/>
              <a:t>Ilbert</a:t>
            </a:r>
            <a:r>
              <a:rPr lang="en-GB" dirty="0"/>
              <a:t> de Lacy became Lord of the Manor of </a:t>
            </a:r>
            <a:r>
              <a:rPr lang="en-GB" dirty="0" err="1"/>
              <a:t>Odersfelt</a:t>
            </a:r>
            <a:r>
              <a:rPr lang="en-GB" dirty="0"/>
              <a:t>.</a:t>
            </a:r>
          </a:p>
          <a:p>
            <a:endParaRPr lang="en-GB" dirty="0"/>
          </a:p>
        </p:txBody>
      </p:sp>
      <p:pic>
        <p:nvPicPr>
          <p:cNvPr id="8" name="Picture Placeholder 7" descr="A picture containing text, picture frame&#10;&#10;Description automatically generated">
            <a:extLst>
              <a:ext uri="{FF2B5EF4-FFF2-40B4-BE49-F238E27FC236}">
                <a16:creationId xmlns:a16="http://schemas.microsoft.com/office/drawing/2014/main" id="{F77763FC-BFAD-4A5D-86F1-D322DFB7967E}"/>
              </a:ext>
            </a:extLst>
          </p:cNvPr>
          <p:cNvPicPr>
            <a:picLocks noGrp="1" noChangeAspect="1"/>
          </p:cNvPicPr>
          <p:nvPr>
            <p:ph type="pic" sz="quarter" idx="14"/>
          </p:nvPr>
        </p:nvPicPr>
        <p:blipFill rotWithShape="1">
          <a:blip r:embed="rId2"/>
          <a:srcRect t="-4954" b="4954"/>
          <a:stretch/>
        </p:blipFill>
        <p:spPr>
          <a:xfrm>
            <a:off x="7206826" y="1125250"/>
            <a:ext cx="3202688" cy="4360128"/>
          </a:xfrm>
        </p:spPr>
      </p:pic>
      <p:sp>
        <p:nvSpPr>
          <p:cNvPr id="6" name="Text Placeholder 5">
            <a:extLst>
              <a:ext uri="{FF2B5EF4-FFF2-40B4-BE49-F238E27FC236}">
                <a16:creationId xmlns:a16="http://schemas.microsoft.com/office/drawing/2014/main" id="{63ED1ADB-E2F1-45AC-9E75-81106DE5D575}"/>
              </a:ext>
            </a:extLst>
          </p:cNvPr>
          <p:cNvSpPr>
            <a:spLocks noGrp="1"/>
          </p:cNvSpPr>
          <p:nvPr>
            <p:ph type="body" sz="quarter" idx="23"/>
          </p:nvPr>
        </p:nvSpPr>
        <p:spPr/>
        <p:txBody>
          <a:bodyPr/>
          <a:lstStyle/>
          <a:p>
            <a:r>
              <a:rPr lang="en-GB" dirty="0"/>
              <a:t>Domesday Book</a:t>
            </a:r>
          </a:p>
        </p:txBody>
      </p:sp>
    </p:spTree>
    <p:extLst>
      <p:ext uri="{BB962C8B-B14F-4D97-AF65-F5344CB8AC3E}">
        <p14:creationId xmlns:p14="http://schemas.microsoft.com/office/powerpoint/2010/main" val="341064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6893CF-4865-4959-89BC-FEDDAEB5319E}"/>
              </a:ext>
            </a:extLst>
          </p:cNvPr>
          <p:cNvSpPr>
            <a:spLocks noGrp="1"/>
          </p:cNvSpPr>
          <p:nvPr>
            <p:ph type="pic" sz="quarter" idx="24"/>
          </p:nvPr>
        </p:nvSpPr>
        <p:spPr/>
      </p:sp>
      <p:sp>
        <p:nvSpPr>
          <p:cNvPr id="3" name="Title 2">
            <a:extLst>
              <a:ext uri="{FF2B5EF4-FFF2-40B4-BE49-F238E27FC236}">
                <a16:creationId xmlns:a16="http://schemas.microsoft.com/office/drawing/2014/main" id="{37963709-F85D-410C-8820-94765FA77D27}"/>
              </a:ext>
            </a:extLst>
          </p:cNvPr>
          <p:cNvSpPr>
            <a:spLocks noGrp="1"/>
          </p:cNvSpPr>
          <p:nvPr>
            <p:ph type="title"/>
          </p:nvPr>
        </p:nvSpPr>
        <p:spPr/>
        <p:txBody>
          <a:bodyPr/>
          <a:lstStyle/>
          <a:p>
            <a:r>
              <a:rPr lang="en-GB" dirty="0"/>
              <a:t>Medieval</a:t>
            </a:r>
          </a:p>
        </p:txBody>
      </p:sp>
      <p:sp>
        <p:nvSpPr>
          <p:cNvPr id="4" name="Content Placeholder 3">
            <a:extLst>
              <a:ext uri="{FF2B5EF4-FFF2-40B4-BE49-F238E27FC236}">
                <a16:creationId xmlns:a16="http://schemas.microsoft.com/office/drawing/2014/main" id="{958BCCDB-064B-4A2F-B878-A18604CBD867}"/>
              </a:ext>
            </a:extLst>
          </p:cNvPr>
          <p:cNvSpPr>
            <a:spLocks noGrp="1"/>
          </p:cNvSpPr>
          <p:nvPr>
            <p:ph idx="1"/>
          </p:nvPr>
        </p:nvSpPr>
        <p:spPr>
          <a:xfrm>
            <a:off x="357186" y="1080312"/>
            <a:ext cx="6177646" cy="5777688"/>
          </a:xfrm>
        </p:spPr>
        <p:txBody>
          <a:bodyPr>
            <a:noAutofit/>
          </a:bodyPr>
          <a:lstStyle/>
          <a:p>
            <a:pPr marL="457200" indent="-457200">
              <a:buFont typeface="Arial" panose="020B0604020202020204" pitchFamily="34" charset="0"/>
              <a:buChar char="•"/>
            </a:pPr>
            <a:r>
              <a:rPr lang="en-GB" dirty="0"/>
              <a:t>In around 1100, Walter de Lacy set up the first church in the parish.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 story goes that Walter had been thrown from his horse into a swamp and had the church built to give thanks for his life after the accident.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 de Lacy family owned the Manor until 1322 when the land became royal property.</a:t>
            </a:r>
          </a:p>
          <a:p>
            <a:endParaRPr lang="en-GB" dirty="0"/>
          </a:p>
        </p:txBody>
      </p:sp>
      <p:sp>
        <p:nvSpPr>
          <p:cNvPr id="6" name="Text Placeholder 5">
            <a:extLst>
              <a:ext uri="{FF2B5EF4-FFF2-40B4-BE49-F238E27FC236}">
                <a16:creationId xmlns:a16="http://schemas.microsoft.com/office/drawing/2014/main" id="{63ED1ADB-E2F1-45AC-9E75-81106DE5D575}"/>
              </a:ext>
            </a:extLst>
          </p:cNvPr>
          <p:cNvSpPr>
            <a:spLocks noGrp="1"/>
          </p:cNvSpPr>
          <p:nvPr>
            <p:ph type="body" sz="quarter" idx="23"/>
          </p:nvPr>
        </p:nvSpPr>
        <p:spPr>
          <a:xfrm>
            <a:off x="7347686" y="5672519"/>
            <a:ext cx="2830459" cy="414338"/>
          </a:xfrm>
        </p:spPr>
        <p:txBody>
          <a:bodyPr/>
          <a:lstStyle/>
          <a:p>
            <a:r>
              <a:rPr lang="en-GB" dirty="0"/>
              <a:t>St Peter’s Parish Church</a:t>
            </a:r>
          </a:p>
        </p:txBody>
      </p:sp>
      <p:pic>
        <p:nvPicPr>
          <p:cNvPr id="10" name="Picture Placeholder 9" descr="Diagram&#10;&#10;Description automatically generated">
            <a:extLst>
              <a:ext uri="{FF2B5EF4-FFF2-40B4-BE49-F238E27FC236}">
                <a16:creationId xmlns:a16="http://schemas.microsoft.com/office/drawing/2014/main" id="{861BF53A-13A9-4B40-B006-6BCB1E30CBBF}"/>
              </a:ext>
            </a:extLst>
          </p:cNvPr>
          <p:cNvPicPr>
            <a:picLocks noGrp="1" noChangeAspect="1"/>
          </p:cNvPicPr>
          <p:nvPr>
            <p:ph type="pic" sz="quarter" idx="14"/>
          </p:nvPr>
        </p:nvPicPr>
        <p:blipFill rotWithShape="1">
          <a:blip r:embed="rId3"/>
          <a:srcRect l="-2261" r="2261"/>
          <a:stretch/>
        </p:blipFill>
        <p:spPr>
          <a:xfrm>
            <a:off x="6418012" y="2951747"/>
            <a:ext cx="4442493" cy="2327867"/>
          </a:xfrm>
        </p:spPr>
      </p:pic>
    </p:spTree>
    <p:extLst>
      <p:ext uri="{BB962C8B-B14F-4D97-AF65-F5344CB8AC3E}">
        <p14:creationId xmlns:p14="http://schemas.microsoft.com/office/powerpoint/2010/main" val="318786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4F71D64-0B12-4E12-8148-5D3E53C3102C}"/>
              </a:ext>
            </a:extLst>
          </p:cNvPr>
          <p:cNvSpPr>
            <a:spLocks noGrp="1"/>
          </p:cNvSpPr>
          <p:nvPr>
            <p:ph type="pic" sz="quarter" idx="24"/>
          </p:nvPr>
        </p:nvSpPr>
        <p:spPr/>
      </p:sp>
      <p:sp>
        <p:nvSpPr>
          <p:cNvPr id="3" name="Title 2">
            <a:extLst>
              <a:ext uri="{FF2B5EF4-FFF2-40B4-BE49-F238E27FC236}">
                <a16:creationId xmlns:a16="http://schemas.microsoft.com/office/drawing/2014/main" id="{3B2CE3A7-D71F-4C12-96E6-AFAC83CBF25A}"/>
              </a:ext>
            </a:extLst>
          </p:cNvPr>
          <p:cNvSpPr>
            <a:spLocks noGrp="1"/>
          </p:cNvSpPr>
          <p:nvPr>
            <p:ph type="title"/>
          </p:nvPr>
        </p:nvSpPr>
        <p:spPr/>
        <p:txBody>
          <a:bodyPr/>
          <a:lstStyle/>
          <a:p>
            <a:r>
              <a:rPr lang="en-GB" dirty="0"/>
              <a:t>The Ramsden Family</a:t>
            </a:r>
          </a:p>
        </p:txBody>
      </p:sp>
      <p:sp>
        <p:nvSpPr>
          <p:cNvPr id="9" name="Content Placeholder 8">
            <a:extLst>
              <a:ext uri="{FF2B5EF4-FFF2-40B4-BE49-F238E27FC236}">
                <a16:creationId xmlns:a16="http://schemas.microsoft.com/office/drawing/2014/main" id="{EE556AC5-7FD6-40CE-BD77-90C01BCB7AFD}"/>
              </a:ext>
            </a:extLst>
          </p:cNvPr>
          <p:cNvSpPr>
            <a:spLocks noGrp="1"/>
          </p:cNvSpPr>
          <p:nvPr>
            <p:ph idx="1"/>
          </p:nvPr>
        </p:nvSpPr>
        <p:spPr>
          <a:xfrm>
            <a:off x="5213534" y="1065876"/>
            <a:ext cx="5905354" cy="5559513"/>
          </a:xfrm>
        </p:spPr>
        <p:txBody>
          <a:bodyPr/>
          <a:lstStyle/>
          <a:p>
            <a:pPr marL="457200" indent="-457200">
              <a:buFont typeface="Arial" panose="020B0604020202020204" pitchFamily="34" charset="0"/>
              <a:buChar char="•"/>
            </a:pPr>
            <a:r>
              <a:rPr lang="en-GB" dirty="0"/>
              <a:t>The Ramsden family started out as yeoman farmers and clothiers in the Black Brook Valley in Calderdale. They soon expanded into the Huddersfield area, operating three fulling mills.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In 1533 William Ramsden married Joanna, daughter of John </a:t>
            </a:r>
            <a:r>
              <a:rPr lang="en-GB" dirty="0" err="1"/>
              <a:t>Wode</a:t>
            </a:r>
            <a:r>
              <a:rPr lang="en-GB" dirty="0"/>
              <a:t> (Wood) of Longley, ‘the richest man in the district.’</a:t>
            </a:r>
          </a:p>
        </p:txBody>
      </p:sp>
      <p:pic>
        <p:nvPicPr>
          <p:cNvPr id="8" name="Picture Placeholder 7" descr="Logo&#10;&#10;Description automatically generated">
            <a:extLst>
              <a:ext uri="{FF2B5EF4-FFF2-40B4-BE49-F238E27FC236}">
                <a16:creationId xmlns:a16="http://schemas.microsoft.com/office/drawing/2014/main" id="{5D539309-2606-460C-8BCC-6B972F32F536}"/>
              </a:ext>
            </a:extLst>
          </p:cNvPr>
          <p:cNvPicPr>
            <a:picLocks noGrp="1" noChangeAspect="1"/>
          </p:cNvPicPr>
          <p:nvPr>
            <p:ph type="pic" sz="quarter" idx="14"/>
          </p:nvPr>
        </p:nvPicPr>
        <p:blipFill>
          <a:blip r:embed="rId2"/>
          <a:stretch>
            <a:fillRect/>
          </a:stretch>
        </p:blipFill>
        <p:spPr>
          <a:xfrm>
            <a:off x="532070" y="1242314"/>
            <a:ext cx="3782752" cy="4252335"/>
          </a:xfrm>
        </p:spPr>
      </p:pic>
      <p:sp>
        <p:nvSpPr>
          <p:cNvPr id="6" name="Text Placeholder 5">
            <a:extLst>
              <a:ext uri="{FF2B5EF4-FFF2-40B4-BE49-F238E27FC236}">
                <a16:creationId xmlns:a16="http://schemas.microsoft.com/office/drawing/2014/main" id="{5F9BC4DE-12D3-4657-8ED7-B993582BE39B}"/>
              </a:ext>
            </a:extLst>
          </p:cNvPr>
          <p:cNvSpPr>
            <a:spLocks noGrp="1"/>
          </p:cNvSpPr>
          <p:nvPr>
            <p:ph type="body" sz="quarter" idx="23"/>
          </p:nvPr>
        </p:nvSpPr>
        <p:spPr/>
        <p:txBody>
          <a:bodyPr/>
          <a:lstStyle/>
          <a:p>
            <a:r>
              <a:rPr lang="en-GB" dirty="0"/>
              <a:t>William Ramsden</a:t>
            </a:r>
          </a:p>
        </p:txBody>
      </p:sp>
    </p:spTree>
    <p:extLst>
      <p:ext uri="{BB962C8B-B14F-4D97-AF65-F5344CB8AC3E}">
        <p14:creationId xmlns:p14="http://schemas.microsoft.com/office/powerpoint/2010/main" val="333617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4F71D64-0B12-4E12-8148-5D3E53C3102C}"/>
              </a:ext>
            </a:extLst>
          </p:cNvPr>
          <p:cNvSpPr>
            <a:spLocks noGrp="1"/>
          </p:cNvSpPr>
          <p:nvPr>
            <p:ph type="pic" sz="quarter" idx="24"/>
          </p:nvPr>
        </p:nvSpPr>
        <p:spPr/>
      </p:sp>
      <p:sp>
        <p:nvSpPr>
          <p:cNvPr id="3" name="Title 2">
            <a:extLst>
              <a:ext uri="{FF2B5EF4-FFF2-40B4-BE49-F238E27FC236}">
                <a16:creationId xmlns:a16="http://schemas.microsoft.com/office/drawing/2014/main" id="{3B2CE3A7-D71F-4C12-96E6-AFAC83CBF25A}"/>
              </a:ext>
            </a:extLst>
          </p:cNvPr>
          <p:cNvSpPr>
            <a:spLocks noGrp="1"/>
          </p:cNvSpPr>
          <p:nvPr>
            <p:ph type="title"/>
          </p:nvPr>
        </p:nvSpPr>
        <p:spPr/>
        <p:txBody>
          <a:bodyPr/>
          <a:lstStyle/>
          <a:p>
            <a:r>
              <a:rPr lang="en-GB" dirty="0"/>
              <a:t>The Ramsden Family</a:t>
            </a:r>
          </a:p>
        </p:txBody>
      </p:sp>
      <p:sp>
        <p:nvSpPr>
          <p:cNvPr id="9" name="Content Placeholder 8">
            <a:extLst>
              <a:ext uri="{FF2B5EF4-FFF2-40B4-BE49-F238E27FC236}">
                <a16:creationId xmlns:a16="http://schemas.microsoft.com/office/drawing/2014/main" id="{EE556AC5-7FD6-40CE-BD77-90C01BCB7AFD}"/>
              </a:ext>
            </a:extLst>
          </p:cNvPr>
          <p:cNvSpPr>
            <a:spLocks noGrp="1"/>
          </p:cNvSpPr>
          <p:nvPr>
            <p:ph idx="1"/>
          </p:nvPr>
        </p:nvSpPr>
        <p:spPr>
          <a:xfrm>
            <a:off x="5213534" y="1065876"/>
            <a:ext cx="5905354" cy="5792124"/>
          </a:xfrm>
        </p:spPr>
        <p:txBody>
          <a:bodyPr/>
          <a:lstStyle/>
          <a:p>
            <a:pPr marL="457200" indent="-457200">
              <a:buFont typeface="Arial" panose="020B0604020202020204" pitchFamily="34" charset="0"/>
              <a:buChar char="•"/>
            </a:pPr>
            <a:r>
              <a:rPr lang="en-GB" dirty="0"/>
              <a:t>The Ramsden family retained ownership of Huddersfield for the next 300 years and in several key periods, encouraged its growth into the town we know today.</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 Ramsden’s supported the town’s growth but not everything they did was seen as helpful.  Although they owned the town, they did not always live there and some aspects of the town’s development were neglected. </a:t>
            </a:r>
          </a:p>
          <a:p>
            <a:endParaRPr lang="en-GB" dirty="0"/>
          </a:p>
          <a:p>
            <a:endParaRPr lang="en-GB" dirty="0"/>
          </a:p>
        </p:txBody>
      </p:sp>
      <p:pic>
        <p:nvPicPr>
          <p:cNvPr id="8" name="Picture Placeholder 7" descr="Logo&#10;&#10;Description automatically generated">
            <a:extLst>
              <a:ext uri="{FF2B5EF4-FFF2-40B4-BE49-F238E27FC236}">
                <a16:creationId xmlns:a16="http://schemas.microsoft.com/office/drawing/2014/main" id="{5D539309-2606-460C-8BCC-6B972F32F536}"/>
              </a:ext>
            </a:extLst>
          </p:cNvPr>
          <p:cNvPicPr>
            <a:picLocks noGrp="1" noChangeAspect="1"/>
          </p:cNvPicPr>
          <p:nvPr>
            <p:ph type="pic" sz="quarter" idx="14"/>
          </p:nvPr>
        </p:nvPicPr>
        <p:blipFill>
          <a:blip r:embed="rId2"/>
          <a:stretch>
            <a:fillRect/>
          </a:stretch>
        </p:blipFill>
        <p:spPr>
          <a:xfrm>
            <a:off x="532070" y="1242314"/>
            <a:ext cx="3782752" cy="4252335"/>
          </a:xfrm>
        </p:spPr>
      </p:pic>
      <p:sp>
        <p:nvSpPr>
          <p:cNvPr id="6" name="Text Placeholder 5">
            <a:extLst>
              <a:ext uri="{FF2B5EF4-FFF2-40B4-BE49-F238E27FC236}">
                <a16:creationId xmlns:a16="http://schemas.microsoft.com/office/drawing/2014/main" id="{5F9BC4DE-12D3-4657-8ED7-B993582BE39B}"/>
              </a:ext>
            </a:extLst>
          </p:cNvPr>
          <p:cNvSpPr>
            <a:spLocks noGrp="1"/>
          </p:cNvSpPr>
          <p:nvPr>
            <p:ph type="body" sz="quarter" idx="23"/>
          </p:nvPr>
        </p:nvSpPr>
        <p:spPr/>
        <p:txBody>
          <a:bodyPr/>
          <a:lstStyle/>
          <a:p>
            <a:r>
              <a:rPr lang="en-GB" dirty="0"/>
              <a:t>William Ramsden</a:t>
            </a:r>
          </a:p>
        </p:txBody>
      </p:sp>
    </p:spTree>
    <p:extLst>
      <p:ext uri="{BB962C8B-B14F-4D97-AF65-F5344CB8AC3E}">
        <p14:creationId xmlns:p14="http://schemas.microsoft.com/office/powerpoint/2010/main" val="181211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222016D-8C21-47C9-805E-985986926448}"/>
              </a:ext>
            </a:extLst>
          </p:cNvPr>
          <p:cNvSpPr>
            <a:spLocks noGrp="1"/>
          </p:cNvSpPr>
          <p:nvPr>
            <p:ph type="pic" sz="quarter" idx="24"/>
          </p:nvPr>
        </p:nvSpPr>
        <p:spPr/>
      </p:sp>
      <p:sp>
        <p:nvSpPr>
          <p:cNvPr id="3" name="Title 2">
            <a:extLst>
              <a:ext uri="{FF2B5EF4-FFF2-40B4-BE49-F238E27FC236}">
                <a16:creationId xmlns:a16="http://schemas.microsoft.com/office/drawing/2014/main" id="{39D91753-0727-45E0-ACB0-B0237797CDDB}"/>
              </a:ext>
            </a:extLst>
          </p:cNvPr>
          <p:cNvSpPr>
            <a:spLocks noGrp="1"/>
          </p:cNvSpPr>
          <p:nvPr>
            <p:ph type="title"/>
          </p:nvPr>
        </p:nvSpPr>
        <p:spPr/>
        <p:txBody>
          <a:bodyPr/>
          <a:lstStyle/>
          <a:p>
            <a:r>
              <a:rPr lang="en-GB" dirty="0"/>
              <a:t>A Market Town</a:t>
            </a:r>
          </a:p>
        </p:txBody>
      </p:sp>
      <p:sp>
        <p:nvSpPr>
          <p:cNvPr id="4" name="Content Placeholder 3">
            <a:extLst>
              <a:ext uri="{FF2B5EF4-FFF2-40B4-BE49-F238E27FC236}">
                <a16:creationId xmlns:a16="http://schemas.microsoft.com/office/drawing/2014/main" id="{DD8CA109-F34D-4D95-A4A9-9A929CA2792B}"/>
              </a:ext>
            </a:extLst>
          </p:cNvPr>
          <p:cNvSpPr>
            <a:spLocks noGrp="1"/>
          </p:cNvSpPr>
          <p:nvPr>
            <p:ph idx="1"/>
          </p:nvPr>
        </p:nvSpPr>
        <p:spPr>
          <a:xfrm>
            <a:off x="357186" y="1080311"/>
            <a:ext cx="6177645" cy="6042383"/>
          </a:xfrm>
        </p:spPr>
        <p:txBody>
          <a:bodyPr/>
          <a:lstStyle/>
          <a:p>
            <a:pPr marL="457200" indent="-457200">
              <a:buFont typeface="Arial" panose="020B0604020202020204" pitchFamily="34" charset="0"/>
              <a:buChar char="•"/>
            </a:pPr>
            <a:r>
              <a:rPr lang="en-GB" dirty="0"/>
              <a:t>In 1671 John Ramsden, Lord of the Manor, was granted a Charter to hold a weekly Tuesday market by Charles II.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This market was held near the parish church on the main route, through what was still a small village.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 site was marked with a market cross with Ramsden’s coat of arms.</a:t>
            </a:r>
          </a:p>
          <a:p>
            <a:endParaRPr lang="en-GB" dirty="0"/>
          </a:p>
        </p:txBody>
      </p:sp>
      <p:pic>
        <p:nvPicPr>
          <p:cNvPr id="8" name="Picture Placeholder 7" descr="Diagram&#10;&#10;Description automatically generated">
            <a:extLst>
              <a:ext uri="{FF2B5EF4-FFF2-40B4-BE49-F238E27FC236}">
                <a16:creationId xmlns:a16="http://schemas.microsoft.com/office/drawing/2014/main" id="{4AB7F77A-24E9-4CA2-9B62-6E66D959285A}"/>
              </a:ext>
            </a:extLst>
          </p:cNvPr>
          <p:cNvPicPr>
            <a:picLocks noGrp="1" noChangeAspect="1"/>
          </p:cNvPicPr>
          <p:nvPr>
            <p:ph type="pic" sz="quarter" idx="14"/>
          </p:nvPr>
        </p:nvPicPr>
        <p:blipFill>
          <a:blip r:embed="rId3"/>
          <a:stretch>
            <a:fillRect/>
          </a:stretch>
        </p:blipFill>
        <p:spPr>
          <a:xfrm>
            <a:off x="7389479" y="1054343"/>
            <a:ext cx="2760507" cy="4409755"/>
          </a:xfrm>
        </p:spPr>
      </p:pic>
      <p:sp>
        <p:nvSpPr>
          <p:cNvPr id="6" name="Text Placeholder 5">
            <a:extLst>
              <a:ext uri="{FF2B5EF4-FFF2-40B4-BE49-F238E27FC236}">
                <a16:creationId xmlns:a16="http://schemas.microsoft.com/office/drawing/2014/main" id="{CC8011E1-3F36-46DA-8FC7-5A98EDACB109}"/>
              </a:ext>
            </a:extLst>
          </p:cNvPr>
          <p:cNvSpPr>
            <a:spLocks noGrp="1"/>
          </p:cNvSpPr>
          <p:nvPr>
            <p:ph type="body" sz="quarter" idx="23"/>
          </p:nvPr>
        </p:nvSpPr>
        <p:spPr/>
        <p:txBody>
          <a:bodyPr/>
          <a:lstStyle/>
          <a:p>
            <a:r>
              <a:rPr lang="en-GB" dirty="0"/>
              <a:t>The Market Cross</a:t>
            </a:r>
          </a:p>
        </p:txBody>
      </p:sp>
    </p:spTree>
    <p:extLst>
      <p:ext uri="{BB962C8B-B14F-4D97-AF65-F5344CB8AC3E}">
        <p14:creationId xmlns:p14="http://schemas.microsoft.com/office/powerpoint/2010/main" val="1929083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222016D-8C21-47C9-805E-985986926448}"/>
              </a:ext>
            </a:extLst>
          </p:cNvPr>
          <p:cNvSpPr>
            <a:spLocks noGrp="1"/>
          </p:cNvSpPr>
          <p:nvPr>
            <p:ph type="pic" sz="quarter" idx="24"/>
          </p:nvPr>
        </p:nvSpPr>
        <p:spPr/>
      </p:sp>
      <p:sp>
        <p:nvSpPr>
          <p:cNvPr id="3" name="Title 2">
            <a:extLst>
              <a:ext uri="{FF2B5EF4-FFF2-40B4-BE49-F238E27FC236}">
                <a16:creationId xmlns:a16="http://schemas.microsoft.com/office/drawing/2014/main" id="{39D91753-0727-45E0-ACB0-B0237797CDDB}"/>
              </a:ext>
            </a:extLst>
          </p:cNvPr>
          <p:cNvSpPr>
            <a:spLocks noGrp="1"/>
          </p:cNvSpPr>
          <p:nvPr>
            <p:ph type="title"/>
          </p:nvPr>
        </p:nvSpPr>
        <p:spPr/>
        <p:txBody>
          <a:bodyPr/>
          <a:lstStyle/>
          <a:p>
            <a:r>
              <a:rPr lang="en-GB" dirty="0"/>
              <a:t>A Market Town</a:t>
            </a:r>
          </a:p>
        </p:txBody>
      </p:sp>
      <p:sp>
        <p:nvSpPr>
          <p:cNvPr id="4" name="Content Placeholder 3">
            <a:extLst>
              <a:ext uri="{FF2B5EF4-FFF2-40B4-BE49-F238E27FC236}">
                <a16:creationId xmlns:a16="http://schemas.microsoft.com/office/drawing/2014/main" id="{DD8CA109-F34D-4D95-A4A9-9A929CA2792B}"/>
              </a:ext>
            </a:extLst>
          </p:cNvPr>
          <p:cNvSpPr>
            <a:spLocks noGrp="1"/>
          </p:cNvSpPr>
          <p:nvPr>
            <p:ph idx="1"/>
          </p:nvPr>
        </p:nvSpPr>
        <p:spPr>
          <a:xfrm>
            <a:off x="357186" y="1080311"/>
            <a:ext cx="6177645" cy="5777689"/>
          </a:xfrm>
        </p:spPr>
        <p:txBody>
          <a:bodyPr/>
          <a:lstStyle/>
          <a:p>
            <a:pPr marL="457200" indent="-457200">
              <a:buFont typeface="Arial" panose="020B0604020202020204" pitchFamily="34" charset="0"/>
              <a:buChar char="•"/>
            </a:pPr>
            <a:r>
              <a:rPr lang="en-GB" dirty="0"/>
              <a:t>In The market stimulated the town’s expansion. Cloth sales were so successful they spilled into the nearby churchyard.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Other speciality markets developed, like the Corn Market on Northgate, and the  Beast Market for livestock. Inns like The Boy and Barrel sprang up, as well as houses, barns, workshops and warehouses</a:t>
            </a:r>
          </a:p>
          <a:p>
            <a:endParaRPr lang="en-GB" dirty="0"/>
          </a:p>
        </p:txBody>
      </p:sp>
      <p:pic>
        <p:nvPicPr>
          <p:cNvPr id="8" name="Picture Placeholder 7" descr="Diagram&#10;&#10;Description automatically generated">
            <a:extLst>
              <a:ext uri="{FF2B5EF4-FFF2-40B4-BE49-F238E27FC236}">
                <a16:creationId xmlns:a16="http://schemas.microsoft.com/office/drawing/2014/main" id="{4AB7F77A-24E9-4CA2-9B62-6E66D959285A}"/>
              </a:ext>
            </a:extLst>
          </p:cNvPr>
          <p:cNvPicPr>
            <a:picLocks noGrp="1" noChangeAspect="1"/>
          </p:cNvPicPr>
          <p:nvPr>
            <p:ph type="pic" sz="quarter" idx="14"/>
          </p:nvPr>
        </p:nvPicPr>
        <p:blipFill>
          <a:blip r:embed="rId3"/>
          <a:stretch>
            <a:fillRect/>
          </a:stretch>
        </p:blipFill>
        <p:spPr>
          <a:xfrm>
            <a:off x="7389479" y="1054343"/>
            <a:ext cx="2760507" cy="4409755"/>
          </a:xfrm>
        </p:spPr>
      </p:pic>
      <p:sp>
        <p:nvSpPr>
          <p:cNvPr id="6" name="Text Placeholder 5">
            <a:extLst>
              <a:ext uri="{FF2B5EF4-FFF2-40B4-BE49-F238E27FC236}">
                <a16:creationId xmlns:a16="http://schemas.microsoft.com/office/drawing/2014/main" id="{CC8011E1-3F36-46DA-8FC7-5A98EDACB109}"/>
              </a:ext>
            </a:extLst>
          </p:cNvPr>
          <p:cNvSpPr>
            <a:spLocks noGrp="1"/>
          </p:cNvSpPr>
          <p:nvPr>
            <p:ph type="body" sz="quarter" idx="23"/>
          </p:nvPr>
        </p:nvSpPr>
        <p:spPr/>
        <p:txBody>
          <a:bodyPr/>
          <a:lstStyle/>
          <a:p>
            <a:r>
              <a:rPr lang="en-GB" dirty="0"/>
              <a:t>The Market Cross</a:t>
            </a:r>
          </a:p>
        </p:txBody>
      </p:sp>
    </p:spTree>
    <p:extLst>
      <p:ext uri="{BB962C8B-B14F-4D97-AF65-F5344CB8AC3E}">
        <p14:creationId xmlns:p14="http://schemas.microsoft.com/office/powerpoint/2010/main" val="278514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BCC29F-B9A1-4D7A-822F-92B96BFA47FA}"/>
              </a:ext>
            </a:extLst>
          </p:cNvPr>
          <p:cNvSpPr>
            <a:spLocks noGrp="1"/>
          </p:cNvSpPr>
          <p:nvPr>
            <p:ph type="pic" sz="quarter" idx="24"/>
          </p:nvPr>
        </p:nvSpPr>
        <p:spPr/>
      </p:sp>
      <p:sp>
        <p:nvSpPr>
          <p:cNvPr id="3" name="Title 2">
            <a:extLst>
              <a:ext uri="{FF2B5EF4-FFF2-40B4-BE49-F238E27FC236}">
                <a16:creationId xmlns:a16="http://schemas.microsoft.com/office/drawing/2014/main" id="{96C30A4B-7661-4BED-915B-355D72B78E26}"/>
              </a:ext>
            </a:extLst>
          </p:cNvPr>
          <p:cNvSpPr>
            <a:spLocks noGrp="1"/>
          </p:cNvSpPr>
          <p:nvPr>
            <p:ph type="title"/>
          </p:nvPr>
        </p:nvSpPr>
        <p:spPr/>
        <p:txBody>
          <a:bodyPr/>
          <a:lstStyle/>
          <a:p>
            <a:r>
              <a:rPr lang="en-GB" dirty="0"/>
              <a:t>Early Textile Industry</a:t>
            </a:r>
          </a:p>
        </p:txBody>
      </p:sp>
      <p:sp>
        <p:nvSpPr>
          <p:cNvPr id="4" name="Content Placeholder 3">
            <a:extLst>
              <a:ext uri="{FF2B5EF4-FFF2-40B4-BE49-F238E27FC236}">
                <a16:creationId xmlns:a16="http://schemas.microsoft.com/office/drawing/2014/main" id="{FB662353-B106-473E-A72A-6C494C3283F4}"/>
              </a:ext>
            </a:extLst>
          </p:cNvPr>
          <p:cNvSpPr>
            <a:spLocks noGrp="1"/>
          </p:cNvSpPr>
          <p:nvPr>
            <p:ph idx="1"/>
          </p:nvPr>
        </p:nvSpPr>
        <p:spPr/>
        <p:txBody>
          <a:bodyPr/>
          <a:lstStyle/>
          <a:p>
            <a:pPr marL="457200" indent="-457200">
              <a:buFont typeface="Arial" panose="020B0604020202020204" pitchFamily="34" charset="0"/>
              <a:buChar char="•"/>
            </a:pPr>
            <a:r>
              <a:rPr lang="en-GB" dirty="0"/>
              <a:t>During the time of the Ramsden family's ownership many changes took place, one of which was the growth of Huddersfield’s Textile industry.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Huddersfield is very hilly which makes it difficult to grow produce but makes it good for sheep farming. </a:t>
            </a:r>
          </a:p>
        </p:txBody>
      </p:sp>
      <p:pic>
        <p:nvPicPr>
          <p:cNvPr id="8" name="Picture Placeholder 7">
            <a:extLst>
              <a:ext uri="{FF2B5EF4-FFF2-40B4-BE49-F238E27FC236}">
                <a16:creationId xmlns:a16="http://schemas.microsoft.com/office/drawing/2014/main" id="{9CB773ED-825E-437B-A9B6-AA5C8935E43F}"/>
              </a:ext>
            </a:extLst>
          </p:cNvPr>
          <p:cNvPicPr>
            <a:picLocks noGrp="1" noChangeAspect="1"/>
          </p:cNvPicPr>
          <p:nvPr>
            <p:ph type="pic" sz="quarter" idx="14"/>
          </p:nvPr>
        </p:nvPicPr>
        <p:blipFill rotWithShape="1">
          <a:blip r:embed="rId3"/>
          <a:srcRect t="7661" b="10539"/>
          <a:stretch/>
        </p:blipFill>
        <p:spPr>
          <a:xfrm>
            <a:off x="243816" y="1178981"/>
            <a:ext cx="4632984" cy="4093986"/>
          </a:xfrm>
        </p:spPr>
      </p:pic>
      <p:sp>
        <p:nvSpPr>
          <p:cNvPr id="6" name="Text Placeholder 5">
            <a:extLst>
              <a:ext uri="{FF2B5EF4-FFF2-40B4-BE49-F238E27FC236}">
                <a16:creationId xmlns:a16="http://schemas.microsoft.com/office/drawing/2014/main" id="{CC7F70A8-4946-4A30-A4CC-6A6ADE5D8D86}"/>
              </a:ext>
            </a:extLst>
          </p:cNvPr>
          <p:cNvSpPr>
            <a:spLocks noGrp="1"/>
          </p:cNvSpPr>
          <p:nvPr>
            <p:ph type="body" sz="quarter" idx="23"/>
          </p:nvPr>
        </p:nvSpPr>
        <p:spPr/>
        <p:txBody>
          <a:bodyPr/>
          <a:lstStyle/>
          <a:p>
            <a:r>
              <a:rPr lang="en-GB" dirty="0"/>
              <a:t>Sheep for the woollen industry</a:t>
            </a:r>
          </a:p>
        </p:txBody>
      </p:sp>
    </p:spTree>
    <p:extLst>
      <p:ext uri="{BB962C8B-B14F-4D97-AF65-F5344CB8AC3E}">
        <p14:creationId xmlns:p14="http://schemas.microsoft.com/office/powerpoint/2010/main" val="166273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C576-2106-4D3A-B3DD-9300D67D53D6}"/>
              </a:ext>
            </a:extLst>
          </p:cNvPr>
          <p:cNvSpPr>
            <a:spLocks noGrp="1"/>
          </p:cNvSpPr>
          <p:nvPr>
            <p:ph type="title"/>
          </p:nvPr>
        </p:nvSpPr>
        <p:spPr>
          <a:xfrm>
            <a:off x="1147864" y="357275"/>
            <a:ext cx="9439956" cy="710288"/>
          </a:xfrm>
        </p:spPr>
        <p:txBody>
          <a:bodyPr/>
          <a:lstStyle/>
          <a:p>
            <a:r>
              <a:rPr lang="en-GB"/>
              <a:t>Additional resources to support this PowerPoint</a:t>
            </a:r>
          </a:p>
        </p:txBody>
      </p:sp>
      <p:sp>
        <p:nvSpPr>
          <p:cNvPr id="3" name="Content Placeholder 2">
            <a:extLst>
              <a:ext uri="{FF2B5EF4-FFF2-40B4-BE49-F238E27FC236}">
                <a16:creationId xmlns:a16="http://schemas.microsoft.com/office/drawing/2014/main" id="{60A11CEC-3B46-4DF5-8F3E-0FA9FE567F15}"/>
              </a:ext>
            </a:extLst>
          </p:cNvPr>
          <p:cNvSpPr>
            <a:spLocks noGrp="1"/>
          </p:cNvSpPr>
          <p:nvPr>
            <p:ph idx="1"/>
          </p:nvPr>
        </p:nvSpPr>
        <p:spPr>
          <a:xfrm>
            <a:off x="381885" y="3587930"/>
            <a:ext cx="10971915" cy="2479041"/>
          </a:xfrm>
        </p:spPr>
        <p:txBody>
          <a:bodyPr/>
          <a:lstStyle/>
          <a:p>
            <a:pPr fontAlgn="base"/>
            <a:r>
              <a:rPr lang="en-GB" dirty="0"/>
              <a:t>This PowerPoint is designed to be used alongside the Huddersfield Heritage Mile Trail </a:t>
            </a:r>
            <a:r>
              <a:rPr lang="en-GB" dirty="0">
                <a:highlight>
                  <a:srgbClr val="FFFF00"/>
                </a:highlight>
              </a:rPr>
              <a:t>Teaching Activity </a:t>
            </a:r>
            <a:r>
              <a:rPr lang="en-GB" dirty="0"/>
              <a:t>and </a:t>
            </a:r>
            <a:r>
              <a:rPr lang="en-GB" dirty="0">
                <a:hlinkClick r:id="rId2"/>
              </a:rPr>
              <a:t>StoryMap</a:t>
            </a:r>
            <a:r>
              <a:rPr lang="en-GB" dirty="0"/>
              <a:t>.</a:t>
            </a:r>
          </a:p>
          <a:p>
            <a:pPr fontAlgn="base"/>
            <a:endParaRPr lang="en-GB" dirty="0"/>
          </a:p>
          <a:p>
            <a:pPr fontAlgn="base"/>
            <a:r>
              <a:rPr lang="en-GB" dirty="0"/>
              <a:t>It </a:t>
            </a:r>
            <a:r>
              <a:rPr lang="en-GB" dirty="0">
                <a:latin typeface="Arial" panose="020B0604020202020204" pitchFamily="34" charset="0"/>
              </a:rPr>
              <a:t>will help pupils place the buildings on the trail within their local, regional and national history and a broader chronological framework.</a:t>
            </a:r>
            <a:endParaRPr lang="en-GB" dirty="0"/>
          </a:p>
          <a:p>
            <a:pPr fontAlgn="base"/>
            <a:endParaRPr lang="en-GB" dirty="0"/>
          </a:p>
          <a:p>
            <a:endParaRPr lang="en-GB" dirty="0"/>
          </a:p>
        </p:txBody>
      </p:sp>
      <p:pic>
        <p:nvPicPr>
          <p:cNvPr id="6" name="Picture 5" descr="A picture containing text, altar&#10;&#10;Description automatically generated">
            <a:extLst>
              <a:ext uri="{FF2B5EF4-FFF2-40B4-BE49-F238E27FC236}">
                <a16:creationId xmlns:a16="http://schemas.microsoft.com/office/drawing/2014/main" id="{C4560BDF-4FA5-47CD-A619-2AB011136F98}"/>
              </a:ext>
            </a:extLst>
          </p:cNvPr>
          <p:cNvPicPr>
            <a:picLocks noChangeAspect="1"/>
          </p:cNvPicPr>
          <p:nvPr/>
        </p:nvPicPr>
        <p:blipFill>
          <a:blip r:embed="rId3"/>
          <a:stretch>
            <a:fillRect/>
          </a:stretch>
        </p:blipFill>
        <p:spPr>
          <a:xfrm>
            <a:off x="593558" y="1346739"/>
            <a:ext cx="10218821" cy="1962014"/>
          </a:xfrm>
          <a:prstGeom prst="rect">
            <a:avLst/>
          </a:prstGeom>
        </p:spPr>
      </p:pic>
    </p:spTree>
    <p:extLst>
      <p:ext uri="{BB962C8B-B14F-4D97-AF65-F5344CB8AC3E}">
        <p14:creationId xmlns:p14="http://schemas.microsoft.com/office/powerpoint/2010/main" val="244888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BCC29F-B9A1-4D7A-822F-92B96BFA47FA}"/>
              </a:ext>
            </a:extLst>
          </p:cNvPr>
          <p:cNvSpPr>
            <a:spLocks noGrp="1"/>
          </p:cNvSpPr>
          <p:nvPr>
            <p:ph type="pic" sz="quarter" idx="24"/>
          </p:nvPr>
        </p:nvSpPr>
        <p:spPr/>
      </p:sp>
      <p:sp>
        <p:nvSpPr>
          <p:cNvPr id="3" name="Title 2">
            <a:extLst>
              <a:ext uri="{FF2B5EF4-FFF2-40B4-BE49-F238E27FC236}">
                <a16:creationId xmlns:a16="http://schemas.microsoft.com/office/drawing/2014/main" id="{96C30A4B-7661-4BED-915B-355D72B78E26}"/>
              </a:ext>
            </a:extLst>
          </p:cNvPr>
          <p:cNvSpPr>
            <a:spLocks noGrp="1"/>
          </p:cNvSpPr>
          <p:nvPr>
            <p:ph type="title"/>
          </p:nvPr>
        </p:nvSpPr>
        <p:spPr/>
        <p:txBody>
          <a:bodyPr/>
          <a:lstStyle/>
          <a:p>
            <a:r>
              <a:rPr lang="en-GB" dirty="0"/>
              <a:t>Early Textile Industry</a:t>
            </a:r>
          </a:p>
        </p:txBody>
      </p:sp>
      <p:sp>
        <p:nvSpPr>
          <p:cNvPr id="4" name="Content Placeholder 3">
            <a:extLst>
              <a:ext uri="{FF2B5EF4-FFF2-40B4-BE49-F238E27FC236}">
                <a16:creationId xmlns:a16="http://schemas.microsoft.com/office/drawing/2014/main" id="{FB662353-B106-473E-A72A-6C494C3283F4}"/>
              </a:ext>
            </a:extLst>
          </p:cNvPr>
          <p:cNvSpPr>
            <a:spLocks noGrp="1"/>
          </p:cNvSpPr>
          <p:nvPr>
            <p:ph idx="1"/>
          </p:nvPr>
        </p:nvSpPr>
        <p:spPr/>
        <p:txBody>
          <a:bodyPr/>
          <a:lstStyle/>
          <a:p>
            <a:pPr marL="457200" indent="-457200">
              <a:buFont typeface="Arial" panose="020B0604020202020204" pitchFamily="34" charset="0"/>
              <a:buChar char="•"/>
            </a:pPr>
            <a:r>
              <a:rPr lang="en-GB" dirty="0"/>
              <a:t>People converted wool to cloth to supplement their incomes. They did this from their home and sold their produce to merchants.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 success of this textiles industry was helped by a plentiful supply of wool and fast-running streams of soft water necessary for cloth production.</a:t>
            </a:r>
          </a:p>
        </p:txBody>
      </p:sp>
      <p:pic>
        <p:nvPicPr>
          <p:cNvPr id="8" name="Picture Placeholder 7">
            <a:extLst>
              <a:ext uri="{FF2B5EF4-FFF2-40B4-BE49-F238E27FC236}">
                <a16:creationId xmlns:a16="http://schemas.microsoft.com/office/drawing/2014/main" id="{9CB773ED-825E-437B-A9B6-AA5C8935E43F}"/>
              </a:ext>
            </a:extLst>
          </p:cNvPr>
          <p:cNvPicPr>
            <a:picLocks noGrp="1" noChangeAspect="1"/>
          </p:cNvPicPr>
          <p:nvPr>
            <p:ph type="pic" sz="quarter" idx="14"/>
          </p:nvPr>
        </p:nvPicPr>
        <p:blipFill rotWithShape="1">
          <a:blip r:embed="rId3"/>
          <a:srcRect t="7661" b="10539"/>
          <a:stretch/>
        </p:blipFill>
        <p:spPr>
          <a:xfrm>
            <a:off x="243816" y="1178981"/>
            <a:ext cx="4632984" cy="4093986"/>
          </a:xfrm>
        </p:spPr>
      </p:pic>
      <p:sp>
        <p:nvSpPr>
          <p:cNvPr id="6" name="Text Placeholder 5">
            <a:extLst>
              <a:ext uri="{FF2B5EF4-FFF2-40B4-BE49-F238E27FC236}">
                <a16:creationId xmlns:a16="http://schemas.microsoft.com/office/drawing/2014/main" id="{CC7F70A8-4946-4A30-A4CC-6A6ADE5D8D86}"/>
              </a:ext>
            </a:extLst>
          </p:cNvPr>
          <p:cNvSpPr>
            <a:spLocks noGrp="1"/>
          </p:cNvSpPr>
          <p:nvPr>
            <p:ph type="body" sz="quarter" idx="23"/>
          </p:nvPr>
        </p:nvSpPr>
        <p:spPr/>
        <p:txBody>
          <a:bodyPr/>
          <a:lstStyle/>
          <a:p>
            <a:r>
              <a:rPr lang="en-GB" dirty="0"/>
              <a:t>Sheep for the woollen industry</a:t>
            </a:r>
          </a:p>
        </p:txBody>
      </p:sp>
    </p:spTree>
    <p:extLst>
      <p:ext uri="{BB962C8B-B14F-4D97-AF65-F5344CB8AC3E}">
        <p14:creationId xmlns:p14="http://schemas.microsoft.com/office/powerpoint/2010/main" val="4048043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65844EC-BFCA-4F11-97E8-BC909BB41930}"/>
              </a:ext>
            </a:extLst>
          </p:cNvPr>
          <p:cNvSpPr>
            <a:spLocks noGrp="1"/>
          </p:cNvSpPr>
          <p:nvPr>
            <p:ph type="pic" sz="quarter" idx="24"/>
          </p:nvPr>
        </p:nvSpPr>
        <p:spPr/>
      </p:sp>
      <p:sp>
        <p:nvSpPr>
          <p:cNvPr id="3" name="Title 2">
            <a:extLst>
              <a:ext uri="{FF2B5EF4-FFF2-40B4-BE49-F238E27FC236}">
                <a16:creationId xmlns:a16="http://schemas.microsoft.com/office/drawing/2014/main" id="{05DF819A-0A76-4CF1-9BD4-3F33A561E382}"/>
              </a:ext>
            </a:extLst>
          </p:cNvPr>
          <p:cNvSpPr>
            <a:spLocks noGrp="1"/>
          </p:cNvSpPr>
          <p:nvPr>
            <p:ph type="title"/>
          </p:nvPr>
        </p:nvSpPr>
        <p:spPr/>
        <p:txBody>
          <a:bodyPr/>
          <a:lstStyle/>
          <a:p>
            <a:r>
              <a:rPr lang="en-GB" dirty="0"/>
              <a:t>Georgian</a:t>
            </a:r>
          </a:p>
        </p:txBody>
      </p:sp>
      <p:sp>
        <p:nvSpPr>
          <p:cNvPr id="4" name="Content Placeholder 3">
            <a:extLst>
              <a:ext uri="{FF2B5EF4-FFF2-40B4-BE49-F238E27FC236}">
                <a16:creationId xmlns:a16="http://schemas.microsoft.com/office/drawing/2014/main" id="{9D8D818B-F821-4ACE-B061-C9AB0B1634BF}"/>
              </a:ext>
            </a:extLst>
          </p:cNvPr>
          <p:cNvSpPr>
            <a:spLocks noGrp="1"/>
          </p:cNvSpPr>
          <p:nvPr>
            <p:ph idx="1"/>
          </p:nvPr>
        </p:nvSpPr>
        <p:spPr>
          <a:xfrm>
            <a:off x="357187" y="1080312"/>
            <a:ext cx="5905354" cy="5412562"/>
          </a:xfrm>
        </p:spPr>
        <p:txBody>
          <a:bodyPr/>
          <a:lstStyle/>
          <a:p>
            <a:pPr marL="457200" indent="-457200">
              <a:buFont typeface="Arial" panose="020B0604020202020204" pitchFamily="34" charset="0"/>
              <a:buChar char="•"/>
            </a:pPr>
            <a:r>
              <a:rPr lang="en-GB" dirty="0"/>
              <a:t>Huddersfield’s textile industry expanded greatly during the Industrial Revolution. The invention of machines meant that production moved to large mills in the valley bottoms.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Mills began manufacturing cloth made of cotton and linen, as well as wool.</a:t>
            </a:r>
          </a:p>
        </p:txBody>
      </p:sp>
      <p:pic>
        <p:nvPicPr>
          <p:cNvPr id="8" name="Picture Placeholder 7" descr="Diagram&#10;&#10;Description automatically generated">
            <a:extLst>
              <a:ext uri="{FF2B5EF4-FFF2-40B4-BE49-F238E27FC236}">
                <a16:creationId xmlns:a16="http://schemas.microsoft.com/office/drawing/2014/main" id="{D326654E-3B17-49A8-8C42-0A98BD962812}"/>
              </a:ext>
            </a:extLst>
          </p:cNvPr>
          <p:cNvPicPr>
            <a:picLocks noGrp="1" noChangeAspect="1"/>
          </p:cNvPicPr>
          <p:nvPr>
            <p:ph type="pic" sz="quarter" idx="14"/>
          </p:nvPr>
        </p:nvPicPr>
        <p:blipFill rotWithShape="1">
          <a:blip r:embed="rId3"/>
          <a:srcRect l="14564" t="879" r="11099" b="-879"/>
          <a:stretch/>
        </p:blipFill>
        <p:spPr>
          <a:xfrm>
            <a:off x="6583284" y="1075414"/>
            <a:ext cx="4632984" cy="4093986"/>
          </a:xfrm>
        </p:spPr>
      </p:pic>
      <p:sp>
        <p:nvSpPr>
          <p:cNvPr id="6" name="Text Placeholder 5">
            <a:extLst>
              <a:ext uri="{FF2B5EF4-FFF2-40B4-BE49-F238E27FC236}">
                <a16:creationId xmlns:a16="http://schemas.microsoft.com/office/drawing/2014/main" id="{B6EC336B-2D5D-4F1D-91D0-3381CD902010}"/>
              </a:ext>
            </a:extLst>
          </p:cNvPr>
          <p:cNvSpPr>
            <a:spLocks noGrp="1"/>
          </p:cNvSpPr>
          <p:nvPr>
            <p:ph type="body" sz="quarter" idx="23"/>
          </p:nvPr>
        </p:nvSpPr>
        <p:spPr/>
        <p:txBody>
          <a:bodyPr/>
          <a:lstStyle/>
          <a:p>
            <a:r>
              <a:rPr lang="en-GB" dirty="0"/>
              <a:t>Mills and canals</a:t>
            </a:r>
          </a:p>
        </p:txBody>
      </p:sp>
    </p:spTree>
    <p:extLst>
      <p:ext uri="{BB962C8B-B14F-4D97-AF65-F5344CB8AC3E}">
        <p14:creationId xmlns:p14="http://schemas.microsoft.com/office/powerpoint/2010/main" val="191774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65844EC-BFCA-4F11-97E8-BC909BB41930}"/>
              </a:ext>
            </a:extLst>
          </p:cNvPr>
          <p:cNvSpPr>
            <a:spLocks noGrp="1"/>
          </p:cNvSpPr>
          <p:nvPr>
            <p:ph type="pic" sz="quarter" idx="24"/>
          </p:nvPr>
        </p:nvSpPr>
        <p:spPr/>
      </p:sp>
      <p:sp>
        <p:nvSpPr>
          <p:cNvPr id="3" name="Title 2">
            <a:extLst>
              <a:ext uri="{FF2B5EF4-FFF2-40B4-BE49-F238E27FC236}">
                <a16:creationId xmlns:a16="http://schemas.microsoft.com/office/drawing/2014/main" id="{05DF819A-0A76-4CF1-9BD4-3F33A561E382}"/>
              </a:ext>
            </a:extLst>
          </p:cNvPr>
          <p:cNvSpPr>
            <a:spLocks noGrp="1"/>
          </p:cNvSpPr>
          <p:nvPr>
            <p:ph type="title"/>
          </p:nvPr>
        </p:nvSpPr>
        <p:spPr/>
        <p:txBody>
          <a:bodyPr/>
          <a:lstStyle/>
          <a:p>
            <a:r>
              <a:rPr lang="en-GB" dirty="0"/>
              <a:t>Georgian</a:t>
            </a:r>
          </a:p>
        </p:txBody>
      </p:sp>
      <p:sp>
        <p:nvSpPr>
          <p:cNvPr id="4" name="Content Placeholder 3">
            <a:extLst>
              <a:ext uri="{FF2B5EF4-FFF2-40B4-BE49-F238E27FC236}">
                <a16:creationId xmlns:a16="http://schemas.microsoft.com/office/drawing/2014/main" id="{9D8D818B-F821-4ACE-B061-C9AB0B1634BF}"/>
              </a:ext>
            </a:extLst>
          </p:cNvPr>
          <p:cNvSpPr>
            <a:spLocks noGrp="1"/>
          </p:cNvSpPr>
          <p:nvPr>
            <p:ph idx="1"/>
          </p:nvPr>
        </p:nvSpPr>
        <p:spPr>
          <a:xfrm>
            <a:off x="357186" y="1080312"/>
            <a:ext cx="6447212" cy="5412562"/>
          </a:xfrm>
        </p:spPr>
        <p:txBody>
          <a:bodyPr/>
          <a:lstStyle/>
          <a:p>
            <a:pPr marL="457200" indent="-457200">
              <a:buFont typeface="Arial" panose="020B0604020202020204" pitchFamily="34" charset="0"/>
              <a:buChar char="•"/>
            </a:pPr>
            <a:r>
              <a:rPr lang="en-GB" dirty="0"/>
              <a:t>The Ramsdens supported this growth by building Huddersfield’s Cloth Hall in 1766 -an important trading market for textile merchants.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They also built the Sir John Ramsden (or the Broad) Canal in 1780. This and the independent Huddersfield Narrow Canal, which opened in 1811, were both used to deliver raw materials to the town and transport finished textiles away.</a:t>
            </a:r>
          </a:p>
        </p:txBody>
      </p:sp>
      <p:pic>
        <p:nvPicPr>
          <p:cNvPr id="8" name="Picture Placeholder 7" descr="Diagram&#10;&#10;Description automatically generated">
            <a:extLst>
              <a:ext uri="{FF2B5EF4-FFF2-40B4-BE49-F238E27FC236}">
                <a16:creationId xmlns:a16="http://schemas.microsoft.com/office/drawing/2014/main" id="{D326654E-3B17-49A8-8C42-0A98BD962812}"/>
              </a:ext>
            </a:extLst>
          </p:cNvPr>
          <p:cNvPicPr>
            <a:picLocks noGrp="1" noChangeAspect="1"/>
          </p:cNvPicPr>
          <p:nvPr>
            <p:ph type="pic" sz="quarter" idx="14"/>
          </p:nvPr>
        </p:nvPicPr>
        <p:blipFill rotWithShape="1">
          <a:blip r:embed="rId3"/>
          <a:srcRect l="14564" t="879" r="11099" b="-879"/>
          <a:stretch/>
        </p:blipFill>
        <p:spPr>
          <a:xfrm>
            <a:off x="6583284" y="1075414"/>
            <a:ext cx="4632984" cy="4093986"/>
          </a:xfrm>
        </p:spPr>
      </p:pic>
      <p:sp>
        <p:nvSpPr>
          <p:cNvPr id="6" name="Text Placeholder 5">
            <a:extLst>
              <a:ext uri="{FF2B5EF4-FFF2-40B4-BE49-F238E27FC236}">
                <a16:creationId xmlns:a16="http://schemas.microsoft.com/office/drawing/2014/main" id="{B6EC336B-2D5D-4F1D-91D0-3381CD902010}"/>
              </a:ext>
            </a:extLst>
          </p:cNvPr>
          <p:cNvSpPr>
            <a:spLocks noGrp="1"/>
          </p:cNvSpPr>
          <p:nvPr>
            <p:ph type="body" sz="quarter" idx="23"/>
          </p:nvPr>
        </p:nvSpPr>
        <p:spPr/>
        <p:txBody>
          <a:bodyPr/>
          <a:lstStyle/>
          <a:p>
            <a:r>
              <a:rPr lang="en-GB" dirty="0"/>
              <a:t>Mills and canals</a:t>
            </a:r>
          </a:p>
        </p:txBody>
      </p:sp>
    </p:spTree>
    <p:extLst>
      <p:ext uri="{BB962C8B-B14F-4D97-AF65-F5344CB8AC3E}">
        <p14:creationId xmlns:p14="http://schemas.microsoft.com/office/powerpoint/2010/main" val="2421195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7148324-DE13-472B-9675-48B5F4BC0A66}"/>
              </a:ext>
            </a:extLst>
          </p:cNvPr>
          <p:cNvSpPr>
            <a:spLocks noGrp="1"/>
          </p:cNvSpPr>
          <p:nvPr>
            <p:ph type="pic" sz="quarter" idx="24"/>
          </p:nvPr>
        </p:nvSpPr>
        <p:spPr/>
      </p:sp>
      <p:sp>
        <p:nvSpPr>
          <p:cNvPr id="3" name="Title 2">
            <a:extLst>
              <a:ext uri="{FF2B5EF4-FFF2-40B4-BE49-F238E27FC236}">
                <a16:creationId xmlns:a16="http://schemas.microsoft.com/office/drawing/2014/main" id="{F3B0888F-9BCD-4BDF-B274-B1F4DBE0DBD4}"/>
              </a:ext>
            </a:extLst>
          </p:cNvPr>
          <p:cNvSpPr>
            <a:spLocks noGrp="1"/>
          </p:cNvSpPr>
          <p:nvPr>
            <p:ph type="title"/>
          </p:nvPr>
        </p:nvSpPr>
        <p:spPr/>
        <p:txBody>
          <a:bodyPr/>
          <a:lstStyle/>
          <a:p>
            <a:r>
              <a:rPr lang="en-GB" dirty="0"/>
              <a:t>Early 19</a:t>
            </a:r>
            <a:r>
              <a:rPr lang="en-GB" baseline="30000" dirty="0"/>
              <a:t>th</a:t>
            </a:r>
            <a:r>
              <a:rPr lang="en-GB" dirty="0"/>
              <a:t> Century</a:t>
            </a:r>
          </a:p>
        </p:txBody>
      </p:sp>
      <p:sp>
        <p:nvSpPr>
          <p:cNvPr id="4" name="Content Placeholder 3">
            <a:extLst>
              <a:ext uri="{FF2B5EF4-FFF2-40B4-BE49-F238E27FC236}">
                <a16:creationId xmlns:a16="http://schemas.microsoft.com/office/drawing/2014/main" id="{2E39595D-6FF5-4DBD-B931-F78BFD588AF9}"/>
              </a:ext>
            </a:extLst>
          </p:cNvPr>
          <p:cNvSpPr>
            <a:spLocks noGrp="1"/>
          </p:cNvSpPr>
          <p:nvPr>
            <p:ph idx="1"/>
          </p:nvPr>
        </p:nvSpPr>
        <p:spPr>
          <a:xfrm>
            <a:off x="5213534" y="1065876"/>
            <a:ext cx="6140266" cy="5655766"/>
          </a:xfrm>
        </p:spPr>
        <p:txBody>
          <a:bodyPr/>
          <a:lstStyle/>
          <a:p>
            <a:pPr marL="457200" indent="-457200">
              <a:buFont typeface="Arial" panose="020B0604020202020204" pitchFamily="34" charset="0"/>
              <a:buChar char="•"/>
            </a:pPr>
            <a:r>
              <a:rPr lang="en-GB" dirty="0"/>
              <a:t>Huddersfield was at the centre of protests during the early Industrial Revolution. Europe had many wars and trade slumped. Along with failing crops this caused hardships.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Many local weavers faced starvation and losing their livelihood due to the new, mechanised weaving sheds. Some, (known as Luddites), began destroying the great mills, sheds and machinery. </a:t>
            </a:r>
          </a:p>
          <a:p>
            <a:endParaRPr lang="en-GB" dirty="0"/>
          </a:p>
        </p:txBody>
      </p:sp>
      <p:pic>
        <p:nvPicPr>
          <p:cNvPr id="8" name="Picture Placeholder 7" descr="A picture containing text, linedrawing&#10;&#10;Description automatically generated">
            <a:extLst>
              <a:ext uri="{FF2B5EF4-FFF2-40B4-BE49-F238E27FC236}">
                <a16:creationId xmlns:a16="http://schemas.microsoft.com/office/drawing/2014/main" id="{9566B654-11D9-4942-9C25-F1492280A216}"/>
              </a:ext>
            </a:extLst>
          </p:cNvPr>
          <p:cNvPicPr>
            <a:picLocks noGrp="1" noChangeAspect="1"/>
          </p:cNvPicPr>
          <p:nvPr>
            <p:ph type="pic" sz="quarter" idx="14"/>
          </p:nvPr>
        </p:nvPicPr>
        <p:blipFill>
          <a:blip r:embed="rId3"/>
          <a:srcRect l="160" r="160"/>
          <a:stretch>
            <a:fillRect/>
          </a:stretch>
        </p:blipFill>
        <p:spPr/>
      </p:pic>
      <p:sp>
        <p:nvSpPr>
          <p:cNvPr id="6" name="Text Placeholder 5">
            <a:extLst>
              <a:ext uri="{FF2B5EF4-FFF2-40B4-BE49-F238E27FC236}">
                <a16:creationId xmlns:a16="http://schemas.microsoft.com/office/drawing/2014/main" id="{1BF415B1-5999-4463-B0EF-CE1BE647E51C}"/>
              </a:ext>
            </a:extLst>
          </p:cNvPr>
          <p:cNvSpPr>
            <a:spLocks noGrp="1"/>
          </p:cNvSpPr>
          <p:nvPr>
            <p:ph type="body" sz="quarter" idx="23"/>
          </p:nvPr>
        </p:nvSpPr>
        <p:spPr/>
        <p:txBody>
          <a:bodyPr/>
          <a:lstStyle/>
          <a:p>
            <a:r>
              <a:rPr lang="en-GB" dirty="0"/>
              <a:t>Luddite Frame Breakers</a:t>
            </a:r>
          </a:p>
        </p:txBody>
      </p:sp>
    </p:spTree>
    <p:extLst>
      <p:ext uri="{BB962C8B-B14F-4D97-AF65-F5344CB8AC3E}">
        <p14:creationId xmlns:p14="http://schemas.microsoft.com/office/powerpoint/2010/main" val="4287043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7148324-DE13-472B-9675-48B5F4BC0A66}"/>
              </a:ext>
            </a:extLst>
          </p:cNvPr>
          <p:cNvSpPr>
            <a:spLocks noGrp="1"/>
          </p:cNvSpPr>
          <p:nvPr>
            <p:ph type="pic" sz="quarter" idx="24"/>
          </p:nvPr>
        </p:nvSpPr>
        <p:spPr/>
      </p:sp>
      <p:sp>
        <p:nvSpPr>
          <p:cNvPr id="3" name="Title 2">
            <a:extLst>
              <a:ext uri="{FF2B5EF4-FFF2-40B4-BE49-F238E27FC236}">
                <a16:creationId xmlns:a16="http://schemas.microsoft.com/office/drawing/2014/main" id="{F3B0888F-9BCD-4BDF-B274-B1F4DBE0DBD4}"/>
              </a:ext>
            </a:extLst>
          </p:cNvPr>
          <p:cNvSpPr>
            <a:spLocks noGrp="1"/>
          </p:cNvSpPr>
          <p:nvPr>
            <p:ph type="title"/>
          </p:nvPr>
        </p:nvSpPr>
        <p:spPr/>
        <p:txBody>
          <a:bodyPr/>
          <a:lstStyle/>
          <a:p>
            <a:r>
              <a:rPr lang="en-GB" dirty="0"/>
              <a:t>Early 19</a:t>
            </a:r>
            <a:r>
              <a:rPr lang="en-GB" baseline="30000" dirty="0"/>
              <a:t>th</a:t>
            </a:r>
            <a:r>
              <a:rPr lang="en-GB" dirty="0"/>
              <a:t> Century</a:t>
            </a:r>
          </a:p>
        </p:txBody>
      </p:sp>
      <p:sp>
        <p:nvSpPr>
          <p:cNvPr id="4" name="Content Placeholder 3">
            <a:extLst>
              <a:ext uri="{FF2B5EF4-FFF2-40B4-BE49-F238E27FC236}">
                <a16:creationId xmlns:a16="http://schemas.microsoft.com/office/drawing/2014/main" id="{2E39595D-6FF5-4DBD-B931-F78BFD588AF9}"/>
              </a:ext>
            </a:extLst>
          </p:cNvPr>
          <p:cNvSpPr>
            <a:spLocks noGrp="1"/>
          </p:cNvSpPr>
          <p:nvPr>
            <p:ph idx="1"/>
          </p:nvPr>
        </p:nvSpPr>
        <p:spPr>
          <a:xfrm>
            <a:off x="5213534" y="1065876"/>
            <a:ext cx="6140266" cy="5655766"/>
          </a:xfrm>
        </p:spPr>
        <p:txBody>
          <a:bodyPr/>
          <a:lstStyle/>
          <a:p>
            <a:pPr marL="457200" indent="-457200">
              <a:buFont typeface="Arial" panose="020B0604020202020204" pitchFamily="34" charset="0"/>
              <a:buChar char="•"/>
            </a:pPr>
            <a:r>
              <a:rPr lang="en-GB" dirty="0"/>
              <a:t>One of the most notorious attacks was on William Cartwright. He was a Huddersfield mill-owner, who had a reputation for cruelty at his </a:t>
            </a:r>
            <a:r>
              <a:rPr lang="en-GB" dirty="0" err="1"/>
              <a:t>Rawfolds</a:t>
            </a:r>
            <a:r>
              <a:rPr lang="en-GB" dirty="0"/>
              <a:t> Mill.</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The government campaign that crushed the movement was provoked by the murder of William Horsfall, a mill-owner and a prosecutor of Luddites, was killed in Huddersfield in1812.</a:t>
            </a:r>
          </a:p>
          <a:p>
            <a:endParaRPr lang="en-GB" dirty="0"/>
          </a:p>
        </p:txBody>
      </p:sp>
      <p:pic>
        <p:nvPicPr>
          <p:cNvPr id="8" name="Picture Placeholder 7" descr="A picture containing text, linedrawing&#10;&#10;Description automatically generated">
            <a:extLst>
              <a:ext uri="{FF2B5EF4-FFF2-40B4-BE49-F238E27FC236}">
                <a16:creationId xmlns:a16="http://schemas.microsoft.com/office/drawing/2014/main" id="{9566B654-11D9-4942-9C25-F1492280A216}"/>
              </a:ext>
            </a:extLst>
          </p:cNvPr>
          <p:cNvPicPr>
            <a:picLocks noGrp="1" noChangeAspect="1"/>
          </p:cNvPicPr>
          <p:nvPr>
            <p:ph type="pic" sz="quarter" idx="14"/>
          </p:nvPr>
        </p:nvPicPr>
        <p:blipFill>
          <a:blip r:embed="rId3"/>
          <a:srcRect l="160" r="160"/>
          <a:stretch>
            <a:fillRect/>
          </a:stretch>
        </p:blipFill>
        <p:spPr/>
      </p:pic>
      <p:sp>
        <p:nvSpPr>
          <p:cNvPr id="6" name="Text Placeholder 5">
            <a:extLst>
              <a:ext uri="{FF2B5EF4-FFF2-40B4-BE49-F238E27FC236}">
                <a16:creationId xmlns:a16="http://schemas.microsoft.com/office/drawing/2014/main" id="{1BF415B1-5999-4463-B0EF-CE1BE647E51C}"/>
              </a:ext>
            </a:extLst>
          </p:cNvPr>
          <p:cNvSpPr>
            <a:spLocks noGrp="1"/>
          </p:cNvSpPr>
          <p:nvPr>
            <p:ph type="body" sz="quarter" idx="23"/>
          </p:nvPr>
        </p:nvSpPr>
        <p:spPr/>
        <p:txBody>
          <a:bodyPr/>
          <a:lstStyle/>
          <a:p>
            <a:r>
              <a:rPr lang="en-GB" dirty="0"/>
              <a:t>Luddite Frame Breakers</a:t>
            </a:r>
          </a:p>
        </p:txBody>
      </p:sp>
    </p:spTree>
    <p:extLst>
      <p:ext uri="{BB962C8B-B14F-4D97-AF65-F5344CB8AC3E}">
        <p14:creationId xmlns:p14="http://schemas.microsoft.com/office/powerpoint/2010/main" val="253181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7148324-DE13-472B-9675-48B5F4BC0A66}"/>
              </a:ext>
            </a:extLst>
          </p:cNvPr>
          <p:cNvSpPr>
            <a:spLocks noGrp="1"/>
          </p:cNvSpPr>
          <p:nvPr>
            <p:ph type="pic" sz="quarter" idx="24"/>
          </p:nvPr>
        </p:nvSpPr>
        <p:spPr/>
      </p:sp>
      <p:sp>
        <p:nvSpPr>
          <p:cNvPr id="3" name="Title 2">
            <a:extLst>
              <a:ext uri="{FF2B5EF4-FFF2-40B4-BE49-F238E27FC236}">
                <a16:creationId xmlns:a16="http://schemas.microsoft.com/office/drawing/2014/main" id="{F3B0888F-9BCD-4BDF-B274-B1F4DBE0DBD4}"/>
              </a:ext>
            </a:extLst>
          </p:cNvPr>
          <p:cNvSpPr>
            <a:spLocks noGrp="1"/>
          </p:cNvSpPr>
          <p:nvPr>
            <p:ph type="title"/>
          </p:nvPr>
        </p:nvSpPr>
        <p:spPr/>
        <p:txBody>
          <a:bodyPr/>
          <a:lstStyle/>
          <a:p>
            <a:r>
              <a:rPr lang="en-GB" dirty="0"/>
              <a:t>Early 19</a:t>
            </a:r>
            <a:r>
              <a:rPr lang="en-GB" baseline="30000" dirty="0"/>
              <a:t>th</a:t>
            </a:r>
            <a:r>
              <a:rPr lang="en-GB" dirty="0"/>
              <a:t> Century – Richard </a:t>
            </a:r>
            <a:r>
              <a:rPr lang="en-GB" dirty="0" err="1"/>
              <a:t>Oastler</a:t>
            </a:r>
            <a:endParaRPr lang="en-GB" dirty="0"/>
          </a:p>
        </p:txBody>
      </p:sp>
      <p:sp>
        <p:nvSpPr>
          <p:cNvPr id="4" name="Content Placeholder 3">
            <a:extLst>
              <a:ext uri="{FF2B5EF4-FFF2-40B4-BE49-F238E27FC236}">
                <a16:creationId xmlns:a16="http://schemas.microsoft.com/office/drawing/2014/main" id="{2E39595D-6FF5-4DBD-B931-F78BFD588AF9}"/>
              </a:ext>
            </a:extLst>
          </p:cNvPr>
          <p:cNvSpPr>
            <a:spLocks noGrp="1"/>
          </p:cNvSpPr>
          <p:nvPr>
            <p:ph idx="1"/>
          </p:nvPr>
        </p:nvSpPr>
        <p:spPr>
          <a:xfrm>
            <a:off x="5213534" y="1065876"/>
            <a:ext cx="6140266" cy="5655766"/>
          </a:xfrm>
        </p:spPr>
        <p:txBody>
          <a:bodyPr/>
          <a:lstStyle/>
          <a:p>
            <a:pPr marL="457200" indent="-457200">
              <a:buFont typeface="Arial" panose="020B0604020202020204" pitchFamily="34" charset="0"/>
              <a:buChar char="•"/>
            </a:pPr>
            <a:r>
              <a:rPr lang="en-GB" dirty="0"/>
              <a:t>The Luddites began to fade out as  Parliament began to increase welfare provision for those out of work, and introduce regulations to improve conditions in the mills.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A leading figure campaigning for workers was Richard </a:t>
            </a:r>
            <a:r>
              <a:rPr lang="en-GB" dirty="0" err="1"/>
              <a:t>Oastler</a:t>
            </a:r>
            <a:r>
              <a:rPr lang="en-GB" dirty="0"/>
              <a:t> who was based in Huddersfield. He is often called the "Factory King“. </a:t>
            </a:r>
          </a:p>
          <a:p>
            <a:endParaRPr lang="en-GB" dirty="0"/>
          </a:p>
        </p:txBody>
      </p:sp>
      <p:sp>
        <p:nvSpPr>
          <p:cNvPr id="6" name="Text Placeholder 5">
            <a:extLst>
              <a:ext uri="{FF2B5EF4-FFF2-40B4-BE49-F238E27FC236}">
                <a16:creationId xmlns:a16="http://schemas.microsoft.com/office/drawing/2014/main" id="{1BF415B1-5999-4463-B0EF-CE1BE647E51C}"/>
              </a:ext>
            </a:extLst>
          </p:cNvPr>
          <p:cNvSpPr>
            <a:spLocks noGrp="1"/>
          </p:cNvSpPr>
          <p:nvPr>
            <p:ph type="body" sz="quarter" idx="23"/>
          </p:nvPr>
        </p:nvSpPr>
        <p:spPr/>
        <p:txBody>
          <a:bodyPr/>
          <a:lstStyle/>
          <a:p>
            <a:r>
              <a:rPr lang="en-GB" dirty="0"/>
              <a:t>Richard </a:t>
            </a:r>
            <a:r>
              <a:rPr lang="en-GB" dirty="0" err="1"/>
              <a:t>Oastler</a:t>
            </a:r>
            <a:endParaRPr lang="en-GB" dirty="0"/>
          </a:p>
        </p:txBody>
      </p:sp>
      <p:pic>
        <p:nvPicPr>
          <p:cNvPr id="10" name="Picture Placeholder 9">
            <a:extLst>
              <a:ext uri="{FF2B5EF4-FFF2-40B4-BE49-F238E27FC236}">
                <a16:creationId xmlns:a16="http://schemas.microsoft.com/office/drawing/2014/main" id="{9367DFAA-AA04-4E6B-B6C9-02F94DEAC8B9}"/>
              </a:ext>
            </a:extLst>
          </p:cNvPr>
          <p:cNvPicPr>
            <a:picLocks noGrp="1" noChangeAspect="1"/>
          </p:cNvPicPr>
          <p:nvPr>
            <p:ph type="pic" sz="quarter" idx="14"/>
          </p:nvPr>
        </p:nvPicPr>
        <p:blipFill rotWithShape="1">
          <a:blip r:embed="rId3"/>
          <a:srcRect t="6812" b="29288"/>
          <a:stretch/>
        </p:blipFill>
        <p:spPr>
          <a:xfrm>
            <a:off x="243816" y="1178981"/>
            <a:ext cx="4632984" cy="4093986"/>
          </a:xfrm>
        </p:spPr>
      </p:pic>
    </p:spTree>
    <p:extLst>
      <p:ext uri="{BB962C8B-B14F-4D97-AF65-F5344CB8AC3E}">
        <p14:creationId xmlns:p14="http://schemas.microsoft.com/office/powerpoint/2010/main" val="3517391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7148324-DE13-472B-9675-48B5F4BC0A66}"/>
              </a:ext>
            </a:extLst>
          </p:cNvPr>
          <p:cNvSpPr>
            <a:spLocks noGrp="1"/>
          </p:cNvSpPr>
          <p:nvPr>
            <p:ph type="pic" sz="quarter" idx="24"/>
          </p:nvPr>
        </p:nvSpPr>
        <p:spPr/>
      </p:sp>
      <p:sp>
        <p:nvSpPr>
          <p:cNvPr id="3" name="Title 2">
            <a:extLst>
              <a:ext uri="{FF2B5EF4-FFF2-40B4-BE49-F238E27FC236}">
                <a16:creationId xmlns:a16="http://schemas.microsoft.com/office/drawing/2014/main" id="{F3B0888F-9BCD-4BDF-B274-B1F4DBE0DBD4}"/>
              </a:ext>
            </a:extLst>
          </p:cNvPr>
          <p:cNvSpPr>
            <a:spLocks noGrp="1"/>
          </p:cNvSpPr>
          <p:nvPr>
            <p:ph type="title"/>
          </p:nvPr>
        </p:nvSpPr>
        <p:spPr/>
        <p:txBody>
          <a:bodyPr/>
          <a:lstStyle/>
          <a:p>
            <a:r>
              <a:rPr lang="en-GB" dirty="0"/>
              <a:t>Early 19</a:t>
            </a:r>
            <a:r>
              <a:rPr lang="en-GB" baseline="30000" dirty="0"/>
              <a:t>th</a:t>
            </a:r>
            <a:r>
              <a:rPr lang="en-GB" dirty="0"/>
              <a:t> Century – Richard </a:t>
            </a:r>
            <a:r>
              <a:rPr lang="en-GB" dirty="0" err="1"/>
              <a:t>Oastler</a:t>
            </a:r>
            <a:endParaRPr lang="en-GB" dirty="0"/>
          </a:p>
        </p:txBody>
      </p:sp>
      <p:sp>
        <p:nvSpPr>
          <p:cNvPr id="4" name="Content Placeholder 3">
            <a:extLst>
              <a:ext uri="{FF2B5EF4-FFF2-40B4-BE49-F238E27FC236}">
                <a16:creationId xmlns:a16="http://schemas.microsoft.com/office/drawing/2014/main" id="{2E39595D-6FF5-4DBD-B931-F78BFD588AF9}"/>
              </a:ext>
            </a:extLst>
          </p:cNvPr>
          <p:cNvSpPr>
            <a:spLocks noGrp="1"/>
          </p:cNvSpPr>
          <p:nvPr>
            <p:ph idx="1"/>
          </p:nvPr>
        </p:nvSpPr>
        <p:spPr>
          <a:xfrm>
            <a:off x="5213534" y="1065876"/>
            <a:ext cx="6140266" cy="5655766"/>
          </a:xfrm>
        </p:spPr>
        <p:txBody>
          <a:bodyPr/>
          <a:lstStyle/>
          <a:p>
            <a:pPr marL="457200" indent="-457200">
              <a:buFont typeface="Arial" panose="020B0604020202020204" pitchFamily="34" charset="0"/>
              <a:buChar char="•"/>
            </a:pPr>
            <a:r>
              <a:rPr lang="en-GB" dirty="0"/>
              <a:t>He  fought for the rights of working children in the Factory Act of 1847.  Also known as the ‘10 Hour Act’, it restricted the working hours of women and children (13-18) in textile mills to 10 hours per day!</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He was also a prominent leader of the anti-Poor Law movement.</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He is commemorated in several ways throughout the town</a:t>
            </a:r>
          </a:p>
        </p:txBody>
      </p:sp>
      <p:sp>
        <p:nvSpPr>
          <p:cNvPr id="6" name="Text Placeholder 5">
            <a:extLst>
              <a:ext uri="{FF2B5EF4-FFF2-40B4-BE49-F238E27FC236}">
                <a16:creationId xmlns:a16="http://schemas.microsoft.com/office/drawing/2014/main" id="{1BF415B1-5999-4463-B0EF-CE1BE647E51C}"/>
              </a:ext>
            </a:extLst>
          </p:cNvPr>
          <p:cNvSpPr>
            <a:spLocks noGrp="1"/>
          </p:cNvSpPr>
          <p:nvPr>
            <p:ph type="body" sz="quarter" idx="23"/>
          </p:nvPr>
        </p:nvSpPr>
        <p:spPr/>
        <p:txBody>
          <a:bodyPr/>
          <a:lstStyle/>
          <a:p>
            <a:r>
              <a:rPr lang="en-GB" dirty="0"/>
              <a:t>Richard </a:t>
            </a:r>
            <a:r>
              <a:rPr lang="en-GB" dirty="0" err="1"/>
              <a:t>Oastler</a:t>
            </a:r>
            <a:endParaRPr lang="en-GB" dirty="0"/>
          </a:p>
        </p:txBody>
      </p:sp>
      <p:pic>
        <p:nvPicPr>
          <p:cNvPr id="10" name="Picture Placeholder 9">
            <a:extLst>
              <a:ext uri="{FF2B5EF4-FFF2-40B4-BE49-F238E27FC236}">
                <a16:creationId xmlns:a16="http://schemas.microsoft.com/office/drawing/2014/main" id="{9367DFAA-AA04-4E6B-B6C9-02F94DEAC8B9}"/>
              </a:ext>
            </a:extLst>
          </p:cNvPr>
          <p:cNvPicPr>
            <a:picLocks noGrp="1" noChangeAspect="1"/>
          </p:cNvPicPr>
          <p:nvPr>
            <p:ph type="pic" sz="quarter" idx="14"/>
          </p:nvPr>
        </p:nvPicPr>
        <p:blipFill rotWithShape="1">
          <a:blip r:embed="rId3"/>
          <a:srcRect t="6812" b="29288"/>
          <a:stretch/>
        </p:blipFill>
        <p:spPr>
          <a:xfrm>
            <a:off x="243816" y="1178981"/>
            <a:ext cx="4632984" cy="4093986"/>
          </a:xfrm>
        </p:spPr>
      </p:pic>
    </p:spTree>
    <p:extLst>
      <p:ext uri="{BB962C8B-B14F-4D97-AF65-F5344CB8AC3E}">
        <p14:creationId xmlns:p14="http://schemas.microsoft.com/office/powerpoint/2010/main" val="235455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206F-2D63-4172-AC60-AB7F54A69FB7}"/>
              </a:ext>
            </a:extLst>
          </p:cNvPr>
          <p:cNvSpPr>
            <a:spLocks noGrp="1"/>
          </p:cNvSpPr>
          <p:nvPr>
            <p:ph type="title"/>
          </p:nvPr>
        </p:nvSpPr>
        <p:spPr/>
        <p:txBody>
          <a:bodyPr/>
          <a:lstStyle/>
          <a:p>
            <a:r>
              <a:rPr lang="en-GB" dirty="0"/>
              <a:t>Victorian</a:t>
            </a:r>
          </a:p>
        </p:txBody>
      </p:sp>
      <p:sp>
        <p:nvSpPr>
          <p:cNvPr id="3" name="Content Placeholder 2">
            <a:extLst>
              <a:ext uri="{FF2B5EF4-FFF2-40B4-BE49-F238E27FC236}">
                <a16:creationId xmlns:a16="http://schemas.microsoft.com/office/drawing/2014/main" id="{3EC2A71D-2D89-4028-9468-0269B03D75FD}"/>
              </a:ext>
            </a:extLst>
          </p:cNvPr>
          <p:cNvSpPr>
            <a:spLocks noGrp="1"/>
          </p:cNvSpPr>
          <p:nvPr>
            <p:ph idx="1"/>
          </p:nvPr>
        </p:nvSpPr>
        <p:spPr/>
        <p:txBody>
          <a:bodyPr/>
          <a:lstStyle/>
          <a:p>
            <a:pPr marL="457200" indent="-457200">
              <a:buFont typeface="Arial" panose="020B0604020202020204" pitchFamily="34" charset="0"/>
              <a:buChar char="•"/>
            </a:pPr>
            <a:r>
              <a:rPr lang="en-GB" dirty="0"/>
              <a:t>In the 1840s the railway came to Huddersfield. The new transport lines to Manchester, Leeds and Sheffield brought increased trade and wealth to the town</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The monumental station sits in St George’s Square – the centre of the Ramsden’s ‘new town’ development, surrounded by the grand streets and fine Victorian buildings of the 1850s. </a:t>
            </a:r>
          </a:p>
          <a:p>
            <a:endParaRPr lang="en-GB" dirty="0"/>
          </a:p>
        </p:txBody>
      </p:sp>
      <p:pic>
        <p:nvPicPr>
          <p:cNvPr id="11" name="Picture Placeholder 10">
            <a:extLst>
              <a:ext uri="{FF2B5EF4-FFF2-40B4-BE49-F238E27FC236}">
                <a16:creationId xmlns:a16="http://schemas.microsoft.com/office/drawing/2014/main" id="{03D1CF91-61FF-4DF1-A06D-4CD8D436840A}"/>
              </a:ext>
            </a:extLst>
          </p:cNvPr>
          <p:cNvPicPr>
            <a:picLocks noGrp="1" noChangeAspect="1"/>
          </p:cNvPicPr>
          <p:nvPr>
            <p:ph type="pic" sz="quarter" idx="13"/>
          </p:nvPr>
        </p:nvPicPr>
        <p:blipFill rotWithShape="1">
          <a:blip r:embed="rId3"/>
          <a:srcRect l="-1713" t="31804" r="1713" b="2562"/>
          <a:stretch/>
        </p:blipFill>
        <p:spPr>
          <a:xfrm>
            <a:off x="7152453" y="127931"/>
            <a:ext cx="4204166" cy="3070506"/>
          </a:xfrm>
        </p:spPr>
      </p:pic>
      <p:pic>
        <p:nvPicPr>
          <p:cNvPr id="13" name="Picture Placeholder 12" descr="Diagram&#10;&#10;Description automatically generated">
            <a:extLst>
              <a:ext uri="{FF2B5EF4-FFF2-40B4-BE49-F238E27FC236}">
                <a16:creationId xmlns:a16="http://schemas.microsoft.com/office/drawing/2014/main" id="{020CF2C3-E3AF-4674-BAA2-BFD142FA19BA}"/>
              </a:ext>
            </a:extLst>
          </p:cNvPr>
          <p:cNvPicPr>
            <a:picLocks noGrp="1" noChangeAspect="1"/>
          </p:cNvPicPr>
          <p:nvPr>
            <p:ph type="pic" sz="quarter" idx="14"/>
          </p:nvPr>
        </p:nvPicPr>
        <p:blipFill>
          <a:blip r:embed="rId4"/>
          <a:srcRect l="15831" r="15831"/>
          <a:stretch>
            <a:fillRect/>
          </a:stretch>
        </p:blipFill>
        <p:spPr/>
      </p:pic>
      <p:sp>
        <p:nvSpPr>
          <p:cNvPr id="6" name="Picture Placeholder 5">
            <a:extLst>
              <a:ext uri="{FF2B5EF4-FFF2-40B4-BE49-F238E27FC236}">
                <a16:creationId xmlns:a16="http://schemas.microsoft.com/office/drawing/2014/main" id="{73CE0955-10E4-4884-B118-0BDCAE83F141}"/>
              </a:ext>
            </a:extLst>
          </p:cNvPr>
          <p:cNvSpPr>
            <a:spLocks noGrp="1"/>
          </p:cNvSpPr>
          <p:nvPr>
            <p:ph type="pic" sz="quarter" idx="24"/>
          </p:nvPr>
        </p:nvSpPr>
        <p:spPr/>
      </p:sp>
      <p:sp>
        <p:nvSpPr>
          <p:cNvPr id="7" name="Text Placeholder 6">
            <a:extLst>
              <a:ext uri="{FF2B5EF4-FFF2-40B4-BE49-F238E27FC236}">
                <a16:creationId xmlns:a16="http://schemas.microsoft.com/office/drawing/2014/main" id="{8EB865D8-EAB8-452A-BA14-069C903BBBC8}"/>
              </a:ext>
            </a:extLst>
          </p:cNvPr>
          <p:cNvSpPr>
            <a:spLocks noGrp="1"/>
          </p:cNvSpPr>
          <p:nvPr>
            <p:ph type="body" sz="quarter" idx="23"/>
          </p:nvPr>
        </p:nvSpPr>
        <p:spPr/>
        <p:txBody>
          <a:bodyPr/>
          <a:lstStyle/>
          <a:p>
            <a:r>
              <a:rPr lang="en-GB" dirty="0"/>
              <a:t>New trainlines</a:t>
            </a:r>
          </a:p>
        </p:txBody>
      </p:sp>
      <p:sp>
        <p:nvSpPr>
          <p:cNvPr id="8" name="Picture Placeholder 7">
            <a:extLst>
              <a:ext uri="{FF2B5EF4-FFF2-40B4-BE49-F238E27FC236}">
                <a16:creationId xmlns:a16="http://schemas.microsoft.com/office/drawing/2014/main" id="{885039B5-663C-4863-90AB-7B25142FC4EC}"/>
              </a:ext>
            </a:extLst>
          </p:cNvPr>
          <p:cNvSpPr>
            <a:spLocks noGrp="1"/>
          </p:cNvSpPr>
          <p:nvPr>
            <p:ph type="pic" sz="quarter" idx="25"/>
          </p:nvPr>
        </p:nvSpPr>
        <p:spPr/>
      </p:sp>
      <p:sp>
        <p:nvSpPr>
          <p:cNvPr id="9" name="Text Placeholder 8">
            <a:extLst>
              <a:ext uri="{FF2B5EF4-FFF2-40B4-BE49-F238E27FC236}">
                <a16:creationId xmlns:a16="http://schemas.microsoft.com/office/drawing/2014/main" id="{F1EED9A7-8ED7-41E9-B252-95A388A0D19D}"/>
              </a:ext>
            </a:extLst>
          </p:cNvPr>
          <p:cNvSpPr>
            <a:spLocks noGrp="1"/>
          </p:cNvSpPr>
          <p:nvPr>
            <p:ph type="body" sz="quarter" idx="26"/>
          </p:nvPr>
        </p:nvSpPr>
        <p:spPr/>
        <p:txBody>
          <a:bodyPr/>
          <a:lstStyle/>
          <a:p>
            <a:r>
              <a:rPr lang="en-GB" dirty="0"/>
              <a:t>New Railway Station</a:t>
            </a:r>
          </a:p>
        </p:txBody>
      </p:sp>
    </p:spTree>
    <p:extLst>
      <p:ext uri="{BB962C8B-B14F-4D97-AF65-F5344CB8AC3E}">
        <p14:creationId xmlns:p14="http://schemas.microsoft.com/office/powerpoint/2010/main" val="3997985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7F50E21-E940-42FB-9DCA-466CCF7FFD52}"/>
              </a:ext>
            </a:extLst>
          </p:cNvPr>
          <p:cNvSpPr>
            <a:spLocks noGrp="1"/>
          </p:cNvSpPr>
          <p:nvPr>
            <p:ph type="pic" sz="quarter" idx="24"/>
          </p:nvPr>
        </p:nvSpPr>
        <p:spPr/>
      </p:sp>
      <p:sp>
        <p:nvSpPr>
          <p:cNvPr id="3" name="Title 2">
            <a:extLst>
              <a:ext uri="{FF2B5EF4-FFF2-40B4-BE49-F238E27FC236}">
                <a16:creationId xmlns:a16="http://schemas.microsoft.com/office/drawing/2014/main" id="{0EDC3356-5DE7-4C02-9610-8F0808B6DF01}"/>
              </a:ext>
            </a:extLst>
          </p:cNvPr>
          <p:cNvSpPr>
            <a:spLocks noGrp="1"/>
          </p:cNvSpPr>
          <p:nvPr>
            <p:ph type="title"/>
          </p:nvPr>
        </p:nvSpPr>
        <p:spPr/>
        <p:txBody>
          <a:bodyPr/>
          <a:lstStyle/>
          <a:p>
            <a:r>
              <a:rPr lang="en-GB" dirty="0"/>
              <a:t>Victorian – Edwardian</a:t>
            </a:r>
          </a:p>
        </p:txBody>
      </p:sp>
      <p:sp>
        <p:nvSpPr>
          <p:cNvPr id="4" name="Content Placeholder 3">
            <a:extLst>
              <a:ext uri="{FF2B5EF4-FFF2-40B4-BE49-F238E27FC236}">
                <a16:creationId xmlns:a16="http://schemas.microsoft.com/office/drawing/2014/main" id="{DF7CA541-07B9-46EB-AD44-920CCCC3F77D}"/>
              </a:ext>
            </a:extLst>
          </p:cNvPr>
          <p:cNvSpPr>
            <a:spLocks noGrp="1"/>
          </p:cNvSpPr>
          <p:nvPr>
            <p:ph idx="1"/>
          </p:nvPr>
        </p:nvSpPr>
        <p:spPr>
          <a:xfrm>
            <a:off x="5213533" y="1065876"/>
            <a:ext cx="6239815" cy="5655766"/>
          </a:xfrm>
        </p:spPr>
        <p:txBody>
          <a:bodyPr/>
          <a:lstStyle/>
          <a:p>
            <a:pPr marL="457200" indent="-457200">
              <a:buFont typeface="Arial" panose="020B0604020202020204" pitchFamily="34" charset="0"/>
              <a:buChar char="•"/>
            </a:pPr>
            <a:r>
              <a:rPr lang="en-GB" dirty="0"/>
              <a:t>Huddersfield grew and became one of the largest and richest towns in the country – a real success story!</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It was claimed the town had so many wealthy folk, they had more Rolls-Royce cars than anywhere else in England, or Britain, or maybe even the world!</a:t>
            </a:r>
          </a:p>
          <a:p>
            <a:endParaRPr lang="en-GB" sz="2400" dirty="0"/>
          </a:p>
          <a:p>
            <a:pPr marL="457200" indent="-457200">
              <a:buFont typeface="Arial" panose="020B0604020202020204" pitchFamily="34" charset="0"/>
              <a:buChar char="•"/>
            </a:pPr>
            <a:r>
              <a:rPr lang="en-GB" dirty="0"/>
              <a:t>During this time many of its most extraordinary buildings were built. </a:t>
            </a:r>
          </a:p>
        </p:txBody>
      </p:sp>
      <p:pic>
        <p:nvPicPr>
          <p:cNvPr id="8" name="Picture Placeholder 7" descr="Diagram&#10;&#10;Description automatically generated">
            <a:extLst>
              <a:ext uri="{FF2B5EF4-FFF2-40B4-BE49-F238E27FC236}">
                <a16:creationId xmlns:a16="http://schemas.microsoft.com/office/drawing/2014/main" id="{D1524C8B-67CF-43D4-BE6B-10C38D93820E}"/>
              </a:ext>
            </a:extLst>
          </p:cNvPr>
          <p:cNvPicPr>
            <a:picLocks noGrp="1" noChangeAspect="1"/>
          </p:cNvPicPr>
          <p:nvPr>
            <p:ph type="pic" sz="quarter" idx="14"/>
          </p:nvPr>
        </p:nvPicPr>
        <p:blipFill>
          <a:blip r:embed="rId3"/>
          <a:srcRect t="844" b="844"/>
          <a:stretch>
            <a:fillRect/>
          </a:stretch>
        </p:blipFill>
        <p:spPr/>
      </p:pic>
      <p:sp>
        <p:nvSpPr>
          <p:cNvPr id="6" name="Text Placeholder 5">
            <a:extLst>
              <a:ext uri="{FF2B5EF4-FFF2-40B4-BE49-F238E27FC236}">
                <a16:creationId xmlns:a16="http://schemas.microsoft.com/office/drawing/2014/main" id="{F0F7AB3A-B2BF-4316-B34A-27417459925E}"/>
              </a:ext>
            </a:extLst>
          </p:cNvPr>
          <p:cNvSpPr>
            <a:spLocks noGrp="1"/>
          </p:cNvSpPr>
          <p:nvPr>
            <p:ph type="body" sz="quarter" idx="23"/>
          </p:nvPr>
        </p:nvSpPr>
        <p:spPr/>
        <p:txBody>
          <a:bodyPr/>
          <a:lstStyle/>
          <a:p>
            <a:r>
              <a:rPr lang="en-GB" dirty="0"/>
              <a:t>Estate Buildings</a:t>
            </a:r>
          </a:p>
        </p:txBody>
      </p:sp>
    </p:spTree>
    <p:extLst>
      <p:ext uri="{BB962C8B-B14F-4D97-AF65-F5344CB8AC3E}">
        <p14:creationId xmlns:p14="http://schemas.microsoft.com/office/powerpoint/2010/main" val="1955369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D72473-CD6A-4275-ABB2-25C28535A284}"/>
              </a:ext>
            </a:extLst>
          </p:cNvPr>
          <p:cNvSpPr>
            <a:spLocks noGrp="1"/>
          </p:cNvSpPr>
          <p:nvPr>
            <p:ph type="pic" sz="quarter" idx="24"/>
          </p:nvPr>
        </p:nvSpPr>
        <p:spPr/>
      </p:sp>
      <p:sp>
        <p:nvSpPr>
          <p:cNvPr id="3" name="Title 2">
            <a:extLst>
              <a:ext uri="{FF2B5EF4-FFF2-40B4-BE49-F238E27FC236}">
                <a16:creationId xmlns:a16="http://schemas.microsoft.com/office/drawing/2014/main" id="{5A5A1848-5577-4F6E-9E4A-0B4E693EFF9D}"/>
              </a:ext>
            </a:extLst>
          </p:cNvPr>
          <p:cNvSpPr>
            <a:spLocks noGrp="1"/>
          </p:cNvSpPr>
          <p:nvPr>
            <p:ph type="title"/>
          </p:nvPr>
        </p:nvSpPr>
        <p:spPr/>
        <p:txBody>
          <a:bodyPr/>
          <a:lstStyle/>
          <a:p>
            <a:r>
              <a:rPr lang="en-GB" dirty="0"/>
              <a:t>Early 20</a:t>
            </a:r>
            <a:r>
              <a:rPr lang="en-GB" baseline="30000" dirty="0"/>
              <a:t>th</a:t>
            </a:r>
            <a:r>
              <a:rPr lang="en-GB" dirty="0"/>
              <a:t> Century - ‘The Town That Bought Itself’</a:t>
            </a:r>
          </a:p>
        </p:txBody>
      </p:sp>
      <p:sp>
        <p:nvSpPr>
          <p:cNvPr id="4" name="Content Placeholder 3">
            <a:extLst>
              <a:ext uri="{FF2B5EF4-FFF2-40B4-BE49-F238E27FC236}">
                <a16:creationId xmlns:a16="http://schemas.microsoft.com/office/drawing/2014/main" id="{FEB6A291-9B90-4E10-B5DF-54DD3B276708}"/>
              </a:ext>
            </a:extLst>
          </p:cNvPr>
          <p:cNvSpPr>
            <a:spLocks noGrp="1"/>
          </p:cNvSpPr>
          <p:nvPr>
            <p:ph idx="1"/>
          </p:nvPr>
        </p:nvSpPr>
        <p:spPr>
          <a:xfrm>
            <a:off x="357187" y="1080312"/>
            <a:ext cx="6130032" cy="5641330"/>
          </a:xfrm>
        </p:spPr>
        <p:txBody>
          <a:bodyPr/>
          <a:lstStyle/>
          <a:p>
            <a:pPr marL="457200" indent="-457200">
              <a:buFont typeface="Arial" panose="020B0604020202020204" pitchFamily="34" charset="0"/>
              <a:buChar char="•"/>
            </a:pPr>
            <a:r>
              <a:rPr lang="en-GB" dirty="0"/>
              <a:t>The Ramsden family’s association with Huddersfield ended on  29  September 1920. The Huddersfield Corporation finalised a deal that stated its official ownership of the 4300-acre Ramsden Estate.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Its corporation paid £1.3m for the Ramsden Estate, which included the whole of the town centre and over half of the land within the Borough boundary.</a:t>
            </a:r>
          </a:p>
        </p:txBody>
      </p:sp>
      <p:pic>
        <p:nvPicPr>
          <p:cNvPr id="8" name="Picture Placeholder 7" descr="A picture containing text&#10;&#10;Description automatically generated">
            <a:extLst>
              <a:ext uri="{FF2B5EF4-FFF2-40B4-BE49-F238E27FC236}">
                <a16:creationId xmlns:a16="http://schemas.microsoft.com/office/drawing/2014/main" id="{27B592E3-0D3B-4D22-A877-BAFC6D43C33B}"/>
              </a:ext>
            </a:extLst>
          </p:cNvPr>
          <p:cNvPicPr>
            <a:picLocks noGrp="1" noChangeAspect="1"/>
          </p:cNvPicPr>
          <p:nvPr>
            <p:ph type="pic" sz="quarter" idx="14"/>
          </p:nvPr>
        </p:nvPicPr>
        <p:blipFill>
          <a:blip r:embed="rId2"/>
          <a:stretch>
            <a:fillRect/>
          </a:stretch>
        </p:blipFill>
        <p:spPr>
          <a:xfrm>
            <a:off x="7183745" y="1157964"/>
            <a:ext cx="3158339" cy="4284880"/>
          </a:xfrm>
        </p:spPr>
      </p:pic>
      <p:sp>
        <p:nvSpPr>
          <p:cNvPr id="6" name="Text Placeholder 5">
            <a:extLst>
              <a:ext uri="{FF2B5EF4-FFF2-40B4-BE49-F238E27FC236}">
                <a16:creationId xmlns:a16="http://schemas.microsoft.com/office/drawing/2014/main" id="{239B35F9-FF20-4914-947F-EF9705BBF1E7}"/>
              </a:ext>
            </a:extLst>
          </p:cNvPr>
          <p:cNvSpPr>
            <a:spLocks noGrp="1"/>
          </p:cNvSpPr>
          <p:nvPr>
            <p:ph type="body" sz="quarter" idx="23"/>
          </p:nvPr>
        </p:nvSpPr>
        <p:spPr/>
        <p:txBody>
          <a:bodyPr/>
          <a:lstStyle/>
          <a:p>
            <a:endParaRPr lang="en-GB"/>
          </a:p>
        </p:txBody>
      </p:sp>
    </p:spTree>
    <p:extLst>
      <p:ext uri="{BB962C8B-B14F-4D97-AF65-F5344CB8AC3E}">
        <p14:creationId xmlns:p14="http://schemas.microsoft.com/office/powerpoint/2010/main" val="14736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852AEE8-0545-4C71-A9F2-813D468285BE}"/>
              </a:ext>
            </a:extLst>
          </p:cNvPr>
          <p:cNvSpPr>
            <a:spLocks noGrp="1"/>
          </p:cNvSpPr>
          <p:nvPr>
            <p:ph type="pic" sz="quarter" idx="11"/>
          </p:nvPr>
        </p:nvSpPr>
        <p:spPr/>
      </p:sp>
      <p:pic>
        <p:nvPicPr>
          <p:cNvPr id="10" name="Picture Placeholder 9" descr="Map&#10;&#10;Description automatically generated">
            <a:extLst>
              <a:ext uri="{FF2B5EF4-FFF2-40B4-BE49-F238E27FC236}">
                <a16:creationId xmlns:a16="http://schemas.microsoft.com/office/drawing/2014/main" id="{909CF21C-0A4E-4EB4-B30D-0D1FA623B94B}"/>
              </a:ext>
            </a:extLst>
          </p:cNvPr>
          <p:cNvPicPr>
            <a:picLocks noGrp="1" noChangeAspect="1"/>
          </p:cNvPicPr>
          <p:nvPr>
            <p:ph type="pic" sz="quarter" idx="12"/>
          </p:nvPr>
        </p:nvPicPr>
        <p:blipFill>
          <a:blip r:embed="rId2"/>
          <a:srcRect l="3026" r="3026"/>
          <a:stretch>
            <a:fillRect/>
          </a:stretch>
        </p:blipFill>
        <p:spPr>
          <a:xfrm>
            <a:off x="6360769" y="1370071"/>
            <a:ext cx="4151741" cy="3894495"/>
          </a:xfrm>
        </p:spPr>
      </p:pic>
      <p:sp>
        <p:nvSpPr>
          <p:cNvPr id="4" name="Title 3">
            <a:extLst>
              <a:ext uri="{FF2B5EF4-FFF2-40B4-BE49-F238E27FC236}">
                <a16:creationId xmlns:a16="http://schemas.microsoft.com/office/drawing/2014/main" id="{E96AE850-2440-4CD4-BAD0-1821E5BA81AB}"/>
              </a:ext>
            </a:extLst>
          </p:cNvPr>
          <p:cNvSpPr>
            <a:spLocks noGrp="1"/>
          </p:cNvSpPr>
          <p:nvPr>
            <p:ph type="title"/>
          </p:nvPr>
        </p:nvSpPr>
        <p:spPr>
          <a:xfrm>
            <a:off x="357187" y="365126"/>
            <a:ext cx="10996613" cy="710288"/>
          </a:xfrm>
        </p:spPr>
        <p:txBody>
          <a:bodyPr/>
          <a:lstStyle/>
          <a:p>
            <a:r>
              <a:rPr lang="en-GB" dirty="0"/>
              <a:t>Geography – Location</a:t>
            </a:r>
            <a:br>
              <a:rPr lang="en-GB" dirty="0"/>
            </a:br>
            <a:endParaRPr lang="en-GB" dirty="0"/>
          </a:p>
        </p:txBody>
      </p:sp>
      <p:pic>
        <p:nvPicPr>
          <p:cNvPr id="8" name="Content Placeholder 7" descr="Map&#10;&#10;Description automatically generated">
            <a:extLst>
              <a:ext uri="{FF2B5EF4-FFF2-40B4-BE49-F238E27FC236}">
                <a16:creationId xmlns:a16="http://schemas.microsoft.com/office/drawing/2014/main" id="{68C58E1B-D83E-4220-94FF-6E39BC4A190F}"/>
              </a:ext>
            </a:extLst>
          </p:cNvPr>
          <p:cNvPicPr>
            <a:picLocks noGrp="1" noChangeAspect="1"/>
          </p:cNvPicPr>
          <p:nvPr>
            <p:ph idx="1"/>
          </p:nvPr>
        </p:nvPicPr>
        <p:blipFill>
          <a:blip r:embed="rId3"/>
          <a:stretch>
            <a:fillRect/>
          </a:stretch>
        </p:blipFill>
        <p:spPr>
          <a:xfrm>
            <a:off x="732981" y="1792986"/>
            <a:ext cx="4322064" cy="4376928"/>
          </a:xfrm>
        </p:spPr>
      </p:pic>
      <p:sp>
        <p:nvSpPr>
          <p:cNvPr id="6" name="Text Placeholder 5">
            <a:extLst>
              <a:ext uri="{FF2B5EF4-FFF2-40B4-BE49-F238E27FC236}">
                <a16:creationId xmlns:a16="http://schemas.microsoft.com/office/drawing/2014/main" id="{32DCF736-727A-4909-BAB6-6499D866CEE9}"/>
              </a:ext>
            </a:extLst>
          </p:cNvPr>
          <p:cNvSpPr>
            <a:spLocks noGrp="1"/>
          </p:cNvSpPr>
          <p:nvPr>
            <p:ph type="body" sz="quarter" idx="23"/>
          </p:nvPr>
        </p:nvSpPr>
        <p:spPr>
          <a:xfrm>
            <a:off x="6456807" y="5692944"/>
            <a:ext cx="4151741" cy="414338"/>
          </a:xfrm>
        </p:spPr>
        <p:txBody>
          <a:bodyPr/>
          <a:lstStyle/>
          <a:p>
            <a:r>
              <a:rPr lang="en-GB" sz="1800" dirty="0">
                <a:latin typeface="Arial" panose="020B0604020202020204" pitchFamily="34" charset="0"/>
              </a:rPr>
              <a:t>Historically Huddersfield was a part of the West Riding of Yorkshire</a:t>
            </a:r>
            <a:endParaRPr lang="en-GB" sz="1800" dirty="0"/>
          </a:p>
        </p:txBody>
      </p:sp>
      <p:cxnSp>
        <p:nvCxnSpPr>
          <p:cNvPr id="12" name="Straight Arrow Connector 11">
            <a:extLst>
              <a:ext uri="{FF2B5EF4-FFF2-40B4-BE49-F238E27FC236}">
                <a16:creationId xmlns:a16="http://schemas.microsoft.com/office/drawing/2014/main" id="{E34D3B8E-08B9-4AD1-89FE-01B6AD776764}"/>
              </a:ext>
            </a:extLst>
          </p:cNvPr>
          <p:cNvCxnSpPr>
            <a:cxnSpLocks/>
          </p:cNvCxnSpPr>
          <p:nvPr/>
        </p:nvCxnSpPr>
        <p:spPr>
          <a:xfrm>
            <a:off x="3036163" y="3482661"/>
            <a:ext cx="4497698" cy="4143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8401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D72473-CD6A-4275-ABB2-25C28535A284}"/>
              </a:ext>
            </a:extLst>
          </p:cNvPr>
          <p:cNvSpPr>
            <a:spLocks noGrp="1"/>
          </p:cNvSpPr>
          <p:nvPr>
            <p:ph type="pic" sz="quarter" idx="24"/>
          </p:nvPr>
        </p:nvSpPr>
        <p:spPr/>
      </p:sp>
      <p:sp>
        <p:nvSpPr>
          <p:cNvPr id="3" name="Title 2">
            <a:extLst>
              <a:ext uri="{FF2B5EF4-FFF2-40B4-BE49-F238E27FC236}">
                <a16:creationId xmlns:a16="http://schemas.microsoft.com/office/drawing/2014/main" id="{5A5A1848-5577-4F6E-9E4A-0B4E693EFF9D}"/>
              </a:ext>
            </a:extLst>
          </p:cNvPr>
          <p:cNvSpPr>
            <a:spLocks noGrp="1"/>
          </p:cNvSpPr>
          <p:nvPr>
            <p:ph type="title"/>
          </p:nvPr>
        </p:nvSpPr>
        <p:spPr/>
        <p:txBody>
          <a:bodyPr/>
          <a:lstStyle/>
          <a:p>
            <a:r>
              <a:rPr lang="en-GB" dirty="0"/>
              <a:t>Early 20</a:t>
            </a:r>
            <a:r>
              <a:rPr lang="en-GB" baseline="30000" dirty="0"/>
              <a:t>th</a:t>
            </a:r>
            <a:r>
              <a:rPr lang="en-GB" dirty="0"/>
              <a:t> Century - ‘The Town That Bought Itself’</a:t>
            </a:r>
          </a:p>
        </p:txBody>
      </p:sp>
      <p:sp>
        <p:nvSpPr>
          <p:cNvPr id="4" name="Content Placeholder 3">
            <a:extLst>
              <a:ext uri="{FF2B5EF4-FFF2-40B4-BE49-F238E27FC236}">
                <a16:creationId xmlns:a16="http://schemas.microsoft.com/office/drawing/2014/main" id="{FEB6A291-9B90-4E10-B5DF-54DD3B276708}"/>
              </a:ext>
            </a:extLst>
          </p:cNvPr>
          <p:cNvSpPr>
            <a:spLocks noGrp="1"/>
          </p:cNvSpPr>
          <p:nvPr>
            <p:ph idx="1"/>
          </p:nvPr>
        </p:nvSpPr>
        <p:spPr>
          <a:xfrm>
            <a:off x="357187" y="1080312"/>
            <a:ext cx="6130032" cy="5641330"/>
          </a:xfrm>
        </p:spPr>
        <p:txBody>
          <a:bodyPr/>
          <a:lstStyle/>
          <a:p>
            <a:pPr marL="457200" indent="-457200">
              <a:buFont typeface="Arial" panose="020B0604020202020204" pitchFamily="34" charset="0"/>
              <a:buChar char="•"/>
            </a:pPr>
            <a:r>
              <a:rPr lang="en-GB" dirty="0"/>
              <a:t>And that's also the date when Huddersfield made history. This West Yorkshire town effectively “bought itself.”</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In 2020 the town marked its hundredth anniversary.</a:t>
            </a:r>
          </a:p>
        </p:txBody>
      </p:sp>
      <p:pic>
        <p:nvPicPr>
          <p:cNvPr id="8" name="Picture Placeholder 7" descr="A picture containing text&#10;&#10;Description automatically generated">
            <a:extLst>
              <a:ext uri="{FF2B5EF4-FFF2-40B4-BE49-F238E27FC236}">
                <a16:creationId xmlns:a16="http://schemas.microsoft.com/office/drawing/2014/main" id="{27B592E3-0D3B-4D22-A877-BAFC6D43C33B}"/>
              </a:ext>
            </a:extLst>
          </p:cNvPr>
          <p:cNvPicPr>
            <a:picLocks noGrp="1" noChangeAspect="1"/>
          </p:cNvPicPr>
          <p:nvPr>
            <p:ph type="pic" sz="quarter" idx="14"/>
          </p:nvPr>
        </p:nvPicPr>
        <p:blipFill>
          <a:blip r:embed="rId2"/>
          <a:stretch>
            <a:fillRect/>
          </a:stretch>
        </p:blipFill>
        <p:spPr>
          <a:xfrm>
            <a:off x="7183745" y="1157964"/>
            <a:ext cx="3158339" cy="4284880"/>
          </a:xfrm>
        </p:spPr>
      </p:pic>
      <p:sp>
        <p:nvSpPr>
          <p:cNvPr id="6" name="Text Placeholder 5">
            <a:extLst>
              <a:ext uri="{FF2B5EF4-FFF2-40B4-BE49-F238E27FC236}">
                <a16:creationId xmlns:a16="http://schemas.microsoft.com/office/drawing/2014/main" id="{239B35F9-FF20-4914-947F-EF9705BBF1E7}"/>
              </a:ext>
            </a:extLst>
          </p:cNvPr>
          <p:cNvSpPr>
            <a:spLocks noGrp="1"/>
          </p:cNvSpPr>
          <p:nvPr>
            <p:ph type="body" sz="quarter" idx="23"/>
          </p:nvPr>
        </p:nvSpPr>
        <p:spPr/>
        <p:txBody>
          <a:bodyPr/>
          <a:lstStyle/>
          <a:p>
            <a:endParaRPr lang="en-GB"/>
          </a:p>
        </p:txBody>
      </p:sp>
    </p:spTree>
    <p:extLst>
      <p:ext uri="{BB962C8B-B14F-4D97-AF65-F5344CB8AC3E}">
        <p14:creationId xmlns:p14="http://schemas.microsoft.com/office/powerpoint/2010/main" val="334780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083E11B-DA86-4720-8503-7AE2BADA38BD}"/>
              </a:ext>
            </a:extLst>
          </p:cNvPr>
          <p:cNvSpPr>
            <a:spLocks noGrp="1"/>
          </p:cNvSpPr>
          <p:nvPr>
            <p:ph type="pic" sz="quarter" idx="24"/>
          </p:nvPr>
        </p:nvSpPr>
        <p:spPr/>
      </p:sp>
      <p:sp>
        <p:nvSpPr>
          <p:cNvPr id="3" name="Title 2">
            <a:extLst>
              <a:ext uri="{FF2B5EF4-FFF2-40B4-BE49-F238E27FC236}">
                <a16:creationId xmlns:a16="http://schemas.microsoft.com/office/drawing/2014/main" id="{38167538-7AE8-4580-971F-18CDD71CF753}"/>
              </a:ext>
            </a:extLst>
          </p:cNvPr>
          <p:cNvSpPr>
            <a:spLocks noGrp="1"/>
          </p:cNvSpPr>
          <p:nvPr>
            <p:ph type="title"/>
          </p:nvPr>
        </p:nvSpPr>
        <p:spPr/>
        <p:txBody>
          <a:bodyPr/>
          <a:lstStyle/>
          <a:p>
            <a:r>
              <a:rPr lang="en-GB" dirty="0"/>
              <a:t>Mid – Late 20</a:t>
            </a:r>
            <a:r>
              <a:rPr lang="en-GB" baseline="30000" dirty="0"/>
              <a:t>th</a:t>
            </a:r>
            <a:r>
              <a:rPr lang="en-GB" dirty="0"/>
              <a:t> Century</a:t>
            </a:r>
          </a:p>
        </p:txBody>
      </p:sp>
      <p:sp>
        <p:nvSpPr>
          <p:cNvPr id="4" name="Content Placeholder 3">
            <a:extLst>
              <a:ext uri="{FF2B5EF4-FFF2-40B4-BE49-F238E27FC236}">
                <a16:creationId xmlns:a16="http://schemas.microsoft.com/office/drawing/2014/main" id="{53E2CD12-9810-43CC-A778-9184FF258DD2}"/>
              </a:ext>
            </a:extLst>
          </p:cNvPr>
          <p:cNvSpPr>
            <a:spLocks noGrp="1"/>
          </p:cNvSpPr>
          <p:nvPr>
            <p:ph idx="1"/>
          </p:nvPr>
        </p:nvSpPr>
        <p:spPr/>
        <p:txBody>
          <a:bodyPr/>
          <a:lstStyle/>
          <a:p>
            <a:pPr marL="457200" indent="-457200">
              <a:buFont typeface="Arial" panose="020B0604020202020204" pitchFamily="34" charset="0"/>
              <a:buChar char="•"/>
            </a:pPr>
            <a:r>
              <a:rPr lang="en-GB" dirty="0"/>
              <a:t>During the twentieth century many of the mills started to close.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 town’s good transport links meant that it has been able to adapt. Now most people work in retail, offices, leisure, education and for the local authority.</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dirty="0"/>
              <a:t>Despite many changes the basic street pattern and many fine Victorian buildings still remain</a:t>
            </a:r>
          </a:p>
        </p:txBody>
      </p:sp>
      <p:pic>
        <p:nvPicPr>
          <p:cNvPr id="8" name="Picture Placeholder 7" descr="Diagram&#10;&#10;Description automatically generated">
            <a:extLst>
              <a:ext uri="{FF2B5EF4-FFF2-40B4-BE49-F238E27FC236}">
                <a16:creationId xmlns:a16="http://schemas.microsoft.com/office/drawing/2014/main" id="{31995F61-F43C-4074-B6E9-06DD8FD75E37}"/>
              </a:ext>
            </a:extLst>
          </p:cNvPr>
          <p:cNvPicPr>
            <a:picLocks noGrp="1" noChangeAspect="1"/>
          </p:cNvPicPr>
          <p:nvPr>
            <p:ph type="pic" sz="quarter" idx="14"/>
          </p:nvPr>
        </p:nvPicPr>
        <p:blipFill>
          <a:blip r:embed="rId3"/>
          <a:srcRect t="3775" b="3775"/>
          <a:stretch>
            <a:fillRect/>
          </a:stretch>
        </p:blipFill>
        <p:spPr/>
      </p:pic>
      <p:sp>
        <p:nvSpPr>
          <p:cNvPr id="6" name="Text Placeholder 5">
            <a:extLst>
              <a:ext uri="{FF2B5EF4-FFF2-40B4-BE49-F238E27FC236}">
                <a16:creationId xmlns:a16="http://schemas.microsoft.com/office/drawing/2014/main" id="{5234D720-217A-491B-B2B6-C042B6A54D4C}"/>
              </a:ext>
            </a:extLst>
          </p:cNvPr>
          <p:cNvSpPr>
            <a:spLocks noGrp="1"/>
          </p:cNvSpPr>
          <p:nvPr>
            <p:ph type="body" sz="quarter" idx="23"/>
          </p:nvPr>
        </p:nvSpPr>
        <p:spPr/>
        <p:txBody>
          <a:bodyPr/>
          <a:lstStyle/>
          <a:p>
            <a:r>
              <a:rPr lang="en-GB" dirty="0"/>
              <a:t>Huddersfield Town Hall</a:t>
            </a:r>
          </a:p>
        </p:txBody>
      </p:sp>
    </p:spTree>
    <p:extLst>
      <p:ext uri="{BB962C8B-B14F-4D97-AF65-F5344CB8AC3E}">
        <p14:creationId xmlns:p14="http://schemas.microsoft.com/office/powerpoint/2010/main" val="26215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D2F4F1-FD44-42BC-8A5D-675FCFBEF386}"/>
              </a:ext>
            </a:extLst>
          </p:cNvPr>
          <p:cNvSpPr>
            <a:spLocks noGrp="1"/>
          </p:cNvSpPr>
          <p:nvPr>
            <p:ph type="title"/>
          </p:nvPr>
        </p:nvSpPr>
        <p:spPr/>
        <p:txBody>
          <a:bodyPr/>
          <a:lstStyle/>
          <a:p>
            <a:r>
              <a:rPr lang="en-GB" dirty="0"/>
              <a:t>Geography – Location</a:t>
            </a:r>
          </a:p>
        </p:txBody>
      </p:sp>
      <p:pic>
        <p:nvPicPr>
          <p:cNvPr id="15" name="Content Placeholder 14" descr="Map&#10;&#10;Description automatically generated">
            <a:extLst>
              <a:ext uri="{FF2B5EF4-FFF2-40B4-BE49-F238E27FC236}">
                <a16:creationId xmlns:a16="http://schemas.microsoft.com/office/drawing/2014/main" id="{A2F0CD6E-7AD7-4FCA-BB43-3D5B7146330F}"/>
              </a:ext>
            </a:extLst>
          </p:cNvPr>
          <p:cNvPicPr>
            <a:picLocks noGrp="1" noChangeAspect="1"/>
          </p:cNvPicPr>
          <p:nvPr>
            <p:ph idx="1"/>
          </p:nvPr>
        </p:nvPicPr>
        <p:blipFill>
          <a:blip r:embed="rId2"/>
          <a:stretch>
            <a:fillRect/>
          </a:stretch>
        </p:blipFill>
        <p:spPr>
          <a:xfrm>
            <a:off x="5471885" y="1231634"/>
            <a:ext cx="6081486" cy="4840559"/>
          </a:xfrm>
        </p:spPr>
      </p:pic>
      <p:sp>
        <p:nvSpPr>
          <p:cNvPr id="11" name="Picture Placeholder 1">
            <a:extLst>
              <a:ext uri="{FF2B5EF4-FFF2-40B4-BE49-F238E27FC236}">
                <a16:creationId xmlns:a16="http://schemas.microsoft.com/office/drawing/2014/main" id="{B04269AC-A45D-42EB-88D6-3032B6F98767}"/>
              </a:ext>
            </a:extLst>
          </p:cNvPr>
          <p:cNvSpPr>
            <a:spLocks noGrp="1"/>
          </p:cNvSpPr>
          <p:nvPr>
            <p:ph type="pic" sz="quarter" idx="11"/>
          </p:nvPr>
        </p:nvSpPr>
        <p:spPr>
          <a:xfrm>
            <a:off x="357187" y="1171317"/>
            <a:ext cx="5048013" cy="5460246"/>
          </a:xfrm>
        </p:spPr>
      </p:sp>
      <p:pic>
        <p:nvPicPr>
          <p:cNvPr id="12" name="Picture Placeholder 9" descr="Map&#10;&#10;Description automatically generated">
            <a:extLst>
              <a:ext uri="{FF2B5EF4-FFF2-40B4-BE49-F238E27FC236}">
                <a16:creationId xmlns:a16="http://schemas.microsoft.com/office/drawing/2014/main" id="{73415D1A-97D6-4769-9C53-46AF8CA6228B}"/>
              </a:ext>
            </a:extLst>
          </p:cNvPr>
          <p:cNvPicPr>
            <a:picLocks noChangeAspect="1"/>
          </p:cNvPicPr>
          <p:nvPr/>
        </p:nvPicPr>
        <p:blipFill>
          <a:blip r:embed="rId3"/>
          <a:srcRect l="3026" r="3026"/>
          <a:stretch>
            <a:fillRect/>
          </a:stretch>
        </p:blipFill>
        <p:spPr>
          <a:xfrm>
            <a:off x="914400" y="1465974"/>
            <a:ext cx="4151741" cy="3894495"/>
          </a:xfrm>
          <a:prstGeom prst="rect">
            <a:avLst/>
          </a:prstGeom>
        </p:spPr>
      </p:pic>
      <p:sp>
        <p:nvSpPr>
          <p:cNvPr id="13" name="Text Placeholder 5">
            <a:extLst>
              <a:ext uri="{FF2B5EF4-FFF2-40B4-BE49-F238E27FC236}">
                <a16:creationId xmlns:a16="http://schemas.microsoft.com/office/drawing/2014/main" id="{552445CC-6DE6-421F-A07D-D14C8497F1EF}"/>
              </a:ext>
            </a:extLst>
          </p:cNvPr>
          <p:cNvSpPr>
            <a:spLocks noGrp="1"/>
          </p:cNvSpPr>
          <p:nvPr>
            <p:ph type="body" sz="quarter" idx="23"/>
          </p:nvPr>
        </p:nvSpPr>
        <p:spPr>
          <a:xfrm>
            <a:off x="999342" y="5788847"/>
            <a:ext cx="4151741" cy="414338"/>
          </a:xfrm>
        </p:spPr>
        <p:txBody>
          <a:bodyPr/>
          <a:lstStyle/>
          <a:p>
            <a:r>
              <a:rPr lang="en-GB" sz="1800" dirty="0">
                <a:latin typeface="Arial" panose="020B0604020202020204" pitchFamily="34" charset="0"/>
              </a:rPr>
              <a:t>Historically Huddersfield was a part of the West Riding of Yorkshire</a:t>
            </a:r>
            <a:endParaRPr lang="en-GB" sz="1800" dirty="0"/>
          </a:p>
        </p:txBody>
      </p:sp>
      <p:sp>
        <p:nvSpPr>
          <p:cNvPr id="16" name="Oval 15">
            <a:extLst>
              <a:ext uri="{FF2B5EF4-FFF2-40B4-BE49-F238E27FC236}">
                <a16:creationId xmlns:a16="http://schemas.microsoft.com/office/drawing/2014/main" id="{85E53ABB-C276-47A8-A68C-5CF767343B7F}"/>
              </a:ext>
            </a:extLst>
          </p:cNvPr>
          <p:cNvSpPr/>
          <p:nvPr/>
        </p:nvSpPr>
        <p:spPr>
          <a:xfrm>
            <a:off x="7849044" y="4580710"/>
            <a:ext cx="781150" cy="26468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54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878FE0-6242-4E27-8C9F-0A082B728BD9}"/>
              </a:ext>
            </a:extLst>
          </p:cNvPr>
          <p:cNvSpPr>
            <a:spLocks noGrp="1"/>
          </p:cNvSpPr>
          <p:nvPr>
            <p:ph type="title"/>
          </p:nvPr>
        </p:nvSpPr>
        <p:spPr/>
        <p:txBody>
          <a:bodyPr/>
          <a:lstStyle/>
          <a:p>
            <a:r>
              <a:rPr lang="en-GB" dirty="0"/>
              <a:t>Geography – Location</a:t>
            </a:r>
          </a:p>
        </p:txBody>
      </p:sp>
      <p:pic>
        <p:nvPicPr>
          <p:cNvPr id="8" name="Content Placeholder 7" descr="Map&#10;&#10;Description automatically generated">
            <a:extLst>
              <a:ext uri="{FF2B5EF4-FFF2-40B4-BE49-F238E27FC236}">
                <a16:creationId xmlns:a16="http://schemas.microsoft.com/office/drawing/2014/main" id="{1953CB6D-826F-4EA4-8D84-A06516FBC12F}"/>
              </a:ext>
            </a:extLst>
          </p:cNvPr>
          <p:cNvPicPr>
            <a:picLocks noGrp="1" noChangeAspect="1"/>
          </p:cNvPicPr>
          <p:nvPr>
            <p:ph idx="1"/>
          </p:nvPr>
        </p:nvPicPr>
        <p:blipFill>
          <a:blip r:embed="rId2"/>
          <a:stretch>
            <a:fillRect/>
          </a:stretch>
        </p:blipFill>
        <p:spPr>
          <a:xfrm>
            <a:off x="4151086" y="1306565"/>
            <a:ext cx="6967764" cy="5545992"/>
          </a:xfrm>
        </p:spPr>
      </p:pic>
      <p:sp>
        <p:nvSpPr>
          <p:cNvPr id="9" name="Rectangle 8">
            <a:extLst>
              <a:ext uri="{FF2B5EF4-FFF2-40B4-BE49-F238E27FC236}">
                <a16:creationId xmlns:a16="http://schemas.microsoft.com/office/drawing/2014/main" id="{48FCA2AC-11E5-409D-A803-B512341A0E74}"/>
              </a:ext>
            </a:extLst>
          </p:cNvPr>
          <p:cNvSpPr/>
          <p:nvPr/>
        </p:nvSpPr>
        <p:spPr>
          <a:xfrm>
            <a:off x="357187" y="1306565"/>
            <a:ext cx="4519613" cy="5509200"/>
          </a:xfrm>
          <a:prstGeom prst="rect">
            <a:avLst/>
          </a:prstGeom>
        </p:spPr>
        <p:txBody>
          <a:bodyPr wrap="square">
            <a:spAutoFit/>
          </a:bodyPr>
          <a:lstStyle/>
          <a:p>
            <a:r>
              <a:rPr lang="en-GB" sz="2400" dirty="0">
                <a:cs typeface="Arial"/>
              </a:rPr>
              <a:t>Dewsbury sits below the larger towns and cities of Halifax, Bradford and Wakefield.</a:t>
            </a:r>
          </a:p>
          <a:p>
            <a:endParaRPr lang="en-GB" sz="2000" dirty="0"/>
          </a:p>
          <a:p>
            <a:r>
              <a:rPr lang="en-GB" sz="2400" dirty="0"/>
              <a:t>It’s is the administrative centre for the district of Kirklees, which is the seventh most populated metropolitan district in the UK.</a:t>
            </a:r>
          </a:p>
          <a:p>
            <a:endParaRPr lang="en-GB" sz="2000" dirty="0"/>
          </a:p>
          <a:p>
            <a:r>
              <a:rPr lang="en-GB" sz="2400" dirty="0">
                <a:cs typeface="Arial"/>
              </a:rPr>
              <a:t>It lies on the shallow valley floors where the River Colne and the River Holme come together, on the edge of the Eastern and South Pennines.</a:t>
            </a:r>
            <a:endParaRPr lang="en-GB" sz="2400" dirty="0"/>
          </a:p>
        </p:txBody>
      </p:sp>
      <p:sp>
        <p:nvSpPr>
          <p:cNvPr id="12" name="Oval 11">
            <a:extLst>
              <a:ext uri="{FF2B5EF4-FFF2-40B4-BE49-F238E27FC236}">
                <a16:creationId xmlns:a16="http://schemas.microsoft.com/office/drawing/2014/main" id="{4303FFC8-29CE-4FBC-B400-88BF0F3D9EA0}"/>
              </a:ext>
            </a:extLst>
          </p:cNvPr>
          <p:cNvSpPr/>
          <p:nvPr/>
        </p:nvSpPr>
        <p:spPr>
          <a:xfrm>
            <a:off x="6885519" y="5132243"/>
            <a:ext cx="944433" cy="34437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59A11B7-96F0-471A-B8DE-286B4C80307D}"/>
              </a:ext>
            </a:extLst>
          </p:cNvPr>
          <p:cNvSpPr/>
          <p:nvPr/>
        </p:nvSpPr>
        <p:spPr>
          <a:xfrm>
            <a:off x="8744857" y="4796653"/>
            <a:ext cx="660400" cy="3188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DA68BEA-F52B-464B-A4A0-CE9EC0299FF5}"/>
              </a:ext>
            </a:extLst>
          </p:cNvPr>
          <p:cNvSpPr/>
          <p:nvPr/>
        </p:nvSpPr>
        <p:spPr>
          <a:xfrm>
            <a:off x="6349182" y="4181168"/>
            <a:ext cx="587958" cy="28535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3AFFD45-A610-4DC4-810C-79CA3E607A8D}"/>
              </a:ext>
            </a:extLst>
          </p:cNvPr>
          <p:cNvSpPr/>
          <p:nvPr/>
        </p:nvSpPr>
        <p:spPr>
          <a:xfrm>
            <a:off x="7051021" y="3620254"/>
            <a:ext cx="613427" cy="30213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763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1+#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1+#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B5EE5F-7EF7-4CAA-9058-EA5895BB1D95}"/>
              </a:ext>
            </a:extLst>
          </p:cNvPr>
          <p:cNvSpPr>
            <a:spLocks noGrp="1"/>
          </p:cNvSpPr>
          <p:nvPr>
            <p:ph type="pic" sz="quarter" idx="24"/>
          </p:nvPr>
        </p:nvSpPr>
        <p:spPr/>
      </p:sp>
      <p:sp>
        <p:nvSpPr>
          <p:cNvPr id="3" name="Title 2">
            <a:extLst>
              <a:ext uri="{FF2B5EF4-FFF2-40B4-BE49-F238E27FC236}">
                <a16:creationId xmlns:a16="http://schemas.microsoft.com/office/drawing/2014/main" id="{719A5D1E-D7EB-40B0-BCDF-B2C3A8B646C6}"/>
              </a:ext>
            </a:extLst>
          </p:cNvPr>
          <p:cNvSpPr>
            <a:spLocks noGrp="1"/>
          </p:cNvSpPr>
          <p:nvPr>
            <p:ph type="title"/>
          </p:nvPr>
        </p:nvSpPr>
        <p:spPr/>
        <p:txBody>
          <a:bodyPr/>
          <a:lstStyle/>
          <a:p>
            <a:r>
              <a:rPr lang="en-GB" dirty="0"/>
              <a:t>Early History</a:t>
            </a:r>
          </a:p>
        </p:txBody>
      </p:sp>
      <p:sp>
        <p:nvSpPr>
          <p:cNvPr id="4" name="Content Placeholder 3">
            <a:extLst>
              <a:ext uri="{FF2B5EF4-FFF2-40B4-BE49-F238E27FC236}">
                <a16:creationId xmlns:a16="http://schemas.microsoft.com/office/drawing/2014/main" id="{80702F29-589C-4696-9D34-7B60DCEC9E64}"/>
              </a:ext>
            </a:extLst>
          </p:cNvPr>
          <p:cNvSpPr>
            <a:spLocks noGrp="1"/>
          </p:cNvSpPr>
          <p:nvPr>
            <p:ph idx="1"/>
          </p:nvPr>
        </p:nvSpPr>
        <p:spPr>
          <a:xfrm>
            <a:off x="5213533" y="1065876"/>
            <a:ext cx="6239815" cy="5183131"/>
          </a:xfrm>
        </p:spPr>
        <p:txBody>
          <a:bodyPr/>
          <a:lstStyle/>
          <a:p>
            <a:pPr marL="342900" indent="-342900">
              <a:buFont typeface="Arial" panose="020B0604020202020204" pitchFamily="34" charset="0"/>
              <a:buChar char="•"/>
            </a:pPr>
            <a:r>
              <a:rPr lang="en-GB" dirty="0">
                <a:cs typeface="Arial"/>
              </a:rPr>
              <a:t>People have lived on the site of Huddersfield for over 4,000 years.</a:t>
            </a:r>
          </a:p>
          <a:p>
            <a:pPr marL="342900" indent="-342900">
              <a:buFont typeface="Arial" panose="020B0604020202020204" pitchFamily="34" charset="0"/>
              <a:buChar char="•"/>
            </a:pPr>
            <a:endParaRPr lang="en-GB" sz="2400" dirty="0">
              <a:latin typeface="Arial" panose="020B0604020202020204" pitchFamily="34" charset="0"/>
            </a:endParaRPr>
          </a:p>
          <a:p>
            <a:pPr marL="342900" indent="-342900">
              <a:buFont typeface="Arial" panose="020B0604020202020204" pitchFamily="34" charset="0"/>
              <a:buChar char="•"/>
            </a:pPr>
            <a:r>
              <a:rPr lang="en-GB" dirty="0">
                <a:cs typeface="Arial"/>
              </a:rPr>
              <a:t>In the Mesolithic people chose to live on the higher ground, away from the forests and swamps  in the valleys. </a:t>
            </a:r>
            <a:endParaRPr lang="en-GB" dirty="0">
              <a:latin typeface="Arial" panose="020B0604020202020204" pitchFamily="34" charset="0"/>
              <a:cs typeface="Arial"/>
            </a:endParaRPr>
          </a:p>
          <a:p>
            <a:endParaRPr lang="en-GB" sz="2400" dirty="0">
              <a:latin typeface="Arial" panose="020B0604020202020204" pitchFamily="34" charset="0"/>
            </a:endParaRPr>
          </a:p>
          <a:p>
            <a:pPr marL="342900" indent="-342900">
              <a:buFont typeface="Arial" panose="020B0604020202020204" pitchFamily="34" charset="0"/>
              <a:buChar char="•"/>
            </a:pPr>
            <a:r>
              <a:rPr lang="en-GB" dirty="0">
                <a:cs typeface="Arial"/>
              </a:rPr>
              <a:t>In the Neolithic and Bronze Age people continued to travel and trade along the river valleys. We know this from the tools they left behind.</a:t>
            </a:r>
          </a:p>
          <a:p>
            <a:endParaRPr lang="en-GB" dirty="0"/>
          </a:p>
        </p:txBody>
      </p:sp>
      <p:pic>
        <p:nvPicPr>
          <p:cNvPr id="8" name="Picture Placeholder 7">
            <a:extLst>
              <a:ext uri="{FF2B5EF4-FFF2-40B4-BE49-F238E27FC236}">
                <a16:creationId xmlns:a16="http://schemas.microsoft.com/office/drawing/2014/main" id="{C78EFCA4-8949-4DA6-9910-16341618CEFE}"/>
              </a:ext>
            </a:extLst>
          </p:cNvPr>
          <p:cNvPicPr>
            <a:picLocks noGrp="1" noChangeAspect="1"/>
          </p:cNvPicPr>
          <p:nvPr>
            <p:ph type="pic" sz="quarter" idx="14"/>
          </p:nvPr>
        </p:nvPicPr>
        <p:blipFill>
          <a:blip r:embed="rId3"/>
          <a:srcRect l="6024" r="6024"/>
          <a:stretch>
            <a:fillRect/>
          </a:stretch>
        </p:blipFill>
        <p:spPr/>
      </p:pic>
      <p:sp>
        <p:nvSpPr>
          <p:cNvPr id="6" name="Text Placeholder 5">
            <a:extLst>
              <a:ext uri="{FF2B5EF4-FFF2-40B4-BE49-F238E27FC236}">
                <a16:creationId xmlns:a16="http://schemas.microsoft.com/office/drawing/2014/main" id="{8B608B61-2AD8-4ABB-94D4-36EDDED0595B}"/>
              </a:ext>
            </a:extLst>
          </p:cNvPr>
          <p:cNvSpPr>
            <a:spLocks noGrp="1"/>
          </p:cNvSpPr>
          <p:nvPr>
            <p:ph type="body" sz="quarter" idx="23"/>
          </p:nvPr>
        </p:nvSpPr>
        <p:spPr/>
        <p:txBody>
          <a:bodyPr/>
          <a:lstStyle/>
          <a:p>
            <a:r>
              <a:rPr lang="en-GB" dirty="0"/>
              <a:t>Aerial view of the Castle Hill</a:t>
            </a:r>
          </a:p>
        </p:txBody>
      </p:sp>
    </p:spTree>
    <p:extLst>
      <p:ext uri="{BB962C8B-B14F-4D97-AF65-F5344CB8AC3E}">
        <p14:creationId xmlns:p14="http://schemas.microsoft.com/office/powerpoint/2010/main" val="307206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37324E2-33BD-4695-A9E4-8F70AEC8F2E6}"/>
              </a:ext>
            </a:extLst>
          </p:cNvPr>
          <p:cNvSpPr>
            <a:spLocks noGrp="1"/>
          </p:cNvSpPr>
          <p:nvPr>
            <p:ph type="pic" sz="quarter" idx="24"/>
          </p:nvPr>
        </p:nvSpPr>
        <p:spPr>
          <a:xfrm>
            <a:off x="7078120" y="5589969"/>
            <a:ext cx="3643313" cy="579437"/>
          </a:xfrm>
        </p:spPr>
      </p:sp>
      <p:sp>
        <p:nvSpPr>
          <p:cNvPr id="3" name="Title 2">
            <a:extLst>
              <a:ext uri="{FF2B5EF4-FFF2-40B4-BE49-F238E27FC236}">
                <a16:creationId xmlns:a16="http://schemas.microsoft.com/office/drawing/2014/main" id="{494D02FB-B562-4960-97BA-F8D31130CE17}"/>
              </a:ext>
            </a:extLst>
          </p:cNvPr>
          <p:cNvSpPr>
            <a:spLocks noGrp="1"/>
          </p:cNvSpPr>
          <p:nvPr>
            <p:ph type="title"/>
          </p:nvPr>
        </p:nvSpPr>
        <p:spPr/>
        <p:txBody>
          <a:bodyPr/>
          <a:lstStyle/>
          <a:p>
            <a:r>
              <a:rPr lang="en-GB" dirty="0"/>
              <a:t>Iron Age – Castle Hill Hillfort</a:t>
            </a:r>
          </a:p>
        </p:txBody>
      </p:sp>
      <p:sp>
        <p:nvSpPr>
          <p:cNvPr id="4" name="Content Placeholder 3">
            <a:extLst>
              <a:ext uri="{FF2B5EF4-FFF2-40B4-BE49-F238E27FC236}">
                <a16:creationId xmlns:a16="http://schemas.microsoft.com/office/drawing/2014/main" id="{E8E88E4B-2A68-4E16-9E97-1BBCCDFE1F62}"/>
              </a:ext>
            </a:extLst>
          </p:cNvPr>
          <p:cNvSpPr>
            <a:spLocks noGrp="1"/>
          </p:cNvSpPr>
          <p:nvPr>
            <p:ph idx="1"/>
          </p:nvPr>
        </p:nvSpPr>
        <p:spPr>
          <a:xfrm>
            <a:off x="357186" y="1080312"/>
            <a:ext cx="6177645" cy="5412562"/>
          </a:xfrm>
        </p:spPr>
        <p:txBody>
          <a:bodyPr/>
          <a:lstStyle/>
          <a:p>
            <a:pPr marL="342900" indent="-342900">
              <a:buFont typeface="Arial" panose="020B0604020202020204" pitchFamily="34" charset="0"/>
              <a:buChar char="•"/>
            </a:pPr>
            <a:r>
              <a:rPr lang="en-GB" dirty="0">
                <a:cs typeface="Arial"/>
              </a:rPr>
              <a:t>The </a:t>
            </a:r>
            <a:r>
              <a:rPr lang="en-GB" dirty="0"/>
              <a:t>earliest inhabitants we know about are the </a:t>
            </a:r>
            <a:r>
              <a:rPr lang="en-GB" dirty="0" err="1"/>
              <a:t>Brigantes</a:t>
            </a:r>
            <a:r>
              <a:rPr lang="en-GB" dirty="0"/>
              <a:t> tribe. They lived here in the 1</a:t>
            </a:r>
            <a:r>
              <a:rPr lang="en-GB" baseline="30000" dirty="0"/>
              <a:t>st</a:t>
            </a:r>
            <a:r>
              <a:rPr lang="en-GB" dirty="0"/>
              <a:t> century BCE</a:t>
            </a:r>
            <a:r>
              <a:rPr lang="en-GB" dirty="0">
                <a:cs typeface="Arial"/>
              </a:rPr>
              <a:t>.</a:t>
            </a:r>
          </a:p>
          <a:p>
            <a:pPr marL="342900" indent="-342900">
              <a:buFont typeface="Arial" panose="020B0604020202020204" pitchFamily="34" charset="0"/>
              <a:buChar char="•"/>
            </a:pPr>
            <a:endParaRPr lang="en-GB" sz="2400" dirty="0">
              <a:latin typeface="Arial" panose="020B0604020202020204" pitchFamily="34" charset="0"/>
            </a:endParaRPr>
          </a:p>
          <a:p>
            <a:pPr marL="342900" indent="-342900">
              <a:buFont typeface="Arial" panose="020B0604020202020204" pitchFamily="34" charset="0"/>
              <a:buChar char="•"/>
            </a:pPr>
            <a:r>
              <a:rPr lang="en-GB" dirty="0">
                <a:cs typeface="Arial"/>
              </a:rPr>
              <a:t>We know they built and occupied an iron age hill fort on a hill south of the town at </a:t>
            </a:r>
            <a:r>
              <a:rPr lang="en-GB" dirty="0" err="1">
                <a:cs typeface="Arial"/>
              </a:rPr>
              <a:t>Almondbury</a:t>
            </a:r>
            <a:r>
              <a:rPr lang="en-GB" dirty="0">
                <a:cs typeface="Arial"/>
              </a:rPr>
              <a:t>, now known as Castle Hill. </a:t>
            </a:r>
          </a:p>
          <a:p>
            <a:endParaRPr lang="en-GB" sz="2400" dirty="0">
              <a:cs typeface="Arial"/>
            </a:endParaRPr>
          </a:p>
          <a:p>
            <a:pPr marL="342900" indent="-342900">
              <a:buFont typeface="Arial" panose="020B0604020202020204" pitchFamily="34" charset="0"/>
              <a:buChar char="•"/>
            </a:pPr>
            <a:r>
              <a:rPr lang="en-GB" dirty="0">
                <a:cs typeface="Arial"/>
              </a:rPr>
              <a:t>It was built around 555 BCE and takes up the whole hilltop!</a:t>
            </a:r>
          </a:p>
        </p:txBody>
      </p:sp>
      <p:sp>
        <p:nvSpPr>
          <p:cNvPr id="6" name="Text Placeholder 5">
            <a:extLst>
              <a:ext uri="{FF2B5EF4-FFF2-40B4-BE49-F238E27FC236}">
                <a16:creationId xmlns:a16="http://schemas.microsoft.com/office/drawing/2014/main" id="{9C498D14-EDD9-46E2-A4BE-F56DF65377BA}"/>
              </a:ext>
            </a:extLst>
          </p:cNvPr>
          <p:cNvSpPr>
            <a:spLocks noGrp="1"/>
          </p:cNvSpPr>
          <p:nvPr>
            <p:ph type="body" sz="quarter" idx="23"/>
          </p:nvPr>
        </p:nvSpPr>
        <p:spPr/>
        <p:txBody>
          <a:bodyPr/>
          <a:lstStyle/>
          <a:p>
            <a:r>
              <a:rPr lang="en-GB" dirty="0"/>
              <a:t>Reconstruction drawing of the Iron Age Hillfort on Castle Hill</a:t>
            </a:r>
          </a:p>
        </p:txBody>
      </p:sp>
      <p:pic>
        <p:nvPicPr>
          <p:cNvPr id="12" name="Picture Placeholder 11" descr="Diagram&#10;&#10;Description automatically generated">
            <a:extLst>
              <a:ext uri="{FF2B5EF4-FFF2-40B4-BE49-F238E27FC236}">
                <a16:creationId xmlns:a16="http://schemas.microsoft.com/office/drawing/2014/main" id="{D6AE7C62-70E3-4FD3-910E-D3C5C448B523}"/>
              </a:ext>
            </a:extLst>
          </p:cNvPr>
          <p:cNvPicPr preferRelativeResize="0">
            <a:picLocks noGrp="1" noChangeAspect="1"/>
          </p:cNvPicPr>
          <p:nvPr>
            <p:ph type="pic" sz="quarter" idx="14"/>
          </p:nvPr>
        </p:nvPicPr>
        <p:blipFill rotWithShape="1">
          <a:blip r:embed="rId3"/>
          <a:stretch/>
        </p:blipFill>
        <p:spPr>
          <a:xfrm>
            <a:off x="6534831" y="1755651"/>
            <a:ext cx="4905256" cy="3154080"/>
          </a:xfrm>
        </p:spPr>
      </p:pic>
    </p:spTree>
    <p:extLst>
      <p:ext uri="{BB962C8B-B14F-4D97-AF65-F5344CB8AC3E}">
        <p14:creationId xmlns:p14="http://schemas.microsoft.com/office/powerpoint/2010/main" val="230101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37324E2-33BD-4695-A9E4-8F70AEC8F2E6}"/>
              </a:ext>
            </a:extLst>
          </p:cNvPr>
          <p:cNvSpPr>
            <a:spLocks noGrp="1"/>
          </p:cNvSpPr>
          <p:nvPr>
            <p:ph type="pic" sz="quarter" idx="24"/>
          </p:nvPr>
        </p:nvSpPr>
        <p:spPr>
          <a:xfrm>
            <a:off x="7078120" y="5589969"/>
            <a:ext cx="3643313" cy="579437"/>
          </a:xfrm>
        </p:spPr>
      </p:sp>
      <p:sp>
        <p:nvSpPr>
          <p:cNvPr id="3" name="Title 2">
            <a:extLst>
              <a:ext uri="{FF2B5EF4-FFF2-40B4-BE49-F238E27FC236}">
                <a16:creationId xmlns:a16="http://schemas.microsoft.com/office/drawing/2014/main" id="{494D02FB-B562-4960-97BA-F8D31130CE17}"/>
              </a:ext>
            </a:extLst>
          </p:cNvPr>
          <p:cNvSpPr>
            <a:spLocks noGrp="1"/>
          </p:cNvSpPr>
          <p:nvPr>
            <p:ph type="title"/>
          </p:nvPr>
        </p:nvSpPr>
        <p:spPr/>
        <p:txBody>
          <a:bodyPr/>
          <a:lstStyle/>
          <a:p>
            <a:r>
              <a:rPr lang="en-GB" dirty="0"/>
              <a:t>Iron Age – Castle Hill Hillfort</a:t>
            </a:r>
          </a:p>
        </p:txBody>
      </p:sp>
      <p:sp>
        <p:nvSpPr>
          <p:cNvPr id="4" name="Content Placeholder 3">
            <a:extLst>
              <a:ext uri="{FF2B5EF4-FFF2-40B4-BE49-F238E27FC236}">
                <a16:creationId xmlns:a16="http://schemas.microsoft.com/office/drawing/2014/main" id="{E8E88E4B-2A68-4E16-9E97-1BBCCDFE1F62}"/>
              </a:ext>
            </a:extLst>
          </p:cNvPr>
          <p:cNvSpPr>
            <a:spLocks noGrp="1"/>
          </p:cNvSpPr>
          <p:nvPr>
            <p:ph idx="1"/>
          </p:nvPr>
        </p:nvSpPr>
        <p:spPr>
          <a:xfrm>
            <a:off x="357186" y="1080312"/>
            <a:ext cx="6177645" cy="5412562"/>
          </a:xfrm>
        </p:spPr>
        <p:txBody>
          <a:bodyPr/>
          <a:lstStyle/>
          <a:p>
            <a:pPr marL="342900" indent="-342900">
              <a:buFont typeface="Arial" panose="020B0604020202020204" pitchFamily="34" charset="0"/>
              <a:buChar char="•"/>
            </a:pPr>
            <a:r>
              <a:rPr lang="en-GB" dirty="0">
                <a:cs typeface="Arial"/>
              </a:rPr>
              <a:t>Changes </a:t>
            </a:r>
            <a:r>
              <a:rPr lang="en-GB" dirty="0"/>
              <a:t>were made around 43 AD to improve the defences, probably in response to the threat from the Roman invaders</a:t>
            </a:r>
            <a:r>
              <a:rPr lang="en-GB" dirty="0">
                <a:cs typeface="Arial"/>
              </a:rPr>
              <a:t>.</a:t>
            </a:r>
          </a:p>
          <a:p>
            <a:pPr marL="342900" indent="-342900">
              <a:buFont typeface="Arial" panose="020B0604020202020204" pitchFamily="34" charset="0"/>
              <a:buChar char="•"/>
            </a:pPr>
            <a:endParaRPr lang="en-GB" sz="2400" dirty="0">
              <a:latin typeface="Arial" panose="020B0604020202020204" pitchFamily="34" charset="0"/>
            </a:endParaRPr>
          </a:p>
          <a:p>
            <a:pPr marL="342900" indent="-342900">
              <a:buFont typeface="Arial" panose="020B0604020202020204" pitchFamily="34" charset="0"/>
              <a:buChar char="•"/>
            </a:pPr>
            <a:r>
              <a:rPr lang="en-GB" dirty="0">
                <a:cs typeface="Arial"/>
              </a:rPr>
              <a:t>Excavations </a:t>
            </a:r>
            <a:r>
              <a:rPr lang="en-GB" dirty="0"/>
              <a:t>on part of the hillfort in 1970 demonstrated that Castle Hill had at some stage suffered from a severe episode of burning!</a:t>
            </a:r>
            <a:r>
              <a:rPr lang="en-GB" dirty="0">
                <a:cs typeface="Arial"/>
              </a:rPr>
              <a:t> </a:t>
            </a:r>
          </a:p>
          <a:p>
            <a:endParaRPr lang="en-GB" dirty="0">
              <a:cs typeface="Arial"/>
            </a:endParaRPr>
          </a:p>
        </p:txBody>
      </p:sp>
      <p:sp>
        <p:nvSpPr>
          <p:cNvPr id="6" name="Text Placeholder 5">
            <a:extLst>
              <a:ext uri="{FF2B5EF4-FFF2-40B4-BE49-F238E27FC236}">
                <a16:creationId xmlns:a16="http://schemas.microsoft.com/office/drawing/2014/main" id="{9C498D14-EDD9-46E2-A4BE-F56DF65377BA}"/>
              </a:ext>
            </a:extLst>
          </p:cNvPr>
          <p:cNvSpPr>
            <a:spLocks noGrp="1"/>
          </p:cNvSpPr>
          <p:nvPr>
            <p:ph type="body" sz="quarter" idx="23"/>
          </p:nvPr>
        </p:nvSpPr>
        <p:spPr/>
        <p:txBody>
          <a:bodyPr/>
          <a:lstStyle/>
          <a:p>
            <a:r>
              <a:rPr lang="en-GB" dirty="0"/>
              <a:t>Reconstruction drawing of the Iron Age Hillfort on Castle Hill</a:t>
            </a:r>
          </a:p>
        </p:txBody>
      </p:sp>
      <p:pic>
        <p:nvPicPr>
          <p:cNvPr id="12" name="Picture Placeholder 11" descr="Diagram&#10;&#10;Description automatically generated">
            <a:extLst>
              <a:ext uri="{FF2B5EF4-FFF2-40B4-BE49-F238E27FC236}">
                <a16:creationId xmlns:a16="http://schemas.microsoft.com/office/drawing/2014/main" id="{D6AE7C62-70E3-4FD3-910E-D3C5C448B523}"/>
              </a:ext>
            </a:extLst>
          </p:cNvPr>
          <p:cNvPicPr preferRelativeResize="0">
            <a:picLocks noGrp="1" noChangeAspect="1"/>
          </p:cNvPicPr>
          <p:nvPr>
            <p:ph type="pic" sz="quarter" idx="14"/>
          </p:nvPr>
        </p:nvPicPr>
        <p:blipFill rotWithShape="1">
          <a:blip r:embed="rId3"/>
          <a:stretch/>
        </p:blipFill>
        <p:spPr>
          <a:xfrm>
            <a:off x="6534831" y="1755651"/>
            <a:ext cx="4905256" cy="3154080"/>
          </a:xfrm>
        </p:spPr>
      </p:pic>
    </p:spTree>
    <p:extLst>
      <p:ext uri="{BB962C8B-B14F-4D97-AF65-F5344CB8AC3E}">
        <p14:creationId xmlns:p14="http://schemas.microsoft.com/office/powerpoint/2010/main" val="342040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7B00258-28DE-4D06-AE13-F0F4A41D6EF2}"/>
              </a:ext>
            </a:extLst>
          </p:cNvPr>
          <p:cNvSpPr>
            <a:spLocks noGrp="1"/>
          </p:cNvSpPr>
          <p:nvPr>
            <p:ph type="pic" sz="quarter" idx="24"/>
          </p:nvPr>
        </p:nvSpPr>
        <p:spPr/>
      </p:sp>
      <p:sp>
        <p:nvSpPr>
          <p:cNvPr id="3" name="Title 2">
            <a:extLst>
              <a:ext uri="{FF2B5EF4-FFF2-40B4-BE49-F238E27FC236}">
                <a16:creationId xmlns:a16="http://schemas.microsoft.com/office/drawing/2014/main" id="{E88F002B-38E3-422A-ADA9-E49991BA0224}"/>
              </a:ext>
            </a:extLst>
          </p:cNvPr>
          <p:cNvSpPr>
            <a:spLocks noGrp="1"/>
          </p:cNvSpPr>
          <p:nvPr>
            <p:ph type="title"/>
          </p:nvPr>
        </p:nvSpPr>
        <p:spPr/>
        <p:txBody>
          <a:bodyPr/>
          <a:lstStyle/>
          <a:p>
            <a:r>
              <a:rPr lang="en-GB" dirty="0"/>
              <a:t>Romans</a:t>
            </a:r>
          </a:p>
        </p:txBody>
      </p:sp>
      <p:sp>
        <p:nvSpPr>
          <p:cNvPr id="4" name="Content Placeholder 3">
            <a:extLst>
              <a:ext uri="{FF2B5EF4-FFF2-40B4-BE49-F238E27FC236}">
                <a16:creationId xmlns:a16="http://schemas.microsoft.com/office/drawing/2014/main" id="{5597340C-A01E-4B41-8B4F-9AA42F73F594}"/>
              </a:ext>
            </a:extLst>
          </p:cNvPr>
          <p:cNvSpPr>
            <a:spLocks noGrp="1"/>
          </p:cNvSpPr>
          <p:nvPr>
            <p:ph idx="1"/>
          </p:nvPr>
        </p:nvSpPr>
        <p:spPr>
          <a:xfrm>
            <a:off x="5213533" y="1065876"/>
            <a:ext cx="6239815" cy="5792124"/>
          </a:xfrm>
        </p:spPr>
        <p:txBody>
          <a:bodyPr/>
          <a:lstStyle/>
          <a:p>
            <a:pPr marL="457200" indent="-457200">
              <a:buFont typeface="Arial" panose="020B0604020202020204" pitchFamily="34" charset="0"/>
              <a:buChar char="•"/>
            </a:pPr>
            <a:r>
              <a:rPr lang="en-GB" dirty="0"/>
              <a:t>During the Roman invasion the </a:t>
            </a:r>
            <a:r>
              <a:rPr lang="en-GB" dirty="0" err="1"/>
              <a:t>Brigantes</a:t>
            </a:r>
            <a:r>
              <a:rPr lang="en-GB" dirty="0"/>
              <a:t> tribe were defeated. </a:t>
            </a:r>
          </a:p>
          <a:p>
            <a:pPr marL="342900" indent="-3429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The Romans then built a fort called </a:t>
            </a:r>
            <a:r>
              <a:rPr lang="en-GB" dirty="0" err="1"/>
              <a:t>Camulodumum</a:t>
            </a:r>
            <a:r>
              <a:rPr lang="en-GB" dirty="0"/>
              <a:t> at Slack, west of the town, in AD 80.</a:t>
            </a:r>
          </a:p>
          <a:p>
            <a:pPr marL="342900" indent="-342900">
              <a:buFont typeface="Arial" panose="020B0604020202020204" pitchFamily="34" charset="0"/>
              <a:buChar char="•"/>
            </a:pPr>
            <a:endParaRPr lang="en-GB" sz="2400" dirty="0"/>
          </a:p>
          <a:p>
            <a:pPr marL="457200" indent="-457200">
              <a:buFont typeface="Arial" panose="020B0604020202020204" pitchFamily="34" charset="0"/>
              <a:buChar char="•"/>
            </a:pPr>
            <a:r>
              <a:rPr lang="en-GB" dirty="0"/>
              <a:t>This was an army base for auxiliary soldiers, who were defending the Roman road between Chester and York. The soldiers stationed there came from various parts of Europe.</a:t>
            </a:r>
          </a:p>
        </p:txBody>
      </p:sp>
      <p:sp>
        <p:nvSpPr>
          <p:cNvPr id="6" name="Text Placeholder 5">
            <a:extLst>
              <a:ext uri="{FF2B5EF4-FFF2-40B4-BE49-F238E27FC236}">
                <a16:creationId xmlns:a16="http://schemas.microsoft.com/office/drawing/2014/main" id="{77CE32C0-6707-44D3-AEC0-EAE6D71EED2C}"/>
              </a:ext>
            </a:extLst>
          </p:cNvPr>
          <p:cNvSpPr>
            <a:spLocks noGrp="1"/>
          </p:cNvSpPr>
          <p:nvPr>
            <p:ph type="body" sz="quarter" idx="23"/>
          </p:nvPr>
        </p:nvSpPr>
        <p:spPr/>
        <p:txBody>
          <a:bodyPr/>
          <a:lstStyle/>
          <a:p>
            <a:r>
              <a:rPr lang="en-GB" dirty="0"/>
              <a:t>A Roman Soldier</a:t>
            </a:r>
          </a:p>
        </p:txBody>
      </p:sp>
      <p:pic>
        <p:nvPicPr>
          <p:cNvPr id="9" name="Picture Placeholder 8" descr="A picture containing text&#10;&#10;Description automatically generated">
            <a:extLst>
              <a:ext uri="{FF2B5EF4-FFF2-40B4-BE49-F238E27FC236}">
                <a16:creationId xmlns:a16="http://schemas.microsoft.com/office/drawing/2014/main" id="{553B52D5-C399-4822-B976-0DF73B329766}"/>
              </a:ext>
            </a:extLst>
          </p:cNvPr>
          <p:cNvPicPr>
            <a:picLocks noGrp="1" noChangeAspect="1"/>
          </p:cNvPicPr>
          <p:nvPr>
            <p:ph type="pic" sz="quarter" idx="14"/>
          </p:nvPr>
        </p:nvPicPr>
        <p:blipFill rotWithShape="1">
          <a:blip r:embed="rId3"/>
          <a:srcRect l="-4858" t="2389" r="4858" b="-2389"/>
          <a:stretch/>
        </p:blipFill>
        <p:spPr>
          <a:xfrm>
            <a:off x="1274592" y="977291"/>
            <a:ext cx="2564084" cy="4774830"/>
          </a:xfrm>
        </p:spPr>
      </p:pic>
    </p:spTree>
    <p:extLst>
      <p:ext uri="{BB962C8B-B14F-4D97-AF65-F5344CB8AC3E}">
        <p14:creationId xmlns:p14="http://schemas.microsoft.com/office/powerpoint/2010/main" val="853348127"/>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89b6155-cf3c-45bb-b42b-07061d98ac44">
      <UserInfo>
        <DisplayName>Horsley, Daisy</DisplayName>
        <AccountId>21</AccountId>
        <AccountType/>
      </UserInfo>
    </SharedWithUsers>
    <_activity xmlns="202ec51b-5f43-4cc0-b714-70aa5cb8cc5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7B8FA9C4496643A3364BAD06B7A8E6" ma:contentTypeVersion="15" ma:contentTypeDescription="Create a new document." ma:contentTypeScope="" ma:versionID="99cd15a8a0fb279442526665351437df">
  <xsd:schema xmlns:xsd="http://www.w3.org/2001/XMLSchema" xmlns:xs="http://www.w3.org/2001/XMLSchema" xmlns:p="http://schemas.microsoft.com/office/2006/metadata/properties" xmlns:ns3="889b6155-cf3c-45bb-b42b-07061d98ac44" xmlns:ns4="202ec51b-5f43-4cc0-b714-70aa5cb8cc5b" targetNamespace="http://schemas.microsoft.com/office/2006/metadata/properties" ma:root="true" ma:fieldsID="0cf27dbb1f29890d63643c7499dd5e74" ns3:_="" ns4:_="">
    <xsd:import namespace="889b6155-cf3c-45bb-b42b-07061d98ac44"/>
    <xsd:import namespace="202ec51b-5f43-4cc0-b714-70aa5cb8cc5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b6155-cf3c-45bb-b42b-07061d98ac4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2ec51b-5f43-4cc0-b714-70aa5cb8cc5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D2E43-4F90-40BF-B410-9AF81C15F411}">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202ec51b-5f43-4cc0-b714-70aa5cb8cc5b"/>
    <ds:schemaRef ds:uri="889b6155-cf3c-45bb-b42b-07061d98ac44"/>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94043A68-CA80-4A87-97D7-42560A4C7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9b6155-cf3c-45bb-b42b-07061d98ac44"/>
    <ds:schemaRef ds:uri="202ec51b-5f43-4cc0-b714-70aa5cb8c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1F565-DE58-4D2E-B103-5CB618AE7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893</TotalTime>
  <Words>1525</Words>
  <Application>Microsoft Office PowerPoint</Application>
  <PresentationFormat>Widescreen</PresentationFormat>
  <Paragraphs>206</Paragraphs>
  <Slides>31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Source Sans Pro Bold</vt:lpstr>
      <vt:lpstr>Office Theme</vt:lpstr>
      <vt:lpstr>PowerPoint Presentation</vt:lpstr>
      <vt:lpstr>Additional resources to support this PowerPoint</vt:lpstr>
      <vt:lpstr>Geography – Location </vt:lpstr>
      <vt:lpstr>Geography – Location</vt:lpstr>
      <vt:lpstr>Geography – Location</vt:lpstr>
      <vt:lpstr>Early History</vt:lpstr>
      <vt:lpstr>Iron Age – Castle Hill Hillfort</vt:lpstr>
      <vt:lpstr>Iron Age – Castle Hill Hillfort</vt:lpstr>
      <vt:lpstr>Romans</vt:lpstr>
      <vt:lpstr>Anglo Saxons and Vikings</vt:lpstr>
      <vt:lpstr>1066 – Norman Conquest</vt:lpstr>
      <vt:lpstr>1066 – Norman Conquest</vt:lpstr>
      <vt:lpstr>Medieval</vt:lpstr>
      <vt:lpstr>Medieval</vt:lpstr>
      <vt:lpstr>The Ramsden Family</vt:lpstr>
      <vt:lpstr>The Ramsden Family</vt:lpstr>
      <vt:lpstr>A Market Town</vt:lpstr>
      <vt:lpstr>A Market Town</vt:lpstr>
      <vt:lpstr>Early Textile Industry</vt:lpstr>
      <vt:lpstr>Early Textile Industry</vt:lpstr>
      <vt:lpstr>Georgian</vt:lpstr>
      <vt:lpstr>Georgian</vt:lpstr>
      <vt:lpstr>Early 19th Century</vt:lpstr>
      <vt:lpstr>Early 19th Century</vt:lpstr>
      <vt:lpstr>Early 19th Century – Richard Oastler</vt:lpstr>
      <vt:lpstr>Early 19th Century – Richard Oastler</vt:lpstr>
      <vt:lpstr>Victorian</vt:lpstr>
      <vt:lpstr>Victorian – Edwardian</vt:lpstr>
      <vt:lpstr>Early 20th Century - ‘The Town That Bought Itself’</vt:lpstr>
      <vt:lpstr>Early 20th Century - ‘The Town That Bought Itself’</vt:lpstr>
      <vt:lpstr>Mid – Late 20th Century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13</cp:revision>
  <dcterms:created xsi:type="dcterms:W3CDTF">2022-11-29T11:24:41Z</dcterms:created>
  <dcterms:modified xsi:type="dcterms:W3CDTF">2023-02-27T13:15:27Z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0x010100D67B8FA9C4496643A3364BAD06B7A8E6</vt:lpwstr>
  </property>
</Properties>
</file>