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5"/>
  </p:notesMasterIdLst>
  <p:handoutMasterIdLst>
    <p:handoutMasterId r:id="rId56"/>
  </p:handoutMasterIdLst>
  <p:sldIdLst>
    <p:sldId id="362" r:id="rId5"/>
    <p:sldId id="363" r:id="rId6"/>
    <p:sldId id="364" r:id="rId7"/>
    <p:sldId id="365" r:id="rId8"/>
    <p:sldId id="366" r:id="rId9"/>
    <p:sldId id="367" r:id="rId10"/>
    <p:sldId id="368" r:id="rId11"/>
    <p:sldId id="369" r:id="rId12"/>
    <p:sldId id="370" r:id="rId13"/>
    <p:sldId id="371" r:id="rId14"/>
    <p:sldId id="413" r:id="rId15"/>
    <p:sldId id="373" r:id="rId16"/>
    <p:sldId id="374" r:id="rId17"/>
    <p:sldId id="375" r:id="rId18"/>
    <p:sldId id="376" r:id="rId19"/>
    <p:sldId id="377" r:id="rId20"/>
    <p:sldId id="378" r:id="rId21"/>
    <p:sldId id="379" r:id="rId22"/>
    <p:sldId id="380" r:id="rId23"/>
    <p:sldId id="381" r:id="rId24"/>
    <p:sldId id="382" r:id="rId25"/>
    <p:sldId id="383" r:id="rId26"/>
    <p:sldId id="384" r:id="rId27"/>
    <p:sldId id="385" r:id="rId28"/>
    <p:sldId id="386" r:id="rId29"/>
    <p:sldId id="387" r:id="rId30"/>
    <p:sldId id="388" r:id="rId31"/>
    <p:sldId id="389" r:id="rId32"/>
    <p:sldId id="390" r:id="rId33"/>
    <p:sldId id="391" r:id="rId34"/>
    <p:sldId id="392" r:id="rId35"/>
    <p:sldId id="393" r:id="rId36"/>
    <p:sldId id="394" r:id="rId37"/>
    <p:sldId id="395" r:id="rId38"/>
    <p:sldId id="396" r:id="rId39"/>
    <p:sldId id="397" r:id="rId40"/>
    <p:sldId id="398" r:id="rId41"/>
    <p:sldId id="400" r:id="rId42"/>
    <p:sldId id="401" r:id="rId43"/>
    <p:sldId id="402" r:id="rId44"/>
    <p:sldId id="403" r:id="rId45"/>
    <p:sldId id="404" r:id="rId46"/>
    <p:sldId id="405" r:id="rId47"/>
    <p:sldId id="406" r:id="rId48"/>
    <p:sldId id="407" r:id="rId49"/>
    <p:sldId id="408" r:id="rId50"/>
    <p:sldId id="409" r:id="rId51"/>
    <p:sldId id="410" r:id="rId52"/>
    <p:sldId id="411" r:id="rId53"/>
    <p:sldId id="41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AA62C"/>
    <a:srgbClr val="ADD0F0"/>
    <a:srgbClr val="F5C946"/>
    <a:srgbClr val="F192B4"/>
    <a:srgbClr val="7EB5A9"/>
    <a:srgbClr val="FBECCC"/>
    <a:srgbClr val="99BF71"/>
    <a:srgbClr val="B62126"/>
    <a:srgbClr val="596CA4"/>
    <a:srgbClr val="EC6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D52D73-3CBE-4AE5-B3BF-EB1E462FAFE3}" v="374" dt="2024-11-06T11:28:44.7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46" autoAdjust="0"/>
    <p:restoredTop sz="84559" autoAdjust="0"/>
  </p:normalViewPr>
  <p:slideViewPr>
    <p:cSldViewPr snapToGrid="0">
      <p:cViewPr varScale="1">
        <p:scale>
          <a:sx n="92" d="100"/>
          <a:sy n="92" d="100"/>
        </p:scale>
        <p:origin x="546" y="114"/>
      </p:cViewPr>
      <p:guideLst>
        <p:guide orient="horz" pos="4110"/>
        <p:guide pos="3749"/>
      </p:guideLst>
    </p:cSldViewPr>
  </p:slideViewPr>
  <p:outlineViewPr>
    <p:cViewPr>
      <p:scale>
        <a:sx n="33" d="100"/>
        <a:sy n="33" d="100"/>
      </p:scale>
      <p:origin x="0" y="-27992"/>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33D52D73-3CBE-4AE5-B3BF-EB1E462FAFE3}"/>
    <pc:docChg chg="undo custSel delSld modSld">
      <pc:chgData name="McHarg, Catherine" userId="88b8f76c-9ae3-4745-88eb-fe0667a22af5" providerId="ADAL" clId="{33D52D73-3CBE-4AE5-B3BF-EB1E462FAFE3}" dt="2024-11-06T11:31:02.408" v="1014" actId="962"/>
      <pc:docMkLst>
        <pc:docMk/>
      </pc:docMkLst>
      <pc:sldChg chg="addSp modSp mod">
        <pc:chgData name="McHarg, Catherine" userId="88b8f76c-9ae3-4745-88eb-fe0667a22af5" providerId="ADAL" clId="{33D52D73-3CBE-4AE5-B3BF-EB1E462FAFE3}" dt="2024-11-05T15:58:04.341" v="791" actId="962"/>
        <pc:sldMkLst>
          <pc:docMk/>
          <pc:sldMk cId="3418614517" sldId="364"/>
        </pc:sldMkLst>
        <pc:spChg chg="mod">
          <ac:chgData name="McHarg, Catherine" userId="88b8f76c-9ae3-4745-88eb-fe0667a22af5" providerId="ADAL" clId="{33D52D73-3CBE-4AE5-B3BF-EB1E462FAFE3}" dt="2024-11-04T11:06:17.630" v="59" actId="255"/>
          <ac:spMkLst>
            <pc:docMk/>
            <pc:sldMk cId="3418614517" sldId="364"/>
            <ac:spMk id="15" creationId="{2AF2B45D-A609-E583-21F2-7ACF4A96A2C9}"/>
          </ac:spMkLst>
        </pc:spChg>
        <pc:spChg chg="mod">
          <ac:chgData name="McHarg, Catherine" userId="88b8f76c-9ae3-4745-88eb-fe0667a22af5" providerId="ADAL" clId="{33D52D73-3CBE-4AE5-B3BF-EB1E462FAFE3}" dt="2024-11-04T11:05:58.862" v="56" actId="113"/>
          <ac:spMkLst>
            <pc:docMk/>
            <pc:sldMk cId="3418614517" sldId="364"/>
            <ac:spMk id="17" creationId="{5C2B3850-1E31-4BE5-5A9C-B734FB99D249}"/>
          </ac:spMkLst>
        </pc:spChg>
        <pc:spChg chg="mod">
          <ac:chgData name="McHarg, Catherine" userId="88b8f76c-9ae3-4745-88eb-fe0667a22af5" providerId="ADAL" clId="{33D52D73-3CBE-4AE5-B3BF-EB1E462FAFE3}" dt="2024-11-04T11:06:28.164" v="62" actId="20577"/>
          <ac:spMkLst>
            <pc:docMk/>
            <pc:sldMk cId="3418614517" sldId="364"/>
            <ac:spMk id="19" creationId="{43D7DAC3-3AF5-5D86-4DF2-DCFBAD691AC7}"/>
          </ac:spMkLst>
        </pc:spChg>
        <pc:grpChg chg="add mod">
          <ac:chgData name="McHarg, Catherine" userId="88b8f76c-9ae3-4745-88eb-fe0667a22af5" providerId="ADAL" clId="{33D52D73-3CBE-4AE5-B3BF-EB1E462FAFE3}" dt="2024-11-05T15:58:02.659" v="790" actId="962"/>
          <ac:grpSpMkLst>
            <pc:docMk/>
            <pc:sldMk cId="3418614517" sldId="364"/>
            <ac:grpSpMk id="6" creationId="{5921877D-BF28-2E75-F89F-B7BAC16E45BC}"/>
          </ac:grpSpMkLst>
        </pc:grpChg>
        <pc:grpChg chg="add mod">
          <ac:chgData name="McHarg, Catherine" userId="88b8f76c-9ae3-4745-88eb-fe0667a22af5" providerId="ADAL" clId="{33D52D73-3CBE-4AE5-B3BF-EB1E462FAFE3}" dt="2024-11-05T15:58:00.281" v="789" actId="962"/>
          <ac:grpSpMkLst>
            <pc:docMk/>
            <pc:sldMk cId="3418614517" sldId="364"/>
            <ac:grpSpMk id="7" creationId="{47070478-0C4F-585C-CBC0-A94680CB23CE}"/>
          </ac:grpSpMkLst>
        </pc:grpChg>
        <pc:grpChg chg="add mod">
          <ac:chgData name="McHarg, Catherine" userId="88b8f76c-9ae3-4745-88eb-fe0667a22af5" providerId="ADAL" clId="{33D52D73-3CBE-4AE5-B3BF-EB1E462FAFE3}" dt="2024-11-05T15:58:04.341" v="791" actId="962"/>
          <ac:grpSpMkLst>
            <pc:docMk/>
            <pc:sldMk cId="3418614517" sldId="364"/>
            <ac:grpSpMk id="8" creationId="{6949D2EB-5133-06A5-926B-5EDD854E48ED}"/>
          </ac:grpSpMkLst>
        </pc:grpChg>
        <pc:picChg chg="add mod ord">
          <ac:chgData name="McHarg, Catherine" userId="88b8f76c-9ae3-4745-88eb-fe0667a22af5" providerId="ADAL" clId="{33D52D73-3CBE-4AE5-B3BF-EB1E462FAFE3}" dt="2024-11-04T11:05:08.530" v="50" actId="164"/>
          <ac:picMkLst>
            <pc:docMk/>
            <pc:sldMk cId="3418614517" sldId="364"/>
            <ac:picMk id="3" creationId="{6B9DE08C-0312-0134-990A-85028EF713A4}"/>
          </ac:picMkLst>
        </pc:picChg>
        <pc:picChg chg="add mod ord">
          <ac:chgData name="McHarg, Catherine" userId="88b8f76c-9ae3-4745-88eb-fe0667a22af5" providerId="ADAL" clId="{33D52D73-3CBE-4AE5-B3BF-EB1E462FAFE3}" dt="2024-11-04T11:03:57.080" v="34" actId="164"/>
          <ac:picMkLst>
            <pc:docMk/>
            <pc:sldMk cId="3418614517" sldId="364"/>
            <ac:picMk id="4" creationId="{47728A56-DFBA-BA42-3E5A-CDEA115BC986}"/>
          </ac:picMkLst>
        </pc:picChg>
        <pc:picChg chg="add mod ord">
          <ac:chgData name="McHarg, Catherine" userId="88b8f76c-9ae3-4745-88eb-fe0667a22af5" providerId="ADAL" clId="{33D52D73-3CBE-4AE5-B3BF-EB1E462FAFE3}" dt="2024-11-04T11:03:06.760" v="22" actId="164"/>
          <ac:picMkLst>
            <pc:docMk/>
            <pc:sldMk cId="3418614517" sldId="364"/>
            <ac:picMk id="5" creationId="{A4B47B19-8940-2725-68E3-B180AEE9A5BE}"/>
          </ac:picMkLst>
        </pc:picChg>
        <pc:picChg chg="mod">
          <ac:chgData name="McHarg, Catherine" userId="88b8f76c-9ae3-4745-88eb-fe0667a22af5" providerId="ADAL" clId="{33D52D73-3CBE-4AE5-B3BF-EB1E462FAFE3}" dt="2024-11-04T11:00:56.531" v="1" actId="1076"/>
          <ac:picMkLst>
            <pc:docMk/>
            <pc:sldMk cId="3418614517" sldId="364"/>
            <ac:picMk id="9" creationId="{EF57F748-387D-8456-2D7B-B4291F8549CC}"/>
          </ac:picMkLst>
        </pc:picChg>
        <pc:picChg chg="mod">
          <ac:chgData name="McHarg, Catherine" userId="88b8f76c-9ae3-4745-88eb-fe0667a22af5" providerId="ADAL" clId="{33D52D73-3CBE-4AE5-B3BF-EB1E462FAFE3}" dt="2024-11-04T11:04:37.070" v="43" actId="1076"/>
          <ac:picMkLst>
            <pc:docMk/>
            <pc:sldMk cId="3418614517" sldId="364"/>
            <ac:picMk id="13" creationId="{FD8C5888-C8A3-8E1B-E6F3-02E397B50517}"/>
          </ac:picMkLst>
        </pc:picChg>
      </pc:sldChg>
      <pc:sldChg chg="addSp delSp modSp mod modAnim chgLayout">
        <pc:chgData name="McHarg, Catherine" userId="88b8f76c-9ae3-4745-88eb-fe0667a22af5" providerId="ADAL" clId="{33D52D73-3CBE-4AE5-B3BF-EB1E462FAFE3}" dt="2024-11-05T15:58:07.807" v="792" actId="962"/>
        <pc:sldMkLst>
          <pc:docMk/>
          <pc:sldMk cId="2121580452" sldId="365"/>
        </pc:sldMkLst>
        <pc:spChg chg="mod ord">
          <ac:chgData name="McHarg, Catherine" userId="88b8f76c-9ae3-4745-88eb-fe0667a22af5" providerId="ADAL" clId="{33D52D73-3CBE-4AE5-B3BF-EB1E462FAFE3}" dt="2024-11-04T11:10:36.737" v="101" actId="700"/>
          <ac:spMkLst>
            <pc:docMk/>
            <pc:sldMk cId="2121580452" sldId="365"/>
            <ac:spMk id="2" creationId="{0A660935-EC9D-AF8F-BA36-3A651608EC1E}"/>
          </ac:spMkLst>
        </pc:spChg>
        <pc:spChg chg="mod ord">
          <ac:chgData name="McHarg, Catherine" userId="88b8f76c-9ae3-4745-88eb-fe0667a22af5" providerId="ADAL" clId="{33D52D73-3CBE-4AE5-B3BF-EB1E462FAFE3}" dt="2024-11-04T11:15:55.374" v="144" actId="14100"/>
          <ac:spMkLst>
            <pc:docMk/>
            <pc:sldMk cId="2121580452" sldId="365"/>
            <ac:spMk id="3" creationId="{E469F5BA-A400-EBAD-6683-6A924EF7E643}"/>
          </ac:spMkLst>
        </pc:spChg>
        <pc:spChg chg="add mod ord">
          <ac:chgData name="McHarg, Catherine" userId="88b8f76c-9ae3-4745-88eb-fe0667a22af5" providerId="ADAL" clId="{33D52D73-3CBE-4AE5-B3BF-EB1E462FAFE3}" dt="2024-11-05T15:58:07.807" v="792" actId="962"/>
          <ac:spMkLst>
            <pc:docMk/>
            <pc:sldMk cId="2121580452" sldId="365"/>
            <ac:spMk id="4" creationId="{EEDB6031-2477-769B-0C17-CFFF56F17E75}"/>
          </ac:spMkLst>
        </pc:spChg>
        <pc:spChg chg="del mod">
          <ac:chgData name="McHarg, Catherine" userId="88b8f76c-9ae3-4745-88eb-fe0667a22af5" providerId="ADAL" clId="{33D52D73-3CBE-4AE5-B3BF-EB1E462FAFE3}" dt="2024-11-04T11:10:36.737" v="101" actId="700"/>
          <ac:spMkLst>
            <pc:docMk/>
            <pc:sldMk cId="2121580452" sldId="365"/>
            <ac:spMk id="5" creationId="{43FF8217-D5B0-0B33-B009-57A1606EA71B}"/>
          </ac:spMkLst>
        </pc:spChg>
        <pc:spChg chg="mod ord">
          <ac:chgData name="McHarg, Catherine" userId="88b8f76c-9ae3-4745-88eb-fe0667a22af5" providerId="ADAL" clId="{33D52D73-3CBE-4AE5-B3BF-EB1E462FAFE3}" dt="2024-11-04T11:11:23.238" v="107" actId="1076"/>
          <ac:spMkLst>
            <pc:docMk/>
            <pc:sldMk cId="2121580452" sldId="365"/>
            <ac:spMk id="6" creationId="{C5DBD267-1B69-0C57-A57D-C40818C18CB9}"/>
          </ac:spMkLst>
        </pc:spChg>
        <pc:picChg chg="mod ord modCrop">
          <ac:chgData name="McHarg, Catherine" userId="88b8f76c-9ae3-4745-88eb-fe0667a22af5" providerId="ADAL" clId="{33D52D73-3CBE-4AE5-B3BF-EB1E462FAFE3}" dt="2024-11-04T11:10:36.737" v="101" actId="700"/>
          <ac:picMkLst>
            <pc:docMk/>
            <pc:sldMk cId="2121580452" sldId="365"/>
            <ac:picMk id="8" creationId="{2CC18DA2-0F0C-70BF-5500-311DC2BA3240}"/>
          </ac:picMkLst>
        </pc:picChg>
      </pc:sldChg>
      <pc:sldChg chg="addSp delSp modSp mod modAnim chgLayout">
        <pc:chgData name="McHarg, Catherine" userId="88b8f76c-9ae3-4745-88eb-fe0667a22af5" providerId="ADAL" clId="{33D52D73-3CBE-4AE5-B3BF-EB1E462FAFE3}" dt="2024-11-05T15:58:09.527" v="793" actId="962"/>
        <pc:sldMkLst>
          <pc:docMk/>
          <pc:sldMk cId="1199135217" sldId="366"/>
        </pc:sldMkLst>
        <pc:spChg chg="mod ord">
          <ac:chgData name="McHarg, Catherine" userId="88b8f76c-9ae3-4745-88eb-fe0667a22af5" providerId="ADAL" clId="{33D52D73-3CBE-4AE5-B3BF-EB1E462FAFE3}" dt="2024-11-04T11:17:19.295" v="164" actId="700"/>
          <ac:spMkLst>
            <pc:docMk/>
            <pc:sldMk cId="1199135217" sldId="366"/>
            <ac:spMk id="2" creationId="{0A660935-EC9D-AF8F-BA36-3A651608EC1E}"/>
          </ac:spMkLst>
        </pc:spChg>
        <pc:spChg chg="mod ord">
          <ac:chgData name="McHarg, Catherine" userId="88b8f76c-9ae3-4745-88eb-fe0667a22af5" providerId="ADAL" clId="{33D52D73-3CBE-4AE5-B3BF-EB1E462FAFE3}" dt="2024-11-04T11:17:19.295" v="164" actId="700"/>
          <ac:spMkLst>
            <pc:docMk/>
            <pc:sldMk cId="1199135217" sldId="366"/>
            <ac:spMk id="3" creationId="{E469F5BA-A400-EBAD-6683-6A924EF7E643}"/>
          </ac:spMkLst>
        </pc:spChg>
        <pc:spChg chg="add del mod">
          <ac:chgData name="McHarg, Catherine" userId="88b8f76c-9ae3-4745-88eb-fe0667a22af5" providerId="ADAL" clId="{33D52D73-3CBE-4AE5-B3BF-EB1E462FAFE3}" dt="2024-11-04T11:09:10.743" v="92"/>
          <ac:spMkLst>
            <pc:docMk/>
            <pc:sldMk cId="1199135217" sldId="366"/>
            <ac:spMk id="4" creationId="{E4C2AE31-1E61-C178-5DF2-61C905D35DF6}"/>
          </ac:spMkLst>
        </pc:spChg>
        <pc:spChg chg="del mod">
          <ac:chgData name="McHarg, Catherine" userId="88b8f76c-9ae3-4745-88eb-fe0667a22af5" providerId="ADAL" clId="{33D52D73-3CBE-4AE5-B3BF-EB1E462FAFE3}" dt="2024-11-04T11:08:54.813" v="89" actId="478"/>
          <ac:spMkLst>
            <pc:docMk/>
            <pc:sldMk cId="1199135217" sldId="366"/>
            <ac:spMk id="5" creationId="{43FF8217-D5B0-0B33-B009-57A1606EA71B}"/>
          </ac:spMkLst>
        </pc:spChg>
        <pc:spChg chg="mod ord">
          <ac:chgData name="McHarg, Catherine" userId="88b8f76c-9ae3-4745-88eb-fe0667a22af5" providerId="ADAL" clId="{33D52D73-3CBE-4AE5-B3BF-EB1E462FAFE3}" dt="2024-11-04T11:17:19.295" v="164" actId="700"/>
          <ac:spMkLst>
            <pc:docMk/>
            <pc:sldMk cId="1199135217" sldId="366"/>
            <ac:spMk id="6" creationId="{C5DBD267-1B69-0C57-A57D-C40818C18CB9}"/>
          </ac:spMkLst>
        </pc:spChg>
        <pc:spChg chg="add del mod">
          <ac:chgData name="McHarg, Catherine" userId="88b8f76c-9ae3-4745-88eb-fe0667a22af5" providerId="ADAL" clId="{33D52D73-3CBE-4AE5-B3BF-EB1E462FAFE3}" dt="2024-11-04T11:11:27.812" v="109" actId="478"/>
          <ac:spMkLst>
            <pc:docMk/>
            <pc:sldMk cId="1199135217" sldId="366"/>
            <ac:spMk id="7" creationId="{DC9E2CC3-7FEC-BDB9-7408-4D842BAC29C7}"/>
          </ac:spMkLst>
        </pc:spChg>
        <pc:spChg chg="add del mod">
          <ac:chgData name="McHarg, Catherine" userId="88b8f76c-9ae3-4745-88eb-fe0667a22af5" providerId="ADAL" clId="{33D52D73-3CBE-4AE5-B3BF-EB1E462FAFE3}" dt="2024-11-04T11:11:27.039" v="108" actId="478"/>
          <ac:spMkLst>
            <pc:docMk/>
            <pc:sldMk cId="1199135217" sldId="366"/>
            <ac:spMk id="9" creationId="{A146E5ED-FD32-B040-41CA-396B054FA0D2}"/>
          </ac:spMkLst>
        </pc:spChg>
        <pc:spChg chg="add del mod ord">
          <ac:chgData name="McHarg, Catherine" userId="88b8f76c-9ae3-4745-88eb-fe0667a22af5" providerId="ADAL" clId="{33D52D73-3CBE-4AE5-B3BF-EB1E462FAFE3}" dt="2024-11-05T15:58:09.527" v="793" actId="962"/>
          <ac:spMkLst>
            <pc:docMk/>
            <pc:sldMk cId="1199135217" sldId="366"/>
            <ac:spMk id="10" creationId="{3C6B484C-4992-1EAC-CC2A-C2BE481E72C7}"/>
          </ac:spMkLst>
        </pc:spChg>
        <pc:spChg chg="add del mod ord">
          <ac:chgData name="McHarg, Catherine" userId="88b8f76c-9ae3-4745-88eb-fe0667a22af5" providerId="ADAL" clId="{33D52D73-3CBE-4AE5-B3BF-EB1E462FAFE3}" dt="2024-11-04T11:17:19.295" v="164" actId="700"/>
          <ac:spMkLst>
            <pc:docMk/>
            <pc:sldMk cId="1199135217" sldId="366"/>
            <ac:spMk id="11" creationId="{7C4AD88B-AA35-9158-7AA7-1678F1DE43B7}"/>
          </ac:spMkLst>
        </pc:spChg>
        <pc:picChg chg="mod ord modCrop">
          <ac:chgData name="McHarg, Catherine" userId="88b8f76c-9ae3-4745-88eb-fe0667a22af5" providerId="ADAL" clId="{33D52D73-3CBE-4AE5-B3BF-EB1E462FAFE3}" dt="2024-11-04T11:17:19.295" v="164" actId="700"/>
          <ac:picMkLst>
            <pc:docMk/>
            <pc:sldMk cId="1199135217" sldId="366"/>
            <ac:picMk id="8" creationId="{2CC18DA2-0F0C-70BF-5500-311DC2BA3240}"/>
          </ac:picMkLst>
        </pc:picChg>
      </pc:sldChg>
      <pc:sldChg chg="addSp delSp modSp mod modAnim chgLayout">
        <pc:chgData name="McHarg, Catherine" userId="88b8f76c-9ae3-4745-88eb-fe0667a22af5" providerId="ADAL" clId="{33D52D73-3CBE-4AE5-B3BF-EB1E462FAFE3}" dt="2024-11-05T15:58:12.215" v="794" actId="962"/>
        <pc:sldMkLst>
          <pc:docMk/>
          <pc:sldMk cId="3044443443" sldId="367"/>
        </pc:sldMkLst>
        <pc:spChg chg="mod ord">
          <ac:chgData name="McHarg, Catherine" userId="88b8f76c-9ae3-4745-88eb-fe0667a22af5" providerId="ADAL" clId="{33D52D73-3CBE-4AE5-B3BF-EB1E462FAFE3}" dt="2024-11-04T11:12:54.871" v="125" actId="700"/>
          <ac:spMkLst>
            <pc:docMk/>
            <pc:sldMk cId="3044443443" sldId="367"/>
            <ac:spMk id="2" creationId="{0A660935-EC9D-AF8F-BA36-3A651608EC1E}"/>
          </ac:spMkLst>
        </pc:spChg>
        <pc:spChg chg="mod ord">
          <ac:chgData name="McHarg, Catherine" userId="88b8f76c-9ae3-4745-88eb-fe0667a22af5" providerId="ADAL" clId="{33D52D73-3CBE-4AE5-B3BF-EB1E462FAFE3}" dt="2024-11-04T11:12:54.871" v="125" actId="700"/>
          <ac:spMkLst>
            <pc:docMk/>
            <pc:sldMk cId="3044443443" sldId="367"/>
            <ac:spMk id="3" creationId="{E469F5BA-A400-EBAD-6683-6A924EF7E643}"/>
          </ac:spMkLst>
        </pc:spChg>
        <pc:spChg chg="add del mod">
          <ac:chgData name="McHarg, Catherine" userId="88b8f76c-9ae3-4745-88eb-fe0667a22af5" providerId="ADAL" clId="{33D52D73-3CBE-4AE5-B3BF-EB1E462FAFE3}" dt="2024-11-04T11:12:51.951" v="124" actId="478"/>
          <ac:spMkLst>
            <pc:docMk/>
            <pc:sldMk cId="3044443443" sldId="367"/>
            <ac:spMk id="4" creationId="{34C08E5B-58AC-A318-9A5D-1B671F82F574}"/>
          </ac:spMkLst>
        </pc:spChg>
        <pc:spChg chg="del mod">
          <ac:chgData name="McHarg, Catherine" userId="88b8f76c-9ae3-4745-88eb-fe0667a22af5" providerId="ADAL" clId="{33D52D73-3CBE-4AE5-B3BF-EB1E462FAFE3}" dt="2024-11-04T11:12:54.871" v="125" actId="700"/>
          <ac:spMkLst>
            <pc:docMk/>
            <pc:sldMk cId="3044443443" sldId="367"/>
            <ac:spMk id="5" creationId="{43FF8217-D5B0-0B33-B009-57A1606EA71B}"/>
          </ac:spMkLst>
        </pc:spChg>
        <pc:spChg chg="mod ord">
          <ac:chgData name="McHarg, Catherine" userId="88b8f76c-9ae3-4745-88eb-fe0667a22af5" providerId="ADAL" clId="{33D52D73-3CBE-4AE5-B3BF-EB1E462FAFE3}" dt="2024-11-04T11:13:33.748" v="134" actId="1076"/>
          <ac:spMkLst>
            <pc:docMk/>
            <pc:sldMk cId="3044443443" sldId="367"/>
            <ac:spMk id="6" creationId="{C5DBD267-1B69-0C57-A57D-C40818C18CB9}"/>
          </ac:spMkLst>
        </pc:spChg>
        <pc:spChg chg="add mod ord">
          <ac:chgData name="McHarg, Catherine" userId="88b8f76c-9ae3-4745-88eb-fe0667a22af5" providerId="ADAL" clId="{33D52D73-3CBE-4AE5-B3BF-EB1E462FAFE3}" dt="2024-11-05T15:58:12.215" v="794" actId="962"/>
          <ac:spMkLst>
            <pc:docMk/>
            <pc:sldMk cId="3044443443" sldId="367"/>
            <ac:spMk id="7" creationId="{77ADF402-E9D3-4510-CF15-C6F62D7BDD76}"/>
          </ac:spMkLst>
        </pc:spChg>
        <pc:picChg chg="mod ord modCrop">
          <ac:chgData name="McHarg, Catherine" userId="88b8f76c-9ae3-4745-88eb-fe0667a22af5" providerId="ADAL" clId="{33D52D73-3CBE-4AE5-B3BF-EB1E462FAFE3}" dt="2024-11-04T11:12:54.871" v="125" actId="700"/>
          <ac:picMkLst>
            <pc:docMk/>
            <pc:sldMk cId="3044443443" sldId="367"/>
            <ac:picMk id="8" creationId="{2CC18DA2-0F0C-70BF-5500-311DC2BA3240}"/>
          </ac:picMkLst>
        </pc:picChg>
      </pc:sldChg>
      <pc:sldChg chg="modSp mod modAnim">
        <pc:chgData name="McHarg, Catherine" userId="88b8f76c-9ae3-4745-88eb-fe0667a22af5" providerId="ADAL" clId="{33D52D73-3CBE-4AE5-B3BF-EB1E462FAFE3}" dt="2024-11-04T11:17:43.705" v="166"/>
        <pc:sldMkLst>
          <pc:docMk/>
          <pc:sldMk cId="2984714174" sldId="368"/>
        </pc:sldMkLst>
        <pc:spChg chg="mod">
          <ac:chgData name="McHarg, Catherine" userId="88b8f76c-9ae3-4745-88eb-fe0667a22af5" providerId="ADAL" clId="{33D52D73-3CBE-4AE5-B3BF-EB1E462FAFE3}" dt="2024-11-04T11:13:59.323" v="139" actId="20577"/>
          <ac:spMkLst>
            <pc:docMk/>
            <pc:sldMk cId="2984714174" sldId="368"/>
            <ac:spMk id="3" creationId="{B7A67199-D47E-290B-6760-06FB7CFE7DDD}"/>
          </ac:spMkLst>
        </pc:spChg>
      </pc:sldChg>
      <pc:sldChg chg="addSp modSp mod modAnim">
        <pc:chgData name="McHarg, Catherine" userId="88b8f76c-9ae3-4745-88eb-fe0667a22af5" providerId="ADAL" clId="{33D52D73-3CBE-4AE5-B3BF-EB1E462FAFE3}" dt="2024-11-05T15:58:55.866" v="802" actId="962"/>
        <pc:sldMkLst>
          <pc:docMk/>
          <pc:sldMk cId="365894734" sldId="369"/>
        </pc:sldMkLst>
        <pc:spChg chg="mod">
          <ac:chgData name="McHarg, Catherine" userId="88b8f76c-9ae3-4745-88eb-fe0667a22af5" providerId="ADAL" clId="{33D52D73-3CBE-4AE5-B3BF-EB1E462FAFE3}" dt="2024-11-05T15:58:25.442" v="798" actId="962"/>
          <ac:spMkLst>
            <pc:docMk/>
            <pc:sldMk cId="365894734" sldId="369"/>
            <ac:spMk id="5" creationId="{A73A1FEC-BBFE-1764-FC9A-C9FA7EEC868F}"/>
          </ac:spMkLst>
        </pc:spChg>
        <pc:grpChg chg="add mod">
          <ac:chgData name="McHarg, Catherine" userId="88b8f76c-9ae3-4745-88eb-fe0667a22af5" providerId="ADAL" clId="{33D52D73-3CBE-4AE5-B3BF-EB1E462FAFE3}" dt="2024-11-05T15:58:55.866" v="802" actId="962"/>
          <ac:grpSpMkLst>
            <pc:docMk/>
            <pc:sldMk cId="365894734" sldId="369"/>
            <ac:grpSpMk id="4" creationId="{331A3423-D035-0A4A-36F0-D69EEB21FAEA}"/>
          </ac:grpSpMkLst>
        </pc:grpChg>
        <pc:picChg chg="mod">
          <ac:chgData name="McHarg, Catherine" userId="88b8f76c-9ae3-4745-88eb-fe0667a22af5" providerId="ADAL" clId="{33D52D73-3CBE-4AE5-B3BF-EB1E462FAFE3}" dt="2024-11-04T11:15:11.854" v="141" actId="164"/>
          <ac:picMkLst>
            <pc:docMk/>
            <pc:sldMk cId="365894734" sldId="369"/>
            <ac:picMk id="6" creationId="{EA9C34E5-916A-0AE7-409F-FD306CC28DEC}"/>
          </ac:picMkLst>
        </pc:picChg>
      </pc:sldChg>
      <pc:sldChg chg="modSp mod modNotesTx">
        <pc:chgData name="McHarg, Catherine" userId="88b8f76c-9ae3-4745-88eb-fe0667a22af5" providerId="ADAL" clId="{33D52D73-3CBE-4AE5-B3BF-EB1E462FAFE3}" dt="2024-11-05T16:02:52.028" v="864" actId="962"/>
        <pc:sldMkLst>
          <pc:docMk/>
          <pc:sldMk cId="1236532195" sldId="370"/>
        </pc:sldMkLst>
        <pc:spChg chg="ord">
          <ac:chgData name="McHarg, Catherine" userId="88b8f76c-9ae3-4745-88eb-fe0667a22af5" providerId="ADAL" clId="{33D52D73-3CBE-4AE5-B3BF-EB1E462FAFE3}" dt="2024-11-05T16:01:22.556" v="847" actId="13244"/>
          <ac:spMkLst>
            <pc:docMk/>
            <pc:sldMk cId="1236532195" sldId="370"/>
            <ac:spMk id="2" creationId="{3F863F0F-3089-007C-BD38-86143CCC1B24}"/>
          </ac:spMkLst>
        </pc:spChg>
        <pc:spChg chg="mod">
          <ac:chgData name="McHarg, Catherine" userId="88b8f76c-9ae3-4745-88eb-fe0667a22af5" providerId="ADAL" clId="{33D52D73-3CBE-4AE5-B3BF-EB1E462FAFE3}" dt="2024-11-05T16:02:08.950" v="858" actId="962"/>
          <ac:spMkLst>
            <pc:docMk/>
            <pc:sldMk cId="1236532195" sldId="370"/>
            <ac:spMk id="3" creationId="{D05E3687-CBBC-0E87-F219-E28C7E1DBA14}"/>
          </ac:spMkLst>
        </pc:spChg>
        <pc:spChg chg="mod ord">
          <ac:chgData name="McHarg, Catherine" userId="88b8f76c-9ae3-4745-88eb-fe0667a22af5" providerId="ADAL" clId="{33D52D73-3CBE-4AE5-B3BF-EB1E462FAFE3}" dt="2024-11-05T16:02:45.153" v="860" actId="962"/>
          <ac:spMkLst>
            <pc:docMk/>
            <pc:sldMk cId="1236532195" sldId="370"/>
            <ac:spMk id="5" creationId="{0196B1B2-77C4-4FD6-C15C-E4F1CD81BD22}"/>
          </ac:spMkLst>
        </pc:spChg>
        <pc:spChg chg="mod ord">
          <ac:chgData name="McHarg, Catherine" userId="88b8f76c-9ae3-4745-88eb-fe0667a22af5" providerId="ADAL" clId="{33D52D73-3CBE-4AE5-B3BF-EB1E462FAFE3}" dt="2024-11-05T16:01:50.798" v="856" actId="13244"/>
          <ac:spMkLst>
            <pc:docMk/>
            <pc:sldMk cId="1236532195" sldId="370"/>
            <ac:spMk id="6" creationId="{07D6983E-7DCA-CC15-32C5-439B6F3CE4AD}"/>
          </ac:spMkLst>
        </pc:spChg>
        <pc:spChg chg="mod">
          <ac:chgData name="McHarg, Catherine" userId="88b8f76c-9ae3-4745-88eb-fe0667a22af5" providerId="ADAL" clId="{33D52D73-3CBE-4AE5-B3BF-EB1E462FAFE3}" dt="2024-11-05T16:02:47.464" v="861" actId="962"/>
          <ac:spMkLst>
            <pc:docMk/>
            <pc:sldMk cId="1236532195" sldId="370"/>
            <ac:spMk id="8" creationId="{474CECE9-1364-6AD8-7F27-476D54D35275}"/>
          </ac:spMkLst>
        </pc:spChg>
        <pc:spChg chg="mod">
          <ac:chgData name="McHarg, Catherine" userId="88b8f76c-9ae3-4745-88eb-fe0667a22af5" providerId="ADAL" clId="{33D52D73-3CBE-4AE5-B3BF-EB1E462FAFE3}" dt="2024-11-05T16:02:48.904" v="862" actId="962"/>
          <ac:spMkLst>
            <pc:docMk/>
            <pc:sldMk cId="1236532195" sldId="370"/>
            <ac:spMk id="10" creationId="{C0AF67A0-DCFD-9A2B-6F76-38ABEF42DCC1}"/>
          </ac:spMkLst>
        </pc:spChg>
        <pc:spChg chg="mod ord">
          <ac:chgData name="McHarg, Catherine" userId="88b8f76c-9ae3-4745-88eb-fe0667a22af5" providerId="ADAL" clId="{33D52D73-3CBE-4AE5-B3BF-EB1E462FAFE3}" dt="2024-11-05T16:02:50.352" v="863" actId="962"/>
          <ac:spMkLst>
            <pc:docMk/>
            <pc:sldMk cId="1236532195" sldId="370"/>
            <ac:spMk id="13" creationId="{CFD2A170-F032-A512-DD85-1E1D77654555}"/>
          </ac:spMkLst>
        </pc:spChg>
        <pc:spChg chg="mod ord">
          <ac:chgData name="McHarg, Catherine" userId="88b8f76c-9ae3-4745-88eb-fe0667a22af5" providerId="ADAL" clId="{33D52D73-3CBE-4AE5-B3BF-EB1E462FAFE3}" dt="2024-11-05T16:02:52.028" v="864" actId="962"/>
          <ac:spMkLst>
            <pc:docMk/>
            <pc:sldMk cId="1236532195" sldId="370"/>
            <ac:spMk id="15" creationId="{7252CBE2-445D-6F5E-89A7-D96E7F4DE0C1}"/>
          </ac:spMkLst>
        </pc:spChg>
        <pc:picChg chg="ord">
          <ac:chgData name="McHarg, Catherine" userId="88b8f76c-9ae3-4745-88eb-fe0667a22af5" providerId="ADAL" clId="{33D52D73-3CBE-4AE5-B3BF-EB1E462FAFE3}" dt="2024-11-05T16:01:03.687" v="832" actId="13244"/>
          <ac:picMkLst>
            <pc:docMk/>
            <pc:sldMk cId="1236532195" sldId="370"/>
            <ac:picMk id="19" creationId="{B21E94F8-74B3-9D3B-DDBF-CCEBBB5BDD65}"/>
          </ac:picMkLst>
        </pc:picChg>
        <pc:picChg chg="ord">
          <ac:chgData name="McHarg, Catherine" userId="88b8f76c-9ae3-4745-88eb-fe0667a22af5" providerId="ADAL" clId="{33D52D73-3CBE-4AE5-B3BF-EB1E462FAFE3}" dt="2024-11-05T16:02:00.360" v="857" actId="13244"/>
          <ac:picMkLst>
            <pc:docMk/>
            <pc:sldMk cId="1236532195" sldId="370"/>
            <ac:picMk id="23" creationId="{A7A369D3-D51E-0878-F34A-B5D4AC9B3913}"/>
          </ac:picMkLst>
        </pc:picChg>
      </pc:sldChg>
      <pc:sldChg chg="modSp modAnim">
        <pc:chgData name="McHarg, Catherine" userId="88b8f76c-9ae3-4745-88eb-fe0667a22af5" providerId="ADAL" clId="{33D52D73-3CBE-4AE5-B3BF-EB1E462FAFE3}" dt="2024-11-05T09:21:29.721" v="215" actId="20577"/>
        <pc:sldMkLst>
          <pc:docMk/>
          <pc:sldMk cId="419937070" sldId="371"/>
        </pc:sldMkLst>
        <pc:spChg chg="mod">
          <ac:chgData name="McHarg, Catherine" userId="88b8f76c-9ae3-4745-88eb-fe0667a22af5" providerId="ADAL" clId="{33D52D73-3CBE-4AE5-B3BF-EB1E462FAFE3}" dt="2024-11-05T09:21:29.721" v="215" actId="20577"/>
          <ac:spMkLst>
            <pc:docMk/>
            <pc:sldMk cId="419937070" sldId="371"/>
            <ac:spMk id="24" creationId="{0895AC9B-018A-D000-F80B-10B5C0B88B8F}"/>
          </ac:spMkLst>
        </pc:spChg>
      </pc:sldChg>
      <pc:sldChg chg="modAnim">
        <pc:chgData name="McHarg, Catherine" userId="88b8f76c-9ae3-4745-88eb-fe0667a22af5" providerId="ADAL" clId="{33D52D73-3CBE-4AE5-B3BF-EB1E462FAFE3}" dt="2024-11-04T11:19:27.955" v="171"/>
        <pc:sldMkLst>
          <pc:docMk/>
          <pc:sldMk cId="701416345" sldId="373"/>
        </pc:sldMkLst>
      </pc:sldChg>
      <pc:sldChg chg="modSp mod modAnim modNotesTx">
        <pc:chgData name="McHarg, Catherine" userId="88b8f76c-9ae3-4745-88eb-fe0667a22af5" providerId="ADAL" clId="{33D52D73-3CBE-4AE5-B3BF-EB1E462FAFE3}" dt="2024-11-06T10:42:41.873" v="962"/>
        <pc:sldMkLst>
          <pc:docMk/>
          <pc:sldMk cId="3186923805" sldId="374"/>
        </pc:sldMkLst>
        <pc:spChg chg="mod">
          <ac:chgData name="McHarg, Catherine" userId="88b8f76c-9ae3-4745-88eb-fe0667a22af5" providerId="ADAL" clId="{33D52D73-3CBE-4AE5-B3BF-EB1E462FAFE3}" dt="2024-11-06T10:42:22.602" v="961" actId="14100"/>
          <ac:spMkLst>
            <pc:docMk/>
            <pc:sldMk cId="3186923805" sldId="374"/>
            <ac:spMk id="3" creationId="{671E068B-4CB6-0665-1C14-352CCB8627DD}"/>
          </ac:spMkLst>
        </pc:spChg>
      </pc:sldChg>
      <pc:sldChg chg="addSp modSp mod modAnim modNotesTx">
        <pc:chgData name="McHarg, Catherine" userId="88b8f76c-9ae3-4745-88eb-fe0667a22af5" providerId="ADAL" clId="{33D52D73-3CBE-4AE5-B3BF-EB1E462FAFE3}" dt="2024-11-06T10:42:45.464" v="963"/>
        <pc:sldMkLst>
          <pc:docMk/>
          <pc:sldMk cId="3113588923" sldId="375"/>
        </pc:sldMkLst>
        <pc:spChg chg="add mod">
          <ac:chgData name="McHarg, Catherine" userId="88b8f76c-9ae3-4745-88eb-fe0667a22af5" providerId="ADAL" clId="{33D52D73-3CBE-4AE5-B3BF-EB1E462FAFE3}" dt="2024-11-04T11:59:52.357" v="185" actId="20577"/>
          <ac:spMkLst>
            <pc:docMk/>
            <pc:sldMk cId="3113588923" sldId="375"/>
            <ac:spMk id="3" creationId="{398BA539-1394-8252-8529-5F779FAE6109}"/>
          </ac:spMkLst>
        </pc:spChg>
        <pc:spChg chg="add mod">
          <ac:chgData name="McHarg, Catherine" userId="88b8f76c-9ae3-4745-88eb-fe0667a22af5" providerId="ADAL" clId="{33D52D73-3CBE-4AE5-B3BF-EB1E462FAFE3}" dt="2024-11-04T12:00:05.492" v="188" actId="1076"/>
          <ac:spMkLst>
            <pc:docMk/>
            <pc:sldMk cId="3113588923" sldId="375"/>
            <ac:spMk id="4" creationId="{33554A6B-19CF-C8FB-A54A-5E7C6DB603CD}"/>
          </ac:spMkLst>
        </pc:spChg>
        <pc:spChg chg="mod">
          <ac:chgData name="McHarg, Catherine" userId="88b8f76c-9ae3-4745-88eb-fe0667a22af5" providerId="ADAL" clId="{33D52D73-3CBE-4AE5-B3BF-EB1E462FAFE3}" dt="2024-11-04T12:00:30.893" v="192" actId="164"/>
          <ac:spMkLst>
            <pc:docMk/>
            <pc:sldMk cId="3113588923" sldId="375"/>
            <ac:spMk id="5" creationId="{A73A1FEC-BBFE-1764-FC9A-C9FA7EEC868F}"/>
          </ac:spMkLst>
        </pc:spChg>
        <pc:spChg chg="mod">
          <ac:chgData name="McHarg, Catherine" userId="88b8f76c-9ae3-4745-88eb-fe0667a22af5" providerId="ADAL" clId="{33D52D73-3CBE-4AE5-B3BF-EB1E462FAFE3}" dt="2024-11-04T11:59:22.942" v="179" actId="20577"/>
          <ac:spMkLst>
            <pc:docMk/>
            <pc:sldMk cId="3113588923" sldId="375"/>
            <ac:spMk id="8" creationId="{4146A661-272C-C74F-C615-8C16F5D8822C}"/>
          </ac:spMkLst>
        </pc:spChg>
        <pc:grpChg chg="add mod">
          <ac:chgData name="McHarg, Catherine" userId="88b8f76c-9ae3-4745-88eb-fe0667a22af5" providerId="ADAL" clId="{33D52D73-3CBE-4AE5-B3BF-EB1E462FAFE3}" dt="2024-11-05T15:59:10.066" v="806" actId="962"/>
          <ac:grpSpMkLst>
            <pc:docMk/>
            <pc:sldMk cId="3113588923" sldId="375"/>
            <ac:grpSpMk id="7" creationId="{8577E212-CB6B-8701-0F6B-CD94F1AEEC66}"/>
          </ac:grpSpMkLst>
        </pc:grpChg>
        <pc:picChg chg="mod">
          <ac:chgData name="McHarg, Catherine" userId="88b8f76c-9ae3-4745-88eb-fe0667a22af5" providerId="ADAL" clId="{33D52D73-3CBE-4AE5-B3BF-EB1E462FAFE3}" dt="2024-11-04T12:00:30.893" v="192" actId="164"/>
          <ac:picMkLst>
            <pc:docMk/>
            <pc:sldMk cId="3113588923" sldId="375"/>
            <ac:picMk id="6" creationId="{EA9C34E5-916A-0AE7-409F-FD306CC28DEC}"/>
          </ac:picMkLst>
        </pc:picChg>
      </pc:sldChg>
      <pc:sldChg chg="modSp mod">
        <pc:chgData name="McHarg, Catherine" userId="88b8f76c-9ae3-4745-88eb-fe0667a22af5" providerId="ADAL" clId="{33D52D73-3CBE-4AE5-B3BF-EB1E462FAFE3}" dt="2024-11-05T16:04:01.097" v="866" actId="13244"/>
        <pc:sldMkLst>
          <pc:docMk/>
          <pc:sldMk cId="3761368692" sldId="376"/>
        </pc:sldMkLst>
        <pc:spChg chg="ord">
          <ac:chgData name="McHarg, Catherine" userId="88b8f76c-9ae3-4745-88eb-fe0667a22af5" providerId="ADAL" clId="{33D52D73-3CBE-4AE5-B3BF-EB1E462FAFE3}" dt="2024-11-05T16:03:59.113" v="865" actId="13244"/>
          <ac:spMkLst>
            <pc:docMk/>
            <pc:sldMk cId="3761368692" sldId="376"/>
            <ac:spMk id="7" creationId="{8708C9E5-FE72-7371-A8F8-70B76D318F9B}"/>
          </ac:spMkLst>
        </pc:spChg>
        <pc:spChg chg="ord">
          <ac:chgData name="McHarg, Catherine" userId="88b8f76c-9ae3-4745-88eb-fe0667a22af5" providerId="ADAL" clId="{33D52D73-3CBE-4AE5-B3BF-EB1E462FAFE3}" dt="2024-11-05T16:04:01.097" v="866" actId="13244"/>
          <ac:spMkLst>
            <pc:docMk/>
            <pc:sldMk cId="3761368692" sldId="376"/>
            <ac:spMk id="9" creationId="{E902939E-E069-83B7-FA7D-E88ADFA93B12}"/>
          </ac:spMkLst>
        </pc:spChg>
      </pc:sldChg>
      <pc:sldChg chg="modSp modAnim modNotesTx">
        <pc:chgData name="McHarg, Catherine" userId="88b8f76c-9ae3-4745-88eb-fe0667a22af5" providerId="ADAL" clId="{33D52D73-3CBE-4AE5-B3BF-EB1E462FAFE3}" dt="2024-11-05T09:29:33.103" v="286" actId="20577"/>
        <pc:sldMkLst>
          <pc:docMk/>
          <pc:sldMk cId="266494811" sldId="377"/>
        </pc:sldMkLst>
        <pc:spChg chg="mod">
          <ac:chgData name="McHarg, Catherine" userId="88b8f76c-9ae3-4745-88eb-fe0667a22af5" providerId="ADAL" clId="{33D52D73-3CBE-4AE5-B3BF-EB1E462FAFE3}" dt="2024-11-05T09:29:33.103" v="286" actId="20577"/>
          <ac:spMkLst>
            <pc:docMk/>
            <pc:sldMk cId="266494811" sldId="377"/>
            <ac:spMk id="24" creationId="{0895AC9B-018A-D000-F80B-10B5C0B88B8F}"/>
          </ac:spMkLst>
        </pc:spChg>
      </pc:sldChg>
      <pc:sldChg chg="modSp modAnim">
        <pc:chgData name="McHarg, Catherine" userId="88b8f76c-9ae3-4745-88eb-fe0667a22af5" providerId="ADAL" clId="{33D52D73-3CBE-4AE5-B3BF-EB1E462FAFE3}" dt="2024-11-05T09:34:01.749" v="328" actId="20577"/>
        <pc:sldMkLst>
          <pc:docMk/>
          <pc:sldMk cId="3977823444" sldId="378"/>
        </pc:sldMkLst>
        <pc:spChg chg="mod">
          <ac:chgData name="McHarg, Catherine" userId="88b8f76c-9ae3-4745-88eb-fe0667a22af5" providerId="ADAL" clId="{33D52D73-3CBE-4AE5-B3BF-EB1E462FAFE3}" dt="2024-11-05T09:34:01.749" v="328" actId="20577"/>
          <ac:spMkLst>
            <pc:docMk/>
            <pc:sldMk cId="3977823444" sldId="378"/>
            <ac:spMk id="24" creationId="{0895AC9B-018A-D000-F80B-10B5C0B88B8F}"/>
          </ac:spMkLst>
        </pc:spChg>
      </pc:sldChg>
      <pc:sldChg chg="addSp modSp mod modAnim modNotesTx">
        <pc:chgData name="McHarg, Catherine" userId="88b8f76c-9ae3-4745-88eb-fe0667a22af5" providerId="ADAL" clId="{33D52D73-3CBE-4AE5-B3BF-EB1E462FAFE3}" dt="2024-11-05T15:59:22.667" v="810" actId="962"/>
        <pc:sldMkLst>
          <pc:docMk/>
          <pc:sldMk cId="756936714" sldId="379"/>
        </pc:sldMkLst>
        <pc:spChg chg="mod">
          <ac:chgData name="McHarg, Catherine" userId="88b8f76c-9ae3-4745-88eb-fe0667a22af5" providerId="ADAL" clId="{33D52D73-3CBE-4AE5-B3BF-EB1E462FAFE3}" dt="2024-11-05T09:59:07.893" v="368" actId="14100"/>
          <ac:spMkLst>
            <pc:docMk/>
            <pc:sldMk cId="756936714" sldId="379"/>
            <ac:spMk id="3" creationId="{671E068B-4CB6-0665-1C14-352CCB8627DD}"/>
          </ac:spMkLst>
        </pc:spChg>
        <pc:spChg chg="mod">
          <ac:chgData name="McHarg, Catherine" userId="88b8f76c-9ae3-4745-88eb-fe0667a22af5" providerId="ADAL" clId="{33D52D73-3CBE-4AE5-B3BF-EB1E462FAFE3}" dt="2024-11-05T09:59:21.709" v="370" actId="164"/>
          <ac:spMkLst>
            <pc:docMk/>
            <pc:sldMk cId="756936714" sldId="379"/>
            <ac:spMk id="5" creationId="{A73A1FEC-BBFE-1764-FC9A-C9FA7EEC868F}"/>
          </ac:spMkLst>
        </pc:spChg>
        <pc:spChg chg="mod">
          <ac:chgData name="McHarg, Catherine" userId="88b8f76c-9ae3-4745-88eb-fe0667a22af5" providerId="ADAL" clId="{33D52D73-3CBE-4AE5-B3BF-EB1E462FAFE3}" dt="2024-11-05T09:59:11.138" v="369" actId="1076"/>
          <ac:spMkLst>
            <pc:docMk/>
            <pc:sldMk cId="756936714" sldId="379"/>
            <ac:spMk id="8" creationId="{4146A661-272C-C74F-C615-8C16F5D8822C}"/>
          </ac:spMkLst>
        </pc:spChg>
        <pc:spChg chg="mod">
          <ac:chgData name="McHarg, Catherine" userId="88b8f76c-9ae3-4745-88eb-fe0667a22af5" providerId="ADAL" clId="{33D52D73-3CBE-4AE5-B3BF-EB1E462FAFE3}" dt="2024-11-05T09:50:57.849" v="339" actId="27636"/>
          <ac:spMkLst>
            <pc:docMk/>
            <pc:sldMk cId="756936714" sldId="379"/>
            <ac:spMk id="9" creationId="{67D72250-C9F1-5324-8526-9CAD11246A20}"/>
          </ac:spMkLst>
        </pc:spChg>
        <pc:grpChg chg="mod">
          <ac:chgData name="McHarg, Catherine" userId="88b8f76c-9ae3-4745-88eb-fe0667a22af5" providerId="ADAL" clId="{33D52D73-3CBE-4AE5-B3BF-EB1E462FAFE3}" dt="2024-11-05T09:50:22.799" v="337" actId="1076"/>
          <ac:grpSpMkLst>
            <pc:docMk/>
            <pc:sldMk cId="756936714" sldId="379"/>
            <ac:grpSpMk id="4" creationId="{6F77ACEF-1D01-3096-DEF9-1BB059EA9D8E}"/>
          </ac:grpSpMkLst>
        </pc:grpChg>
        <pc:grpChg chg="add mod">
          <ac:chgData name="McHarg, Catherine" userId="88b8f76c-9ae3-4745-88eb-fe0667a22af5" providerId="ADAL" clId="{33D52D73-3CBE-4AE5-B3BF-EB1E462FAFE3}" dt="2024-11-05T15:59:22.667" v="810" actId="962"/>
          <ac:grpSpMkLst>
            <pc:docMk/>
            <pc:sldMk cId="756936714" sldId="379"/>
            <ac:grpSpMk id="11" creationId="{E56B91F0-B9E8-A640-EB50-3F13687B5F83}"/>
          </ac:grpSpMkLst>
        </pc:grpChg>
        <pc:picChg chg="mod">
          <ac:chgData name="McHarg, Catherine" userId="88b8f76c-9ae3-4745-88eb-fe0667a22af5" providerId="ADAL" clId="{33D52D73-3CBE-4AE5-B3BF-EB1E462FAFE3}" dt="2024-11-05T09:59:21.709" v="370" actId="164"/>
          <ac:picMkLst>
            <pc:docMk/>
            <pc:sldMk cId="756936714" sldId="379"/>
            <ac:picMk id="6" creationId="{EA9C34E5-916A-0AE7-409F-FD306CC28DEC}"/>
          </ac:picMkLst>
        </pc:picChg>
      </pc:sldChg>
      <pc:sldChg chg="modAnim">
        <pc:chgData name="McHarg, Catherine" userId="88b8f76c-9ae3-4745-88eb-fe0667a22af5" providerId="ADAL" clId="{33D52D73-3CBE-4AE5-B3BF-EB1E462FAFE3}" dt="2024-11-05T10:08:48.377" v="374"/>
        <pc:sldMkLst>
          <pc:docMk/>
          <pc:sldMk cId="4262902628" sldId="381"/>
        </pc:sldMkLst>
      </pc:sldChg>
      <pc:sldChg chg="modAnim">
        <pc:chgData name="McHarg, Catherine" userId="88b8f76c-9ae3-4745-88eb-fe0667a22af5" providerId="ADAL" clId="{33D52D73-3CBE-4AE5-B3BF-EB1E462FAFE3}" dt="2024-11-05T10:13:54.932" v="377"/>
        <pc:sldMkLst>
          <pc:docMk/>
          <pc:sldMk cId="2812758761" sldId="382"/>
        </pc:sldMkLst>
      </pc:sldChg>
      <pc:sldChg chg="addSp modSp mod modAnim modNotesTx">
        <pc:chgData name="McHarg, Catherine" userId="88b8f76c-9ae3-4745-88eb-fe0667a22af5" providerId="ADAL" clId="{33D52D73-3CBE-4AE5-B3BF-EB1E462FAFE3}" dt="2024-11-06T10:44:07.535" v="964" actId="20577"/>
        <pc:sldMkLst>
          <pc:docMk/>
          <pc:sldMk cId="4069371143" sldId="383"/>
        </pc:sldMkLst>
        <pc:spChg chg="mod">
          <ac:chgData name="McHarg, Catherine" userId="88b8f76c-9ae3-4745-88eb-fe0667a22af5" providerId="ADAL" clId="{33D52D73-3CBE-4AE5-B3BF-EB1E462FAFE3}" dt="2024-11-05T10:15:43.672" v="387" actId="14100"/>
          <ac:spMkLst>
            <pc:docMk/>
            <pc:sldMk cId="4069371143" sldId="383"/>
            <ac:spMk id="5" creationId="{A73A1FEC-BBFE-1764-FC9A-C9FA7EEC868F}"/>
          </ac:spMkLst>
        </pc:spChg>
        <pc:spChg chg="mod">
          <ac:chgData name="McHarg, Catherine" userId="88b8f76c-9ae3-4745-88eb-fe0667a22af5" providerId="ADAL" clId="{33D52D73-3CBE-4AE5-B3BF-EB1E462FAFE3}" dt="2024-11-05T10:14:59.687" v="381" actId="20577"/>
          <ac:spMkLst>
            <pc:docMk/>
            <pc:sldMk cId="4069371143" sldId="383"/>
            <ac:spMk id="8" creationId="{4146A661-272C-C74F-C615-8C16F5D8822C}"/>
          </ac:spMkLst>
        </pc:spChg>
        <pc:grpChg chg="add mod">
          <ac:chgData name="McHarg, Catherine" userId="88b8f76c-9ae3-4745-88eb-fe0667a22af5" providerId="ADAL" clId="{33D52D73-3CBE-4AE5-B3BF-EB1E462FAFE3}" dt="2024-11-05T15:59:36.940" v="814" actId="962"/>
          <ac:grpSpMkLst>
            <pc:docMk/>
            <pc:sldMk cId="4069371143" sldId="383"/>
            <ac:grpSpMk id="4" creationId="{5B02E3EB-9868-2C36-6DB1-C596A21A73BA}"/>
          </ac:grpSpMkLst>
        </pc:grpChg>
        <pc:picChg chg="mod">
          <ac:chgData name="McHarg, Catherine" userId="88b8f76c-9ae3-4745-88eb-fe0667a22af5" providerId="ADAL" clId="{33D52D73-3CBE-4AE5-B3BF-EB1E462FAFE3}" dt="2024-11-05T10:14:52.634" v="380" actId="164"/>
          <ac:picMkLst>
            <pc:docMk/>
            <pc:sldMk cId="4069371143" sldId="383"/>
            <ac:picMk id="3" creationId="{A6E12DD9-4673-FE65-EE68-AEA35F4B67A0}"/>
          </ac:picMkLst>
        </pc:picChg>
        <pc:picChg chg="mod">
          <ac:chgData name="McHarg, Catherine" userId="88b8f76c-9ae3-4745-88eb-fe0667a22af5" providerId="ADAL" clId="{33D52D73-3CBE-4AE5-B3BF-EB1E462FAFE3}" dt="2024-11-05T10:14:52.634" v="380" actId="164"/>
          <ac:picMkLst>
            <pc:docMk/>
            <pc:sldMk cId="4069371143" sldId="383"/>
            <ac:picMk id="6" creationId="{EA9C34E5-916A-0AE7-409F-FD306CC28DEC}"/>
          </ac:picMkLst>
        </pc:picChg>
      </pc:sldChg>
      <pc:sldChg chg="modAnim">
        <pc:chgData name="McHarg, Catherine" userId="88b8f76c-9ae3-4745-88eb-fe0667a22af5" providerId="ADAL" clId="{33D52D73-3CBE-4AE5-B3BF-EB1E462FAFE3}" dt="2024-11-05T10:16:31.460" v="389"/>
        <pc:sldMkLst>
          <pc:docMk/>
          <pc:sldMk cId="2037619534" sldId="385"/>
        </pc:sldMkLst>
      </pc:sldChg>
      <pc:sldChg chg="modSp mod modAnim">
        <pc:chgData name="McHarg, Catherine" userId="88b8f76c-9ae3-4745-88eb-fe0667a22af5" providerId="ADAL" clId="{33D52D73-3CBE-4AE5-B3BF-EB1E462FAFE3}" dt="2024-11-05T10:17:10.628" v="392"/>
        <pc:sldMkLst>
          <pc:docMk/>
          <pc:sldMk cId="131953518" sldId="386"/>
        </pc:sldMkLst>
        <pc:spChg chg="mod">
          <ac:chgData name="McHarg, Catherine" userId="88b8f76c-9ae3-4745-88eb-fe0667a22af5" providerId="ADAL" clId="{33D52D73-3CBE-4AE5-B3BF-EB1E462FAFE3}" dt="2024-11-05T10:16:58.232" v="391" actId="14100"/>
          <ac:spMkLst>
            <pc:docMk/>
            <pc:sldMk cId="131953518" sldId="386"/>
            <ac:spMk id="14" creationId="{F88DAC23-C3A2-C67F-4021-23559030AE93}"/>
          </ac:spMkLst>
        </pc:spChg>
      </pc:sldChg>
      <pc:sldChg chg="modSp mod modAnim">
        <pc:chgData name="McHarg, Catherine" userId="88b8f76c-9ae3-4745-88eb-fe0667a22af5" providerId="ADAL" clId="{33D52D73-3CBE-4AE5-B3BF-EB1E462FAFE3}" dt="2024-11-05T10:17:43.832" v="395"/>
        <pc:sldMkLst>
          <pc:docMk/>
          <pc:sldMk cId="2393414847" sldId="387"/>
        </pc:sldMkLst>
        <pc:spChg chg="mod">
          <ac:chgData name="McHarg, Catherine" userId="88b8f76c-9ae3-4745-88eb-fe0667a22af5" providerId="ADAL" clId="{33D52D73-3CBE-4AE5-B3BF-EB1E462FAFE3}" dt="2024-11-05T10:17:32.999" v="393" actId="20577"/>
          <ac:spMkLst>
            <pc:docMk/>
            <pc:sldMk cId="2393414847" sldId="387"/>
            <ac:spMk id="14" creationId="{F88DAC23-C3A2-C67F-4021-23559030AE93}"/>
          </ac:spMkLst>
        </pc:spChg>
      </pc:sldChg>
      <pc:sldChg chg="addSp modSp mod modAnim modNotesTx">
        <pc:chgData name="McHarg, Catherine" userId="88b8f76c-9ae3-4745-88eb-fe0667a22af5" providerId="ADAL" clId="{33D52D73-3CBE-4AE5-B3BF-EB1E462FAFE3}" dt="2024-11-05T15:59:42.690" v="815" actId="962"/>
        <pc:sldMkLst>
          <pc:docMk/>
          <pc:sldMk cId="3309722898" sldId="388"/>
        </pc:sldMkLst>
        <pc:spChg chg="mod">
          <ac:chgData name="McHarg, Catherine" userId="88b8f76c-9ae3-4745-88eb-fe0667a22af5" providerId="ADAL" clId="{33D52D73-3CBE-4AE5-B3BF-EB1E462FAFE3}" dt="2024-11-05T10:24:55.627" v="423"/>
          <ac:spMkLst>
            <pc:docMk/>
            <pc:sldMk cId="3309722898" sldId="388"/>
            <ac:spMk id="3" creationId="{671E068B-4CB6-0665-1C14-352CCB8627DD}"/>
          </ac:spMkLst>
        </pc:spChg>
        <pc:spChg chg="mod">
          <ac:chgData name="McHarg, Catherine" userId="88b8f76c-9ae3-4745-88eb-fe0667a22af5" providerId="ADAL" clId="{33D52D73-3CBE-4AE5-B3BF-EB1E462FAFE3}" dt="2024-11-05T10:23:27.194" v="414" actId="164"/>
          <ac:spMkLst>
            <pc:docMk/>
            <pc:sldMk cId="3309722898" sldId="388"/>
            <ac:spMk id="5" creationId="{E244F8AE-3556-8A22-350F-B676BD5F9404}"/>
          </ac:spMkLst>
        </pc:spChg>
        <pc:spChg chg="mod">
          <ac:chgData name="McHarg, Catherine" userId="88b8f76c-9ae3-4745-88eb-fe0667a22af5" providerId="ADAL" clId="{33D52D73-3CBE-4AE5-B3BF-EB1E462FAFE3}" dt="2024-11-05T10:23:27.194" v="414" actId="164"/>
          <ac:spMkLst>
            <pc:docMk/>
            <pc:sldMk cId="3309722898" sldId="388"/>
            <ac:spMk id="6" creationId="{3E39CE56-01A6-8069-313C-4792C70E720A}"/>
          </ac:spMkLst>
        </pc:spChg>
        <pc:grpChg chg="add mod">
          <ac:chgData name="McHarg, Catherine" userId="88b8f76c-9ae3-4745-88eb-fe0667a22af5" providerId="ADAL" clId="{33D52D73-3CBE-4AE5-B3BF-EB1E462FAFE3}" dt="2024-11-05T15:59:42.690" v="815" actId="962"/>
          <ac:grpSpMkLst>
            <pc:docMk/>
            <pc:sldMk cId="3309722898" sldId="388"/>
            <ac:grpSpMk id="4" creationId="{B7F487AC-48DE-DC35-E71D-B15367A88BEA}"/>
          </ac:grpSpMkLst>
        </pc:grpChg>
        <pc:picChg chg="mod">
          <ac:chgData name="McHarg, Catherine" userId="88b8f76c-9ae3-4745-88eb-fe0667a22af5" providerId="ADAL" clId="{33D52D73-3CBE-4AE5-B3BF-EB1E462FAFE3}" dt="2024-11-05T10:23:27.194" v="414" actId="164"/>
          <ac:picMkLst>
            <pc:docMk/>
            <pc:sldMk cId="3309722898" sldId="388"/>
            <ac:picMk id="8" creationId="{E8603B21-0C83-AD68-0FC6-E44ABF07FE15}"/>
          </ac:picMkLst>
        </pc:picChg>
      </pc:sldChg>
      <pc:sldChg chg="addSp modSp mod modAnim">
        <pc:chgData name="McHarg, Catherine" userId="88b8f76c-9ae3-4745-88eb-fe0667a22af5" providerId="ADAL" clId="{33D52D73-3CBE-4AE5-B3BF-EB1E462FAFE3}" dt="2024-11-05T10:25:38.720" v="430" actId="962"/>
        <pc:sldMkLst>
          <pc:docMk/>
          <pc:sldMk cId="1159005955" sldId="389"/>
        </pc:sldMkLst>
        <pc:spChg chg="mod">
          <ac:chgData name="McHarg, Catherine" userId="88b8f76c-9ae3-4745-88eb-fe0667a22af5" providerId="ADAL" clId="{33D52D73-3CBE-4AE5-B3BF-EB1E462FAFE3}" dt="2024-11-05T10:24:10.365" v="420" actId="164"/>
          <ac:spMkLst>
            <pc:docMk/>
            <pc:sldMk cId="1159005955" sldId="389"/>
            <ac:spMk id="7" creationId="{72D7DD88-18AB-91A3-C8AB-90ED48B85E54}"/>
          </ac:spMkLst>
        </pc:spChg>
        <pc:grpChg chg="add mod">
          <ac:chgData name="McHarg, Catherine" userId="88b8f76c-9ae3-4745-88eb-fe0667a22af5" providerId="ADAL" clId="{33D52D73-3CBE-4AE5-B3BF-EB1E462FAFE3}" dt="2024-11-05T10:25:38.720" v="430" actId="962"/>
          <ac:grpSpMkLst>
            <pc:docMk/>
            <pc:sldMk cId="1159005955" sldId="389"/>
            <ac:grpSpMk id="5" creationId="{F28EB61B-CE55-0794-7735-8BD26F7F7921}"/>
          </ac:grpSpMkLst>
        </pc:grpChg>
        <pc:picChg chg="mod">
          <ac:chgData name="McHarg, Catherine" userId="88b8f76c-9ae3-4745-88eb-fe0667a22af5" providerId="ADAL" clId="{33D52D73-3CBE-4AE5-B3BF-EB1E462FAFE3}" dt="2024-11-05T10:24:10.365" v="420" actId="164"/>
          <ac:picMkLst>
            <pc:docMk/>
            <pc:sldMk cId="1159005955" sldId="389"/>
            <ac:picMk id="3" creationId="{1E41C6DC-5215-EB40-DADD-7970F52A8F83}"/>
          </ac:picMkLst>
        </pc:picChg>
        <pc:picChg chg="mod">
          <ac:chgData name="McHarg, Catherine" userId="88b8f76c-9ae3-4745-88eb-fe0667a22af5" providerId="ADAL" clId="{33D52D73-3CBE-4AE5-B3BF-EB1E462FAFE3}" dt="2024-11-05T10:24:10.365" v="420" actId="164"/>
          <ac:picMkLst>
            <pc:docMk/>
            <pc:sldMk cId="1159005955" sldId="389"/>
            <ac:picMk id="4" creationId="{68B89025-9143-3A78-1DE6-894D796590EE}"/>
          </ac:picMkLst>
        </pc:picChg>
        <pc:picChg chg="mod">
          <ac:chgData name="McHarg, Catherine" userId="88b8f76c-9ae3-4745-88eb-fe0667a22af5" providerId="ADAL" clId="{33D52D73-3CBE-4AE5-B3BF-EB1E462FAFE3}" dt="2024-11-05T10:24:10.365" v="420" actId="164"/>
          <ac:picMkLst>
            <pc:docMk/>
            <pc:sldMk cId="1159005955" sldId="389"/>
            <ac:picMk id="6" creationId="{551E675C-1B3D-67FB-2583-1AE1DF4095F8}"/>
          </ac:picMkLst>
        </pc:picChg>
      </pc:sldChg>
      <pc:sldChg chg="modNotesTx">
        <pc:chgData name="McHarg, Catherine" userId="88b8f76c-9ae3-4745-88eb-fe0667a22af5" providerId="ADAL" clId="{33D52D73-3CBE-4AE5-B3BF-EB1E462FAFE3}" dt="2024-11-05T10:25:53.447" v="432" actId="20577"/>
        <pc:sldMkLst>
          <pc:docMk/>
          <pc:sldMk cId="957760882" sldId="390"/>
        </pc:sldMkLst>
      </pc:sldChg>
      <pc:sldChg chg="modSp modAnim">
        <pc:chgData name="McHarg, Catherine" userId="88b8f76c-9ae3-4745-88eb-fe0667a22af5" providerId="ADAL" clId="{33D52D73-3CBE-4AE5-B3BF-EB1E462FAFE3}" dt="2024-11-05T10:27:11.746" v="438"/>
        <pc:sldMkLst>
          <pc:docMk/>
          <pc:sldMk cId="3553408092" sldId="391"/>
        </pc:sldMkLst>
        <pc:spChg chg="mod">
          <ac:chgData name="McHarg, Catherine" userId="88b8f76c-9ae3-4745-88eb-fe0667a22af5" providerId="ADAL" clId="{33D52D73-3CBE-4AE5-B3BF-EB1E462FAFE3}" dt="2024-11-05T10:26:44.582" v="435" actId="20577"/>
          <ac:spMkLst>
            <pc:docMk/>
            <pc:sldMk cId="3553408092" sldId="391"/>
            <ac:spMk id="14" creationId="{F88DAC23-C3A2-C67F-4021-23559030AE93}"/>
          </ac:spMkLst>
        </pc:spChg>
      </pc:sldChg>
      <pc:sldChg chg="modAnim">
        <pc:chgData name="McHarg, Catherine" userId="88b8f76c-9ae3-4745-88eb-fe0667a22af5" providerId="ADAL" clId="{33D52D73-3CBE-4AE5-B3BF-EB1E462FAFE3}" dt="2024-11-05T10:28:03.114" v="441"/>
        <pc:sldMkLst>
          <pc:docMk/>
          <pc:sldMk cId="889193439" sldId="392"/>
        </pc:sldMkLst>
      </pc:sldChg>
      <pc:sldChg chg="modAnim">
        <pc:chgData name="McHarg, Catherine" userId="88b8f76c-9ae3-4745-88eb-fe0667a22af5" providerId="ADAL" clId="{33D52D73-3CBE-4AE5-B3BF-EB1E462FAFE3}" dt="2024-11-05T10:28:32.250" v="443"/>
        <pc:sldMkLst>
          <pc:docMk/>
          <pc:sldMk cId="2871399448" sldId="393"/>
        </pc:sldMkLst>
      </pc:sldChg>
      <pc:sldChg chg="addSp modSp mod modAnim">
        <pc:chgData name="McHarg, Catherine" userId="88b8f76c-9ae3-4745-88eb-fe0667a22af5" providerId="ADAL" clId="{33D52D73-3CBE-4AE5-B3BF-EB1E462FAFE3}" dt="2024-11-06T10:45:24.141" v="969" actId="20577"/>
        <pc:sldMkLst>
          <pc:docMk/>
          <pc:sldMk cId="3845314104" sldId="394"/>
        </pc:sldMkLst>
        <pc:spChg chg="mod">
          <ac:chgData name="McHarg, Catherine" userId="88b8f76c-9ae3-4745-88eb-fe0667a22af5" providerId="ADAL" clId="{33D52D73-3CBE-4AE5-B3BF-EB1E462FAFE3}" dt="2024-11-05T10:29:01.632" v="447" actId="14100"/>
          <ac:spMkLst>
            <pc:docMk/>
            <pc:sldMk cId="3845314104" sldId="394"/>
            <ac:spMk id="3" creationId="{671E068B-4CB6-0665-1C14-352CCB8627DD}"/>
          </ac:spMkLst>
        </pc:spChg>
        <pc:spChg chg="mod">
          <ac:chgData name="McHarg, Catherine" userId="88b8f76c-9ae3-4745-88eb-fe0667a22af5" providerId="ADAL" clId="{33D52D73-3CBE-4AE5-B3BF-EB1E462FAFE3}" dt="2024-11-05T10:52:19.274" v="452" actId="164"/>
          <ac:spMkLst>
            <pc:docMk/>
            <pc:sldMk cId="3845314104" sldId="394"/>
            <ac:spMk id="5" creationId="{A73A1FEC-BBFE-1764-FC9A-C9FA7EEC868F}"/>
          </ac:spMkLst>
        </pc:spChg>
        <pc:spChg chg="mod">
          <ac:chgData name="McHarg, Catherine" userId="88b8f76c-9ae3-4745-88eb-fe0667a22af5" providerId="ADAL" clId="{33D52D73-3CBE-4AE5-B3BF-EB1E462FAFE3}" dt="2024-11-06T10:45:24.141" v="969" actId="20577"/>
          <ac:spMkLst>
            <pc:docMk/>
            <pc:sldMk cId="3845314104" sldId="394"/>
            <ac:spMk id="8" creationId="{4146A661-272C-C74F-C615-8C16F5D8822C}"/>
          </ac:spMkLst>
        </pc:spChg>
        <pc:spChg chg="mod">
          <ac:chgData name="McHarg, Catherine" userId="88b8f76c-9ae3-4745-88eb-fe0667a22af5" providerId="ADAL" clId="{33D52D73-3CBE-4AE5-B3BF-EB1E462FAFE3}" dt="2024-11-05T10:52:19.366" v="453" actId="27636"/>
          <ac:spMkLst>
            <pc:docMk/>
            <pc:sldMk cId="3845314104" sldId="394"/>
            <ac:spMk id="9" creationId="{4C71EAD6-1455-2E74-EA8F-C04C84A79440}"/>
          </ac:spMkLst>
        </pc:spChg>
        <pc:grpChg chg="mod">
          <ac:chgData name="McHarg, Catherine" userId="88b8f76c-9ae3-4745-88eb-fe0667a22af5" providerId="ADAL" clId="{33D52D73-3CBE-4AE5-B3BF-EB1E462FAFE3}" dt="2024-11-05T10:28:47.085" v="446" actId="1076"/>
          <ac:grpSpMkLst>
            <pc:docMk/>
            <pc:sldMk cId="3845314104" sldId="394"/>
            <ac:grpSpMk id="4" creationId="{20B08190-7436-6A2C-B2C3-14D8ECBAA131}"/>
          </ac:grpSpMkLst>
        </pc:grpChg>
        <pc:grpChg chg="add mod">
          <ac:chgData name="McHarg, Catherine" userId="88b8f76c-9ae3-4745-88eb-fe0667a22af5" providerId="ADAL" clId="{33D52D73-3CBE-4AE5-B3BF-EB1E462FAFE3}" dt="2024-11-05T15:59:54.828" v="819" actId="962"/>
          <ac:grpSpMkLst>
            <pc:docMk/>
            <pc:sldMk cId="3845314104" sldId="394"/>
            <ac:grpSpMk id="11" creationId="{DF71AEF5-3FB7-81C8-7A39-BC487DC4D26A}"/>
          </ac:grpSpMkLst>
        </pc:grpChg>
        <pc:picChg chg="mod">
          <ac:chgData name="McHarg, Catherine" userId="88b8f76c-9ae3-4745-88eb-fe0667a22af5" providerId="ADAL" clId="{33D52D73-3CBE-4AE5-B3BF-EB1E462FAFE3}" dt="2024-11-05T10:52:19.274" v="452" actId="164"/>
          <ac:picMkLst>
            <pc:docMk/>
            <pc:sldMk cId="3845314104" sldId="394"/>
            <ac:picMk id="6" creationId="{EA9C34E5-916A-0AE7-409F-FD306CC28DEC}"/>
          </ac:picMkLst>
        </pc:picChg>
      </pc:sldChg>
      <pc:sldChg chg="modAnim">
        <pc:chgData name="McHarg, Catherine" userId="88b8f76c-9ae3-4745-88eb-fe0667a22af5" providerId="ADAL" clId="{33D52D73-3CBE-4AE5-B3BF-EB1E462FAFE3}" dt="2024-11-05T10:52:58.133" v="456"/>
        <pc:sldMkLst>
          <pc:docMk/>
          <pc:sldMk cId="3970835430" sldId="396"/>
        </pc:sldMkLst>
      </pc:sldChg>
      <pc:sldChg chg="modAnim">
        <pc:chgData name="McHarg, Catherine" userId="88b8f76c-9ae3-4745-88eb-fe0667a22af5" providerId="ADAL" clId="{33D52D73-3CBE-4AE5-B3BF-EB1E462FAFE3}" dt="2024-11-05T10:53:28.654" v="458"/>
        <pc:sldMkLst>
          <pc:docMk/>
          <pc:sldMk cId="3292801987" sldId="397"/>
        </pc:sldMkLst>
      </pc:sldChg>
      <pc:sldChg chg="modSp mod modAnim chgLayout modNotesTx">
        <pc:chgData name="McHarg, Catherine" userId="88b8f76c-9ae3-4745-88eb-fe0667a22af5" providerId="ADAL" clId="{33D52D73-3CBE-4AE5-B3BF-EB1E462FAFE3}" dt="2024-11-06T10:46:02.267" v="970" actId="20577"/>
        <pc:sldMkLst>
          <pc:docMk/>
          <pc:sldMk cId="1624568520" sldId="398"/>
        </pc:sldMkLst>
        <pc:spChg chg="mod ord">
          <ac:chgData name="McHarg, Catherine" userId="88b8f76c-9ae3-4745-88eb-fe0667a22af5" providerId="ADAL" clId="{33D52D73-3CBE-4AE5-B3BF-EB1E462FAFE3}" dt="2024-11-05T14:05:36.908" v="459" actId="700"/>
          <ac:spMkLst>
            <pc:docMk/>
            <pc:sldMk cId="1624568520" sldId="398"/>
            <ac:spMk id="2" creationId="{DDD2B95D-0131-C738-CEB9-4E579EE2061A}"/>
          </ac:spMkLst>
        </pc:spChg>
        <pc:spChg chg="mod ord">
          <ac:chgData name="McHarg, Catherine" userId="88b8f76c-9ae3-4745-88eb-fe0667a22af5" providerId="ADAL" clId="{33D52D73-3CBE-4AE5-B3BF-EB1E462FAFE3}" dt="2024-11-05T15:14:59.213" v="506" actId="1076"/>
          <ac:spMkLst>
            <pc:docMk/>
            <pc:sldMk cId="1624568520" sldId="398"/>
            <ac:spMk id="3" creationId="{671E068B-4CB6-0665-1C14-352CCB8627DD}"/>
          </ac:spMkLst>
        </pc:spChg>
        <pc:spChg chg="mod">
          <ac:chgData name="McHarg, Catherine" userId="88b8f76c-9ae3-4745-88eb-fe0667a22af5" providerId="ADAL" clId="{33D52D73-3CBE-4AE5-B3BF-EB1E462FAFE3}" dt="2024-11-06T10:46:02.267" v="970" actId="20577"/>
          <ac:spMkLst>
            <pc:docMk/>
            <pc:sldMk cId="1624568520" sldId="398"/>
            <ac:spMk id="7" creationId="{BFC414F8-9397-6290-044F-4F5C14D64B6C}"/>
          </ac:spMkLst>
        </pc:spChg>
      </pc:sldChg>
      <pc:sldChg chg="del">
        <pc:chgData name="McHarg, Catherine" userId="88b8f76c-9ae3-4745-88eb-fe0667a22af5" providerId="ADAL" clId="{33D52D73-3CBE-4AE5-B3BF-EB1E462FAFE3}" dt="2024-11-05T15:17:33.578" v="507" actId="2696"/>
        <pc:sldMkLst>
          <pc:docMk/>
          <pc:sldMk cId="1277664481" sldId="399"/>
        </pc:sldMkLst>
      </pc:sldChg>
      <pc:sldChg chg="modAnim">
        <pc:chgData name="McHarg, Catherine" userId="88b8f76c-9ae3-4745-88eb-fe0667a22af5" providerId="ADAL" clId="{33D52D73-3CBE-4AE5-B3BF-EB1E462FAFE3}" dt="2024-11-05T15:18:34.225" v="509"/>
        <pc:sldMkLst>
          <pc:docMk/>
          <pc:sldMk cId="1469186405" sldId="401"/>
        </pc:sldMkLst>
      </pc:sldChg>
      <pc:sldChg chg="modSp modAnim">
        <pc:chgData name="McHarg, Catherine" userId="88b8f76c-9ae3-4745-88eb-fe0667a22af5" providerId="ADAL" clId="{33D52D73-3CBE-4AE5-B3BF-EB1E462FAFE3}" dt="2024-11-05T15:19:37.730" v="515"/>
        <pc:sldMkLst>
          <pc:docMk/>
          <pc:sldMk cId="1153614568" sldId="402"/>
        </pc:sldMkLst>
        <pc:spChg chg="mod">
          <ac:chgData name="McHarg, Catherine" userId="88b8f76c-9ae3-4745-88eb-fe0667a22af5" providerId="ADAL" clId="{33D52D73-3CBE-4AE5-B3BF-EB1E462FAFE3}" dt="2024-11-05T15:19:21.850" v="513" actId="255"/>
          <ac:spMkLst>
            <pc:docMk/>
            <pc:sldMk cId="1153614568" sldId="402"/>
            <ac:spMk id="14" creationId="{F88DAC23-C3A2-C67F-4021-23559030AE93}"/>
          </ac:spMkLst>
        </pc:spChg>
      </pc:sldChg>
      <pc:sldChg chg="modSp mod modAnim">
        <pc:chgData name="McHarg, Catherine" userId="88b8f76c-9ae3-4745-88eb-fe0667a22af5" providerId="ADAL" clId="{33D52D73-3CBE-4AE5-B3BF-EB1E462FAFE3}" dt="2024-11-05T15:20:09.250" v="520"/>
        <pc:sldMkLst>
          <pc:docMk/>
          <pc:sldMk cId="1761216429" sldId="403"/>
        </pc:sldMkLst>
        <pc:spChg chg="mod">
          <ac:chgData name="McHarg, Catherine" userId="88b8f76c-9ae3-4745-88eb-fe0667a22af5" providerId="ADAL" clId="{33D52D73-3CBE-4AE5-B3BF-EB1E462FAFE3}" dt="2024-11-05T15:19:51.874" v="517" actId="20577"/>
          <ac:spMkLst>
            <pc:docMk/>
            <pc:sldMk cId="1761216429" sldId="403"/>
            <ac:spMk id="14" creationId="{F88DAC23-C3A2-C67F-4021-23559030AE93}"/>
          </ac:spMkLst>
        </pc:spChg>
      </pc:sldChg>
      <pc:sldChg chg="addSp delSp modSp mod modAnim chgLayout modNotesTx">
        <pc:chgData name="McHarg, Catherine" userId="88b8f76c-9ae3-4745-88eb-fe0667a22af5" providerId="ADAL" clId="{33D52D73-3CBE-4AE5-B3BF-EB1E462FAFE3}" dt="2024-11-05T16:00:10.764" v="823" actId="962"/>
        <pc:sldMkLst>
          <pc:docMk/>
          <pc:sldMk cId="2564084503" sldId="404"/>
        </pc:sldMkLst>
        <pc:spChg chg="mod ord">
          <ac:chgData name="McHarg, Catherine" userId="88b8f76c-9ae3-4745-88eb-fe0667a22af5" providerId="ADAL" clId="{33D52D73-3CBE-4AE5-B3BF-EB1E462FAFE3}" dt="2024-11-05T15:20:18.671" v="521" actId="700"/>
          <ac:spMkLst>
            <pc:docMk/>
            <pc:sldMk cId="2564084503" sldId="404"/>
            <ac:spMk id="2" creationId="{DDD2B95D-0131-C738-CEB9-4E579EE2061A}"/>
          </ac:spMkLst>
        </pc:spChg>
        <pc:spChg chg="mod ord">
          <ac:chgData name="McHarg, Catherine" userId="88b8f76c-9ae3-4745-88eb-fe0667a22af5" providerId="ADAL" clId="{33D52D73-3CBE-4AE5-B3BF-EB1E462FAFE3}" dt="2024-11-05T15:29:05.749" v="551" actId="14100"/>
          <ac:spMkLst>
            <pc:docMk/>
            <pc:sldMk cId="2564084503" sldId="404"/>
            <ac:spMk id="3" creationId="{671E068B-4CB6-0665-1C14-352CCB8627DD}"/>
          </ac:spMkLst>
        </pc:spChg>
        <pc:spChg chg="mod">
          <ac:chgData name="McHarg, Catherine" userId="88b8f76c-9ae3-4745-88eb-fe0667a22af5" providerId="ADAL" clId="{33D52D73-3CBE-4AE5-B3BF-EB1E462FAFE3}" dt="2024-11-05T15:29:39.653" v="560" actId="14100"/>
          <ac:spMkLst>
            <pc:docMk/>
            <pc:sldMk cId="2564084503" sldId="404"/>
            <ac:spMk id="7" creationId="{BFC414F8-9397-6290-044F-4F5C14D64B6C}"/>
          </ac:spMkLst>
        </pc:spChg>
        <pc:spChg chg="mod">
          <ac:chgData name="McHarg, Catherine" userId="88b8f76c-9ae3-4745-88eb-fe0667a22af5" providerId="ADAL" clId="{33D52D73-3CBE-4AE5-B3BF-EB1E462FAFE3}" dt="2024-11-05T15:30:09.336" v="566" actId="1076"/>
          <ac:spMkLst>
            <pc:docMk/>
            <pc:sldMk cId="2564084503" sldId="404"/>
            <ac:spMk id="8" creationId="{6942CDFA-97EC-CFA0-4F08-9E10EB53907E}"/>
          </ac:spMkLst>
        </pc:spChg>
        <pc:spChg chg="mod">
          <ac:chgData name="McHarg, Catherine" userId="88b8f76c-9ae3-4745-88eb-fe0667a22af5" providerId="ADAL" clId="{33D52D73-3CBE-4AE5-B3BF-EB1E462FAFE3}" dt="2024-11-05T15:28:58.607" v="550"/>
          <ac:spMkLst>
            <pc:docMk/>
            <pc:sldMk cId="2564084503" sldId="404"/>
            <ac:spMk id="10" creationId="{6039C4CA-8472-C835-F113-688EE6ED399C}"/>
          </ac:spMkLst>
        </pc:spChg>
        <pc:spChg chg="mod">
          <ac:chgData name="McHarg, Catherine" userId="88b8f76c-9ae3-4745-88eb-fe0667a22af5" providerId="ADAL" clId="{33D52D73-3CBE-4AE5-B3BF-EB1E462FAFE3}" dt="2024-11-05T15:28:58.607" v="550"/>
          <ac:spMkLst>
            <pc:docMk/>
            <pc:sldMk cId="2564084503" sldId="404"/>
            <ac:spMk id="11" creationId="{BC49E01E-F06E-73BF-9268-5AB438345518}"/>
          </ac:spMkLst>
        </pc:spChg>
        <pc:grpChg chg="add mod">
          <ac:chgData name="McHarg, Catherine" userId="88b8f76c-9ae3-4745-88eb-fe0667a22af5" providerId="ADAL" clId="{33D52D73-3CBE-4AE5-B3BF-EB1E462FAFE3}" dt="2024-11-05T16:00:10.764" v="823" actId="962"/>
          <ac:grpSpMkLst>
            <pc:docMk/>
            <pc:sldMk cId="2564084503" sldId="404"/>
            <ac:grpSpMk id="5" creationId="{212AAF24-CEBD-BE17-CD94-CAB9CFF16B71}"/>
          </ac:grpSpMkLst>
        </pc:grpChg>
        <pc:grpChg chg="add mod">
          <ac:chgData name="McHarg, Catherine" userId="88b8f76c-9ae3-4745-88eb-fe0667a22af5" providerId="ADAL" clId="{33D52D73-3CBE-4AE5-B3BF-EB1E462FAFE3}" dt="2024-11-05T15:29:12.292" v="553" actId="1076"/>
          <ac:grpSpMkLst>
            <pc:docMk/>
            <pc:sldMk cId="2564084503" sldId="404"/>
            <ac:grpSpMk id="9" creationId="{10101D83-3E3F-7DE6-3EFB-CB28FC951133}"/>
          </ac:grpSpMkLst>
        </pc:grpChg>
        <pc:picChg chg="del">
          <ac:chgData name="McHarg, Catherine" userId="88b8f76c-9ae3-4745-88eb-fe0667a22af5" providerId="ADAL" clId="{33D52D73-3CBE-4AE5-B3BF-EB1E462FAFE3}" dt="2024-11-05T15:29:08.232" v="552" actId="478"/>
          <ac:picMkLst>
            <pc:docMk/>
            <pc:sldMk cId="2564084503" sldId="404"/>
            <ac:picMk id="4" creationId="{4D0B5E9F-A65E-AB1C-69ED-A0490DFDE32C}"/>
          </ac:picMkLst>
        </pc:picChg>
        <pc:picChg chg="mod">
          <ac:chgData name="McHarg, Catherine" userId="88b8f76c-9ae3-4745-88eb-fe0667a22af5" providerId="ADAL" clId="{33D52D73-3CBE-4AE5-B3BF-EB1E462FAFE3}" dt="2024-11-05T15:28:58.607" v="550"/>
          <ac:picMkLst>
            <pc:docMk/>
            <pc:sldMk cId="2564084503" sldId="404"/>
            <ac:picMk id="6" creationId="{B11FCCA8-9F48-A697-A9C8-6C3AA24E980E}"/>
          </ac:picMkLst>
        </pc:picChg>
        <pc:picChg chg="mod">
          <ac:chgData name="McHarg, Catherine" userId="88b8f76c-9ae3-4745-88eb-fe0667a22af5" providerId="ADAL" clId="{33D52D73-3CBE-4AE5-B3BF-EB1E462FAFE3}" dt="2024-11-05T15:28:58.607" v="550"/>
          <ac:picMkLst>
            <pc:docMk/>
            <pc:sldMk cId="2564084503" sldId="404"/>
            <ac:picMk id="12" creationId="{D3E2EF98-9155-A0A5-7311-310CCE5ED9F8}"/>
          </ac:picMkLst>
        </pc:picChg>
      </pc:sldChg>
      <pc:sldChg chg="addSp delSp modSp mod modAnim chgLayout modNotesTx">
        <pc:chgData name="McHarg, Catherine" userId="88b8f76c-9ae3-4745-88eb-fe0667a22af5" providerId="ADAL" clId="{33D52D73-3CBE-4AE5-B3BF-EB1E462FAFE3}" dt="2024-11-05T15:32:47.508" v="579" actId="20577"/>
        <pc:sldMkLst>
          <pc:docMk/>
          <pc:sldMk cId="1699397607" sldId="405"/>
        </pc:sldMkLst>
        <pc:spChg chg="mod ord">
          <ac:chgData name="McHarg, Catherine" userId="88b8f76c-9ae3-4745-88eb-fe0667a22af5" providerId="ADAL" clId="{33D52D73-3CBE-4AE5-B3BF-EB1E462FAFE3}" dt="2024-11-05T15:31:16.669" v="569" actId="700"/>
          <ac:spMkLst>
            <pc:docMk/>
            <pc:sldMk cId="1699397607" sldId="405"/>
            <ac:spMk id="2" creationId="{DDD2B95D-0131-C738-CEB9-4E579EE2061A}"/>
          </ac:spMkLst>
        </pc:spChg>
        <pc:spChg chg="add mod ord">
          <ac:chgData name="McHarg, Catherine" userId="88b8f76c-9ae3-4745-88eb-fe0667a22af5" providerId="ADAL" clId="{33D52D73-3CBE-4AE5-B3BF-EB1E462FAFE3}" dt="2024-11-05T15:31:54.402" v="572" actId="255"/>
          <ac:spMkLst>
            <pc:docMk/>
            <pc:sldMk cId="1699397607" sldId="405"/>
            <ac:spMk id="3" creationId="{2CFDB3FD-685A-6879-01D5-0BF757603404}"/>
          </ac:spMkLst>
        </pc:spChg>
        <pc:spChg chg="mod">
          <ac:chgData name="McHarg, Catherine" userId="88b8f76c-9ae3-4745-88eb-fe0667a22af5" providerId="ADAL" clId="{33D52D73-3CBE-4AE5-B3BF-EB1E462FAFE3}" dt="2024-11-05T15:32:23.112" v="578" actId="20577"/>
          <ac:spMkLst>
            <pc:docMk/>
            <pc:sldMk cId="1699397607" sldId="405"/>
            <ac:spMk id="7" creationId="{72D7DD88-18AB-91A3-C8AB-90ED48B85E54}"/>
          </ac:spMkLst>
        </pc:spChg>
        <pc:spChg chg="del">
          <ac:chgData name="McHarg, Catherine" userId="88b8f76c-9ae3-4745-88eb-fe0667a22af5" providerId="ADAL" clId="{33D52D73-3CBE-4AE5-B3BF-EB1E462FAFE3}" dt="2024-11-05T15:31:28.618" v="570" actId="478"/>
          <ac:spMkLst>
            <pc:docMk/>
            <pc:sldMk cId="1699397607" sldId="405"/>
            <ac:spMk id="8" creationId="{4146A661-272C-C74F-C615-8C16F5D8822C}"/>
          </ac:spMkLst>
        </pc:spChg>
        <pc:picChg chg="mod">
          <ac:chgData name="McHarg, Catherine" userId="88b8f76c-9ae3-4745-88eb-fe0667a22af5" providerId="ADAL" clId="{33D52D73-3CBE-4AE5-B3BF-EB1E462FAFE3}" dt="2024-11-05T15:32:12.101" v="575" actId="14100"/>
          <ac:picMkLst>
            <pc:docMk/>
            <pc:sldMk cId="1699397607" sldId="405"/>
            <ac:picMk id="6" creationId="{551E675C-1B3D-67FB-2583-1AE1DF4095F8}"/>
          </ac:picMkLst>
        </pc:picChg>
        <pc:picChg chg="del">
          <ac:chgData name="McHarg, Catherine" userId="88b8f76c-9ae3-4745-88eb-fe0667a22af5" providerId="ADAL" clId="{33D52D73-3CBE-4AE5-B3BF-EB1E462FAFE3}" dt="2024-11-05T15:32:05.497" v="573" actId="478"/>
          <ac:picMkLst>
            <pc:docMk/>
            <pc:sldMk cId="1699397607" sldId="405"/>
            <ac:picMk id="9" creationId="{CCB1837A-BAA8-1B74-4FD5-9195BB78677F}"/>
          </ac:picMkLst>
        </pc:picChg>
      </pc:sldChg>
      <pc:sldChg chg="modAnim">
        <pc:chgData name="McHarg, Catherine" userId="88b8f76c-9ae3-4745-88eb-fe0667a22af5" providerId="ADAL" clId="{33D52D73-3CBE-4AE5-B3BF-EB1E462FAFE3}" dt="2024-11-05T15:33:32.066" v="581"/>
        <pc:sldMkLst>
          <pc:docMk/>
          <pc:sldMk cId="1977613406" sldId="407"/>
        </pc:sldMkLst>
      </pc:sldChg>
      <pc:sldChg chg="modSp modAnim">
        <pc:chgData name="McHarg, Catherine" userId="88b8f76c-9ae3-4745-88eb-fe0667a22af5" providerId="ADAL" clId="{33D52D73-3CBE-4AE5-B3BF-EB1E462FAFE3}" dt="2024-11-05T15:34:24.009" v="600" actId="20577"/>
        <pc:sldMkLst>
          <pc:docMk/>
          <pc:sldMk cId="256200761" sldId="408"/>
        </pc:sldMkLst>
        <pc:spChg chg="mod">
          <ac:chgData name="McHarg, Catherine" userId="88b8f76c-9ae3-4745-88eb-fe0667a22af5" providerId="ADAL" clId="{33D52D73-3CBE-4AE5-B3BF-EB1E462FAFE3}" dt="2024-11-05T15:34:24.009" v="600" actId="20577"/>
          <ac:spMkLst>
            <pc:docMk/>
            <pc:sldMk cId="256200761" sldId="408"/>
            <ac:spMk id="14" creationId="{F88DAC23-C3A2-C67F-4021-23559030AE93}"/>
          </ac:spMkLst>
        </pc:spChg>
      </pc:sldChg>
      <pc:sldChg chg="modAnim">
        <pc:chgData name="McHarg, Catherine" userId="88b8f76c-9ae3-4745-88eb-fe0667a22af5" providerId="ADAL" clId="{33D52D73-3CBE-4AE5-B3BF-EB1E462FAFE3}" dt="2024-11-05T15:34:54.073" v="602"/>
        <pc:sldMkLst>
          <pc:docMk/>
          <pc:sldMk cId="2762608375" sldId="409"/>
        </pc:sldMkLst>
      </pc:sldChg>
      <pc:sldChg chg="addSp delSp modSp mod modClrScheme modAnim chgLayout">
        <pc:chgData name="McHarg, Catherine" userId="88b8f76c-9ae3-4745-88eb-fe0667a22af5" providerId="ADAL" clId="{33D52D73-3CBE-4AE5-B3BF-EB1E462FAFE3}" dt="2024-11-05T16:05:53.102" v="951" actId="962"/>
        <pc:sldMkLst>
          <pc:docMk/>
          <pc:sldMk cId="755679429" sldId="410"/>
        </pc:sldMkLst>
        <pc:spChg chg="mod ord">
          <ac:chgData name="McHarg, Catherine" userId="88b8f76c-9ae3-4745-88eb-fe0667a22af5" providerId="ADAL" clId="{33D52D73-3CBE-4AE5-B3BF-EB1E462FAFE3}" dt="2024-11-05T15:48:36.369" v="672" actId="700"/>
          <ac:spMkLst>
            <pc:docMk/>
            <pc:sldMk cId="755679429" sldId="410"/>
            <ac:spMk id="2" creationId="{DDD2B95D-0131-C738-CEB9-4E579EE2061A}"/>
          </ac:spMkLst>
        </pc:spChg>
        <pc:spChg chg="mod ord">
          <ac:chgData name="McHarg, Catherine" userId="88b8f76c-9ae3-4745-88eb-fe0667a22af5" providerId="ADAL" clId="{33D52D73-3CBE-4AE5-B3BF-EB1E462FAFE3}" dt="2024-11-05T15:51:52.672" v="754" actId="20577"/>
          <ac:spMkLst>
            <pc:docMk/>
            <pc:sldMk cId="755679429" sldId="410"/>
            <ac:spMk id="3" creationId="{671E068B-4CB6-0665-1C14-352CCB8627DD}"/>
          </ac:spMkLst>
        </pc:spChg>
        <pc:spChg chg="add del mod ord">
          <ac:chgData name="McHarg, Catherine" userId="88b8f76c-9ae3-4745-88eb-fe0667a22af5" providerId="ADAL" clId="{33D52D73-3CBE-4AE5-B3BF-EB1E462FAFE3}" dt="2024-11-05T15:48:36.369" v="672" actId="700"/>
          <ac:spMkLst>
            <pc:docMk/>
            <pc:sldMk cId="755679429" sldId="410"/>
            <ac:spMk id="4" creationId="{DB6E9479-B958-D501-4502-7872C02FA563}"/>
          </ac:spMkLst>
        </pc:spChg>
        <pc:spChg chg="add mod ord">
          <ac:chgData name="McHarg, Catherine" userId="88b8f76c-9ae3-4745-88eb-fe0667a22af5" providerId="ADAL" clId="{33D52D73-3CBE-4AE5-B3BF-EB1E462FAFE3}" dt="2024-11-05T15:51:42.004" v="753" actId="1076"/>
          <ac:spMkLst>
            <pc:docMk/>
            <pc:sldMk cId="755679429" sldId="410"/>
            <ac:spMk id="5" creationId="{C8DF772E-1614-FF69-EF73-DF78C78971BA}"/>
          </ac:spMkLst>
        </pc:spChg>
        <pc:spChg chg="add del mod ord">
          <ac:chgData name="McHarg, Catherine" userId="88b8f76c-9ae3-4745-88eb-fe0667a22af5" providerId="ADAL" clId="{33D52D73-3CBE-4AE5-B3BF-EB1E462FAFE3}" dt="2024-11-05T15:48:36.369" v="672" actId="700"/>
          <ac:spMkLst>
            <pc:docMk/>
            <pc:sldMk cId="755679429" sldId="410"/>
            <ac:spMk id="6" creationId="{BC4E17A1-CB08-B23A-AE79-82CF25566F91}"/>
          </ac:spMkLst>
        </pc:spChg>
        <pc:spChg chg="del mod">
          <ac:chgData name="McHarg, Catherine" userId="88b8f76c-9ae3-4745-88eb-fe0667a22af5" providerId="ADAL" clId="{33D52D73-3CBE-4AE5-B3BF-EB1E462FAFE3}" dt="2024-11-05T15:47:08.504" v="660" actId="478"/>
          <ac:spMkLst>
            <pc:docMk/>
            <pc:sldMk cId="755679429" sldId="410"/>
            <ac:spMk id="7" creationId="{BFC414F8-9397-6290-044F-4F5C14D64B6C}"/>
          </ac:spMkLst>
        </pc:spChg>
        <pc:spChg chg="add del mod ord">
          <ac:chgData name="McHarg, Catherine" userId="88b8f76c-9ae3-4745-88eb-fe0667a22af5" providerId="ADAL" clId="{33D52D73-3CBE-4AE5-B3BF-EB1E462FAFE3}" dt="2024-11-05T15:49:22.513" v="675" actId="931"/>
          <ac:spMkLst>
            <pc:docMk/>
            <pc:sldMk cId="755679429" sldId="410"/>
            <ac:spMk id="8" creationId="{53DE6F3B-D2D1-DF2D-5448-6E53827B51D7}"/>
          </ac:spMkLst>
        </pc:spChg>
        <pc:spChg chg="add mod ord">
          <ac:chgData name="McHarg, Catherine" userId="88b8f76c-9ae3-4745-88eb-fe0667a22af5" providerId="ADAL" clId="{33D52D73-3CBE-4AE5-B3BF-EB1E462FAFE3}" dt="2024-11-05T16:00:17.096" v="824" actId="962"/>
          <ac:spMkLst>
            <pc:docMk/>
            <pc:sldMk cId="755679429" sldId="410"/>
            <ac:spMk id="9" creationId="{3B50D40D-BFAA-52DE-B4FC-1202125814BC}"/>
          </ac:spMkLst>
        </pc:spChg>
        <pc:picChg chg="add mod modCrop">
          <ac:chgData name="McHarg, Catherine" userId="88b8f76c-9ae3-4745-88eb-fe0667a22af5" providerId="ADAL" clId="{33D52D73-3CBE-4AE5-B3BF-EB1E462FAFE3}" dt="2024-11-05T16:05:53.102" v="951" actId="962"/>
          <ac:picMkLst>
            <pc:docMk/>
            <pc:sldMk cId="755679429" sldId="410"/>
            <ac:picMk id="11" creationId="{197ADE62-1A3A-5ABC-D0B1-018DF8A85DF2}"/>
          </ac:picMkLst>
        </pc:picChg>
      </pc:sldChg>
      <pc:sldChg chg="addSp delSp modSp mod modAnim chgLayout">
        <pc:chgData name="McHarg, Catherine" userId="88b8f76c-9ae3-4745-88eb-fe0667a22af5" providerId="ADAL" clId="{33D52D73-3CBE-4AE5-B3BF-EB1E462FAFE3}" dt="2024-11-06T10:49:00.624" v="994" actId="1076"/>
        <pc:sldMkLst>
          <pc:docMk/>
          <pc:sldMk cId="339127076" sldId="411"/>
        </pc:sldMkLst>
        <pc:spChg chg="mod ord">
          <ac:chgData name="McHarg, Catherine" userId="88b8f76c-9ae3-4745-88eb-fe0667a22af5" providerId="ADAL" clId="{33D52D73-3CBE-4AE5-B3BF-EB1E462FAFE3}" dt="2024-11-05T15:54:04.647" v="755" actId="700"/>
          <ac:spMkLst>
            <pc:docMk/>
            <pc:sldMk cId="339127076" sldId="411"/>
            <ac:spMk id="2" creationId="{DDD2B95D-0131-C738-CEB9-4E579EE2061A}"/>
          </ac:spMkLst>
        </pc:spChg>
        <pc:spChg chg="add mod ord">
          <ac:chgData name="McHarg, Catherine" userId="88b8f76c-9ae3-4745-88eb-fe0667a22af5" providerId="ADAL" clId="{33D52D73-3CBE-4AE5-B3BF-EB1E462FAFE3}" dt="2024-11-06T10:48:43.071" v="993" actId="14100"/>
          <ac:spMkLst>
            <pc:docMk/>
            <pc:sldMk cId="339127076" sldId="411"/>
            <ac:spMk id="3" creationId="{0317C23D-BA85-1CDA-DF45-F464FECBF537}"/>
          </ac:spMkLst>
        </pc:spChg>
        <pc:spChg chg="mod">
          <ac:chgData name="McHarg, Catherine" userId="88b8f76c-9ae3-4745-88eb-fe0667a22af5" providerId="ADAL" clId="{33D52D73-3CBE-4AE5-B3BF-EB1E462FAFE3}" dt="2024-11-05T15:57:14.734" v="786" actId="164"/>
          <ac:spMkLst>
            <pc:docMk/>
            <pc:sldMk cId="339127076" sldId="411"/>
            <ac:spMk id="7" creationId="{72D7DD88-18AB-91A3-C8AB-90ED48B85E54}"/>
          </ac:spMkLst>
        </pc:spChg>
        <pc:spChg chg="del mod">
          <ac:chgData name="McHarg, Catherine" userId="88b8f76c-9ae3-4745-88eb-fe0667a22af5" providerId="ADAL" clId="{33D52D73-3CBE-4AE5-B3BF-EB1E462FAFE3}" dt="2024-11-05T15:54:24.631" v="760" actId="478"/>
          <ac:spMkLst>
            <pc:docMk/>
            <pc:sldMk cId="339127076" sldId="411"/>
            <ac:spMk id="8" creationId="{4146A661-272C-C74F-C615-8C16F5D8822C}"/>
          </ac:spMkLst>
        </pc:spChg>
        <pc:grpChg chg="add mod">
          <ac:chgData name="McHarg, Catherine" userId="88b8f76c-9ae3-4745-88eb-fe0667a22af5" providerId="ADAL" clId="{33D52D73-3CBE-4AE5-B3BF-EB1E462FAFE3}" dt="2024-11-06T10:49:00.624" v="994" actId="1076"/>
          <ac:grpSpMkLst>
            <pc:docMk/>
            <pc:sldMk cId="339127076" sldId="411"/>
            <ac:grpSpMk id="4" creationId="{A9375A87-6FED-9437-42CE-553AC05E018F}"/>
          </ac:grpSpMkLst>
        </pc:grpChg>
        <pc:picChg chg="mod">
          <ac:chgData name="McHarg, Catherine" userId="88b8f76c-9ae3-4745-88eb-fe0667a22af5" providerId="ADAL" clId="{33D52D73-3CBE-4AE5-B3BF-EB1E462FAFE3}" dt="2024-11-05T15:57:14.734" v="786" actId="164"/>
          <ac:picMkLst>
            <pc:docMk/>
            <pc:sldMk cId="339127076" sldId="411"/>
            <ac:picMk id="6" creationId="{551E675C-1B3D-67FB-2583-1AE1DF4095F8}"/>
          </ac:picMkLst>
        </pc:picChg>
      </pc:sldChg>
      <pc:sldChg chg="addSp modSp mod modAnim">
        <pc:chgData name="McHarg, Catherine" userId="88b8f76c-9ae3-4745-88eb-fe0667a22af5" providerId="ADAL" clId="{33D52D73-3CBE-4AE5-B3BF-EB1E462FAFE3}" dt="2024-11-06T11:31:02.408" v="1014" actId="962"/>
        <pc:sldMkLst>
          <pc:docMk/>
          <pc:sldMk cId="3268354247" sldId="413"/>
        </pc:sldMkLst>
        <pc:spChg chg="mod">
          <ac:chgData name="McHarg, Catherine" userId="88b8f76c-9ae3-4745-88eb-fe0667a22af5" providerId="ADAL" clId="{33D52D73-3CBE-4AE5-B3BF-EB1E462FAFE3}" dt="2024-11-05T16:06:06.644" v="952" actId="14100"/>
          <ac:spMkLst>
            <pc:docMk/>
            <pc:sldMk cId="3268354247" sldId="413"/>
            <ac:spMk id="2" creationId="{3F863F0F-3089-007C-BD38-86143CCC1B24}"/>
          </ac:spMkLst>
        </pc:spChg>
        <pc:spChg chg="mod">
          <ac:chgData name="McHarg, Catherine" userId="88b8f76c-9ae3-4745-88eb-fe0667a22af5" providerId="ADAL" clId="{33D52D73-3CBE-4AE5-B3BF-EB1E462FAFE3}" dt="2024-11-06T11:30:59.665" v="1013" actId="962"/>
          <ac:spMkLst>
            <pc:docMk/>
            <pc:sldMk cId="3268354247" sldId="413"/>
            <ac:spMk id="10" creationId="{7EEDDF3F-DD6C-DCBF-9425-B6B0D6B5C80D}"/>
          </ac:spMkLst>
        </pc:spChg>
        <pc:spChg chg="mod">
          <ac:chgData name="McHarg, Catherine" userId="88b8f76c-9ae3-4745-88eb-fe0667a22af5" providerId="ADAL" clId="{33D52D73-3CBE-4AE5-B3BF-EB1E462FAFE3}" dt="2024-11-06T11:28:18.983" v="997" actId="1076"/>
          <ac:spMkLst>
            <pc:docMk/>
            <pc:sldMk cId="3268354247" sldId="413"/>
            <ac:spMk id="12" creationId="{C6B04EC8-9AC0-9B59-2ECA-ED47E248D989}"/>
          </ac:spMkLst>
        </pc:spChg>
        <pc:spChg chg="mod">
          <ac:chgData name="McHarg, Catherine" userId="88b8f76c-9ae3-4745-88eb-fe0667a22af5" providerId="ADAL" clId="{33D52D73-3CBE-4AE5-B3BF-EB1E462FAFE3}" dt="2024-11-06T11:31:02.408" v="1014" actId="962"/>
          <ac:spMkLst>
            <pc:docMk/>
            <pc:sldMk cId="3268354247" sldId="413"/>
            <ac:spMk id="14" creationId="{57096E22-688F-2CA5-8609-3AA5DDAD81E5}"/>
          </ac:spMkLst>
        </pc:spChg>
        <pc:spChg chg="mod">
          <ac:chgData name="McHarg, Catherine" userId="88b8f76c-9ae3-4745-88eb-fe0667a22af5" providerId="ADAL" clId="{33D52D73-3CBE-4AE5-B3BF-EB1E462FAFE3}" dt="2024-11-06T11:28:44.788" v="1002" actId="164"/>
          <ac:spMkLst>
            <pc:docMk/>
            <pc:sldMk cId="3268354247" sldId="413"/>
            <ac:spMk id="18" creationId="{250D2E2A-420E-BDB6-7589-094D9492B94B}"/>
          </ac:spMkLst>
        </pc:spChg>
        <pc:grpChg chg="add mod ord">
          <ac:chgData name="McHarg, Catherine" userId="88b8f76c-9ae3-4745-88eb-fe0667a22af5" providerId="ADAL" clId="{33D52D73-3CBE-4AE5-B3BF-EB1E462FAFE3}" dt="2024-11-06T11:30:52.127" v="1012" actId="13244"/>
          <ac:grpSpMkLst>
            <pc:docMk/>
            <pc:sldMk cId="3268354247" sldId="413"/>
            <ac:grpSpMk id="3" creationId="{C60C4C89-8C7B-6526-C602-EC06F5280911}"/>
          </ac:grpSpMkLst>
        </pc:grpChg>
        <pc:picChg chg="mod">
          <ac:chgData name="McHarg, Catherine" userId="88b8f76c-9ae3-4745-88eb-fe0667a22af5" providerId="ADAL" clId="{33D52D73-3CBE-4AE5-B3BF-EB1E462FAFE3}" dt="2024-11-05T16:05:19.837" v="881" actId="962"/>
          <ac:picMkLst>
            <pc:docMk/>
            <pc:sldMk cId="3268354247" sldId="413"/>
            <ac:picMk id="11" creationId="{6F1CE352-E61A-AF03-FF79-6E2CD99878D5}"/>
          </ac:picMkLst>
        </pc:picChg>
        <pc:picChg chg="mod">
          <ac:chgData name="McHarg, Catherine" userId="88b8f76c-9ae3-4745-88eb-fe0667a22af5" providerId="ADAL" clId="{33D52D73-3CBE-4AE5-B3BF-EB1E462FAFE3}" dt="2024-11-06T11:30:05.028" v="1009" actId="962"/>
          <ac:picMkLst>
            <pc:docMk/>
            <pc:sldMk cId="3268354247" sldId="413"/>
            <ac:picMk id="13" creationId="{9C4F0D20-E4E1-8E33-5078-15C028F871E7}"/>
          </ac:picMkLst>
        </pc:picChg>
        <pc:picChg chg="mod">
          <ac:chgData name="McHarg, Catherine" userId="88b8f76c-9ae3-4745-88eb-fe0667a22af5" providerId="ADAL" clId="{33D52D73-3CBE-4AE5-B3BF-EB1E462FAFE3}" dt="2024-11-06T11:28:44.788" v="1002" actId="164"/>
          <ac:picMkLst>
            <pc:docMk/>
            <pc:sldMk cId="3268354247" sldId="413"/>
            <ac:picMk id="17" creationId="{AEA34DC2-4C28-F214-D377-5E066C4995C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11/6/2024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pload.wikimedia.org/wikipedia/commons/3/3b/Paul_Robeson_1942_crop.jp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The_Castle,_Newcastle#The_Black_Gate"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runaways.gla.ac.uk/" TargetMode="External"/><Relationship Id="rId5" Type="http://schemas.openxmlformats.org/officeDocument/2006/relationships/hyperlink" Target="https://www.english-heritage.org.uk/visit/places/portchester-castle/history-and-stories/black-people-in-late-18th-century-britain/" TargetMode="External"/><Relationship Id="rId4" Type="http://schemas.openxmlformats.org/officeDocument/2006/relationships/hyperlink" Target="https://www.youtube.com/watch?v=UGWRrytmRaU"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The_Castle,_Newcastle#The_Black_Gate"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runaways.gla.ac.uk/" TargetMode="External"/><Relationship Id="rId5" Type="http://schemas.openxmlformats.org/officeDocument/2006/relationships/hyperlink" Target="https://www.english-heritage.org.uk/visit/places/portchester-castle/history-and-stories/black-people-in-late-18th-century-britain/" TargetMode="External"/><Relationship Id="rId4" Type="http://schemas.openxmlformats.org/officeDocument/2006/relationships/hyperlink" Target="https://www.youtube.com/watch?v=UGWRrytmRaU"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urhamrecordoffice.org.uk/learning-zone/the-story-of-jimmy-durha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Temperance_movement" TargetMode="External"/><Relationship Id="rId7" Type="http://schemas.openxmlformats.org/officeDocument/2006/relationships/hyperlink" Target="https://www.bbc.co.uk/bitesize/articles/zgjff82"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iwm.org.uk/history/the-black-british-soldiers-who-were-deliberately-forgotten" TargetMode="External"/><Relationship Id="rId5" Type="http://schemas.openxmlformats.org/officeDocument/2006/relationships/hyperlink" Target="https://www.communityraillancashire.co.uk/wp-content/uploads/2014/12/Carlisle-Citadel-railway-station.pdf" TargetMode="External"/><Relationship Id="rId4" Type="http://schemas.openxmlformats.org/officeDocument/2006/relationships/hyperlink" Target="https://co-curate.ncl.ac.uk/carlisle-railway-station/"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ommons.wikimedia.org/wiki/File:Daniel_Orme,_W._Denton_-_Olaudah_Equiano_(Gustavus_Vassa),_1789.pn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ommons.wikimedia.org/wiki/File:Daniel_Orme,_W._Denton_-_Olaudah_Equiano_(Gustavus_Vassa),_1789.p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ommons.wikimedia.org/wiki/File:Ellen_Craft_escaped_slave.jp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ki/File:Ellen_Craft_escaped_slave.jp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n.wikipedia.org/wiki/Stockton_and_Darlington_Railway"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en.wikipedia.org/wiki/Underground_Railroad" TargetMode="External"/><Relationship Id="rId4" Type="http://schemas.openxmlformats.org/officeDocument/2006/relationships/hyperlink" Target="https://www.hopetowndarlington.co.uk/about-us/#OurHistory"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research.ncl.ac.uk/martinlutherking/activities/mlkinu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ducksters.com/history/africa/empire_of_ancient_ghana.php"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bristolmuseums.org.uk/stories/bristol-bus-boycott/"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en.wikipedia.org/wiki/Robert_Benjamin_Ageh_Wellesley_Cole#/media/File:RWellesley-Cole.jp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upload.wikimedia.org/wikipedia/commons/3/3b/Paul_Robeson_1942_crop.jpg"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upload.wikimedia.org/wikipedia/commons/3/3b/Paul_Robeson_1942_crop.jp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upload.wikimedia.org/wikipedia/commons/1/15/HMT_Empire_Windrush_FL9448.jpg"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upload.wikimedia.org/wikipedia/commons/1/15/HMT_Empire_Windrush_FL9448.jp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upload.wikimedia.org/wikipedia/commons/1/15/HMT_Empire_Windrush_FL9448.jp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indrushfoundation.com/wp-content/uploads/2019/06/WindrushFoundationEduPack2018_R10R4.pdf"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iwm.org.uk/collections/item/object/205199635"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bbc.co.uk/teach/how-did-the-heroes-of-the-caribbean-help-win-ww2/zn96d6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lackpast.org/global-african-history/africans-hadrians-wall/" TargetMode="External"/><Relationship Id="rId7" Type="http://schemas.openxmlformats.org/officeDocument/2006/relationships/hyperlink" Target="https://www.history.org.uk/primary/resource/7010/the-world-on-the-wall-exploring-diversity-on-hadr"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english-heritage.org.uk/visit/places/hadrians-wall/hadrians-wall-history-and-stories/" TargetMode="External"/><Relationship Id="rId5" Type="http://schemas.openxmlformats.org/officeDocument/2006/relationships/hyperlink" Target="https://blog.historicenvironment.scot/2018/10/africans-antonine-wall/" TargetMode="External"/><Relationship Id="rId4" Type="http://schemas.openxmlformats.org/officeDocument/2006/relationships/hyperlink" Target="https://www.bbc.co.uk/programmes/p0113mp1"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rPr>
              <a:t>This resource tells the stories of the many men and women of African descent who have visited and lived in villages and towns across the North East of England and Cumbria. </a:t>
            </a:r>
            <a:endParaRPr lang="en-GB" sz="1200" b="1" dirty="0">
              <a:latin typeface="Arial" panose="020B0604020202020204" pitchFamily="34" charset="0"/>
            </a:endParaRPr>
          </a:p>
          <a:p>
            <a:endParaRPr lang="en-US" dirty="0"/>
          </a:p>
          <a:p>
            <a:r>
              <a:rPr lang="en-GB" dirty="0">
                <a:ea typeface="MS PGothic" pitchFamily="34" charset="-128"/>
                <a:cs typeface="Arial" charset="0"/>
              </a:rPr>
              <a:t>Images:</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ea typeface="+mn-ea"/>
                <a:cs typeface="+mn-cs"/>
              </a:rPr>
              <a:t>Paul Robeson, Gordon Parks, Office of War Information; cropped by </a:t>
            </a:r>
            <a:r>
              <a:rPr lang="en-GB" sz="1200" i="1" kern="1200" dirty="0">
                <a:solidFill>
                  <a:schemeClr val="tx1"/>
                </a:solidFill>
                <a:effectLst/>
                <a:ea typeface="+mn-ea"/>
                <a:cs typeface="+mn-cs"/>
              </a:rPr>
              <a:t>Beyond My Ken</a:t>
            </a:r>
            <a:r>
              <a:rPr lang="en-GB" sz="1200" kern="1200" dirty="0">
                <a:solidFill>
                  <a:schemeClr val="tx1"/>
                </a:solidFill>
                <a:effectLst/>
                <a:ea typeface="+mn-ea"/>
                <a:cs typeface="+mn-cs"/>
              </a:rPr>
              <a:t> (talk) 07:13, 3 February 2011 (UTC). Public domain, retrieved from </a:t>
            </a:r>
            <a:r>
              <a:rPr lang="en-GB" sz="1200" u="sng" kern="1200" dirty="0">
                <a:solidFill>
                  <a:schemeClr val="tx1"/>
                </a:solidFill>
                <a:effectLst/>
                <a:ea typeface="+mn-ea"/>
                <a:cs typeface="+mn-cs"/>
                <a:hlinkClick r:id="rId3"/>
              </a:rPr>
              <a:t>https://upload.wikimedia.org/wikipedia/commons/3/3b/Paul_Robeson_1942_crop.jpg</a:t>
            </a:r>
            <a:endParaRPr lang="en-GB"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3631883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a:t>
            </a:r>
            <a:r>
              <a:rPr lang="en-GB" sz="1200" dirty="0">
                <a:latin typeface="Arial" panose="020B0604020202020204" pitchFamily="34" charset="0"/>
              </a:rPr>
              <a:t>Reproduced courtesy of Breaking Chains Exhibition, The Old Low Light Heritage Centre, North Shields</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708772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dirty="0"/>
              <a:t>Image: </a:t>
            </a:r>
            <a:r>
              <a:rPr lang="en-GB" sz="1200" i="1" dirty="0">
                <a:latin typeface="Arial" panose="020B0604020202020204" pitchFamily="34" charset="0"/>
                <a:ea typeface="Calibri" panose="020F0502020204030204" pitchFamily="34" charset="0"/>
              </a:rPr>
              <a:t>TW426810, reproduced courtesy of Laing Art Gallery, Newcastle upon Tyne, TWAM</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1543398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hlinkClick r:id="rId3"/>
              </a:rPr>
              <a:t>https://en.wikipedia.org/wiki/The_Castle,_Newcastle#The_Black_Gate</a:t>
            </a:r>
            <a:r>
              <a:rPr lang="en-GB" sz="1200" dirty="0"/>
              <a:t> </a:t>
            </a:r>
          </a:p>
          <a:p>
            <a:pPr marL="0" indent="0">
              <a:buNone/>
            </a:pPr>
            <a:r>
              <a:rPr lang="en-GB" sz="1200" dirty="0">
                <a:hlinkClick r:id="rId4"/>
              </a:rPr>
              <a:t>https://www.youtube.com/watch?v=UGWRrytmRaU</a:t>
            </a:r>
            <a:endParaRPr lang="en-GB" sz="1000" dirty="0"/>
          </a:p>
          <a:p>
            <a:pPr marL="0" indent="0">
              <a:buNone/>
            </a:pPr>
            <a:r>
              <a:rPr lang="en-GB" sz="1200" dirty="0">
                <a:hlinkClick r:id="rId5"/>
              </a:rPr>
              <a:t>https://www.english-heritage.org.uk/visit/places/portchester-castle/history-and-stories/black-people-in-late-18th-century-britain/</a:t>
            </a:r>
            <a:endParaRPr lang="en-GB" sz="1000" dirty="0"/>
          </a:p>
          <a:p>
            <a:pPr marL="0" indent="0">
              <a:buNone/>
            </a:pPr>
            <a:r>
              <a:rPr lang="en-GB" sz="1200" dirty="0">
                <a:hlinkClick r:id="rId6"/>
              </a:rPr>
              <a:t>https://www.runaways.gla.ac.uk/</a:t>
            </a:r>
            <a:r>
              <a:rPr lang="en-GB" sz="1200" dirty="0"/>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455737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hlinkClick r:id="rId3"/>
              </a:rPr>
              <a:t>https://en.wikipedia.org/wiki/The_Castle,_Newcastle#The_Black_Gate</a:t>
            </a:r>
            <a:r>
              <a:rPr lang="en-GB" sz="1200" dirty="0"/>
              <a:t> </a:t>
            </a:r>
          </a:p>
          <a:p>
            <a:pPr marL="0" indent="0">
              <a:buNone/>
            </a:pPr>
            <a:r>
              <a:rPr lang="en-GB" sz="1200" dirty="0">
                <a:hlinkClick r:id="rId4"/>
              </a:rPr>
              <a:t>https://www.youtube.com/watch?v=UGWRrytmRaU</a:t>
            </a:r>
            <a:endParaRPr lang="en-GB" sz="1000" dirty="0"/>
          </a:p>
          <a:p>
            <a:pPr marL="0" indent="0">
              <a:buNone/>
            </a:pPr>
            <a:r>
              <a:rPr lang="en-GB" sz="1200" dirty="0">
                <a:hlinkClick r:id="rId5"/>
              </a:rPr>
              <a:t>https://www.english-heritage.org.uk/visit/places/portchester-castle/history-and-stories/black-people-in-late-18th-century-britain/</a:t>
            </a:r>
            <a:endParaRPr lang="en-GB" sz="1000" dirty="0"/>
          </a:p>
          <a:p>
            <a:pPr marL="0" indent="0">
              <a:buNone/>
            </a:pPr>
            <a:r>
              <a:rPr lang="en-GB" sz="1200" dirty="0">
                <a:hlinkClick r:id="rId6"/>
              </a:rPr>
              <a:t>https://www.runaways.gla.ac.uk/</a:t>
            </a:r>
            <a:r>
              <a:rPr lang="en-GB" sz="1200" dirty="0"/>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3386574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Images: </a:t>
            </a:r>
            <a:r>
              <a:rPr lang="en-GB" sz="1200" i="0" dirty="0">
                <a:latin typeface="Arial" panose="020B0604020202020204" pitchFamily="34" charset="0"/>
              </a:rPr>
              <a:t>Jimmy Durham, </a:t>
            </a:r>
            <a:r>
              <a:rPr lang="en-GB" sz="1200" i="1" dirty="0">
                <a:latin typeface="Arial" panose="020B0604020202020204" pitchFamily="34" charset="0"/>
              </a:rPr>
              <a:t>b</a:t>
            </a:r>
            <a:r>
              <a:rPr lang="en-GB" sz="1200" kern="1200" dirty="0">
                <a:solidFill>
                  <a:schemeClr val="tx1"/>
                </a:solidFill>
                <a:effectLst/>
                <a:latin typeface="Arial" panose="020B0604020202020204" pitchFamily="34" charset="0"/>
                <a:ea typeface="+mn-ea"/>
                <a:cs typeface="Arial" panose="020B0604020202020204" pitchFamily="34" charset="0"/>
              </a:rPr>
              <a:t>oth pictures reproduced courtesy of DLI Archives and Durham County Record Office, D/Lo/C 113</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latin typeface="Arial" panose="020B0604020202020204" pitchFamily="34" charset="0"/>
              </a:rPr>
              <a:t>John Kent plaque, reproduced courtesy of Maryport Town Council</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3234219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Images: Both pictures reproduced courtesy of DLI Archives and Durham County Record Office, D/Lo/C 113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Jimmy’s story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https://durhamrecordoffice.org.uk/learning-zone/the-story-of-jimmy-durham/</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3554635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latin typeface="Arial" panose="020B0604020202020204" pitchFamily="34" charset="0"/>
              </a:rPr>
              <a:t>Image: John Kent plaque, reproduced courtesy of Maryport Town Council</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2466088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hlinkClick r:id="rId3"/>
              </a:rPr>
              <a:t>https://en.wikipedia.org/wiki/Temperance_movement</a:t>
            </a:r>
            <a:r>
              <a:rPr lang="en-GB" sz="1200" dirty="0"/>
              <a:t> </a:t>
            </a:r>
          </a:p>
          <a:p>
            <a:r>
              <a:rPr lang="en-GB" sz="1200" dirty="0">
                <a:hlinkClick r:id="rId4"/>
              </a:rPr>
              <a:t>https://co-curate.ncl.ac.uk/carlisle-railway-station/</a:t>
            </a:r>
            <a:r>
              <a:rPr lang="en-GB" sz="1200" dirty="0"/>
              <a:t> </a:t>
            </a:r>
          </a:p>
          <a:p>
            <a:r>
              <a:rPr lang="en-GB" sz="1200" dirty="0">
                <a:hlinkClick r:id="rId5"/>
              </a:rPr>
              <a:t>https://www.communityraillancashire.co.uk/wp-content/uploads/2014/12/Carlisle-Citadel-railway-station.pdf</a:t>
            </a:r>
            <a:endParaRPr lang="en-GB" sz="1200" dirty="0"/>
          </a:p>
          <a:p>
            <a:r>
              <a:rPr lang="en-GB" sz="1200" dirty="0">
                <a:hlinkClick r:id="rId6"/>
              </a:rPr>
              <a:t>https://www.iwm.org.uk/history/the-black-british-soldiers-who-were-deliberately-forgotten</a:t>
            </a:r>
            <a:r>
              <a:rPr lang="en-GB" sz="1200" dirty="0"/>
              <a:t> </a:t>
            </a:r>
          </a:p>
          <a:p>
            <a:r>
              <a:rPr lang="en-GB" sz="1200" dirty="0">
                <a:hlinkClick r:id="rId7"/>
              </a:rPr>
              <a:t>https://www.bbc.co.uk/bitesize/articles/zgjff82</a:t>
            </a:r>
            <a:r>
              <a:rPr lang="en-GB" sz="1200" dirty="0"/>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1555535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i="1" kern="1200" dirty="0">
                <a:solidFill>
                  <a:schemeClr val="tx1"/>
                </a:solidFill>
                <a:effectLst/>
                <a:ea typeface="+mn-ea"/>
                <a:cs typeface="+mn-cs"/>
              </a:rPr>
              <a:t>Olaudah Equiano, also called Gustavus </a:t>
            </a:r>
            <a:r>
              <a:rPr lang="en-US" sz="1200" i="1" kern="1200" dirty="0" err="1">
                <a:solidFill>
                  <a:schemeClr val="tx1"/>
                </a:solidFill>
                <a:effectLst/>
                <a:ea typeface="+mn-ea"/>
                <a:cs typeface="+mn-cs"/>
              </a:rPr>
              <a:t>Vassa</a:t>
            </a:r>
            <a:r>
              <a:rPr lang="en-US" sz="1200" i="1" kern="1200" dirty="0">
                <a:solidFill>
                  <a:schemeClr val="tx1"/>
                </a:solidFill>
                <a:effectLst/>
                <a:ea typeface="+mn-ea"/>
                <a:cs typeface="+mn-cs"/>
              </a:rPr>
              <a:t> </a:t>
            </a:r>
            <a:r>
              <a:rPr lang="en-US" sz="1200" kern="1200" dirty="0">
                <a:solidFill>
                  <a:schemeClr val="tx1"/>
                </a:solidFill>
                <a:effectLst/>
                <a:ea typeface="+mn-ea"/>
                <a:cs typeface="+mn-cs"/>
              </a:rPr>
              <a:t>by: Orme, D., after Denton, W. (1789), National Portrait Gallery. Public Domain, retrieved from </a:t>
            </a:r>
            <a:r>
              <a:rPr lang="en-US" sz="1200" u="none" strike="noStrike" kern="1200" dirty="0">
                <a:solidFill>
                  <a:schemeClr val="tx1"/>
                </a:solidFill>
                <a:effectLst/>
                <a:ea typeface="+mn-ea"/>
                <a:cs typeface="+mn-cs"/>
                <a:hlinkClick r:id="rId3"/>
              </a:rPr>
              <a:t>https://commons.wikimedia.org/wiki/File:Daniel_Orme,_W._Denton_-_Olaudah_Equiano_(Gustavus_Vassa),_1789.png</a:t>
            </a:r>
            <a:endParaRPr lang="en-US" sz="1200" u="none" strike="noStrike" kern="1200" dirty="0">
              <a:solidFill>
                <a:schemeClr val="tx1"/>
              </a:solidFill>
              <a:effectLs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ea typeface="+mn-ea"/>
                <a:cs typeface="+mn-cs"/>
              </a:rPr>
              <a:t>Celestine Edwards portrait, reproduced courtesy  of National Archives</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3956134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i="1" kern="1200" dirty="0">
                <a:solidFill>
                  <a:schemeClr val="tx1"/>
                </a:solidFill>
                <a:effectLst/>
                <a:ea typeface="+mn-ea"/>
                <a:cs typeface="+mn-cs"/>
              </a:rPr>
              <a:t>Olaudah Equiano, also called Gustavus </a:t>
            </a:r>
            <a:r>
              <a:rPr lang="en-US" sz="1200" i="1" kern="1200" dirty="0" err="1">
                <a:solidFill>
                  <a:schemeClr val="tx1"/>
                </a:solidFill>
                <a:effectLst/>
                <a:ea typeface="+mn-ea"/>
                <a:cs typeface="+mn-cs"/>
              </a:rPr>
              <a:t>Vassa</a:t>
            </a:r>
            <a:r>
              <a:rPr lang="en-US" sz="1200" i="1" kern="1200" dirty="0">
                <a:solidFill>
                  <a:schemeClr val="tx1"/>
                </a:solidFill>
                <a:effectLst/>
                <a:ea typeface="+mn-ea"/>
                <a:cs typeface="+mn-cs"/>
              </a:rPr>
              <a:t> </a:t>
            </a:r>
            <a:r>
              <a:rPr lang="en-US" sz="1200" kern="1200" dirty="0">
                <a:solidFill>
                  <a:schemeClr val="tx1"/>
                </a:solidFill>
                <a:effectLst/>
                <a:ea typeface="+mn-ea"/>
                <a:cs typeface="+mn-cs"/>
              </a:rPr>
              <a:t>by: Orme, D., after Denton, W. (1789), National Portrait Gallery. Public Domain, retrieved from </a:t>
            </a:r>
            <a:r>
              <a:rPr lang="en-US" sz="1200" u="none" strike="noStrike" kern="1200" dirty="0">
                <a:solidFill>
                  <a:schemeClr val="tx1"/>
                </a:solidFill>
                <a:effectLst/>
                <a:ea typeface="+mn-ea"/>
                <a:cs typeface="+mn-cs"/>
                <a:hlinkClick r:id="rId3"/>
              </a:rPr>
              <a:t>https://commons.wikimedia.org/wiki/File:Daniel_Orme,_W._Denton_-_Olaudah_Equiano_(Gustavus_Vassa),_1789.png</a:t>
            </a:r>
            <a:endParaRPr lang="en-GB"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2912249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latin typeface="Arial" panose="020B0604020202020204" pitchFamily="34" charset="0"/>
              </a:rPr>
              <a:t>Image: Plaque commemorating first African Community, reproduced courtesy of Beverley </a:t>
            </a:r>
            <a:r>
              <a:rPr lang="en-GB" sz="1200" dirty="0" err="1">
                <a:latin typeface="Arial" panose="020B0604020202020204" pitchFamily="34" charset="0"/>
              </a:rPr>
              <a:t>Prevatt</a:t>
            </a:r>
            <a:r>
              <a:rPr lang="en-GB" sz="1200" dirty="0">
                <a:latin typeface="Arial" panose="020B0604020202020204" pitchFamily="34" charset="0"/>
              </a:rPr>
              <a:t> Goldstein</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latin typeface="Arial" panose="020B0604020202020204" pitchFamily="34" charset="0"/>
              </a:rPr>
              <a:t>The Victor Tombstone reproduced courtesy of Tyne and Wear Archives &amp; Museum (TWAM)</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dirty="0">
              <a:latin typeface="Arial" panose="020B0604020202020204" pitchFamily="34" charset="0"/>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latin typeface="Arial" panose="020B0604020202020204" pitchFamily="34" charset="0"/>
              </a:rPr>
              <a:t>Severus Coin, reproduced courtesy of Tyne and Wear Archives &amp; Museum (TWAM)</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a:t>
            </a:fld>
            <a:endParaRPr lang="en-US"/>
          </a:p>
        </p:txBody>
      </p:sp>
    </p:spTree>
    <p:extLst>
      <p:ext uri="{BB962C8B-B14F-4D97-AF65-F5344CB8AC3E}">
        <p14:creationId xmlns:p14="http://schemas.microsoft.com/office/powerpoint/2010/main" val="1600396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Images: Celestine Edwards portrait, reproduced courtesy  of National Archives</a:t>
            </a:r>
          </a:p>
          <a:p>
            <a:r>
              <a:rPr lang="en-US" sz="1200" kern="1200" dirty="0">
                <a:solidFill>
                  <a:schemeClr val="tx1"/>
                </a:solidFill>
                <a:effectLst/>
                <a:ea typeface="+mn-ea"/>
                <a:cs typeface="+mn-cs"/>
              </a:rPr>
              <a:t>Assembly Hall, Sunderland 1900, reproduced courtesy of Newcastle Libraries Collection</a:t>
            </a: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latin typeface="Arial" panose="020B0604020202020204" pitchFamily="34" charset="0"/>
              </a:rPr>
              <a:t>Plaque at site of New Assembly Hall, Fawcett Street, Sunderland</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905309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2167365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ea typeface="+mn-ea"/>
                <a:cs typeface="+mn-cs"/>
              </a:rPr>
              <a:t>Images: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ea typeface="+mn-ea"/>
                <a:cs typeface="+mn-cs"/>
              </a:rPr>
              <a:t>Ellen Craft, image from </a:t>
            </a:r>
            <a:r>
              <a:rPr lang="en-GB" sz="1200" i="1" kern="1200" dirty="0">
                <a:solidFill>
                  <a:schemeClr val="tx1"/>
                </a:solidFill>
                <a:effectLst/>
                <a:ea typeface="+mn-ea"/>
                <a:cs typeface="+mn-cs"/>
              </a:rPr>
              <a:t>The Underground Railroad from Slavery to Freedom</a:t>
            </a:r>
            <a:r>
              <a:rPr lang="en-GB" sz="1200" kern="1200" dirty="0">
                <a:solidFill>
                  <a:schemeClr val="tx1"/>
                </a:solidFill>
                <a:effectLst/>
                <a:ea typeface="+mn-ea"/>
                <a:cs typeface="+mn-cs"/>
              </a:rPr>
              <a:t> by Wilbur Henry Siebert, Albert Bushnell Hart, Edition: 2. London: Macmillan, 1898. Public domain, retrieved from </a:t>
            </a:r>
            <a:r>
              <a:rPr lang="en-US" sz="1200" u="sng" kern="1200" dirty="0">
                <a:solidFill>
                  <a:schemeClr val="tx1"/>
                </a:solidFill>
                <a:effectLst/>
                <a:ea typeface="+mn-ea"/>
                <a:cs typeface="+mn-cs"/>
                <a:hlinkClick r:id="rId3"/>
              </a:rPr>
              <a:t>https://commons.wikimedia.org/wiki/File:Ellen_Craft_escaped_slave.jpg</a:t>
            </a:r>
            <a:endParaRPr lang="en-US" sz="1200" u="sng" kern="1200" dirty="0">
              <a:solidFill>
                <a:schemeClr val="tx1"/>
              </a:solidFill>
              <a:effectLs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ea typeface="+mn-ea"/>
                <a:cs typeface="+mn-cs"/>
              </a:rPr>
              <a:t>Frederick Douglass’ temporary plaque at Richardson’s Home in Summerhill Grove, Newcastle. Reproduced courtesy of Beverley </a:t>
            </a:r>
            <a:r>
              <a:rPr lang="en-US" sz="1200" kern="1200" dirty="0" err="1">
                <a:solidFill>
                  <a:schemeClr val="tx1"/>
                </a:solidFill>
                <a:effectLst/>
                <a:ea typeface="+mn-ea"/>
                <a:cs typeface="+mn-cs"/>
              </a:rPr>
              <a:t>Prevatt</a:t>
            </a:r>
            <a:r>
              <a:rPr lang="en-US" sz="1200" kern="1200" dirty="0">
                <a:solidFill>
                  <a:schemeClr val="tx1"/>
                </a:solidFill>
                <a:effectLst/>
                <a:ea typeface="+mn-ea"/>
                <a:cs typeface="+mn-cs"/>
              </a:rPr>
              <a:t> Goldstein</a:t>
            </a:r>
            <a:endParaRPr lang="en-GB" sz="1200" kern="1200" dirty="0">
              <a:solidFill>
                <a:schemeClr val="tx1"/>
              </a:solidFill>
              <a:effectLs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sz="1200" dirty="0">
              <a:latin typeface="Arial" panose="020B0604020202020204" pitchFamily="34" charset="0"/>
              <a:ea typeface="Calibri" panose="020F0502020204030204" pitchFamily="34" charset="0"/>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dirty="0">
                <a:latin typeface="Arial" panose="020B0604020202020204" pitchFamily="34" charset="0"/>
                <a:ea typeface="Calibri" panose="020F0502020204030204" pitchFamily="34" charset="0"/>
              </a:rPr>
              <a:t>Martin Luther King reproduced courtesy of Beverley </a:t>
            </a:r>
            <a:r>
              <a:rPr lang="en-US" sz="1200" dirty="0" err="1">
                <a:latin typeface="Arial" panose="020B0604020202020204" pitchFamily="34" charset="0"/>
                <a:ea typeface="Calibri" panose="020F0502020204030204" pitchFamily="34" charset="0"/>
              </a:rPr>
              <a:t>Prevatt</a:t>
            </a:r>
            <a:r>
              <a:rPr lang="en-US" sz="1200" dirty="0">
                <a:latin typeface="Arial" panose="020B0604020202020204" pitchFamily="34" charset="0"/>
                <a:ea typeface="Calibri" panose="020F0502020204030204" pitchFamily="34" charset="0"/>
              </a:rPr>
              <a:t> Goldstein </a:t>
            </a:r>
            <a:endParaRPr lang="en-GB"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829966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ea typeface="+mn-ea"/>
                <a:cs typeface="+mn-cs"/>
              </a:rPr>
              <a:t>Image: Ellen Craft, image from </a:t>
            </a:r>
            <a:r>
              <a:rPr lang="en-GB" sz="1200" i="1" kern="1200" dirty="0">
                <a:solidFill>
                  <a:schemeClr val="tx1"/>
                </a:solidFill>
                <a:effectLst/>
                <a:ea typeface="+mn-ea"/>
                <a:cs typeface="+mn-cs"/>
              </a:rPr>
              <a:t>The Underground Railroad from Slavery to Freedom</a:t>
            </a:r>
            <a:r>
              <a:rPr lang="en-GB" sz="1200" kern="1200" dirty="0">
                <a:solidFill>
                  <a:schemeClr val="tx1"/>
                </a:solidFill>
                <a:effectLst/>
                <a:ea typeface="+mn-ea"/>
                <a:cs typeface="+mn-cs"/>
              </a:rPr>
              <a:t> by Wilbur Henry Siebert, Albert Bushnell Hart, Edition: 2. London: Macmillan, 1898. Public domain, retrieved from </a:t>
            </a:r>
            <a:r>
              <a:rPr lang="en-US" sz="1200" u="sng" kern="1200" dirty="0">
                <a:solidFill>
                  <a:schemeClr val="tx1"/>
                </a:solidFill>
                <a:effectLst/>
                <a:ea typeface="+mn-ea"/>
                <a:cs typeface="+mn-cs"/>
                <a:hlinkClick r:id="rId3"/>
              </a:rPr>
              <a:t>https://commons.wikimedia.org/wiki/File:Ellen_Craft_escaped_slave.jpg</a:t>
            </a:r>
            <a:endParaRPr lang="en-GB"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1164469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ea typeface="+mn-ea"/>
                <a:cs typeface="+mn-cs"/>
              </a:rPr>
              <a:t>Image: Frederick Douglass’ temporary plaque at Richardson’s Home in Summerhill Grove, Newcastle. Reproduced courtesy of Beverley </a:t>
            </a:r>
            <a:r>
              <a:rPr lang="en-US" sz="1200" kern="1200" dirty="0" err="1">
                <a:solidFill>
                  <a:schemeClr val="tx1"/>
                </a:solidFill>
                <a:effectLst/>
                <a:ea typeface="+mn-ea"/>
                <a:cs typeface="+mn-cs"/>
              </a:rPr>
              <a:t>Prevatt</a:t>
            </a:r>
            <a:r>
              <a:rPr lang="en-US" sz="1200" kern="1200" dirty="0">
                <a:solidFill>
                  <a:schemeClr val="tx1"/>
                </a:solidFill>
                <a:effectLst/>
                <a:ea typeface="+mn-ea"/>
                <a:cs typeface="+mn-cs"/>
              </a:rPr>
              <a:t> Goldstein</a:t>
            </a:r>
            <a:endParaRPr lang="en-GB"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1236876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Martin Luther King reproduced courtesy of Beverley </a:t>
            </a:r>
            <a:r>
              <a:rPr lang="en-GB" dirty="0" err="1"/>
              <a:t>Prevatt</a:t>
            </a:r>
            <a:r>
              <a:rPr lang="en-GB" dirty="0"/>
              <a:t> Goldstein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26</a:t>
            </a:fld>
            <a:endParaRPr lang="en-US"/>
          </a:p>
        </p:txBody>
      </p:sp>
    </p:spTree>
    <p:extLst>
      <p:ext uri="{BB962C8B-B14F-4D97-AF65-F5344CB8AC3E}">
        <p14:creationId xmlns:p14="http://schemas.microsoft.com/office/powerpoint/2010/main" val="2842990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hlinkClick r:id="rId3"/>
              </a:rPr>
              <a:t>https://en.wikipedia.org/wiki/Stockton_and_Darlington_Railway</a:t>
            </a:r>
            <a:r>
              <a:rPr lang="en-GB" sz="1200" dirty="0"/>
              <a:t> </a:t>
            </a:r>
          </a:p>
          <a:p>
            <a:r>
              <a:rPr lang="en-GB" sz="1200" dirty="0">
                <a:hlinkClick r:id="rId4"/>
              </a:rPr>
              <a:t>https://www.hopetowndarlington.co.uk/about-us/#OurHistory</a:t>
            </a:r>
            <a:r>
              <a:rPr lang="en-GB" sz="1200" dirty="0"/>
              <a:t> </a:t>
            </a:r>
          </a:p>
          <a:p>
            <a:pPr marL="0" indent="0">
              <a:buNone/>
            </a:pPr>
            <a:r>
              <a:rPr lang="en-GB" sz="1200" dirty="0">
                <a:hlinkClick r:id="rId5"/>
              </a:rPr>
              <a:t>https://en.wikipedia.org/wiki/Underground_Railroad</a:t>
            </a:r>
            <a:r>
              <a:rPr lang="en-GB" sz="1200" dirty="0"/>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769371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dirty="0"/>
              <a:t>A whole Teachers’ Pack of resources can be found here: </a:t>
            </a:r>
            <a:r>
              <a:rPr lang="en-GB" sz="1200" u="sng" kern="1200" dirty="0">
                <a:solidFill>
                  <a:schemeClr val="tx1"/>
                </a:solidFill>
                <a:effectLst/>
                <a:latin typeface="Arial" panose="020B0604020202020204" pitchFamily="34" charset="0"/>
                <a:ea typeface="+mn-ea"/>
                <a:cs typeface="+mn-cs"/>
                <a:hlinkClick r:id="rId3"/>
              </a:rPr>
              <a:t>https://research.ncl.ac.uk/martinlutherking/activities/mlkinuk/</a:t>
            </a:r>
            <a:r>
              <a:rPr lang="en-GB" sz="1200" kern="1200" dirty="0">
                <a:solidFill>
                  <a:schemeClr val="tx1"/>
                </a:solidFill>
                <a:effectLst/>
                <a:latin typeface="Arial" panose="020B0604020202020204" pitchFamily="34"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3369574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dirty="0"/>
              <a:t>Images: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latin typeface="Arial" panose="020B0604020202020204" pitchFamily="34" charset="0"/>
                <a:ea typeface="Calibri" panose="020F0502020204030204" pitchFamily="34" charset="0"/>
              </a:rPr>
              <a:t>Arthur Wharton statue at St George’s Park, from the Arthur Wharton Foundation, reproduced courtesy of Shaun Campbell</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err="1">
                <a:solidFill>
                  <a:schemeClr val="tx1"/>
                </a:solidFill>
                <a:effectLst/>
                <a:ea typeface="+mn-ea"/>
                <a:cs typeface="+mn-cs"/>
              </a:rPr>
              <a:t>Learie</a:t>
            </a:r>
            <a:r>
              <a:rPr lang="en-GB" sz="1200" kern="1200" dirty="0">
                <a:solidFill>
                  <a:schemeClr val="tx1"/>
                </a:solidFill>
                <a:effectLst/>
                <a:ea typeface="+mn-ea"/>
                <a:cs typeface="+mn-cs"/>
              </a:rPr>
              <a:t> Constantine retrieved from National Library of Australia, Public domain, via Wikimedia Commons, https://upload.wikimedia.org/wikipedia/commons/a/af/Learie_Constantine_1930_01.jpg</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dirty="0"/>
              <a:t>Muhammad Ali </a:t>
            </a:r>
            <a:r>
              <a:rPr lang="en-GB" sz="1200" dirty="0">
                <a:latin typeface="Arial" panose="020B0604020202020204" pitchFamily="34" charset="0"/>
              </a:rPr>
              <a:t>By John Stango, CC BY-SA 3.0, https://</a:t>
            </a:r>
            <a:r>
              <a:rPr lang="en-GB" sz="1200" dirty="0" err="1">
                <a:latin typeface="Arial" panose="020B0604020202020204" pitchFamily="34" charset="0"/>
              </a:rPr>
              <a:t>commons.wikimedia.org</a:t>
            </a:r>
            <a:r>
              <a:rPr lang="en-GB" sz="1200" dirty="0">
                <a:latin typeface="Arial" panose="020B0604020202020204" pitchFamily="34" charset="0"/>
              </a:rPr>
              <a:t>/w/</a:t>
            </a:r>
            <a:r>
              <a:rPr lang="en-GB" sz="1200" dirty="0" err="1">
                <a:latin typeface="Arial" panose="020B0604020202020204" pitchFamily="34" charset="0"/>
              </a:rPr>
              <a:t>index.php?curid</a:t>
            </a:r>
            <a:r>
              <a:rPr lang="en-GB" sz="1200" dirty="0">
                <a:latin typeface="Arial" panose="020B0604020202020204" pitchFamily="34" charset="0"/>
              </a:rPr>
              <a:t>=24121520</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2372228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i="1" dirty="0">
                <a:latin typeface="Arial" panose="020B0604020202020204" pitchFamily="34" charset="0"/>
                <a:ea typeface="Calibri" panose="020F0502020204030204" pitchFamily="34" charset="0"/>
              </a:rPr>
              <a:t>Arthur Wharton statue at St George’s Park, from the Arthur Wharton Foundation, reproduced courtesy of Shaun Campbell</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30</a:t>
            </a:fld>
            <a:endParaRPr lang="en-US"/>
          </a:p>
        </p:txBody>
      </p:sp>
    </p:spTree>
    <p:extLst>
      <p:ext uri="{BB962C8B-B14F-4D97-AF65-F5344CB8AC3E}">
        <p14:creationId xmlns:p14="http://schemas.microsoft.com/office/powerpoint/2010/main" val="1067884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rPr>
              <a:t>Image: Plaque commemorating first African Community, reproduced courtesy of Beverley </a:t>
            </a:r>
            <a:r>
              <a:rPr lang="en-GB" sz="1200" dirty="0" err="1">
                <a:latin typeface="Arial" panose="020B0604020202020204" pitchFamily="34" charset="0"/>
              </a:rPr>
              <a:t>Prevatt</a:t>
            </a:r>
            <a:r>
              <a:rPr lang="en-GB" sz="1200" dirty="0">
                <a:latin typeface="Arial" panose="020B0604020202020204" pitchFamily="34" charset="0"/>
              </a:rPr>
              <a:t> Goldstein</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314819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err="1">
                <a:solidFill>
                  <a:schemeClr val="tx1"/>
                </a:solidFill>
                <a:effectLst/>
                <a:ea typeface="+mn-ea"/>
                <a:cs typeface="+mn-cs"/>
              </a:rPr>
              <a:t>Learie</a:t>
            </a:r>
            <a:r>
              <a:rPr lang="en-GB" sz="1200" kern="1200" dirty="0">
                <a:solidFill>
                  <a:schemeClr val="tx1"/>
                </a:solidFill>
                <a:effectLst/>
                <a:ea typeface="+mn-ea"/>
                <a:cs typeface="+mn-cs"/>
              </a:rPr>
              <a:t> Constantine retrieved from National Library of Australia, Public domain, via Wikimedia Commons, https://</a:t>
            </a:r>
            <a:r>
              <a:rPr lang="en-GB" sz="1200" kern="1200" dirty="0" err="1">
                <a:solidFill>
                  <a:schemeClr val="tx1"/>
                </a:solidFill>
                <a:effectLst/>
                <a:ea typeface="+mn-ea"/>
                <a:cs typeface="+mn-cs"/>
              </a:rPr>
              <a:t>upload.wikimedia.org</a:t>
            </a:r>
            <a:r>
              <a:rPr lang="en-GB" sz="1200" kern="1200" dirty="0">
                <a:solidFill>
                  <a:schemeClr val="tx1"/>
                </a:solidFill>
                <a:effectLst/>
                <a:ea typeface="+mn-ea"/>
                <a:cs typeface="+mn-cs"/>
              </a:rPr>
              <a:t>/</a:t>
            </a:r>
            <a:r>
              <a:rPr lang="en-GB" sz="1200" kern="1200" dirty="0" err="1">
                <a:solidFill>
                  <a:schemeClr val="tx1"/>
                </a:solidFill>
                <a:effectLst/>
                <a:ea typeface="+mn-ea"/>
                <a:cs typeface="+mn-cs"/>
              </a:rPr>
              <a:t>wikipedia</a:t>
            </a:r>
            <a:r>
              <a:rPr lang="en-GB" sz="1200" kern="1200" dirty="0">
                <a:solidFill>
                  <a:schemeClr val="tx1"/>
                </a:solidFill>
                <a:effectLst/>
                <a:ea typeface="+mn-ea"/>
                <a:cs typeface="+mn-cs"/>
              </a:rPr>
              <a:t>/commons/a/</a:t>
            </a:r>
            <a:r>
              <a:rPr lang="en-GB" sz="1200" kern="1200" dirty="0" err="1">
                <a:solidFill>
                  <a:schemeClr val="tx1"/>
                </a:solidFill>
                <a:effectLst/>
                <a:ea typeface="+mn-ea"/>
                <a:cs typeface="+mn-cs"/>
              </a:rPr>
              <a:t>af</a:t>
            </a:r>
            <a:r>
              <a:rPr lang="en-GB" sz="1200" kern="1200" dirty="0">
                <a:solidFill>
                  <a:schemeClr val="tx1"/>
                </a:solidFill>
                <a:effectLst/>
                <a:ea typeface="+mn-ea"/>
                <a:cs typeface="+mn-cs"/>
              </a:rPr>
              <a:t>/Learie_Constantine_1930_01.jpg</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31</a:t>
            </a:fld>
            <a:endParaRPr lang="en-US"/>
          </a:p>
        </p:txBody>
      </p:sp>
    </p:spTree>
    <p:extLst>
      <p:ext uri="{BB962C8B-B14F-4D97-AF65-F5344CB8AC3E}">
        <p14:creationId xmlns:p14="http://schemas.microsoft.com/office/powerpoint/2010/main" val="3209532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dirty="0">
                <a:latin typeface="Arial" panose="020B0604020202020204" pitchFamily="34" charset="0"/>
              </a:rPr>
              <a:t>Muhammad Ali By John Stango, CC BY-SA 3.0, https://</a:t>
            </a:r>
            <a:r>
              <a:rPr lang="en-GB" sz="1200" u="sng" dirty="0" err="1">
                <a:latin typeface="Arial" panose="020B0604020202020204" pitchFamily="34" charset="0"/>
              </a:rPr>
              <a:t>commons.wikimedia.org</a:t>
            </a:r>
            <a:r>
              <a:rPr lang="en-GB" sz="1200" u="sng" dirty="0">
                <a:latin typeface="Arial" panose="020B0604020202020204" pitchFamily="34" charset="0"/>
              </a:rPr>
              <a:t>/w/</a:t>
            </a:r>
            <a:r>
              <a:rPr lang="en-GB" sz="1200" u="sng" dirty="0" err="1">
                <a:latin typeface="Arial" panose="020B0604020202020204" pitchFamily="34" charset="0"/>
              </a:rPr>
              <a:t>index.php?curid</a:t>
            </a:r>
            <a:r>
              <a:rPr lang="en-GB" sz="1200" u="sng" dirty="0">
                <a:latin typeface="Arial" panose="020B0604020202020204" pitchFamily="34" charset="0"/>
              </a:rPr>
              <a:t>=24121520</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32</a:t>
            </a:fld>
            <a:endParaRPr lang="en-US"/>
          </a:p>
        </p:txBody>
      </p:sp>
    </p:spTree>
    <p:extLst>
      <p:ext uri="{BB962C8B-B14F-4D97-AF65-F5344CB8AC3E}">
        <p14:creationId xmlns:p14="http://schemas.microsoft.com/office/powerpoint/2010/main" val="16104349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hlinkClick r:id="rId3"/>
              </a:rPr>
              <a:t>https://www.ducksters.com/history/africa/empire_of_ancient_ghana.php</a:t>
            </a:r>
            <a:r>
              <a:rPr lang="en-GB" sz="1200" dirty="0"/>
              <a:t> </a:t>
            </a:r>
          </a:p>
          <a:p>
            <a:pPr marL="0" indent="0">
              <a:buNone/>
            </a:pPr>
            <a:r>
              <a:rPr lang="en-GB" sz="1200" dirty="0">
                <a:hlinkClick r:id="rId4"/>
              </a:rPr>
              <a:t>https://www.bristolmuseums.org.uk/stories/bristol-bus-boycott/</a:t>
            </a:r>
            <a:r>
              <a:rPr lang="en-GB" sz="1200" dirty="0"/>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33</a:t>
            </a:fld>
            <a:endParaRPr lang="en-US"/>
          </a:p>
        </p:txBody>
      </p:sp>
    </p:spTree>
    <p:extLst>
      <p:ext uri="{BB962C8B-B14F-4D97-AF65-F5344CB8AC3E}">
        <p14:creationId xmlns:p14="http://schemas.microsoft.com/office/powerpoint/2010/main" val="3570925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dirty="0"/>
              <a:t>Images: </a:t>
            </a:r>
            <a:r>
              <a:rPr lang="en-GB" sz="1200" dirty="0">
                <a:latin typeface="Arial" panose="020B0604020202020204" pitchFamily="34" charset="0"/>
                <a:ea typeface="Calibri" panose="020F0502020204030204" pitchFamily="34" charset="0"/>
              </a:rPr>
              <a:t>Royal Victoria Infirmary, Newcastle, 1906, HO.RVI.163.2, reproduced courtesy of TWAM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34</a:t>
            </a:fld>
            <a:endParaRPr lang="en-US"/>
          </a:p>
        </p:txBody>
      </p:sp>
    </p:spTree>
    <p:extLst>
      <p:ext uri="{BB962C8B-B14F-4D97-AF65-F5344CB8AC3E}">
        <p14:creationId xmlns:p14="http://schemas.microsoft.com/office/powerpoint/2010/main" val="31403571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dirty="0"/>
              <a:t>Image: </a:t>
            </a:r>
            <a:r>
              <a:rPr lang="en-GB" sz="1200" dirty="0">
                <a:latin typeface="Arial" panose="020B0604020202020204" pitchFamily="34" charset="0"/>
                <a:ea typeface="Calibri" panose="020F0502020204030204" pitchFamily="34" charset="0"/>
              </a:rPr>
              <a:t>Royal Victoria Infirmary, Newcastle, 1906, HO.RVI.163.2, reproduced courtesy of TWAM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35</a:t>
            </a:fld>
            <a:endParaRPr lang="en-US"/>
          </a:p>
        </p:txBody>
      </p:sp>
    </p:spTree>
    <p:extLst>
      <p:ext uri="{BB962C8B-B14F-4D97-AF65-F5344CB8AC3E}">
        <p14:creationId xmlns:p14="http://schemas.microsoft.com/office/powerpoint/2010/main" val="28912137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ea typeface="+mn-ea"/>
                <a:cs typeface="+mn-cs"/>
              </a:rPr>
              <a:t>Dr Robert Wellesley-Cole,  Creative Commons Licence, retrieved from </a:t>
            </a:r>
            <a:r>
              <a:rPr lang="en-GB" sz="1200" u="sng" kern="1200" dirty="0">
                <a:solidFill>
                  <a:schemeClr val="tx1"/>
                </a:solidFill>
                <a:effectLst/>
                <a:ea typeface="+mn-ea"/>
                <a:cs typeface="+mn-cs"/>
                <a:hlinkClick r:id="rId3"/>
              </a:rPr>
              <a:t>https://en.wikipedia.org/wiki/Robert_Benjamin_Ageh_Wellesley_Cole#/media/File:RWellesley-Cole.jpg</a:t>
            </a:r>
            <a:endParaRPr lang="en-GB"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36</a:t>
            </a:fld>
            <a:endParaRPr lang="en-US"/>
          </a:p>
        </p:txBody>
      </p:sp>
    </p:spTree>
    <p:extLst>
      <p:ext uri="{BB962C8B-B14F-4D97-AF65-F5344CB8AC3E}">
        <p14:creationId xmlns:p14="http://schemas.microsoft.com/office/powerpoint/2010/main" val="35079078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37</a:t>
            </a:fld>
            <a:endParaRPr lang="en-US"/>
          </a:p>
        </p:txBody>
      </p:sp>
    </p:spTree>
    <p:extLst>
      <p:ext uri="{BB962C8B-B14F-4D97-AF65-F5344CB8AC3E}">
        <p14:creationId xmlns:p14="http://schemas.microsoft.com/office/powerpoint/2010/main" val="485317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Images: </a:t>
            </a:r>
          </a:p>
          <a:p>
            <a:r>
              <a:rPr lang="en-GB" sz="1200" kern="1200" dirty="0">
                <a:solidFill>
                  <a:schemeClr val="tx1"/>
                </a:solidFill>
                <a:effectLst/>
                <a:ea typeface="+mn-ea"/>
                <a:cs typeface="+mn-cs"/>
              </a:rPr>
              <a:t>Ira Aldridge, permission to reproduce purchased from </a:t>
            </a:r>
            <a:r>
              <a:rPr lang="en-GB" sz="1200" kern="1200" dirty="0" err="1">
                <a:solidFill>
                  <a:schemeClr val="tx1"/>
                </a:solidFill>
                <a:effectLst/>
                <a:ea typeface="+mn-ea"/>
                <a:cs typeface="+mn-cs"/>
              </a:rPr>
              <a:t>Alamy</a:t>
            </a:r>
            <a:r>
              <a:rPr lang="en-GB" sz="1200" kern="1200" dirty="0">
                <a:solidFill>
                  <a:schemeClr val="tx1"/>
                </a:solidFill>
                <a:effectLst/>
                <a:ea typeface="+mn-ea"/>
                <a:cs typeface="+mn-cs"/>
              </a:rPr>
              <a:t> Stock Photo, ID MP3PTM PA</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ea typeface="+mn-ea"/>
                <a:cs typeface="+mn-cs"/>
              </a:rPr>
              <a:t>Samuel Coleridge Taylor. Unknown author, Public domain, via Wikimedia Commons, retrieved from https://</a:t>
            </a:r>
            <a:r>
              <a:rPr lang="en-GB" sz="1200" kern="1200" dirty="0" err="1">
                <a:solidFill>
                  <a:schemeClr val="tx1"/>
                </a:solidFill>
                <a:effectLst/>
                <a:ea typeface="+mn-ea"/>
                <a:cs typeface="+mn-cs"/>
              </a:rPr>
              <a:t>upload.wikimedia.org</a:t>
            </a:r>
            <a:r>
              <a:rPr lang="en-GB" sz="1200" kern="1200" dirty="0">
                <a:solidFill>
                  <a:schemeClr val="tx1"/>
                </a:solidFill>
                <a:effectLst/>
                <a:ea typeface="+mn-ea"/>
                <a:cs typeface="+mn-cs"/>
              </a:rPr>
              <a:t>/</a:t>
            </a:r>
            <a:r>
              <a:rPr lang="en-GB" sz="1200" kern="1200" dirty="0" err="1">
                <a:solidFill>
                  <a:schemeClr val="tx1"/>
                </a:solidFill>
                <a:effectLst/>
                <a:ea typeface="+mn-ea"/>
                <a:cs typeface="+mn-cs"/>
              </a:rPr>
              <a:t>wikipedia</a:t>
            </a:r>
            <a:r>
              <a:rPr lang="en-GB" sz="1200" kern="1200" dirty="0">
                <a:solidFill>
                  <a:schemeClr val="tx1"/>
                </a:solidFill>
                <a:effectLst/>
                <a:ea typeface="+mn-ea"/>
                <a:cs typeface="+mn-cs"/>
              </a:rPr>
              <a:t>/commons/2/2d/Samuel_Coleridge-Taylor_c.1893.JPG</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ea typeface="+mn-ea"/>
                <a:cs typeface="+mn-cs"/>
              </a:rPr>
              <a:t>Paul Robeson, Gordon Parks, Office of War Information; cropped by </a:t>
            </a:r>
            <a:r>
              <a:rPr lang="en-GB" sz="1200" i="1" kern="1200" dirty="0">
                <a:solidFill>
                  <a:schemeClr val="tx1"/>
                </a:solidFill>
                <a:effectLst/>
                <a:ea typeface="+mn-ea"/>
                <a:cs typeface="+mn-cs"/>
              </a:rPr>
              <a:t>Beyond My Ken</a:t>
            </a:r>
            <a:r>
              <a:rPr lang="en-GB" sz="1200" kern="1200" dirty="0">
                <a:solidFill>
                  <a:schemeClr val="tx1"/>
                </a:solidFill>
                <a:effectLst/>
                <a:ea typeface="+mn-ea"/>
                <a:cs typeface="+mn-cs"/>
              </a:rPr>
              <a:t> (talk) 07:13, 3 February 2011 (UTC). Public domain, retrieved from </a:t>
            </a:r>
            <a:r>
              <a:rPr lang="en-GB" sz="1200" u="sng" kern="1200" dirty="0">
                <a:solidFill>
                  <a:schemeClr val="tx1"/>
                </a:solidFill>
                <a:effectLst/>
                <a:ea typeface="+mn-ea"/>
                <a:cs typeface="+mn-cs"/>
                <a:hlinkClick r:id="rId3"/>
              </a:rPr>
              <a:t>https://upload.wikimedia.org/wikipedia/commons/3/3b/Paul_Robeson_1942_crop.jpg</a:t>
            </a:r>
            <a:endParaRPr lang="en-GB"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38</a:t>
            </a:fld>
            <a:endParaRPr lang="en-US"/>
          </a:p>
        </p:txBody>
      </p:sp>
    </p:spTree>
    <p:extLst>
      <p:ext uri="{BB962C8B-B14F-4D97-AF65-F5344CB8AC3E}">
        <p14:creationId xmlns:p14="http://schemas.microsoft.com/office/powerpoint/2010/main" val="30866266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Images: Ira Aldridge, permission to reproduce purchased from </a:t>
            </a:r>
            <a:r>
              <a:rPr lang="en-GB" sz="1200" kern="1200" dirty="0" err="1">
                <a:solidFill>
                  <a:schemeClr val="tx1"/>
                </a:solidFill>
                <a:effectLst/>
                <a:ea typeface="+mn-ea"/>
                <a:cs typeface="+mn-cs"/>
              </a:rPr>
              <a:t>Alamy</a:t>
            </a:r>
            <a:r>
              <a:rPr lang="en-GB" sz="1200" kern="1200" dirty="0">
                <a:solidFill>
                  <a:schemeClr val="tx1"/>
                </a:solidFill>
                <a:effectLst/>
                <a:ea typeface="+mn-ea"/>
                <a:cs typeface="+mn-cs"/>
              </a:rPr>
              <a:t> Stock Photo, ID MP3PTM PA Images</a:t>
            </a:r>
          </a:p>
          <a:p>
            <a:r>
              <a:rPr lang="en-GB" sz="1200" kern="1200" dirty="0">
                <a:solidFill>
                  <a:schemeClr val="tx1"/>
                </a:solidFill>
                <a:effectLst/>
                <a:ea typeface="+mn-ea"/>
                <a:cs typeface="+mn-cs"/>
              </a:rPr>
              <a:t>Playbill, 1947: Public Domain, retrieved from https://</a:t>
            </a:r>
            <a:r>
              <a:rPr lang="en-GB" sz="1200" kern="1200" dirty="0" err="1">
                <a:solidFill>
                  <a:schemeClr val="tx1"/>
                </a:solidFill>
                <a:effectLst/>
                <a:ea typeface="+mn-ea"/>
                <a:cs typeface="+mn-cs"/>
              </a:rPr>
              <a:t>nmaahc.si.edu</a:t>
            </a:r>
            <a:r>
              <a:rPr lang="en-GB" sz="1200" kern="1200" dirty="0">
                <a:solidFill>
                  <a:schemeClr val="tx1"/>
                </a:solidFill>
                <a:effectLst/>
                <a:ea typeface="+mn-ea"/>
                <a:cs typeface="+mn-cs"/>
              </a:rPr>
              <a:t>/object/nmaahc_2011.57.44</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39</a:t>
            </a:fld>
            <a:endParaRPr lang="en-US"/>
          </a:p>
        </p:txBody>
      </p:sp>
    </p:spTree>
    <p:extLst>
      <p:ext uri="{BB962C8B-B14F-4D97-AF65-F5344CB8AC3E}">
        <p14:creationId xmlns:p14="http://schemas.microsoft.com/office/powerpoint/2010/main" val="35087086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ea typeface="+mn-ea"/>
                <a:cs typeface="+mn-cs"/>
              </a:rPr>
              <a:t>Samuel Coleridge Taylor. Unknown author, Public domain, via Wikimedia Commons, retrieved from https://</a:t>
            </a:r>
            <a:r>
              <a:rPr lang="en-GB" sz="1200" kern="1200" dirty="0" err="1">
                <a:solidFill>
                  <a:schemeClr val="tx1"/>
                </a:solidFill>
                <a:effectLst/>
                <a:ea typeface="+mn-ea"/>
                <a:cs typeface="+mn-cs"/>
              </a:rPr>
              <a:t>upload.wikimedia.org</a:t>
            </a:r>
            <a:r>
              <a:rPr lang="en-GB" sz="1200" kern="1200" dirty="0">
                <a:solidFill>
                  <a:schemeClr val="tx1"/>
                </a:solidFill>
                <a:effectLst/>
                <a:ea typeface="+mn-ea"/>
                <a:cs typeface="+mn-cs"/>
              </a:rPr>
              <a:t>/</a:t>
            </a:r>
            <a:r>
              <a:rPr lang="en-GB" sz="1200" kern="1200" dirty="0" err="1">
                <a:solidFill>
                  <a:schemeClr val="tx1"/>
                </a:solidFill>
                <a:effectLst/>
                <a:ea typeface="+mn-ea"/>
                <a:cs typeface="+mn-cs"/>
              </a:rPr>
              <a:t>wikipedia</a:t>
            </a:r>
            <a:r>
              <a:rPr lang="en-GB" sz="1200" kern="1200" dirty="0">
                <a:solidFill>
                  <a:schemeClr val="tx1"/>
                </a:solidFill>
                <a:effectLst/>
                <a:ea typeface="+mn-ea"/>
                <a:cs typeface="+mn-cs"/>
              </a:rPr>
              <a:t>/commons/2/2d/Samuel_Coleridge-Taylor_c.1893.JPG</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40</a:t>
            </a:fld>
            <a:endParaRPr lang="en-US"/>
          </a:p>
        </p:txBody>
      </p:sp>
    </p:spTree>
    <p:extLst>
      <p:ext uri="{BB962C8B-B14F-4D97-AF65-F5344CB8AC3E}">
        <p14:creationId xmlns:p14="http://schemas.microsoft.com/office/powerpoint/2010/main" val="3498216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rPr>
              <a:t>Image: Coin with </a:t>
            </a:r>
            <a:r>
              <a:rPr lang="en-GB" sz="1200" dirty="0" err="1">
                <a:latin typeface="Arial" panose="020B0604020202020204" pitchFamily="34" charset="0"/>
              </a:rPr>
              <a:t>Septimus</a:t>
            </a:r>
            <a:r>
              <a:rPr lang="en-GB" sz="1200" dirty="0">
                <a:latin typeface="Arial" panose="020B0604020202020204" pitchFamily="34" charset="0"/>
              </a:rPr>
              <a:t> Severus, dated 201AD.</a:t>
            </a:r>
          </a:p>
          <a:p>
            <a:r>
              <a:rPr lang="en-GB" sz="1200" dirty="0">
                <a:latin typeface="Arial" panose="020B0604020202020204" pitchFamily="34" charset="0"/>
              </a:rPr>
              <a:t>Severus Coin, reproduced courtesy of Tyne and Wear Archives &amp; Museum (TWAM)</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10585781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ea typeface="+mn-ea"/>
                <a:cs typeface="+mn-cs"/>
              </a:rPr>
              <a:t>Paul Robeson, Gordon Parks, Office of War Information; cropped by </a:t>
            </a:r>
            <a:r>
              <a:rPr lang="en-GB" sz="1200" i="1" kern="1200" dirty="0">
                <a:solidFill>
                  <a:schemeClr val="tx1"/>
                </a:solidFill>
                <a:effectLst/>
                <a:ea typeface="+mn-ea"/>
                <a:cs typeface="+mn-cs"/>
              </a:rPr>
              <a:t>Beyond My Ken</a:t>
            </a:r>
            <a:r>
              <a:rPr lang="en-GB" sz="1200" kern="1200" dirty="0">
                <a:solidFill>
                  <a:schemeClr val="tx1"/>
                </a:solidFill>
                <a:effectLst/>
                <a:ea typeface="+mn-ea"/>
                <a:cs typeface="+mn-cs"/>
              </a:rPr>
              <a:t> (talk) 07:13, 3 February 2011 (UTC). Public domain, retrieved from </a:t>
            </a:r>
            <a:r>
              <a:rPr lang="en-GB" sz="1200" u="sng" kern="1200" dirty="0">
                <a:solidFill>
                  <a:schemeClr val="tx1"/>
                </a:solidFill>
                <a:effectLst/>
                <a:ea typeface="+mn-ea"/>
                <a:cs typeface="+mn-cs"/>
                <a:hlinkClick r:id="rId3"/>
              </a:rPr>
              <a:t>https://upload.wikimedia.org/wikipedia/commons/3/3b/Paul_Robeson_1942_crop.jpg</a:t>
            </a:r>
            <a:endParaRPr lang="en-GB"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41</a:t>
            </a:fld>
            <a:endParaRPr lang="en-US"/>
          </a:p>
        </p:txBody>
      </p:sp>
    </p:spTree>
    <p:extLst>
      <p:ext uri="{BB962C8B-B14F-4D97-AF65-F5344CB8AC3E}">
        <p14:creationId xmlns:p14="http://schemas.microsoft.com/office/powerpoint/2010/main" val="41061601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42</a:t>
            </a:fld>
            <a:endParaRPr lang="en-US"/>
          </a:p>
        </p:txBody>
      </p:sp>
    </p:spTree>
    <p:extLst>
      <p:ext uri="{BB962C8B-B14F-4D97-AF65-F5344CB8AC3E}">
        <p14:creationId xmlns:p14="http://schemas.microsoft.com/office/powerpoint/2010/main" val="24411129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43</a:t>
            </a:fld>
            <a:endParaRPr lang="en-US"/>
          </a:p>
        </p:txBody>
      </p:sp>
    </p:spTree>
    <p:extLst>
      <p:ext uri="{BB962C8B-B14F-4D97-AF65-F5344CB8AC3E}">
        <p14:creationId xmlns:p14="http://schemas.microsoft.com/office/powerpoint/2010/main" val="12055685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latin typeface="Arial" panose="020B0604020202020204" pitchFamily="34" charset="0"/>
                <a:ea typeface="Calibri" panose="020F0502020204030204" pitchFamily="34" charset="0"/>
              </a:rPr>
              <a:t>Charles Duncan O’ Neal Stamp retrieved from https://</a:t>
            </a:r>
            <a:r>
              <a:rPr lang="en-GB" sz="1200" dirty="0" err="1">
                <a:latin typeface="Arial" panose="020B0604020202020204" pitchFamily="34" charset="0"/>
                <a:ea typeface="Calibri" panose="020F0502020204030204" pitchFamily="34" charset="0"/>
              </a:rPr>
              <a:t>www.barbadosstamps.co.uk</a:t>
            </a:r>
            <a:r>
              <a:rPr lang="en-GB" sz="1200" dirty="0">
                <a:latin typeface="Arial" panose="020B0604020202020204" pitchFamily="34" charset="0"/>
                <a:ea typeface="Calibri" panose="020F0502020204030204" pitchFamily="34" charset="0"/>
              </a:rPr>
              <a:t>/</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i="1" dirty="0">
              <a:latin typeface="Arial" panose="020B0604020202020204" pitchFamily="34" charset="0"/>
              <a:ea typeface="Calibri" panose="020F0502020204030204" pitchFamily="34" charset="0"/>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i="1" dirty="0">
                <a:latin typeface="Arial" panose="020B0604020202020204" pitchFamily="34" charset="0"/>
                <a:ea typeface="Calibri" panose="020F0502020204030204" pitchFamily="34" charset="0"/>
              </a:rPr>
              <a:t>HMT Empire Windrush</a:t>
            </a:r>
            <a:r>
              <a:rPr lang="en-GB" sz="1200" dirty="0">
                <a:latin typeface="Arial" panose="020B0604020202020204" pitchFamily="34" charset="0"/>
                <a:ea typeface="Calibri" panose="020F0502020204030204" pitchFamily="34" charset="0"/>
              </a:rPr>
              <a:t> Royal Navy official photographer, Public domain, via Wikimedia Commons Public domain, retrieved from </a:t>
            </a:r>
            <a:r>
              <a:rPr lang="en-GB" sz="1200" u="sng" dirty="0">
                <a:solidFill>
                  <a:srgbClr val="0563C1"/>
                </a:solidFill>
                <a:latin typeface="Arial" panose="020B0604020202020204" pitchFamily="34" charset="0"/>
                <a:ea typeface="Calibri" panose="020F0502020204030204" pitchFamily="34" charset="0"/>
                <a:hlinkClick r:id="rId3"/>
              </a:rPr>
              <a:t>https://upload.wikimedia.org/wikipedia/commons/1/15/HMT_Empire_Windrush_FL9448.jpg</a:t>
            </a:r>
            <a:endParaRPr lang="en-GB" dirty="0"/>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dirty="0">
              <a:latin typeface="Arial" panose="020B0604020202020204" pitchFamily="34" charset="0"/>
              <a:ea typeface="Calibri" panose="020F0502020204030204" pitchFamily="34" charset="0"/>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latin typeface="Arial" panose="020B0604020202020204" pitchFamily="34" charset="0"/>
                <a:ea typeface="Calibri" panose="020F0502020204030204" pitchFamily="34" charset="0"/>
              </a:rPr>
              <a:t>Archie Sibeko, reproduced courtesy of Steve Brock</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44</a:t>
            </a:fld>
            <a:endParaRPr lang="en-US"/>
          </a:p>
        </p:txBody>
      </p:sp>
    </p:spTree>
    <p:extLst>
      <p:ext uri="{BB962C8B-B14F-4D97-AF65-F5344CB8AC3E}">
        <p14:creationId xmlns:p14="http://schemas.microsoft.com/office/powerpoint/2010/main" val="42856275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latin typeface="Arial" panose="020B0604020202020204" pitchFamily="34" charset="0"/>
                <a:ea typeface="Calibri" panose="020F0502020204030204" pitchFamily="34" charset="0"/>
              </a:rPr>
              <a:t>Images: Charles Duncan O’ Neal Stamp retrieved from https://</a:t>
            </a:r>
            <a:r>
              <a:rPr lang="en-GB" sz="1200" dirty="0" err="1">
                <a:latin typeface="Arial" panose="020B0604020202020204" pitchFamily="34" charset="0"/>
                <a:ea typeface="Calibri" panose="020F0502020204030204" pitchFamily="34" charset="0"/>
              </a:rPr>
              <a:t>www.barbadosstamps.co.uk</a:t>
            </a:r>
            <a:r>
              <a:rPr lang="en-GB" sz="1200" dirty="0">
                <a:latin typeface="Arial" panose="020B0604020202020204" pitchFamily="34" charset="0"/>
                <a:ea typeface="Calibri" panose="020F0502020204030204" pitchFamily="34" charset="0"/>
              </a:rPr>
              <a:t>/new-definitive-stamp-issue-from-barbados-january-2016-the-builders-of-barbados/</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45</a:t>
            </a:fld>
            <a:endParaRPr lang="en-US"/>
          </a:p>
        </p:txBody>
      </p:sp>
    </p:spTree>
    <p:extLst>
      <p:ext uri="{BB962C8B-B14F-4D97-AF65-F5344CB8AC3E}">
        <p14:creationId xmlns:p14="http://schemas.microsoft.com/office/powerpoint/2010/main" val="20208226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i="1" dirty="0">
                <a:latin typeface="Arial" panose="020B0604020202020204" pitchFamily="34" charset="0"/>
                <a:ea typeface="Calibri" panose="020F0502020204030204" pitchFamily="34" charset="0"/>
              </a:rPr>
              <a:t>HMT Empire Windrush</a:t>
            </a:r>
            <a:r>
              <a:rPr lang="en-GB" sz="1200" dirty="0">
                <a:latin typeface="Arial" panose="020B0604020202020204" pitchFamily="34" charset="0"/>
                <a:ea typeface="Calibri" panose="020F0502020204030204" pitchFamily="34" charset="0"/>
              </a:rPr>
              <a:t> Royal Navy official photographer, Public domain, via Wikimedia Commons Public domain, retrieved from </a:t>
            </a:r>
            <a:r>
              <a:rPr lang="en-GB" sz="1200" u="sng" dirty="0">
                <a:solidFill>
                  <a:srgbClr val="0563C1"/>
                </a:solidFill>
                <a:latin typeface="Arial" panose="020B0604020202020204" pitchFamily="34" charset="0"/>
                <a:ea typeface="Calibri" panose="020F0502020204030204" pitchFamily="34" charset="0"/>
                <a:hlinkClick r:id="rId3"/>
              </a:rPr>
              <a:t>https://upload.wikimedia.org/wikipedia/commons/1/15/HMT_Empire_Windrush_FL9448.jpg</a:t>
            </a:r>
            <a:endParaRPr lang="en-GB"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latin typeface="Arial" panose="020B0604020202020204" pitchFamily="34" charset="0"/>
                <a:ea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46</a:t>
            </a:fld>
            <a:endParaRPr lang="en-US"/>
          </a:p>
        </p:txBody>
      </p:sp>
    </p:spTree>
    <p:extLst>
      <p:ext uri="{BB962C8B-B14F-4D97-AF65-F5344CB8AC3E}">
        <p14:creationId xmlns:p14="http://schemas.microsoft.com/office/powerpoint/2010/main" val="28261018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i="1" dirty="0">
                <a:latin typeface="Arial" panose="020B0604020202020204" pitchFamily="34" charset="0"/>
                <a:ea typeface="Calibri" panose="020F0502020204030204" pitchFamily="34" charset="0"/>
              </a:rPr>
              <a:t>HMT Empire Windrush</a:t>
            </a:r>
            <a:r>
              <a:rPr lang="en-GB" sz="1200" dirty="0">
                <a:latin typeface="Arial" panose="020B0604020202020204" pitchFamily="34" charset="0"/>
                <a:ea typeface="Calibri" panose="020F0502020204030204" pitchFamily="34" charset="0"/>
              </a:rPr>
              <a:t> Royal Navy official photographer, Public domain, via Wikimedia Commons Public domain, retrieved from </a:t>
            </a:r>
            <a:r>
              <a:rPr lang="en-GB" sz="1200" u="sng" dirty="0">
                <a:solidFill>
                  <a:srgbClr val="0563C1"/>
                </a:solidFill>
                <a:latin typeface="Arial" panose="020B0604020202020204" pitchFamily="34" charset="0"/>
                <a:ea typeface="Calibri" panose="020F0502020204030204" pitchFamily="34" charset="0"/>
                <a:hlinkClick r:id="rId3"/>
              </a:rPr>
              <a:t>https://upload.wikimedia.org/wikipedia/commons/1/15/HMT_Empire_Windrush_FL9448.jpg</a:t>
            </a:r>
            <a:endParaRPr lang="en-GB"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latin typeface="Arial" panose="020B0604020202020204" pitchFamily="34" charset="0"/>
                <a:ea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47</a:t>
            </a:fld>
            <a:endParaRPr lang="en-US"/>
          </a:p>
        </p:txBody>
      </p:sp>
    </p:spTree>
    <p:extLst>
      <p:ext uri="{BB962C8B-B14F-4D97-AF65-F5344CB8AC3E}">
        <p14:creationId xmlns:p14="http://schemas.microsoft.com/office/powerpoint/2010/main" val="25919261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hlinkClick r:id="rId3"/>
              </a:rPr>
              <a:t>https://windrushfoundation.com/wp-content/uploads/2019/06/WindrushFoundationEduPack2018_R10R4.pdf</a:t>
            </a:r>
            <a:r>
              <a:rPr lang="en-GB" sz="1200" dirty="0"/>
              <a:t> </a:t>
            </a:r>
          </a:p>
          <a:p>
            <a:pPr marL="0" indent="0">
              <a:buNone/>
            </a:pPr>
            <a:r>
              <a:rPr lang="en-GB" sz="1200" dirty="0">
                <a:hlinkClick r:id="rId4"/>
              </a:rPr>
              <a:t>https://www.iwm.org.uk/collections/item/object/205199635</a:t>
            </a:r>
            <a:r>
              <a:rPr lang="en-GB" sz="1200" dirty="0"/>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48</a:t>
            </a:fld>
            <a:endParaRPr lang="en-US"/>
          </a:p>
        </p:txBody>
      </p:sp>
    </p:spTree>
    <p:extLst>
      <p:ext uri="{BB962C8B-B14F-4D97-AF65-F5344CB8AC3E}">
        <p14:creationId xmlns:p14="http://schemas.microsoft.com/office/powerpoint/2010/main" val="42750023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hlinkClick r:id="rId3"/>
              </a:rPr>
              <a:t>https://www.bbc.co.uk/teach/how-did-the-heroes-of-the-caribbean-help-win-ww2/zn96d6f</a:t>
            </a:r>
            <a:r>
              <a:rPr lang="en-GB" sz="1200" dirty="0"/>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49</a:t>
            </a:fld>
            <a:endParaRPr lang="en-US"/>
          </a:p>
        </p:txBody>
      </p:sp>
    </p:spTree>
    <p:extLst>
      <p:ext uri="{BB962C8B-B14F-4D97-AF65-F5344CB8AC3E}">
        <p14:creationId xmlns:p14="http://schemas.microsoft.com/office/powerpoint/2010/main" val="1608226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latin typeface="Arial" panose="020B0604020202020204" pitchFamily="34" charset="0"/>
              </a:rPr>
              <a:t>Image: The Victor Tombstone reproduced courtesy of Tyne and Wear Archives &amp; Museum (TWAM)</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1933998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Image: Maps reproduced courtesy of Don O’Meara, Historic England</a:t>
            </a:r>
            <a:endParaRPr lang="en-GB"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1671365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hlinkClick r:id="rId3"/>
              </a:rPr>
              <a:t>https://www.blackpast.org/global-african-history/africans-hadrians-wall/</a:t>
            </a:r>
            <a:r>
              <a:rPr lang="en-GB" sz="1200" dirty="0"/>
              <a:t> </a:t>
            </a:r>
          </a:p>
          <a:p>
            <a:pPr marL="0" indent="0">
              <a:buNone/>
            </a:pPr>
            <a:r>
              <a:rPr lang="en-GB" sz="1200" dirty="0">
                <a:hlinkClick r:id="rId4"/>
              </a:rPr>
              <a:t>https://www.bbc.co.uk/programmes/p0113mp1</a:t>
            </a:r>
            <a:r>
              <a:rPr lang="en-GB" sz="1200" dirty="0"/>
              <a:t>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u="sng" kern="1200" dirty="0">
                <a:solidFill>
                  <a:schemeClr val="tx1"/>
                </a:solidFill>
                <a:effectLst/>
                <a:latin typeface="Arial" panose="020B0604020202020204" pitchFamily="34" charset="0"/>
                <a:ea typeface="+mn-ea"/>
                <a:cs typeface="+mn-cs"/>
                <a:hlinkClick r:id="rId5"/>
              </a:rPr>
              <a:t>https://blog.historicenvironment.scot/2018/10/africans-antonine-wall/</a:t>
            </a:r>
            <a:r>
              <a:rPr lang="en-GB" sz="1200" kern="1200" dirty="0">
                <a:solidFill>
                  <a:schemeClr val="tx1"/>
                </a:solidFill>
                <a:effectLst/>
                <a:latin typeface="Arial" panose="020B0604020202020204" pitchFamily="34" charset="0"/>
                <a:ea typeface="+mn-ea"/>
                <a:cs typeface="+mn-cs"/>
              </a:rPr>
              <a:t> </a:t>
            </a:r>
            <a:endParaRPr lang="en-GB" sz="1200" dirty="0"/>
          </a:p>
          <a:p>
            <a:pPr marL="0" indent="0">
              <a:buNone/>
            </a:pPr>
            <a:r>
              <a:rPr lang="en-GB" sz="1200" dirty="0">
                <a:hlinkClick r:id="rId6"/>
              </a:rPr>
              <a:t>https://www.english-heritage.org.uk/visit/places/hadrians-wall/hadrians-wall-history-and-stories/</a:t>
            </a:r>
            <a:r>
              <a:rPr lang="en-GB" sz="1200" dirty="0"/>
              <a:t>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hlinkClick r:id="rId7"/>
              </a:rPr>
              <a:t>https://www.history.org.uk/primary/resource/7010/the-world-on-the-wall-exploring-diversity-on-hadr</a:t>
            </a:r>
            <a:r>
              <a:rPr lang="en-GB" sz="1200" dirty="0"/>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1188661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p>
          <a:p>
            <a:r>
              <a:rPr lang="en-GB" dirty="0"/>
              <a:t>The Black Gate, reproduced courtesy of Don O’Meara, Historic England</a:t>
            </a:r>
          </a:p>
          <a:p>
            <a:r>
              <a:rPr lang="en-GB" sz="1200" dirty="0">
                <a:latin typeface="Arial" panose="020B0604020202020204" pitchFamily="34" charset="0"/>
              </a:rPr>
              <a:t>Mary Ann Macham, Reproduced courtesy of Breaking Chains Exhibition, The Old Low Light Heritage Centre, North Shields</a:t>
            </a:r>
            <a:endParaRPr lang="en-GB"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i="1" dirty="0">
                <a:latin typeface="Arial" panose="020B0604020202020204" pitchFamily="34" charset="0"/>
                <a:ea typeface="Calibri" panose="020F0502020204030204" pitchFamily="34" charset="0"/>
              </a:rPr>
              <a:t>Portrait of Captain Fenwick, his Wife Isabella Orde and her Sister Ann by Thomas Bardwell, TW426810, reproduced courtesy of Laing Art Gallery, Newcastle upon Tyne, TWAM</a:t>
            </a:r>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1029930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The Black Gate, reproduced courtesy of Don O’Meara, Historic England</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10804065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lvl1pPr>
          </a:lstStyle>
          <a:p>
            <a:r>
              <a:rPr lang="en-GB"/>
              <a:t>Click to edit</a:t>
            </a:r>
            <a:endParaRPr lang="en-US"/>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7AA62C"/>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a:lstStyle>
            <a:lvl1pPr algn="ctr">
              <a:defRPr lang="en-US" sz="1800" b="1" i="0" kern="1200" baseline="0" dirty="0">
                <a:solidFill>
                  <a:srgbClr val="597F32"/>
                </a:solidFill>
                <a:latin typeface="Arial" panose="020B0604020202020204" pitchFamily="34" charset="0"/>
                <a:ea typeface="+mj-ea"/>
                <a:cs typeface="+mj-cs"/>
              </a:defRPr>
            </a:lvl1pPr>
          </a:lstStyle>
          <a:p>
            <a:pPr lvl="0"/>
            <a:r>
              <a:rPr lang="en-US" sz="1800" b="1" i="0" kern="1200" baseline="0" dirty="0">
                <a:solidFill>
                  <a:srgbClr val="597F32"/>
                </a:solidFill>
                <a:latin typeface="Arial" panose="020B0604020202020204" pitchFamily="34" charset="0"/>
                <a:ea typeface="+mj-ea"/>
                <a:cs typeface="+mj-cs"/>
              </a:rPr>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7AA62C"/>
            </a:solidFill>
          </a:ln>
        </p:spPr>
        <p:txBody>
          <a:body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7AA62C"/>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p>
            <a:r>
              <a:rPr lang="en-GB"/>
              <a:t>Click to edit Master title style</a:t>
            </a:r>
            <a:endParaRPr lang="en-US"/>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w_to_use">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B657206F-0542-7E1B-A4DB-B83933E633C3}"/>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10" name="Picture 10">
            <a:extLst>
              <a:ext uri="{FF2B5EF4-FFF2-40B4-BE49-F238E27FC236}">
                <a16:creationId xmlns:a16="http://schemas.microsoft.com/office/drawing/2014/main" id="{51DE4B14-19BD-E99E-66DE-BE4CD269EF6B}"/>
              </a:ext>
              <a:ext uri="{C183D7F6-B498-43B3-948B-1728B52AA6E4}">
                <adec:decorative xmlns:adec="http://schemas.microsoft.com/office/drawing/2017/decorative" val="1"/>
              </a:ext>
            </a:extLst>
          </p:cNvPr>
          <p:cNvSpPr/>
          <p:nvPr/>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7AA62C"/>
          </a:solidFill>
          <a:ln w="24379"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07EA01B-A26C-7EE7-CECA-FFC2B3568B7B}"/>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597F32"/>
                </a:solidFill>
              </a:defRPr>
            </a:lvl1pPr>
          </a:lstStyle>
          <a:p>
            <a:pPr lvl="0"/>
            <a:r>
              <a:rPr lang="en-GB" dirty="0"/>
              <a:t>How to use this PPT</a:t>
            </a:r>
          </a:p>
        </p:txBody>
      </p:sp>
      <p:sp>
        <p:nvSpPr>
          <p:cNvPr id="6" name="Content Placeholder 2">
            <a:extLst>
              <a:ext uri="{FF2B5EF4-FFF2-40B4-BE49-F238E27FC236}">
                <a16:creationId xmlns:a16="http://schemas.microsoft.com/office/drawing/2014/main" id="{52690846-67D7-C6B4-F395-BD39C934B5A8}"/>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 Placeholder 2">
            <a:extLst>
              <a:ext uri="{FF2B5EF4-FFF2-40B4-BE49-F238E27FC236}">
                <a16:creationId xmlns:a16="http://schemas.microsoft.com/office/drawing/2014/main" id="{967AA7F8-0B4F-B611-D634-407889171FEF}"/>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8" name="Content Placeholder 2">
            <a:extLst>
              <a:ext uri="{FF2B5EF4-FFF2-40B4-BE49-F238E27FC236}">
                <a16:creationId xmlns:a16="http://schemas.microsoft.com/office/drawing/2014/main" id="{F32501BB-9EBF-561C-EF42-760BD16DFF67}"/>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2663249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82" r:id="rId22"/>
    <p:sldLayoutId id="2147483690" r:id="rId23"/>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africanlivesnortheast.co.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hyperlink" Target="https://en.wikipedia.org/wiki/The_Castle,_Newcastle#The_Black_Gate" TargetMode="External"/><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https://www.runaways.gla.ac.uk/" TargetMode="External"/><Relationship Id="rId5" Type="http://schemas.openxmlformats.org/officeDocument/2006/relationships/hyperlink" Target="https://www.english-heritage.org.uk/visit/places/portchester-castle/history-and-stories/black-people-in-late-18th-century-britain/" TargetMode="External"/><Relationship Id="rId4" Type="http://schemas.openxmlformats.org/officeDocument/2006/relationships/hyperlink" Target="https://www.youtube.com/watch?v=UGWRrytmRaU" TargetMode="External"/><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hyperlink" Target="https://durhamrecordoffice.org.uk/learning-zone/the-story-of-jimmy-durham/" TargetMode="External"/><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hyperlink" Target="https://www.blackhistorymonth.org.uk/article/section/bhm-firsts/john-kent-britains-first-black-policeman/" TargetMode="External"/><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en.wikipedia.org/wiki/Temperance_movement" TargetMode="External"/><Relationship Id="rId7" Type="http://schemas.openxmlformats.org/officeDocument/2006/relationships/hyperlink" Target="https://www.bbc.co.uk/bitesize/articles/zgjff82" TargetMode="External"/><Relationship Id="rId12"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https://www.iwm.org.uk/history/the-black-british-soldiers-who-were-deliberately-forgotten" TargetMode="External"/><Relationship Id="rId11" Type="http://schemas.openxmlformats.org/officeDocument/2006/relationships/image" Target="../media/image12.svg"/><Relationship Id="rId5" Type="http://schemas.openxmlformats.org/officeDocument/2006/relationships/hyperlink" Target="https://www.communityraillancashire.co.uk/wp-content/uploads/2014/12/Carlisle-Citadel-railway-station.pdf" TargetMode="External"/><Relationship Id="rId10" Type="http://schemas.openxmlformats.org/officeDocument/2006/relationships/image" Target="../media/image11.png"/><Relationship Id="rId4" Type="http://schemas.openxmlformats.org/officeDocument/2006/relationships/hyperlink" Target="https://co-curate.ncl.ac.uk/carlisle-railway-station/" TargetMode="External"/><Relationship Id="rId9"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hyperlink" Target="https://www.bbc.co.uk/bitesize/topics/zqyfr82/watch/zy22tf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19.sv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0.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en.wikipedia.org/wiki/Stockton_and_Darlington_Railway" TargetMode="External"/><Relationship Id="rId7" Type="http://schemas.openxmlformats.org/officeDocument/2006/relationships/image" Target="../media/image12.sv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hyperlink" Target="https://en.wikipedia.org/wiki/Underground_Railroad" TargetMode="External"/><Relationship Id="rId4" Type="http://schemas.openxmlformats.org/officeDocument/2006/relationships/hyperlink" Target="https://www.hopetowndarlington.co.uk/about-us/#OurHistory"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18.png"/><Relationship Id="rId7"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19.sv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hyperlink" Target="https://www.ducksters.com/history/africa/empire_of_ancient_ghana.php" TargetMode="External"/><Relationship Id="rId7"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hyperlink" Target="https://www.bristolmuseums.org.uk/stories/bristol-bus-boycott/" TargetMode="External"/><Relationship Id="rId9"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hyperlink" Target="https://en.wikipedia.org/wiki/Freetown"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hyperlink" Target="https://en.wikipedia.org/wiki/History_of_the_National_Health_Service" TargetMode="External"/><Relationship Id="rId4" Type="http://schemas.openxmlformats.org/officeDocument/2006/relationships/hyperlink" Target="https://en.wikipedia.org/wiki/Newcastle_University_School_of_Medicin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0.xml"/><Relationship Id="rId5" Type="http://schemas.openxmlformats.org/officeDocument/2006/relationships/image" Target="../media/image13.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hyperlink" Target="https://www.archives.gov/milestone-documents/13th-amendment" TargetMode="External"/><Relationship Id="rId7"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hyperlink" Target="https://www.judge-priestley.co.uk/site/news/articles/the-impact-of-african-and-caribbean-music-on-british-culture" TargetMode="External"/><Relationship Id="rId9"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19.sv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0.xml"/><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hyperlink" Target="https://www.iwm.org.uk/collections/item/object/205199635" TargetMode="External"/><Relationship Id="rId2" Type="http://schemas.openxmlformats.org/officeDocument/2006/relationships/notesSlide" Target="../notesSlides/notesSlide47.xml"/><Relationship Id="rId1" Type="http://schemas.openxmlformats.org/officeDocument/2006/relationships/slideLayout" Target="../slideLayouts/slideLayout16.xml"/><Relationship Id="rId4" Type="http://schemas.openxmlformats.org/officeDocument/2006/relationships/image" Target="../media/image55.jpg"/></Relationships>
</file>

<file path=ppt/slides/_rels/slide49.xml.rels><?xml version="1.0" encoding="UTF-8" standalone="yes"?>
<Relationships xmlns="http://schemas.openxmlformats.org/package/2006/relationships"><Relationship Id="rId3" Type="http://schemas.openxmlformats.org/officeDocument/2006/relationships/hyperlink" Target="https://www.bbc.co.uk/teach/how-did-the-heroes-of-the-caribbean-help-win-ww2/zn96d6f" TargetMode="External"/><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1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image" Target="../media/image56.emf"/><Relationship Id="rId1" Type="http://schemas.openxmlformats.org/officeDocument/2006/relationships/slideLayout" Target="../slideLayouts/slideLayout23.xml"/><Relationship Id="rId5" Type="http://schemas.openxmlformats.org/officeDocument/2006/relationships/image" Target="../media/image2.png"/><Relationship Id="rId4" Type="http://schemas.openxmlformats.org/officeDocument/2006/relationships/hyperlink" Target="mailto:contact@historicengland.org.uk?subject=Education%20Resourc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www.blackpast.org/global-african-history/africans-hadrians-wall/" TargetMode="External"/><Relationship Id="rId7" Type="http://schemas.openxmlformats.org/officeDocument/2006/relationships/hyperlink" Target="https://www.history.org.uk/primary/resource/7010/the-world-on-the-wall-exploring-diversity-on-hadr" TargetMode="External"/><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www.english-heritage.org.uk/visit/places/hadrians-wall/hadrians-wall-history-and-stories/" TargetMode="External"/><Relationship Id="rId11" Type="http://schemas.openxmlformats.org/officeDocument/2006/relationships/image" Target="../media/image12.svg"/><Relationship Id="rId5" Type="http://schemas.openxmlformats.org/officeDocument/2006/relationships/hyperlink" Target="https://blog.historicenvironment.scot/2018/10/africans-antonine-wall/" TargetMode="External"/><Relationship Id="rId10" Type="http://schemas.openxmlformats.org/officeDocument/2006/relationships/image" Target="../media/image11.png"/><Relationship Id="rId4" Type="http://schemas.openxmlformats.org/officeDocument/2006/relationships/hyperlink" Target="https://www.bbc.co.uk/programmes/p0113mp1" TargetMode="External"/><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1FDB-249C-E8C6-9639-F4890D54F356}"/>
              </a:ext>
            </a:extLst>
          </p:cNvPr>
          <p:cNvSpPr>
            <a:spLocks noGrp="1"/>
          </p:cNvSpPr>
          <p:nvPr>
            <p:ph type="title"/>
          </p:nvPr>
        </p:nvSpPr>
        <p:spPr/>
        <p:txBody>
          <a:bodyPr/>
          <a:lstStyle/>
          <a:p>
            <a:r>
              <a:rPr lang="en-GB" sz="2800" b="1" dirty="0"/>
              <a:t>African Lives in Northern England</a:t>
            </a:r>
            <a:endParaRPr lang="en-US" dirty="0"/>
          </a:p>
        </p:txBody>
      </p:sp>
      <p:sp>
        <p:nvSpPr>
          <p:cNvPr id="3" name="Subtitle 2">
            <a:extLst>
              <a:ext uri="{FF2B5EF4-FFF2-40B4-BE49-F238E27FC236}">
                <a16:creationId xmlns:a16="http://schemas.microsoft.com/office/drawing/2014/main" id="{842D7E4B-A5FC-0E00-F0F4-CB7F69B7A205}"/>
              </a:ext>
            </a:extLst>
          </p:cNvPr>
          <p:cNvSpPr>
            <a:spLocks noGrp="1"/>
          </p:cNvSpPr>
          <p:nvPr>
            <p:ph type="subTitle" idx="1"/>
          </p:nvPr>
        </p:nvSpPr>
        <p:spPr>
          <a:xfrm>
            <a:off x="365709" y="2559090"/>
            <a:ext cx="3578970" cy="3363728"/>
          </a:xfrm>
        </p:spPr>
        <p:txBody>
          <a:bodyPr/>
          <a:lstStyle/>
          <a:p>
            <a:r>
              <a:rPr lang="en-GB" sz="2400" b="1" dirty="0"/>
              <a:t>African Lives in Northern England</a:t>
            </a:r>
          </a:p>
          <a:p>
            <a:endParaRPr lang="en-GB" sz="2400" b="1" dirty="0"/>
          </a:p>
          <a:p>
            <a:r>
              <a:rPr lang="en-GB" sz="2400" b="1" dirty="0"/>
              <a:t>This guide has been designed in collaboration with </a:t>
            </a:r>
            <a:r>
              <a:rPr lang="en-GB" sz="2400" b="1" dirty="0">
                <a:solidFill>
                  <a:schemeClr val="bg1"/>
                </a:solidFill>
                <a:hlinkClick r:id="rId3">
                  <a:extLst>
                    <a:ext uri="{A12FA001-AC4F-418D-AE19-62706E023703}">
                      <ahyp:hlinkClr xmlns:ahyp="http://schemas.microsoft.com/office/drawing/2018/hyperlinkcolor" val="tx"/>
                    </a:ext>
                  </a:extLst>
                </a:hlinkClick>
              </a:rPr>
              <a:t>African Lives in Northern England</a:t>
            </a:r>
            <a:endParaRPr lang="en-GB" sz="2400" b="1" dirty="0">
              <a:solidFill>
                <a:schemeClr val="bg1"/>
              </a:solidFill>
            </a:endParaRPr>
          </a:p>
        </p:txBody>
      </p:sp>
      <p:pic>
        <p:nvPicPr>
          <p:cNvPr id="7" name="Picture Placeholder 6" descr="A Black man in a suit and tie&#10;&#10;">
            <a:extLst>
              <a:ext uri="{FF2B5EF4-FFF2-40B4-BE49-F238E27FC236}">
                <a16:creationId xmlns:a16="http://schemas.microsoft.com/office/drawing/2014/main" id="{1C4326B9-0FB8-018F-1213-0347514A5E7F}"/>
              </a:ext>
            </a:extLst>
          </p:cNvPr>
          <p:cNvPicPr>
            <a:picLocks noGrp="1" noChangeAspect="1"/>
          </p:cNvPicPr>
          <p:nvPr>
            <p:ph type="pic" sz="quarter" idx="10"/>
          </p:nvPr>
        </p:nvPicPr>
        <p:blipFill>
          <a:blip r:embed="rId4"/>
          <a:srcRect t="15838" b="15838"/>
          <a:stretch>
            <a:fillRect/>
          </a:stretch>
        </p:blipFill>
        <p:spPr>
          <a:xfrm>
            <a:off x="4085113" y="0"/>
            <a:ext cx="8106888" cy="6858000"/>
          </a:xfrm>
        </p:spPr>
      </p:pic>
    </p:spTree>
    <p:extLst>
      <p:ext uri="{BB962C8B-B14F-4D97-AF65-F5344CB8AC3E}">
        <p14:creationId xmlns:p14="http://schemas.microsoft.com/office/powerpoint/2010/main" val="3630917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a:t>William </a:t>
            </a:r>
            <a:r>
              <a:rPr lang="en-GB" sz="3200" b="1" dirty="0" err="1"/>
              <a:t>Fifefield</a:t>
            </a:r>
            <a:endParaRPr lang="en-US" dirty="0"/>
          </a:p>
        </p:txBody>
      </p:sp>
      <p:sp>
        <p:nvSpPr>
          <p:cNvPr id="24" name="TextBox 23">
            <a:extLst>
              <a:ext uri="{FF2B5EF4-FFF2-40B4-BE49-F238E27FC236}">
                <a16:creationId xmlns:a16="http://schemas.microsoft.com/office/drawing/2014/main" id="{0895AC9B-018A-D000-F80B-10B5C0B88B8F}"/>
              </a:ext>
            </a:extLst>
          </p:cNvPr>
          <p:cNvSpPr txBox="1"/>
          <p:nvPr/>
        </p:nvSpPr>
        <p:spPr>
          <a:xfrm>
            <a:off x="576913" y="1371170"/>
            <a:ext cx="4546329" cy="4093428"/>
          </a:xfrm>
          <a:prstGeom prst="rect">
            <a:avLst/>
          </a:prstGeom>
          <a:noFill/>
        </p:spPr>
        <p:txBody>
          <a:bodyPr wrap="square">
            <a:spAutoFit/>
          </a:bodyPr>
          <a:lstStyle/>
          <a:p>
            <a:pPr marL="0" indent="0">
              <a:buNone/>
            </a:pPr>
            <a:r>
              <a:rPr lang="en-GB" sz="2000" dirty="0"/>
              <a:t>William </a:t>
            </a:r>
            <a:r>
              <a:rPr lang="en-GB" sz="2000" dirty="0" err="1"/>
              <a:t>Fifefield</a:t>
            </a:r>
            <a:r>
              <a:rPr lang="en-GB" sz="2000" dirty="0"/>
              <a:t>, from St Kitts, in the Caribbean, settled in Newcastle in 1794. ‘Well-known and respected’, he worked as a ferryman on the Tyne river. </a:t>
            </a:r>
          </a:p>
          <a:p>
            <a:pPr marL="0" indent="0">
              <a:buNone/>
            </a:pPr>
            <a:endParaRPr lang="en-GB" sz="2000" dirty="0"/>
          </a:p>
          <a:p>
            <a:pPr marL="0" indent="0">
              <a:buNone/>
            </a:pPr>
            <a:r>
              <a:rPr lang="en-GB" sz="2000" dirty="0"/>
              <a:t>He and his wife, Margaret </a:t>
            </a:r>
            <a:r>
              <a:rPr lang="en-GB" sz="2000" dirty="0" err="1"/>
              <a:t>Wintrup</a:t>
            </a:r>
            <a:r>
              <a:rPr lang="en-GB" sz="2000" dirty="0"/>
              <a:t>, lived near a building in Newcastle, called The Black Gate. </a:t>
            </a:r>
          </a:p>
          <a:p>
            <a:pPr marL="0" indent="0">
              <a:buNone/>
            </a:pPr>
            <a:endParaRPr lang="en-GB" sz="2000" dirty="0"/>
          </a:p>
          <a:p>
            <a:pPr marL="0" indent="0">
              <a:buNone/>
            </a:pPr>
            <a:r>
              <a:rPr lang="en-GB" sz="2000" dirty="0"/>
              <a:t>He died in 1834. His son William Thomas had a hairdresser’s shop on Groat Market, Newcastle.</a:t>
            </a:r>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5719539" y="919043"/>
            <a:ext cx="5376562" cy="4857643"/>
          </a:xfrm>
        </p:spPr>
        <p:txBody>
          <a:bodyPr/>
          <a:lstStyle/>
          <a:p>
            <a:endParaRPr lang="en-GB"/>
          </a:p>
        </p:txBody>
      </p:sp>
      <p:pic>
        <p:nvPicPr>
          <p:cNvPr id="19" name="Picture Placeholder 18" descr="A stone building with a red roof&#10;&#10;">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a:blip r:embed="rId3"/>
          <a:srcRect t="8135" b="8135"/>
          <a:stretch>
            <a:fillRect/>
          </a:stretch>
        </p:blipFill>
        <p:spPr>
          <a:xfrm>
            <a:off x="6304401" y="1134297"/>
            <a:ext cx="4458281" cy="3511280"/>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6855470" y="4403027"/>
            <a:ext cx="3630124" cy="1061571"/>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7001385" y="4654057"/>
            <a:ext cx="3209454" cy="491658"/>
          </a:xfrm>
        </p:spPr>
        <p:txBody>
          <a:bodyPr/>
          <a:lstStyle/>
          <a:p>
            <a:pPr>
              <a:lnSpc>
                <a:spcPct val="107000"/>
              </a:lnSpc>
              <a:spcAft>
                <a:spcPts val="800"/>
              </a:spcAft>
            </a:pPr>
            <a:r>
              <a:rPr lang="en-GB" sz="1400" i="1" dirty="0">
                <a:latin typeface="Arial" panose="020B0604020202020204" pitchFamily="34" charset="0"/>
                <a:ea typeface="Calibri" panose="020F0502020204030204" pitchFamily="34" charset="0"/>
              </a:rPr>
              <a:t>The Black Gate, </a:t>
            </a:r>
          </a:p>
        </p:txBody>
      </p:sp>
    </p:spTree>
    <p:extLst>
      <p:ext uri="{BB962C8B-B14F-4D97-AF65-F5344CB8AC3E}">
        <p14:creationId xmlns:p14="http://schemas.microsoft.com/office/powerpoint/2010/main" val="4199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a:xfrm>
            <a:off x="357188" y="365126"/>
            <a:ext cx="4452504" cy="710288"/>
          </a:xfrm>
        </p:spPr>
        <p:txBody>
          <a:bodyPr/>
          <a:lstStyle/>
          <a:p>
            <a:r>
              <a:rPr lang="en-GB" sz="3200" b="1" dirty="0"/>
              <a:t>Mary Ann Macham</a:t>
            </a:r>
            <a:endParaRPr lang="en-US" dirty="0"/>
          </a:p>
        </p:txBody>
      </p:sp>
      <p:sp>
        <p:nvSpPr>
          <p:cNvPr id="24" name="TextBox 23">
            <a:extLst>
              <a:ext uri="{FF2B5EF4-FFF2-40B4-BE49-F238E27FC236}">
                <a16:creationId xmlns:a16="http://schemas.microsoft.com/office/drawing/2014/main" id="{0895AC9B-018A-D000-F80B-10B5C0B88B8F}"/>
              </a:ext>
            </a:extLst>
          </p:cNvPr>
          <p:cNvSpPr txBox="1"/>
          <p:nvPr/>
        </p:nvSpPr>
        <p:spPr>
          <a:xfrm>
            <a:off x="576913" y="1371170"/>
            <a:ext cx="4546329" cy="5016758"/>
          </a:xfrm>
          <a:prstGeom prst="rect">
            <a:avLst/>
          </a:prstGeom>
          <a:noFill/>
        </p:spPr>
        <p:txBody>
          <a:bodyPr wrap="square">
            <a:spAutoFit/>
          </a:bodyPr>
          <a:lstStyle/>
          <a:p>
            <a:pPr marL="0" indent="0">
              <a:buNone/>
            </a:pPr>
            <a:r>
              <a:rPr lang="en-GB" sz="2000" dirty="0"/>
              <a:t>Mary Ann Macham (1802-1893) was sold at 12 years. She escaped enslavement in Virginia, North America and arrived in North Shields on Christmas Day in 1831. </a:t>
            </a:r>
          </a:p>
          <a:p>
            <a:pPr marL="0" indent="0">
              <a:buNone/>
            </a:pPr>
            <a:endParaRPr lang="en-GB" sz="2000" dirty="0"/>
          </a:p>
          <a:p>
            <a:pPr marL="0" indent="0">
              <a:buNone/>
            </a:pPr>
            <a:r>
              <a:rPr lang="en-GB" sz="2000" dirty="0"/>
              <a:t>She was welcomed by the Miss Spences, a Quaker family. She worked in their household until her marriage to James Blyth, a local rope-maker. She lived in Nelson Street, North Shields and then in </a:t>
            </a:r>
            <a:r>
              <a:rPr lang="en-GB" sz="2000" dirty="0" err="1"/>
              <a:t>Benwell</a:t>
            </a:r>
            <a:r>
              <a:rPr lang="en-GB" sz="2000" dirty="0"/>
              <a:t>, Newcastle. </a:t>
            </a:r>
          </a:p>
          <a:p>
            <a:pPr marL="0" indent="0">
              <a:buNone/>
            </a:pPr>
            <a:endParaRPr lang="en-GB" sz="2000" dirty="0"/>
          </a:p>
          <a:p>
            <a:pPr marL="0" indent="0">
              <a:buNone/>
            </a:pPr>
            <a:r>
              <a:rPr lang="en-GB" sz="2000" dirty="0"/>
              <a:t>She died, aged 91, and was buried in Tynemouth. </a:t>
            </a:r>
          </a:p>
        </p:txBody>
      </p:sp>
      <p:sp>
        <p:nvSpPr>
          <p:cNvPr id="10" name="Picture Placeholder 7">
            <a:extLst>
              <a:ext uri="{FF2B5EF4-FFF2-40B4-BE49-F238E27FC236}">
                <a16:creationId xmlns:a16="http://schemas.microsoft.com/office/drawing/2014/main" id="{7EEDDF3F-DD6C-DCBF-9425-B6B0D6B5C80D}"/>
              </a:ext>
              <a:ext uri="{C183D7F6-B498-43B3-948B-1728B52AA6E4}">
                <adec:decorative xmlns:adec="http://schemas.microsoft.com/office/drawing/2017/decorative" val="1"/>
              </a:ext>
            </a:extLst>
          </p:cNvPr>
          <p:cNvSpPr>
            <a:spLocks noGrp="1"/>
          </p:cNvSpPr>
          <p:nvPr>
            <p:ph type="pic" sz="quarter" idx="11"/>
          </p:nvPr>
        </p:nvSpPr>
        <p:spPr>
          <a:xfrm rot="20733588">
            <a:off x="5851663" y="42543"/>
            <a:ext cx="3533443" cy="3821993"/>
          </a:xfrm>
        </p:spPr>
        <p:txBody>
          <a:bodyPr/>
          <a:lstStyle/>
          <a:p>
            <a:endParaRPr lang="en-GB"/>
          </a:p>
        </p:txBody>
      </p:sp>
      <p:pic>
        <p:nvPicPr>
          <p:cNvPr id="11" name="Picture Placeholder 18" descr="Photo of a black African woman sitting on a chair wearing black dress with white lace and a white lace bonnet.">
            <a:extLst>
              <a:ext uri="{FF2B5EF4-FFF2-40B4-BE49-F238E27FC236}">
                <a16:creationId xmlns:a16="http://schemas.microsoft.com/office/drawing/2014/main" id="{6F1CE352-E61A-AF03-FF79-6E2CD99878D5}"/>
              </a:ext>
            </a:extLst>
          </p:cNvPr>
          <p:cNvPicPr>
            <a:picLocks noGrp="1" noChangeAspect="1"/>
          </p:cNvPicPr>
          <p:nvPr>
            <p:ph type="pic" sz="quarter" idx="12"/>
          </p:nvPr>
        </p:nvPicPr>
        <p:blipFill rotWithShape="1">
          <a:blip r:embed="rId3"/>
          <a:srcRect t="8705" b="27106"/>
          <a:stretch/>
        </p:blipFill>
        <p:spPr>
          <a:xfrm rot="20733588">
            <a:off x="6145804" y="244200"/>
            <a:ext cx="2945160" cy="2762675"/>
          </a:xfrm>
        </p:spPr>
      </p:pic>
      <p:pic>
        <p:nvPicPr>
          <p:cNvPr id="13" name="Picture 12" descr="Photo of Mary Ann Macham">
            <a:extLst>
              <a:ext uri="{FF2B5EF4-FFF2-40B4-BE49-F238E27FC236}">
                <a16:creationId xmlns:a16="http://schemas.microsoft.com/office/drawing/2014/main" id="{9C4F0D20-E4E1-8E33-5078-15C028F871E7}"/>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9420628" y="743228"/>
            <a:ext cx="2012897" cy="627942"/>
          </a:xfrm>
          <a:prstGeom prst="rect">
            <a:avLst/>
          </a:prstGeom>
        </p:spPr>
      </p:pic>
      <p:sp>
        <p:nvSpPr>
          <p:cNvPr id="12" name="Text Placeholder 5">
            <a:extLst>
              <a:ext uri="{FF2B5EF4-FFF2-40B4-BE49-F238E27FC236}">
                <a16:creationId xmlns:a16="http://schemas.microsoft.com/office/drawing/2014/main" id="{C6B04EC8-9AC0-9B59-2ECA-ED47E248D989}"/>
              </a:ext>
            </a:extLst>
          </p:cNvPr>
          <p:cNvSpPr>
            <a:spLocks noGrp="1"/>
          </p:cNvSpPr>
          <p:nvPr>
            <p:ph type="body" sz="quarter" idx="23"/>
          </p:nvPr>
        </p:nvSpPr>
        <p:spPr>
          <a:xfrm>
            <a:off x="9555711" y="850030"/>
            <a:ext cx="1761990" cy="414338"/>
          </a:xfrm>
        </p:spPr>
        <p:txBody>
          <a:bodyPr/>
          <a:lstStyle/>
          <a:p>
            <a:r>
              <a:rPr lang="en-GB" sz="1400" i="1" dirty="0">
                <a:latin typeface="Arial" panose="020B0604020202020204" pitchFamily="34" charset="0"/>
              </a:rPr>
              <a:t>Photograph of Mary Ann Macham</a:t>
            </a:r>
          </a:p>
        </p:txBody>
      </p:sp>
      <p:grpSp>
        <p:nvGrpSpPr>
          <p:cNvPr id="3" name="Group 2" descr="Memorial stone laid in 2019">
            <a:extLst>
              <a:ext uri="{FF2B5EF4-FFF2-40B4-BE49-F238E27FC236}">
                <a16:creationId xmlns:a16="http://schemas.microsoft.com/office/drawing/2014/main" id="{C60C4C89-8C7B-6526-C602-EC06F5280911}"/>
              </a:ext>
            </a:extLst>
          </p:cNvPr>
          <p:cNvGrpSpPr/>
          <p:nvPr/>
        </p:nvGrpSpPr>
        <p:grpSpPr>
          <a:xfrm>
            <a:off x="5541550" y="4892555"/>
            <a:ext cx="1928021" cy="627942"/>
            <a:chOff x="5541550" y="4892555"/>
            <a:chExt cx="1928021" cy="627942"/>
          </a:xfrm>
        </p:grpSpPr>
        <p:pic>
          <p:nvPicPr>
            <p:cNvPr id="17" name="Picture 16">
              <a:extLst>
                <a:ext uri="{FF2B5EF4-FFF2-40B4-BE49-F238E27FC236}">
                  <a16:creationId xmlns:a16="http://schemas.microsoft.com/office/drawing/2014/main" id="{AEA34DC2-4C28-F214-D377-5E066C4995C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541550" y="4892555"/>
              <a:ext cx="1928021" cy="627942"/>
            </a:xfrm>
            <a:prstGeom prst="rect">
              <a:avLst/>
            </a:prstGeom>
          </p:spPr>
        </p:pic>
        <p:sp>
          <p:nvSpPr>
            <p:cNvPr id="18" name="Text Placeholder 5">
              <a:extLst>
                <a:ext uri="{FF2B5EF4-FFF2-40B4-BE49-F238E27FC236}">
                  <a16:creationId xmlns:a16="http://schemas.microsoft.com/office/drawing/2014/main" id="{250D2E2A-420E-BDB6-7589-094D9492B94B}"/>
                </a:ext>
              </a:extLst>
            </p:cNvPr>
            <p:cNvSpPr txBox="1">
              <a:spLocks/>
            </p:cNvSpPr>
            <p:nvPr/>
          </p:nvSpPr>
          <p:spPr>
            <a:xfrm>
              <a:off x="5592305" y="4986067"/>
              <a:ext cx="1732012"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i="1" dirty="0">
                  <a:latin typeface="Arial" panose="020B0604020202020204" pitchFamily="34" charset="0"/>
                </a:rPr>
                <a:t>Memorial Stone laid in 2019</a:t>
              </a:r>
              <a:endParaRPr lang="en-GB" i="1" dirty="0">
                <a:latin typeface="Arial" panose="020B0604020202020204" pitchFamily="34" charset="0"/>
              </a:endParaRPr>
            </a:p>
          </p:txBody>
        </p:sp>
      </p:grpSp>
      <p:sp>
        <p:nvSpPr>
          <p:cNvPr id="14" name="Picture Placeholder 7">
            <a:extLst>
              <a:ext uri="{FF2B5EF4-FFF2-40B4-BE49-F238E27FC236}">
                <a16:creationId xmlns:a16="http://schemas.microsoft.com/office/drawing/2014/main" id="{57096E22-688F-2CA5-8609-3AA5DDAD81E5}"/>
              </a:ext>
              <a:ext uri="{C183D7F6-B498-43B3-948B-1728B52AA6E4}">
                <adec:decorative xmlns:adec="http://schemas.microsoft.com/office/drawing/2017/decorative" val="1"/>
              </a:ext>
            </a:extLst>
          </p:cNvPr>
          <p:cNvSpPr txBox="1">
            <a:spLocks/>
          </p:cNvSpPr>
          <p:nvPr/>
        </p:nvSpPr>
        <p:spPr>
          <a:xfrm rot="920462">
            <a:off x="7511389" y="3295530"/>
            <a:ext cx="3533443" cy="3821993"/>
          </a:xfrm>
          <a:prstGeom prst="rect">
            <a:avLst/>
          </a:prstGeom>
          <a:blipFill>
            <a:blip r:embed="rId5"/>
            <a:stretch>
              <a:fillRect l="-412" r="-412"/>
            </a:stretch>
          </a:blipFill>
        </p:spPr>
        <p:txBody>
          <a:bodyPr/>
          <a:lstStyle/>
          <a:p>
            <a:endParaRPr lang="en-GB"/>
          </a:p>
        </p:txBody>
      </p:sp>
      <p:pic>
        <p:nvPicPr>
          <p:cNvPr id="16" name="Picture 15" descr="Colour photo of a gravestone with grass and flowers around it. ">
            <a:extLst>
              <a:ext uri="{FF2B5EF4-FFF2-40B4-BE49-F238E27FC236}">
                <a16:creationId xmlns:a16="http://schemas.microsoft.com/office/drawing/2014/main" id="{DB30F8ED-A401-13D2-EB10-2CFB1E56B6E6}"/>
              </a:ext>
            </a:extLst>
          </p:cNvPr>
          <p:cNvPicPr>
            <a:picLocks noChangeAspect="1"/>
          </p:cNvPicPr>
          <p:nvPr/>
        </p:nvPicPr>
        <p:blipFill>
          <a:blip r:embed="rId6"/>
          <a:stretch>
            <a:fillRect/>
          </a:stretch>
        </p:blipFill>
        <p:spPr>
          <a:xfrm rot="870071">
            <a:off x="7926383" y="3515665"/>
            <a:ext cx="2925047" cy="3204405"/>
          </a:xfrm>
          <a:prstGeom prst="rect">
            <a:avLst/>
          </a:prstGeom>
        </p:spPr>
      </p:pic>
    </p:spTree>
    <p:extLst>
      <p:ext uri="{BB962C8B-B14F-4D97-AF65-F5344CB8AC3E}">
        <p14:creationId xmlns:p14="http://schemas.microsoft.com/office/powerpoint/2010/main" val="326835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a:t>Unknown young black servant </a:t>
            </a:r>
            <a:endParaRPr lang="en-US" dirty="0"/>
          </a:p>
        </p:txBody>
      </p:sp>
      <p:sp>
        <p:nvSpPr>
          <p:cNvPr id="24" name="TextBox 23">
            <a:extLst>
              <a:ext uri="{FF2B5EF4-FFF2-40B4-BE49-F238E27FC236}">
                <a16:creationId xmlns:a16="http://schemas.microsoft.com/office/drawing/2014/main" id="{0895AC9B-018A-D000-F80B-10B5C0B88B8F}"/>
              </a:ext>
            </a:extLst>
          </p:cNvPr>
          <p:cNvSpPr txBox="1"/>
          <p:nvPr/>
        </p:nvSpPr>
        <p:spPr>
          <a:xfrm>
            <a:off x="576913" y="1371170"/>
            <a:ext cx="4546329" cy="2862322"/>
          </a:xfrm>
          <a:prstGeom prst="rect">
            <a:avLst/>
          </a:prstGeom>
          <a:noFill/>
        </p:spPr>
        <p:txBody>
          <a:bodyPr wrap="square">
            <a:spAutoFit/>
          </a:bodyPr>
          <a:lstStyle/>
          <a:p>
            <a:r>
              <a:rPr lang="en-GB" sz="2000" dirty="0">
                <a:latin typeface="Arial" panose="020B0604020202020204" pitchFamily="34" charset="0"/>
              </a:rPr>
              <a:t>In this picture from the 1740s, artist William Bardwell has painted the rich Captain Robert Fenwick of Northumberland, with his wife and her sister at </a:t>
            </a:r>
            <a:r>
              <a:rPr lang="en-GB" sz="2000" dirty="0" err="1">
                <a:latin typeface="Arial" panose="020B0604020202020204" pitchFamily="34" charset="0"/>
              </a:rPr>
              <a:t>Norham</a:t>
            </a:r>
            <a:r>
              <a:rPr lang="en-GB" sz="2000" dirty="0">
                <a:latin typeface="Arial" panose="020B0604020202020204" pitchFamily="34" charset="0"/>
              </a:rPr>
              <a:t> Castle, Northumberland, one of their homes. </a:t>
            </a:r>
          </a:p>
          <a:p>
            <a:endParaRPr lang="en-GB" sz="2000" dirty="0">
              <a:latin typeface="Arial" panose="020B0604020202020204" pitchFamily="34" charset="0"/>
            </a:endParaRPr>
          </a:p>
          <a:p>
            <a:r>
              <a:rPr lang="en-GB" sz="2000" dirty="0">
                <a:latin typeface="Arial" panose="020B0604020202020204" pitchFamily="34" charset="0"/>
              </a:rPr>
              <a:t>Also, at the edge of the painting is an unknown young black servant. </a:t>
            </a:r>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5719539" y="919043"/>
            <a:ext cx="5376562" cy="4857643"/>
          </a:xfrm>
        </p:spPr>
        <p:txBody>
          <a:bodyPr/>
          <a:lstStyle/>
          <a:p>
            <a:endParaRPr lang="en-GB"/>
          </a:p>
        </p:txBody>
      </p:sp>
      <p:pic>
        <p:nvPicPr>
          <p:cNvPr id="19" name="Picture Placeholder 18" descr="Old fashioned painting of two women and a short man. There are trees and a castle in the background. ">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a:blip r:embed="rId3"/>
          <a:srcRect t="15427" b="15427"/>
          <a:stretch/>
        </p:blipFill>
        <p:spPr>
          <a:xfrm>
            <a:off x="6306502" y="1146717"/>
            <a:ext cx="4458281" cy="3511280"/>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6078867" y="4655005"/>
            <a:ext cx="5170764" cy="1320799"/>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6302816" y="5073329"/>
            <a:ext cx="4673506" cy="491658"/>
          </a:xfrm>
        </p:spPr>
        <p:txBody>
          <a:bodyPr/>
          <a:lstStyle/>
          <a:p>
            <a:pPr>
              <a:lnSpc>
                <a:spcPct val="107000"/>
              </a:lnSpc>
              <a:spcAft>
                <a:spcPts val="800"/>
              </a:spcAft>
            </a:pPr>
            <a:r>
              <a:rPr lang="en-GB" sz="1400" i="1" dirty="0">
                <a:latin typeface="Arial" panose="020B0604020202020204" pitchFamily="34" charset="0"/>
                <a:ea typeface="Calibri" panose="020F0502020204030204" pitchFamily="34" charset="0"/>
              </a:rPr>
              <a:t>Portrait of Captain Fenwick, his Wife Isabella Orde and her Sister Ann by Thomas Bardwell</a:t>
            </a:r>
          </a:p>
        </p:txBody>
      </p:sp>
    </p:spTree>
    <p:extLst>
      <p:ext uri="{BB962C8B-B14F-4D97-AF65-F5344CB8AC3E}">
        <p14:creationId xmlns:p14="http://schemas.microsoft.com/office/powerpoint/2010/main" val="70141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2B95D-0131-C738-CEB9-4E579EE2061A}"/>
              </a:ext>
            </a:extLst>
          </p:cNvPr>
          <p:cNvSpPr>
            <a:spLocks noGrp="1"/>
          </p:cNvSpPr>
          <p:nvPr>
            <p:ph type="title"/>
          </p:nvPr>
        </p:nvSpPr>
        <p:spPr/>
        <p:txBody>
          <a:bodyPr/>
          <a:lstStyle/>
          <a:p>
            <a:r>
              <a:rPr lang="en-GB" sz="3200" b="1" dirty="0">
                <a:solidFill>
                  <a:srgbClr val="31A2DA"/>
                </a:solidFill>
              </a:rPr>
              <a:t>Research Tasks </a:t>
            </a:r>
            <a:r>
              <a:rPr lang="en-GB" sz="3200" b="1" dirty="0">
                <a:solidFill>
                  <a:schemeClr val="bg1"/>
                </a:solidFill>
              </a:rPr>
              <a:t>1</a:t>
            </a:r>
            <a:endParaRPr lang="en-US" dirty="0">
              <a:solidFill>
                <a:schemeClr val="bg1"/>
              </a:solidFill>
            </a:endParaRPr>
          </a:p>
        </p:txBody>
      </p:sp>
      <p:sp>
        <p:nvSpPr>
          <p:cNvPr id="3" name="Content Placeholder 2">
            <a:extLst>
              <a:ext uri="{FF2B5EF4-FFF2-40B4-BE49-F238E27FC236}">
                <a16:creationId xmlns:a16="http://schemas.microsoft.com/office/drawing/2014/main" id="{671E068B-4CB6-0665-1C14-352CCB8627DD}"/>
              </a:ext>
            </a:extLst>
          </p:cNvPr>
          <p:cNvSpPr>
            <a:spLocks noGrp="1"/>
          </p:cNvSpPr>
          <p:nvPr>
            <p:ph idx="1"/>
          </p:nvPr>
        </p:nvSpPr>
        <p:spPr>
          <a:xfrm>
            <a:off x="786028" y="1438271"/>
            <a:ext cx="8388753" cy="4498071"/>
          </a:xfrm>
        </p:spPr>
        <p:txBody>
          <a:bodyPr/>
          <a:lstStyle/>
          <a:p>
            <a:pPr marL="0" indent="0">
              <a:buNone/>
            </a:pPr>
            <a:r>
              <a:rPr lang="en-GB" sz="2000" dirty="0"/>
              <a:t>Use these weblinks to find out more and to complete the tasks on the following slide: </a:t>
            </a:r>
          </a:p>
          <a:p>
            <a:pPr marL="0" indent="0">
              <a:buNone/>
            </a:pPr>
            <a:endParaRPr lang="en-GB" sz="1400" b="1" dirty="0"/>
          </a:p>
          <a:p>
            <a:pPr marL="0" indent="0">
              <a:buNone/>
            </a:pPr>
            <a:r>
              <a:rPr lang="en-GB" sz="2000" dirty="0">
                <a:hlinkClick r:id="rId3"/>
              </a:rPr>
              <a:t>https://en.wikipedia.org/wiki/The_Castle,_Newcastle#The_Black_Gate</a:t>
            </a:r>
            <a:r>
              <a:rPr lang="en-GB" sz="2000" dirty="0"/>
              <a:t> </a:t>
            </a:r>
          </a:p>
          <a:p>
            <a:pPr marL="0" indent="0">
              <a:buNone/>
            </a:pPr>
            <a:r>
              <a:rPr lang="en-GB" sz="2000" dirty="0">
                <a:hlinkClick r:id="rId4"/>
              </a:rPr>
              <a:t>https://www.youtube.com/watch?v=UGWRrytmRaU</a:t>
            </a:r>
            <a:endParaRPr lang="en-GB" sz="1400" dirty="0"/>
          </a:p>
          <a:p>
            <a:pPr marL="0" indent="0">
              <a:buNone/>
            </a:pPr>
            <a:r>
              <a:rPr lang="en-GB" sz="2000" dirty="0">
                <a:hlinkClick r:id="rId5"/>
              </a:rPr>
              <a:t>https://www.english-heritage.org.uk/visit/places/portchester-castle/history-and-stories/black-people-in-late-18th-century-britain/</a:t>
            </a:r>
            <a:endParaRPr lang="en-GB" sz="1400" dirty="0"/>
          </a:p>
          <a:p>
            <a:pPr marL="0" indent="0">
              <a:buNone/>
            </a:pPr>
            <a:r>
              <a:rPr lang="en-GB" sz="2000" dirty="0">
                <a:hlinkClick r:id="rId6"/>
              </a:rPr>
              <a:t>https://www.runaways.gla.ac.uk/</a:t>
            </a:r>
            <a:r>
              <a:rPr lang="en-GB" sz="2000" dirty="0"/>
              <a:t> </a:t>
            </a:r>
          </a:p>
          <a:p>
            <a:pPr marL="0" indent="0">
              <a:buNone/>
            </a:pPr>
            <a:r>
              <a:rPr lang="en-GB" sz="2000" dirty="0"/>
              <a:t>  </a:t>
            </a:r>
          </a:p>
        </p:txBody>
      </p:sp>
      <p:grpSp>
        <p:nvGrpSpPr>
          <p:cNvPr id="8" name="Investigate-Char" descr="Investigate Icon">
            <a:extLst>
              <a:ext uri="{FF2B5EF4-FFF2-40B4-BE49-F238E27FC236}">
                <a16:creationId xmlns:a16="http://schemas.microsoft.com/office/drawing/2014/main" id="{F8E0A05E-C77E-986B-0A75-EAD7504695BD}"/>
              </a:ext>
            </a:extLst>
          </p:cNvPr>
          <p:cNvGrpSpPr/>
          <p:nvPr/>
        </p:nvGrpSpPr>
        <p:grpSpPr>
          <a:xfrm flipH="1">
            <a:off x="8839200" y="2857500"/>
            <a:ext cx="2514600" cy="3078842"/>
            <a:chOff x="2927307" y="1046164"/>
            <a:chExt cx="2067904" cy="2663853"/>
          </a:xfrm>
        </p:grpSpPr>
        <p:sp>
          <p:nvSpPr>
            <p:cNvPr id="9" name="Deco-Washi">
              <a:extLst>
                <a:ext uri="{FF2B5EF4-FFF2-40B4-BE49-F238E27FC236}">
                  <a16:creationId xmlns:a16="http://schemas.microsoft.com/office/drawing/2014/main" id="{5D9AB96E-0A46-9491-5B04-828BECBA0CA0}"/>
                </a:ext>
                <a:ext uri="{C183D7F6-B498-43B3-948B-1728B52AA6E4}">
                  <adec:decorative xmlns:adec="http://schemas.microsoft.com/office/drawing/2017/decorative" val="1"/>
                </a:ext>
              </a:extLst>
            </p:cNvPr>
            <p:cNvSpPr txBox="1">
              <a:spLocks/>
            </p:cNvSpPr>
            <p:nvPr/>
          </p:nvSpPr>
          <p:spPr>
            <a:xfrm>
              <a:off x="2927307" y="1046164"/>
              <a:ext cx="1769427" cy="681038"/>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0" name="Text Placeholder" descr="Investigate">
              <a:extLst>
                <a:ext uri="{FF2B5EF4-FFF2-40B4-BE49-F238E27FC236}">
                  <a16:creationId xmlns:a16="http://schemas.microsoft.com/office/drawing/2014/main" id="{814DE57F-CF87-8AD4-7077-4DDFF9FEBE28}"/>
                </a:ext>
              </a:extLst>
            </p:cNvPr>
            <p:cNvSpPr txBox="1">
              <a:spLocks/>
            </p:cNvSpPr>
            <p:nvPr/>
          </p:nvSpPr>
          <p:spPr>
            <a:xfrm rot="21383919">
              <a:off x="2972878" y="1154832"/>
              <a:ext cx="1700794" cy="414338"/>
            </a:xfrm>
            <a:prstGeom prst="rect">
              <a:avLst/>
            </a:prstGeom>
            <a:noFill/>
          </p:spPr>
          <p:txBody>
            <a:bodyPr wrap="square"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Investigate</a:t>
              </a:r>
            </a:p>
          </p:txBody>
        </p:sp>
        <p:pic>
          <p:nvPicPr>
            <p:cNvPr id="11" name="Investigate-Char" descr="Investigate character icon">
              <a:extLst>
                <a:ext uri="{FF2B5EF4-FFF2-40B4-BE49-F238E27FC236}">
                  <a16:creationId xmlns:a16="http://schemas.microsoft.com/office/drawing/2014/main" id="{C1872A6C-0046-13D4-BC44-48F17B05E120}"/>
                </a:ext>
              </a:extLst>
            </p:cNvPr>
            <p:cNvPicPr>
              <a:picLocks noChangeAspect="1"/>
            </p:cNvPicPr>
            <p:nvPr/>
          </p:nvPicPr>
          <p:blipFill>
            <a:blip r:embed="rId9"/>
            <a:stretch>
              <a:fillRect/>
            </a:stretch>
          </p:blipFill>
          <p:spPr>
            <a:xfrm>
              <a:off x="3036829" y="1719984"/>
              <a:ext cx="1958382" cy="1990033"/>
            </a:xfrm>
            <a:prstGeom prst="rect">
              <a:avLst/>
            </a:prstGeom>
          </p:spPr>
        </p:pic>
      </p:grpSp>
    </p:spTree>
    <p:extLst>
      <p:ext uri="{BB962C8B-B14F-4D97-AF65-F5344CB8AC3E}">
        <p14:creationId xmlns:p14="http://schemas.microsoft.com/office/powerpoint/2010/main" val="3186923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2B95D-0131-C738-CEB9-4E579EE2061A}"/>
              </a:ext>
            </a:extLst>
          </p:cNvPr>
          <p:cNvSpPr>
            <a:spLocks noGrp="1"/>
          </p:cNvSpPr>
          <p:nvPr>
            <p:ph type="title"/>
          </p:nvPr>
        </p:nvSpPr>
        <p:spPr/>
        <p:txBody>
          <a:bodyPr/>
          <a:lstStyle/>
          <a:p>
            <a:r>
              <a:rPr lang="en-GB" sz="3200" b="1" dirty="0">
                <a:solidFill>
                  <a:srgbClr val="31A2DA"/>
                </a:solidFill>
              </a:rPr>
              <a:t>Research Tasks </a:t>
            </a:r>
            <a:r>
              <a:rPr lang="en-GB" sz="3200" b="1" dirty="0">
                <a:solidFill>
                  <a:schemeClr val="bg1"/>
                </a:solidFill>
              </a:rPr>
              <a:t>2</a:t>
            </a:r>
            <a:endParaRPr lang="en-US" dirty="0">
              <a:solidFill>
                <a:schemeClr val="bg1"/>
              </a:solidFill>
            </a:endParaRPr>
          </a:p>
        </p:txBody>
      </p:sp>
      <p:sp>
        <p:nvSpPr>
          <p:cNvPr id="8" name="TextBox 7">
            <a:extLst>
              <a:ext uri="{FF2B5EF4-FFF2-40B4-BE49-F238E27FC236}">
                <a16:creationId xmlns:a16="http://schemas.microsoft.com/office/drawing/2014/main" id="{4146A661-272C-C74F-C615-8C16F5D8822C}"/>
              </a:ext>
            </a:extLst>
          </p:cNvPr>
          <p:cNvSpPr txBox="1"/>
          <p:nvPr/>
        </p:nvSpPr>
        <p:spPr>
          <a:xfrm>
            <a:off x="657164" y="1320800"/>
            <a:ext cx="5820230" cy="1785104"/>
          </a:xfrm>
          <a:prstGeom prst="rect">
            <a:avLst/>
          </a:prstGeom>
          <a:noFill/>
        </p:spPr>
        <p:txBody>
          <a:bodyPr wrap="square">
            <a:spAutoFit/>
          </a:bodyPr>
          <a:lstStyle/>
          <a:p>
            <a:r>
              <a:rPr lang="en-GB" sz="2000" dirty="0"/>
              <a:t>There is still a ferry on the Tyne River. </a:t>
            </a:r>
          </a:p>
          <a:p>
            <a:pPr>
              <a:spcAft>
                <a:spcPts val="600"/>
              </a:spcAft>
            </a:pPr>
            <a:r>
              <a:rPr lang="en-GB" sz="2000" b="1" dirty="0"/>
              <a:t>Which two towns do the ferries travel between?</a:t>
            </a:r>
          </a:p>
          <a:p>
            <a:pPr>
              <a:spcAft>
                <a:spcPts val="600"/>
              </a:spcAft>
            </a:pPr>
            <a:r>
              <a:rPr lang="en-GB" sz="2000" b="1" dirty="0"/>
              <a:t>What is the Black Gate in Newcastle? </a:t>
            </a:r>
          </a:p>
          <a:p>
            <a:pPr>
              <a:spcAft>
                <a:spcPts val="600"/>
              </a:spcAft>
            </a:pPr>
            <a:r>
              <a:rPr lang="en-GB" sz="2000" b="1" dirty="0"/>
              <a:t>When was it built? </a:t>
            </a:r>
          </a:p>
        </p:txBody>
      </p:sp>
      <p:sp>
        <p:nvSpPr>
          <p:cNvPr id="10" name="TextBox 9">
            <a:extLst>
              <a:ext uri="{FF2B5EF4-FFF2-40B4-BE49-F238E27FC236}">
                <a16:creationId xmlns:a16="http://schemas.microsoft.com/office/drawing/2014/main" id="{29234314-307F-A0F5-7464-0B3387B6201A}"/>
              </a:ext>
            </a:extLst>
          </p:cNvPr>
          <p:cNvSpPr txBox="1"/>
          <p:nvPr/>
        </p:nvSpPr>
        <p:spPr>
          <a:xfrm>
            <a:off x="6676568" y="1320800"/>
            <a:ext cx="4677231" cy="1631216"/>
          </a:xfrm>
          <a:prstGeom prst="rect">
            <a:avLst/>
          </a:prstGeom>
          <a:noFill/>
        </p:spPr>
        <p:txBody>
          <a:bodyPr wrap="square">
            <a:spAutoFit/>
          </a:bodyPr>
          <a:lstStyle/>
          <a:p>
            <a:r>
              <a:rPr lang="en-GB" sz="2000" dirty="0"/>
              <a:t>Rich people often included richly dressed black servants in their pictures to show off their wealth. </a:t>
            </a:r>
          </a:p>
          <a:p>
            <a:endParaRPr lang="en-GB" sz="2000" dirty="0"/>
          </a:p>
          <a:p>
            <a:r>
              <a:rPr lang="en-GB" sz="2000" b="1" dirty="0"/>
              <a:t>What would you choose to show off? </a:t>
            </a:r>
          </a:p>
        </p:txBody>
      </p:sp>
      <p:grpSp>
        <p:nvGrpSpPr>
          <p:cNvPr id="7" name="Group 6" descr="Enquiry Question&#10;Can you find any other people of African descent working as servants in Britain during the 18th century?&#10;&#10;Is there evidence of what their role included &amp; how they were treated? ">
            <a:extLst>
              <a:ext uri="{FF2B5EF4-FFF2-40B4-BE49-F238E27FC236}">
                <a16:creationId xmlns:a16="http://schemas.microsoft.com/office/drawing/2014/main" id="{8577E212-CB6B-8701-0F6B-CD94F1AEEC66}"/>
              </a:ext>
            </a:extLst>
          </p:cNvPr>
          <p:cNvGrpSpPr/>
          <p:nvPr/>
        </p:nvGrpSpPr>
        <p:grpSpPr>
          <a:xfrm>
            <a:off x="6487887" y="3711569"/>
            <a:ext cx="4773613" cy="2420156"/>
            <a:chOff x="6487887" y="3711569"/>
            <a:chExt cx="4773613" cy="2420156"/>
          </a:xfrm>
        </p:grpSpPr>
        <p:pic>
          <p:nvPicPr>
            <p:cNvPr id="6" name="Picture 11">
              <a:extLst>
                <a:ext uri="{FF2B5EF4-FFF2-40B4-BE49-F238E27FC236}">
                  <a16:creationId xmlns:a16="http://schemas.microsoft.com/office/drawing/2014/main" id="{EA9C34E5-916A-0AE7-409F-FD306CC28DE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87887" y="3711569"/>
              <a:ext cx="4773613" cy="2420156"/>
            </a:xfrm>
            <a:prstGeom prst="rect">
              <a:avLst/>
            </a:prstGeom>
          </p:spPr>
        </p:pic>
        <p:sp>
          <p:nvSpPr>
            <p:cNvPr id="5" name="TextBox 4">
              <a:extLst>
                <a:ext uri="{FF2B5EF4-FFF2-40B4-BE49-F238E27FC236}">
                  <a16:creationId xmlns:a16="http://schemas.microsoft.com/office/drawing/2014/main" id="{A73A1FEC-BBFE-1764-FC9A-C9FA7EEC868F}"/>
                </a:ext>
              </a:extLst>
            </p:cNvPr>
            <p:cNvSpPr txBox="1"/>
            <p:nvPr/>
          </p:nvSpPr>
          <p:spPr>
            <a:xfrm>
              <a:off x="6886236" y="3905985"/>
              <a:ext cx="3976916" cy="2031325"/>
            </a:xfrm>
            <a:prstGeom prst="rect">
              <a:avLst/>
            </a:prstGeom>
            <a:noFill/>
          </p:spPr>
          <p:txBody>
            <a:bodyPr wrap="square">
              <a:spAutoFit/>
            </a:bodyPr>
            <a:lstStyle/>
            <a:p>
              <a:pPr marL="0" indent="0" algn="ctr">
                <a:buNone/>
              </a:pPr>
              <a:r>
                <a:rPr lang="en-GB" sz="1800" b="1" dirty="0"/>
                <a:t>Enquiry Question</a:t>
              </a:r>
            </a:p>
            <a:p>
              <a:pPr marL="0" indent="0" algn="ctr">
                <a:buNone/>
              </a:pPr>
              <a:r>
                <a:rPr lang="en-GB" sz="1800" dirty="0"/>
                <a:t>Can you find any other people of African descent working as servants in Britain during the 18th century?</a:t>
              </a:r>
            </a:p>
            <a:p>
              <a:pPr marL="0" indent="0" algn="ctr">
                <a:buNone/>
              </a:pPr>
              <a:endParaRPr lang="en-GB" dirty="0"/>
            </a:p>
            <a:p>
              <a:pPr marL="0" indent="0" algn="ctr">
                <a:buNone/>
              </a:pPr>
              <a:r>
                <a:rPr lang="en-GB" sz="1800" dirty="0"/>
                <a:t>Is there evidence of what their role included &amp; how they were treated? </a:t>
              </a:r>
            </a:p>
          </p:txBody>
        </p:sp>
      </p:grpSp>
      <p:sp>
        <p:nvSpPr>
          <p:cNvPr id="3" name="TextBox 2">
            <a:extLst>
              <a:ext uri="{FF2B5EF4-FFF2-40B4-BE49-F238E27FC236}">
                <a16:creationId xmlns:a16="http://schemas.microsoft.com/office/drawing/2014/main" id="{398BA539-1394-8252-8529-5F779FAE6109}"/>
              </a:ext>
            </a:extLst>
          </p:cNvPr>
          <p:cNvSpPr txBox="1"/>
          <p:nvPr/>
        </p:nvSpPr>
        <p:spPr>
          <a:xfrm>
            <a:off x="657164" y="3218873"/>
            <a:ext cx="5820230" cy="1323439"/>
          </a:xfrm>
          <a:prstGeom prst="rect">
            <a:avLst/>
          </a:prstGeom>
          <a:noFill/>
        </p:spPr>
        <p:txBody>
          <a:bodyPr wrap="square">
            <a:spAutoFit/>
          </a:bodyPr>
          <a:lstStyle/>
          <a:p>
            <a:r>
              <a:rPr lang="en-GB" sz="2000" dirty="0"/>
              <a:t>William came from St Kitts in the Caribbean and Mary Ann came from Virginia, USA. </a:t>
            </a:r>
          </a:p>
          <a:p>
            <a:r>
              <a:rPr lang="en-GB" sz="2000" b="1" dirty="0"/>
              <a:t>Can you find these places on a map? </a:t>
            </a:r>
          </a:p>
          <a:p>
            <a:r>
              <a:rPr lang="en-GB" sz="2000" b="1" dirty="0"/>
              <a:t>Which is closer to England?</a:t>
            </a:r>
          </a:p>
        </p:txBody>
      </p:sp>
      <p:sp>
        <p:nvSpPr>
          <p:cNvPr id="4" name="TextBox 3">
            <a:extLst>
              <a:ext uri="{FF2B5EF4-FFF2-40B4-BE49-F238E27FC236}">
                <a16:creationId xmlns:a16="http://schemas.microsoft.com/office/drawing/2014/main" id="{33554A6B-19CF-C8FB-A54A-5E7C6DB603CD}"/>
              </a:ext>
            </a:extLst>
          </p:cNvPr>
          <p:cNvSpPr txBox="1"/>
          <p:nvPr/>
        </p:nvSpPr>
        <p:spPr>
          <a:xfrm>
            <a:off x="657164" y="4721592"/>
            <a:ext cx="5820230" cy="1631216"/>
          </a:xfrm>
          <a:prstGeom prst="rect">
            <a:avLst/>
          </a:prstGeom>
          <a:noFill/>
        </p:spPr>
        <p:txBody>
          <a:bodyPr wrap="square">
            <a:spAutoFit/>
          </a:bodyPr>
          <a:lstStyle/>
          <a:p>
            <a:r>
              <a:rPr lang="en-GB" sz="2000" dirty="0"/>
              <a:t>Many people escaped enslavement by fleeing to parts of North America or countries where enslaving people was illegal. </a:t>
            </a:r>
          </a:p>
          <a:p>
            <a:r>
              <a:rPr lang="en-GB" sz="2000" b="1" dirty="0"/>
              <a:t>Who might have helped Mary Ann escape and travel to England?</a:t>
            </a:r>
            <a:endParaRPr lang="en-GB" sz="2000" dirty="0"/>
          </a:p>
        </p:txBody>
      </p:sp>
    </p:spTree>
    <p:extLst>
      <p:ext uri="{BB962C8B-B14F-4D97-AF65-F5344CB8AC3E}">
        <p14:creationId xmlns:p14="http://schemas.microsoft.com/office/powerpoint/2010/main" val="311358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a:t>Africans in Uniform</a:t>
            </a:r>
            <a:endParaRPr lang="en-US" dirty="0"/>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357186" y="1734096"/>
            <a:ext cx="3449269" cy="3116363"/>
          </a:xfrm>
        </p:spPr>
        <p:txBody>
          <a:bodyPr/>
          <a:lstStyle/>
          <a:p>
            <a:endParaRPr lang="en-GB"/>
          </a:p>
        </p:txBody>
      </p:sp>
      <p:pic>
        <p:nvPicPr>
          <p:cNvPr id="19" name="Picture Placeholder 18" descr="Photo of a Black African man in a uniform. ">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rotWithShape="1">
          <a:blip r:embed="rId3"/>
          <a:srcRect l="10879" t="10957" r="6125" b="46802"/>
          <a:stretch/>
        </p:blipFill>
        <p:spPr>
          <a:xfrm>
            <a:off x="733647" y="1890467"/>
            <a:ext cx="2860157" cy="2252620"/>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992119" y="4164267"/>
            <a:ext cx="2328862" cy="681038"/>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1127056" y="4297617"/>
            <a:ext cx="2058987" cy="414338"/>
          </a:xfrm>
        </p:spPr>
        <p:txBody>
          <a:bodyPr/>
          <a:lstStyle/>
          <a:p>
            <a:r>
              <a:rPr lang="en-GB" sz="1400" dirty="0">
                <a:latin typeface="Arial" panose="020B0604020202020204" pitchFamily="34" charset="0"/>
              </a:rPr>
              <a:t>Jimmy Durham</a:t>
            </a:r>
          </a:p>
        </p:txBody>
      </p:sp>
      <p:sp>
        <p:nvSpPr>
          <p:cNvPr id="8" name="Picture Placeholder 7">
            <a:extLst>
              <a:ext uri="{FF2B5EF4-FFF2-40B4-BE49-F238E27FC236}">
                <a16:creationId xmlns:a16="http://schemas.microsoft.com/office/drawing/2014/main" id="{474CECE9-1364-6AD8-7F27-476D54D35275}"/>
              </a:ext>
              <a:ext uri="{C183D7F6-B498-43B3-948B-1728B52AA6E4}">
                <adec:decorative xmlns:adec="http://schemas.microsoft.com/office/drawing/2017/decorative" val="1"/>
              </a:ext>
            </a:extLst>
          </p:cNvPr>
          <p:cNvSpPr>
            <a:spLocks noGrp="1"/>
          </p:cNvSpPr>
          <p:nvPr>
            <p:ph type="pic" sz="quarter" idx="13"/>
          </p:nvPr>
        </p:nvSpPr>
        <p:spPr>
          <a:xfrm>
            <a:off x="4065654" y="1764624"/>
            <a:ext cx="3449269" cy="3116363"/>
          </a:xfrm>
        </p:spPr>
        <p:txBody>
          <a:bodyPr/>
          <a:lstStyle/>
          <a:p>
            <a:endParaRPr lang="en-GB"/>
          </a:p>
        </p:txBody>
      </p:sp>
      <p:pic>
        <p:nvPicPr>
          <p:cNvPr id="21" name="Picture Placeholder 20" descr="Black and white photo of lots of army men. ">
            <a:extLst>
              <a:ext uri="{FF2B5EF4-FFF2-40B4-BE49-F238E27FC236}">
                <a16:creationId xmlns:a16="http://schemas.microsoft.com/office/drawing/2014/main" id="{7480CD8D-FD6C-D072-F4E0-D18C0312E67B}"/>
              </a:ext>
            </a:extLst>
          </p:cNvPr>
          <p:cNvPicPr>
            <a:picLocks noGrp="1" noChangeAspect="1"/>
          </p:cNvPicPr>
          <p:nvPr>
            <p:ph type="pic" sz="quarter" idx="14"/>
          </p:nvPr>
        </p:nvPicPr>
        <p:blipFill>
          <a:blip r:embed="rId4"/>
          <a:srcRect l="5238" r="5238"/>
          <a:stretch/>
        </p:blipFill>
        <p:spPr>
          <a:xfrm>
            <a:off x="4425413" y="1912311"/>
            <a:ext cx="2860157" cy="2252620"/>
          </a:xfrm>
        </p:spPr>
      </p:pic>
      <p:sp>
        <p:nvSpPr>
          <p:cNvPr id="7" name="Picture Placeholder 4">
            <a:extLst>
              <a:ext uri="{FF2B5EF4-FFF2-40B4-BE49-F238E27FC236}">
                <a16:creationId xmlns:a16="http://schemas.microsoft.com/office/drawing/2014/main" id="{8708C9E5-FE72-7371-A8F8-70B76D318F9B}"/>
              </a:ext>
              <a:ext uri="{C183D7F6-B498-43B3-948B-1728B52AA6E4}">
                <adec:decorative xmlns:adec="http://schemas.microsoft.com/office/drawing/2017/decorative" val="1"/>
              </a:ext>
            </a:extLst>
          </p:cNvPr>
          <p:cNvSpPr txBox="1">
            <a:spLocks/>
          </p:cNvSpPr>
          <p:nvPr/>
        </p:nvSpPr>
        <p:spPr>
          <a:xfrm>
            <a:off x="4654151" y="4183907"/>
            <a:ext cx="2328862"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p>
            <a:endParaRPr lang="en-GB"/>
          </a:p>
        </p:txBody>
      </p:sp>
      <p:sp>
        <p:nvSpPr>
          <p:cNvPr id="9" name="Text Placeholder 5">
            <a:extLst>
              <a:ext uri="{FF2B5EF4-FFF2-40B4-BE49-F238E27FC236}">
                <a16:creationId xmlns:a16="http://schemas.microsoft.com/office/drawing/2014/main" id="{E902939E-E069-83B7-FA7D-E88ADFA93B12}"/>
              </a:ext>
            </a:extLst>
          </p:cNvPr>
          <p:cNvSpPr txBox="1">
            <a:spLocks/>
          </p:cNvSpPr>
          <p:nvPr/>
        </p:nvSpPr>
        <p:spPr>
          <a:xfrm rot="21383919">
            <a:off x="4789088" y="4317257"/>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Arial" panose="020B0604020202020204" pitchFamily="34" charset="0"/>
              </a:rPr>
              <a:t>Jimmy Durham</a:t>
            </a:r>
            <a:endParaRPr lang="en-GB" dirty="0">
              <a:latin typeface="Arial" panose="020B0604020202020204" pitchFamily="34" charset="0"/>
            </a:endParaRPr>
          </a:p>
        </p:txBody>
      </p:sp>
      <p:sp>
        <p:nvSpPr>
          <p:cNvPr id="13" name="Picture Placeholder 12">
            <a:extLst>
              <a:ext uri="{FF2B5EF4-FFF2-40B4-BE49-F238E27FC236}">
                <a16:creationId xmlns:a16="http://schemas.microsoft.com/office/drawing/2014/main" id="{CFD2A170-F032-A512-DD85-1E1D77654555}"/>
              </a:ext>
              <a:ext uri="{C183D7F6-B498-43B3-948B-1728B52AA6E4}">
                <adec:decorative xmlns:adec="http://schemas.microsoft.com/office/drawing/2017/decorative" val="1"/>
              </a:ext>
            </a:extLst>
          </p:cNvPr>
          <p:cNvSpPr>
            <a:spLocks noGrp="1"/>
          </p:cNvSpPr>
          <p:nvPr>
            <p:ph type="pic" sz="quarter" idx="15"/>
          </p:nvPr>
        </p:nvSpPr>
        <p:spPr>
          <a:xfrm>
            <a:off x="7777224" y="1755940"/>
            <a:ext cx="3449269" cy="3116363"/>
          </a:xfrm>
        </p:spPr>
        <p:txBody>
          <a:bodyPr/>
          <a:lstStyle/>
          <a:p>
            <a:endParaRPr lang="en-GB"/>
          </a:p>
        </p:txBody>
      </p:sp>
      <p:pic>
        <p:nvPicPr>
          <p:cNvPr id="23" name="Picture Placeholder 22" descr="Plaque in black with gold writing inside a circle. ">
            <a:extLst>
              <a:ext uri="{FF2B5EF4-FFF2-40B4-BE49-F238E27FC236}">
                <a16:creationId xmlns:a16="http://schemas.microsoft.com/office/drawing/2014/main" id="{A7A369D3-D51E-0878-F34A-B5D4AC9B3913}"/>
              </a:ext>
            </a:extLst>
          </p:cNvPr>
          <p:cNvPicPr>
            <a:picLocks noGrp="1" noChangeAspect="1"/>
          </p:cNvPicPr>
          <p:nvPr>
            <p:ph type="pic" sz="quarter" idx="16"/>
          </p:nvPr>
        </p:nvPicPr>
        <p:blipFill>
          <a:blip r:embed="rId7"/>
          <a:srcRect l="2238" r="2238"/>
          <a:stretch/>
        </p:blipFill>
        <p:spPr>
          <a:xfrm>
            <a:off x="8153685" y="1912311"/>
            <a:ext cx="2860157" cy="2252620"/>
          </a:xfrm>
        </p:spPr>
      </p:pic>
      <p:sp>
        <p:nvSpPr>
          <p:cNvPr id="15" name="Picture Placeholder 14">
            <a:extLst>
              <a:ext uri="{FF2B5EF4-FFF2-40B4-BE49-F238E27FC236}">
                <a16:creationId xmlns:a16="http://schemas.microsoft.com/office/drawing/2014/main" id="{7252CBE2-445D-6F5E-89A7-D96E7F4DE0C1}"/>
              </a:ext>
              <a:ext uri="{C183D7F6-B498-43B3-948B-1728B52AA6E4}">
                <adec:decorative xmlns:adec="http://schemas.microsoft.com/office/drawing/2017/decorative" val="1"/>
              </a:ext>
            </a:extLst>
          </p:cNvPr>
          <p:cNvSpPr>
            <a:spLocks noGrp="1"/>
          </p:cNvSpPr>
          <p:nvPr>
            <p:ph type="pic" sz="quarter" idx="26"/>
          </p:nvPr>
        </p:nvSpPr>
        <p:spPr>
          <a:xfrm>
            <a:off x="8362619" y="4194758"/>
            <a:ext cx="2328862" cy="681038"/>
          </a:xfrm>
        </p:spPr>
        <p:txBody>
          <a:bodyPr/>
          <a:lstStyle/>
          <a:p>
            <a:endParaRPr lang="en-GB"/>
          </a:p>
        </p:txBody>
      </p:sp>
      <p:sp>
        <p:nvSpPr>
          <p:cNvPr id="16" name="Text Placeholder 15">
            <a:extLst>
              <a:ext uri="{FF2B5EF4-FFF2-40B4-BE49-F238E27FC236}">
                <a16:creationId xmlns:a16="http://schemas.microsoft.com/office/drawing/2014/main" id="{3026AE8E-3169-5C56-FF55-4D4D589259B7}"/>
              </a:ext>
            </a:extLst>
          </p:cNvPr>
          <p:cNvSpPr>
            <a:spLocks noGrp="1"/>
          </p:cNvSpPr>
          <p:nvPr>
            <p:ph type="body" sz="quarter" idx="27"/>
          </p:nvPr>
        </p:nvSpPr>
        <p:spPr>
          <a:xfrm rot="21383919">
            <a:off x="8497556" y="4328108"/>
            <a:ext cx="2058987" cy="414338"/>
          </a:xfrm>
        </p:spPr>
        <p:txBody>
          <a:bodyPr/>
          <a:lstStyle/>
          <a:p>
            <a:r>
              <a:rPr lang="en-GB" sz="1400" dirty="0">
                <a:latin typeface="Arial" panose="020B0604020202020204" pitchFamily="34" charset="0"/>
              </a:rPr>
              <a:t>John Kent plaque</a:t>
            </a:r>
          </a:p>
        </p:txBody>
      </p:sp>
    </p:spTree>
    <p:extLst>
      <p:ext uri="{BB962C8B-B14F-4D97-AF65-F5344CB8AC3E}">
        <p14:creationId xmlns:p14="http://schemas.microsoft.com/office/powerpoint/2010/main" val="3761368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a:xfrm>
            <a:off x="403807" y="401411"/>
            <a:ext cx="10996613" cy="710288"/>
          </a:xfrm>
        </p:spPr>
        <p:txBody>
          <a:bodyPr/>
          <a:lstStyle/>
          <a:p>
            <a:r>
              <a:rPr lang="en-GB" sz="3200" b="1" dirty="0"/>
              <a:t>Jimmy Durham</a:t>
            </a:r>
            <a:endParaRPr lang="en-US" dirty="0"/>
          </a:p>
        </p:txBody>
      </p:sp>
      <p:sp>
        <p:nvSpPr>
          <p:cNvPr id="24" name="TextBox 23">
            <a:extLst>
              <a:ext uri="{FF2B5EF4-FFF2-40B4-BE49-F238E27FC236}">
                <a16:creationId xmlns:a16="http://schemas.microsoft.com/office/drawing/2014/main" id="{0895AC9B-018A-D000-F80B-10B5C0B88B8F}"/>
              </a:ext>
            </a:extLst>
          </p:cNvPr>
          <p:cNvSpPr txBox="1"/>
          <p:nvPr/>
        </p:nvSpPr>
        <p:spPr>
          <a:xfrm>
            <a:off x="576913" y="1371170"/>
            <a:ext cx="4546329" cy="5170646"/>
          </a:xfrm>
          <a:prstGeom prst="rect">
            <a:avLst/>
          </a:prstGeom>
          <a:noFill/>
        </p:spPr>
        <p:txBody>
          <a:bodyPr wrap="square">
            <a:spAutoFit/>
          </a:bodyPr>
          <a:lstStyle/>
          <a:p>
            <a:pPr marL="0" indent="0">
              <a:buNone/>
            </a:pPr>
            <a:r>
              <a:rPr lang="en-GB" sz="2000" dirty="0"/>
              <a:t>In 1885, the Durham Light Infantry, having defeated a local army, found a baby in a boat on the Nile in the Sudan, Africa. The regiment adopted the baby and at the age of 14 he became the first African allowed to join the regular British army. </a:t>
            </a:r>
          </a:p>
          <a:p>
            <a:pPr marL="0" indent="0">
              <a:buNone/>
            </a:pPr>
            <a:endParaRPr lang="en-GB" sz="1000" dirty="0"/>
          </a:p>
          <a:p>
            <a:pPr marL="0" indent="0">
              <a:buNone/>
            </a:pPr>
            <a:r>
              <a:rPr lang="en-GB" sz="2000" dirty="0"/>
              <a:t>He played the clarinet and violin in the army band. He lived in Darlington, Tyneside, and Bishop Auckland. He was a strong temperance supporter. He died of pneumonia in Ireland aged 27 years, three weeks before his daughter was born. </a:t>
            </a:r>
          </a:p>
          <a:p>
            <a:pPr marL="0" indent="0">
              <a:buNone/>
            </a:pPr>
            <a:endParaRPr lang="en-GB" sz="2000" dirty="0"/>
          </a:p>
          <a:p>
            <a:pPr marL="0" indent="0">
              <a:buNone/>
            </a:pPr>
            <a:r>
              <a:rPr lang="en-GB" sz="2000" dirty="0"/>
              <a:t>Discover more about </a:t>
            </a:r>
            <a:r>
              <a:rPr lang="en-GB" sz="2000" dirty="0">
                <a:hlinkClick r:id="rId3"/>
              </a:rPr>
              <a:t>Jimmy’s story</a:t>
            </a:r>
            <a:endParaRPr lang="en-GB" sz="2000" dirty="0"/>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5719539" y="919043"/>
            <a:ext cx="5376562" cy="4857643"/>
          </a:xfrm>
        </p:spPr>
        <p:txBody>
          <a:bodyPr/>
          <a:lstStyle/>
          <a:p>
            <a:endParaRPr lang="en-GB"/>
          </a:p>
        </p:txBody>
      </p:sp>
      <p:pic>
        <p:nvPicPr>
          <p:cNvPr id="19" name="Picture Placeholder 18" descr="Photo of a Black African man in a uniform. ">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rotWithShape="1">
          <a:blip r:embed="rId4"/>
          <a:srcRect l="6204" t="12219" r="6527" b="43364"/>
          <a:stretch/>
        </p:blipFill>
        <p:spPr>
          <a:xfrm>
            <a:off x="6318916" y="1166953"/>
            <a:ext cx="4421656" cy="3511280"/>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6855470" y="4403027"/>
            <a:ext cx="3630124" cy="1061571"/>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7001385" y="4654057"/>
            <a:ext cx="3209454" cy="491658"/>
          </a:xfrm>
        </p:spPr>
        <p:txBody>
          <a:bodyPr/>
          <a:lstStyle/>
          <a:p>
            <a:r>
              <a:rPr lang="en-GB" sz="1400" i="1" dirty="0">
                <a:latin typeface="Arial" panose="020B0604020202020204" pitchFamily="34" charset="0"/>
              </a:rPr>
              <a:t>Jimmy Durham</a:t>
            </a:r>
          </a:p>
        </p:txBody>
      </p:sp>
    </p:spTree>
    <p:extLst>
      <p:ext uri="{BB962C8B-B14F-4D97-AF65-F5344CB8AC3E}">
        <p14:creationId xmlns:p14="http://schemas.microsoft.com/office/powerpoint/2010/main" val="26649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a:xfrm>
            <a:off x="403807" y="401411"/>
            <a:ext cx="10996613" cy="710288"/>
          </a:xfrm>
        </p:spPr>
        <p:txBody>
          <a:bodyPr/>
          <a:lstStyle/>
          <a:p>
            <a:r>
              <a:rPr lang="en-GB" sz="3200" b="1" dirty="0"/>
              <a:t>John Kent</a:t>
            </a:r>
            <a:endParaRPr lang="en-US" dirty="0"/>
          </a:p>
        </p:txBody>
      </p:sp>
      <p:sp>
        <p:nvSpPr>
          <p:cNvPr id="24" name="TextBox 23">
            <a:extLst>
              <a:ext uri="{FF2B5EF4-FFF2-40B4-BE49-F238E27FC236}">
                <a16:creationId xmlns:a16="http://schemas.microsoft.com/office/drawing/2014/main" id="{0895AC9B-018A-D000-F80B-10B5C0B88B8F}"/>
              </a:ext>
            </a:extLst>
          </p:cNvPr>
          <p:cNvSpPr txBox="1"/>
          <p:nvPr/>
        </p:nvSpPr>
        <p:spPr>
          <a:xfrm>
            <a:off x="576913" y="1371170"/>
            <a:ext cx="4546329" cy="5170646"/>
          </a:xfrm>
          <a:prstGeom prst="rect">
            <a:avLst/>
          </a:prstGeom>
          <a:noFill/>
        </p:spPr>
        <p:txBody>
          <a:bodyPr wrap="square">
            <a:spAutoFit/>
          </a:bodyPr>
          <a:lstStyle/>
          <a:p>
            <a:r>
              <a:rPr lang="en-GB" sz="2000" dirty="0">
                <a:latin typeface="Arial" panose="020B0604020202020204" pitchFamily="34" charset="0"/>
              </a:rPr>
              <a:t>John Kent (1805-1886) nicknamed ‘Black Kent’ is considered the first black police officer in Britain. He was a watchman and a parish constable in Maryport, near Carlisle and a constable in Carlisle, Cumbria. </a:t>
            </a:r>
          </a:p>
          <a:p>
            <a:endParaRPr lang="en-GB" sz="1000" dirty="0">
              <a:latin typeface="Arial" panose="020B0604020202020204" pitchFamily="34" charset="0"/>
            </a:endParaRPr>
          </a:p>
          <a:p>
            <a:r>
              <a:rPr lang="en-GB" sz="2000" dirty="0">
                <a:latin typeface="Arial" panose="020B0604020202020204" pitchFamily="34" charset="0"/>
              </a:rPr>
              <a:t>He rescued a 17-year-old from drowning, kept the peace most of the time and fought fires. He worked at Carlisle Citadel railway station as a railway policeman. </a:t>
            </a:r>
          </a:p>
          <a:p>
            <a:endParaRPr lang="en-GB" sz="2000" dirty="0">
              <a:latin typeface="Arial" panose="020B0604020202020204" pitchFamily="34" charset="0"/>
            </a:endParaRPr>
          </a:p>
          <a:p>
            <a:r>
              <a:rPr lang="en-GB" sz="2000" dirty="0">
                <a:latin typeface="Arial" panose="020B0604020202020204" pitchFamily="34" charset="0"/>
              </a:rPr>
              <a:t>He was described as ‘a Carlisle notable’ on his death in 1886.</a:t>
            </a:r>
          </a:p>
          <a:p>
            <a:endParaRPr lang="en-GB" sz="2000" dirty="0">
              <a:latin typeface="Arial" panose="020B0604020202020204" pitchFamily="34" charset="0"/>
            </a:endParaRPr>
          </a:p>
          <a:p>
            <a:r>
              <a:rPr lang="en-GB" sz="2000" dirty="0">
                <a:latin typeface="Arial" panose="020B0604020202020204" pitchFamily="34" charset="0"/>
              </a:rPr>
              <a:t>Discover more about </a:t>
            </a:r>
            <a:r>
              <a:rPr lang="en-GB" sz="2000" dirty="0">
                <a:latin typeface="Arial" panose="020B0604020202020204" pitchFamily="34" charset="0"/>
                <a:hlinkClick r:id="rId3"/>
              </a:rPr>
              <a:t>John’s story</a:t>
            </a:r>
            <a:r>
              <a:rPr lang="en-GB" sz="2000" dirty="0">
                <a:latin typeface="Arial" panose="020B0604020202020204" pitchFamily="34" charset="0"/>
              </a:rPr>
              <a:t>.</a:t>
            </a:r>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5719539" y="919043"/>
            <a:ext cx="5376562" cy="4857643"/>
          </a:xfrm>
        </p:spPr>
        <p:txBody>
          <a:bodyPr/>
          <a:lstStyle/>
          <a:p>
            <a:endParaRPr lang="en-GB"/>
          </a:p>
        </p:txBody>
      </p:sp>
      <p:pic>
        <p:nvPicPr>
          <p:cNvPr id="19" name="Picture Placeholder 18" descr="Plaque in black with gold writing inside a circle. ">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a:blip r:embed="rId4"/>
          <a:srcRect l="2630" r="2630"/>
          <a:stretch/>
        </p:blipFill>
        <p:spPr>
          <a:xfrm>
            <a:off x="6318916" y="1166953"/>
            <a:ext cx="4421656" cy="3511280"/>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6855470" y="4403027"/>
            <a:ext cx="3630124" cy="1061571"/>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7001385" y="4654057"/>
            <a:ext cx="3209454" cy="491658"/>
          </a:xfrm>
        </p:spPr>
        <p:txBody>
          <a:bodyPr/>
          <a:lstStyle/>
          <a:p>
            <a:r>
              <a:rPr lang="en-GB" sz="1400" i="1" dirty="0">
                <a:latin typeface="Arial" panose="020B0604020202020204" pitchFamily="34" charset="0"/>
              </a:rPr>
              <a:t>John Kent plaque</a:t>
            </a:r>
          </a:p>
        </p:txBody>
      </p:sp>
    </p:spTree>
    <p:extLst>
      <p:ext uri="{BB962C8B-B14F-4D97-AF65-F5344CB8AC3E}">
        <p14:creationId xmlns:p14="http://schemas.microsoft.com/office/powerpoint/2010/main" val="397782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2B95D-0131-C738-CEB9-4E579EE2061A}"/>
              </a:ext>
            </a:extLst>
          </p:cNvPr>
          <p:cNvSpPr>
            <a:spLocks noGrp="1"/>
          </p:cNvSpPr>
          <p:nvPr>
            <p:ph type="title"/>
          </p:nvPr>
        </p:nvSpPr>
        <p:spPr/>
        <p:txBody>
          <a:bodyPr/>
          <a:lstStyle/>
          <a:p>
            <a:r>
              <a:rPr lang="en-GB" sz="3200" b="1" dirty="0">
                <a:solidFill>
                  <a:srgbClr val="31A2DA"/>
                </a:solidFill>
              </a:rPr>
              <a:t>Research Tasks </a:t>
            </a:r>
            <a:r>
              <a:rPr lang="en-GB" sz="3200" b="1" dirty="0">
                <a:solidFill>
                  <a:schemeClr val="bg1"/>
                </a:solidFill>
              </a:rPr>
              <a:t>3</a:t>
            </a:r>
            <a:endParaRPr lang="en-US" dirty="0">
              <a:solidFill>
                <a:schemeClr val="bg1"/>
              </a:solidFill>
            </a:endParaRPr>
          </a:p>
        </p:txBody>
      </p:sp>
      <p:sp>
        <p:nvSpPr>
          <p:cNvPr id="3" name="Content Placeholder 2">
            <a:extLst>
              <a:ext uri="{FF2B5EF4-FFF2-40B4-BE49-F238E27FC236}">
                <a16:creationId xmlns:a16="http://schemas.microsoft.com/office/drawing/2014/main" id="{671E068B-4CB6-0665-1C14-352CCB8627DD}"/>
              </a:ext>
            </a:extLst>
          </p:cNvPr>
          <p:cNvSpPr>
            <a:spLocks noGrp="1"/>
          </p:cNvSpPr>
          <p:nvPr>
            <p:ph idx="1"/>
          </p:nvPr>
        </p:nvSpPr>
        <p:spPr>
          <a:xfrm>
            <a:off x="379628" y="1075414"/>
            <a:ext cx="8088120" cy="3478468"/>
          </a:xfrm>
        </p:spPr>
        <p:txBody>
          <a:bodyPr/>
          <a:lstStyle/>
          <a:p>
            <a:pPr marL="0" indent="0">
              <a:buNone/>
            </a:pPr>
            <a:r>
              <a:rPr lang="en-GB" sz="2000" dirty="0">
                <a:latin typeface="Arial" panose="020B0604020202020204" pitchFamily="34" charset="0"/>
                <a:cs typeface="Arial" panose="020B0604020202020204" pitchFamily="34" charset="0"/>
              </a:rPr>
              <a:t>Use the web and these links to find out more and to complete the following tasks: </a:t>
            </a:r>
          </a:p>
          <a:p>
            <a:pPr marL="0" indent="0">
              <a:buNone/>
            </a:pPr>
            <a:r>
              <a:rPr lang="en-GB" sz="2000" dirty="0">
                <a:hlinkClick r:id="rId3"/>
              </a:rPr>
              <a:t>https://en.wikipedia.org/wiki/Temperance_movement</a:t>
            </a:r>
            <a:r>
              <a:rPr lang="en-GB" sz="2000" dirty="0"/>
              <a:t> </a:t>
            </a:r>
          </a:p>
          <a:p>
            <a:r>
              <a:rPr lang="en-GB" sz="2000" dirty="0">
                <a:hlinkClick r:id="rId4"/>
              </a:rPr>
              <a:t>https://co-curate.ncl.ac.uk/carlisle-railway-station/</a:t>
            </a:r>
            <a:r>
              <a:rPr lang="en-GB" sz="2000" dirty="0"/>
              <a:t> </a:t>
            </a:r>
          </a:p>
          <a:p>
            <a:r>
              <a:rPr lang="en-GB" sz="2000" dirty="0">
                <a:hlinkClick r:id="rId5"/>
              </a:rPr>
              <a:t>https://www.communityraillancashire.co.uk/wp-content/uploads/2014/12/Carlisle-Citadel-railway-station.pdf</a:t>
            </a:r>
            <a:endParaRPr lang="en-GB" sz="2000" dirty="0"/>
          </a:p>
          <a:p>
            <a:r>
              <a:rPr lang="en-GB" sz="2000" dirty="0">
                <a:hlinkClick r:id="rId6"/>
              </a:rPr>
              <a:t>https://www.iwm.org.uk/history/the-black-british-soldiers-who-were-deliberately-forgotten</a:t>
            </a:r>
            <a:r>
              <a:rPr lang="en-GB" sz="2000" dirty="0"/>
              <a:t> </a:t>
            </a:r>
          </a:p>
          <a:p>
            <a:r>
              <a:rPr lang="en-GB" sz="2000" dirty="0">
                <a:hlinkClick r:id="rId7"/>
              </a:rPr>
              <a:t>https://www.bbc.co.uk/bitesize/articles/zgjff82</a:t>
            </a:r>
            <a:r>
              <a:rPr lang="en-GB" sz="2000" dirty="0"/>
              <a:t> </a:t>
            </a:r>
          </a:p>
          <a:p>
            <a:endParaRPr lang="en-GB" sz="2000" dirty="0"/>
          </a:p>
        </p:txBody>
      </p:sp>
      <p:sp>
        <p:nvSpPr>
          <p:cNvPr id="8" name="TextBox 7">
            <a:extLst>
              <a:ext uri="{FF2B5EF4-FFF2-40B4-BE49-F238E27FC236}">
                <a16:creationId xmlns:a16="http://schemas.microsoft.com/office/drawing/2014/main" id="{4146A661-272C-C74F-C615-8C16F5D8822C}"/>
              </a:ext>
            </a:extLst>
          </p:cNvPr>
          <p:cNvSpPr txBox="1"/>
          <p:nvPr/>
        </p:nvSpPr>
        <p:spPr>
          <a:xfrm>
            <a:off x="240514" y="4688964"/>
            <a:ext cx="7466013" cy="1938992"/>
          </a:xfrm>
          <a:prstGeom prst="rect">
            <a:avLst/>
          </a:prstGeom>
          <a:noFill/>
        </p:spPr>
        <p:txBody>
          <a:bodyPr wrap="square">
            <a:spAutoFit/>
          </a:bodyPr>
          <a:lstStyle/>
          <a:p>
            <a:r>
              <a:rPr lang="en-GB" sz="2000" dirty="0"/>
              <a:t>The temperance movement encouraged people to avoid alcohol. </a:t>
            </a:r>
            <a:r>
              <a:rPr lang="en-GB" sz="2000" b="1" dirty="0"/>
              <a:t>Are people still encouraged to avoid alcohol and why?</a:t>
            </a:r>
          </a:p>
          <a:p>
            <a:endParaRPr lang="en-GB" sz="2000" dirty="0"/>
          </a:p>
          <a:p>
            <a:endParaRPr lang="en-GB" sz="2000" dirty="0"/>
          </a:p>
          <a:p>
            <a:r>
              <a:rPr lang="en-GB" sz="2000" b="1" dirty="0"/>
              <a:t>When did Carlisle Citadel station open and why was it given this name?</a:t>
            </a:r>
            <a:endParaRPr lang="en-GB" sz="900" b="1" dirty="0">
              <a:latin typeface="Arial" panose="020B0604020202020204" pitchFamily="34" charset="0"/>
              <a:cs typeface="Arial" panose="020B0604020202020204" pitchFamily="34" charset="0"/>
            </a:endParaRPr>
          </a:p>
        </p:txBody>
      </p:sp>
      <p:grpSp>
        <p:nvGrpSpPr>
          <p:cNvPr id="11" name="Group 10" descr="Enquiry Question&#10;Why do you think Africans were not allowed to fight in the regular British army until Britain was losing in World War 2?">
            <a:extLst>
              <a:ext uri="{FF2B5EF4-FFF2-40B4-BE49-F238E27FC236}">
                <a16:creationId xmlns:a16="http://schemas.microsoft.com/office/drawing/2014/main" id="{E56B91F0-B9E8-A640-EB50-3F13687B5F83}"/>
              </a:ext>
            </a:extLst>
          </p:cNvPr>
          <p:cNvGrpSpPr/>
          <p:nvPr/>
        </p:nvGrpSpPr>
        <p:grpSpPr>
          <a:xfrm>
            <a:off x="7942943" y="4005495"/>
            <a:ext cx="3410857" cy="2487379"/>
            <a:chOff x="7942943" y="4005495"/>
            <a:chExt cx="3410857" cy="2487379"/>
          </a:xfrm>
        </p:grpSpPr>
        <p:pic>
          <p:nvPicPr>
            <p:cNvPr id="6" name="Picture 11">
              <a:extLst>
                <a:ext uri="{FF2B5EF4-FFF2-40B4-BE49-F238E27FC236}">
                  <a16:creationId xmlns:a16="http://schemas.microsoft.com/office/drawing/2014/main" id="{EA9C34E5-916A-0AE7-409F-FD306CC28DEC}"/>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942943" y="4005495"/>
              <a:ext cx="3410857" cy="2487379"/>
            </a:xfrm>
            <a:prstGeom prst="rect">
              <a:avLst/>
            </a:prstGeom>
          </p:spPr>
        </p:pic>
        <p:sp>
          <p:nvSpPr>
            <p:cNvPr id="5" name="TextBox 4">
              <a:extLst>
                <a:ext uri="{FF2B5EF4-FFF2-40B4-BE49-F238E27FC236}">
                  <a16:creationId xmlns:a16="http://schemas.microsoft.com/office/drawing/2014/main" id="{A73A1FEC-BBFE-1764-FC9A-C9FA7EEC868F}"/>
                </a:ext>
              </a:extLst>
            </p:cNvPr>
            <p:cNvSpPr txBox="1"/>
            <p:nvPr/>
          </p:nvSpPr>
          <p:spPr>
            <a:xfrm>
              <a:off x="8247742" y="4341674"/>
              <a:ext cx="2888343" cy="1754326"/>
            </a:xfrm>
            <a:prstGeom prst="rect">
              <a:avLst/>
            </a:prstGeom>
            <a:noFill/>
          </p:spPr>
          <p:txBody>
            <a:bodyPr wrap="square">
              <a:spAutoFit/>
            </a:bodyPr>
            <a:lstStyle/>
            <a:p>
              <a:pPr marL="0" indent="0" algn="ctr">
                <a:buNone/>
              </a:pPr>
              <a:r>
                <a:rPr lang="en-GB" sz="1800" b="1" dirty="0"/>
                <a:t>Enquiry Question</a:t>
              </a:r>
            </a:p>
            <a:p>
              <a:pPr marL="0" indent="0" algn="ctr">
                <a:buNone/>
              </a:pPr>
              <a:r>
                <a:rPr lang="en-GB" sz="1800" dirty="0"/>
                <a:t>Why do you think Africans were not allowed to fight in the regular British army until Britain was losing in World War 2?</a:t>
              </a:r>
            </a:p>
          </p:txBody>
        </p:sp>
      </p:grpSp>
      <p:grpSp>
        <p:nvGrpSpPr>
          <p:cNvPr id="4" name="Research Character" descr="Research">
            <a:extLst>
              <a:ext uri="{FF2B5EF4-FFF2-40B4-BE49-F238E27FC236}">
                <a16:creationId xmlns:a16="http://schemas.microsoft.com/office/drawing/2014/main" id="{6F77ACEF-1D01-3096-DEF9-1BB059EA9D8E}"/>
              </a:ext>
            </a:extLst>
          </p:cNvPr>
          <p:cNvGrpSpPr/>
          <p:nvPr/>
        </p:nvGrpSpPr>
        <p:grpSpPr>
          <a:xfrm>
            <a:off x="8802544" y="1475664"/>
            <a:ext cx="2333541" cy="2276111"/>
            <a:chOff x="7823486" y="378506"/>
            <a:chExt cx="2889756" cy="2981745"/>
          </a:xfrm>
        </p:grpSpPr>
        <p:sp>
          <p:nvSpPr>
            <p:cNvPr id="7" name="Washi">
              <a:extLst>
                <a:ext uri="{FF2B5EF4-FFF2-40B4-BE49-F238E27FC236}">
                  <a16:creationId xmlns:a16="http://schemas.microsoft.com/office/drawing/2014/main" id="{023B0EBE-565B-FC60-2C48-912104C29427}"/>
                </a:ext>
                <a:ext uri="{C183D7F6-B498-43B3-948B-1728B52AA6E4}">
                  <adec:decorative xmlns:adec="http://schemas.microsoft.com/office/drawing/2017/decorative" val="1"/>
                </a:ext>
              </a:extLst>
            </p:cNvPr>
            <p:cNvSpPr txBox="1">
              <a:spLocks/>
            </p:cNvSpPr>
            <p:nvPr/>
          </p:nvSpPr>
          <p:spPr>
            <a:xfrm>
              <a:off x="7990988" y="378506"/>
              <a:ext cx="2233899" cy="681038"/>
            </a:xfrm>
            <a:prstGeom prst="rect">
              <a:avLst/>
            </a:prstGeom>
            <a:blipFill>
              <a:blip r:embed="rId10">
                <a:extLst>
                  <a:ext uri="{96DAC541-7B7A-43D3-8B79-37D633B846F1}">
                    <asvg:svgBlip xmlns:asvg="http://schemas.microsoft.com/office/drawing/2016/SVG/main" r:embed="rId11"/>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9" name="Text Placeholder">
              <a:extLst>
                <a:ext uri="{FF2B5EF4-FFF2-40B4-BE49-F238E27FC236}">
                  <a16:creationId xmlns:a16="http://schemas.microsoft.com/office/drawing/2014/main" id="{67D72250-C9F1-5324-8526-9CAD11246A20}"/>
                </a:ext>
              </a:extLst>
            </p:cNvPr>
            <p:cNvSpPr txBox="1">
              <a:spLocks/>
            </p:cNvSpPr>
            <p:nvPr/>
          </p:nvSpPr>
          <p:spPr>
            <a:xfrm rot="21383919">
              <a:off x="7823486" y="564933"/>
              <a:ext cx="2568902" cy="414338"/>
            </a:xfrm>
            <a:prstGeom prst="rect">
              <a:avLst/>
            </a:prstGeom>
            <a:noFill/>
          </p:spPr>
          <p:txBody>
            <a:bodyPr anchor="ctr" anchorCtr="0">
              <a:normAutofit fontScale="3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latin typeface="Helvetica" pitchFamily="2" charset="0"/>
                </a:rPr>
                <a:t>Research</a:t>
              </a:r>
              <a:endParaRPr lang="en-GB" sz="5400" dirty="0">
                <a:solidFill>
                  <a:srgbClr val="3F3F3F"/>
                </a:solidFill>
                <a:effectLst/>
                <a:latin typeface="Helvetica" pitchFamily="2" charset="0"/>
              </a:endParaRPr>
            </a:p>
          </p:txBody>
        </p:sp>
        <p:pic>
          <p:nvPicPr>
            <p:cNvPr id="10" name="Icon" descr="Research character icon">
              <a:extLst>
                <a:ext uri="{FF2B5EF4-FFF2-40B4-BE49-F238E27FC236}">
                  <a16:creationId xmlns:a16="http://schemas.microsoft.com/office/drawing/2014/main" id="{289C6D90-9750-A7D0-2E33-7B35BBF84096}"/>
                </a:ext>
              </a:extLst>
            </p:cNvPr>
            <p:cNvPicPr>
              <a:picLocks noChangeAspect="1"/>
            </p:cNvPicPr>
            <p:nvPr/>
          </p:nvPicPr>
          <p:blipFill>
            <a:blip r:embed="rId12"/>
            <a:stretch>
              <a:fillRect/>
            </a:stretch>
          </p:blipFill>
          <p:spPr>
            <a:xfrm>
              <a:off x="7972927" y="876582"/>
              <a:ext cx="2740315" cy="2483669"/>
            </a:xfrm>
            <a:prstGeom prst="rect">
              <a:avLst/>
            </a:prstGeom>
          </p:spPr>
        </p:pic>
      </p:grpSp>
    </p:spTree>
    <p:extLst>
      <p:ext uri="{BB962C8B-B14F-4D97-AF65-F5344CB8AC3E}">
        <p14:creationId xmlns:p14="http://schemas.microsoft.com/office/powerpoint/2010/main" val="75693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a:t>Writers</a:t>
            </a:r>
            <a:endParaRPr lang="en-US" dirty="0"/>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473301" y="1075414"/>
            <a:ext cx="5339603" cy="4824252"/>
          </a:xfrm>
        </p:spPr>
        <p:txBody>
          <a:bodyPr/>
          <a:lstStyle/>
          <a:p>
            <a:endParaRPr lang="en-GB"/>
          </a:p>
        </p:txBody>
      </p:sp>
      <p:pic>
        <p:nvPicPr>
          <p:cNvPr id="19" name="Picture Placeholder 18" descr="Portrait of a Black man wearing clothes from 1789. ">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rotWithShape="1">
          <a:blip r:embed="rId3"/>
          <a:srcRect l="1181" t="16085" r="-1181" b="33751"/>
          <a:stretch/>
        </p:blipFill>
        <p:spPr>
          <a:xfrm>
            <a:off x="1081621" y="1327128"/>
            <a:ext cx="4427635" cy="3487144"/>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1081621" y="4886683"/>
            <a:ext cx="3605169" cy="1054273"/>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1208313" y="5130979"/>
            <a:ext cx="3187392" cy="641411"/>
          </a:xfrm>
        </p:spPr>
        <p:txBody>
          <a:bodyPr/>
          <a:lstStyle/>
          <a:p>
            <a:r>
              <a:rPr lang="en-US" sz="1400" dirty="0">
                <a:latin typeface="Arial" panose="020B0604020202020204" pitchFamily="34" charset="0"/>
              </a:rPr>
              <a:t>Olaudah Equiano</a:t>
            </a:r>
            <a:endParaRPr lang="en-GB" sz="1400" dirty="0">
              <a:latin typeface="Arial" panose="020B0604020202020204" pitchFamily="34" charset="0"/>
            </a:endParaRPr>
          </a:p>
        </p:txBody>
      </p:sp>
      <p:sp>
        <p:nvSpPr>
          <p:cNvPr id="8" name="Picture Placeholder 7">
            <a:extLst>
              <a:ext uri="{FF2B5EF4-FFF2-40B4-BE49-F238E27FC236}">
                <a16:creationId xmlns:a16="http://schemas.microsoft.com/office/drawing/2014/main" id="{474CECE9-1364-6AD8-7F27-476D54D35275}"/>
              </a:ext>
              <a:ext uri="{C183D7F6-B498-43B3-948B-1728B52AA6E4}">
                <adec:decorative xmlns:adec="http://schemas.microsoft.com/office/drawing/2017/decorative" val="1"/>
              </a:ext>
            </a:extLst>
          </p:cNvPr>
          <p:cNvSpPr>
            <a:spLocks noGrp="1"/>
          </p:cNvSpPr>
          <p:nvPr>
            <p:ph type="pic" sz="quarter" idx="13"/>
          </p:nvPr>
        </p:nvSpPr>
        <p:spPr>
          <a:xfrm>
            <a:off x="5685004" y="1125014"/>
            <a:ext cx="5339603" cy="4824252"/>
          </a:xfrm>
        </p:spPr>
        <p:txBody>
          <a:bodyPr/>
          <a:lstStyle/>
          <a:p>
            <a:endParaRPr lang="en-GB"/>
          </a:p>
        </p:txBody>
      </p:sp>
      <p:pic>
        <p:nvPicPr>
          <p:cNvPr id="21" name="Picture Placeholder 20" descr="Black and white photo of a Black African man wearing a tailcoat and top hat. ">
            <a:extLst>
              <a:ext uri="{FF2B5EF4-FFF2-40B4-BE49-F238E27FC236}">
                <a16:creationId xmlns:a16="http://schemas.microsoft.com/office/drawing/2014/main" id="{7480CD8D-FD6C-D072-F4E0-D18C0312E67B}"/>
              </a:ext>
            </a:extLst>
          </p:cNvPr>
          <p:cNvPicPr>
            <a:picLocks noGrp="1" noChangeAspect="1"/>
          </p:cNvPicPr>
          <p:nvPr>
            <p:ph type="pic" sz="quarter" idx="14"/>
          </p:nvPr>
        </p:nvPicPr>
        <p:blipFill rotWithShape="1">
          <a:blip r:embed="rId4"/>
          <a:srcRect l="-562" t="8936" r="562" b="35933"/>
          <a:stretch/>
        </p:blipFill>
        <p:spPr>
          <a:xfrm>
            <a:off x="6248480" y="1401403"/>
            <a:ext cx="4427635" cy="3487144"/>
          </a:xfrm>
        </p:spPr>
      </p:pic>
      <p:sp>
        <p:nvSpPr>
          <p:cNvPr id="10" name="Picture Placeholder 9">
            <a:extLst>
              <a:ext uri="{FF2B5EF4-FFF2-40B4-BE49-F238E27FC236}">
                <a16:creationId xmlns:a16="http://schemas.microsoft.com/office/drawing/2014/main" id="{C0AF67A0-DCFD-9A2B-6F76-38ABEF42DCC1}"/>
              </a:ext>
              <a:ext uri="{C183D7F6-B498-43B3-948B-1728B52AA6E4}">
                <adec:decorative xmlns:adec="http://schemas.microsoft.com/office/drawing/2017/decorative" val="1"/>
              </a:ext>
            </a:extLst>
          </p:cNvPr>
          <p:cNvSpPr>
            <a:spLocks noGrp="1"/>
          </p:cNvSpPr>
          <p:nvPr>
            <p:ph type="pic" sz="quarter" idx="24"/>
          </p:nvPr>
        </p:nvSpPr>
        <p:spPr>
          <a:xfrm>
            <a:off x="6502799" y="4932089"/>
            <a:ext cx="3605169" cy="1054273"/>
          </a:xfrm>
        </p:spPr>
        <p:txBody>
          <a:bodyPr/>
          <a:lstStyle/>
          <a:p>
            <a:endParaRPr lang="en-GB"/>
          </a:p>
        </p:txBody>
      </p:sp>
      <p:sp>
        <p:nvSpPr>
          <p:cNvPr id="11" name="Text Placeholder 10">
            <a:extLst>
              <a:ext uri="{FF2B5EF4-FFF2-40B4-BE49-F238E27FC236}">
                <a16:creationId xmlns:a16="http://schemas.microsoft.com/office/drawing/2014/main" id="{115BC6B9-A10E-681C-FE50-8C95EAD06382}"/>
              </a:ext>
            </a:extLst>
          </p:cNvPr>
          <p:cNvSpPr>
            <a:spLocks noGrp="1"/>
          </p:cNvSpPr>
          <p:nvPr>
            <p:ph type="body" sz="quarter" idx="25"/>
          </p:nvPr>
        </p:nvSpPr>
        <p:spPr>
          <a:xfrm rot="21383919">
            <a:off x="6629491" y="5176385"/>
            <a:ext cx="3187392" cy="641411"/>
          </a:xfrm>
        </p:spPr>
        <p:txBody>
          <a:bodyPr/>
          <a:lstStyle/>
          <a:p>
            <a:r>
              <a:rPr lang="en-GB" sz="1400" dirty="0">
                <a:latin typeface="Arial" panose="020B0604020202020204" pitchFamily="34" charset="0"/>
              </a:rPr>
              <a:t>Celestine Edwards</a:t>
            </a:r>
          </a:p>
        </p:txBody>
      </p:sp>
    </p:spTree>
    <p:extLst>
      <p:ext uri="{BB962C8B-B14F-4D97-AF65-F5344CB8AC3E}">
        <p14:creationId xmlns:p14="http://schemas.microsoft.com/office/powerpoint/2010/main" val="3415296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696C8-BE45-2FDC-6131-896C357A06E5}"/>
              </a:ext>
            </a:extLst>
          </p:cNvPr>
          <p:cNvSpPr>
            <a:spLocks noGrp="1"/>
          </p:cNvSpPr>
          <p:nvPr>
            <p:ph type="title"/>
          </p:nvPr>
        </p:nvSpPr>
        <p:spPr/>
        <p:txBody>
          <a:bodyPr>
            <a:normAutofit/>
          </a:bodyPr>
          <a:lstStyle/>
          <a:p>
            <a:r>
              <a:rPr lang="en-GB" sz="3200" b="1" dirty="0"/>
              <a:t>African Lives in Northern England </a:t>
            </a:r>
            <a:r>
              <a:rPr lang="en-GB" sz="3200" b="1" dirty="0">
                <a:solidFill>
                  <a:schemeClr val="bg1"/>
                </a:solidFill>
              </a:rPr>
              <a:t>1</a:t>
            </a:r>
            <a:endParaRPr lang="en-US" dirty="0">
              <a:solidFill>
                <a:schemeClr val="bg1"/>
              </a:solidFill>
            </a:endParaRPr>
          </a:p>
        </p:txBody>
      </p:sp>
      <p:sp>
        <p:nvSpPr>
          <p:cNvPr id="3" name="Text Placeholder 2">
            <a:extLst>
              <a:ext uri="{FF2B5EF4-FFF2-40B4-BE49-F238E27FC236}">
                <a16:creationId xmlns:a16="http://schemas.microsoft.com/office/drawing/2014/main" id="{BFF9F787-1C67-2163-CCE6-64AD31139AB9}"/>
              </a:ext>
            </a:extLst>
          </p:cNvPr>
          <p:cNvSpPr>
            <a:spLocks noGrp="1"/>
          </p:cNvSpPr>
          <p:nvPr>
            <p:ph type="body" sz="quarter" idx="10"/>
          </p:nvPr>
        </p:nvSpPr>
        <p:spPr/>
        <p:txBody>
          <a:bodyPr/>
          <a:lstStyle/>
          <a:p>
            <a:r>
              <a:rPr lang="en-GB" b="1" dirty="0">
                <a:latin typeface="Arial" panose="020B0604020202020204" pitchFamily="34" charset="0"/>
              </a:rPr>
              <a:t>Key Stage 2 / 3: History</a:t>
            </a:r>
          </a:p>
          <a:p>
            <a:endParaRPr lang="en-US" dirty="0"/>
          </a:p>
        </p:txBody>
      </p:sp>
      <p:sp>
        <p:nvSpPr>
          <p:cNvPr id="4" name="Content Placeholder 3">
            <a:extLst>
              <a:ext uri="{FF2B5EF4-FFF2-40B4-BE49-F238E27FC236}">
                <a16:creationId xmlns:a16="http://schemas.microsoft.com/office/drawing/2014/main" id="{9E629514-D373-C8EB-CAB3-280EEDA8BC78}"/>
              </a:ext>
            </a:extLst>
          </p:cNvPr>
          <p:cNvSpPr>
            <a:spLocks noGrp="1"/>
          </p:cNvSpPr>
          <p:nvPr>
            <p:ph idx="1"/>
          </p:nvPr>
        </p:nvSpPr>
        <p:spPr>
          <a:xfrm>
            <a:off x="357187" y="2429353"/>
            <a:ext cx="10407796" cy="3392103"/>
          </a:xfrm>
        </p:spPr>
        <p:txBody>
          <a:bodyPr/>
          <a:lstStyle/>
          <a:p>
            <a:pPr marL="285750" indent="-285750">
              <a:buFont typeface="Arial" panose="020B0604020202020204" pitchFamily="34" charset="0"/>
              <a:buChar char="•"/>
            </a:pPr>
            <a:r>
              <a:rPr lang="en-GB" sz="1800" dirty="0">
                <a:latin typeface="Arial" panose="020B0604020202020204" pitchFamily="34" charset="0"/>
              </a:rPr>
              <a:t>To learn about the contribution people of African descent have made to the  North East and Cumbria and begin to build appreciation of the diversity of the region. </a:t>
            </a:r>
            <a:endParaRPr lang="en-US" sz="1800" dirty="0">
              <a:latin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rPr>
              <a:t>To understand the interconnections between the North East and Cumbria, the rest of England, the rest of Europe, Africa, the Caribbean and North America because of the movement of people throughout history</a:t>
            </a:r>
            <a:endParaRPr lang="en-GB" sz="1800" dirty="0">
              <a:latin typeface="Arial" panose="020B0604020202020204" pitchFamily="34" charset="0"/>
            </a:endParaRPr>
          </a:p>
          <a:p>
            <a:pPr marL="285750" lvl="0" indent="-285750">
              <a:buFont typeface="Arial" panose="020B0604020202020204" pitchFamily="34" charset="0"/>
              <a:buChar char="•"/>
            </a:pPr>
            <a:r>
              <a:rPr lang="en-US" sz="1800" dirty="0">
                <a:latin typeface="Arial" panose="020B0604020202020204" pitchFamily="34" charset="0"/>
              </a:rPr>
              <a:t>To raise awareness of some of the stories of individuals who came from Africa and the Caribbean and the impact they had on the North East and Cumbria and our heritage</a:t>
            </a:r>
            <a:endParaRPr lang="en-GB" sz="1800" dirty="0">
              <a:latin typeface="Arial" panose="020B0604020202020204" pitchFamily="34" charset="0"/>
            </a:endParaRPr>
          </a:p>
          <a:p>
            <a:pPr marL="285750" indent="-285750">
              <a:buFont typeface="Arial" panose="020B0604020202020204" pitchFamily="34" charset="0"/>
              <a:buChar char="•"/>
            </a:pPr>
            <a:r>
              <a:rPr lang="en-GB" sz="1800" dirty="0">
                <a:latin typeface="Arial" panose="020B0604020202020204" pitchFamily="34" charset="0"/>
              </a:rPr>
              <a:t>To highlight the  way in which people from African descent have influenced significant historical events and are linked to our local buildings in the North East and Cumbria.</a:t>
            </a:r>
          </a:p>
          <a:p>
            <a:pPr marL="285750" indent="-285750">
              <a:buFont typeface="Arial" panose="020B0604020202020204" pitchFamily="34" charset="0"/>
              <a:buChar char="•"/>
            </a:pPr>
            <a:r>
              <a:rPr lang="en-GB" sz="1800" dirty="0">
                <a:latin typeface="Arial" panose="020B0604020202020204" pitchFamily="34" charset="0"/>
              </a:rPr>
              <a:t>To gain an improved understanding of enslavement, discrimination and racism, whilst exploring the ways they can, and have, been challenged throughout history.</a:t>
            </a:r>
            <a:endParaRPr lang="en-US" sz="1800" dirty="0">
              <a:latin typeface="Arial" panose="020B0604020202020204" pitchFamily="34" charset="0"/>
            </a:endParaRPr>
          </a:p>
        </p:txBody>
      </p:sp>
    </p:spTree>
    <p:extLst>
      <p:ext uri="{BB962C8B-B14F-4D97-AF65-F5344CB8AC3E}">
        <p14:creationId xmlns:p14="http://schemas.microsoft.com/office/powerpoint/2010/main" val="2405990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a:t>Olaudah Equiano </a:t>
            </a:r>
            <a:endParaRPr lang="en-US" dirty="0"/>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473301" y="1075414"/>
            <a:ext cx="5339603" cy="4824252"/>
          </a:xfrm>
        </p:spPr>
        <p:txBody>
          <a:bodyPr/>
          <a:lstStyle/>
          <a:p>
            <a:endParaRPr lang="en-GB"/>
          </a:p>
        </p:txBody>
      </p:sp>
      <p:pic>
        <p:nvPicPr>
          <p:cNvPr id="19" name="Picture Placeholder 18" descr="Portrait of a Black man wearing clothes from 1789. ">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rotWithShape="1">
          <a:blip r:embed="rId3"/>
          <a:srcRect l="1181" t="16085" r="-1181" b="33751"/>
          <a:stretch/>
        </p:blipFill>
        <p:spPr>
          <a:xfrm>
            <a:off x="1081621" y="1237476"/>
            <a:ext cx="4427635" cy="3487144"/>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1081621" y="4886683"/>
            <a:ext cx="3605169" cy="1054273"/>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1208313" y="5130979"/>
            <a:ext cx="3187392" cy="641411"/>
          </a:xfrm>
        </p:spPr>
        <p:txBody>
          <a:bodyPr/>
          <a:lstStyle/>
          <a:p>
            <a:r>
              <a:rPr lang="en-US" sz="1400" dirty="0">
                <a:latin typeface="Arial" panose="020B0604020202020204" pitchFamily="34" charset="0"/>
              </a:rPr>
              <a:t>Olaudah Equiano</a:t>
            </a:r>
            <a:endParaRPr lang="en-GB" sz="1400" dirty="0">
              <a:latin typeface="Arial" panose="020B0604020202020204" pitchFamily="34" charset="0"/>
            </a:endParaRPr>
          </a:p>
        </p:txBody>
      </p:sp>
      <p:sp>
        <p:nvSpPr>
          <p:cNvPr id="14" name="TextBox 13">
            <a:extLst>
              <a:ext uri="{FF2B5EF4-FFF2-40B4-BE49-F238E27FC236}">
                <a16:creationId xmlns:a16="http://schemas.microsoft.com/office/drawing/2014/main" id="{F88DAC23-C3A2-C67F-4021-23559030AE93}"/>
              </a:ext>
            </a:extLst>
          </p:cNvPr>
          <p:cNvSpPr txBox="1"/>
          <p:nvPr/>
        </p:nvSpPr>
        <p:spPr>
          <a:xfrm>
            <a:off x="6189365" y="612844"/>
            <a:ext cx="5095959" cy="5632311"/>
          </a:xfrm>
          <a:prstGeom prst="rect">
            <a:avLst/>
          </a:prstGeom>
          <a:noFill/>
        </p:spPr>
        <p:txBody>
          <a:bodyPr wrap="square">
            <a:spAutoFit/>
          </a:bodyPr>
          <a:lstStyle/>
          <a:p>
            <a:pPr marL="0" indent="0">
              <a:buNone/>
            </a:pPr>
            <a:r>
              <a:rPr lang="en-GB" sz="2000" dirty="0">
                <a:latin typeface="Arial" panose="020B0604020202020204" pitchFamily="34" charset="0"/>
                <a:cs typeface="Arial" panose="020B0604020202020204" pitchFamily="34" charset="0"/>
              </a:rPr>
              <a:t>Olaudah Equiano (1745-97) born in Nigeria, was kidnapped, and  enslaved in the Caribbean and North America. He worked as a soldier, seaman, trader, and even an Arctic explorer. </a:t>
            </a:r>
          </a:p>
          <a:p>
            <a:pPr marL="0" indent="0">
              <a:buNone/>
            </a:pPr>
            <a:endParaRPr lang="en-GB" sz="2000" dirty="0">
              <a:latin typeface="Arial" panose="020B0604020202020204" pitchFamily="34" charset="0"/>
              <a:cs typeface="Arial" panose="020B0604020202020204" pitchFamily="34" charset="0"/>
            </a:endParaRPr>
          </a:p>
          <a:p>
            <a:pPr marL="0" indent="0">
              <a:buNone/>
            </a:pPr>
            <a:r>
              <a:rPr lang="en-GB" sz="2000" dirty="0">
                <a:latin typeface="Arial" panose="020B0604020202020204" pitchFamily="34" charset="0"/>
                <a:cs typeface="Arial" panose="020B0604020202020204" pitchFamily="34" charset="0"/>
              </a:rPr>
              <a:t>He bought his own freedom and lived permanently in England from 1777. He worked with lawyers to help people see that murdering enslaved Africans on the </a:t>
            </a:r>
            <a:r>
              <a:rPr lang="en-GB" sz="2000" dirty="0" err="1">
                <a:latin typeface="Arial" panose="020B0604020202020204" pitchFamily="34" charset="0"/>
                <a:cs typeface="Arial" panose="020B0604020202020204" pitchFamily="34" charset="0"/>
                <a:hlinkClick r:id="rId4"/>
              </a:rPr>
              <a:t>Zong</a:t>
            </a:r>
            <a:r>
              <a:rPr lang="en-GB" sz="2000" dirty="0">
                <a:latin typeface="Arial" panose="020B0604020202020204" pitchFamily="34" charset="0"/>
                <a:cs typeface="Arial" panose="020B0604020202020204" pitchFamily="34" charset="0"/>
              </a:rPr>
              <a:t> ship was wrong. He told people how terrible enslavement was and wrote about this in his book. </a:t>
            </a:r>
          </a:p>
          <a:p>
            <a:pPr marL="0" indent="0">
              <a:buNone/>
            </a:pPr>
            <a:endParaRPr lang="en-GB" sz="2000" dirty="0">
              <a:latin typeface="Arial" panose="020B0604020202020204" pitchFamily="34" charset="0"/>
              <a:cs typeface="Arial" panose="020B0604020202020204" pitchFamily="34" charset="0"/>
            </a:endParaRPr>
          </a:p>
          <a:p>
            <a:pPr marL="0" indent="0">
              <a:buNone/>
            </a:pPr>
            <a:r>
              <a:rPr lang="en-GB" sz="2000" dirty="0">
                <a:latin typeface="Arial" panose="020B0604020202020204" pitchFamily="34" charset="0"/>
                <a:cs typeface="Arial" panose="020B0604020202020204" pitchFamily="34" charset="0"/>
              </a:rPr>
              <a:t>He travelled to Newcastle, staying in Bigg Market, and to Durham and Stockton in 1792. In 1807 Britain officially stopped enslaving and shipping people from Africa.</a:t>
            </a:r>
          </a:p>
        </p:txBody>
      </p:sp>
    </p:spTree>
    <p:extLst>
      <p:ext uri="{BB962C8B-B14F-4D97-AF65-F5344CB8AC3E}">
        <p14:creationId xmlns:p14="http://schemas.microsoft.com/office/powerpoint/2010/main" val="426290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a:t>Celestine Edwards </a:t>
            </a:r>
            <a:endParaRPr lang="en-US" dirty="0"/>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473301" y="1075414"/>
            <a:ext cx="5339603" cy="4824252"/>
          </a:xfrm>
        </p:spPr>
        <p:txBody>
          <a:bodyPr/>
          <a:lstStyle/>
          <a:p>
            <a:endParaRPr lang="en-GB"/>
          </a:p>
        </p:txBody>
      </p:sp>
      <p:pic>
        <p:nvPicPr>
          <p:cNvPr id="19" name="Picture Placeholder 18" descr="Black and white photo of a Black African man wearing a tailcoat and top hat. ">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rotWithShape="1">
          <a:blip r:embed="rId3"/>
          <a:srcRect l="328" t="7935" r="-328" b="36933"/>
          <a:stretch/>
        </p:blipFill>
        <p:spPr>
          <a:xfrm>
            <a:off x="1073973" y="1358249"/>
            <a:ext cx="4427635" cy="3487144"/>
          </a:xfrm>
        </p:spPr>
      </p:pic>
      <p:pic>
        <p:nvPicPr>
          <p:cNvPr id="4" name="Picture 3" descr="A round plaque with writing on it.">
            <a:extLst>
              <a:ext uri="{FF2B5EF4-FFF2-40B4-BE49-F238E27FC236}">
                <a16:creationId xmlns:a16="http://schemas.microsoft.com/office/drawing/2014/main" id="{5F8C257E-1C2C-F127-9E82-EB5B057F6612}"/>
              </a:ext>
            </a:extLst>
          </p:cNvPr>
          <p:cNvPicPr>
            <a:picLocks noChangeAspect="1"/>
          </p:cNvPicPr>
          <p:nvPr/>
        </p:nvPicPr>
        <p:blipFill>
          <a:blip r:embed="rId4"/>
          <a:stretch>
            <a:fillRect/>
          </a:stretch>
        </p:blipFill>
        <p:spPr>
          <a:xfrm>
            <a:off x="164450" y="1460215"/>
            <a:ext cx="1819046" cy="1803499"/>
          </a:xfrm>
          <a:prstGeom prst="rect">
            <a:avLst/>
          </a:prstGeo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1470692" y="4520607"/>
            <a:ext cx="3605169" cy="1054273"/>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1597384" y="4764903"/>
            <a:ext cx="3187392" cy="641411"/>
          </a:xfrm>
        </p:spPr>
        <p:txBody>
          <a:bodyPr/>
          <a:lstStyle/>
          <a:p>
            <a:r>
              <a:rPr lang="en-GB" sz="1400" b="1" dirty="0"/>
              <a:t>Celestine Edwards </a:t>
            </a:r>
            <a:endParaRPr lang="en-GB" sz="1400" dirty="0">
              <a:latin typeface="Arial" panose="020B0604020202020204" pitchFamily="34" charset="0"/>
            </a:endParaRPr>
          </a:p>
        </p:txBody>
      </p:sp>
      <p:sp>
        <p:nvSpPr>
          <p:cNvPr id="14" name="TextBox 13">
            <a:extLst>
              <a:ext uri="{FF2B5EF4-FFF2-40B4-BE49-F238E27FC236}">
                <a16:creationId xmlns:a16="http://schemas.microsoft.com/office/drawing/2014/main" id="{F88DAC23-C3A2-C67F-4021-23559030AE93}"/>
              </a:ext>
            </a:extLst>
          </p:cNvPr>
          <p:cNvSpPr txBox="1"/>
          <p:nvPr/>
        </p:nvSpPr>
        <p:spPr>
          <a:xfrm>
            <a:off x="6189365" y="612844"/>
            <a:ext cx="5095959" cy="5170646"/>
          </a:xfrm>
          <a:prstGeom prst="rect">
            <a:avLst/>
          </a:prstGeom>
          <a:noFill/>
        </p:spPr>
        <p:txBody>
          <a:bodyPr wrap="square">
            <a:spAutoFit/>
          </a:bodyPr>
          <a:lstStyle/>
          <a:p>
            <a:r>
              <a:rPr lang="en-GB" sz="2000" dirty="0">
                <a:latin typeface="Arial" panose="020B0604020202020204" pitchFamily="34" charset="0"/>
              </a:rPr>
              <a:t>Samuel Celestine Edwards, (1857-94), one of ten children of previously enslaved parents, left Dominica, aged 12, to become a seaman. </a:t>
            </a:r>
          </a:p>
          <a:p>
            <a:endParaRPr lang="en-GB" sz="1000" dirty="0">
              <a:latin typeface="Arial" panose="020B0604020202020204" pitchFamily="34" charset="0"/>
            </a:endParaRPr>
          </a:p>
          <a:p>
            <a:r>
              <a:rPr lang="en-GB" sz="2000" dirty="0">
                <a:latin typeface="Arial" panose="020B0604020202020204" pitchFamily="34" charset="0"/>
              </a:rPr>
              <a:t>He lived in Sunderland in 1880-1882, working as a labourer and lecturer. His lectures there emphasizing equality between African and white men met with great applause. </a:t>
            </a:r>
          </a:p>
          <a:p>
            <a:endParaRPr lang="en-GB" sz="1000" dirty="0">
              <a:latin typeface="Arial" panose="020B0604020202020204" pitchFamily="34" charset="0"/>
            </a:endParaRPr>
          </a:p>
          <a:p>
            <a:r>
              <a:rPr lang="en-GB" sz="2000" dirty="0">
                <a:latin typeface="Arial" panose="020B0604020202020204" pitchFamily="34" charset="0"/>
              </a:rPr>
              <a:t>He was a Christian preacher, a student doctor and an editor and writer. </a:t>
            </a:r>
          </a:p>
          <a:p>
            <a:endParaRPr lang="en-GB" sz="1000" dirty="0">
              <a:latin typeface="Arial" panose="020B0604020202020204" pitchFamily="34" charset="0"/>
            </a:endParaRPr>
          </a:p>
          <a:p>
            <a:r>
              <a:rPr lang="en-GB" sz="2000" dirty="0">
                <a:latin typeface="Arial" panose="020B0604020202020204" pitchFamily="34" charset="0"/>
              </a:rPr>
              <a:t>He used his journals and books to challenge racism in Britain and British violent rule in Uganda and Rhodesia (now Zimbabwe). </a:t>
            </a:r>
          </a:p>
        </p:txBody>
      </p:sp>
    </p:spTree>
    <p:extLst>
      <p:ext uri="{BB962C8B-B14F-4D97-AF65-F5344CB8AC3E}">
        <p14:creationId xmlns:p14="http://schemas.microsoft.com/office/powerpoint/2010/main" val="281275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2B95D-0131-C738-CEB9-4E579EE2061A}"/>
              </a:ext>
            </a:extLst>
          </p:cNvPr>
          <p:cNvSpPr>
            <a:spLocks noGrp="1"/>
          </p:cNvSpPr>
          <p:nvPr>
            <p:ph type="title"/>
          </p:nvPr>
        </p:nvSpPr>
        <p:spPr/>
        <p:txBody>
          <a:bodyPr/>
          <a:lstStyle/>
          <a:p>
            <a:r>
              <a:rPr lang="en-GB" sz="3200" b="1" dirty="0">
                <a:solidFill>
                  <a:srgbClr val="31A2DA"/>
                </a:solidFill>
              </a:rPr>
              <a:t>Research Tasks </a:t>
            </a:r>
            <a:r>
              <a:rPr lang="en-GB" sz="3200" b="1" dirty="0">
                <a:solidFill>
                  <a:schemeClr val="bg1"/>
                </a:solidFill>
              </a:rPr>
              <a:t>4</a:t>
            </a:r>
            <a:r>
              <a:rPr lang="en-GB" sz="3200" b="1" dirty="0">
                <a:solidFill>
                  <a:srgbClr val="31A2DA"/>
                </a:solidFill>
              </a:rPr>
              <a:t> </a:t>
            </a:r>
            <a:endParaRPr lang="en-US" dirty="0"/>
          </a:p>
        </p:txBody>
      </p:sp>
      <p:sp>
        <p:nvSpPr>
          <p:cNvPr id="10" name="TextBox 9">
            <a:extLst>
              <a:ext uri="{FF2B5EF4-FFF2-40B4-BE49-F238E27FC236}">
                <a16:creationId xmlns:a16="http://schemas.microsoft.com/office/drawing/2014/main" id="{601DB05A-0B23-22D9-95F1-E239421C9843}"/>
              </a:ext>
            </a:extLst>
          </p:cNvPr>
          <p:cNvSpPr txBox="1"/>
          <p:nvPr/>
        </p:nvSpPr>
        <p:spPr>
          <a:xfrm>
            <a:off x="3693885" y="541830"/>
            <a:ext cx="7119257" cy="369332"/>
          </a:xfrm>
          <a:prstGeom prst="rect">
            <a:avLst/>
          </a:prstGeom>
          <a:noFill/>
        </p:spPr>
        <p:txBody>
          <a:bodyPr wrap="square">
            <a:spAutoFit/>
          </a:bodyPr>
          <a:lstStyle/>
          <a:p>
            <a:pPr marL="0" indent="0">
              <a:buNone/>
            </a:pPr>
            <a:r>
              <a:rPr lang="en-GB" sz="1800" dirty="0"/>
              <a:t>Use the web to find out more and to complete the following tasks: </a:t>
            </a:r>
          </a:p>
        </p:txBody>
      </p:sp>
      <p:sp>
        <p:nvSpPr>
          <p:cNvPr id="8" name="TextBox 7">
            <a:extLst>
              <a:ext uri="{FF2B5EF4-FFF2-40B4-BE49-F238E27FC236}">
                <a16:creationId xmlns:a16="http://schemas.microsoft.com/office/drawing/2014/main" id="{4146A661-272C-C74F-C615-8C16F5D8822C}"/>
              </a:ext>
            </a:extLst>
          </p:cNvPr>
          <p:cNvSpPr txBox="1"/>
          <p:nvPr/>
        </p:nvSpPr>
        <p:spPr>
          <a:xfrm>
            <a:off x="357187" y="1145524"/>
            <a:ext cx="7466013" cy="4939814"/>
          </a:xfrm>
          <a:prstGeom prst="rect">
            <a:avLst/>
          </a:prstGeom>
          <a:noFill/>
        </p:spPr>
        <p:txBody>
          <a:bodyPr wrap="square">
            <a:spAutoFit/>
          </a:bodyPr>
          <a:lstStyle/>
          <a:p>
            <a:pPr>
              <a:spcAft>
                <a:spcPts val="600"/>
              </a:spcAft>
            </a:pPr>
            <a:r>
              <a:rPr lang="en-GB" sz="2000" b="1" dirty="0"/>
              <a:t>What was the name of Olaudah Equiano’s book? </a:t>
            </a:r>
          </a:p>
          <a:p>
            <a:pPr>
              <a:spcAft>
                <a:spcPts val="600"/>
              </a:spcAft>
            </a:pPr>
            <a:r>
              <a:rPr lang="en-GB" sz="2000" b="1" dirty="0"/>
              <a:t>Why do you think the different people who enslaved him changed his name?</a:t>
            </a:r>
          </a:p>
          <a:p>
            <a:pPr>
              <a:spcAft>
                <a:spcPts val="600"/>
              </a:spcAft>
            </a:pPr>
            <a:r>
              <a:rPr lang="en-GB" sz="2000" b="1" dirty="0"/>
              <a:t>Can you find Nigeria, Uganda, and Zimbabwe on a map of Africa?</a:t>
            </a:r>
          </a:p>
          <a:p>
            <a:endParaRPr lang="en-GB" sz="2000" dirty="0"/>
          </a:p>
          <a:p>
            <a:r>
              <a:rPr lang="en-GB" sz="2000" dirty="0"/>
              <a:t>Celestine Edwards’ parents got no money when they were freed, though their owners did. </a:t>
            </a:r>
            <a:r>
              <a:rPr lang="en-GB" sz="2000" b="1" dirty="0"/>
              <a:t>Why do you think Celestine Edwards went to sea at 12 years old? </a:t>
            </a:r>
          </a:p>
          <a:p>
            <a:endParaRPr lang="en-GB" sz="2000" dirty="0"/>
          </a:p>
          <a:p>
            <a:r>
              <a:rPr lang="en-GB" sz="2000" dirty="0"/>
              <a:t>Samuel Celestine Edwards preached at the New Assembly Hall, Fawcett Street, Sunderland. Fawcett Street would have looked quite different then. </a:t>
            </a:r>
            <a:r>
              <a:rPr lang="en-GB" sz="2000" b="1" dirty="0"/>
              <a:t>Can you find any pictures of streets in a town near you between 1800 and 1900? How have the streets changed?</a:t>
            </a:r>
          </a:p>
        </p:txBody>
      </p:sp>
      <p:grpSp>
        <p:nvGrpSpPr>
          <p:cNvPr id="4" name="Group 3" descr="Enquiry Question&#10;Millions of Africans were enslaved and shipped across the Atlantic Ocean by Britain. We don’t know the exact figure as the records give slightly different numbers. &#10;&#10;What numbers are given in the records you can find? ">
            <a:extLst>
              <a:ext uri="{FF2B5EF4-FFF2-40B4-BE49-F238E27FC236}">
                <a16:creationId xmlns:a16="http://schemas.microsoft.com/office/drawing/2014/main" id="{5B02E3EB-9868-2C36-6DB1-C596A21A73BA}"/>
              </a:ext>
            </a:extLst>
          </p:cNvPr>
          <p:cNvGrpSpPr/>
          <p:nvPr/>
        </p:nvGrpSpPr>
        <p:grpSpPr>
          <a:xfrm>
            <a:off x="7942943" y="1061785"/>
            <a:ext cx="3410857" cy="5771458"/>
            <a:chOff x="7823199" y="889449"/>
            <a:chExt cx="3410857" cy="5771458"/>
          </a:xfrm>
        </p:grpSpPr>
        <p:pic>
          <p:nvPicPr>
            <p:cNvPr id="6" name="Picture 11">
              <a:extLst>
                <a:ext uri="{FF2B5EF4-FFF2-40B4-BE49-F238E27FC236}">
                  <a16:creationId xmlns:a16="http://schemas.microsoft.com/office/drawing/2014/main" id="{EA9C34E5-916A-0AE7-409F-FD306CC28DE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23199" y="1500936"/>
              <a:ext cx="3410857" cy="5159971"/>
            </a:xfrm>
            <a:prstGeom prst="rect">
              <a:avLst/>
            </a:prstGeom>
          </p:spPr>
        </p:pic>
        <p:sp>
          <p:nvSpPr>
            <p:cNvPr id="5" name="TextBox 4">
              <a:extLst>
                <a:ext uri="{FF2B5EF4-FFF2-40B4-BE49-F238E27FC236}">
                  <a16:creationId xmlns:a16="http://schemas.microsoft.com/office/drawing/2014/main" id="{A73A1FEC-BBFE-1764-FC9A-C9FA7EEC868F}"/>
                </a:ext>
              </a:extLst>
            </p:cNvPr>
            <p:cNvSpPr txBox="1"/>
            <p:nvPr/>
          </p:nvSpPr>
          <p:spPr>
            <a:xfrm>
              <a:off x="8016338" y="2034208"/>
              <a:ext cx="3000003" cy="4093428"/>
            </a:xfrm>
            <a:prstGeom prst="rect">
              <a:avLst/>
            </a:prstGeom>
            <a:noFill/>
          </p:spPr>
          <p:txBody>
            <a:bodyPr wrap="square">
              <a:spAutoFit/>
            </a:bodyPr>
            <a:lstStyle/>
            <a:p>
              <a:pPr marL="0" indent="0" algn="ctr">
                <a:buNone/>
              </a:pPr>
              <a:r>
                <a:rPr lang="en-GB" sz="2000" b="1" dirty="0"/>
                <a:t>Enquiry Question</a:t>
              </a:r>
            </a:p>
            <a:p>
              <a:pPr marL="0" indent="0" algn="ctr">
                <a:buNone/>
              </a:pPr>
              <a:r>
                <a:rPr lang="en-GB" sz="2000" dirty="0"/>
                <a:t>Millions of Africans were enslaved and shipped across the Atlantic Ocean by Britain. We don’t know the exact figure as the records give slightly different numbers. </a:t>
              </a:r>
            </a:p>
            <a:p>
              <a:pPr marL="0" indent="0" algn="ctr">
                <a:buNone/>
              </a:pPr>
              <a:endParaRPr lang="en-GB" sz="2000" dirty="0"/>
            </a:p>
            <a:p>
              <a:pPr marL="0" indent="0" algn="ctr">
                <a:buNone/>
              </a:pPr>
              <a:r>
                <a:rPr lang="en-GB" sz="2000" b="1" dirty="0"/>
                <a:t>What numbers are given in the records you can find? </a:t>
              </a:r>
            </a:p>
          </p:txBody>
        </p:sp>
        <p:pic>
          <p:nvPicPr>
            <p:cNvPr id="3" name="Question Mark" descr="Question mark">
              <a:extLst>
                <a:ext uri="{FF2B5EF4-FFF2-40B4-BE49-F238E27FC236}">
                  <a16:creationId xmlns:a16="http://schemas.microsoft.com/office/drawing/2014/main" id="{A6E12DD9-4673-FE65-EE68-AEA35F4B67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10059">
              <a:off x="10142174" y="889449"/>
              <a:ext cx="627133" cy="1109970"/>
            </a:xfrm>
            <a:prstGeom prst="rect">
              <a:avLst/>
            </a:prstGeom>
          </p:spPr>
        </p:pic>
      </p:grpSp>
    </p:spTree>
    <p:extLst>
      <p:ext uri="{BB962C8B-B14F-4D97-AF65-F5344CB8AC3E}">
        <p14:creationId xmlns:p14="http://schemas.microsoft.com/office/powerpoint/2010/main" val="406937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a:t>Orators</a:t>
            </a:r>
            <a:endParaRPr lang="en-US" dirty="0"/>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357186" y="1734096"/>
            <a:ext cx="3449269" cy="3116363"/>
          </a:xfrm>
        </p:spPr>
        <p:txBody>
          <a:bodyPr/>
          <a:lstStyle/>
          <a:p>
            <a:endParaRPr lang="en-GB"/>
          </a:p>
        </p:txBody>
      </p:sp>
      <p:pic>
        <p:nvPicPr>
          <p:cNvPr id="19" name="Picture Placeholder 18" descr="Picture of a man with small round glasses and a hat. ">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a:blip r:embed="rId3"/>
          <a:srcRect t="25746" b="25746"/>
          <a:stretch/>
        </p:blipFill>
        <p:spPr>
          <a:xfrm>
            <a:off x="733647" y="1890467"/>
            <a:ext cx="2860157" cy="2252620"/>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965507" y="4210712"/>
            <a:ext cx="2328862" cy="681038"/>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1100444" y="4344062"/>
            <a:ext cx="2058987" cy="414338"/>
          </a:xfrm>
        </p:spPr>
        <p:txBody>
          <a:bodyPr/>
          <a:lstStyle/>
          <a:p>
            <a:r>
              <a:rPr lang="en-US" sz="1400" dirty="0">
                <a:latin typeface="Arial" panose="020B0604020202020204" pitchFamily="34" charset="0"/>
              </a:rPr>
              <a:t>Ellen Craft</a:t>
            </a:r>
            <a:endParaRPr lang="en-GB" sz="1400" dirty="0">
              <a:latin typeface="Arial" panose="020B0604020202020204" pitchFamily="34" charset="0"/>
            </a:endParaRPr>
          </a:p>
        </p:txBody>
      </p:sp>
      <p:sp>
        <p:nvSpPr>
          <p:cNvPr id="8" name="Picture Placeholder 7">
            <a:extLst>
              <a:ext uri="{FF2B5EF4-FFF2-40B4-BE49-F238E27FC236}">
                <a16:creationId xmlns:a16="http://schemas.microsoft.com/office/drawing/2014/main" id="{474CECE9-1364-6AD8-7F27-476D54D35275}"/>
              </a:ext>
              <a:ext uri="{C183D7F6-B498-43B3-948B-1728B52AA6E4}">
                <adec:decorative xmlns:adec="http://schemas.microsoft.com/office/drawing/2017/decorative" val="1"/>
              </a:ext>
            </a:extLst>
          </p:cNvPr>
          <p:cNvSpPr>
            <a:spLocks noGrp="1"/>
          </p:cNvSpPr>
          <p:nvPr>
            <p:ph type="pic" sz="quarter" idx="13"/>
          </p:nvPr>
        </p:nvSpPr>
        <p:spPr>
          <a:xfrm>
            <a:off x="4065654" y="1764624"/>
            <a:ext cx="3449269" cy="3116363"/>
          </a:xfrm>
        </p:spPr>
        <p:txBody>
          <a:bodyPr/>
          <a:lstStyle/>
          <a:p>
            <a:endParaRPr lang="en-GB"/>
          </a:p>
        </p:txBody>
      </p:sp>
      <p:pic>
        <p:nvPicPr>
          <p:cNvPr id="21" name="Picture Placeholder 20" descr="Picture of a Black African man">
            <a:extLst>
              <a:ext uri="{FF2B5EF4-FFF2-40B4-BE49-F238E27FC236}">
                <a16:creationId xmlns:a16="http://schemas.microsoft.com/office/drawing/2014/main" id="{7480CD8D-FD6C-D072-F4E0-D18C0312E67B}"/>
              </a:ext>
            </a:extLst>
          </p:cNvPr>
          <p:cNvPicPr>
            <a:picLocks noGrp="1" noChangeAspect="1"/>
          </p:cNvPicPr>
          <p:nvPr>
            <p:ph type="pic" sz="quarter" idx="14"/>
          </p:nvPr>
        </p:nvPicPr>
        <p:blipFill>
          <a:blip r:embed="rId4"/>
          <a:srcRect t="24336" b="24336"/>
          <a:stretch/>
        </p:blipFill>
        <p:spPr>
          <a:xfrm>
            <a:off x="4425413" y="1912311"/>
            <a:ext cx="2860157" cy="2252620"/>
          </a:xfrm>
        </p:spPr>
      </p:pic>
      <p:sp>
        <p:nvSpPr>
          <p:cNvPr id="10" name="Picture Placeholder 9">
            <a:extLst>
              <a:ext uri="{FF2B5EF4-FFF2-40B4-BE49-F238E27FC236}">
                <a16:creationId xmlns:a16="http://schemas.microsoft.com/office/drawing/2014/main" id="{C0AF67A0-DCFD-9A2B-6F76-38ABEF42DCC1}"/>
              </a:ext>
              <a:ext uri="{C183D7F6-B498-43B3-948B-1728B52AA6E4}">
                <adec:decorative xmlns:adec="http://schemas.microsoft.com/office/drawing/2017/decorative" val="1"/>
              </a:ext>
            </a:extLst>
          </p:cNvPr>
          <p:cNvSpPr>
            <a:spLocks noGrp="1"/>
          </p:cNvSpPr>
          <p:nvPr>
            <p:ph type="pic" sz="quarter" idx="24"/>
          </p:nvPr>
        </p:nvSpPr>
        <p:spPr>
          <a:xfrm>
            <a:off x="4883450" y="4237046"/>
            <a:ext cx="2328862" cy="681038"/>
          </a:xfrm>
        </p:spPr>
        <p:txBody>
          <a:bodyPr/>
          <a:lstStyle/>
          <a:p>
            <a:endParaRPr lang="en-GB"/>
          </a:p>
        </p:txBody>
      </p:sp>
      <p:sp>
        <p:nvSpPr>
          <p:cNvPr id="11" name="Text Placeholder 10">
            <a:extLst>
              <a:ext uri="{FF2B5EF4-FFF2-40B4-BE49-F238E27FC236}">
                <a16:creationId xmlns:a16="http://schemas.microsoft.com/office/drawing/2014/main" id="{115BC6B9-A10E-681C-FE50-8C95EAD06382}"/>
              </a:ext>
            </a:extLst>
          </p:cNvPr>
          <p:cNvSpPr>
            <a:spLocks noGrp="1"/>
          </p:cNvSpPr>
          <p:nvPr>
            <p:ph type="body" sz="quarter" idx="25"/>
          </p:nvPr>
        </p:nvSpPr>
        <p:spPr>
          <a:xfrm rot="21383919">
            <a:off x="5018387" y="4370396"/>
            <a:ext cx="2058987" cy="414338"/>
          </a:xfrm>
        </p:spPr>
        <p:txBody>
          <a:bodyPr/>
          <a:lstStyle/>
          <a:p>
            <a:r>
              <a:rPr lang="en-US" sz="1400" dirty="0">
                <a:latin typeface="Arial" panose="020B0604020202020204" pitchFamily="34" charset="0"/>
              </a:rPr>
              <a:t>Frederick Douglass</a:t>
            </a:r>
            <a:endParaRPr lang="en-GB" sz="1400" dirty="0">
              <a:latin typeface="Arial" panose="020B0604020202020204" pitchFamily="34" charset="0"/>
            </a:endParaRPr>
          </a:p>
        </p:txBody>
      </p:sp>
      <p:sp>
        <p:nvSpPr>
          <p:cNvPr id="13" name="Picture Placeholder 12">
            <a:extLst>
              <a:ext uri="{FF2B5EF4-FFF2-40B4-BE49-F238E27FC236}">
                <a16:creationId xmlns:a16="http://schemas.microsoft.com/office/drawing/2014/main" id="{CFD2A170-F032-A512-DD85-1E1D77654555}"/>
              </a:ext>
              <a:ext uri="{C183D7F6-B498-43B3-948B-1728B52AA6E4}">
                <adec:decorative xmlns:adec="http://schemas.microsoft.com/office/drawing/2017/decorative" val="1"/>
              </a:ext>
            </a:extLst>
          </p:cNvPr>
          <p:cNvSpPr>
            <a:spLocks noGrp="1"/>
          </p:cNvSpPr>
          <p:nvPr>
            <p:ph type="pic" sz="quarter" idx="15"/>
          </p:nvPr>
        </p:nvSpPr>
        <p:spPr>
          <a:xfrm>
            <a:off x="7777224" y="1755940"/>
            <a:ext cx="3449269" cy="3116363"/>
          </a:xfrm>
        </p:spPr>
        <p:txBody>
          <a:bodyPr/>
          <a:lstStyle/>
          <a:p>
            <a:endParaRPr lang="en-GB"/>
          </a:p>
        </p:txBody>
      </p:sp>
      <p:pic>
        <p:nvPicPr>
          <p:cNvPr id="23" name="Picture Placeholder 22" descr="Photo of a statue of Martin Luther King. ">
            <a:extLst>
              <a:ext uri="{FF2B5EF4-FFF2-40B4-BE49-F238E27FC236}">
                <a16:creationId xmlns:a16="http://schemas.microsoft.com/office/drawing/2014/main" id="{A7A369D3-D51E-0878-F34A-B5D4AC9B3913}"/>
              </a:ext>
            </a:extLst>
          </p:cNvPr>
          <p:cNvPicPr>
            <a:picLocks noGrp="1" noChangeAspect="1"/>
          </p:cNvPicPr>
          <p:nvPr>
            <p:ph type="pic" sz="quarter" idx="16"/>
          </p:nvPr>
        </p:nvPicPr>
        <p:blipFill rotWithShape="1">
          <a:blip r:embed="rId5"/>
          <a:srcRect l="-1583" t="1158" r="1583" b="55512"/>
          <a:stretch/>
        </p:blipFill>
        <p:spPr>
          <a:xfrm>
            <a:off x="8153685" y="1912311"/>
            <a:ext cx="2860157" cy="2252620"/>
          </a:xfrm>
        </p:spPr>
      </p:pic>
      <p:sp>
        <p:nvSpPr>
          <p:cNvPr id="15" name="Picture Placeholder 14">
            <a:extLst>
              <a:ext uri="{FF2B5EF4-FFF2-40B4-BE49-F238E27FC236}">
                <a16:creationId xmlns:a16="http://schemas.microsoft.com/office/drawing/2014/main" id="{7252CBE2-445D-6F5E-89A7-D96E7F4DE0C1}"/>
              </a:ext>
              <a:ext uri="{C183D7F6-B498-43B3-948B-1728B52AA6E4}">
                <adec:decorative xmlns:adec="http://schemas.microsoft.com/office/drawing/2017/decorative" val="1"/>
              </a:ext>
            </a:extLst>
          </p:cNvPr>
          <p:cNvSpPr>
            <a:spLocks noGrp="1"/>
          </p:cNvSpPr>
          <p:nvPr>
            <p:ph type="pic" sz="quarter" idx="26"/>
          </p:nvPr>
        </p:nvSpPr>
        <p:spPr>
          <a:xfrm>
            <a:off x="8362619" y="4194758"/>
            <a:ext cx="2328862" cy="681038"/>
          </a:xfrm>
        </p:spPr>
        <p:txBody>
          <a:bodyPr/>
          <a:lstStyle/>
          <a:p>
            <a:endParaRPr lang="en-GB"/>
          </a:p>
        </p:txBody>
      </p:sp>
      <p:sp>
        <p:nvSpPr>
          <p:cNvPr id="16" name="Text Placeholder 15">
            <a:extLst>
              <a:ext uri="{FF2B5EF4-FFF2-40B4-BE49-F238E27FC236}">
                <a16:creationId xmlns:a16="http://schemas.microsoft.com/office/drawing/2014/main" id="{3026AE8E-3169-5C56-FF55-4D4D589259B7}"/>
              </a:ext>
            </a:extLst>
          </p:cNvPr>
          <p:cNvSpPr>
            <a:spLocks noGrp="1"/>
          </p:cNvSpPr>
          <p:nvPr>
            <p:ph type="body" sz="quarter" idx="27"/>
          </p:nvPr>
        </p:nvSpPr>
        <p:spPr>
          <a:xfrm rot="21383919">
            <a:off x="8497556" y="4328108"/>
            <a:ext cx="2058987" cy="414338"/>
          </a:xfrm>
        </p:spPr>
        <p:txBody>
          <a:bodyPr/>
          <a:lstStyle/>
          <a:p>
            <a:r>
              <a:rPr lang="en-US" sz="1400" dirty="0">
                <a:latin typeface="Arial" panose="020B0604020202020204" pitchFamily="34" charset="0"/>
              </a:rPr>
              <a:t>Martin Luther King</a:t>
            </a:r>
            <a:endParaRPr lang="en-GB" sz="1400" dirty="0">
              <a:latin typeface="Arial" panose="020B0604020202020204" pitchFamily="34" charset="0"/>
            </a:endParaRPr>
          </a:p>
        </p:txBody>
      </p:sp>
    </p:spTree>
    <p:extLst>
      <p:ext uri="{BB962C8B-B14F-4D97-AF65-F5344CB8AC3E}">
        <p14:creationId xmlns:p14="http://schemas.microsoft.com/office/powerpoint/2010/main" val="4001444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a:t>Ellen Craft</a:t>
            </a:r>
            <a:endParaRPr lang="en-US" dirty="0"/>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473301" y="1075414"/>
            <a:ext cx="5339603" cy="4824252"/>
          </a:xfrm>
        </p:spPr>
        <p:txBody>
          <a:bodyPr/>
          <a:lstStyle/>
          <a:p>
            <a:endParaRPr lang="en-GB"/>
          </a:p>
        </p:txBody>
      </p:sp>
      <p:pic>
        <p:nvPicPr>
          <p:cNvPr id="19" name="Picture Placeholder 18" descr="Picture of a man with small round glasses and a hat. ">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a:blip r:embed="rId3"/>
          <a:srcRect t="25746" b="25746"/>
          <a:stretch/>
        </p:blipFill>
        <p:spPr>
          <a:xfrm>
            <a:off x="1075788" y="1341920"/>
            <a:ext cx="4427635" cy="3487144"/>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1081621" y="4886683"/>
            <a:ext cx="3605169" cy="1054273"/>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1208313" y="5130979"/>
            <a:ext cx="3187392" cy="641411"/>
          </a:xfrm>
        </p:spPr>
        <p:txBody>
          <a:bodyPr/>
          <a:lstStyle/>
          <a:p>
            <a:r>
              <a:rPr lang="en-GB" sz="1400" b="1" dirty="0"/>
              <a:t>Ellen Craft</a:t>
            </a:r>
            <a:endParaRPr lang="en-GB" sz="1400" dirty="0">
              <a:latin typeface="Arial" panose="020B0604020202020204" pitchFamily="34" charset="0"/>
            </a:endParaRPr>
          </a:p>
        </p:txBody>
      </p:sp>
      <p:sp>
        <p:nvSpPr>
          <p:cNvPr id="14" name="TextBox 13">
            <a:extLst>
              <a:ext uri="{FF2B5EF4-FFF2-40B4-BE49-F238E27FC236}">
                <a16:creationId xmlns:a16="http://schemas.microsoft.com/office/drawing/2014/main" id="{F88DAC23-C3A2-C67F-4021-23559030AE93}"/>
              </a:ext>
            </a:extLst>
          </p:cNvPr>
          <p:cNvSpPr txBox="1"/>
          <p:nvPr/>
        </p:nvSpPr>
        <p:spPr>
          <a:xfrm>
            <a:off x="6189365" y="612844"/>
            <a:ext cx="5095959" cy="4093428"/>
          </a:xfrm>
          <a:prstGeom prst="rect">
            <a:avLst/>
          </a:prstGeom>
          <a:noFill/>
        </p:spPr>
        <p:txBody>
          <a:bodyPr wrap="square">
            <a:spAutoFit/>
          </a:bodyPr>
          <a:lstStyle/>
          <a:p>
            <a:pPr marL="0" indent="0">
              <a:buNone/>
            </a:pPr>
            <a:r>
              <a:rPr lang="en-GB" sz="2000" dirty="0"/>
              <a:t>Ellen (1826-91) and William Craft escaped from enslavement in North America, with Ellen dressed in men’s clothes and William pretending to be her ‘slave’. They fled to England in 1850 to avoid being recaptured. </a:t>
            </a:r>
          </a:p>
          <a:p>
            <a:pPr marL="0" indent="0">
              <a:buNone/>
            </a:pPr>
            <a:endParaRPr lang="en-GB" sz="1000" dirty="0"/>
          </a:p>
          <a:p>
            <a:pPr marL="0" indent="0">
              <a:buNone/>
            </a:pPr>
            <a:r>
              <a:rPr lang="en-GB" sz="2000" dirty="0"/>
              <a:t>They wrote a book about their escape and spoke against enslavement in Carlisle, Darlington, and Newcastle in 1851. Ellen later brought her newly freed mother to England. </a:t>
            </a:r>
          </a:p>
          <a:p>
            <a:pPr marL="0" indent="0">
              <a:buNone/>
            </a:pPr>
            <a:endParaRPr lang="en-GB" sz="1000" dirty="0"/>
          </a:p>
          <a:p>
            <a:pPr marL="0" indent="0">
              <a:buNone/>
            </a:pPr>
            <a:r>
              <a:rPr lang="en-GB" sz="2000" dirty="0"/>
              <a:t>They returned to America with three of their five children after 19 years in England.</a:t>
            </a:r>
          </a:p>
        </p:txBody>
      </p:sp>
    </p:spTree>
    <p:extLst>
      <p:ext uri="{BB962C8B-B14F-4D97-AF65-F5344CB8AC3E}">
        <p14:creationId xmlns:p14="http://schemas.microsoft.com/office/powerpoint/2010/main" val="203761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a:t>Frederick Douglass</a:t>
            </a:r>
            <a:endParaRPr lang="en-US" dirty="0"/>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473301" y="1075414"/>
            <a:ext cx="5339603" cy="4824252"/>
          </a:xfrm>
        </p:spPr>
        <p:txBody>
          <a:bodyPr/>
          <a:lstStyle/>
          <a:p>
            <a:endParaRPr lang="en-GB"/>
          </a:p>
        </p:txBody>
      </p:sp>
      <p:pic>
        <p:nvPicPr>
          <p:cNvPr id="19" name="Picture Placeholder 18" descr="Picture of a Black African man">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a:blip r:embed="rId3"/>
          <a:srcRect t="24336" b="24336"/>
          <a:stretch/>
        </p:blipFill>
        <p:spPr>
          <a:xfrm>
            <a:off x="1075788" y="1341920"/>
            <a:ext cx="4427635" cy="3487144"/>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1583705" y="4568433"/>
            <a:ext cx="3605169" cy="1054273"/>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1710397" y="4812729"/>
            <a:ext cx="3187392" cy="641411"/>
          </a:xfrm>
        </p:spPr>
        <p:txBody>
          <a:bodyPr/>
          <a:lstStyle/>
          <a:p>
            <a:r>
              <a:rPr lang="en-GB" sz="1400" b="1" dirty="0"/>
              <a:t>Frederick Douglass</a:t>
            </a:r>
            <a:endParaRPr lang="en-GB" sz="1400" dirty="0">
              <a:latin typeface="Arial" panose="020B0604020202020204" pitchFamily="34" charset="0"/>
            </a:endParaRPr>
          </a:p>
        </p:txBody>
      </p:sp>
      <p:sp>
        <p:nvSpPr>
          <p:cNvPr id="14" name="TextBox 13">
            <a:extLst>
              <a:ext uri="{FF2B5EF4-FFF2-40B4-BE49-F238E27FC236}">
                <a16:creationId xmlns:a16="http://schemas.microsoft.com/office/drawing/2014/main" id="{F88DAC23-C3A2-C67F-4021-23559030AE93}"/>
              </a:ext>
            </a:extLst>
          </p:cNvPr>
          <p:cNvSpPr txBox="1"/>
          <p:nvPr/>
        </p:nvSpPr>
        <p:spPr>
          <a:xfrm>
            <a:off x="6415391" y="720270"/>
            <a:ext cx="4526236" cy="5016758"/>
          </a:xfrm>
          <a:prstGeom prst="rect">
            <a:avLst/>
          </a:prstGeom>
          <a:noFill/>
        </p:spPr>
        <p:txBody>
          <a:bodyPr wrap="square">
            <a:spAutoFit/>
          </a:bodyPr>
          <a:lstStyle/>
          <a:p>
            <a:r>
              <a:rPr lang="en-GB" sz="2000" dirty="0">
                <a:latin typeface="Arial" panose="020B0604020202020204" pitchFamily="34" charset="0"/>
              </a:rPr>
              <a:t>Frederick Douglass, (1818-95) spoke against enslavement throughout Tyne and Wear, Northumberland, Carlisle and Darlington in 1846 and 1860. </a:t>
            </a:r>
          </a:p>
          <a:p>
            <a:endParaRPr lang="en-GB" sz="1000" dirty="0">
              <a:latin typeface="Arial" panose="020B0604020202020204" pitchFamily="34" charset="0"/>
            </a:endParaRPr>
          </a:p>
          <a:p>
            <a:r>
              <a:rPr lang="en-GB" sz="2000" dirty="0">
                <a:latin typeface="Arial" panose="020B0604020202020204" pitchFamily="34" charset="0"/>
              </a:rPr>
              <a:t>His lectures were so popular a special train was used so people from Sunderland, North Shields and South Shields could attend his evening lecture in Gateshead. </a:t>
            </a:r>
          </a:p>
          <a:p>
            <a:endParaRPr lang="en-GB" sz="1000" dirty="0">
              <a:latin typeface="Arial" panose="020B0604020202020204" pitchFamily="34" charset="0"/>
            </a:endParaRPr>
          </a:p>
          <a:p>
            <a:r>
              <a:rPr lang="en-GB" sz="2000" dirty="0">
                <a:latin typeface="Arial" panose="020B0604020202020204" pitchFamily="34" charset="0"/>
              </a:rPr>
              <a:t>He often stayed with the Richardson’s in Newcastle and Cullercoats and in 1847 they bought his freedom from enslavement. A plaque was erected to Frederick Douglass at their Newcastle home in 2018.</a:t>
            </a:r>
          </a:p>
        </p:txBody>
      </p:sp>
    </p:spTree>
    <p:extLst>
      <p:ext uri="{BB962C8B-B14F-4D97-AF65-F5344CB8AC3E}">
        <p14:creationId xmlns:p14="http://schemas.microsoft.com/office/powerpoint/2010/main" val="13195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a:t>Martin Luther King</a:t>
            </a:r>
            <a:endParaRPr lang="en-US" dirty="0"/>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473301" y="1075414"/>
            <a:ext cx="5339603" cy="4824252"/>
          </a:xfrm>
        </p:spPr>
        <p:txBody>
          <a:bodyPr/>
          <a:lstStyle/>
          <a:p>
            <a:endParaRPr lang="en-GB"/>
          </a:p>
        </p:txBody>
      </p:sp>
      <p:pic>
        <p:nvPicPr>
          <p:cNvPr id="19" name="Picture Placeholder 18" descr="Photo of a statue of Martin Luther King. ">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rotWithShape="1">
          <a:blip r:embed="rId3"/>
          <a:srcRect l="-327" t="533" r="327" b="56137"/>
          <a:stretch/>
        </p:blipFill>
        <p:spPr>
          <a:xfrm>
            <a:off x="1075788" y="1341920"/>
            <a:ext cx="4427635" cy="3487144"/>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1583705" y="4568433"/>
            <a:ext cx="3605169" cy="1054273"/>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1710397" y="4812729"/>
            <a:ext cx="3187392" cy="641411"/>
          </a:xfrm>
        </p:spPr>
        <p:txBody>
          <a:bodyPr/>
          <a:lstStyle/>
          <a:p>
            <a:r>
              <a:rPr lang="en-GB" sz="1400" b="1" dirty="0"/>
              <a:t>Martin Luther King</a:t>
            </a:r>
            <a:endParaRPr lang="en-GB" sz="1400" dirty="0">
              <a:latin typeface="Arial" panose="020B0604020202020204" pitchFamily="34" charset="0"/>
            </a:endParaRPr>
          </a:p>
        </p:txBody>
      </p:sp>
      <p:sp>
        <p:nvSpPr>
          <p:cNvPr id="14" name="TextBox 13">
            <a:extLst>
              <a:ext uri="{FF2B5EF4-FFF2-40B4-BE49-F238E27FC236}">
                <a16:creationId xmlns:a16="http://schemas.microsoft.com/office/drawing/2014/main" id="{F88DAC23-C3A2-C67F-4021-23559030AE93}"/>
              </a:ext>
            </a:extLst>
          </p:cNvPr>
          <p:cNvSpPr txBox="1"/>
          <p:nvPr/>
        </p:nvSpPr>
        <p:spPr>
          <a:xfrm>
            <a:off x="6415391" y="720270"/>
            <a:ext cx="4391549" cy="5016758"/>
          </a:xfrm>
          <a:prstGeom prst="rect">
            <a:avLst/>
          </a:prstGeom>
          <a:noFill/>
        </p:spPr>
        <p:txBody>
          <a:bodyPr wrap="square">
            <a:spAutoFit/>
          </a:bodyPr>
          <a:lstStyle/>
          <a:p>
            <a:r>
              <a:rPr lang="en-GB" sz="2000" dirty="0">
                <a:latin typeface="Arial" panose="020B0604020202020204" pitchFamily="34" charset="0"/>
              </a:rPr>
              <a:t>Martin Luther King Junior, born 1929 in the USA, was a Christian minister, and a leader of the movement to give African people equal rights (the civil rights movement). </a:t>
            </a:r>
          </a:p>
          <a:p>
            <a:endParaRPr lang="en-GB" sz="1000" dirty="0">
              <a:latin typeface="Arial" panose="020B0604020202020204" pitchFamily="34" charset="0"/>
            </a:endParaRPr>
          </a:p>
          <a:p>
            <a:r>
              <a:rPr lang="en-GB" sz="2000" dirty="0">
                <a:latin typeface="Arial" panose="020B0604020202020204" pitchFamily="34" charset="0"/>
              </a:rPr>
              <a:t>He led huge demonstrations for civil rights and supported non-violent action and the rights of workers and poor people. He was arrested 29 times and assassinated in 1968. </a:t>
            </a:r>
          </a:p>
          <a:p>
            <a:endParaRPr lang="en-GB" sz="1000" dirty="0">
              <a:latin typeface="Arial" panose="020B0604020202020204" pitchFamily="34" charset="0"/>
            </a:endParaRPr>
          </a:p>
          <a:p>
            <a:r>
              <a:rPr lang="en-GB" sz="2000" dirty="0">
                <a:latin typeface="Arial" panose="020B0604020202020204" pitchFamily="34" charset="0"/>
              </a:rPr>
              <a:t>His statue in Newcastle University’s grounds commemorates his visit to Newcastle in 1967, to receive an honorary degree from Newcastle University.</a:t>
            </a:r>
          </a:p>
        </p:txBody>
      </p:sp>
    </p:spTree>
    <p:extLst>
      <p:ext uri="{BB962C8B-B14F-4D97-AF65-F5344CB8AC3E}">
        <p14:creationId xmlns:p14="http://schemas.microsoft.com/office/powerpoint/2010/main" val="239341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2B95D-0131-C738-CEB9-4E579EE2061A}"/>
              </a:ext>
            </a:extLst>
          </p:cNvPr>
          <p:cNvSpPr>
            <a:spLocks noGrp="1"/>
          </p:cNvSpPr>
          <p:nvPr>
            <p:ph type="title"/>
          </p:nvPr>
        </p:nvSpPr>
        <p:spPr/>
        <p:txBody>
          <a:bodyPr/>
          <a:lstStyle/>
          <a:p>
            <a:r>
              <a:rPr lang="en-GB" sz="3200" b="1" dirty="0">
                <a:solidFill>
                  <a:srgbClr val="31A2DA"/>
                </a:solidFill>
              </a:rPr>
              <a:t>Research Tasks </a:t>
            </a:r>
            <a:r>
              <a:rPr lang="en-GB" sz="3200" b="1" dirty="0">
                <a:solidFill>
                  <a:schemeClr val="bg1"/>
                </a:solidFill>
              </a:rPr>
              <a:t>5</a:t>
            </a:r>
            <a:endParaRPr lang="en-US" dirty="0">
              <a:solidFill>
                <a:schemeClr val="bg1"/>
              </a:solidFill>
            </a:endParaRPr>
          </a:p>
        </p:txBody>
      </p:sp>
      <p:sp>
        <p:nvSpPr>
          <p:cNvPr id="3" name="Content Placeholder 2">
            <a:extLst>
              <a:ext uri="{FF2B5EF4-FFF2-40B4-BE49-F238E27FC236}">
                <a16:creationId xmlns:a16="http://schemas.microsoft.com/office/drawing/2014/main" id="{671E068B-4CB6-0665-1C14-352CCB8627DD}"/>
              </a:ext>
            </a:extLst>
          </p:cNvPr>
          <p:cNvSpPr>
            <a:spLocks noGrp="1"/>
          </p:cNvSpPr>
          <p:nvPr>
            <p:ph idx="1"/>
          </p:nvPr>
        </p:nvSpPr>
        <p:spPr>
          <a:xfrm>
            <a:off x="642587" y="1305373"/>
            <a:ext cx="8719767" cy="2431467"/>
          </a:xfrm>
        </p:spPr>
        <p:txBody>
          <a:bodyPr/>
          <a:lstStyle/>
          <a:p>
            <a:pPr marL="0" indent="0">
              <a:buNone/>
            </a:pPr>
            <a:r>
              <a:rPr lang="en-GB" sz="2400" dirty="0"/>
              <a:t>Use the web and these links to find out more and to complete the following tasks:</a:t>
            </a:r>
          </a:p>
          <a:p>
            <a:pPr marL="0" indent="0">
              <a:buNone/>
            </a:pPr>
            <a:r>
              <a:rPr lang="en-GB" sz="2000" dirty="0">
                <a:hlinkClick r:id="rId3"/>
              </a:rPr>
              <a:t>https://en.wikipedia.org/wiki/Stockton_and_Darlington_Railway</a:t>
            </a:r>
            <a:r>
              <a:rPr lang="en-GB" sz="2000" dirty="0"/>
              <a:t> </a:t>
            </a:r>
          </a:p>
          <a:p>
            <a:r>
              <a:rPr lang="en-GB" sz="2000" dirty="0">
                <a:hlinkClick r:id="rId4"/>
              </a:rPr>
              <a:t>https://www.hopetowndarlington.co.uk/about-us/#OurHistory</a:t>
            </a:r>
            <a:r>
              <a:rPr lang="en-GB" sz="2000" dirty="0"/>
              <a:t> </a:t>
            </a:r>
          </a:p>
          <a:p>
            <a:r>
              <a:rPr lang="en-GB" sz="2000" dirty="0">
                <a:hlinkClick r:id="rId5"/>
              </a:rPr>
              <a:t>https://en.wikipedia.org/wiki/Underground_Railroad</a:t>
            </a:r>
            <a:r>
              <a:rPr lang="en-GB" sz="2000" dirty="0"/>
              <a:t> </a:t>
            </a:r>
            <a:endParaRPr lang="en-GB" sz="2000" dirty="0">
              <a:hlinkClick r:id="rId3"/>
            </a:endParaRPr>
          </a:p>
          <a:p>
            <a:endParaRPr lang="en-GB" sz="2000" dirty="0"/>
          </a:p>
        </p:txBody>
      </p:sp>
      <p:sp>
        <p:nvSpPr>
          <p:cNvPr id="7" name="TextBox 6">
            <a:extLst>
              <a:ext uri="{FF2B5EF4-FFF2-40B4-BE49-F238E27FC236}">
                <a16:creationId xmlns:a16="http://schemas.microsoft.com/office/drawing/2014/main" id="{BFC414F8-9397-6290-044F-4F5C14D64B6C}"/>
              </a:ext>
            </a:extLst>
          </p:cNvPr>
          <p:cNvSpPr txBox="1"/>
          <p:nvPr/>
        </p:nvSpPr>
        <p:spPr>
          <a:xfrm>
            <a:off x="519019" y="3966799"/>
            <a:ext cx="10668886" cy="2246769"/>
          </a:xfrm>
          <a:prstGeom prst="rect">
            <a:avLst/>
          </a:prstGeom>
          <a:noFill/>
        </p:spPr>
        <p:txBody>
          <a:bodyPr wrap="square">
            <a:spAutoFit/>
          </a:bodyPr>
          <a:lstStyle/>
          <a:p>
            <a:r>
              <a:rPr lang="en-GB" sz="2000" dirty="0"/>
              <a:t>In the nineteenth century, women did not dress in men's clothes as they do now. </a:t>
            </a:r>
          </a:p>
          <a:p>
            <a:r>
              <a:rPr lang="en-GB" sz="2000" b="1" dirty="0"/>
              <a:t>What do you think would have happened to Ellen and her husband if they had been caught during their escape?</a:t>
            </a:r>
          </a:p>
          <a:p>
            <a:endParaRPr lang="en-GB" sz="2000" b="1" dirty="0"/>
          </a:p>
          <a:p>
            <a:r>
              <a:rPr lang="en-GB" sz="2000" dirty="0"/>
              <a:t>Ellen had her arm in a bandage so she would not be asked to write or sign her name. Enslaved people were prevented from learning to read or write. </a:t>
            </a:r>
          </a:p>
          <a:p>
            <a:r>
              <a:rPr lang="en-GB" sz="2000" b="1" dirty="0"/>
              <a:t>Why do you think this was? How does being able to read or write help you?</a:t>
            </a:r>
          </a:p>
        </p:txBody>
      </p:sp>
      <p:grpSp>
        <p:nvGrpSpPr>
          <p:cNvPr id="4" name="Group 3">
            <a:extLst>
              <a:ext uri="{FF2B5EF4-FFF2-40B4-BE49-F238E27FC236}">
                <a16:creationId xmlns:a16="http://schemas.microsoft.com/office/drawing/2014/main" id="{B7F487AC-48DE-DC35-E71D-B15367A88BEA}"/>
              </a:ext>
              <a:ext uri="{C183D7F6-B498-43B3-948B-1728B52AA6E4}">
                <adec:decorative xmlns:adec="http://schemas.microsoft.com/office/drawing/2017/decorative" val="1"/>
              </a:ext>
            </a:extLst>
          </p:cNvPr>
          <p:cNvGrpSpPr/>
          <p:nvPr/>
        </p:nvGrpSpPr>
        <p:grpSpPr>
          <a:xfrm>
            <a:off x="9745169" y="1703575"/>
            <a:ext cx="1605527" cy="1953340"/>
            <a:chOff x="9817905" y="1080120"/>
            <a:chExt cx="1605527" cy="1953340"/>
          </a:xfrm>
        </p:grpSpPr>
        <p:sp>
          <p:nvSpPr>
            <p:cNvPr id="5" name="Deco-Washi">
              <a:extLst>
                <a:ext uri="{FF2B5EF4-FFF2-40B4-BE49-F238E27FC236}">
                  <a16:creationId xmlns:a16="http://schemas.microsoft.com/office/drawing/2014/main" id="{E244F8AE-3556-8A22-350F-B676BD5F9404}"/>
                </a:ext>
                <a:ext uri="{C183D7F6-B498-43B3-948B-1728B52AA6E4}">
                  <adec:decorative xmlns:adec="http://schemas.microsoft.com/office/drawing/2017/decorative" val="1"/>
                </a:ext>
              </a:extLst>
            </p:cNvPr>
            <p:cNvSpPr txBox="1">
              <a:spLocks/>
            </p:cNvSpPr>
            <p:nvPr/>
          </p:nvSpPr>
          <p:spPr>
            <a:xfrm>
              <a:off x="10167570" y="1080120"/>
              <a:ext cx="1255862" cy="483371"/>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descr="Think">
              <a:extLst>
                <a:ext uri="{FF2B5EF4-FFF2-40B4-BE49-F238E27FC236}">
                  <a16:creationId xmlns:a16="http://schemas.microsoft.com/office/drawing/2014/main" id="{3E39CE56-01A6-8069-313C-4792C70E720A}"/>
                </a:ext>
              </a:extLst>
            </p:cNvPr>
            <p:cNvSpPr txBox="1">
              <a:spLocks/>
            </p:cNvSpPr>
            <p:nvPr/>
          </p:nvSpPr>
          <p:spPr>
            <a:xfrm rot="21383919">
              <a:off x="10278853" y="1174987"/>
              <a:ext cx="1033296" cy="294079"/>
            </a:xfrm>
            <a:prstGeom prst="rect">
              <a:avLst/>
            </a:prstGeom>
            <a:noFill/>
          </p:spPr>
          <p:txBody>
            <a:bodyPr anchor="ctr" anchorCtr="0">
              <a:normAutofit fontScale="77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Think</a:t>
              </a:r>
            </a:p>
          </p:txBody>
        </p:sp>
        <p:pic>
          <p:nvPicPr>
            <p:cNvPr id="8" name="Think-icon" descr="Think character icon">
              <a:extLst>
                <a:ext uri="{FF2B5EF4-FFF2-40B4-BE49-F238E27FC236}">
                  <a16:creationId xmlns:a16="http://schemas.microsoft.com/office/drawing/2014/main" id="{E8603B21-0C83-AD68-0FC6-E44ABF07FE15}"/>
                </a:ext>
                <a:ext uri="{C183D7F6-B498-43B3-948B-1728B52AA6E4}">
                  <adec:decorative xmlns:adec="http://schemas.microsoft.com/office/drawing/2017/decorative" val="0"/>
                </a:ext>
              </a:extLst>
            </p:cNvPr>
            <p:cNvPicPr>
              <a:picLocks noChangeAspect="1"/>
            </p:cNvPicPr>
            <p:nvPr/>
          </p:nvPicPr>
          <p:blipFill>
            <a:blip r:embed="rId8"/>
            <a:stretch>
              <a:fillRect/>
            </a:stretch>
          </p:blipFill>
          <p:spPr>
            <a:xfrm>
              <a:off x="9817905" y="1329967"/>
              <a:ext cx="1502460" cy="1703493"/>
            </a:xfrm>
            <a:prstGeom prst="rect">
              <a:avLst/>
            </a:prstGeom>
          </p:spPr>
        </p:pic>
      </p:grpSp>
    </p:spTree>
    <p:extLst>
      <p:ext uri="{BB962C8B-B14F-4D97-AF65-F5344CB8AC3E}">
        <p14:creationId xmlns:p14="http://schemas.microsoft.com/office/powerpoint/2010/main" val="330972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2B95D-0131-C738-CEB9-4E579EE2061A}"/>
              </a:ext>
            </a:extLst>
          </p:cNvPr>
          <p:cNvSpPr>
            <a:spLocks noGrp="1"/>
          </p:cNvSpPr>
          <p:nvPr>
            <p:ph type="title"/>
          </p:nvPr>
        </p:nvSpPr>
        <p:spPr/>
        <p:txBody>
          <a:bodyPr/>
          <a:lstStyle/>
          <a:p>
            <a:r>
              <a:rPr lang="en-GB" sz="3200" b="1" dirty="0">
                <a:solidFill>
                  <a:srgbClr val="31A2DA"/>
                </a:solidFill>
              </a:rPr>
              <a:t>Research Tasks </a:t>
            </a:r>
            <a:r>
              <a:rPr lang="en-GB" sz="3200" b="1" dirty="0">
                <a:solidFill>
                  <a:schemeClr val="bg1"/>
                </a:solidFill>
              </a:rPr>
              <a:t>6</a:t>
            </a:r>
            <a:endParaRPr lang="en-US" dirty="0">
              <a:solidFill>
                <a:schemeClr val="bg1"/>
              </a:solidFill>
            </a:endParaRPr>
          </a:p>
        </p:txBody>
      </p:sp>
      <p:sp>
        <p:nvSpPr>
          <p:cNvPr id="8" name="TextBox 7">
            <a:extLst>
              <a:ext uri="{FF2B5EF4-FFF2-40B4-BE49-F238E27FC236}">
                <a16:creationId xmlns:a16="http://schemas.microsoft.com/office/drawing/2014/main" id="{4146A661-272C-C74F-C615-8C16F5D8822C}"/>
              </a:ext>
            </a:extLst>
          </p:cNvPr>
          <p:cNvSpPr txBox="1"/>
          <p:nvPr/>
        </p:nvSpPr>
        <p:spPr>
          <a:xfrm>
            <a:off x="536536" y="1492060"/>
            <a:ext cx="6281638" cy="5016758"/>
          </a:xfrm>
          <a:prstGeom prst="rect">
            <a:avLst/>
          </a:prstGeom>
          <a:noFill/>
        </p:spPr>
        <p:txBody>
          <a:bodyPr wrap="square">
            <a:spAutoFit/>
          </a:bodyPr>
          <a:lstStyle/>
          <a:p>
            <a:r>
              <a:rPr lang="en-GB" sz="2000" dirty="0"/>
              <a:t>Frederick Douglass used the newly built railway system to travel across Britain giving 280 talks, 29 of them in the North East and Cumbria. </a:t>
            </a:r>
          </a:p>
          <a:p>
            <a:r>
              <a:rPr lang="en-GB" sz="2000" b="1" dirty="0"/>
              <a:t>Can you find out the route of the first steam railway line and when it was built? </a:t>
            </a:r>
          </a:p>
          <a:p>
            <a:endParaRPr lang="en-GB" sz="2000" b="1" dirty="0"/>
          </a:p>
          <a:p>
            <a:r>
              <a:rPr lang="en-GB" sz="2000" dirty="0"/>
              <a:t>Frederick Douglass and his wife Anna were part of the Underground Railroad in America and helped 200 people escape from enslavement. </a:t>
            </a:r>
          </a:p>
          <a:p>
            <a:r>
              <a:rPr lang="en-GB" sz="2000" b="1" dirty="0"/>
              <a:t>How was this railroad different from the one in England?</a:t>
            </a:r>
          </a:p>
          <a:p>
            <a:endParaRPr lang="en-GB" sz="2000" b="1" dirty="0"/>
          </a:p>
          <a:p>
            <a:r>
              <a:rPr lang="en-GB" sz="2000" b="1" dirty="0"/>
              <a:t>Why do you think Martin Luther King was arrested so many times? Why do you think he kept on working for human rights? </a:t>
            </a:r>
          </a:p>
          <a:p>
            <a:endParaRPr lang="en-GB" sz="2000" b="1" dirty="0"/>
          </a:p>
        </p:txBody>
      </p:sp>
      <p:grpSp>
        <p:nvGrpSpPr>
          <p:cNvPr id="5" name="Group 4" descr="Enquiry Question&#10;In his speech at Newcastle University in 1967, Martin Luther King said war, poverty and racism were the three problems of our time. &#10;&#10;What do you think are the big problems now? ">
            <a:extLst>
              <a:ext uri="{FF2B5EF4-FFF2-40B4-BE49-F238E27FC236}">
                <a16:creationId xmlns:a16="http://schemas.microsoft.com/office/drawing/2014/main" id="{F28EB61B-CE55-0794-7735-8BD26F7F7921}"/>
              </a:ext>
            </a:extLst>
          </p:cNvPr>
          <p:cNvGrpSpPr/>
          <p:nvPr/>
        </p:nvGrpSpPr>
        <p:grpSpPr>
          <a:xfrm>
            <a:off x="7154126" y="398684"/>
            <a:ext cx="4041699" cy="5011933"/>
            <a:chOff x="7154126" y="398684"/>
            <a:chExt cx="4041699" cy="5011933"/>
          </a:xfrm>
        </p:grpSpPr>
        <p:pic>
          <p:nvPicPr>
            <p:cNvPr id="6" name="Picture 11">
              <a:extLst>
                <a:ext uri="{FF2B5EF4-FFF2-40B4-BE49-F238E27FC236}">
                  <a16:creationId xmlns:a16="http://schemas.microsoft.com/office/drawing/2014/main" id="{551E675C-1B3D-67FB-2583-1AE1DF4095F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54126" y="1492060"/>
              <a:ext cx="4041699" cy="3918557"/>
            </a:xfrm>
            <a:prstGeom prst="rect">
              <a:avLst/>
            </a:prstGeom>
          </p:spPr>
        </p:pic>
        <p:sp>
          <p:nvSpPr>
            <p:cNvPr id="7" name="TextBox 6">
              <a:extLst>
                <a:ext uri="{FF2B5EF4-FFF2-40B4-BE49-F238E27FC236}">
                  <a16:creationId xmlns:a16="http://schemas.microsoft.com/office/drawing/2014/main" id="{72D7DD88-18AB-91A3-C8AB-90ED48B85E54}"/>
                </a:ext>
              </a:extLst>
            </p:cNvPr>
            <p:cNvSpPr txBox="1"/>
            <p:nvPr/>
          </p:nvSpPr>
          <p:spPr>
            <a:xfrm>
              <a:off x="7449015" y="2132158"/>
              <a:ext cx="3410857" cy="2862322"/>
            </a:xfrm>
            <a:prstGeom prst="rect">
              <a:avLst/>
            </a:prstGeom>
            <a:noFill/>
          </p:spPr>
          <p:txBody>
            <a:bodyPr wrap="square">
              <a:spAutoFit/>
            </a:bodyPr>
            <a:lstStyle/>
            <a:p>
              <a:pPr marL="0" indent="0" algn="ctr">
                <a:buNone/>
              </a:pPr>
              <a:r>
                <a:rPr lang="en-GB" sz="2000" b="1" dirty="0"/>
                <a:t>Enquiry Question</a:t>
              </a:r>
            </a:p>
            <a:p>
              <a:pPr marL="0" indent="0" algn="ctr">
                <a:buNone/>
              </a:pPr>
              <a:r>
                <a:rPr lang="en-GB" sz="2000" dirty="0"/>
                <a:t>In his speech at Newcastle University in 1967, Martin Luther King said war, poverty and racism were the three problems of our time. </a:t>
              </a:r>
            </a:p>
            <a:p>
              <a:pPr marL="0" indent="0" algn="ctr">
                <a:buNone/>
              </a:pPr>
              <a:endParaRPr lang="en-GB" sz="2000" dirty="0"/>
            </a:p>
            <a:p>
              <a:pPr marL="0" indent="0" algn="ctr">
                <a:buNone/>
              </a:pPr>
              <a:r>
                <a:rPr lang="en-GB" sz="2000" b="1" dirty="0"/>
                <a:t>What do you think are the big problems now? </a:t>
              </a:r>
            </a:p>
          </p:txBody>
        </p:sp>
        <p:pic>
          <p:nvPicPr>
            <p:cNvPr id="3" name="Question Mark" descr="Question mark">
              <a:extLst>
                <a:ext uri="{FF2B5EF4-FFF2-40B4-BE49-F238E27FC236}">
                  <a16:creationId xmlns:a16="http://schemas.microsoft.com/office/drawing/2014/main" id="{1E41C6DC-5215-EB40-DADD-7970F52A8F83}"/>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51715">
              <a:off x="8198545" y="398684"/>
              <a:ext cx="744846" cy="1318312"/>
            </a:xfrm>
            <a:prstGeom prst="rect">
              <a:avLst/>
            </a:prstGeom>
          </p:spPr>
        </p:pic>
        <p:pic>
          <p:nvPicPr>
            <p:cNvPr id="4" name="Question Mark" descr="Question mark">
              <a:extLst>
                <a:ext uri="{FF2B5EF4-FFF2-40B4-BE49-F238E27FC236}">
                  <a16:creationId xmlns:a16="http://schemas.microsoft.com/office/drawing/2014/main" id="{68B89025-9143-3A78-1DE6-894D796590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61028">
              <a:off x="9334888" y="524748"/>
              <a:ext cx="627133" cy="1109970"/>
            </a:xfrm>
            <a:prstGeom prst="rect">
              <a:avLst/>
            </a:prstGeom>
          </p:spPr>
        </p:pic>
      </p:grpSp>
    </p:spTree>
    <p:extLst>
      <p:ext uri="{BB962C8B-B14F-4D97-AF65-F5344CB8AC3E}">
        <p14:creationId xmlns:p14="http://schemas.microsoft.com/office/powerpoint/2010/main" val="115900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a:t>Sports People</a:t>
            </a:r>
            <a:endParaRPr lang="en-US" dirty="0"/>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357186" y="1734096"/>
            <a:ext cx="3449269" cy="3116363"/>
          </a:xfrm>
        </p:spPr>
        <p:txBody>
          <a:bodyPr/>
          <a:lstStyle/>
          <a:p>
            <a:endParaRPr lang="en-GB"/>
          </a:p>
        </p:txBody>
      </p:sp>
      <p:pic>
        <p:nvPicPr>
          <p:cNvPr id="19" name="Picture Placeholder 18" descr="Photo of a statue in midair reaching to save a football going over the goalpost. ">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rotWithShape="1">
          <a:blip r:embed="rId3"/>
          <a:srcRect l="1181" t="11565" r="-1181" b="40111"/>
          <a:stretch/>
        </p:blipFill>
        <p:spPr>
          <a:xfrm>
            <a:off x="733647" y="1890467"/>
            <a:ext cx="2860157" cy="2252620"/>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965507" y="4210712"/>
            <a:ext cx="2328862" cy="681038"/>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1100444" y="4344062"/>
            <a:ext cx="2058987" cy="414338"/>
          </a:xfrm>
        </p:spPr>
        <p:txBody>
          <a:bodyPr/>
          <a:lstStyle/>
          <a:p>
            <a:pPr>
              <a:lnSpc>
                <a:spcPct val="107000"/>
              </a:lnSpc>
              <a:spcAft>
                <a:spcPts val="800"/>
              </a:spcAft>
            </a:pPr>
            <a:r>
              <a:rPr lang="en-GB" sz="1400" dirty="0">
                <a:latin typeface="Arial" panose="020B0604020202020204" pitchFamily="34" charset="0"/>
                <a:ea typeface="Calibri" panose="020F0502020204030204" pitchFamily="34" charset="0"/>
              </a:rPr>
              <a:t>Arthur Wharton</a:t>
            </a:r>
          </a:p>
        </p:txBody>
      </p:sp>
      <p:sp>
        <p:nvSpPr>
          <p:cNvPr id="8" name="Picture Placeholder 7">
            <a:extLst>
              <a:ext uri="{FF2B5EF4-FFF2-40B4-BE49-F238E27FC236}">
                <a16:creationId xmlns:a16="http://schemas.microsoft.com/office/drawing/2014/main" id="{474CECE9-1364-6AD8-7F27-476D54D35275}"/>
              </a:ext>
              <a:ext uri="{C183D7F6-B498-43B3-948B-1728B52AA6E4}">
                <adec:decorative xmlns:adec="http://schemas.microsoft.com/office/drawing/2017/decorative" val="1"/>
              </a:ext>
            </a:extLst>
          </p:cNvPr>
          <p:cNvSpPr>
            <a:spLocks noGrp="1"/>
          </p:cNvSpPr>
          <p:nvPr>
            <p:ph type="pic" sz="quarter" idx="13"/>
          </p:nvPr>
        </p:nvSpPr>
        <p:spPr>
          <a:xfrm>
            <a:off x="4065654" y="1764624"/>
            <a:ext cx="3449269" cy="3116363"/>
          </a:xfrm>
        </p:spPr>
        <p:txBody>
          <a:bodyPr/>
          <a:lstStyle/>
          <a:p>
            <a:endParaRPr lang="en-GB"/>
          </a:p>
        </p:txBody>
      </p:sp>
      <p:pic>
        <p:nvPicPr>
          <p:cNvPr id="21" name="Picture Placeholder 20" descr="Picture of a black man wearing a white shirt and trousers, and a dark hat. ">
            <a:extLst>
              <a:ext uri="{FF2B5EF4-FFF2-40B4-BE49-F238E27FC236}">
                <a16:creationId xmlns:a16="http://schemas.microsoft.com/office/drawing/2014/main" id="{7480CD8D-FD6C-D072-F4E0-D18C0312E67B}"/>
              </a:ext>
            </a:extLst>
          </p:cNvPr>
          <p:cNvPicPr>
            <a:picLocks noGrp="1" noChangeAspect="1"/>
          </p:cNvPicPr>
          <p:nvPr>
            <p:ph type="pic" sz="quarter" idx="14"/>
          </p:nvPr>
        </p:nvPicPr>
        <p:blipFill rotWithShape="1">
          <a:blip r:embed="rId4"/>
          <a:srcRect t="10860" b="31008"/>
          <a:stretch/>
        </p:blipFill>
        <p:spPr>
          <a:xfrm>
            <a:off x="4425413" y="1912311"/>
            <a:ext cx="2860157" cy="2252620"/>
          </a:xfrm>
        </p:spPr>
      </p:pic>
      <p:sp>
        <p:nvSpPr>
          <p:cNvPr id="10" name="Picture Placeholder 9">
            <a:extLst>
              <a:ext uri="{FF2B5EF4-FFF2-40B4-BE49-F238E27FC236}">
                <a16:creationId xmlns:a16="http://schemas.microsoft.com/office/drawing/2014/main" id="{C0AF67A0-DCFD-9A2B-6F76-38ABEF42DCC1}"/>
              </a:ext>
              <a:ext uri="{C183D7F6-B498-43B3-948B-1728B52AA6E4}">
                <adec:decorative xmlns:adec="http://schemas.microsoft.com/office/drawing/2017/decorative" val="1"/>
              </a:ext>
            </a:extLst>
          </p:cNvPr>
          <p:cNvSpPr>
            <a:spLocks noGrp="1"/>
          </p:cNvSpPr>
          <p:nvPr>
            <p:ph type="pic" sz="quarter" idx="24"/>
          </p:nvPr>
        </p:nvSpPr>
        <p:spPr>
          <a:xfrm>
            <a:off x="4883450" y="4237046"/>
            <a:ext cx="2328862" cy="681038"/>
          </a:xfrm>
        </p:spPr>
        <p:txBody>
          <a:bodyPr/>
          <a:lstStyle/>
          <a:p>
            <a:endParaRPr lang="en-GB"/>
          </a:p>
        </p:txBody>
      </p:sp>
      <p:sp>
        <p:nvSpPr>
          <p:cNvPr id="11" name="Text Placeholder 10">
            <a:extLst>
              <a:ext uri="{FF2B5EF4-FFF2-40B4-BE49-F238E27FC236}">
                <a16:creationId xmlns:a16="http://schemas.microsoft.com/office/drawing/2014/main" id="{115BC6B9-A10E-681C-FE50-8C95EAD06382}"/>
              </a:ext>
            </a:extLst>
          </p:cNvPr>
          <p:cNvSpPr>
            <a:spLocks noGrp="1"/>
          </p:cNvSpPr>
          <p:nvPr>
            <p:ph type="body" sz="quarter" idx="25"/>
          </p:nvPr>
        </p:nvSpPr>
        <p:spPr>
          <a:xfrm rot="21383919">
            <a:off x="5018387" y="4370396"/>
            <a:ext cx="2058987" cy="414338"/>
          </a:xfrm>
        </p:spPr>
        <p:txBody>
          <a:bodyPr/>
          <a:lstStyle/>
          <a:p>
            <a:pPr>
              <a:lnSpc>
                <a:spcPct val="107000"/>
              </a:lnSpc>
              <a:spcAft>
                <a:spcPts val="800"/>
              </a:spcAft>
            </a:pPr>
            <a:r>
              <a:rPr lang="en-GB" sz="1400" dirty="0" err="1">
                <a:latin typeface="Arial" panose="020B0604020202020204" pitchFamily="34" charset="0"/>
                <a:ea typeface="Calibri" panose="020F0502020204030204" pitchFamily="34" charset="0"/>
              </a:rPr>
              <a:t>Learie</a:t>
            </a:r>
            <a:r>
              <a:rPr lang="en-GB" sz="1400" dirty="0">
                <a:latin typeface="Arial" panose="020B0604020202020204" pitchFamily="34" charset="0"/>
                <a:ea typeface="Calibri" panose="020F0502020204030204" pitchFamily="34" charset="0"/>
              </a:rPr>
              <a:t> Constantine </a:t>
            </a:r>
          </a:p>
        </p:txBody>
      </p:sp>
      <p:sp>
        <p:nvSpPr>
          <p:cNvPr id="13" name="Picture Placeholder 12">
            <a:extLst>
              <a:ext uri="{FF2B5EF4-FFF2-40B4-BE49-F238E27FC236}">
                <a16:creationId xmlns:a16="http://schemas.microsoft.com/office/drawing/2014/main" id="{CFD2A170-F032-A512-DD85-1E1D77654555}"/>
              </a:ext>
              <a:ext uri="{C183D7F6-B498-43B3-948B-1728B52AA6E4}">
                <adec:decorative xmlns:adec="http://schemas.microsoft.com/office/drawing/2017/decorative" val="1"/>
              </a:ext>
            </a:extLst>
          </p:cNvPr>
          <p:cNvSpPr>
            <a:spLocks noGrp="1"/>
          </p:cNvSpPr>
          <p:nvPr>
            <p:ph type="pic" sz="quarter" idx="15"/>
          </p:nvPr>
        </p:nvSpPr>
        <p:spPr>
          <a:xfrm>
            <a:off x="7777224" y="1755940"/>
            <a:ext cx="3449269" cy="3116363"/>
          </a:xfrm>
        </p:spPr>
        <p:txBody>
          <a:bodyPr/>
          <a:lstStyle/>
          <a:p>
            <a:endParaRPr lang="en-GB"/>
          </a:p>
        </p:txBody>
      </p:sp>
      <p:pic>
        <p:nvPicPr>
          <p:cNvPr id="23" name="Picture Placeholder 22" descr="A painting of a black man without a shirt and wearing red boxing gloves. ">
            <a:extLst>
              <a:ext uri="{FF2B5EF4-FFF2-40B4-BE49-F238E27FC236}">
                <a16:creationId xmlns:a16="http://schemas.microsoft.com/office/drawing/2014/main" id="{A7A369D3-D51E-0878-F34A-B5D4AC9B3913}"/>
              </a:ext>
            </a:extLst>
          </p:cNvPr>
          <p:cNvPicPr>
            <a:picLocks noGrp="1" noChangeAspect="1"/>
          </p:cNvPicPr>
          <p:nvPr>
            <p:ph type="pic" sz="quarter" idx="16"/>
          </p:nvPr>
        </p:nvPicPr>
        <p:blipFill rotWithShape="1">
          <a:blip r:embed="rId5"/>
          <a:srcRect l="1759" t="36668" r="-1759" b="15916"/>
          <a:stretch/>
        </p:blipFill>
        <p:spPr>
          <a:xfrm>
            <a:off x="8153685" y="1912311"/>
            <a:ext cx="2860157" cy="2252620"/>
          </a:xfrm>
        </p:spPr>
      </p:pic>
      <p:sp>
        <p:nvSpPr>
          <p:cNvPr id="15" name="Picture Placeholder 14">
            <a:extLst>
              <a:ext uri="{FF2B5EF4-FFF2-40B4-BE49-F238E27FC236}">
                <a16:creationId xmlns:a16="http://schemas.microsoft.com/office/drawing/2014/main" id="{7252CBE2-445D-6F5E-89A7-D96E7F4DE0C1}"/>
              </a:ext>
              <a:ext uri="{C183D7F6-B498-43B3-948B-1728B52AA6E4}">
                <adec:decorative xmlns:adec="http://schemas.microsoft.com/office/drawing/2017/decorative" val="1"/>
              </a:ext>
            </a:extLst>
          </p:cNvPr>
          <p:cNvSpPr>
            <a:spLocks noGrp="1"/>
          </p:cNvSpPr>
          <p:nvPr>
            <p:ph type="pic" sz="quarter" idx="26"/>
          </p:nvPr>
        </p:nvSpPr>
        <p:spPr>
          <a:xfrm>
            <a:off x="8362619" y="4194758"/>
            <a:ext cx="2328862" cy="681038"/>
          </a:xfrm>
        </p:spPr>
        <p:txBody>
          <a:bodyPr/>
          <a:lstStyle/>
          <a:p>
            <a:endParaRPr lang="en-GB"/>
          </a:p>
        </p:txBody>
      </p:sp>
      <p:sp>
        <p:nvSpPr>
          <p:cNvPr id="16" name="Text Placeholder 15">
            <a:extLst>
              <a:ext uri="{FF2B5EF4-FFF2-40B4-BE49-F238E27FC236}">
                <a16:creationId xmlns:a16="http://schemas.microsoft.com/office/drawing/2014/main" id="{3026AE8E-3169-5C56-FF55-4D4D589259B7}"/>
              </a:ext>
            </a:extLst>
          </p:cNvPr>
          <p:cNvSpPr>
            <a:spLocks noGrp="1"/>
          </p:cNvSpPr>
          <p:nvPr>
            <p:ph type="body" sz="quarter" idx="27"/>
          </p:nvPr>
        </p:nvSpPr>
        <p:spPr>
          <a:xfrm rot="21383919">
            <a:off x="8497556" y="4328108"/>
            <a:ext cx="2058987" cy="414338"/>
          </a:xfrm>
        </p:spPr>
        <p:txBody>
          <a:bodyPr/>
          <a:lstStyle/>
          <a:p>
            <a:r>
              <a:rPr lang="en-GB" sz="1400" dirty="0">
                <a:latin typeface="Arial" panose="020B0604020202020204" pitchFamily="34" charset="0"/>
              </a:rPr>
              <a:t>Muhammad Ali</a:t>
            </a:r>
          </a:p>
        </p:txBody>
      </p:sp>
    </p:spTree>
    <p:extLst>
      <p:ext uri="{BB962C8B-B14F-4D97-AF65-F5344CB8AC3E}">
        <p14:creationId xmlns:p14="http://schemas.microsoft.com/office/powerpoint/2010/main" val="957760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2888-4980-802B-1FBA-A00D39953ED9}"/>
              </a:ext>
            </a:extLst>
          </p:cNvPr>
          <p:cNvSpPr>
            <a:spLocks noGrp="1"/>
          </p:cNvSpPr>
          <p:nvPr>
            <p:ph type="title"/>
          </p:nvPr>
        </p:nvSpPr>
        <p:spPr>
          <a:xfrm>
            <a:off x="222512" y="308634"/>
            <a:ext cx="10515600" cy="913835"/>
          </a:xfrm>
        </p:spPr>
        <p:txBody>
          <a:bodyPr/>
          <a:lstStyle/>
          <a:p>
            <a:r>
              <a:rPr lang="en-GB" sz="2800" b="1" dirty="0"/>
              <a:t>Romans</a:t>
            </a:r>
            <a:endParaRPr lang="en-US" dirty="0"/>
          </a:p>
        </p:txBody>
      </p:sp>
      <p:pic>
        <p:nvPicPr>
          <p:cNvPr id="9" name="Picture Placeholder 8" descr="A black plaque with gold text on it&#10;&#10;">
            <a:extLst>
              <a:ext uri="{FF2B5EF4-FFF2-40B4-BE49-F238E27FC236}">
                <a16:creationId xmlns:a16="http://schemas.microsoft.com/office/drawing/2014/main" id="{EF57F748-387D-8456-2D7B-B4291F8549CC}"/>
              </a:ext>
            </a:extLst>
          </p:cNvPr>
          <p:cNvPicPr>
            <a:picLocks noGrp="1" noChangeAspect="1"/>
          </p:cNvPicPr>
          <p:nvPr>
            <p:ph type="pic" sz="quarter" idx="13"/>
          </p:nvPr>
        </p:nvPicPr>
        <p:blipFill>
          <a:blip r:embed="rId3"/>
          <a:srcRect t="15652" b="15652"/>
          <a:stretch>
            <a:fillRect/>
          </a:stretch>
        </p:blipFill>
        <p:spPr>
          <a:xfrm>
            <a:off x="360927" y="2243558"/>
            <a:ext cx="4727624" cy="3452813"/>
          </a:xfrm>
        </p:spPr>
      </p:pic>
      <p:grpSp>
        <p:nvGrpSpPr>
          <p:cNvPr id="7" name="Group 6">
            <a:extLst>
              <a:ext uri="{FF2B5EF4-FFF2-40B4-BE49-F238E27FC236}">
                <a16:creationId xmlns:a16="http://schemas.microsoft.com/office/drawing/2014/main" id="{47070478-0C4F-585C-CBC0-A94680CB23CE}"/>
              </a:ext>
              <a:ext uri="{C183D7F6-B498-43B3-948B-1728B52AA6E4}">
                <adec:decorative xmlns:adec="http://schemas.microsoft.com/office/drawing/2017/decorative" val="1"/>
              </a:ext>
            </a:extLst>
          </p:cNvPr>
          <p:cNvGrpSpPr/>
          <p:nvPr/>
        </p:nvGrpSpPr>
        <p:grpSpPr>
          <a:xfrm>
            <a:off x="520475" y="5777914"/>
            <a:ext cx="4727624" cy="929758"/>
            <a:chOff x="222512" y="5717629"/>
            <a:chExt cx="5334500" cy="999831"/>
          </a:xfrm>
        </p:grpSpPr>
        <p:pic>
          <p:nvPicPr>
            <p:cNvPr id="4" name="Picture 3">
              <a:extLst>
                <a:ext uri="{FF2B5EF4-FFF2-40B4-BE49-F238E27FC236}">
                  <a16:creationId xmlns:a16="http://schemas.microsoft.com/office/drawing/2014/main" id="{47728A56-DFBA-BA42-3E5A-CDEA115BC986}"/>
                </a:ext>
              </a:extLst>
            </p:cNvPr>
            <p:cNvPicPr>
              <a:picLocks noChangeAspect="1"/>
            </p:cNvPicPr>
            <p:nvPr/>
          </p:nvPicPr>
          <p:blipFill>
            <a:blip r:embed="rId4"/>
            <a:stretch>
              <a:fillRect/>
            </a:stretch>
          </p:blipFill>
          <p:spPr>
            <a:xfrm>
              <a:off x="222512" y="5717629"/>
              <a:ext cx="5334500" cy="999831"/>
            </a:xfrm>
            <a:prstGeom prst="rect">
              <a:avLst/>
            </a:prstGeom>
          </p:spPr>
        </p:pic>
        <p:sp>
          <p:nvSpPr>
            <p:cNvPr id="15" name="TextBox 14">
              <a:extLst>
                <a:ext uri="{FF2B5EF4-FFF2-40B4-BE49-F238E27FC236}">
                  <a16:creationId xmlns:a16="http://schemas.microsoft.com/office/drawing/2014/main" id="{2AF2B45D-A609-E583-21F2-7ACF4A96A2C9}"/>
                </a:ext>
              </a:extLst>
            </p:cNvPr>
            <p:cNvSpPr txBox="1"/>
            <p:nvPr/>
          </p:nvSpPr>
          <p:spPr>
            <a:xfrm>
              <a:off x="360928" y="5919123"/>
              <a:ext cx="5115082" cy="529557"/>
            </a:xfrm>
            <a:prstGeom prst="rect">
              <a:avLst/>
            </a:prstGeom>
            <a:noFill/>
          </p:spPr>
          <p:txBody>
            <a:bodyPr wrap="square">
              <a:spAutoFit/>
            </a:bodyPr>
            <a:lstStyle/>
            <a:p>
              <a:r>
                <a:rPr lang="en-GB" sz="1400" b="1" dirty="0">
                  <a:latin typeface="Arial" panose="020B0604020202020204" pitchFamily="34" charset="0"/>
                </a:rPr>
                <a:t>Plaque commemorating first African Community </a:t>
              </a:r>
              <a:r>
                <a:rPr lang="en-GB" sz="1200" dirty="0">
                  <a:latin typeface="Arial" panose="020B0604020202020204" pitchFamily="34" charset="0"/>
                </a:rPr>
                <a:t>Reproduced courtesy of Beverley Prevatt Goldstein</a:t>
              </a:r>
            </a:p>
          </p:txBody>
        </p:sp>
      </p:grpSp>
      <p:pic>
        <p:nvPicPr>
          <p:cNvPr id="11" name="Picture Placeholder 10" descr="A stone carving of a person&#10;">
            <a:extLst>
              <a:ext uri="{FF2B5EF4-FFF2-40B4-BE49-F238E27FC236}">
                <a16:creationId xmlns:a16="http://schemas.microsoft.com/office/drawing/2014/main" id="{9ED81BC6-E415-CF53-9C74-AA25B1AFECAC}"/>
              </a:ext>
            </a:extLst>
          </p:cNvPr>
          <p:cNvPicPr>
            <a:picLocks noGrp="1" noChangeAspect="1"/>
          </p:cNvPicPr>
          <p:nvPr>
            <p:ph type="pic" sz="quarter" idx="12"/>
          </p:nvPr>
        </p:nvPicPr>
        <p:blipFill>
          <a:blip r:embed="rId5"/>
          <a:srcRect t="19729" b="19729"/>
          <a:stretch>
            <a:fillRect/>
          </a:stretch>
        </p:blipFill>
        <p:spPr/>
      </p:pic>
      <p:grpSp>
        <p:nvGrpSpPr>
          <p:cNvPr id="6" name="Group 5">
            <a:extLst>
              <a:ext uri="{FF2B5EF4-FFF2-40B4-BE49-F238E27FC236}">
                <a16:creationId xmlns:a16="http://schemas.microsoft.com/office/drawing/2014/main" id="{5921877D-BF28-2E75-F89F-B7BAC16E45BC}"/>
              </a:ext>
              <a:ext uri="{C183D7F6-B498-43B3-948B-1728B52AA6E4}">
                <adec:decorative xmlns:adec="http://schemas.microsoft.com/office/drawing/2017/decorative" val="1"/>
              </a:ext>
            </a:extLst>
          </p:cNvPr>
          <p:cNvGrpSpPr/>
          <p:nvPr/>
        </p:nvGrpSpPr>
        <p:grpSpPr>
          <a:xfrm>
            <a:off x="7055898" y="1018412"/>
            <a:ext cx="2794684" cy="999831"/>
            <a:chOff x="6879252" y="977818"/>
            <a:chExt cx="2919375" cy="999831"/>
          </a:xfrm>
        </p:grpSpPr>
        <p:pic>
          <p:nvPicPr>
            <p:cNvPr id="5" name="Picture 4">
              <a:extLst>
                <a:ext uri="{FF2B5EF4-FFF2-40B4-BE49-F238E27FC236}">
                  <a16:creationId xmlns:a16="http://schemas.microsoft.com/office/drawing/2014/main" id="{A4B47B19-8940-2725-68E3-B180AEE9A5BE}"/>
                </a:ext>
              </a:extLst>
            </p:cNvPr>
            <p:cNvPicPr>
              <a:picLocks noChangeAspect="1"/>
            </p:cNvPicPr>
            <p:nvPr/>
          </p:nvPicPr>
          <p:blipFill>
            <a:blip r:embed="rId4"/>
            <a:stretch>
              <a:fillRect/>
            </a:stretch>
          </p:blipFill>
          <p:spPr>
            <a:xfrm>
              <a:off x="6879252" y="977818"/>
              <a:ext cx="2919375" cy="999831"/>
            </a:xfrm>
            <a:prstGeom prst="rect">
              <a:avLst/>
            </a:prstGeom>
          </p:spPr>
        </p:pic>
        <p:sp>
          <p:nvSpPr>
            <p:cNvPr id="17" name="TextBox 16">
              <a:extLst>
                <a:ext uri="{FF2B5EF4-FFF2-40B4-BE49-F238E27FC236}">
                  <a16:creationId xmlns:a16="http://schemas.microsoft.com/office/drawing/2014/main" id="{5C2B3850-1E31-4BE5-5A9C-B734FB99D249}"/>
                </a:ext>
              </a:extLst>
            </p:cNvPr>
            <p:cNvSpPr txBox="1"/>
            <p:nvPr/>
          </p:nvSpPr>
          <p:spPr>
            <a:xfrm>
              <a:off x="7025814" y="1179000"/>
              <a:ext cx="2585778" cy="492443"/>
            </a:xfrm>
            <a:prstGeom prst="rect">
              <a:avLst/>
            </a:prstGeom>
            <a:noFill/>
          </p:spPr>
          <p:txBody>
            <a:bodyPr wrap="square">
              <a:spAutoFit/>
            </a:bodyPr>
            <a:lstStyle/>
            <a:p>
              <a:r>
                <a:rPr lang="en-GB" sz="1400" b="1" dirty="0">
                  <a:latin typeface="Arial" panose="020B0604020202020204" pitchFamily="34" charset="0"/>
                </a:rPr>
                <a:t>The Victor Tombstone </a:t>
              </a:r>
            </a:p>
            <a:p>
              <a:r>
                <a:rPr lang="en-GB" sz="1200" dirty="0">
                  <a:latin typeface="Arial" panose="020B0604020202020204" pitchFamily="34" charset="0"/>
                </a:rPr>
                <a:t>Reproduced courtesy of TWAM</a:t>
              </a:r>
            </a:p>
          </p:txBody>
        </p:sp>
      </p:grpSp>
      <p:pic>
        <p:nvPicPr>
          <p:cNvPr id="13" name="Picture Placeholder 12" descr="A close-up of an old coin with a face and text on it. &#10;&#10;">
            <a:extLst>
              <a:ext uri="{FF2B5EF4-FFF2-40B4-BE49-F238E27FC236}">
                <a16:creationId xmlns:a16="http://schemas.microsoft.com/office/drawing/2014/main" id="{FD8C5888-C8A3-8E1B-E6F3-02E397B50517}"/>
              </a:ext>
            </a:extLst>
          </p:cNvPr>
          <p:cNvPicPr>
            <a:picLocks noGrp="1" noChangeAspect="1"/>
          </p:cNvPicPr>
          <p:nvPr>
            <p:ph type="pic" sz="quarter" idx="14"/>
          </p:nvPr>
        </p:nvPicPr>
        <p:blipFill>
          <a:blip r:embed="rId6"/>
          <a:srcRect t="12427" b="12427"/>
          <a:stretch>
            <a:fillRect/>
          </a:stretch>
        </p:blipFill>
        <p:spPr>
          <a:xfrm>
            <a:off x="6634989" y="2759218"/>
            <a:ext cx="4329093" cy="3028484"/>
          </a:xfrm>
        </p:spPr>
      </p:pic>
      <p:grpSp>
        <p:nvGrpSpPr>
          <p:cNvPr id="8" name="Group 7">
            <a:extLst>
              <a:ext uri="{FF2B5EF4-FFF2-40B4-BE49-F238E27FC236}">
                <a16:creationId xmlns:a16="http://schemas.microsoft.com/office/drawing/2014/main" id="{6949D2EB-5133-06A5-926B-5EDD854E48ED}"/>
              </a:ext>
              <a:ext uri="{C183D7F6-B498-43B3-948B-1728B52AA6E4}">
                <adec:decorative xmlns:adec="http://schemas.microsoft.com/office/drawing/2017/decorative" val="1"/>
              </a:ext>
            </a:extLst>
          </p:cNvPr>
          <p:cNvGrpSpPr/>
          <p:nvPr/>
        </p:nvGrpSpPr>
        <p:grpSpPr>
          <a:xfrm>
            <a:off x="6888169" y="5902639"/>
            <a:ext cx="4075913" cy="915842"/>
            <a:chOff x="6553987" y="5919123"/>
            <a:chExt cx="4826855" cy="915842"/>
          </a:xfrm>
        </p:grpSpPr>
        <p:pic>
          <p:nvPicPr>
            <p:cNvPr id="3" name="Picture 2">
              <a:extLst>
                <a:ext uri="{FF2B5EF4-FFF2-40B4-BE49-F238E27FC236}">
                  <a16:creationId xmlns:a16="http://schemas.microsoft.com/office/drawing/2014/main" id="{6B9DE08C-0312-0134-990A-85028EF713A4}"/>
                </a:ext>
              </a:extLst>
            </p:cNvPr>
            <p:cNvPicPr>
              <a:picLocks noChangeAspect="1"/>
            </p:cNvPicPr>
            <p:nvPr/>
          </p:nvPicPr>
          <p:blipFill>
            <a:blip r:embed="rId4"/>
            <a:stretch>
              <a:fillRect/>
            </a:stretch>
          </p:blipFill>
          <p:spPr>
            <a:xfrm>
              <a:off x="6553987" y="5919123"/>
              <a:ext cx="4745853" cy="915842"/>
            </a:xfrm>
            <a:prstGeom prst="rect">
              <a:avLst/>
            </a:prstGeom>
          </p:spPr>
        </p:pic>
        <p:sp>
          <p:nvSpPr>
            <p:cNvPr id="19" name="TextBox 18">
              <a:extLst>
                <a:ext uri="{FF2B5EF4-FFF2-40B4-BE49-F238E27FC236}">
                  <a16:creationId xmlns:a16="http://schemas.microsoft.com/office/drawing/2014/main" id="{43D7DAC3-3AF5-5D86-4DF2-DCFBAD691AC7}"/>
                </a:ext>
              </a:extLst>
            </p:cNvPr>
            <p:cNvSpPr txBox="1"/>
            <p:nvPr/>
          </p:nvSpPr>
          <p:spPr>
            <a:xfrm>
              <a:off x="6634989" y="6100045"/>
              <a:ext cx="4745853" cy="492443"/>
            </a:xfrm>
            <a:prstGeom prst="rect">
              <a:avLst/>
            </a:prstGeom>
            <a:noFill/>
          </p:spPr>
          <p:txBody>
            <a:bodyPr wrap="square">
              <a:spAutoFit/>
            </a:bodyPr>
            <a:lstStyle/>
            <a:p>
              <a:r>
                <a:rPr lang="en-GB" sz="1400" b="1" dirty="0">
                  <a:latin typeface="Arial" panose="020B0604020202020204" pitchFamily="34" charset="0"/>
                </a:rPr>
                <a:t>Coin with </a:t>
              </a:r>
              <a:r>
                <a:rPr lang="en-GB" sz="1400" b="1" dirty="0" err="1">
                  <a:latin typeface="Arial" panose="020B0604020202020204" pitchFamily="34" charset="0"/>
                </a:rPr>
                <a:t>Septimus</a:t>
              </a:r>
              <a:r>
                <a:rPr lang="en-GB" sz="1400" b="1" dirty="0">
                  <a:latin typeface="Arial" panose="020B0604020202020204" pitchFamily="34" charset="0"/>
                </a:rPr>
                <a:t> Severus, dated 201AD </a:t>
              </a:r>
            </a:p>
            <a:p>
              <a:r>
                <a:rPr lang="en-GB" sz="1200" dirty="0">
                  <a:latin typeface="Arial" panose="020B0604020202020204" pitchFamily="34" charset="0"/>
                </a:rPr>
                <a:t>Reproduced courtesy of TWAM</a:t>
              </a:r>
            </a:p>
          </p:txBody>
        </p:sp>
      </p:grpSp>
    </p:spTree>
    <p:extLst>
      <p:ext uri="{BB962C8B-B14F-4D97-AF65-F5344CB8AC3E}">
        <p14:creationId xmlns:p14="http://schemas.microsoft.com/office/powerpoint/2010/main" val="3418614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a:t>Arthur Wharton</a:t>
            </a:r>
            <a:endParaRPr lang="en-US" dirty="0"/>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473301" y="1075414"/>
            <a:ext cx="5339603" cy="4824252"/>
          </a:xfrm>
        </p:spPr>
        <p:txBody>
          <a:bodyPr/>
          <a:lstStyle/>
          <a:p>
            <a:endParaRPr lang="en-GB"/>
          </a:p>
        </p:txBody>
      </p:sp>
      <p:pic>
        <p:nvPicPr>
          <p:cNvPr id="19" name="Picture Placeholder 18" descr="Photo of a statue in midair reaching to save a football going over the goalpost. ">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rotWithShape="1">
          <a:blip r:embed="rId3"/>
          <a:srcRect l="-327" t="8614" r="327" b="43062"/>
          <a:stretch/>
        </p:blipFill>
        <p:spPr>
          <a:xfrm>
            <a:off x="1053486" y="1341920"/>
            <a:ext cx="4427635" cy="3487144"/>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1583705" y="4568433"/>
            <a:ext cx="3605169" cy="1054273"/>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1710397" y="4812729"/>
            <a:ext cx="3187392" cy="641411"/>
          </a:xfrm>
        </p:spPr>
        <p:txBody>
          <a:bodyPr/>
          <a:lstStyle/>
          <a:p>
            <a:r>
              <a:rPr lang="en-GB" sz="1400" b="1" dirty="0"/>
              <a:t>Arthur Wharton</a:t>
            </a:r>
            <a:endParaRPr lang="en-GB" sz="1400" dirty="0">
              <a:latin typeface="Arial" panose="020B0604020202020204" pitchFamily="34" charset="0"/>
            </a:endParaRPr>
          </a:p>
        </p:txBody>
      </p:sp>
      <p:sp>
        <p:nvSpPr>
          <p:cNvPr id="14" name="TextBox 13">
            <a:extLst>
              <a:ext uri="{FF2B5EF4-FFF2-40B4-BE49-F238E27FC236}">
                <a16:creationId xmlns:a16="http://schemas.microsoft.com/office/drawing/2014/main" id="{F88DAC23-C3A2-C67F-4021-23559030AE93}"/>
              </a:ext>
            </a:extLst>
          </p:cNvPr>
          <p:cNvSpPr txBox="1"/>
          <p:nvPr/>
        </p:nvSpPr>
        <p:spPr>
          <a:xfrm>
            <a:off x="6415391" y="720270"/>
            <a:ext cx="4938409" cy="5632311"/>
          </a:xfrm>
          <a:prstGeom prst="rect">
            <a:avLst/>
          </a:prstGeom>
          <a:noFill/>
        </p:spPr>
        <p:txBody>
          <a:bodyPr wrap="square">
            <a:spAutoFit/>
          </a:bodyPr>
          <a:lstStyle/>
          <a:p>
            <a:pPr marL="0" indent="0">
              <a:buNone/>
            </a:pPr>
            <a:r>
              <a:rPr lang="en-GB" sz="2000" dirty="0">
                <a:latin typeface="Arial" panose="020B0604020202020204" pitchFamily="34" charset="0"/>
                <a:cs typeface="Arial" panose="020B0604020202020204" pitchFamily="34" charset="0"/>
              </a:rPr>
              <a:t>Arthur “Kwame” Wharton was born in the Gold Coast (now Ghana) in 1865. In 1882 he came to England to train as a Methodist minister at Cleveland College, Darlington, but preferred playing sport! </a:t>
            </a:r>
          </a:p>
          <a:p>
            <a:pPr marL="0" indent="0">
              <a:buNone/>
            </a:pPr>
            <a:endParaRPr lang="en-GB" sz="2000" dirty="0">
              <a:latin typeface="Arial" panose="020B0604020202020204" pitchFamily="34" charset="0"/>
              <a:cs typeface="Arial" panose="020B0604020202020204" pitchFamily="34" charset="0"/>
            </a:endParaRPr>
          </a:p>
          <a:p>
            <a:pPr marL="0" indent="0">
              <a:buNone/>
            </a:pPr>
            <a:r>
              <a:rPr lang="en-GB" sz="2000" dirty="0">
                <a:latin typeface="Arial" panose="020B0604020202020204" pitchFamily="34" charset="0"/>
                <a:cs typeface="Arial" panose="020B0604020202020204" pitchFamily="34" charset="0"/>
              </a:rPr>
              <a:t>As a runner he became the first fastest man by running 100 yards in 10 seconds. </a:t>
            </a:r>
          </a:p>
          <a:p>
            <a:pPr marL="0" indent="0">
              <a:buNone/>
            </a:pPr>
            <a:endParaRPr lang="en-GB" sz="2000" dirty="0">
              <a:latin typeface="Arial" panose="020B0604020202020204" pitchFamily="34" charset="0"/>
              <a:cs typeface="Arial" panose="020B0604020202020204" pitchFamily="34" charset="0"/>
            </a:endParaRPr>
          </a:p>
          <a:p>
            <a:pPr marL="0" indent="0">
              <a:buNone/>
            </a:pPr>
            <a:r>
              <a:rPr lang="en-GB" sz="2000" dirty="0">
                <a:latin typeface="Arial" panose="020B0604020202020204" pitchFamily="34" charset="0"/>
                <a:cs typeface="Arial" panose="020B0604020202020204" pitchFamily="34" charset="0"/>
              </a:rPr>
              <a:t>He played football for Darlington in 1885-6 and is remembered as the world’s first black professional football player, with this statue at the Football Association’s headquarters. He also excelled in cycling, cricket and rugby!</a:t>
            </a:r>
          </a:p>
          <a:p>
            <a:pPr marL="0" indent="0">
              <a:buNone/>
            </a:pPr>
            <a:endParaRPr lang="en-GB" sz="2000" dirty="0">
              <a:latin typeface="Arial" panose="020B0604020202020204" pitchFamily="34" charset="0"/>
              <a:cs typeface="Arial" panose="020B0604020202020204" pitchFamily="34" charset="0"/>
            </a:endParaRPr>
          </a:p>
          <a:p>
            <a:pPr marL="0" indent="0">
              <a:buNone/>
            </a:pPr>
            <a:r>
              <a:rPr lang="en-GB" sz="2000" dirty="0">
                <a:latin typeface="Arial" panose="020B0604020202020204" pitchFamily="34" charset="0"/>
                <a:cs typeface="Arial" panose="020B0604020202020204" pitchFamily="34" charset="0"/>
              </a:rPr>
              <a:t>He later worked as a miner and died in 1930.</a:t>
            </a:r>
            <a:endParaRPr lang="en-GB" sz="2000" dirty="0">
              <a:latin typeface="Arial" panose="020B0604020202020204" pitchFamily="34" charset="0"/>
            </a:endParaRPr>
          </a:p>
        </p:txBody>
      </p:sp>
    </p:spTree>
    <p:extLst>
      <p:ext uri="{BB962C8B-B14F-4D97-AF65-F5344CB8AC3E}">
        <p14:creationId xmlns:p14="http://schemas.microsoft.com/office/powerpoint/2010/main" val="355340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err="1"/>
              <a:t>Learie</a:t>
            </a:r>
            <a:r>
              <a:rPr lang="en-GB" sz="3200" b="1" dirty="0"/>
              <a:t> Constantine</a:t>
            </a:r>
            <a:endParaRPr lang="en-US" dirty="0"/>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473301" y="1075414"/>
            <a:ext cx="5339603" cy="4824252"/>
          </a:xfrm>
        </p:spPr>
        <p:txBody>
          <a:bodyPr/>
          <a:lstStyle/>
          <a:p>
            <a:endParaRPr lang="en-GB"/>
          </a:p>
        </p:txBody>
      </p:sp>
      <p:pic>
        <p:nvPicPr>
          <p:cNvPr id="19" name="Picture Placeholder 18" descr="Picture of a black man wearing a white shirt and trousers, and a dark hat. ">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rotWithShape="1">
          <a:blip r:embed="rId3"/>
          <a:srcRect l="-831" t="4443" r="831" b="37425"/>
          <a:stretch/>
        </p:blipFill>
        <p:spPr>
          <a:xfrm>
            <a:off x="1053486" y="1341920"/>
            <a:ext cx="4427635" cy="3487144"/>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1583705" y="4568433"/>
            <a:ext cx="3605169" cy="1054273"/>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1710397" y="4812729"/>
            <a:ext cx="3187392" cy="641411"/>
          </a:xfrm>
        </p:spPr>
        <p:txBody>
          <a:bodyPr/>
          <a:lstStyle/>
          <a:p>
            <a:r>
              <a:rPr lang="en-GB" sz="1400" b="1" dirty="0" err="1"/>
              <a:t>Learie</a:t>
            </a:r>
            <a:r>
              <a:rPr lang="en-GB" sz="1400" b="1" dirty="0"/>
              <a:t> Constantine</a:t>
            </a:r>
            <a:endParaRPr lang="en-GB" sz="1400" dirty="0">
              <a:latin typeface="Arial" panose="020B0604020202020204" pitchFamily="34" charset="0"/>
            </a:endParaRPr>
          </a:p>
        </p:txBody>
      </p:sp>
      <p:sp>
        <p:nvSpPr>
          <p:cNvPr id="14" name="TextBox 13">
            <a:extLst>
              <a:ext uri="{FF2B5EF4-FFF2-40B4-BE49-F238E27FC236}">
                <a16:creationId xmlns:a16="http://schemas.microsoft.com/office/drawing/2014/main" id="{F88DAC23-C3A2-C67F-4021-23559030AE93}"/>
              </a:ext>
            </a:extLst>
          </p:cNvPr>
          <p:cNvSpPr txBox="1"/>
          <p:nvPr/>
        </p:nvSpPr>
        <p:spPr>
          <a:xfrm>
            <a:off x="6415391" y="720270"/>
            <a:ext cx="4938409" cy="5016758"/>
          </a:xfrm>
          <a:prstGeom prst="rect">
            <a:avLst/>
          </a:prstGeom>
          <a:noFill/>
        </p:spPr>
        <p:txBody>
          <a:bodyPr wrap="square">
            <a:spAutoFit/>
          </a:bodyPr>
          <a:lstStyle/>
          <a:p>
            <a:r>
              <a:rPr lang="en-GB" sz="2000" dirty="0" err="1">
                <a:latin typeface="Arial" panose="020B0604020202020204" pitchFamily="34" charset="0"/>
              </a:rPr>
              <a:t>Learie</a:t>
            </a:r>
            <a:r>
              <a:rPr lang="en-GB" sz="2000" dirty="0">
                <a:latin typeface="Arial" panose="020B0604020202020204" pitchFamily="34" charset="0"/>
              </a:rPr>
              <a:t> Constantine, MBE (1901 –1971) played 18 Test Matches and took the West Indies' first wicket in Test cricket.  </a:t>
            </a:r>
          </a:p>
          <a:p>
            <a:endParaRPr lang="en-GB" sz="2000" dirty="0">
              <a:latin typeface="Arial" panose="020B0604020202020204" pitchFamily="34" charset="0"/>
            </a:endParaRPr>
          </a:p>
          <a:p>
            <a:r>
              <a:rPr lang="en-GB" sz="2000" dirty="0">
                <a:latin typeface="Arial" panose="020B0604020202020204" pitchFamily="34" charset="0"/>
              </a:rPr>
              <a:t>He came to England in 1928 as part of the West Indies Team tour and in 1929 signed a contract to play for Nelson Cricket Club in Lancashire.</a:t>
            </a:r>
          </a:p>
          <a:p>
            <a:endParaRPr lang="en-GB" sz="2000" dirty="0">
              <a:latin typeface="Arial" panose="020B0604020202020204" pitchFamily="34" charset="0"/>
            </a:endParaRPr>
          </a:p>
          <a:p>
            <a:r>
              <a:rPr lang="en-GB" sz="2000" dirty="0">
                <a:latin typeface="Arial" panose="020B0604020202020204" pitchFamily="34" charset="0"/>
              </a:rPr>
              <a:t>He was Trinidad's High Commissioner to the United Kingdom and became the UK's first black peer in 1969. </a:t>
            </a:r>
          </a:p>
          <a:p>
            <a:endParaRPr lang="en-GB" sz="2000" dirty="0">
              <a:latin typeface="Arial" panose="020B0604020202020204" pitchFamily="34" charset="0"/>
            </a:endParaRPr>
          </a:p>
          <a:p>
            <a:r>
              <a:rPr lang="en-GB" sz="2000" dirty="0">
                <a:latin typeface="Arial" panose="020B0604020202020204" pitchFamily="34" charset="0"/>
              </a:rPr>
              <a:t>He challenged racial discrimination, supported the Bristol Bus Boycott and the 1965 Race Relations Act in Britain. </a:t>
            </a:r>
          </a:p>
        </p:txBody>
      </p:sp>
    </p:spTree>
    <p:extLst>
      <p:ext uri="{BB962C8B-B14F-4D97-AF65-F5344CB8AC3E}">
        <p14:creationId xmlns:p14="http://schemas.microsoft.com/office/powerpoint/2010/main" val="88919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a:t>Muhammad Ali</a:t>
            </a:r>
            <a:endParaRPr lang="en-US" dirty="0"/>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473301" y="1075414"/>
            <a:ext cx="5339603" cy="4824252"/>
          </a:xfrm>
        </p:spPr>
        <p:txBody>
          <a:bodyPr/>
          <a:lstStyle/>
          <a:p>
            <a:endParaRPr lang="en-GB"/>
          </a:p>
        </p:txBody>
      </p:sp>
      <p:pic>
        <p:nvPicPr>
          <p:cNvPr id="19" name="Picture Placeholder 18" descr="A painting of a black man without a shirt and wearing red boxing gloves. ">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rotWithShape="1">
          <a:blip r:embed="rId3"/>
          <a:srcRect l="-831" t="40238" r="831" b="12346"/>
          <a:stretch/>
        </p:blipFill>
        <p:spPr>
          <a:xfrm>
            <a:off x="1053486" y="1341920"/>
            <a:ext cx="4427635" cy="3487144"/>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1583705" y="4568433"/>
            <a:ext cx="3605169" cy="1054273"/>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1710397" y="4812729"/>
            <a:ext cx="3187392" cy="641411"/>
          </a:xfrm>
        </p:spPr>
        <p:txBody>
          <a:bodyPr/>
          <a:lstStyle/>
          <a:p>
            <a:r>
              <a:rPr lang="en-GB" sz="1400" b="1" dirty="0"/>
              <a:t>Muhammad Ali</a:t>
            </a:r>
            <a:endParaRPr lang="en-GB" sz="1400" dirty="0">
              <a:latin typeface="Arial" panose="020B0604020202020204" pitchFamily="34" charset="0"/>
            </a:endParaRPr>
          </a:p>
        </p:txBody>
      </p:sp>
      <p:sp>
        <p:nvSpPr>
          <p:cNvPr id="14" name="TextBox 13">
            <a:extLst>
              <a:ext uri="{FF2B5EF4-FFF2-40B4-BE49-F238E27FC236}">
                <a16:creationId xmlns:a16="http://schemas.microsoft.com/office/drawing/2014/main" id="{F88DAC23-C3A2-C67F-4021-23559030AE93}"/>
              </a:ext>
            </a:extLst>
          </p:cNvPr>
          <p:cNvSpPr txBox="1"/>
          <p:nvPr/>
        </p:nvSpPr>
        <p:spPr>
          <a:xfrm>
            <a:off x="6415391" y="720270"/>
            <a:ext cx="4938409" cy="4401205"/>
          </a:xfrm>
          <a:prstGeom prst="rect">
            <a:avLst/>
          </a:prstGeom>
          <a:noFill/>
        </p:spPr>
        <p:txBody>
          <a:bodyPr wrap="square">
            <a:spAutoFit/>
          </a:bodyPr>
          <a:lstStyle/>
          <a:p>
            <a:r>
              <a:rPr lang="en-GB" sz="2000" dirty="0">
                <a:latin typeface="Arial" panose="020B0604020202020204" pitchFamily="34" charset="0"/>
              </a:rPr>
              <a:t>Muhammad Ali (nee Cassius Marcellus Clay Jr) 1942-2016, nicknamed “The Greatest", won 56 of his 61 boxing matches. </a:t>
            </a:r>
          </a:p>
          <a:p>
            <a:endParaRPr lang="en-GB" sz="2000" dirty="0">
              <a:latin typeface="Arial" panose="020B0604020202020204" pitchFamily="34" charset="0"/>
            </a:endParaRPr>
          </a:p>
          <a:p>
            <a:r>
              <a:rPr lang="en-GB" sz="2000" dirty="0">
                <a:latin typeface="Arial" panose="020B0604020202020204" pitchFamily="34" charset="0"/>
              </a:rPr>
              <a:t>He refused to fight in the Vietnam War because it was against his religion and principles. </a:t>
            </a:r>
          </a:p>
          <a:p>
            <a:endParaRPr lang="en-GB" sz="2000" dirty="0">
              <a:latin typeface="Arial" panose="020B0604020202020204" pitchFamily="34" charset="0"/>
            </a:endParaRPr>
          </a:p>
          <a:p>
            <a:r>
              <a:rPr lang="en-GB" sz="2000" dirty="0">
                <a:latin typeface="Arial" panose="020B0604020202020204" pitchFamily="34" charset="0"/>
              </a:rPr>
              <a:t>In 1977 he visited youth clubs in Newcastle, toured the city in an open-air bus and he and his new wife, Veronica, had their marriage blessed at the Al </a:t>
            </a:r>
            <a:r>
              <a:rPr lang="en-GB" sz="2000" dirty="0" err="1">
                <a:latin typeface="Arial" panose="020B0604020202020204" pitchFamily="34" charset="0"/>
              </a:rPr>
              <a:t>Azhar</a:t>
            </a:r>
            <a:r>
              <a:rPr lang="en-GB" sz="2000" dirty="0">
                <a:latin typeface="Arial" panose="020B0604020202020204" pitchFamily="34" charset="0"/>
              </a:rPr>
              <a:t> Mosque in South Shields. </a:t>
            </a:r>
          </a:p>
        </p:txBody>
      </p:sp>
    </p:spTree>
    <p:extLst>
      <p:ext uri="{BB962C8B-B14F-4D97-AF65-F5344CB8AC3E}">
        <p14:creationId xmlns:p14="http://schemas.microsoft.com/office/powerpoint/2010/main" val="287139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2B95D-0131-C738-CEB9-4E579EE2061A}"/>
              </a:ext>
            </a:extLst>
          </p:cNvPr>
          <p:cNvSpPr>
            <a:spLocks noGrp="1"/>
          </p:cNvSpPr>
          <p:nvPr>
            <p:ph type="title"/>
          </p:nvPr>
        </p:nvSpPr>
        <p:spPr/>
        <p:txBody>
          <a:bodyPr/>
          <a:lstStyle/>
          <a:p>
            <a:r>
              <a:rPr lang="en-GB" sz="3200" b="1" dirty="0">
                <a:solidFill>
                  <a:srgbClr val="31A2DA"/>
                </a:solidFill>
              </a:rPr>
              <a:t>Research Tasks </a:t>
            </a:r>
            <a:r>
              <a:rPr lang="en-GB" sz="3200" b="1" dirty="0">
                <a:solidFill>
                  <a:schemeClr val="bg1"/>
                </a:solidFill>
              </a:rPr>
              <a:t>7</a:t>
            </a:r>
            <a:endParaRPr lang="en-US" dirty="0">
              <a:solidFill>
                <a:schemeClr val="bg1"/>
              </a:solidFill>
            </a:endParaRPr>
          </a:p>
        </p:txBody>
      </p:sp>
      <p:sp>
        <p:nvSpPr>
          <p:cNvPr id="3" name="Content Placeholder 2">
            <a:extLst>
              <a:ext uri="{FF2B5EF4-FFF2-40B4-BE49-F238E27FC236}">
                <a16:creationId xmlns:a16="http://schemas.microsoft.com/office/drawing/2014/main" id="{671E068B-4CB6-0665-1C14-352CCB8627DD}"/>
              </a:ext>
            </a:extLst>
          </p:cNvPr>
          <p:cNvSpPr>
            <a:spLocks noGrp="1"/>
          </p:cNvSpPr>
          <p:nvPr>
            <p:ph idx="1"/>
          </p:nvPr>
        </p:nvSpPr>
        <p:spPr>
          <a:xfrm>
            <a:off x="379628" y="1075415"/>
            <a:ext cx="11432744" cy="1469430"/>
          </a:xfrm>
        </p:spPr>
        <p:txBody>
          <a:bodyPr/>
          <a:lstStyle/>
          <a:p>
            <a:pPr marL="0" indent="0">
              <a:buNone/>
            </a:pPr>
            <a:r>
              <a:rPr lang="en-GB" sz="2400" dirty="0"/>
              <a:t>Use the web and these links to find out more and to complete the following tasks: </a:t>
            </a:r>
          </a:p>
          <a:p>
            <a:pPr marL="0" indent="0">
              <a:buNone/>
            </a:pPr>
            <a:r>
              <a:rPr lang="en-GB" sz="2000" dirty="0">
                <a:hlinkClick r:id="rId3"/>
              </a:rPr>
              <a:t>https://www.ducksters.com/history/africa/empire_of_ancient_ghana.php</a:t>
            </a:r>
            <a:r>
              <a:rPr lang="en-GB" sz="2000" dirty="0"/>
              <a:t> </a:t>
            </a:r>
          </a:p>
          <a:p>
            <a:pPr marL="0" indent="0">
              <a:buNone/>
            </a:pPr>
            <a:r>
              <a:rPr lang="en-GB" sz="2000" dirty="0">
                <a:hlinkClick r:id="rId4"/>
              </a:rPr>
              <a:t>https://www.bristolmuseums.org.uk/stories/bristol-bus-boycott/</a:t>
            </a:r>
            <a:r>
              <a:rPr lang="en-GB" sz="2000" dirty="0"/>
              <a:t> </a:t>
            </a:r>
          </a:p>
        </p:txBody>
      </p:sp>
      <p:sp>
        <p:nvSpPr>
          <p:cNvPr id="8" name="TextBox 7">
            <a:extLst>
              <a:ext uri="{FF2B5EF4-FFF2-40B4-BE49-F238E27FC236}">
                <a16:creationId xmlns:a16="http://schemas.microsoft.com/office/drawing/2014/main" id="{4146A661-272C-C74F-C615-8C16F5D8822C}"/>
              </a:ext>
            </a:extLst>
          </p:cNvPr>
          <p:cNvSpPr txBox="1"/>
          <p:nvPr/>
        </p:nvSpPr>
        <p:spPr>
          <a:xfrm>
            <a:off x="357186" y="2941719"/>
            <a:ext cx="7466013" cy="1631216"/>
          </a:xfrm>
          <a:prstGeom prst="rect">
            <a:avLst/>
          </a:prstGeom>
          <a:noFill/>
        </p:spPr>
        <p:txBody>
          <a:bodyPr wrap="square">
            <a:spAutoFit/>
          </a:bodyPr>
          <a:lstStyle/>
          <a:p>
            <a:r>
              <a:rPr lang="en-GB" sz="2000" b="1" dirty="0"/>
              <a:t>Can you name any footballers of African descent who played for clubs in Northern England? </a:t>
            </a:r>
          </a:p>
          <a:p>
            <a:endParaRPr lang="en-GB" sz="2000" b="1" dirty="0"/>
          </a:p>
          <a:p>
            <a:endParaRPr lang="en-GB" sz="2000" dirty="0"/>
          </a:p>
          <a:p>
            <a:r>
              <a:rPr lang="en-GB" sz="2000" b="1" dirty="0"/>
              <a:t>What religion was Muhammad Ali?</a:t>
            </a:r>
            <a:endParaRPr lang="en-GB" sz="1000" b="1" dirty="0"/>
          </a:p>
        </p:txBody>
      </p:sp>
      <p:grpSp>
        <p:nvGrpSpPr>
          <p:cNvPr id="11" name="Group 10" descr="Enquiry Question&#10;Who boycotted the buses in the Bristol Bus Boycott and why? &#10;&#10;When did it happen?">
            <a:extLst>
              <a:ext uri="{FF2B5EF4-FFF2-40B4-BE49-F238E27FC236}">
                <a16:creationId xmlns:a16="http://schemas.microsoft.com/office/drawing/2014/main" id="{DF71AEF5-3FB7-81C8-7A39-BC487DC4D26A}"/>
              </a:ext>
            </a:extLst>
          </p:cNvPr>
          <p:cNvGrpSpPr/>
          <p:nvPr/>
        </p:nvGrpSpPr>
        <p:grpSpPr>
          <a:xfrm>
            <a:off x="7823199" y="4253262"/>
            <a:ext cx="3410857" cy="2487379"/>
            <a:chOff x="7823199" y="4253262"/>
            <a:chExt cx="3410857" cy="2487379"/>
          </a:xfrm>
        </p:grpSpPr>
        <p:pic>
          <p:nvPicPr>
            <p:cNvPr id="6" name="Picture 11">
              <a:extLst>
                <a:ext uri="{FF2B5EF4-FFF2-40B4-BE49-F238E27FC236}">
                  <a16:creationId xmlns:a16="http://schemas.microsoft.com/office/drawing/2014/main" id="{EA9C34E5-916A-0AE7-409F-FD306CC28DE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23199" y="4253262"/>
              <a:ext cx="3410857" cy="2487379"/>
            </a:xfrm>
            <a:prstGeom prst="rect">
              <a:avLst/>
            </a:prstGeom>
          </p:spPr>
        </p:pic>
        <p:sp>
          <p:nvSpPr>
            <p:cNvPr id="5" name="TextBox 4">
              <a:extLst>
                <a:ext uri="{FF2B5EF4-FFF2-40B4-BE49-F238E27FC236}">
                  <a16:creationId xmlns:a16="http://schemas.microsoft.com/office/drawing/2014/main" id="{A73A1FEC-BBFE-1764-FC9A-C9FA7EEC868F}"/>
                </a:ext>
              </a:extLst>
            </p:cNvPr>
            <p:cNvSpPr txBox="1"/>
            <p:nvPr/>
          </p:nvSpPr>
          <p:spPr>
            <a:xfrm>
              <a:off x="8127998" y="4589441"/>
              <a:ext cx="2888343" cy="1754326"/>
            </a:xfrm>
            <a:prstGeom prst="rect">
              <a:avLst/>
            </a:prstGeom>
            <a:noFill/>
          </p:spPr>
          <p:txBody>
            <a:bodyPr wrap="square">
              <a:spAutoFit/>
            </a:bodyPr>
            <a:lstStyle/>
            <a:p>
              <a:pPr marL="0" indent="0" algn="ctr">
                <a:buNone/>
              </a:pPr>
              <a:r>
                <a:rPr lang="en-GB" sz="1800" b="1" dirty="0"/>
                <a:t>Enquiry Question</a:t>
              </a:r>
            </a:p>
            <a:p>
              <a:pPr marL="0" indent="0" algn="ctr">
                <a:buNone/>
              </a:pPr>
              <a:r>
                <a:rPr lang="en-GB" sz="1800" dirty="0"/>
                <a:t>Who boycotted the buses in the Bristol Bus Boycott and why? </a:t>
              </a:r>
            </a:p>
            <a:p>
              <a:pPr marL="0" indent="0" algn="ctr">
                <a:buNone/>
              </a:pPr>
              <a:endParaRPr lang="en-GB" sz="1800" dirty="0"/>
            </a:p>
            <a:p>
              <a:pPr marL="0" indent="0" algn="ctr">
                <a:buNone/>
              </a:pPr>
              <a:r>
                <a:rPr lang="en-GB" sz="1800" dirty="0"/>
                <a:t>When did it happen?</a:t>
              </a:r>
            </a:p>
          </p:txBody>
        </p:sp>
      </p:grpSp>
      <p:grpSp>
        <p:nvGrpSpPr>
          <p:cNvPr id="4" name="Research Character" descr="Research">
            <a:extLst>
              <a:ext uri="{FF2B5EF4-FFF2-40B4-BE49-F238E27FC236}">
                <a16:creationId xmlns:a16="http://schemas.microsoft.com/office/drawing/2014/main" id="{20B08190-7436-6A2C-B2C3-14D8ECBAA131}"/>
              </a:ext>
            </a:extLst>
          </p:cNvPr>
          <p:cNvGrpSpPr/>
          <p:nvPr/>
        </p:nvGrpSpPr>
        <p:grpSpPr>
          <a:xfrm>
            <a:off x="9314706" y="1821307"/>
            <a:ext cx="1821379" cy="2062395"/>
            <a:chOff x="7823486" y="378506"/>
            <a:chExt cx="2889756" cy="2981745"/>
          </a:xfrm>
        </p:grpSpPr>
        <p:sp>
          <p:nvSpPr>
            <p:cNvPr id="7" name="Washi">
              <a:extLst>
                <a:ext uri="{FF2B5EF4-FFF2-40B4-BE49-F238E27FC236}">
                  <a16:creationId xmlns:a16="http://schemas.microsoft.com/office/drawing/2014/main" id="{ED0AFB23-3493-A1C9-E121-47910C65090B}"/>
                </a:ext>
                <a:ext uri="{C183D7F6-B498-43B3-948B-1728B52AA6E4}">
                  <adec:decorative xmlns:adec="http://schemas.microsoft.com/office/drawing/2017/decorative" val="1"/>
                </a:ext>
              </a:extLst>
            </p:cNvPr>
            <p:cNvSpPr txBox="1">
              <a:spLocks/>
            </p:cNvSpPr>
            <p:nvPr/>
          </p:nvSpPr>
          <p:spPr>
            <a:xfrm>
              <a:off x="7990988" y="378506"/>
              <a:ext cx="2233899" cy="681038"/>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9" name="Text Placeholder">
              <a:extLst>
                <a:ext uri="{FF2B5EF4-FFF2-40B4-BE49-F238E27FC236}">
                  <a16:creationId xmlns:a16="http://schemas.microsoft.com/office/drawing/2014/main" id="{4C71EAD6-1455-2E74-EA8F-C04C84A79440}"/>
                </a:ext>
              </a:extLst>
            </p:cNvPr>
            <p:cNvSpPr txBox="1">
              <a:spLocks/>
            </p:cNvSpPr>
            <p:nvPr/>
          </p:nvSpPr>
          <p:spPr>
            <a:xfrm rot="21383919">
              <a:off x="7823486" y="564933"/>
              <a:ext cx="2568902" cy="414338"/>
            </a:xfrm>
            <a:prstGeom prst="rect">
              <a:avLst/>
            </a:prstGeom>
            <a:noFill/>
          </p:spPr>
          <p:txBody>
            <a:bodyPr anchor="ctr" anchorCtr="0">
              <a:normAutofit fontScale="2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latin typeface="Helvetica" pitchFamily="2" charset="0"/>
                </a:rPr>
                <a:t>Research</a:t>
              </a:r>
              <a:endParaRPr lang="en-GB" sz="5400" dirty="0">
                <a:solidFill>
                  <a:srgbClr val="3F3F3F"/>
                </a:solidFill>
                <a:effectLst/>
                <a:latin typeface="Helvetica" pitchFamily="2" charset="0"/>
              </a:endParaRPr>
            </a:p>
          </p:txBody>
        </p:sp>
        <p:pic>
          <p:nvPicPr>
            <p:cNvPr id="10" name="Icon" descr="Research character icon">
              <a:extLst>
                <a:ext uri="{FF2B5EF4-FFF2-40B4-BE49-F238E27FC236}">
                  <a16:creationId xmlns:a16="http://schemas.microsoft.com/office/drawing/2014/main" id="{793F3E15-B793-C0C3-6B6F-59B5E8632BC5}"/>
                </a:ext>
              </a:extLst>
            </p:cNvPr>
            <p:cNvPicPr>
              <a:picLocks noChangeAspect="1"/>
            </p:cNvPicPr>
            <p:nvPr/>
          </p:nvPicPr>
          <p:blipFill>
            <a:blip r:embed="rId9"/>
            <a:stretch>
              <a:fillRect/>
            </a:stretch>
          </p:blipFill>
          <p:spPr>
            <a:xfrm>
              <a:off x="7972927" y="876582"/>
              <a:ext cx="2740315" cy="2483669"/>
            </a:xfrm>
            <a:prstGeom prst="rect">
              <a:avLst/>
            </a:prstGeom>
          </p:spPr>
        </p:pic>
      </p:grpSp>
    </p:spTree>
    <p:extLst>
      <p:ext uri="{BB962C8B-B14F-4D97-AF65-F5344CB8AC3E}">
        <p14:creationId xmlns:p14="http://schemas.microsoft.com/office/powerpoint/2010/main" val="384531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a:t>Medical People</a:t>
            </a:r>
            <a:endParaRPr lang="en-US" dirty="0"/>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473301" y="1075414"/>
            <a:ext cx="5339603" cy="4824252"/>
          </a:xfrm>
        </p:spPr>
        <p:txBody>
          <a:bodyPr/>
          <a:lstStyle/>
          <a:p>
            <a:endParaRPr lang="en-GB"/>
          </a:p>
        </p:txBody>
      </p:sp>
      <p:pic>
        <p:nvPicPr>
          <p:cNvPr id="19" name="Picture Placeholder 18" descr="Black and white photo of a big building (infirmary) infant is a statues and lots of people and carriages with horses. ">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a:blip r:embed="rId3"/>
          <a:srcRect t="6397" b="6397"/>
          <a:stretch/>
        </p:blipFill>
        <p:spPr>
          <a:xfrm>
            <a:off x="1047812" y="1354935"/>
            <a:ext cx="4427635" cy="3487144"/>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1081621" y="4886683"/>
            <a:ext cx="3605169" cy="1054273"/>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1208313" y="5130979"/>
            <a:ext cx="3187392" cy="641411"/>
          </a:xfrm>
        </p:spPr>
        <p:txBody>
          <a:bodyPr/>
          <a:lstStyle/>
          <a:p>
            <a:pPr>
              <a:lnSpc>
                <a:spcPct val="107000"/>
              </a:lnSpc>
              <a:spcAft>
                <a:spcPts val="800"/>
              </a:spcAft>
            </a:pPr>
            <a:r>
              <a:rPr lang="en-GB" sz="1400" dirty="0">
                <a:latin typeface="Arial" panose="020B0604020202020204" pitchFamily="34" charset="0"/>
                <a:ea typeface="Calibri" panose="020F0502020204030204" pitchFamily="34" charset="0"/>
              </a:rPr>
              <a:t>Royal Victoria Infirmary, where Ishmael Cummings worked</a:t>
            </a:r>
          </a:p>
        </p:txBody>
      </p:sp>
      <p:sp>
        <p:nvSpPr>
          <p:cNvPr id="8" name="Picture Placeholder 7">
            <a:extLst>
              <a:ext uri="{FF2B5EF4-FFF2-40B4-BE49-F238E27FC236}">
                <a16:creationId xmlns:a16="http://schemas.microsoft.com/office/drawing/2014/main" id="{474CECE9-1364-6AD8-7F27-476D54D35275}"/>
              </a:ext>
              <a:ext uri="{C183D7F6-B498-43B3-948B-1728B52AA6E4}">
                <adec:decorative xmlns:adec="http://schemas.microsoft.com/office/drawing/2017/decorative" val="1"/>
              </a:ext>
            </a:extLst>
          </p:cNvPr>
          <p:cNvSpPr>
            <a:spLocks noGrp="1"/>
          </p:cNvSpPr>
          <p:nvPr>
            <p:ph type="pic" sz="quarter" idx="13"/>
          </p:nvPr>
        </p:nvSpPr>
        <p:spPr>
          <a:xfrm>
            <a:off x="5685004" y="1125014"/>
            <a:ext cx="5339603" cy="4824252"/>
          </a:xfrm>
        </p:spPr>
        <p:txBody>
          <a:bodyPr/>
          <a:lstStyle/>
          <a:p>
            <a:endParaRPr lang="en-GB"/>
          </a:p>
        </p:txBody>
      </p:sp>
      <p:pic>
        <p:nvPicPr>
          <p:cNvPr id="21" name="Picture Placeholder 20" descr="A photo of a black man wearing a suit and a red and white gown. ">
            <a:extLst>
              <a:ext uri="{FF2B5EF4-FFF2-40B4-BE49-F238E27FC236}">
                <a16:creationId xmlns:a16="http://schemas.microsoft.com/office/drawing/2014/main" id="{7480CD8D-FD6C-D072-F4E0-D18C0312E67B}"/>
              </a:ext>
            </a:extLst>
          </p:cNvPr>
          <p:cNvPicPr>
            <a:picLocks noGrp="1" noChangeAspect="1"/>
          </p:cNvPicPr>
          <p:nvPr>
            <p:ph type="pic" sz="quarter" idx="14"/>
          </p:nvPr>
        </p:nvPicPr>
        <p:blipFill rotWithShape="1">
          <a:blip r:embed="rId4"/>
          <a:srcRect t="687" b="39971"/>
          <a:stretch/>
        </p:blipFill>
        <p:spPr>
          <a:xfrm>
            <a:off x="6259515" y="1395345"/>
            <a:ext cx="4427635" cy="3487144"/>
          </a:xfrm>
        </p:spPr>
      </p:pic>
      <p:sp>
        <p:nvSpPr>
          <p:cNvPr id="10" name="Picture Placeholder 9">
            <a:extLst>
              <a:ext uri="{FF2B5EF4-FFF2-40B4-BE49-F238E27FC236}">
                <a16:creationId xmlns:a16="http://schemas.microsoft.com/office/drawing/2014/main" id="{C0AF67A0-DCFD-9A2B-6F76-38ABEF42DCC1}"/>
              </a:ext>
              <a:ext uri="{C183D7F6-B498-43B3-948B-1728B52AA6E4}">
                <adec:decorative xmlns:adec="http://schemas.microsoft.com/office/drawing/2017/decorative" val="1"/>
              </a:ext>
            </a:extLst>
          </p:cNvPr>
          <p:cNvSpPr>
            <a:spLocks noGrp="1"/>
          </p:cNvSpPr>
          <p:nvPr>
            <p:ph type="pic" sz="quarter" idx="24"/>
          </p:nvPr>
        </p:nvSpPr>
        <p:spPr>
          <a:xfrm>
            <a:off x="6502799" y="4932089"/>
            <a:ext cx="3605169" cy="1054273"/>
          </a:xfrm>
        </p:spPr>
        <p:txBody>
          <a:bodyPr/>
          <a:lstStyle/>
          <a:p>
            <a:endParaRPr lang="en-GB"/>
          </a:p>
        </p:txBody>
      </p:sp>
      <p:sp>
        <p:nvSpPr>
          <p:cNvPr id="11" name="Text Placeholder 10">
            <a:extLst>
              <a:ext uri="{FF2B5EF4-FFF2-40B4-BE49-F238E27FC236}">
                <a16:creationId xmlns:a16="http://schemas.microsoft.com/office/drawing/2014/main" id="{115BC6B9-A10E-681C-FE50-8C95EAD06382}"/>
              </a:ext>
            </a:extLst>
          </p:cNvPr>
          <p:cNvSpPr>
            <a:spLocks noGrp="1"/>
          </p:cNvSpPr>
          <p:nvPr>
            <p:ph type="body" sz="quarter" idx="25"/>
          </p:nvPr>
        </p:nvSpPr>
        <p:spPr>
          <a:xfrm rot="21383919">
            <a:off x="6629491" y="5176385"/>
            <a:ext cx="3187392" cy="641411"/>
          </a:xfrm>
        </p:spPr>
        <p:txBody>
          <a:bodyPr/>
          <a:lstStyle/>
          <a:p>
            <a:r>
              <a:rPr lang="en-GB" sz="1400" dirty="0">
                <a:latin typeface="Arial" panose="020B0604020202020204" pitchFamily="34" charset="0"/>
              </a:rPr>
              <a:t>Dr Robert Wellesley-Cole</a:t>
            </a:r>
          </a:p>
        </p:txBody>
      </p:sp>
    </p:spTree>
    <p:extLst>
      <p:ext uri="{BB962C8B-B14F-4D97-AF65-F5344CB8AC3E}">
        <p14:creationId xmlns:p14="http://schemas.microsoft.com/office/powerpoint/2010/main" val="3915756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a:t>Ishmael Cummings</a:t>
            </a:r>
            <a:endParaRPr lang="en-US" dirty="0"/>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473301" y="1075414"/>
            <a:ext cx="5339603" cy="4824252"/>
          </a:xfrm>
        </p:spPr>
        <p:txBody>
          <a:bodyPr/>
          <a:lstStyle/>
          <a:p>
            <a:endParaRPr lang="en-GB"/>
          </a:p>
        </p:txBody>
      </p:sp>
      <p:pic>
        <p:nvPicPr>
          <p:cNvPr id="19" name="Picture Placeholder 18" descr="Black and white photo of a big building (infirmary) infant is a statues and lots of people and carriages with horses. ">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a:blip r:embed="rId3"/>
          <a:srcRect t="6397" b="6397"/>
          <a:stretch/>
        </p:blipFill>
        <p:spPr>
          <a:xfrm>
            <a:off x="1053486" y="1341920"/>
            <a:ext cx="4427635" cy="3487144"/>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1583705" y="4568433"/>
            <a:ext cx="3605169" cy="1054273"/>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1710397" y="4812729"/>
            <a:ext cx="3187392" cy="641411"/>
          </a:xfrm>
        </p:spPr>
        <p:txBody>
          <a:bodyPr/>
          <a:lstStyle/>
          <a:p>
            <a:pPr>
              <a:lnSpc>
                <a:spcPct val="107000"/>
              </a:lnSpc>
              <a:spcAft>
                <a:spcPts val="800"/>
              </a:spcAft>
            </a:pPr>
            <a:r>
              <a:rPr lang="en-GB" sz="1400" i="1" dirty="0">
                <a:latin typeface="Arial" panose="020B0604020202020204" pitchFamily="34" charset="0"/>
                <a:ea typeface="Calibri" panose="020F0502020204030204" pitchFamily="34" charset="0"/>
              </a:rPr>
              <a:t>Royal Victoria Infirmary, Newcastle, 1906</a:t>
            </a:r>
          </a:p>
        </p:txBody>
      </p:sp>
      <p:sp>
        <p:nvSpPr>
          <p:cNvPr id="14" name="TextBox 13">
            <a:extLst>
              <a:ext uri="{FF2B5EF4-FFF2-40B4-BE49-F238E27FC236}">
                <a16:creationId xmlns:a16="http://schemas.microsoft.com/office/drawing/2014/main" id="{F88DAC23-C3A2-C67F-4021-23559030AE93}"/>
              </a:ext>
            </a:extLst>
          </p:cNvPr>
          <p:cNvSpPr txBox="1"/>
          <p:nvPr/>
        </p:nvSpPr>
        <p:spPr>
          <a:xfrm>
            <a:off x="6415391" y="720270"/>
            <a:ext cx="4938409" cy="5016758"/>
          </a:xfrm>
          <a:prstGeom prst="rect">
            <a:avLst/>
          </a:prstGeom>
          <a:noFill/>
        </p:spPr>
        <p:txBody>
          <a:bodyPr wrap="square">
            <a:spAutoFit/>
          </a:bodyPr>
          <a:lstStyle/>
          <a:p>
            <a:pPr marL="0" indent="0">
              <a:buNone/>
            </a:pPr>
            <a:r>
              <a:rPr lang="en-GB" sz="2000" dirty="0"/>
              <a:t>Ishmael Cummings (1882-1977) born in Freetown, Sierra Leone, became a doctor at Newcastle Medical College (Durham University) in 1914. He was a Senior Doctor at the Royal Victoria Infirmary, Newcastle, and had his own practice at </a:t>
            </a:r>
            <a:r>
              <a:rPr lang="en-GB" sz="2000" dirty="0" err="1"/>
              <a:t>Burnopfield</a:t>
            </a:r>
            <a:r>
              <a:rPr lang="en-GB" sz="2000" dirty="0"/>
              <a:t>, County Durham. </a:t>
            </a:r>
          </a:p>
          <a:p>
            <a:pPr marL="0" indent="0">
              <a:buNone/>
            </a:pPr>
            <a:endParaRPr lang="en-GB" sz="1000" dirty="0"/>
          </a:p>
          <a:p>
            <a:pPr marL="0" indent="0">
              <a:buNone/>
            </a:pPr>
            <a:r>
              <a:rPr lang="en-GB" sz="2000" dirty="0"/>
              <a:t>In 1916 he joined the colonial service as an African Medical Officer in Eastern Nigeria, receiving inferior pay and accommodation to similarly qualified white practitioners.  </a:t>
            </a:r>
          </a:p>
          <a:p>
            <a:pPr marL="0" indent="0">
              <a:buNone/>
            </a:pPr>
            <a:endParaRPr lang="en-GB" sz="1000" dirty="0"/>
          </a:p>
          <a:p>
            <a:pPr marL="0" indent="0">
              <a:buNone/>
            </a:pPr>
            <a:r>
              <a:rPr lang="en-GB" sz="2000" dirty="0"/>
              <a:t>He set up a successful general practice when he returned to Freetown in 1931 and died there in 1977.</a:t>
            </a:r>
          </a:p>
        </p:txBody>
      </p:sp>
    </p:spTree>
    <p:extLst>
      <p:ext uri="{BB962C8B-B14F-4D97-AF65-F5344CB8AC3E}">
        <p14:creationId xmlns:p14="http://schemas.microsoft.com/office/powerpoint/2010/main" val="397083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a:t>Robert Wellesley-Cole</a:t>
            </a:r>
            <a:endParaRPr lang="en-US" dirty="0"/>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473301" y="1075414"/>
            <a:ext cx="5339603" cy="4824252"/>
          </a:xfrm>
        </p:spPr>
        <p:txBody>
          <a:bodyPr/>
          <a:lstStyle/>
          <a:p>
            <a:endParaRPr lang="en-GB"/>
          </a:p>
        </p:txBody>
      </p:sp>
      <p:pic>
        <p:nvPicPr>
          <p:cNvPr id="19" name="Picture Placeholder 18" descr="A photo of a black man wearing a suit and a red and white gown. ">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rotWithShape="1">
          <a:blip r:embed="rId3"/>
          <a:srcRect l="-831" t="1814" r="831" b="38844"/>
          <a:stretch/>
        </p:blipFill>
        <p:spPr>
          <a:xfrm>
            <a:off x="1009944" y="1341920"/>
            <a:ext cx="4427635" cy="3487144"/>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1583705" y="4568433"/>
            <a:ext cx="3605169" cy="1054273"/>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1710397" y="4812729"/>
            <a:ext cx="3187392" cy="641411"/>
          </a:xfrm>
        </p:spPr>
        <p:txBody>
          <a:bodyPr/>
          <a:lstStyle/>
          <a:p>
            <a:pPr>
              <a:lnSpc>
                <a:spcPct val="107000"/>
              </a:lnSpc>
              <a:spcAft>
                <a:spcPts val="800"/>
              </a:spcAft>
            </a:pPr>
            <a:r>
              <a:rPr lang="en-GB" sz="1400" b="1" dirty="0"/>
              <a:t>Robert Wellesley-Cole</a:t>
            </a:r>
            <a:endParaRPr lang="en-GB" sz="1400" i="1" dirty="0">
              <a:latin typeface="Arial" panose="020B060402020202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F88DAC23-C3A2-C67F-4021-23559030AE93}"/>
              </a:ext>
            </a:extLst>
          </p:cNvPr>
          <p:cNvSpPr txBox="1"/>
          <p:nvPr/>
        </p:nvSpPr>
        <p:spPr>
          <a:xfrm>
            <a:off x="6415391" y="720270"/>
            <a:ext cx="4938409" cy="5786199"/>
          </a:xfrm>
          <a:prstGeom prst="rect">
            <a:avLst/>
          </a:prstGeom>
          <a:noFill/>
        </p:spPr>
        <p:txBody>
          <a:bodyPr wrap="square">
            <a:spAutoFit/>
          </a:bodyPr>
          <a:lstStyle/>
          <a:p>
            <a:r>
              <a:rPr lang="en-GB" sz="2000" dirty="0">
                <a:latin typeface="Arial" panose="020B0604020202020204" pitchFamily="34" charset="0"/>
              </a:rPr>
              <a:t>Robert Wellesley-Cole (1907-1995), from Freetown, Sierra Leone, graduated from Newcastle Medical College (Durham University) in 1934. He overcame racism to become the first African Fellow of the Royal College of Surgeons in 1944. </a:t>
            </a:r>
          </a:p>
          <a:p>
            <a:endParaRPr lang="en-GB" sz="1000" dirty="0">
              <a:latin typeface="Arial" panose="020B0604020202020204" pitchFamily="34" charset="0"/>
            </a:endParaRPr>
          </a:p>
          <a:p>
            <a:r>
              <a:rPr lang="en-GB" sz="2000" dirty="0">
                <a:latin typeface="Arial" panose="020B0604020202020204" pitchFamily="34" charset="0"/>
              </a:rPr>
              <a:t>He was called ‘the black doctor’ with popular practices in Denton Burn and Whickham View, West Newcastle. He had five different clinics, including one for children, did minor operations himself and looked after his own patients in hospital. </a:t>
            </a:r>
          </a:p>
          <a:p>
            <a:endParaRPr lang="en-GB" sz="2000" dirty="0">
              <a:latin typeface="Arial" panose="020B0604020202020204" pitchFamily="34" charset="0"/>
            </a:endParaRPr>
          </a:p>
          <a:p>
            <a:r>
              <a:rPr lang="en-GB" sz="2000" dirty="0">
                <a:latin typeface="Arial" panose="020B0604020202020204" pitchFamily="34" charset="0"/>
              </a:rPr>
              <a:t>He left Newcastle in 1949 and worked as a doctor in Nottingham, senior doctor and surgeon in Nigeria and Sierra Leone and an ophthalmologist (eye doctor) in London. </a:t>
            </a:r>
          </a:p>
        </p:txBody>
      </p:sp>
    </p:spTree>
    <p:extLst>
      <p:ext uri="{BB962C8B-B14F-4D97-AF65-F5344CB8AC3E}">
        <p14:creationId xmlns:p14="http://schemas.microsoft.com/office/powerpoint/2010/main" val="329280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2B95D-0131-C738-CEB9-4E579EE2061A}"/>
              </a:ext>
            </a:extLst>
          </p:cNvPr>
          <p:cNvSpPr>
            <a:spLocks noGrp="1"/>
          </p:cNvSpPr>
          <p:nvPr>
            <p:ph type="title"/>
          </p:nvPr>
        </p:nvSpPr>
        <p:spPr/>
        <p:txBody>
          <a:bodyPr/>
          <a:lstStyle/>
          <a:p>
            <a:r>
              <a:rPr lang="en-GB" sz="3200" b="1" dirty="0">
                <a:solidFill>
                  <a:srgbClr val="31A2DA"/>
                </a:solidFill>
              </a:rPr>
              <a:t>Research Tasks </a:t>
            </a:r>
            <a:r>
              <a:rPr lang="en-GB" sz="3200" b="1" dirty="0">
                <a:solidFill>
                  <a:schemeClr val="bg1"/>
                </a:solidFill>
              </a:rPr>
              <a:t>8</a:t>
            </a:r>
            <a:endParaRPr lang="en-US" dirty="0">
              <a:solidFill>
                <a:schemeClr val="bg1"/>
              </a:solidFill>
            </a:endParaRPr>
          </a:p>
        </p:txBody>
      </p:sp>
      <p:sp>
        <p:nvSpPr>
          <p:cNvPr id="3" name="Content Placeholder 2">
            <a:extLst>
              <a:ext uri="{FF2B5EF4-FFF2-40B4-BE49-F238E27FC236}">
                <a16:creationId xmlns:a16="http://schemas.microsoft.com/office/drawing/2014/main" id="{671E068B-4CB6-0665-1C14-352CCB8627DD}"/>
              </a:ext>
            </a:extLst>
          </p:cNvPr>
          <p:cNvSpPr>
            <a:spLocks noGrp="1"/>
          </p:cNvSpPr>
          <p:nvPr>
            <p:ph idx="1"/>
          </p:nvPr>
        </p:nvSpPr>
        <p:spPr>
          <a:xfrm>
            <a:off x="357187" y="1174121"/>
            <a:ext cx="10971915" cy="1942276"/>
          </a:xfrm>
        </p:spPr>
        <p:txBody>
          <a:bodyPr/>
          <a:lstStyle/>
          <a:p>
            <a:pPr marL="0" indent="0">
              <a:buNone/>
            </a:pPr>
            <a:r>
              <a:rPr lang="en-GB" sz="2400" dirty="0"/>
              <a:t>Use the web to find out more and to complete the following tasks:</a:t>
            </a:r>
          </a:p>
          <a:p>
            <a:pPr marL="0" indent="0">
              <a:buNone/>
            </a:pPr>
            <a:r>
              <a:rPr lang="en-GB" sz="2400" dirty="0">
                <a:hlinkClick r:id="rId3"/>
              </a:rPr>
              <a:t>https://en.wikipedia.org/wiki/Freetown</a:t>
            </a:r>
            <a:r>
              <a:rPr lang="en-GB" sz="2400" dirty="0"/>
              <a:t> </a:t>
            </a:r>
          </a:p>
          <a:p>
            <a:pPr marL="0" indent="0">
              <a:buNone/>
            </a:pPr>
            <a:r>
              <a:rPr lang="en-GB" sz="2400" dirty="0">
                <a:hlinkClick r:id="rId4"/>
              </a:rPr>
              <a:t>https://en.wikipedia.org/wiki/Newcastle_University_School_of_Medicine</a:t>
            </a:r>
            <a:r>
              <a:rPr lang="en-GB" sz="2400" dirty="0"/>
              <a:t> </a:t>
            </a:r>
          </a:p>
          <a:p>
            <a:r>
              <a:rPr lang="en-GB" sz="2400" dirty="0">
                <a:hlinkClick r:id="rId5"/>
              </a:rPr>
              <a:t>https://en.wikipedia.org/wiki/History_of_the_National_Health_Service</a:t>
            </a:r>
            <a:r>
              <a:rPr lang="en-GB" sz="2400" dirty="0"/>
              <a:t>  </a:t>
            </a:r>
          </a:p>
          <a:p>
            <a:pPr marL="0" indent="0">
              <a:buNone/>
            </a:pPr>
            <a:endParaRPr lang="en-GB" sz="2400" dirty="0"/>
          </a:p>
          <a:p>
            <a:pPr marL="0" indent="0">
              <a:buNone/>
            </a:pPr>
            <a:endParaRPr lang="en-GB" sz="2400" dirty="0"/>
          </a:p>
        </p:txBody>
      </p:sp>
      <p:sp>
        <p:nvSpPr>
          <p:cNvPr id="7" name="TextBox 6">
            <a:extLst>
              <a:ext uri="{FF2B5EF4-FFF2-40B4-BE49-F238E27FC236}">
                <a16:creationId xmlns:a16="http://schemas.microsoft.com/office/drawing/2014/main" id="{BFC414F8-9397-6290-044F-4F5C14D64B6C}"/>
              </a:ext>
            </a:extLst>
          </p:cNvPr>
          <p:cNvSpPr txBox="1"/>
          <p:nvPr/>
        </p:nvSpPr>
        <p:spPr>
          <a:xfrm>
            <a:off x="357187" y="3215105"/>
            <a:ext cx="9931047" cy="3477875"/>
          </a:xfrm>
          <a:prstGeom prst="rect">
            <a:avLst/>
          </a:prstGeom>
          <a:noFill/>
        </p:spPr>
        <p:txBody>
          <a:bodyPr wrap="square">
            <a:spAutoFit/>
          </a:bodyPr>
          <a:lstStyle/>
          <a:p>
            <a:r>
              <a:rPr lang="en-GB" sz="2000" b="1" dirty="0"/>
              <a:t>Can you find out why Freetown, Sierra Leone, was given this name? Its early residents came from many countries. Can you name some of these countries</a:t>
            </a:r>
            <a:r>
              <a:rPr lang="en-GB" sz="2000" dirty="0"/>
              <a:t>?</a:t>
            </a:r>
          </a:p>
          <a:p>
            <a:pPr marL="0" indent="0">
              <a:buNone/>
            </a:pPr>
            <a:endParaRPr lang="en-GB" sz="2000" dirty="0"/>
          </a:p>
          <a:p>
            <a:r>
              <a:rPr lang="en-GB" sz="2000" dirty="0"/>
              <a:t>Many people from Sierra Leone, a British colony, came to Newcastle Medical College, which was then part of Durham University, to train as doctors. </a:t>
            </a:r>
            <a:r>
              <a:rPr lang="en-GB" sz="2000" b="1" dirty="0"/>
              <a:t>Why do you think becoming a doctor was so popular? Why did they need to come to England for their training?</a:t>
            </a:r>
          </a:p>
          <a:p>
            <a:pPr marL="0" indent="0">
              <a:buNone/>
            </a:pPr>
            <a:endParaRPr lang="en-GB" sz="2000" dirty="0"/>
          </a:p>
          <a:p>
            <a:r>
              <a:rPr lang="en-GB" sz="2000" dirty="0"/>
              <a:t>The founding of the National Health Service (NHS) in 1947 changed the way doctors could work. </a:t>
            </a:r>
            <a:r>
              <a:rPr lang="en-GB" sz="2000" b="1" dirty="0"/>
              <a:t>How do you think Drs Ishmael Cummings and Wellesley-Cole would have been affected by this? </a:t>
            </a:r>
          </a:p>
        </p:txBody>
      </p:sp>
    </p:spTree>
    <p:extLst>
      <p:ext uri="{BB962C8B-B14F-4D97-AF65-F5344CB8AC3E}">
        <p14:creationId xmlns:p14="http://schemas.microsoft.com/office/powerpoint/2010/main" val="162456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a:t>Entertainers</a:t>
            </a:r>
            <a:endParaRPr lang="en-US" dirty="0"/>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357186" y="1734096"/>
            <a:ext cx="3449269" cy="3116363"/>
          </a:xfrm>
        </p:spPr>
        <p:txBody>
          <a:bodyPr/>
          <a:lstStyle/>
          <a:p>
            <a:endParaRPr lang="en-GB"/>
          </a:p>
        </p:txBody>
      </p:sp>
      <p:pic>
        <p:nvPicPr>
          <p:cNvPr id="19" name="Picture Placeholder 18" descr="A portrait of a black man looking to the left and wearing a white shirt. ">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a:blip r:embed="rId3"/>
          <a:srcRect t="30569" b="30569"/>
          <a:stretch/>
        </p:blipFill>
        <p:spPr>
          <a:xfrm>
            <a:off x="733647" y="1890467"/>
            <a:ext cx="2860157" cy="2252620"/>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965507" y="4210712"/>
            <a:ext cx="2328862" cy="681038"/>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1100444" y="4344062"/>
            <a:ext cx="2058987" cy="414338"/>
          </a:xfrm>
        </p:spPr>
        <p:txBody>
          <a:bodyPr/>
          <a:lstStyle/>
          <a:p>
            <a:r>
              <a:rPr lang="en-GB" sz="1400" dirty="0">
                <a:latin typeface="Arial" panose="020B0604020202020204" pitchFamily="34" charset="0"/>
              </a:rPr>
              <a:t>Ira Aldridge</a:t>
            </a:r>
          </a:p>
        </p:txBody>
      </p:sp>
      <p:sp>
        <p:nvSpPr>
          <p:cNvPr id="8" name="Picture Placeholder 7">
            <a:extLst>
              <a:ext uri="{FF2B5EF4-FFF2-40B4-BE49-F238E27FC236}">
                <a16:creationId xmlns:a16="http://schemas.microsoft.com/office/drawing/2014/main" id="{474CECE9-1364-6AD8-7F27-476D54D35275}"/>
              </a:ext>
              <a:ext uri="{C183D7F6-B498-43B3-948B-1728B52AA6E4}">
                <adec:decorative xmlns:adec="http://schemas.microsoft.com/office/drawing/2017/decorative" val="1"/>
              </a:ext>
            </a:extLst>
          </p:cNvPr>
          <p:cNvSpPr>
            <a:spLocks noGrp="1"/>
          </p:cNvSpPr>
          <p:nvPr>
            <p:ph type="pic" sz="quarter" idx="13"/>
          </p:nvPr>
        </p:nvSpPr>
        <p:spPr>
          <a:xfrm>
            <a:off x="4065654" y="1764624"/>
            <a:ext cx="3449269" cy="3116363"/>
          </a:xfrm>
        </p:spPr>
        <p:txBody>
          <a:bodyPr/>
          <a:lstStyle/>
          <a:p>
            <a:endParaRPr lang="en-GB"/>
          </a:p>
        </p:txBody>
      </p:sp>
      <p:pic>
        <p:nvPicPr>
          <p:cNvPr id="21" name="Picture Placeholder 20" descr="A photo of a black man with big hair and wearing a suit. ">
            <a:extLst>
              <a:ext uri="{FF2B5EF4-FFF2-40B4-BE49-F238E27FC236}">
                <a16:creationId xmlns:a16="http://schemas.microsoft.com/office/drawing/2014/main" id="{7480CD8D-FD6C-D072-F4E0-D18C0312E67B}"/>
              </a:ext>
            </a:extLst>
          </p:cNvPr>
          <p:cNvPicPr>
            <a:picLocks noGrp="1" noChangeAspect="1"/>
          </p:cNvPicPr>
          <p:nvPr>
            <p:ph type="pic" sz="quarter" idx="14"/>
          </p:nvPr>
        </p:nvPicPr>
        <p:blipFill rotWithShape="1">
          <a:blip r:embed="rId4"/>
          <a:srcRect l="-562" t="4154" r="562" b="43340"/>
          <a:stretch/>
        </p:blipFill>
        <p:spPr>
          <a:xfrm>
            <a:off x="4425413" y="1912311"/>
            <a:ext cx="2860157" cy="2252620"/>
          </a:xfrm>
        </p:spPr>
      </p:pic>
      <p:sp>
        <p:nvSpPr>
          <p:cNvPr id="10" name="Picture Placeholder 9">
            <a:extLst>
              <a:ext uri="{FF2B5EF4-FFF2-40B4-BE49-F238E27FC236}">
                <a16:creationId xmlns:a16="http://schemas.microsoft.com/office/drawing/2014/main" id="{C0AF67A0-DCFD-9A2B-6F76-38ABEF42DCC1}"/>
              </a:ext>
              <a:ext uri="{C183D7F6-B498-43B3-948B-1728B52AA6E4}">
                <adec:decorative xmlns:adec="http://schemas.microsoft.com/office/drawing/2017/decorative" val="1"/>
              </a:ext>
            </a:extLst>
          </p:cNvPr>
          <p:cNvSpPr>
            <a:spLocks noGrp="1"/>
          </p:cNvSpPr>
          <p:nvPr>
            <p:ph type="pic" sz="quarter" idx="24"/>
          </p:nvPr>
        </p:nvSpPr>
        <p:spPr>
          <a:xfrm>
            <a:off x="4883450" y="4237046"/>
            <a:ext cx="2328862" cy="681038"/>
          </a:xfrm>
        </p:spPr>
        <p:txBody>
          <a:bodyPr/>
          <a:lstStyle/>
          <a:p>
            <a:endParaRPr lang="en-GB"/>
          </a:p>
        </p:txBody>
      </p:sp>
      <p:sp>
        <p:nvSpPr>
          <p:cNvPr id="11" name="Text Placeholder 10">
            <a:extLst>
              <a:ext uri="{FF2B5EF4-FFF2-40B4-BE49-F238E27FC236}">
                <a16:creationId xmlns:a16="http://schemas.microsoft.com/office/drawing/2014/main" id="{115BC6B9-A10E-681C-FE50-8C95EAD06382}"/>
              </a:ext>
            </a:extLst>
          </p:cNvPr>
          <p:cNvSpPr>
            <a:spLocks noGrp="1"/>
          </p:cNvSpPr>
          <p:nvPr>
            <p:ph type="body" sz="quarter" idx="25"/>
          </p:nvPr>
        </p:nvSpPr>
        <p:spPr>
          <a:xfrm rot="21383919">
            <a:off x="5018387" y="4370396"/>
            <a:ext cx="2058987" cy="414338"/>
          </a:xfrm>
        </p:spPr>
        <p:txBody>
          <a:bodyPr/>
          <a:lstStyle/>
          <a:p>
            <a:r>
              <a:rPr lang="en-GB" sz="1400" dirty="0">
                <a:latin typeface="Arial" panose="020B0604020202020204" pitchFamily="34" charset="0"/>
              </a:rPr>
              <a:t>Samuel Coleridge Taylor</a:t>
            </a:r>
            <a:endParaRPr lang="en-GB" dirty="0">
              <a:latin typeface="Arial" panose="020B0604020202020204" pitchFamily="34" charset="0"/>
            </a:endParaRPr>
          </a:p>
        </p:txBody>
      </p:sp>
      <p:sp>
        <p:nvSpPr>
          <p:cNvPr id="13" name="Picture Placeholder 12">
            <a:extLst>
              <a:ext uri="{FF2B5EF4-FFF2-40B4-BE49-F238E27FC236}">
                <a16:creationId xmlns:a16="http://schemas.microsoft.com/office/drawing/2014/main" id="{CFD2A170-F032-A512-DD85-1E1D77654555}"/>
              </a:ext>
              <a:ext uri="{C183D7F6-B498-43B3-948B-1728B52AA6E4}">
                <adec:decorative xmlns:adec="http://schemas.microsoft.com/office/drawing/2017/decorative" val="1"/>
              </a:ext>
            </a:extLst>
          </p:cNvPr>
          <p:cNvSpPr>
            <a:spLocks noGrp="1"/>
          </p:cNvSpPr>
          <p:nvPr>
            <p:ph type="pic" sz="quarter" idx="15"/>
          </p:nvPr>
        </p:nvSpPr>
        <p:spPr>
          <a:xfrm>
            <a:off x="7777224" y="1755940"/>
            <a:ext cx="3449269" cy="3116363"/>
          </a:xfrm>
        </p:spPr>
        <p:txBody>
          <a:bodyPr/>
          <a:lstStyle/>
          <a:p>
            <a:endParaRPr lang="en-GB"/>
          </a:p>
        </p:txBody>
      </p:sp>
      <p:pic>
        <p:nvPicPr>
          <p:cNvPr id="23" name="Picture Placeholder 22" descr="A black and white photo of a Black man wearing a suit and tie. ">
            <a:extLst>
              <a:ext uri="{FF2B5EF4-FFF2-40B4-BE49-F238E27FC236}">
                <a16:creationId xmlns:a16="http://schemas.microsoft.com/office/drawing/2014/main" id="{A7A369D3-D51E-0878-F34A-B5D4AC9B3913}"/>
              </a:ext>
            </a:extLst>
          </p:cNvPr>
          <p:cNvPicPr>
            <a:picLocks noGrp="1" noChangeAspect="1"/>
          </p:cNvPicPr>
          <p:nvPr>
            <p:ph type="pic" sz="quarter" idx="16"/>
          </p:nvPr>
        </p:nvPicPr>
        <p:blipFill rotWithShape="1">
          <a:blip r:embed="rId5"/>
          <a:srcRect l="-1583" t="7369" r="1583" b="29315"/>
          <a:stretch/>
        </p:blipFill>
        <p:spPr>
          <a:xfrm>
            <a:off x="8153685" y="1912311"/>
            <a:ext cx="2860157" cy="2252620"/>
          </a:xfrm>
        </p:spPr>
      </p:pic>
      <p:sp>
        <p:nvSpPr>
          <p:cNvPr id="15" name="Picture Placeholder 14">
            <a:extLst>
              <a:ext uri="{FF2B5EF4-FFF2-40B4-BE49-F238E27FC236}">
                <a16:creationId xmlns:a16="http://schemas.microsoft.com/office/drawing/2014/main" id="{7252CBE2-445D-6F5E-89A7-D96E7F4DE0C1}"/>
              </a:ext>
              <a:ext uri="{C183D7F6-B498-43B3-948B-1728B52AA6E4}">
                <adec:decorative xmlns:adec="http://schemas.microsoft.com/office/drawing/2017/decorative" val="1"/>
              </a:ext>
            </a:extLst>
          </p:cNvPr>
          <p:cNvSpPr>
            <a:spLocks noGrp="1"/>
          </p:cNvSpPr>
          <p:nvPr>
            <p:ph type="pic" sz="quarter" idx="26"/>
          </p:nvPr>
        </p:nvSpPr>
        <p:spPr>
          <a:xfrm>
            <a:off x="8362619" y="4194758"/>
            <a:ext cx="2328862" cy="681038"/>
          </a:xfrm>
        </p:spPr>
        <p:txBody>
          <a:bodyPr/>
          <a:lstStyle/>
          <a:p>
            <a:endParaRPr lang="en-GB"/>
          </a:p>
        </p:txBody>
      </p:sp>
      <p:sp>
        <p:nvSpPr>
          <p:cNvPr id="16" name="Text Placeholder 15">
            <a:extLst>
              <a:ext uri="{FF2B5EF4-FFF2-40B4-BE49-F238E27FC236}">
                <a16:creationId xmlns:a16="http://schemas.microsoft.com/office/drawing/2014/main" id="{3026AE8E-3169-5C56-FF55-4D4D589259B7}"/>
              </a:ext>
            </a:extLst>
          </p:cNvPr>
          <p:cNvSpPr>
            <a:spLocks noGrp="1"/>
          </p:cNvSpPr>
          <p:nvPr>
            <p:ph type="body" sz="quarter" idx="27"/>
          </p:nvPr>
        </p:nvSpPr>
        <p:spPr>
          <a:xfrm rot="21383919">
            <a:off x="8497556" y="4328108"/>
            <a:ext cx="2058987" cy="414338"/>
          </a:xfrm>
        </p:spPr>
        <p:txBody>
          <a:bodyPr/>
          <a:lstStyle/>
          <a:p>
            <a:r>
              <a:rPr lang="en-GB" sz="1400" dirty="0">
                <a:latin typeface="Arial" panose="020B0604020202020204" pitchFamily="34" charset="0"/>
              </a:rPr>
              <a:t>Paul Robeson</a:t>
            </a:r>
          </a:p>
        </p:txBody>
      </p:sp>
    </p:spTree>
    <p:extLst>
      <p:ext uri="{BB962C8B-B14F-4D97-AF65-F5344CB8AC3E}">
        <p14:creationId xmlns:p14="http://schemas.microsoft.com/office/powerpoint/2010/main" val="3265750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a:t>Ira Aldridge</a:t>
            </a:r>
            <a:endParaRPr lang="en-US" dirty="0"/>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473301" y="1075414"/>
            <a:ext cx="5339603" cy="4824252"/>
          </a:xfrm>
        </p:spPr>
        <p:txBody>
          <a:bodyPr/>
          <a:lstStyle/>
          <a:p>
            <a:endParaRPr lang="en-GB"/>
          </a:p>
        </p:txBody>
      </p:sp>
      <p:pic>
        <p:nvPicPr>
          <p:cNvPr id="19" name="Picture Placeholder 18" descr="A portrait of a black man looking to the left and wearing a white shirt and a poster for OTHELLO. ">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a:blip r:embed="rId3"/>
          <a:srcRect t="12306" b="12306"/>
          <a:stretch/>
        </p:blipFill>
        <p:spPr>
          <a:xfrm>
            <a:off x="1053486" y="1341920"/>
            <a:ext cx="4427635" cy="3487144"/>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1583705" y="4568433"/>
            <a:ext cx="3605169" cy="1054273"/>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1710397" y="4812729"/>
            <a:ext cx="3187392" cy="641411"/>
          </a:xfrm>
        </p:spPr>
        <p:txBody>
          <a:bodyPr/>
          <a:lstStyle/>
          <a:p>
            <a:r>
              <a:rPr lang="en-GB" sz="1400" b="1" dirty="0"/>
              <a:t>Ira Aldridge</a:t>
            </a:r>
            <a:endParaRPr lang="en-GB" sz="1400" dirty="0">
              <a:latin typeface="Arial" panose="020B0604020202020204" pitchFamily="34" charset="0"/>
            </a:endParaRPr>
          </a:p>
        </p:txBody>
      </p:sp>
      <p:sp>
        <p:nvSpPr>
          <p:cNvPr id="14" name="TextBox 13">
            <a:extLst>
              <a:ext uri="{FF2B5EF4-FFF2-40B4-BE49-F238E27FC236}">
                <a16:creationId xmlns:a16="http://schemas.microsoft.com/office/drawing/2014/main" id="{F88DAC23-C3A2-C67F-4021-23559030AE93}"/>
              </a:ext>
            </a:extLst>
          </p:cNvPr>
          <p:cNvSpPr txBox="1"/>
          <p:nvPr/>
        </p:nvSpPr>
        <p:spPr>
          <a:xfrm>
            <a:off x="6096001" y="720270"/>
            <a:ext cx="5257800" cy="5324535"/>
          </a:xfrm>
          <a:prstGeom prst="rect">
            <a:avLst/>
          </a:prstGeom>
          <a:noFill/>
        </p:spPr>
        <p:txBody>
          <a:bodyPr wrap="square">
            <a:spAutoFit/>
          </a:bodyPr>
          <a:lstStyle/>
          <a:p>
            <a:pPr marL="0" indent="0">
              <a:buNone/>
            </a:pPr>
            <a:r>
              <a:rPr lang="en-GB" sz="2000" dirty="0"/>
              <a:t>Ira Aldridge (1807-67), born in New York, North America, started acting at 14 years old. Meeting racial discrimination, he moved to England, aged 17. </a:t>
            </a:r>
          </a:p>
          <a:p>
            <a:pPr marL="0" indent="0">
              <a:buNone/>
            </a:pPr>
            <a:endParaRPr lang="en-GB" sz="1000" dirty="0"/>
          </a:p>
          <a:p>
            <a:pPr marL="0" indent="0">
              <a:buNone/>
            </a:pPr>
            <a:r>
              <a:rPr lang="en-GB" sz="2000" dirty="0"/>
              <a:t>He performed in Sunderland and Newcastle in 1827. Until recently a room at the Theatre Royal, Newcastle, was named after him. He was the first black Shakespearean actor, famous for his performance of Othello. He also played comedies joking on stage about local people. </a:t>
            </a:r>
          </a:p>
          <a:p>
            <a:pPr marL="0" indent="0">
              <a:buNone/>
            </a:pPr>
            <a:endParaRPr lang="en-GB" sz="1000" dirty="0"/>
          </a:p>
          <a:p>
            <a:pPr marL="0" indent="0">
              <a:buNone/>
            </a:pPr>
            <a:r>
              <a:rPr lang="en-GB" sz="2000" dirty="0"/>
              <a:t>Popular in Europe, he received awards from the rulers of Prussia (a German state), Russia and Bern, Switzerland. He died in 1867 in Poland, before his planned return performance in the USA. </a:t>
            </a:r>
          </a:p>
        </p:txBody>
      </p:sp>
    </p:spTree>
    <p:extLst>
      <p:ext uri="{BB962C8B-B14F-4D97-AF65-F5344CB8AC3E}">
        <p14:creationId xmlns:p14="http://schemas.microsoft.com/office/powerpoint/2010/main" val="146918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60935-EC9D-AF8F-BA36-3A651608EC1E}"/>
              </a:ext>
            </a:extLst>
          </p:cNvPr>
          <p:cNvSpPr>
            <a:spLocks noGrp="1"/>
          </p:cNvSpPr>
          <p:nvPr>
            <p:ph type="title"/>
          </p:nvPr>
        </p:nvSpPr>
        <p:spPr/>
        <p:txBody>
          <a:bodyPr/>
          <a:lstStyle/>
          <a:p>
            <a:r>
              <a:rPr lang="en-GB" sz="3200" b="1" dirty="0">
                <a:ea typeface="Calibri" panose="020F0502020204030204" pitchFamily="34" charset="0"/>
              </a:rPr>
              <a:t>The First African Community</a:t>
            </a:r>
            <a:endParaRPr lang="en-US" dirty="0"/>
          </a:p>
        </p:txBody>
      </p:sp>
      <p:sp>
        <p:nvSpPr>
          <p:cNvPr id="3" name="Content Placeholder 2">
            <a:extLst>
              <a:ext uri="{FF2B5EF4-FFF2-40B4-BE49-F238E27FC236}">
                <a16:creationId xmlns:a16="http://schemas.microsoft.com/office/drawing/2014/main" id="{E469F5BA-A400-EBAD-6683-6A924EF7E643}"/>
              </a:ext>
            </a:extLst>
          </p:cNvPr>
          <p:cNvSpPr>
            <a:spLocks noGrp="1"/>
          </p:cNvSpPr>
          <p:nvPr>
            <p:ph idx="1"/>
          </p:nvPr>
        </p:nvSpPr>
        <p:spPr>
          <a:xfrm>
            <a:off x="357187" y="1080312"/>
            <a:ext cx="5905354" cy="5412562"/>
          </a:xfrm>
        </p:spPr>
        <p:txBody>
          <a:bodyPr/>
          <a:lstStyle/>
          <a:p>
            <a:pPr lvl="0">
              <a:spcBef>
                <a:spcPct val="20000"/>
              </a:spcBef>
              <a:spcAft>
                <a:spcPts val="800"/>
              </a:spcAft>
            </a:pPr>
            <a:r>
              <a:rPr lang="en-GB" sz="2000" dirty="0">
                <a:solidFill>
                  <a:srgbClr val="000000"/>
                </a:solidFill>
                <a:latin typeface="Arial" panose="020B0604020202020204" pitchFamily="34" charset="0"/>
                <a:ea typeface="Calibri" panose="020F0502020204030204" pitchFamily="34" charset="0"/>
              </a:rPr>
              <a:t>There were people born in Africa living in Northern England 2,000 years ago, when it was part of the Roman Empire. Evidence shows that the first African community was in Cumbria.</a:t>
            </a:r>
          </a:p>
          <a:p>
            <a:pPr lvl="0">
              <a:spcBef>
                <a:spcPct val="20000"/>
              </a:spcBef>
              <a:spcAft>
                <a:spcPts val="800"/>
              </a:spcAft>
            </a:pPr>
            <a:r>
              <a:rPr lang="en-GB" sz="2000" dirty="0">
                <a:solidFill>
                  <a:prstClr val="black"/>
                </a:solidFill>
                <a:latin typeface="Arial" panose="020B0604020202020204" pitchFamily="34" charset="0"/>
                <a:ea typeface="Calibri" panose="020F0502020204030204" pitchFamily="34" charset="0"/>
              </a:rPr>
              <a:t>Hadrian’s Wall was protected by troops from across the Roman Empire. One unit from Mauretania (Tunisia/Libya/Algeria) in North West Africa lived at </a:t>
            </a:r>
            <a:r>
              <a:rPr lang="en-GB" sz="2000" dirty="0" err="1">
                <a:solidFill>
                  <a:prstClr val="black"/>
                </a:solidFill>
                <a:latin typeface="Arial" panose="020B0604020202020204" pitchFamily="34" charset="0"/>
                <a:ea typeface="Calibri" panose="020F0502020204030204" pitchFamily="34" charset="0"/>
              </a:rPr>
              <a:t>Aballava</a:t>
            </a:r>
            <a:r>
              <a:rPr lang="en-GB" sz="2000" dirty="0">
                <a:solidFill>
                  <a:prstClr val="black"/>
                </a:solidFill>
                <a:latin typeface="Arial" panose="020B0604020202020204" pitchFamily="34" charset="0"/>
                <a:ea typeface="Calibri" panose="020F0502020204030204" pitchFamily="34" charset="0"/>
              </a:rPr>
              <a:t> Roman Fort at Burgh by Sands in Cumbria in the third and fourth centuries AD. </a:t>
            </a:r>
          </a:p>
          <a:p>
            <a:pPr lvl="0">
              <a:spcBef>
                <a:spcPct val="20000"/>
              </a:spcBef>
              <a:spcAft>
                <a:spcPts val="800"/>
              </a:spcAft>
            </a:pPr>
            <a:r>
              <a:rPr lang="en-GB" sz="2000" dirty="0">
                <a:solidFill>
                  <a:prstClr val="black"/>
                </a:solidFill>
                <a:latin typeface="Arial" panose="020B0604020202020204" pitchFamily="34" charset="0"/>
                <a:ea typeface="Calibri" panose="020F0502020204030204" pitchFamily="34" charset="0"/>
              </a:rPr>
              <a:t>Some of the soldiers would have had families living outside the fort and may have told their children songs and stories from Africa. </a:t>
            </a:r>
          </a:p>
          <a:p>
            <a:pPr lvl="0">
              <a:spcBef>
                <a:spcPct val="20000"/>
              </a:spcBef>
              <a:spcAft>
                <a:spcPts val="800"/>
              </a:spcAft>
            </a:pPr>
            <a:r>
              <a:rPr lang="en-GB" sz="2000" dirty="0">
                <a:solidFill>
                  <a:prstClr val="black"/>
                </a:solidFill>
                <a:latin typeface="Arial" panose="020B0604020202020204" pitchFamily="34" charset="0"/>
                <a:ea typeface="Calibri" panose="020F0502020204030204" pitchFamily="34" charset="0"/>
              </a:rPr>
              <a:t>This plaque placed outside St Michael’s Church, Burgh by Sands in 2016, recognises this first African community.</a:t>
            </a:r>
            <a:endParaRPr lang="en-GB" sz="2000" dirty="0">
              <a:solidFill>
                <a:prstClr val="black"/>
              </a:solidFill>
              <a:latin typeface="Arial" panose="020B0604020202020204" pitchFamily="34" charset="0"/>
            </a:endParaRPr>
          </a:p>
          <a:p>
            <a:endParaRPr lang="en-US" dirty="0"/>
          </a:p>
        </p:txBody>
      </p:sp>
      <p:pic>
        <p:nvPicPr>
          <p:cNvPr id="8" name="Picture Placeholder 7" descr="A black plaque with gold text on it">
            <a:extLst>
              <a:ext uri="{FF2B5EF4-FFF2-40B4-BE49-F238E27FC236}">
                <a16:creationId xmlns:a16="http://schemas.microsoft.com/office/drawing/2014/main" id="{2CC18DA2-0F0C-70BF-5500-311DC2BA3240}"/>
              </a:ext>
            </a:extLst>
          </p:cNvPr>
          <p:cNvPicPr>
            <a:picLocks noGrp="1" noChangeAspect="1"/>
          </p:cNvPicPr>
          <p:nvPr>
            <p:ph type="pic" sz="quarter" idx="14"/>
          </p:nvPr>
        </p:nvPicPr>
        <p:blipFill rotWithShape="1">
          <a:blip r:embed="rId3"/>
          <a:srcRect t="8434" b="8434"/>
          <a:stretch/>
        </p:blipFill>
        <p:spPr/>
      </p:pic>
      <p:sp>
        <p:nvSpPr>
          <p:cNvPr id="4" name="Picture Placeholder 3">
            <a:extLst>
              <a:ext uri="{FF2B5EF4-FFF2-40B4-BE49-F238E27FC236}">
                <a16:creationId xmlns:a16="http://schemas.microsoft.com/office/drawing/2014/main" id="{EEDB6031-2477-769B-0C17-CFFF56F17E75}"/>
              </a:ext>
              <a:ext uri="{C183D7F6-B498-43B3-948B-1728B52AA6E4}">
                <adec:decorative xmlns:adec="http://schemas.microsoft.com/office/drawing/2017/decorative" val="1"/>
              </a:ext>
            </a:extLst>
          </p:cNvPr>
          <p:cNvSpPr>
            <a:spLocks noGrp="1"/>
          </p:cNvSpPr>
          <p:nvPr>
            <p:ph type="pic" sz="quarter" idx="24"/>
          </p:nvPr>
        </p:nvSpPr>
        <p:spPr>
          <a:xfrm>
            <a:off x="6670330" y="5382800"/>
            <a:ext cx="4458892" cy="579437"/>
          </a:xfrm>
        </p:spPr>
      </p:sp>
      <p:sp>
        <p:nvSpPr>
          <p:cNvPr id="6" name="Text Placeholder 5">
            <a:extLst>
              <a:ext uri="{FF2B5EF4-FFF2-40B4-BE49-F238E27FC236}">
                <a16:creationId xmlns:a16="http://schemas.microsoft.com/office/drawing/2014/main" id="{C5DBD267-1B69-0C57-A57D-C40818C18CB9}"/>
              </a:ext>
            </a:extLst>
          </p:cNvPr>
          <p:cNvSpPr>
            <a:spLocks noGrp="1"/>
          </p:cNvSpPr>
          <p:nvPr>
            <p:ph type="body" sz="quarter" idx="23"/>
          </p:nvPr>
        </p:nvSpPr>
        <p:spPr>
          <a:xfrm>
            <a:off x="6670330" y="5464098"/>
            <a:ext cx="4362197" cy="414338"/>
          </a:xfrm>
        </p:spPr>
        <p:txBody>
          <a:bodyPr/>
          <a:lstStyle/>
          <a:p>
            <a:pPr>
              <a:spcBef>
                <a:spcPts val="0"/>
              </a:spcBef>
            </a:pPr>
            <a:r>
              <a:rPr lang="en-GB" sz="1400" dirty="0">
                <a:latin typeface="Arial" panose="020B0604020202020204" pitchFamily="34" charset="0"/>
              </a:rPr>
              <a:t>Plaque commemorating first African Community</a:t>
            </a:r>
            <a:endParaRPr lang="en-GB" dirty="0">
              <a:latin typeface="Arial" panose="020B0604020202020204" pitchFamily="34" charset="0"/>
            </a:endParaRPr>
          </a:p>
          <a:p>
            <a:pPr>
              <a:spcBef>
                <a:spcPts val="0"/>
              </a:spcBef>
            </a:pPr>
            <a:r>
              <a:rPr lang="en-GB" sz="1200" b="0" dirty="0">
                <a:latin typeface="Arial" panose="020B0604020202020204" pitchFamily="34" charset="0"/>
              </a:rPr>
              <a:t>Reproduced courtesy of Beverley Prevatt Goldstein</a:t>
            </a:r>
          </a:p>
        </p:txBody>
      </p:sp>
    </p:spTree>
    <p:extLst>
      <p:ext uri="{BB962C8B-B14F-4D97-AF65-F5344CB8AC3E}">
        <p14:creationId xmlns:p14="http://schemas.microsoft.com/office/powerpoint/2010/main" val="212158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a:t>Samuel Coleridge-Taylor</a:t>
            </a:r>
            <a:endParaRPr lang="en-US" dirty="0"/>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473301" y="1075414"/>
            <a:ext cx="5339603" cy="4824252"/>
          </a:xfrm>
        </p:spPr>
        <p:txBody>
          <a:bodyPr/>
          <a:lstStyle/>
          <a:p>
            <a:endParaRPr lang="en-GB"/>
          </a:p>
        </p:txBody>
      </p:sp>
      <p:pic>
        <p:nvPicPr>
          <p:cNvPr id="19" name="Picture Placeholder 18" descr="A photo of a black man with big hair and wearing a suit. ">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rotWithShape="1">
          <a:blip r:embed="rId3"/>
          <a:srcRect l="-831" t="7625" r="831" b="39868"/>
          <a:stretch/>
        </p:blipFill>
        <p:spPr>
          <a:xfrm>
            <a:off x="1053486" y="1341920"/>
            <a:ext cx="4427635" cy="3487144"/>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1583705" y="4568433"/>
            <a:ext cx="3605169" cy="1054273"/>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1710397" y="4812729"/>
            <a:ext cx="3187392" cy="641411"/>
          </a:xfrm>
        </p:spPr>
        <p:txBody>
          <a:bodyPr/>
          <a:lstStyle/>
          <a:p>
            <a:r>
              <a:rPr lang="en-GB" sz="1400" b="1" dirty="0"/>
              <a:t>Samuel Coleridge-Taylor</a:t>
            </a:r>
            <a:endParaRPr lang="en-GB" sz="1400" dirty="0">
              <a:latin typeface="Arial" panose="020B0604020202020204" pitchFamily="34" charset="0"/>
            </a:endParaRPr>
          </a:p>
        </p:txBody>
      </p:sp>
      <p:sp>
        <p:nvSpPr>
          <p:cNvPr id="14" name="TextBox 13">
            <a:extLst>
              <a:ext uri="{FF2B5EF4-FFF2-40B4-BE49-F238E27FC236}">
                <a16:creationId xmlns:a16="http://schemas.microsoft.com/office/drawing/2014/main" id="{F88DAC23-C3A2-C67F-4021-23559030AE93}"/>
              </a:ext>
            </a:extLst>
          </p:cNvPr>
          <p:cNvSpPr txBox="1"/>
          <p:nvPr/>
        </p:nvSpPr>
        <p:spPr>
          <a:xfrm>
            <a:off x="6299278" y="1341920"/>
            <a:ext cx="4876800" cy="5016758"/>
          </a:xfrm>
          <a:prstGeom prst="rect">
            <a:avLst/>
          </a:prstGeom>
          <a:noFill/>
        </p:spPr>
        <p:txBody>
          <a:bodyPr wrap="square">
            <a:spAutoFit/>
          </a:bodyPr>
          <a:lstStyle/>
          <a:p>
            <a:r>
              <a:rPr lang="en-GB" sz="2000" dirty="0">
                <a:latin typeface="Arial" panose="020B0604020202020204" pitchFamily="34" charset="0"/>
              </a:rPr>
              <a:t>Samuel Coleridge-Taylor (1875-1912), with a father from Sierra Leone, proudly mixed African and classical music. </a:t>
            </a:r>
          </a:p>
          <a:p>
            <a:endParaRPr lang="en-GB" sz="2000" dirty="0">
              <a:latin typeface="Arial" panose="020B0604020202020204" pitchFamily="34" charset="0"/>
            </a:endParaRPr>
          </a:p>
          <a:p>
            <a:r>
              <a:rPr lang="en-GB" sz="2000" dirty="0">
                <a:latin typeface="Arial" panose="020B0604020202020204" pitchFamily="34" charset="0"/>
              </a:rPr>
              <a:t>He attended the Royal College of Music at age 15. His music was celebrated in Europe and the USA.</a:t>
            </a:r>
          </a:p>
          <a:p>
            <a:endParaRPr lang="en-GB" sz="2000" dirty="0">
              <a:latin typeface="Arial" panose="020B0604020202020204" pitchFamily="34" charset="0"/>
            </a:endParaRPr>
          </a:p>
          <a:p>
            <a:r>
              <a:rPr lang="en-GB" sz="2000" dirty="0">
                <a:latin typeface="Arial" panose="020B0604020202020204" pitchFamily="34" charset="0"/>
              </a:rPr>
              <a:t>He was received by the President of the USA in 1903, when most black people there were being treated very badly.  </a:t>
            </a:r>
          </a:p>
          <a:p>
            <a:endParaRPr lang="en-GB" sz="2000" dirty="0">
              <a:latin typeface="Arial" panose="020B0604020202020204" pitchFamily="34" charset="0"/>
            </a:endParaRPr>
          </a:p>
          <a:p>
            <a:r>
              <a:rPr lang="en-GB" sz="2000" dirty="0">
                <a:latin typeface="Arial" panose="020B0604020202020204" pitchFamily="34" charset="0"/>
              </a:rPr>
              <a:t>He conducted Hiawatha’s Wedding Feast, his most famous work, at the Sunderland Philharmonic Society in November 1898.  </a:t>
            </a:r>
          </a:p>
        </p:txBody>
      </p:sp>
    </p:spTree>
    <p:extLst>
      <p:ext uri="{BB962C8B-B14F-4D97-AF65-F5344CB8AC3E}">
        <p14:creationId xmlns:p14="http://schemas.microsoft.com/office/powerpoint/2010/main" val="115361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a:t>Paul Robeson</a:t>
            </a:r>
            <a:endParaRPr lang="en-US" dirty="0"/>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473301" y="1075414"/>
            <a:ext cx="5339603" cy="4824252"/>
          </a:xfrm>
        </p:spPr>
        <p:txBody>
          <a:bodyPr/>
          <a:lstStyle/>
          <a:p>
            <a:endParaRPr lang="en-GB"/>
          </a:p>
        </p:txBody>
      </p:sp>
      <p:pic>
        <p:nvPicPr>
          <p:cNvPr id="19" name="Picture Placeholder 18" descr="A black and white photo of a Black man wearing a suit and tie. ">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rotWithShape="1">
          <a:blip r:embed="rId3"/>
          <a:srcRect l="-831" t="6965" r="831" b="29719"/>
          <a:stretch/>
        </p:blipFill>
        <p:spPr>
          <a:xfrm>
            <a:off x="1053486" y="1341920"/>
            <a:ext cx="4427635" cy="3487144"/>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1583705" y="4568433"/>
            <a:ext cx="3605169" cy="1054273"/>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1710397" y="4812729"/>
            <a:ext cx="3187392" cy="641411"/>
          </a:xfrm>
        </p:spPr>
        <p:txBody>
          <a:bodyPr/>
          <a:lstStyle/>
          <a:p>
            <a:r>
              <a:rPr lang="en-GB" sz="1400" b="1" dirty="0"/>
              <a:t>Paul Robeson</a:t>
            </a:r>
            <a:endParaRPr lang="en-GB" sz="1400" dirty="0">
              <a:latin typeface="Arial" panose="020B0604020202020204" pitchFamily="34" charset="0"/>
            </a:endParaRPr>
          </a:p>
        </p:txBody>
      </p:sp>
      <p:sp>
        <p:nvSpPr>
          <p:cNvPr id="14" name="TextBox 13">
            <a:extLst>
              <a:ext uri="{FF2B5EF4-FFF2-40B4-BE49-F238E27FC236}">
                <a16:creationId xmlns:a16="http://schemas.microsoft.com/office/drawing/2014/main" id="{F88DAC23-C3A2-C67F-4021-23559030AE93}"/>
              </a:ext>
            </a:extLst>
          </p:cNvPr>
          <p:cNvSpPr txBox="1"/>
          <p:nvPr/>
        </p:nvSpPr>
        <p:spPr>
          <a:xfrm>
            <a:off x="6299278" y="1341920"/>
            <a:ext cx="4876800" cy="4247317"/>
          </a:xfrm>
          <a:prstGeom prst="rect">
            <a:avLst/>
          </a:prstGeom>
          <a:noFill/>
        </p:spPr>
        <p:txBody>
          <a:bodyPr wrap="square">
            <a:spAutoFit/>
          </a:bodyPr>
          <a:lstStyle/>
          <a:p>
            <a:r>
              <a:rPr lang="en-GB" sz="2000" dirty="0">
                <a:latin typeface="Arial" panose="020B0604020202020204" pitchFamily="34" charset="0"/>
              </a:rPr>
              <a:t>Paul Robeson (1898-1976), the son of an enslaved African American, was a famous singer and actor. </a:t>
            </a:r>
          </a:p>
          <a:p>
            <a:endParaRPr lang="en-GB" sz="1000" dirty="0">
              <a:latin typeface="Arial" panose="020B0604020202020204" pitchFamily="34" charset="0"/>
            </a:endParaRPr>
          </a:p>
          <a:p>
            <a:r>
              <a:rPr lang="en-GB" sz="2000" dirty="0">
                <a:latin typeface="Arial" panose="020B0604020202020204" pitchFamily="34" charset="0"/>
              </a:rPr>
              <a:t>His performances in England (1923-39) include the play Show Boat, the song, Old Man River, and the play Othello. </a:t>
            </a:r>
          </a:p>
          <a:p>
            <a:endParaRPr lang="en-GB" sz="1000" dirty="0">
              <a:latin typeface="Arial" panose="020B0604020202020204" pitchFamily="34" charset="0"/>
            </a:endParaRPr>
          </a:p>
          <a:p>
            <a:r>
              <a:rPr lang="en-GB" sz="2000" dirty="0">
                <a:latin typeface="Arial" panose="020B0604020202020204" pitchFamily="34" charset="0"/>
              </a:rPr>
              <a:t>From 1933 onwards he supported the rights of black people and workers everywhere, despite the damage to his career.</a:t>
            </a:r>
          </a:p>
          <a:p>
            <a:endParaRPr lang="en-GB" sz="1000" dirty="0">
              <a:latin typeface="Arial" panose="020B0604020202020204" pitchFamily="34" charset="0"/>
            </a:endParaRPr>
          </a:p>
          <a:p>
            <a:r>
              <a:rPr lang="en-GB" sz="2000" dirty="0">
                <a:latin typeface="Arial" panose="020B0604020202020204" pitchFamily="34" charset="0"/>
              </a:rPr>
              <a:t>In 1958, he sang in Newcastle City Hall to a full audience.</a:t>
            </a:r>
          </a:p>
        </p:txBody>
      </p:sp>
    </p:spTree>
    <p:extLst>
      <p:ext uri="{BB962C8B-B14F-4D97-AF65-F5344CB8AC3E}">
        <p14:creationId xmlns:p14="http://schemas.microsoft.com/office/powerpoint/2010/main" val="176121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2B95D-0131-C738-CEB9-4E579EE2061A}"/>
              </a:ext>
            </a:extLst>
          </p:cNvPr>
          <p:cNvSpPr>
            <a:spLocks noGrp="1"/>
          </p:cNvSpPr>
          <p:nvPr>
            <p:ph type="title"/>
          </p:nvPr>
        </p:nvSpPr>
        <p:spPr/>
        <p:txBody>
          <a:bodyPr/>
          <a:lstStyle/>
          <a:p>
            <a:r>
              <a:rPr lang="en-GB" sz="3200" b="1" dirty="0">
                <a:solidFill>
                  <a:srgbClr val="31A2DA"/>
                </a:solidFill>
              </a:rPr>
              <a:t>Research Tasks </a:t>
            </a:r>
            <a:r>
              <a:rPr lang="en-GB" sz="3200" b="1" dirty="0">
                <a:solidFill>
                  <a:schemeClr val="bg1"/>
                </a:solidFill>
              </a:rPr>
              <a:t>10</a:t>
            </a:r>
            <a:endParaRPr lang="en-US" dirty="0">
              <a:solidFill>
                <a:schemeClr val="bg1"/>
              </a:solidFill>
            </a:endParaRPr>
          </a:p>
        </p:txBody>
      </p:sp>
      <p:sp>
        <p:nvSpPr>
          <p:cNvPr id="3" name="Content Placeholder 2">
            <a:extLst>
              <a:ext uri="{FF2B5EF4-FFF2-40B4-BE49-F238E27FC236}">
                <a16:creationId xmlns:a16="http://schemas.microsoft.com/office/drawing/2014/main" id="{671E068B-4CB6-0665-1C14-352CCB8627DD}"/>
              </a:ext>
            </a:extLst>
          </p:cNvPr>
          <p:cNvSpPr>
            <a:spLocks noGrp="1"/>
          </p:cNvSpPr>
          <p:nvPr>
            <p:ph idx="1"/>
          </p:nvPr>
        </p:nvSpPr>
        <p:spPr>
          <a:xfrm>
            <a:off x="381886" y="1470244"/>
            <a:ext cx="8925418" cy="1958756"/>
          </a:xfrm>
        </p:spPr>
        <p:txBody>
          <a:bodyPr/>
          <a:lstStyle/>
          <a:p>
            <a:pPr marL="0" indent="0">
              <a:buNone/>
            </a:pPr>
            <a:r>
              <a:rPr lang="en-GB" sz="2400" dirty="0"/>
              <a:t>Use the web to find out more and to complete the following tasks:</a:t>
            </a:r>
          </a:p>
          <a:p>
            <a:pPr marL="0" indent="0">
              <a:buNone/>
            </a:pPr>
            <a:r>
              <a:rPr lang="en-GB" sz="2400" dirty="0">
                <a:hlinkClick r:id="rId3"/>
              </a:rPr>
              <a:t>https://www.archives.gov/milestone-documents/13th-amendment</a:t>
            </a:r>
            <a:endParaRPr lang="en-GB" sz="2400" dirty="0"/>
          </a:p>
          <a:p>
            <a:pPr marL="0" indent="0">
              <a:buNone/>
            </a:pPr>
            <a:r>
              <a:rPr lang="en-GB" sz="2400" dirty="0">
                <a:hlinkClick r:id="rId4"/>
              </a:rPr>
              <a:t>https://www.judge-priestley.co.uk/site/news/articles/the-impact-of-african-and-caribbean-music-on-british-culture</a:t>
            </a:r>
            <a:r>
              <a:rPr lang="en-GB" sz="2400" dirty="0"/>
              <a:t>  </a:t>
            </a:r>
          </a:p>
          <a:p>
            <a:pPr marL="0" indent="0">
              <a:buNone/>
            </a:pPr>
            <a:endParaRPr lang="en-GB" sz="2400" dirty="0"/>
          </a:p>
        </p:txBody>
      </p:sp>
      <p:sp>
        <p:nvSpPr>
          <p:cNvPr id="7" name="TextBox 6">
            <a:extLst>
              <a:ext uri="{FF2B5EF4-FFF2-40B4-BE49-F238E27FC236}">
                <a16:creationId xmlns:a16="http://schemas.microsoft.com/office/drawing/2014/main" id="{BFC414F8-9397-6290-044F-4F5C14D64B6C}"/>
              </a:ext>
            </a:extLst>
          </p:cNvPr>
          <p:cNvSpPr txBox="1"/>
          <p:nvPr/>
        </p:nvSpPr>
        <p:spPr>
          <a:xfrm>
            <a:off x="357187" y="3823830"/>
            <a:ext cx="4962958" cy="1938992"/>
          </a:xfrm>
          <a:prstGeom prst="rect">
            <a:avLst/>
          </a:prstGeom>
          <a:noFill/>
        </p:spPr>
        <p:txBody>
          <a:bodyPr wrap="square">
            <a:spAutoFit/>
          </a:bodyPr>
          <a:lstStyle/>
          <a:p>
            <a:r>
              <a:rPr lang="en-GB" sz="2000" b="1" dirty="0"/>
              <a:t>Why do you think Aldridge took so long to consider returning to the USA? </a:t>
            </a:r>
          </a:p>
          <a:p>
            <a:endParaRPr lang="en-GB" sz="2000" b="1" dirty="0"/>
          </a:p>
          <a:p>
            <a:r>
              <a:rPr lang="en-GB" sz="2000" b="1" dirty="0"/>
              <a:t>What law was passed in 1865 in the USA that might have encouraged him to return?</a:t>
            </a:r>
          </a:p>
        </p:txBody>
      </p:sp>
      <p:grpSp>
        <p:nvGrpSpPr>
          <p:cNvPr id="5" name="Group 4" descr="Enquiry Question&#10;Can you name any kinds of music which started in Africa or among African people in the Caribbean and the USA which are now popular in Britain? ">
            <a:extLst>
              <a:ext uri="{FF2B5EF4-FFF2-40B4-BE49-F238E27FC236}">
                <a16:creationId xmlns:a16="http://schemas.microsoft.com/office/drawing/2014/main" id="{212AAF24-CEBD-BE17-CD94-CAB9CFF16B71}"/>
              </a:ext>
            </a:extLst>
          </p:cNvPr>
          <p:cNvGrpSpPr/>
          <p:nvPr/>
        </p:nvGrpSpPr>
        <p:grpSpPr>
          <a:xfrm>
            <a:off x="6235764" y="4024586"/>
            <a:ext cx="4962958" cy="1835887"/>
            <a:chOff x="7823199" y="4253262"/>
            <a:chExt cx="3410857" cy="2487379"/>
          </a:xfrm>
        </p:grpSpPr>
        <p:pic>
          <p:nvPicPr>
            <p:cNvPr id="6" name="Picture 11">
              <a:extLst>
                <a:ext uri="{FF2B5EF4-FFF2-40B4-BE49-F238E27FC236}">
                  <a16:creationId xmlns:a16="http://schemas.microsoft.com/office/drawing/2014/main" id="{B11FCCA8-9F48-A697-A9C8-6C3AA24E980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23199" y="4253262"/>
              <a:ext cx="3410857" cy="2487379"/>
            </a:xfrm>
            <a:prstGeom prst="rect">
              <a:avLst/>
            </a:prstGeom>
          </p:spPr>
        </p:pic>
        <p:sp>
          <p:nvSpPr>
            <p:cNvPr id="8" name="TextBox 7">
              <a:extLst>
                <a:ext uri="{FF2B5EF4-FFF2-40B4-BE49-F238E27FC236}">
                  <a16:creationId xmlns:a16="http://schemas.microsoft.com/office/drawing/2014/main" id="{6942CDFA-97EC-CFA0-4F08-9E10EB53907E}"/>
                </a:ext>
              </a:extLst>
            </p:cNvPr>
            <p:cNvSpPr txBox="1"/>
            <p:nvPr/>
          </p:nvSpPr>
          <p:spPr>
            <a:xfrm>
              <a:off x="8084456" y="4481288"/>
              <a:ext cx="2888343" cy="2031325"/>
            </a:xfrm>
            <a:prstGeom prst="rect">
              <a:avLst/>
            </a:prstGeom>
            <a:noFill/>
          </p:spPr>
          <p:txBody>
            <a:bodyPr wrap="square">
              <a:spAutoFit/>
            </a:bodyPr>
            <a:lstStyle/>
            <a:p>
              <a:pPr marL="0" indent="0" algn="ctr">
                <a:buNone/>
              </a:pPr>
              <a:r>
                <a:rPr lang="en-GB" sz="1800" b="1" dirty="0"/>
                <a:t>Enquiry Question</a:t>
              </a:r>
            </a:p>
            <a:p>
              <a:pPr marL="0" indent="0" algn="ctr">
                <a:buNone/>
              </a:pPr>
              <a:r>
                <a:rPr lang="en-GB" sz="1800" dirty="0"/>
                <a:t>Can you name any kinds of music which started in Africa or among African people in the Caribbean and the USA which are now popular in Britain? </a:t>
              </a:r>
            </a:p>
          </p:txBody>
        </p:sp>
      </p:grpSp>
      <p:grpSp>
        <p:nvGrpSpPr>
          <p:cNvPr id="9" name="Research Character" descr="Research">
            <a:extLst>
              <a:ext uri="{FF2B5EF4-FFF2-40B4-BE49-F238E27FC236}">
                <a16:creationId xmlns:a16="http://schemas.microsoft.com/office/drawing/2014/main" id="{10101D83-3E3F-7DE6-3EFB-CB28FC951133}"/>
              </a:ext>
            </a:extLst>
          </p:cNvPr>
          <p:cNvGrpSpPr/>
          <p:nvPr/>
        </p:nvGrpSpPr>
        <p:grpSpPr>
          <a:xfrm>
            <a:off x="9572169" y="1589724"/>
            <a:ext cx="1821379" cy="2062395"/>
            <a:chOff x="7823486" y="378506"/>
            <a:chExt cx="2889756" cy="2981745"/>
          </a:xfrm>
        </p:grpSpPr>
        <p:sp>
          <p:nvSpPr>
            <p:cNvPr id="10" name="Washi">
              <a:extLst>
                <a:ext uri="{FF2B5EF4-FFF2-40B4-BE49-F238E27FC236}">
                  <a16:creationId xmlns:a16="http://schemas.microsoft.com/office/drawing/2014/main" id="{6039C4CA-8472-C835-F113-688EE6ED399C}"/>
                </a:ext>
                <a:ext uri="{C183D7F6-B498-43B3-948B-1728B52AA6E4}">
                  <adec:decorative xmlns:adec="http://schemas.microsoft.com/office/drawing/2017/decorative" val="1"/>
                </a:ext>
              </a:extLst>
            </p:cNvPr>
            <p:cNvSpPr txBox="1">
              <a:spLocks/>
            </p:cNvSpPr>
            <p:nvPr/>
          </p:nvSpPr>
          <p:spPr>
            <a:xfrm>
              <a:off x="7990988" y="378506"/>
              <a:ext cx="2233899" cy="681038"/>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1" name="Text Placeholder">
              <a:extLst>
                <a:ext uri="{FF2B5EF4-FFF2-40B4-BE49-F238E27FC236}">
                  <a16:creationId xmlns:a16="http://schemas.microsoft.com/office/drawing/2014/main" id="{BC49E01E-F06E-73BF-9268-5AB438345518}"/>
                </a:ext>
              </a:extLst>
            </p:cNvPr>
            <p:cNvSpPr txBox="1">
              <a:spLocks/>
            </p:cNvSpPr>
            <p:nvPr/>
          </p:nvSpPr>
          <p:spPr>
            <a:xfrm rot="21383919">
              <a:off x="7823486" y="564933"/>
              <a:ext cx="2568902" cy="414338"/>
            </a:xfrm>
            <a:prstGeom prst="rect">
              <a:avLst/>
            </a:prstGeom>
            <a:noFill/>
          </p:spPr>
          <p:txBody>
            <a:bodyPr anchor="ctr" anchorCtr="0">
              <a:normAutofit fontScale="2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latin typeface="Helvetica" pitchFamily="2" charset="0"/>
                </a:rPr>
                <a:t>Research</a:t>
              </a:r>
              <a:endParaRPr lang="en-GB" sz="5400" dirty="0">
                <a:solidFill>
                  <a:srgbClr val="3F3F3F"/>
                </a:solidFill>
                <a:effectLst/>
                <a:latin typeface="Helvetica" pitchFamily="2" charset="0"/>
              </a:endParaRPr>
            </a:p>
          </p:txBody>
        </p:sp>
        <p:pic>
          <p:nvPicPr>
            <p:cNvPr id="12" name="Icon" descr="Research character icon">
              <a:extLst>
                <a:ext uri="{FF2B5EF4-FFF2-40B4-BE49-F238E27FC236}">
                  <a16:creationId xmlns:a16="http://schemas.microsoft.com/office/drawing/2014/main" id="{D3E2EF98-9155-A0A5-7311-310CCE5ED9F8}"/>
                </a:ext>
              </a:extLst>
            </p:cNvPr>
            <p:cNvPicPr>
              <a:picLocks noChangeAspect="1"/>
            </p:cNvPicPr>
            <p:nvPr/>
          </p:nvPicPr>
          <p:blipFill>
            <a:blip r:embed="rId9"/>
            <a:stretch>
              <a:fillRect/>
            </a:stretch>
          </p:blipFill>
          <p:spPr>
            <a:xfrm>
              <a:off x="7972927" y="876582"/>
              <a:ext cx="2740315" cy="2483669"/>
            </a:xfrm>
            <a:prstGeom prst="rect">
              <a:avLst/>
            </a:prstGeom>
          </p:spPr>
        </p:pic>
      </p:grpSp>
    </p:spTree>
    <p:extLst>
      <p:ext uri="{BB962C8B-B14F-4D97-AF65-F5344CB8AC3E}">
        <p14:creationId xmlns:p14="http://schemas.microsoft.com/office/powerpoint/2010/main" val="256408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2B95D-0131-C738-CEB9-4E579EE2061A}"/>
              </a:ext>
            </a:extLst>
          </p:cNvPr>
          <p:cNvSpPr>
            <a:spLocks noGrp="1"/>
          </p:cNvSpPr>
          <p:nvPr>
            <p:ph type="title"/>
          </p:nvPr>
        </p:nvSpPr>
        <p:spPr/>
        <p:txBody>
          <a:bodyPr/>
          <a:lstStyle/>
          <a:p>
            <a:r>
              <a:rPr lang="en-GB" sz="3200" b="1" dirty="0">
                <a:solidFill>
                  <a:srgbClr val="31A2DA"/>
                </a:solidFill>
              </a:rPr>
              <a:t>Research Tasks </a:t>
            </a:r>
            <a:r>
              <a:rPr lang="en-GB" sz="3200" b="1" dirty="0">
                <a:solidFill>
                  <a:schemeClr val="bg1"/>
                </a:solidFill>
              </a:rPr>
              <a:t>11</a:t>
            </a:r>
            <a:endParaRPr lang="en-US" dirty="0">
              <a:solidFill>
                <a:schemeClr val="bg1"/>
              </a:solidFill>
            </a:endParaRPr>
          </a:p>
        </p:txBody>
      </p:sp>
      <p:sp>
        <p:nvSpPr>
          <p:cNvPr id="3" name="Content Placeholder 2">
            <a:extLst>
              <a:ext uri="{FF2B5EF4-FFF2-40B4-BE49-F238E27FC236}">
                <a16:creationId xmlns:a16="http://schemas.microsoft.com/office/drawing/2014/main" id="{2CFDB3FD-685A-6879-01D5-0BF757603404}"/>
              </a:ext>
            </a:extLst>
          </p:cNvPr>
          <p:cNvSpPr>
            <a:spLocks noGrp="1"/>
          </p:cNvSpPr>
          <p:nvPr>
            <p:ph idx="1"/>
          </p:nvPr>
        </p:nvSpPr>
        <p:spPr/>
        <p:txBody>
          <a:bodyPr/>
          <a:lstStyle/>
          <a:p>
            <a:r>
              <a:rPr lang="en-GB" sz="2400" dirty="0"/>
              <a:t>In the song ‘Old Man River’, Paul Robeson sang about which river? It begins with M, has 11 letters and is in the Southern United States. Can you name it?</a:t>
            </a:r>
          </a:p>
          <a:p>
            <a:endParaRPr lang="en-GB" sz="2400" dirty="0"/>
          </a:p>
          <a:p>
            <a:pPr marL="0" indent="0">
              <a:buNone/>
            </a:pPr>
            <a:r>
              <a:rPr lang="en-GB" sz="2400" i="1" dirty="0"/>
              <a:t>	[The river] don’t plant taters (potatoes) and [it] don’t plant cotton.</a:t>
            </a:r>
          </a:p>
          <a:p>
            <a:pPr marL="0" indent="0">
              <a:buNone/>
            </a:pPr>
            <a:r>
              <a:rPr lang="en-GB" sz="2400" i="1" dirty="0"/>
              <a:t>	And them what plants cotton is soon forgotten.</a:t>
            </a:r>
          </a:p>
          <a:p>
            <a:pPr marL="0" indent="0">
              <a:buNone/>
            </a:pPr>
            <a:r>
              <a:rPr lang="en-GB" sz="2400" i="1" dirty="0"/>
              <a:t>	But </a:t>
            </a:r>
            <a:r>
              <a:rPr lang="en-GB" sz="2400" i="1" dirty="0" err="1"/>
              <a:t>ol</a:t>
            </a:r>
            <a:r>
              <a:rPr lang="en-GB" sz="2400" i="1" dirty="0"/>
              <a:t>’ Man River, jest keeps </a:t>
            </a:r>
            <a:r>
              <a:rPr lang="en-GB" sz="2400" i="1" dirty="0" err="1"/>
              <a:t>rollin</a:t>
            </a:r>
            <a:r>
              <a:rPr lang="en-GB" sz="2400" i="1" dirty="0"/>
              <a:t>’ along.</a:t>
            </a:r>
          </a:p>
          <a:p>
            <a:endParaRPr lang="en-GB" dirty="0"/>
          </a:p>
        </p:txBody>
      </p:sp>
      <p:pic>
        <p:nvPicPr>
          <p:cNvPr id="6" name="Picture 11">
            <a:extLst>
              <a:ext uri="{FF2B5EF4-FFF2-40B4-BE49-F238E27FC236}">
                <a16:creationId xmlns:a16="http://schemas.microsoft.com/office/drawing/2014/main" id="{551E675C-1B3D-67FB-2583-1AE1DF4095F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7198" y="4810990"/>
            <a:ext cx="10971915" cy="1797627"/>
          </a:xfrm>
          <a:prstGeom prst="rect">
            <a:avLst/>
          </a:prstGeom>
        </p:spPr>
      </p:pic>
      <p:sp>
        <p:nvSpPr>
          <p:cNvPr id="7" name="TextBox 6">
            <a:extLst>
              <a:ext uri="{FF2B5EF4-FFF2-40B4-BE49-F238E27FC236}">
                <a16:creationId xmlns:a16="http://schemas.microsoft.com/office/drawing/2014/main" id="{72D7DD88-18AB-91A3-C8AB-90ED48B85E54}"/>
              </a:ext>
            </a:extLst>
          </p:cNvPr>
          <p:cNvSpPr txBox="1"/>
          <p:nvPr/>
        </p:nvSpPr>
        <p:spPr>
          <a:xfrm>
            <a:off x="801218" y="4935787"/>
            <a:ext cx="10203873" cy="1323439"/>
          </a:xfrm>
          <a:prstGeom prst="rect">
            <a:avLst/>
          </a:prstGeom>
          <a:noFill/>
        </p:spPr>
        <p:txBody>
          <a:bodyPr wrap="square">
            <a:spAutoFit/>
          </a:bodyPr>
          <a:lstStyle/>
          <a:p>
            <a:pPr marL="0" indent="0" algn="ctr">
              <a:buNone/>
            </a:pPr>
            <a:r>
              <a:rPr lang="en-GB" sz="2000" b="1" dirty="0"/>
              <a:t>Enquiry Questions</a:t>
            </a:r>
          </a:p>
          <a:p>
            <a:pPr marL="0" indent="0" algn="ctr">
              <a:buNone/>
            </a:pPr>
            <a:r>
              <a:rPr lang="en-GB" sz="2000" dirty="0"/>
              <a:t>Who planted the cotton in the Southern United States? </a:t>
            </a:r>
          </a:p>
          <a:p>
            <a:pPr marL="0" indent="0" algn="ctr">
              <a:buNone/>
            </a:pPr>
            <a:endParaRPr lang="en-GB" sz="2000" dirty="0"/>
          </a:p>
          <a:p>
            <a:pPr marL="0" indent="0" algn="ctr">
              <a:buNone/>
            </a:pPr>
            <a:r>
              <a:rPr lang="en-GB" sz="2000" dirty="0"/>
              <a:t>What was life like for a cotton picker on a plantation in the southern states of the USA?</a:t>
            </a:r>
          </a:p>
        </p:txBody>
      </p:sp>
    </p:spTree>
    <p:extLst>
      <p:ext uri="{BB962C8B-B14F-4D97-AF65-F5344CB8AC3E}">
        <p14:creationId xmlns:p14="http://schemas.microsoft.com/office/powerpoint/2010/main" val="1699397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a:t>Nation Builders</a:t>
            </a:r>
            <a:endParaRPr lang="en-US" dirty="0"/>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357186" y="1734096"/>
            <a:ext cx="3449269" cy="3116363"/>
          </a:xfrm>
        </p:spPr>
        <p:txBody>
          <a:bodyPr/>
          <a:lstStyle/>
          <a:p>
            <a:endParaRPr lang="en-GB"/>
          </a:p>
        </p:txBody>
      </p:sp>
      <p:pic>
        <p:nvPicPr>
          <p:cNvPr id="19" name="Picture Placeholder 18" descr="A picture of a black man with short neat hair and a big moustache. He is wearing a white shirt and tie, and jacket. ">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a:blip r:embed="rId3"/>
          <a:srcRect t="18728" b="18728"/>
          <a:stretch/>
        </p:blipFill>
        <p:spPr>
          <a:xfrm>
            <a:off x="733647" y="1890467"/>
            <a:ext cx="2860157" cy="2252620"/>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965507" y="4210712"/>
            <a:ext cx="2328862" cy="681038"/>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1100444" y="4344062"/>
            <a:ext cx="2058987" cy="414338"/>
          </a:xfrm>
        </p:spPr>
        <p:txBody>
          <a:bodyPr/>
          <a:lstStyle/>
          <a:p>
            <a:pPr>
              <a:lnSpc>
                <a:spcPct val="107000"/>
              </a:lnSpc>
              <a:spcAft>
                <a:spcPts val="800"/>
              </a:spcAft>
            </a:pPr>
            <a:r>
              <a:rPr lang="en-GB" sz="1400" dirty="0">
                <a:latin typeface="Arial" panose="020B0604020202020204" pitchFamily="34" charset="0"/>
                <a:ea typeface="Calibri" panose="020F0502020204030204" pitchFamily="34" charset="0"/>
              </a:rPr>
              <a:t>Charles Duncan O’Neal</a:t>
            </a:r>
          </a:p>
        </p:txBody>
      </p:sp>
      <p:sp>
        <p:nvSpPr>
          <p:cNvPr id="8" name="Picture Placeholder 7">
            <a:extLst>
              <a:ext uri="{FF2B5EF4-FFF2-40B4-BE49-F238E27FC236}">
                <a16:creationId xmlns:a16="http://schemas.microsoft.com/office/drawing/2014/main" id="{474CECE9-1364-6AD8-7F27-476D54D35275}"/>
              </a:ext>
              <a:ext uri="{C183D7F6-B498-43B3-948B-1728B52AA6E4}">
                <adec:decorative xmlns:adec="http://schemas.microsoft.com/office/drawing/2017/decorative" val="1"/>
              </a:ext>
            </a:extLst>
          </p:cNvPr>
          <p:cNvSpPr>
            <a:spLocks noGrp="1"/>
          </p:cNvSpPr>
          <p:nvPr>
            <p:ph type="pic" sz="quarter" idx="13"/>
          </p:nvPr>
        </p:nvSpPr>
        <p:spPr>
          <a:xfrm>
            <a:off x="4065654" y="1764624"/>
            <a:ext cx="3449269" cy="3116363"/>
          </a:xfrm>
        </p:spPr>
        <p:txBody>
          <a:bodyPr/>
          <a:lstStyle/>
          <a:p>
            <a:endParaRPr lang="en-GB"/>
          </a:p>
        </p:txBody>
      </p:sp>
      <p:pic>
        <p:nvPicPr>
          <p:cNvPr id="21" name="Picture Placeholder 20" descr="A black and white photo of a big white ship, with two big funnels. ">
            <a:extLst>
              <a:ext uri="{FF2B5EF4-FFF2-40B4-BE49-F238E27FC236}">
                <a16:creationId xmlns:a16="http://schemas.microsoft.com/office/drawing/2014/main" id="{7480CD8D-FD6C-D072-F4E0-D18C0312E67B}"/>
              </a:ext>
            </a:extLst>
          </p:cNvPr>
          <p:cNvPicPr>
            <a:picLocks noGrp="1" noChangeAspect="1"/>
          </p:cNvPicPr>
          <p:nvPr>
            <p:ph type="pic" sz="quarter" idx="14"/>
          </p:nvPr>
        </p:nvPicPr>
        <p:blipFill>
          <a:blip r:embed="rId4"/>
          <a:srcRect l="16877" r="16877"/>
          <a:stretch/>
        </p:blipFill>
        <p:spPr>
          <a:xfrm>
            <a:off x="4425413" y="1912311"/>
            <a:ext cx="2860157" cy="2252620"/>
          </a:xfrm>
        </p:spPr>
      </p:pic>
      <p:sp>
        <p:nvSpPr>
          <p:cNvPr id="10" name="Picture Placeholder 9">
            <a:extLst>
              <a:ext uri="{FF2B5EF4-FFF2-40B4-BE49-F238E27FC236}">
                <a16:creationId xmlns:a16="http://schemas.microsoft.com/office/drawing/2014/main" id="{C0AF67A0-DCFD-9A2B-6F76-38ABEF42DCC1}"/>
              </a:ext>
              <a:ext uri="{C183D7F6-B498-43B3-948B-1728B52AA6E4}">
                <adec:decorative xmlns:adec="http://schemas.microsoft.com/office/drawing/2017/decorative" val="1"/>
              </a:ext>
            </a:extLst>
          </p:cNvPr>
          <p:cNvSpPr>
            <a:spLocks noGrp="1"/>
          </p:cNvSpPr>
          <p:nvPr>
            <p:ph type="pic" sz="quarter" idx="24"/>
          </p:nvPr>
        </p:nvSpPr>
        <p:spPr>
          <a:xfrm>
            <a:off x="4883450" y="4237046"/>
            <a:ext cx="2328862" cy="681038"/>
          </a:xfrm>
        </p:spPr>
        <p:txBody>
          <a:bodyPr/>
          <a:lstStyle/>
          <a:p>
            <a:endParaRPr lang="en-GB"/>
          </a:p>
        </p:txBody>
      </p:sp>
      <p:sp>
        <p:nvSpPr>
          <p:cNvPr id="11" name="Text Placeholder 10">
            <a:extLst>
              <a:ext uri="{FF2B5EF4-FFF2-40B4-BE49-F238E27FC236}">
                <a16:creationId xmlns:a16="http://schemas.microsoft.com/office/drawing/2014/main" id="{115BC6B9-A10E-681C-FE50-8C95EAD06382}"/>
              </a:ext>
            </a:extLst>
          </p:cNvPr>
          <p:cNvSpPr>
            <a:spLocks noGrp="1"/>
          </p:cNvSpPr>
          <p:nvPr>
            <p:ph type="body" sz="quarter" idx="25"/>
          </p:nvPr>
        </p:nvSpPr>
        <p:spPr>
          <a:xfrm rot="21383919">
            <a:off x="5018387" y="4370396"/>
            <a:ext cx="2058987" cy="414338"/>
          </a:xfrm>
        </p:spPr>
        <p:txBody>
          <a:bodyPr/>
          <a:lstStyle/>
          <a:p>
            <a:pPr>
              <a:lnSpc>
                <a:spcPct val="107000"/>
              </a:lnSpc>
              <a:spcAft>
                <a:spcPts val="800"/>
              </a:spcAft>
            </a:pPr>
            <a:r>
              <a:rPr lang="en-GB" sz="1400" dirty="0">
                <a:latin typeface="Arial" panose="020B0604020202020204" pitchFamily="34" charset="0"/>
                <a:ea typeface="Calibri" panose="020F0502020204030204" pitchFamily="34" charset="0"/>
              </a:rPr>
              <a:t>HMT Empire Windrush</a:t>
            </a:r>
          </a:p>
        </p:txBody>
      </p:sp>
      <p:sp>
        <p:nvSpPr>
          <p:cNvPr id="13" name="Picture Placeholder 12">
            <a:extLst>
              <a:ext uri="{FF2B5EF4-FFF2-40B4-BE49-F238E27FC236}">
                <a16:creationId xmlns:a16="http://schemas.microsoft.com/office/drawing/2014/main" id="{CFD2A170-F032-A512-DD85-1E1D77654555}"/>
              </a:ext>
              <a:ext uri="{C183D7F6-B498-43B3-948B-1728B52AA6E4}">
                <adec:decorative xmlns:adec="http://schemas.microsoft.com/office/drawing/2017/decorative" val="1"/>
              </a:ext>
            </a:extLst>
          </p:cNvPr>
          <p:cNvSpPr>
            <a:spLocks noGrp="1"/>
          </p:cNvSpPr>
          <p:nvPr>
            <p:ph type="pic" sz="quarter" idx="15"/>
          </p:nvPr>
        </p:nvSpPr>
        <p:spPr>
          <a:xfrm>
            <a:off x="7777224" y="1755940"/>
            <a:ext cx="3449269" cy="3116363"/>
          </a:xfrm>
        </p:spPr>
        <p:txBody>
          <a:bodyPr/>
          <a:lstStyle/>
          <a:p>
            <a:endParaRPr lang="en-GB"/>
          </a:p>
        </p:txBody>
      </p:sp>
      <p:pic>
        <p:nvPicPr>
          <p:cNvPr id="23" name="Picture Placeholder 22" descr="A colour photo of a black African man standing at a microphone, holding his hadn't up to wave and smiling. He has white hair. ">
            <a:extLst>
              <a:ext uri="{FF2B5EF4-FFF2-40B4-BE49-F238E27FC236}">
                <a16:creationId xmlns:a16="http://schemas.microsoft.com/office/drawing/2014/main" id="{A7A369D3-D51E-0878-F34A-B5D4AC9B3913}"/>
              </a:ext>
            </a:extLst>
          </p:cNvPr>
          <p:cNvPicPr>
            <a:picLocks noGrp="1" noChangeAspect="1"/>
          </p:cNvPicPr>
          <p:nvPr>
            <p:ph type="pic" sz="quarter" idx="16"/>
          </p:nvPr>
        </p:nvPicPr>
        <p:blipFill rotWithShape="1">
          <a:blip r:embed="rId5"/>
          <a:srcRect l="-1583" t="2346" r="1583" b="19864"/>
          <a:stretch/>
        </p:blipFill>
        <p:spPr>
          <a:xfrm>
            <a:off x="8153685" y="1912311"/>
            <a:ext cx="2860157" cy="2252620"/>
          </a:xfrm>
        </p:spPr>
      </p:pic>
      <p:sp>
        <p:nvSpPr>
          <p:cNvPr id="15" name="Picture Placeholder 14">
            <a:extLst>
              <a:ext uri="{FF2B5EF4-FFF2-40B4-BE49-F238E27FC236}">
                <a16:creationId xmlns:a16="http://schemas.microsoft.com/office/drawing/2014/main" id="{7252CBE2-445D-6F5E-89A7-D96E7F4DE0C1}"/>
              </a:ext>
              <a:ext uri="{C183D7F6-B498-43B3-948B-1728B52AA6E4}">
                <adec:decorative xmlns:adec="http://schemas.microsoft.com/office/drawing/2017/decorative" val="1"/>
              </a:ext>
            </a:extLst>
          </p:cNvPr>
          <p:cNvSpPr>
            <a:spLocks noGrp="1"/>
          </p:cNvSpPr>
          <p:nvPr>
            <p:ph type="pic" sz="quarter" idx="26"/>
          </p:nvPr>
        </p:nvSpPr>
        <p:spPr>
          <a:xfrm>
            <a:off x="8362619" y="4194758"/>
            <a:ext cx="2328862" cy="681038"/>
          </a:xfrm>
        </p:spPr>
        <p:txBody>
          <a:bodyPr/>
          <a:lstStyle/>
          <a:p>
            <a:endParaRPr lang="en-GB"/>
          </a:p>
        </p:txBody>
      </p:sp>
      <p:sp>
        <p:nvSpPr>
          <p:cNvPr id="16" name="Text Placeholder 15">
            <a:extLst>
              <a:ext uri="{FF2B5EF4-FFF2-40B4-BE49-F238E27FC236}">
                <a16:creationId xmlns:a16="http://schemas.microsoft.com/office/drawing/2014/main" id="{3026AE8E-3169-5C56-FF55-4D4D589259B7}"/>
              </a:ext>
            </a:extLst>
          </p:cNvPr>
          <p:cNvSpPr>
            <a:spLocks noGrp="1"/>
          </p:cNvSpPr>
          <p:nvPr>
            <p:ph type="body" sz="quarter" idx="27"/>
          </p:nvPr>
        </p:nvSpPr>
        <p:spPr>
          <a:xfrm rot="21383919">
            <a:off x="8497556" y="4328108"/>
            <a:ext cx="2058987" cy="414338"/>
          </a:xfrm>
        </p:spPr>
        <p:txBody>
          <a:bodyPr/>
          <a:lstStyle/>
          <a:p>
            <a:pPr>
              <a:lnSpc>
                <a:spcPct val="107000"/>
              </a:lnSpc>
              <a:spcAft>
                <a:spcPts val="800"/>
              </a:spcAft>
            </a:pPr>
            <a:r>
              <a:rPr lang="en-GB" sz="1400" dirty="0">
                <a:latin typeface="Arial" panose="020B0604020202020204" pitchFamily="34" charset="0"/>
                <a:ea typeface="Calibri" panose="020F0502020204030204" pitchFamily="34" charset="0"/>
              </a:rPr>
              <a:t>Archie Sibeko</a:t>
            </a:r>
          </a:p>
        </p:txBody>
      </p:sp>
    </p:spTree>
    <p:extLst>
      <p:ext uri="{BB962C8B-B14F-4D97-AF65-F5344CB8AC3E}">
        <p14:creationId xmlns:p14="http://schemas.microsoft.com/office/powerpoint/2010/main" val="24788058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err="1"/>
              <a:t>Dr.</a:t>
            </a:r>
            <a:r>
              <a:rPr lang="en-GB" sz="3200" b="1" dirty="0"/>
              <a:t> Charles Duncan O’Neal </a:t>
            </a:r>
            <a:endParaRPr lang="en-US" dirty="0"/>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473301" y="1075414"/>
            <a:ext cx="5339603" cy="4824252"/>
          </a:xfrm>
        </p:spPr>
        <p:txBody>
          <a:bodyPr/>
          <a:lstStyle/>
          <a:p>
            <a:endParaRPr lang="en-GB"/>
          </a:p>
        </p:txBody>
      </p:sp>
      <p:pic>
        <p:nvPicPr>
          <p:cNvPr id="19" name="Picture Placeholder 18" descr="A picture of a black man with short neat hair and a big moustache. He is wearing a white shirt and tie, and jacket. ">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a:blip r:embed="rId3"/>
          <a:srcRect t="18728" b="18728"/>
          <a:stretch/>
        </p:blipFill>
        <p:spPr>
          <a:xfrm>
            <a:off x="1053486" y="1341920"/>
            <a:ext cx="4427635" cy="3487144"/>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1583705" y="4568433"/>
            <a:ext cx="3605169" cy="1054273"/>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1710397" y="4812729"/>
            <a:ext cx="3187392" cy="641411"/>
          </a:xfrm>
        </p:spPr>
        <p:txBody>
          <a:bodyPr/>
          <a:lstStyle/>
          <a:p>
            <a:r>
              <a:rPr lang="en-GB" sz="1400" b="1" dirty="0" err="1"/>
              <a:t>Dr.</a:t>
            </a:r>
            <a:r>
              <a:rPr lang="en-GB" sz="1400" b="1" dirty="0"/>
              <a:t> Charles Duncan O’Neal </a:t>
            </a:r>
            <a:endParaRPr lang="en-GB" sz="1400" dirty="0">
              <a:latin typeface="Arial" panose="020B0604020202020204" pitchFamily="34" charset="0"/>
            </a:endParaRPr>
          </a:p>
        </p:txBody>
      </p:sp>
      <p:sp>
        <p:nvSpPr>
          <p:cNvPr id="14" name="TextBox 13">
            <a:extLst>
              <a:ext uri="{FF2B5EF4-FFF2-40B4-BE49-F238E27FC236}">
                <a16:creationId xmlns:a16="http://schemas.microsoft.com/office/drawing/2014/main" id="{F88DAC23-C3A2-C67F-4021-23559030AE93}"/>
              </a:ext>
            </a:extLst>
          </p:cNvPr>
          <p:cNvSpPr txBox="1"/>
          <p:nvPr/>
        </p:nvSpPr>
        <p:spPr>
          <a:xfrm>
            <a:off x="6299278" y="1341920"/>
            <a:ext cx="4876800" cy="4708981"/>
          </a:xfrm>
          <a:prstGeom prst="rect">
            <a:avLst/>
          </a:prstGeom>
          <a:noFill/>
        </p:spPr>
        <p:txBody>
          <a:bodyPr wrap="square">
            <a:spAutoFit/>
          </a:bodyPr>
          <a:lstStyle/>
          <a:p>
            <a:pPr marL="0" indent="0">
              <a:buNone/>
            </a:pPr>
            <a:r>
              <a:rPr lang="en-GB" sz="2000" dirty="0" err="1"/>
              <a:t>Dr.</a:t>
            </a:r>
            <a:r>
              <a:rPr lang="en-GB" sz="2000" dirty="0"/>
              <a:t> Charles Duncan O’Neal (1879-1936), from Barbados, studied medicine at Edinburgh University. While a doctor and a councillor in the Sunderland area (1905-1910) he worked to help the poorer people.</a:t>
            </a:r>
          </a:p>
          <a:p>
            <a:pPr marL="0" indent="0">
              <a:buNone/>
            </a:pPr>
            <a:endParaRPr lang="en-GB" sz="1000" dirty="0"/>
          </a:p>
          <a:p>
            <a:pPr marL="0" indent="0">
              <a:buNone/>
            </a:pPr>
            <a:r>
              <a:rPr lang="en-GB" sz="2000" dirty="0"/>
              <a:t>After spending 14 years in Trinidad and Dominica, he helped set up organisations in Barbados to work for better conditions for workers, for women and for compulsory free education for children. </a:t>
            </a:r>
          </a:p>
          <a:p>
            <a:pPr marL="0" indent="0">
              <a:buNone/>
            </a:pPr>
            <a:endParaRPr lang="en-GB" sz="1000" dirty="0"/>
          </a:p>
          <a:p>
            <a:pPr marL="0" indent="0">
              <a:buNone/>
            </a:pPr>
            <a:r>
              <a:rPr lang="en-GB" sz="2000" dirty="0"/>
              <a:t>He became a Member of Parliament in Barbados and his picture is on the Barbados $1 stamp and $10 note.</a:t>
            </a:r>
          </a:p>
        </p:txBody>
      </p:sp>
    </p:spTree>
    <p:extLst>
      <p:ext uri="{BB962C8B-B14F-4D97-AF65-F5344CB8AC3E}">
        <p14:creationId xmlns:p14="http://schemas.microsoft.com/office/powerpoint/2010/main" val="197761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a:t>Ivor Cummings</a:t>
            </a:r>
            <a:endParaRPr lang="en-US" dirty="0"/>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473301" y="1075414"/>
            <a:ext cx="5339603" cy="4824252"/>
          </a:xfrm>
        </p:spPr>
        <p:txBody>
          <a:bodyPr/>
          <a:lstStyle/>
          <a:p>
            <a:endParaRPr lang="en-GB"/>
          </a:p>
        </p:txBody>
      </p:sp>
      <p:pic>
        <p:nvPicPr>
          <p:cNvPr id="19" name="Picture Placeholder 18" descr="A black and white photo of a big white ship, with two big funnels. ">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a:blip r:embed="rId3"/>
          <a:srcRect l="16877" r="16877"/>
          <a:stretch/>
        </p:blipFill>
        <p:spPr>
          <a:xfrm>
            <a:off x="1053486" y="1341920"/>
            <a:ext cx="4427635" cy="3487144"/>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1583705" y="4568433"/>
            <a:ext cx="3605169" cy="1054273"/>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1710397" y="4812729"/>
            <a:ext cx="3187392" cy="641411"/>
          </a:xfrm>
        </p:spPr>
        <p:txBody>
          <a:bodyPr/>
          <a:lstStyle/>
          <a:p>
            <a:pPr>
              <a:lnSpc>
                <a:spcPct val="107000"/>
              </a:lnSpc>
              <a:spcAft>
                <a:spcPts val="800"/>
              </a:spcAft>
            </a:pPr>
            <a:r>
              <a:rPr lang="en-GB" sz="1400" i="1" dirty="0">
                <a:latin typeface="Arial" panose="020B0604020202020204" pitchFamily="34" charset="0"/>
                <a:ea typeface="Calibri" panose="020F0502020204030204" pitchFamily="34" charset="0"/>
              </a:rPr>
              <a:t>HMT Empire Windrush, Public Domain</a:t>
            </a:r>
            <a:endParaRPr lang="en-GB" sz="1400" dirty="0">
              <a:latin typeface="Arial" panose="020B060402020202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F88DAC23-C3A2-C67F-4021-23559030AE93}"/>
              </a:ext>
            </a:extLst>
          </p:cNvPr>
          <p:cNvSpPr txBox="1"/>
          <p:nvPr/>
        </p:nvSpPr>
        <p:spPr>
          <a:xfrm>
            <a:off x="6299278" y="1341920"/>
            <a:ext cx="4876800" cy="4708981"/>
          </a:xfrm>
          <a:prstGeom prst="rect">
            <a:avLst/>
          </a:prstGeom>
          <a:noFill/>
        </p:spPr>
        <p:txBody>
          <a:bodyPr wrap="square">
            <a:spAutoFit/>
          </a:bodyPr>
          <a:lstStyle/>
          <a:p>
            <a:r>
              <a:rPr lang="en-GB" sz="2000" dirty="0">
                <a:latin typeface="Arial" panose="020B0604020202020204" pitchFamily="34" charset="0"/>
              </a:rPr>
              <a:t>Ivor Cummings (1913-1992) was born in West Hartlepool. His father, from Sierra Leone, and his Yorkshire mother both worked at the Royal Victoria Infirmary, Newcastle.  </a:t>
            </a:r>
          </a:p>
          <a:p>
            <a:endParaRPr lang="en-GB" sz="1000" dirty="0">
              <a:latin typeface="Arial" panose="020B0604020202020204" pitchFamily="34" charset="0"/>
            </a:endParaRPr>
          </a:p>
          <a:p>
            <a:r>
              <a:rPr lang="en-GB" sz="2000" dirty="0">
                <a:latin typeface="Arial" panose="020B0604020202020204" pitchFamily="34" charset="0"/>
              </a:rPr>
              <a:t>Cummings supported the colonial hostels in Newcastle and North Shields and tried to make life in England better for students, residents and war volunteers from Africa and the Caribbean. </a:t>
            </a:r>
          </a:p>
          <a:p>
            <a:endParaRPr lang="en-GB" sz="1000" dirty="0">
              <a:latin typeface="Arial" panose="020B0604020202020204" pitchFamily="34" charset="0"/>
            </a:endParaRPr>
          </a:p>
          <a:p>
            <a:r>
              <a:rPr lang="en-GB" sz="2000" dirty="0">
                <a:latin typeface="Arial" panose="020B0604020202020204" pitchFamily="34" charset="0"/>
              </a:rPr>
              <a:t>In 1948 he met the Caribbean passengers who came on the ship HMT Empire Windrush to build up Britain after the war.</a:t>
            </a:r>
          </a:p>
        </p:txBody>
      </p:sp>
    </p:spTree>
    <p:extLst>
      <p:ext uri="{BB962C8B-B14F-4D97-AF65-F5344CB8AC3E}">
        <p14:creationId xmlns:p14="http://schemas.microsoft.com/office/powerpoint/2010/main" val="25620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a:t>Archie Sibeko</a:t>
            </a:r>
            <a:endParaRPr lang="en-US" dirty="0"/>
          </a:p>
        </p:txBody>
      </p:sp>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473301" y="1075414"/>
            <a:ext cx="5339603" cy="4824252"/>
          </a:xfrm>
        </p:spPr>
        <p:txBody>
          <a:bodyPr/>
          <a:lstStyle/>
          <a:p>
            <a:endParaRPr lang="en-GB"/>
          </a:p>
        </p:txBody>
      </p:sp>
      <p:pic>
        <p:nvPicPr>
          <p:cNvPr id="19" name="Picture Placeholder 18" descr="A colour photo of a black African man standing at a microphone, holding his hadn't up to wave and smiling. He has white hair. ">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rotWithShape="1">
          <a:blip r:embed="rId3"/>
          <a:srcRect l="-831" t="2378" r="831" b="19831"/>
          <a:stretch/>
        </p:blipFill>
        <p:spPr>
          <a:xfrm>
            <a:off x="1053486" y="1341920"/>
            <a:ext cx="4427635" cy="3487144"/>
          </a:xfrm>
        </p:spPr>
      </p:pic>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1583705" y="4568433"/>
            <a:ext cx="3605169" cy="1054273"/>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1710397" y="4812729"/>
            <a:ext cx="3187392" cy="641411"/>
          </a:xfrm>
        </p:spPr>
        <p:txBody>
          <a:bodyPr/>
          <a:lstStyle/>
          <a:p>
            <a:pPr>
              <a:lnSpc>
                <a:spcPct val="107000"/>
              </a:lnSpc>
              <a:spcAft>
                <a:spcPts val="800"/>
              </a:spcAft>
            </a:pPr>
            <a:r>
              <a:rPr lang="en-GB" sz="1400" b="1" dirty="0"/>
              <a:t>Archie Sibeko</a:t>
            </a:r>
            <a:endParaRPr lang="en-GB" sz="1400" dirty="0">
              <a:latin typeface="Arial" panose="020B060402020202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F88DAC23-C3A2-C67F-4021-23559030AE93}"/>
              </a:ext>
            </a:extLst>
          </p:cNvPr>
          <p:cNvSpPr txBox="1"/>
          <p:nvPr/>
        </p:nvSpPr>
        <p:spPr>
          <a:xfrm>
            <a:off x="6299278" y="1341920"/>
            <a:ext cx="4876800" cy="4708981"/>
          </a:xfrm>
          <a:prstGeom prst="rect">
            <a:avLst/>
          </a:prstGeom>
          <a:noFill/>
        </p:spPr>
        <p:txBody>
          <a:bodyPr wrap="square">
            <a:spAutoFit/>
          </a:bodyPr>
          <a:lstStyle/>
          <a:p>
            <a:r>
              <a:rPr lang="en-GB" sz="2000" dirty="0">
                <a:latin typeface="Arial" panose="020B0604020202020204" pitchFamily="34" charset="0"/>
              </a:rPr>
              <a:t>Zola </a:t>
            </a:r>
            <a:r>
              <a:rPr lang="en-GB" sz="2000" dirty="0" err="1">
                <a:latin typeface="Arial" panose="020B0604020202020204" pitchFamily="34" charset="0"/>
              </a:rPr>
              <a:t>Ntambo</a:t>
            </a:r>
            <a:r>
              <a:rPr lang="en-GB" sz="2000" dirty="0">
                <a:latin typeface="Arial" panose="020B0604020202020204" pitchFamily="34" charset="0"/>
              </a:rPr>
              <a:t>, (1928–2018), born Archie Sibeko in South Africa, was a member of its African National Congress. </a:t>
            </a:r>
          </a:p>
          <a:p>
            <a:endParaRPr lang="en-GB" sz="1000" dirty="0">
              <a:latin typeface="Arial" panose="020B0604020202020204" pitchFamily="34" charset="0"/>
            </a:endParaRPr>
          </a:p>
          <a:p>
            <a:r>
              <a:rPr lang="en-GB" sz="2000" dirty="0">
                <a:latin typeface="Arial" panose="020B0604020202020204" pitchFamily="34" charset="0"/>
              </a:rPr>
              <a:t>He trained in guerrilla warfare in Russia, he led guerrilla camps in Tanzania and Zambia. During his exile (1963-90) he encouraged unions to support the South African unions and their struggle for freedom. </a:t>
            </a:r>
          </a:p>
          <a:p>
            <a:endParaRPr lang="en-GB" sz="1000" dirty="0">
              <a:latin typeface="Arial" panose="020B0604020202020204" pitchFamily="34" charset="0"/>
            </a:endParaRPr>
          </a:p>
          <a:p>
            <a:r>
              <a:rPr lang="en-GB" sz="2000" dirty="0">
                <a:latin typeface="Arial" panose="020B0604020202020204" pitchFamily="34" charset="0"/>
              </a:rPr>
              <a:t>He retired to Tynemouth in 2002, receiving an Honorary Doctorate from Newcastle University in 2017 for his contribution to overcoming racial discrimination. </a:t>
            </a:r>
          </a:p>
        </p:txBody>
      </p:sp>
    </p:spTree>
    <p:extLst>
      <p:ext uri="{BB962C8B-B14F-4D97-AF65-F5344CB8AC3E}">
        <p14:creationId xmlns:p14="http://schemas.microsoft.com/office/powerpoint/2010/main" val="276260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2B95D-0131-C738-CEB9-4E579EE2061A}"/>
              </a:ext>
            </a:extLst>
          </p:cNvPr>
          <p:cNvSpPr>
            <a:spLocks noGrp="1"/>
          </p:cNvSpPr>
          <p:nvPr>
            <p:ph type="title"/>
          </p:nvPr>
        </p:nvSpPr>
        <p:spPr/>
        <p:txBody>
          <a:bodyPr/>
          <a:lstStyle/>
          <a:p>
            <a:r>
              <a:rPr lang="en-GB" sz="3200" b="1" dirty="0">
                <a:solidFill>
                  <a:srgbClr val="31A2DA"/>
                </a:solidFill>
              </a:rPr>
              <a:t>Research Tasks </a:t>
            </a:r>
            <a:r>
              <a:rPr lang="en-GB" sz="3200" b="1" dirty="0">
                <a:solidFill>
                  <a:schemeClr val="bg1"/>
                </a:solidFill>
              </a:rPr>
              <a:t>12</a:t>
            </a:r>
            <a:endParaRPr lang="en-US" dirty="0">
              <a:solidFill>
                <a:schemeClr val="bg1"/>
              </a:solidFill>
            </a:endParaRPr>
          </a:p>
        </p:txBody>
      </p:sp>
      <p:sp>
        <p:nvSpPr>
          <p:cNvPr id="3" name="Content Placeholder 2">
            <a:extLst>
              <a:ext uri="{FF2B5EF4-FFF2-40B4-BE49-F238E27FC236}">
                <a16:creationId xmlns:a16="http://schemas.microsoft.com/office/drawing/2014/main" id="{671E068B-4CB6-0665-1C14-352CCB8627DD}"/>
              </a:ext>
            </a:extLst>
          </p:cNvPr>
          <p:cNvSpPr>
            <a:spLocks noGrp="1"/>
          </p:cNvSpPr>
          <p:nvPr>
            <p:ph idx="1"/>
          </p:nvPr>
        </p:nvSpPr>
        <p:spPr>
          <a:xfrm>
            <a:off x="381886" y="1411704"/>
            <a:ext cx="5324852" cy="5341660"/>
          </a:xfrm>
        </p:spPr>
        <p:txBody>
          <a:bodyPr/>
          <a:lstStyle/>
          <a:p>
            <a:pPr marL="0" indent="0">
              <a:buNone/>
            </a:pPr>
            <a:r>
              <a:rPr lang="en-GB" sz="2000" dirty="0"/>
              <a:t>Use the web to find out more and to complete the following tasks:</a:t>
            </a:r>
          </a:p>
          <a:p>
            <a:pPr marL="0" indent="0">
              <a:buNone/>
            </a:pPr>
            <a:r>
              <a:rPr lang="en-GB" sz="2000" dirty="0"/>
              <a:t>Use the ‘measure’ tool on Goggle Maps to draw two triangles, one connecting Edinburgh, Newcastle, and Sunderland and one connecting Barbados, Trinidad, and Dominica, marking the distances between each place. Did Charles Duncan O’Neal travel further in the United Kingdom or in the Caribbean?</a:t>
            </a:r>
          </a:p>
          <a:p>
            <a:pPr marL="0" indent="0">
              <a:buNone/>
            </a:pPr>
            <a:r>
              <a:rPr lang="en-GB" sz="2000" dirty="0"/>
              <a:t>Look at the </a:t>
            </a:r>
            <a:r>
              <a:rPr lang="en-GB" sz="2000" dirty="0">
                <a:hlinkClick r:id="rId3"/>
              </a:rPr>
              <a:t>photo</a:t>
            </a:r>
            <a:r>
              <a:rPr lang="en-GB" sz="2000" dirty="0"/>
              <a:t> from the Colonial House, North Shields.</a:t>
            </a:r>
          </a:p>
          <a:p>
            <a:pPr marL="0" indent="0">
              <a:buNone/>
            </a:pPr>
            <a:r>
              <a:rPr lang="en-GB" sz="2000" b="1" dirty="0"/>
              <a:t>Why do you think colonial hostels were needed for people from Africa and the Caribbean who wanted to study or work in the North East or who came to help Britain in World War Two? </a:t>
            </a:r>
          </a:p>
          <a:p>
            <a:pPr marL="0" indent="0">
              <a:buNone/>
            </a:pPr>
            <a:endParaRPr lang="en-GB" sz="2400" dirty="0"/>
          </a:p>
        </p:txBody>
      </p:sp>
      <p:pic>
        <p:nvPicPr>
          <p:cNvPr id="11" name="Picture Placeholder 10" descr="A group of black men sitting around a table eating and chatting together">
            <a:extLst>
              <a:ext uri="{FF2B5EF4-FFF2-40B4-BE49-F238E27FC236}">
                <a16:creationId xmlns:a16="http://schemas.microsoft.com/office/drawing/2014/main" id="{197ADE62-1A3A-5ABC-D0B1-018DF8A85DF2}"/>
              </a:ext>
            </a:extLst>
          </p:cNvPr>
          <p:cNvPicPr>
            <a:picLocks noGrp="1" noChangeAspect="1"/>
          </p:cNvPicPr>
          <p:nvPr>
            <p:ph type="pic" sz="quarter" idx="10"/>
          </p:nvPr>
        </p:nvPicPr>
        <p:blipFill rotWithShape="1">
          <a:blip r:embed="rId4"/>
          <a:srcRect l="5369" r="34966"/>
          <a:stretch/>
        </p:blipFill>
        <p:spPr>
          <a:xfrm>
            <a:off x="6096000" y="0"/>
            <a:ext cx="6096000" cy="6858000"/>
          </a:xfrm>
        </p:spPr>
      </p:pic>
      <p:sp>
        <p:nvSpPr>
          <p:cNvPr id="9" name="Picture Placeholder 8">
            <a:extLst>
              <a:ext uri="{FF2B5EF4-FFF2-40B4-BE49-F238E27FC236}">
                <a16:creationId xmlns:a16="http://schemas.microsoft.com/office/drawing/2014/main" id="{3B50D40D-BFAA-52DE-B4FC-1202125814BC}"/>
              </a:ext>
              <a:ext uri="{C183D7F6-B498-43B3-948B-1728B52AA6E4}">
                <adec:decorative xmlns:adec="http://schemas.microsoft.com/office/drawing/2017/decorative" val="1"/>
              </a:ext>
            </a:extLst>
          </p:cNvPr>
          <p:cNvSpPr>
            <a:spLocks noGrp="1"/>
          </p:cNvSpPr>
          <p:nvPr>
            <p:ph type="pic" sz="quarter" idx="24"/>
          </p:nvPr>
        </p:nvSpPr>
        <p:spPr>
          <a:xfrm>
            <a:off x="7244593" y="6173927"/>
            <a:ext cx="3643313" cy="579437"/>
          </a:xfrm>
        </p:spPr>
      </p:sp>
      <p:sp>
        <p:nvSpPr>
          <p:cNvPr id="5" name="Text Placeholder 4">
            <a:extLst>
              <a:ext uri="{FF2B5EF4-FFF2-40B4-BE49-F238E27FC236}">
                <a16:creationId xmlns:a16="http://schemas.microsoft.com/office/drawing/2014/main" id="{C8DF772E-1614-FF69-EF73-DF78C78971BA}"/>
              </a:ext>
            </a:extLst>
          </p:cNvPr>
          <p:cNvSpPr>
            <a:spLocks noGrp="1"/>
          </p:cNvSpPr>
          <p:nvPr>
            <p:ph type="body" sz="quarter" idx="23"/>
          </p:nvPr>
        </p:nvSpPr>
        <p:spPr>
          <a:xfrm>
            <a:off x="7674633" y="6256476"/>
            <a:ext cx="2783232" cy="414338"/>
          </a:xfrm>
        </p:spPr>
        <p:txBody>
          <a:bodyPr/>
          <a:lstStyle/>
          <a:p>
            <a:r>
              <a:rPr lang="en-GB" sz="1400" dirty="0"/>
              <a:t>Colonial House, North Shields </a:t>
            </a:r>
            <a:r>
              <a:rPr lang="en-GB" sz="1000" dirty="0"/>
              <a:t>© </a:t>
            </a:r>
            <a:r>
              <a:rPr lang="en-GB" sz="1000" b="0" dirty="0"/>
              <a:t>IWM (D 10712)</a:t>
            </a:r>
          </a:p>
        </p:txBody>
      </p:sp>
    </p:spTree>
    <p:extLst>
      <p:ext uri="{BB962C8B-B14F-4D97-AF65-F5344CB8AC3E}">
        <p14:creationId xmlns:p14="http://schemas.microsoft.com/office/powerpoint/2010/main" val="75567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2B95D-0131-C738-CEB9-4E579EE2061A}"/>
              </a:ext>
            </a:extLst>
          </p:cNvPr>
          <p:cNvSpPr>
            <a:spLocks noGrp="1"/>
          </p:cNvSpPr>
          <p:nvPr>
            <p:ph type="title"/>
          </p:nvPr>
        </p:nvSpPr>
        <p:spPr/>
        <p:txBody>
          <a:bodyPr/>
          <a:lstStyle/>
          <a:p>
            <a:r>
              <a:rPr lang="en-GB" sz="3200" b="1" dirty="0">
                <a:solidFill>
                  <a:srgbClr val="31A2DA"/>
                </a:solidFill>
              </a:rPr>
              <a:t>Research Tasks </a:t>
            </a:r>
            <a:r>
              <a:rPr lang="en-GB" sz="3200" b="1" dirty="0">
                <a:solidFill>
                  <a:schemeClr val="bg1"/>
                </a:solidFill>
              </a:rPr>
              <a:t>13</a:t>
            </a:r>
            <a:endParaRPr lang="en-US" dirty="0">
              <a:solidFill>
                <a:schemeClr val="bg1"/>
              </a:solidFill>
            </a:endParaRPr>
          </a:p>
        </p:txBody>
      </p:sp>
      <p:sp>
        <p:nvSpPr>
          <p:cNvPr id="3" name="Content Placeholder 2">
            <a:extLst>
              <a:ext uri="{FF2B5EF4-FFF2-40B4-BE49-F238E27FC236}">
                <a16:creationId xmlns:a16="http://schemas.microsoft.com/office/drawing/2014/main" id="{0317C23D-BA85-1CDA-DF45-F464FECBF537}"/>
              </a:ext>
            </a:extLst>
          </p:cNvPr>
          <p:cNvSpPr>
            <a:spLocks noGrp="1"/>
          </p:cNvSpPr>
          <p:nvPr>
            <p:ph idx="1"/>
          </p:nvPr>
        </p:nvSpPr>
        <p:spPr>
          <a:xfrm>
            <a:off x="381885" y="1470244"/>
            <a:ext cx="10971915" cy="2519865"/>
          </a:xfrm>
        </p:spPr>
        <p:txBody>
          <a:bodyPr/>
          <a:lstStyle/>
          <a:p>
            <a:pPr marL="0" indent="0">
              <a:buNone/>
            </a:pPr>
            <a:r>
              <a:rPr lang="en-GB" sz="2000" dirty="0"/>
              <a:t>Use the web and this link to find out more and to complete the following tasks:  </a:t>
            </a:r>
          </a:p>
          <a:p>
            <a:pPr marL="0" indent="0">
              <a:buNone/>
            </a:pPr>
            <a:r>
              <a:rPr lang="en-GB" sz="2000" dirty="0">
                <a:hlinkClick r:id="rId3"/>
              </a:rPr>
              <a:t>https://www.bbc.co.uk/teach/how-did-the-heroes-of-the-caribbean-help-win-ww2/zn96d6f</a:t>
            </a:r>
            <a:r>
              <a:rPr lang="en-GB" sz="2000" dirty="0"/>
              <a:t> </a:t>
            </a:r>
          </a:p>
          <a:p>
            <a:pPr marL="0" indent="0">
              <a:buNone/>
            </a:pPr>
            <a:endParaRPr lang="en-GB" sz="2000" dirty="0"/>
          </a:p>
          <a:p>
            <a:pPr marL="0" indent="0">
              <a:buNone/>
            </a:pPr>
            <a:r>
              <a:rPr lang="en-GB" sz="2000" dirty="0"/>
              <a:t>372,000 Africans and 12,000 West Indians fought with Britain in the Second World War. Many were volunteers and some paid their own passage or stowed away to come to Britain. </a:t>
            </a:r>
            <a:r>
              <a:rPr lang="en-GB" sz="2000" b="1" dirty="0"/>
              <a:t>Why were they so keen to help Britain win the war against Germany?</a:t>
            </a:r>
          </a:p>
          <a:p>
            <a:pPr marL="0" indent="0">
              <a:buNone/>
            </a:pPr>
            <a:endParaRPr lang="en-GB" sz="2000" dirty="0"/>
          </a:p>
          <a:p>
            <a:endParaRPr lang="en-GB" dirty="0"/>
          </a:p>
        </p:txBody>
      </p:sp>
      <p:grpSp>
        <p:nvGrpSpPr>
          <p:cNvPr id="4" name="Group 3" descr="Enquiry Question&#10;How did the West Indians who came on the Windrush and their descendants help build up Britain?">
            <a:extLst>
              <a:ext uri="{FF2B5EF4-FFF2-40B4-BE49-F238E27FC236}">
                <a16:creationId xmlns:a16="http://schemas.microsoft.com/office/drawing/2014/main" id="{A9375A87-6FED-9437-42CE-553AC05E018F}"/>
              </a:ext>
            </a:extLst>
          </p:cNvPr>
          <p:cNvGrpSpPr/>
          <p:nvPr/>
        </p:nvGrpSpPr>
        <p:grpSpPr>
          <a:xfrm>
            <a:off x="2208067" y="4716732"/>
            <a:ext cx="7013864" cy="1342047"/>
            <a:chOff x="2249630" y="5314018"/>
            <a:chExt cx="7013864" cy="1342047"/>
          </a:xfrm>
        </p:grpSpPr>
        <p:pic>
          <p:nvPicPr>
            <p:cNvPr id="6" name="Picture 11">
              <a:extLst>
                <a:ext uri="{FF2B5EF4-FFF2-40B4-BE49-F238E27FC236}">
                  <a16:creationId xmlns:a16="http://schemas.microsoft.com/office/drawing/2014/main" id="{551E675C-1B3D-67FB-2583-1AE1DF4095F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49630" y="5314018"/>
              <a:ext cx="7013864" cy="1342047"/>
            </a:xfrm>
            <a:prstGeom prst="rect">
              <a:avLst/>
            </a:prstGeom>
          </p:spPr>
        </p:pic>
        <p:sp>
          <p:nvSpPr>
            <p:cNvPr id="7" name="TextBox 6">
              <a:extLst>
                <a:ext uri="{FF2B5EF4-FFF2-40B4-BE49-F238E27FC236}">
                  <a16:creationId xmlns:a16="http://schemas.microsoft.com/office/drawing/2014/main" id="{72D7DD88-18AB-91A3-C8AB-90ED48B85E54}"/>
                </a:ext>
              </a:extLst>
            </p:cNvPr>
            <p:cNvSpPr txBox="1"/>
            <p:nvPr/>
          </p:nvSpPr>
          <p:spPr>
            <a:xfrm>
              <a:off x="2537978" y="5477211"/>
              <a:ext cx="6437169" cy="1015663"/>
            </a:xfrm>
            <a:prstGeom prst="rect">
              <a:avLst/>
            </a:prstGeom>
            <a:noFill/>
          </p:spPr>
          <p:txBody>
            <a:bodyPr wrap="square">
              <a:spAutoFit/>
            </a:bodyPr>
            <a:lstStyle/>
            <a:p>
              <a:pPr marL="0" indent="0" algn="ctr">
                <a:buNone/>
              </a:pPr>
              <a:r>
                <a:rPr lang="en-GB" sz="2000" b="1" dirty="0"/>
                <a:t>Enquiry Question</a:t>
              </a:r>
            </a:p>
            <a:p>
              <a:pPr marL="0" lvl="0" indent="0" algn="ctr">
                <a:buNone/>
              </a:pPr>
              <a:r>
                <a:rPr lang="en-GB" sz="2000" dirty="0"/>
                <a:t>How did the West Indians who came on the Windrush and their descendants help build up Britain?</a:t>
              </a:r>
            </a:p>
          </p:txBody>
        </p:sp>
      </p:grpSp>
    </p:spTree>
    <p:extLst>
      <p:ext uri="{BB962C8B-B14F-4D97-AF65-F5344CB8AC3E}">
        <p14:creationId xmlns:p14="http://schemas.microsoft.com/office/powerpoint/2010/main" val="33912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60935-EC9D-AF8F-BA36-3A651608EC1E}"/>
              </a:ext>
            </a:extLst>
          </p:cNvPr>
          <p:cNvSpPr>
            <a:spLocks noGrp="1"/>
          </p:cNvSpPr>
          <p:nvPr>
            <p:ph type="title"/>
          </p:nvPr>
        </p:nvSpPr>
        <p:spPr/>
        <p:txBody>
          <a:bodyPr>
            <a:normAutofit/>
          </a:bodyPr>
          <a:lstStyle/>
          <a:p>
            <a:r>
              <a:rPr lang="en-GB" dirty="0"/>
              <a:t>The African Emperor - </a:t>
            </a:r>
            <a:r>
              <a:rPr lang="en-GB" dirty="0" err="1"/>
              <a:t>Septimus</a:t>
            </a:r>
            <a:r>
              <a:rPr lang="en-GB" dirty="0"/>
              <a:t> Severus</a:t>
            </a:r>
            <a:endParaRPr lang="en-US" dirty="0"/>
          </a:p>
        </p:txBody>
      </p:sp>
      <p:sp>
        <p:nvSpPr>
          <p:cNvPr id="3" name="Content Placeholder 2">
            <a:extLst>
              <a:ext uri="{FF2B5EF4-FFF2-40B4-BE49-F238E27FC236}">
                <a16:creationId xmlns:a16="http://schemas.microsoft.com/office/drawing/2014/main" id="{E469F5BA-A400-EBAD-6683-6A924EF7E643}"/>
              </a:ext>
            </a:extLst>
          </p:cNvPr>
          <p:cNvSpPr>
            <a:spLocks noGrp="1"/>
          </p:cNvSpPr>
          <p:nvPr>
            <p:ph idx="1"/>
          </p:nvPr>
        </p:nvSpPr>
        <p:spPr/>
        <p:txBody>
          <a:bodyPr/>
          <a:lstStyle/>
          <a:p>
            <a:r>
              <a:rPr lang="en-GB" sz="2000" dirty="0" err="1">
                <a:latin typeface="Arial" panose="020B0604020202020204" pitchFamily="34" charset="0"/>
              </a:rPr>
              <a:t>Septimus</a:t>
            </a:r>
            <a:r>
              <a:rPr lang="en-GB" sz="2000" dirty="0">
                <a:latin typeface="Arial" panose="020B0604020202020204" pitchFamily="34" charset="0"/>
              </a:rPr>
              <a:t> Severus, the Emperor of Rome, AD 193-211, was born in </a:t>
            </a:r>
            <a:r>
              <a:rPr lang="en-GB" sz="2000" dirty="0" err="1">
                <a:latin typeface="Arial" panose="020B0604020202020204" pitchFamily="34" charset="0"/>
              </a:rPr>
              <a:t>Lepcis</a:t>
            </a:r>
            <a:r>
              <a:rPr lang="en-GB" sz="2000" dirty="0">
                <a:latin typeface="Arial" panose="020B0604020202020204" pitchFamily="34" charset="0"/>
              </a:rPr>
              <a:t> (Libya) and was of mixed African and Roman heritage. </a:t>
            </a:r>
          </a:p>
          <a:p>
            <a:r>
              <a:rPr lang="en-GB" sz="2000" dirty="0">
                <a:latin typeface="Arial" panose="020B0604020202020204" pitchFamily="34" charset="0"/>
              </a:rPr>
              <a:t>He came to Britain in the early third century AD and rebuilt much of Hadrian’s Wall, including the fort at South Shields. </a:t>
            </a:r>
          </a:p>
          <a:p>
            <a:r>
              <a:rPr lang="en-GB" sz="2000" dirty="0">
                <a:latin typeface="Arial" panose="020B0604020202020204" pitchFamily="34" charset="0"/>
              </a:rPr>
              <a:t>He had problems with his two quarrelling sons and ill-health and died in York in 211AD.  </a:t>
            </a:r>
          </a:p>
          <a:p>
            <a:endParaRPr lang="en-US" dirty="0"/>
          </a:p>
        </p:txBody>
      </p:sp>
      <p:pic>
        <p:nvPicPr>
          <p:cNvPr id="8" name="Picture Placeholder 7" descr="Very old coin with a face and writing on. ">
            <a:extLst>
              <a:ext uri="{FF2B5EF4-FFF2-40B4-BE49-F238E27FC236}">
                <a16:creationId xmlns:a16="http://schemas.microsoft.com/office/drawing/2014/main" id="{2CC18DA2-0F0C-70BF-5500-311DC2BA3240}"/>
              </a:ext>
            </a:extLst>
          </p:cNvPr>
          <p:cNvPicPr>
            <a:picLocks noGrp="1" noChangeAspect="1"/>
          </p:cNvPicPr>
          <p:nvPr>
            <p:ph type="pic" sz="quarter" idx="14"/>
          </p:nvPr>
        </p:nvPicPr>
        <p:blipFill rotWithShape="1">
          <a:blip r:embed="rId3"/>
          <a:srcRect t="2548" b="2548"/>
          <a:stretch/>
        </p:blipFill>
        <p:spPr/>
      </p:pic>
      <p:sp>
        <p:nvSpPr>
          <p:cNvPr id="10" name="Picture Placeholder 9">
            <a:extLst>
              <a:ext uri="{FF2B5EF4-FFF2-40B4-BE49-F238E27FC236}">
                <a16:creationId xmlns:a16="http://schemas.microsoft.com/office/drawing/2014/main" id="{3C6B484C-4992-1EAC-CC2A-C2BE481E72C7}"/>
              </a:ext>
              <a:ext uri="{C183D7F6-B498-43B3-948B-1728B52AA6E4}">
                <adec:decorative xmlns:adec="http://schemas.microsoft.com/office/drawing/2017/decorative" val="1"/>
              </a:ext>
            </a:extLst>
          </p:cNvPr>
          <p:cNvSpPr>
            <a:spLocks noGrp="1"/>
          </p:cNvSpPr>
          <p:nvPr>
            <p:ph type="pic" sz="quarter" idx="24"/>
          </p:nvPr>
        </p:nvSpPr>
        <p:spPr>
          <a:xfrm>
            <a:off x="7078120" y="5589969"/>
            <a:ext cx="3925853" cy="579437"/>
          </a:xfrm>
        </p:spPr>
      </p:sp>
      <p:sp>
        <p:nvSpPr>
          <p:cNvPr id="6" name="Text Placeholder 5">
            <a:extLst>
              <a:ext uri="{FF2B5EF4-FFF2-40B4-BE49-F238E27FC236}">
                <a16:creationId xmlns:a16="http://schemas.microsoft.com/office/drawing/2014/main" id="{C5DBD267-1B69-0C57-A57D-C40818C18CB9}"/>
              </a:ext>
            </a:extLst>
          </p:cNvPr>
          <p:cNvSpPr>
            <a:spLocks noGrp="1"/>
          </p:cNvSpPr>
          <p:nvPr>
            <p:ph type="body" sz="quarter" idx="23"/>
          </p:nvPr>
        </p:nvSpPr>
        <p:spPr>
          <a:xfrm>
            <a:off x="7139509" y="5692382"/>
            <a:ext cx="3803073" cy="414338"/>
          </a:xfrm>
        </p:spPr>
        <p:txBody>
          <a:bodyPr/>
          <a:lstStyle/>
          <a:p>
            <a:pPr>
              <a:spcBef>
                <a:spcPts val="0"/>
              </a:spcBef>
            </a:pPr>
            <a:r>
              <a:rPr lang="en-GB" sz="1400" dirty="0">
                <a:latin typeface="Arial" panose="020B0604020202020204" pitchFamily="34" charset="0"/>
              </a:rPr>
              <a:t>Coin with </a:t>
            </a:r>
            <a:r>
              <a:rPr lang="en-GB" sz="1400" dirty="0" err="1">
                <a:latin typeface="Arial" panose="020B0604020202020204" pitchFamily="34" charset="0"/>
              </a:rPr>
              <a:t>Septimus</a:t>
            </a:r>
            <a:r>
              <a:rPr lang="en-GB" sz="1400" dirty="0">
                <a:latin typeface="Arial" panose="020B0604020202020204" pitchFamily="34" charset="0"/>
              </a:rPr>
              <a:t> Severus, dated 201AD</a:t>
            </a:r>
            <a:endParaRPr lang="en-GB" sz="1200" b="0" dirty="0">
              <a:latin typeface="Arial" panose="020B0604020202020204" pitchFamily="34" charset="0"/>
            </a:endParaRPr>
          </a:p>
          <a:p>
            <a:pPr>
              <a:spcBef>
                <a:spcPts val="0"/>
              </a:spcBef>
            </a:pPr>
            <a:r>
              <a:rPr lang="en-GB" sz="1200" b="0" dirty="0">
                <a:latin typeface="Arial" panose="020B0604020202020204" pitchFamily="34" charset="0"/>
              </a:rPr>
              <a:t>Reproduced courtesy of TWAM</a:t>
            </a:r>
          </a:p>
        </p:txBody>
      </p:sp>
    </p:spTree>
    <p:extLst>
      <p:ext uri="{BB962C8B-B14F-4D97-AF65-F5344CB8AC3E}">
        <p14:creationId xmlns:p14="http://schemas.microsoft.com/office/powerpoint/2010/main" val="119913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997D0D-9988-498A-8D32-CAFF5AC0B5E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77826" y="565830"/>
            <a:ext cx="9636347" cy="5896462"/>
          </a:xfrm>
          <a:prstGeom prst="rect">
            <a:avLst/>
          </a:prstGeom>
        </p:spPr>
      </p:pic>
      <p:sp>
        <p:nvSpPr>
          <p:cNvPr id="2" name="Title 1">
            <a:extLst>
              <a:ext uri="{FF2B5EF4-FFF2-40B4-BE49-F238E27FC236}">
                <a16:creationId xmlns:a16="http://schemas.microsoft.com/office/drawing/2014/main" id="{40687A83-8913-49E6-A715-95A016FBF067}"/>
              </a:ext>
            </a:extLst>
          </p:cNvPr>
          <p:cNvSpPr>
            <a:spLocks noGrp="1"/>
          </p:cNvSpPr>
          <p:nvPr>
            <p:ph type="title"/>
          </p:nvPr>
        </p:nvSpPr>
        <p:spPr/>
        <p:txBody>
          <a:bodyPr/>
          <a:lstStyle/>
          <a:p>
            <a:r>
              <a:rPr lang="en-GB"/>
              <a:t>More resources</a:t>
            </a:r>
          </a:p>
        </p:txBody>
      </p:sp>
      <p:sp>
        <p:nvSpPr>
          <p:cNvPr id="18" name="TextBox 17">
            <a:extLst>
              <a:ext uri="{FF2B5EF4-FFF2-40B4-BE49-F238E27FC236}">
                <a16:creationId xmlns:a16="http://schemas.microsoft.com/office/drawing/2014/main" id="{90CF117D-5386-4B3F-8C25-BEFC6FF36C12}"/>
              </a:ext>
            </a:extLst>
          </p:cNvPr>
          <p:cNvSpPr txBox="1"/>
          <p:nvPr/>
        </p:nvSpPr>
        <p:spPr>
          <a:xfrm>
            <a:off x="3051544" y="1382233"/>
            <a:ext cx="6253670" cy="461665"/>
          </a:xfrm>
          <a:prstGeom prst="rect">
            <a:avLst/>
          </a:prstGeom>
          <a:noFill/>
        </p:spPr>
        <p:txBody>
          <a:bodyPr wrap="square" rtlCol="0">
            <a:spAutoFit/>
          </a:bodyPr>
          <a:lstStyle/>
          <a:p>
            <a:pPr algn="ctr"/>
            <a:r>
              <a:rPr lang="en-GB" sz="2400"/>
              <a:t>MORE RESOURSCES AT</a:t>
            </a:r>
          </a:p>
        </p:txBody>
      </p:sp>
      <p:sp>
        <p:nvSpPr>
          <p:cNvPr id="15" name="TextBox 14">
            <a:extLst>
              <a:ext uri="{FF2B5EF4-FFF2-40B4-BE49-F238E27FC236}">
                <a16:creationId xmlns:a16="http://schemas.microsoft.com/office/drawing/2014/main" id="{7E786403-4259-401C-B5EB-BBB01A8E16A0}"/>
              </a:ext>
            </a:extLst>
          </p:cNvPr>
          <p:cNvSpPr txBox="1"/>
          <p:nvPr/>
        </p:nvSpPr>
        <p:spPr>
          <a:xfrm>
            <a:off x="3264195" y="2642027"/>
            <a:ext cx="6118718" cy="1308050"/>
          </a:xfrm>
          <a:prstGeom prst="rect">
            <a:avLst/>
          </a:prstGeom>
        </p:spPr>
        <p:txBody>
          <a:bodyPr wrap="square" lIns="0" tIns="0" rIns="0" bIns="0" rtlCol="0" anchor="t">
            <a:spAutoFit/>
          </a:bodyPr>
          <a:lstStyle/>
          <a:p>
            <a:pPr algn="ctr">
              <a:lnSpc>
                <a:spcPts val="3359"/>
              </a:lnSpc>
            </a:pPr>
            <a:r>
              <a:rPr lang="en-US" sz="3200" baseline="0">
                <a:solidFill>
                  <a:schemeClr val="bg1">
                    <a:lumMod val="50000"/>
                  </a:schemeClr>
                </a:solidFill>
                <a:latin typeface="Arial" panose="020B0604020202020204" pitchFamily="34" charset="0"/>
                <a:cs typeface="Arial" panose="020B0604020202020204" pitchFamily="34" charset="0"/>
                <a:hlinkClick r:id="rId3"/>
              </a:rPr>
              <a:t>HistoricEngland.org.uk/Education</a:t>
            </a:r>
            <a:endParaRPr lang="en-US" sz="3200" baseline="0">
              <a:solidFill>
                <a:schemeClr val="bg1">
                  <a:lumMod val="50000"/>
                </a:schemeClr>
              </a:solidFill>
              <a:latin typeface="Arial" panose="020B0604020202020204" pitchFamily="34" charset="0"/>
              <a:cs typeface="Arial" panose="020B0604020202020204" pitchFamily="34" charset="0"/>
            </a:endParaRPr>
          </a:p>
          <a:p>
            <a:pPr algn="ctr">
              <a:lnSpc>
                <a:spcPts val="3359"/>
              </a:lnSpc>
            </a:pPr>
            <a:r>
              <a:rPr lang="en-US" sz="3200" baseline="0">
                <a:solidFill>
                  <a:schemeClr val="bg1">
                    <a:lumMod val="50000"/>
                  </a:schemeClr>
                </a:solidFill>
                <a:latin typeface="Arial" panose="020B0604020202020204" pitchFamily="34" charset="0"/>
                <a:cs typeface="Arial" panose="020B0604020202020204" pitchFamily="34" charset="0"/>
              </a:rPr>
              <a:t> </a:t>
            </a:r>
          </a:p>
          <a:p>
            <a:pPr algn="ctr">
              <a:lnSpc>
                <a:spcPts val="3359"/>
              </a:lnSpc>
            </a:pPr>
            <a:r>
              <a:rPr lang="en-US" sz="3200" baseline="0">
                <a:solidFill>
                  <a:srgbClr val="737373"/>
                </a:solidFill>
                <a:latin typeface="Arial" panose="020B0604020202020204" pitchFamily="34" charset="0"/>
                <a:cs typeface="Arial" panose="020B0604020202020204" pitchFamily="34" charset="0"/>
                <a:hlinkClick r:id="rId4"/>
              </a:rPr>
              <a:t>contact@historicengland.org.uk</a:t>
            </a:r>
            <a:endParaRPr lang="en-US" sz="3200" baseline="0">
              <a:solidFill>
                <a:srgbClr val="737373"/>
              </a:solidFill>
              <a:latin typeface="Arial" panose="020B0604020202020204" pitchFamily="34" charset="0"/>
              <a:cs typeface="Arial" panose="020B0604020202020204" pitchFamily="34" charset="0"/>
            </a:endParaRPr>
          </a:p>
        </p:txBody>
      </p:sp>
      <p:pic>
        <p:nvPicPr>
          <p:cNvPr id="16" name="Picture 7" descr="Historic England logo">
            <a:extLst>
              <a:ext uri="{FF2B5EF4-FFF2-40B4-BE49-F238E27FC236}">
                <a16:creationId xmlns:a16="http://schemas.microsoft.com/office/drawing/2014/main" id="{1ED56333-3D6D-402E-AC99-95FEF75BA2F2}"/>
              </a:ext>
            </a:extLst>
          </p:cNvPr>
          <p:cNvPicPr>
            <a:picLocks noChangeAspect="1"/>
          </p:cNvPicPr>
          <p:nvPr/>
        </p:nvPicPr>
        <p:blipFill>
          <a:blip r:embed="rId5"/>
          <a:srcRect/>
          <a:stretch>
            <a:fillRect/>
          </a:stretch>
        </p:blipFill>
        <p:spPr>
          <a:xfrm>
            <a:off x="4120545" y="4515907"/>
            <a:ext cx="3950909" cy="1308050"/>
          </a:xfrm>
          <a:prstGeom prst="rect">
            <a:avLst/>
          </a:prstGeom>
        </p:spPr>
      </p:pic>
    </p:spTree>
    <p:extLst>
      <p:ext uri="{BB962C8B-B14F-4D97-AF65-F5344CB8AC3E}">
        <p14:creationId xmlns:p14="http://schemas.microsoft.com/office/powerpoint/2010/main" val="725073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60935-EC9D-AF8F-BA36-3A651608EC1E}"/>
              </a:ext>
            </a:extLst>
          </p:cNvPr>
          <p:cNvSpPr>
            <a:spLocks noGrp="1"/>
          </p:cNvSpPr>
          <p:nvPr>
            <p:ph type="title"/>
          </p:nvPr>
        </p:nvSpPr>
        <p:spPr/>
        <p:txBody>
          <a:bodyPr/>
          <a:lstStyle/>
          <a:p>
            <a:r>
              <a:rPr lang="en-GB" sz="3200" b="1" dirty="0"/>
              <a:t>Victor, the Freedman</a:t>
            </a:r>
            <a:endParaRPr lang="en-US" dirty="0"/>
          </a:p>
        </p:txBody>
      </p:sp>
      <p:sp>
        <p:nvSpPr>
          <p:cNvPr id="3" name="Content Placeholder 2">
            <a:extLst>
              <a:ext uri="{FF2B5EF4-FFF2-40B4-BE49-F238E27FC236}">
                <a16:creationId xmlns:a16="http://schemas.microsoft.com/office/drawing/2014/main" id="{E469F5BA-A400-EBAD-6683-6A924EF7E643}"/>
              </a:ext>
            </a:extLst>
          </p:cNvPr>
          <p:cNvSpPr>
            <a:spLocks noGrp="1"/>
          </p:cNvSpPr>
          <p:nvPr>
            <p:ph idx="1"/>
          </p:nvPr>
        </p:nvSpPr>
        <p:spPr/>
        <p:txBody>
          <a:bodyPr/>
          <a:lstStyle/>
          <a:p>
            <a:r>
              <a:rPr lang="en-GB" sz="2000" dirty="0">
                <a:latin typeface="Arial" panose="020B0604020202020204" pitchFamily="34" charset="0"/>
              </a:rPr>
              <a:t>Victor, a Moor from Mauretania in North West Africa, is remembered on this tombstone at </a:t>
            </a:r>
            <a:r>
              <a:rPr lang="en-GB" sz="2000" dirty="0" err="1">
                <a:latin typeface="Arial" panose="020B0604020202020204" pitchFamily="34" charset="0"/>
              </a:rPr>
              <a:t>Arbeia</a:t>
            </a:r>
            <a:r>
              <a:rPr lang="en-GB" sz="2000" dirty="0">
                <a:latin typeface="Arial" panose="020B0604020202020204" pitchFamily="34" charset="0"/>
              </a:rPr>
              <a:t> in South Shields. </a:t>
            </a:r>
          </a:p>
          <a:p>
            <a:endParaRPr lang="en-GB" sz="2000" dirty="0">
              <a:latin typeface="Arial" panose="020B0604020202020204" pitchFamily="34" charset="0"/>
            </a:endParaRPr>
          </a:p>
          <a:p>
            <a:r>
              <a:rPr lang="en-GB" sz="2000" dirty="0">
                <a:latin typeface="Arial" panose="020B0604020202020204" pitchFamily="34" charset="0"/>
              </a:rPr>
              <a:t>He was servant to a cavalryman, </a:t>
            </a:r>
            <a:r>
              <a:rPr lang="en-GB" sz="2000" dirty="0" err="1">
                <a:latin typeface="Arial" panose="020B0604020202020204" pitchFamily="34" charset="0"/>
              </a:rPr>
              <a:t>Numerianus</a:t>
            </a:r>
            <a:r>
              <a:rPr lang="en-GB" sz="2000" dirty="0">
                <a:latin typeface="Arial" panose="020B0604020202020204" pitchFamily="34" charset="0"/>
              </a:rPr>
              <a:t>, who was devoted to him and provided him with this beautiful tombstone, carved by a Syrian stonemason.</a:t>
            </a:r>
          </a:p>
          <a:p>
            <a:endParaRPr lang="en-US" dirty="0"/>
          </a:p>
        </p:txBody>
      </p:sp>
      <p:pic>
        <p:nvPicPr>
          <p:cNvPr id="8" name="Picture Placeholder 7" descr="A tombstone with a carving of a person. ">
            <a:extLst>
              <a:ext uri="{FF2B5EF4-FFF2-40B4-BE49-F238E27FC236}">
                <a16:creationId xmlns:a16="http://schemas.microsoft.com/office/drawing/2014/main" id="{2CC18DA2-0F0C-70BF-5500-311DC2BA3240}"/>
              </a:ext>
            </a:extLst>
          </p:cNvPr>
          <p:cNvPicPr>
            <a:picLocks noGrp="1" noChangeAspect="1"/>
          </p:cNvPicPr>
          <p:nvPr>
            <p:ph type="pic" sz="quarter" idx="14"/>
          </p:nvPr>
        </p:nvPicPr>
        <p:blipFill rotWithShape="1">
          <a:blip r:embed="rId3"/>
          <a:srcRect t="20444" b="20444"/>
          <a:stretch/>
        </p:blipFill>
        <p:spPr/>
      </p:pic>
      <p:sp>
        <p:nvSpPr>
          <p:cNvPr id="7" name="Picture Placeholder 6">
            <a:extLst>
              <a:ext uri="{FF2B5EF4-FFF2-40B4-BE49-F238E27FC236}">
                <a16:creationId xmlns:a16="http://schemas.microsoft.com/office/drawing/2014/main" id="{77ADF402-E9D3-4510-CF15-C6F62D7BDD76}"/>
              </a:ext>
              <a:ext uri="{C183D7F6-B498-43B3-948B-1728B52AA6E4}">
                <adec:decorative xmlns:adec="http://schemas.microsoft.com/office/drawing/2017/decorative" val="1"/>
              </a:ext>
            </a:extLst>
          </p:cNvPr>
          <p:cNvSpPr>
            <a:spLocks noGrp="1"/>
          </p:cNvSpPr>
          <p:nvPr>
            <p:ph type="pic" sz="quarter" idx="24"/>
          </p:nvPr>
        </p:nvSpPr>
        <p:spPr/>
      </p:sp>
      <p:sp>
        <p:nvSpPr>
          <p:cNvPr id="6" name="Text Placeholder 5">
            <a:extLst>
              <a:ext uri="{FF2B5EF4-FFF2-40B4-BE49-F238E27FC236}">
                <a16:creationId xmlns:a16="http://schemas.microsoft.com/office/drawing/2014/main" id="{C5DBD267-1B69-0C57-A57D-C40818C18CB9}"/>
              </a:ext>
            </a:extLst>
          </p:cNvPr>
          <p:cNvSpPr>
            <a:spLocks noGrp="1"/>
          </p:cNvSpPr>
          <p:nvPr>
            <p:ph type="body" sz="quarter" idx="23"/>
          </p:nvPr>
        </p:nvSpPr>
        <p:spPr>
          <a:xfrm>
            <a:off x="7484546" y="5672518"/>
            <a:ext cx="2830459" cy="414338"/>
          </a:xfrm>
        </p:spPr>
        <p:txBody>
          <a:bodyPr/>
          <a:lstStyle/>
          <a:p>
            <a:pPr>
              <a:spcBef>
                <a:spcPts val="0"/>
              </a:spcBef>
            </a:pPr>
            <a:r>
              <a:rPr lang="en-GB" sz="1400" dirty="0">
                <a:latin typeface="Arial" panose="020B0604020202020204" pitchFamily="34" charset="0"/>
              </a:rPr>
              <a:t>The Victor Tombstone </a:t>
            </a:r>
          </a:p>
          <a:p>
            <a:pPr>
              <a:spcBef>
                <a:spcPts val="0"/>
              </a:spcBef>
            </a:pPr>
            <a:r>
              <a:rPr lang="en-GB" b="0" dirty="0">
                <a:latin typeface="Arial" panose="020B0604020202020204" pitchFamily="34" charset="0"/>
              </a:rPr>
              <a:t>R</a:t>
            </a:r>
            <a:r>
              <a:rPr lang="en-GB" sz="1200" b="0" dirty="0">
                <a:latin typeface="Arial" panose="020B0604020202020204" pitchFamily="34" charset="0"/>
              </a:rPr>
              <a:t>eproduced courtesy of TWAM</a:t>
            </a:r>
          </a:p>
        </p:txBody>
      </p:sp>
    </p:spTree>
    <p:extLst>
      <p:ext uri="{BB962C8B-B14F-4D97-AF65-F5344CB8AC3E}">
        <p14:creationId xmlns:p14="http://schemas.microsoft.com/office/powerpoint/2010/main" val="304444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54AB5A62-69AB-5CA4-2F67-31255DAB44A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7186" y="1075413"/>
            <a:ext cx="10383385" cy="2553157"/>
          </a:xfrm>
          <a:prstGeom prst="rect">
            <a:avLst/>
          </a:prstGeom>
        </p:spPr>
      </p:pic>
      <p:sp>
        <p:nvSpPr>
          <p:cNvPr id="2" name="Title 1">
            <a:extLst>
              <a:ext uri="{FF2B5EF4-FFF2-40B4-BE49-F238E27FC236}">
                <a16:creationId xmlns:a16="http://schemas.microsoft.com/office/drawing/2014/main" id="{2936FD84-26D4-7D30-BDC1-A69F04775392}"/>
              </a:ext>
            </a:extLst>
          </p:cNvPr>
          <p:cNvSpPr>
            <a:spLocks noGrp="1"/>
          </p:cNvSpPr>
          <p:nvPr>
            <p:ph type="title"/>
          </p:nvPr>
        </p:nvSpPr>
        <p:spPr/>
        <p:txBody>
          <a:bodyPr/>
          <a:lstStyle/>
          <a:p>
            <a:r>
              <a:rPr lang="en-GB" sz="3200" b="1" dirty="0">
                <a:solidFill>
                  <a:srgbClr val="31A2DA"/>
                </a:solidFill>
              </a:rPr>
              <a:t>Task</a:t>
            </a:r>
            <a:endParaRPr lang="en-US" dirty="0"/>
          </a:p>
        </p:txBody>
      </p:sp>
      <p:sp>
        <p:nvSpPr>
          <p:cNvPr id="3" name="Content Placeholder 2">
            <a:extLst>
              <a:ext uri="{FF2B5EF4-FFF2-40B4-BE49-F238E27FC236}">
                <a16:creationId xmlns:a16="http://schemas.microsoft.com/office/drawing/2014/main" id="{B7A67199-D47E-290B-6760-06FB7CFE7DDD}"/>
              </a:ext>
            </a:extLst>
          </p:cNvPr>
          <p:cNvSpPr>
            <a:spLocks noGrp="1"/>
          </p:cNvSpPr>
          <p:nvPr>
            <p:ph idx="1"/>
          </p:nvPr>
        </p:nvSpPr>
        <p:spPr>
          <a:xfrm>
            <a:off x="1026657" y="1523999"/>
            <a:ext cx="9044442" cy="2104571"/>
          </a:xfrm>
        </p:spPr>
        <p:txBody>
          <a:bodyPr/>
          <a:lstStyle/>
          <a:p>
            <a:r>
              <a:rPr lang="en-GB" sz="2400" b="1" dirty="0">
                <a:latin typeface="Arial" panose="020B0604020202020204" pitchFamily="34" charset="0"/>
              </a:rPr>
              <a:t>How many Roman forts are between </a:t>
            </a:r>
            <a:r>
              <a:rPr lang="en-GB" sz="2400" b="1" dirty="0" err="1">
                <a:latin typeface="Arial" panose="020B0604020202020204" pitchFamily="34" charset="0"/>
              </a:rPr>
              <a:t>Aballava</a:t>
            </a:r>
            <a:r>
              <a:rPr lang="en-GB" sz="2400" b="1" dirty="0">
                <a:latin typeface="Arial" panose="020B0604020202020204" pitchFamily="34" charset="0"/>
              </a:rPr>
              <a:t>, the site of the first African community in England, and </a:t>
            </a:r>
            <a:r>
              <a:rPr lang="en-GB" sz="2400" b="1" dirty="0" err="1">
                <a:latin typeface="Arial" panose="020B0604020202020204" pitchFamily="34" charset="0"/>
              </a:rPr>
              <a:t>Arbeia</a:t>
            </a:r>
            <a:r>
              <a:rPr lang="en-GB" sz="2400" b="1" dirty="0">
                <a:latin typeface="Arial" panose="020B0604020202020204" pitchFamily="34" charset="0"/>
              </a:rPr>
              <a:t> where Victor was buried? </a:t>
            </a:r>
          </a:p>
          <a:p>
            <a:r>
              <a:rPr lang="en-GB" sz="2400" dirty="0">
                <a:latin typeface="Arial" panose="020B0604020202020204" pitchFamily="34" charset="0"/>
              </a:rPr>
              <a:t>The map below of Hadrian’s wall will help you!</a:t>
            </a:r>
          </a:p>
          <a:p>
            <a:endParaRPr lang="en-US" dirty="0"/>
          </a:p>
        </p:txBody>
      </p:sp>
      <p:pic>
        <p:nvPicPr>
          <p:cNvPr id="4" name="Picture 3" descr="Map of Hadrian's Wall showing all the Roman Forts along the way as red dots. ">
            <a:extLst>
              <a:ext uri="{FF2B5EF4-FFF2-40B4-BE49-F238E27FC236}">
                <a16:creationId xmlns:a16="http://schemas.microsoft.com/office/drawing/2014/main" id="{B077AE51-28E8-AA1B-CF5D-C081ED760EC9}"/>
              </a:ext>
            </a:extLst>
          </p:cNvPr>
          <p:cNvPicPr>
            <a:picLocks noChangeAspect="1"/>
          </p:cNvPicPr>
          <p:nvPr/>
        </p:nvPicPr>
        <p:blipFill>
          <a:blip r:embed="rId5"/>
          <a:stretch>
            <a:fillRect/>
          </a:stretch>
        </p:blipFill>
        <p:spPr>
          <a:xfrm>
            <a:off x="811435" y="3738624"/>
            <a:ext cx="10088116" cy="2754250"/>
          </a:xfrm>
          <a:prstGeom prst="rect">
            <a:avLst/>
          </a:prstGeom>
        </p:spPr>
      </p:pic>
    </p:spTree>
    <p:extLst>
      <p:ext uri="{BB962C8B-B14F-4D97-AF65-F5344CB8AC3E}">
        <p14:creationId xmlns:p14="http://schemas.microsoft.com/office/powerpoint/2010/main" val="2984714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2B95D-0131-C738-CEB9-4E579EE2061A}"/>
              </a:ext>
            </a:extLst>
          </p:cNvPr>
          <p:cNvSpPr>
            <a:spLocks noGrp="1"/>
          </p:cNvSpPr>
          <p:nvPr>
            <p:ph type="title"/>
          </p:nvPr>
        </p:nvSpPr>
        <p:spPr/>
        <p:txBody>
          <a:bodyPr/>
          <a:lstStyle/>
          <a:p>
            <a:r>
              <a:rPr lang="en-GB" sz="3200" b="1" dirty="0">
                <a:solidFill>
                  <a:srgbClr val="31A2DA"/>
                </a:solidFill>
              </a:rPr>
              <a:t>Research Tasks</a:t>
            </a:r>
            <a:endParaRPr lang="en-US" dirty="0"/>
          </a:p>
        </p:txBody>
      </p:sp>
      <p:sp>
        <p:nvSpPr>
          <p:cNvPr id="3" name="Content Placeholder 2">
            <a:extLst>
              <a:ext uri="{FF2B5EF4-FFF2-40B4-BE49-F238E27FC236}">
                <a16:creationId xmlns:a16="http://schemas.microsoft.com/office/drawing/2014/main" id="{671E068B-4CB6-0665-1C14-352CCB8627DD}"/>
              </a:ext>
            </a:extLst>
          </p:cNvPr>
          <p:cNvSpPr>
            <a:spLocks noGrp="1"/>
          </p:cNvSpPr>
          <p:nvPr>
            <p:ph idx="1"/>
          </p:nvPr>
        </p:nvSpPr>
        <p:spPr>
          <a:xfrm>
            <a:off x="379628" y="1075415"/>
            <a:ext cx="11432744" cy="2353586"/>
          </a:xfrm>
        </p:spPr>
        <p:txBody>
          <a:bodyPr/>
          <a:lstStyle/>
          <a:p>
            <a:pPr marL="0" indent="0">
              <a:buNone/>
            </a:pPr>
            <a:r>
              <a:rPr lang="en-GB" sz="2000" dirty="0"/>
              <a:t>Use these weblinks to find out more and to complete the following tasks: </a:t>
            </a:r>
          </a:p>
          <a:p>
            <a:pPr marL="0" indent="0">
              <a:buNone/>
            </a:pPr>
            <a:r>
              <a:rPr lang="en-GB" sz="2000" dirty="0">
                <a:hlinkClick r:id="rId3"/>
              </a:rPr>
              <a:t>https://www.blackpast.org/global-african-history/africans-hadrians-wall/</a:t>
            </a:r>
            <a:r>
              <a:rPr lang="en-GB" sz="2000" dirty="0"/>
              <a:t> </a:t>
            </a:r>
          </a:p>
          <a:p>
            <a:pPr marL="0" indent="0">
              <a:buNone/>
            </a:pPr>
            <a:r>
              <a:rPr lang="en-GB" sz="2000" dirty="0">
                <a:hlinkClick r:id="rId4"/>
              </a:rPr>
              <a:t>https://www.bbc.co.uk/programmes/p0113mp1</a:t>
            </a:r>
            <a:r>
              <a:rPr lang="en-GB" sz="2000" dirty="0"/>
              <a:t>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2000" u="sng" kern="1200" dirty="0">
                <a:solidFill>
                  <a:schemeClr val="tx1"/>
                </a:solidFill>
                <a:effectLst/>
                <a:latin typeface="Arial" panose="020B0604020202020204" pitchFamily="34" charset="0"/>
                <a:ea typeface="+mn-ea"/>
                <a:cs typeface="+mn-cs"/>
                <a:hlinkClick r:id="rId5"/>
              </a:rPr>
              <a:t>https://blog.historicenvironment.scot/2018/10/africans-antonine-wall/</a:t>
            </a:r>
            <a:r>
              <a:rPr lang="en-GB" sz="2000" kern="1200" dirty="0">
                <a:solidFill>
                  <a:schemeClr val="tx1"/>
                </a:solidFill>
                <a:effectLst/>
                <a:latin typeface="Arial" panose="020B0604020202020204" pitchFamily="34" charset="0"/>
                <a:ea typeface="+mn-ea"/>
                <a:cs typeface="+mn-cs"/>
              </a:rPr>
              <a:t> </a:t>
            </a:r>
            <a:endParaRPr lang="en-GB" sz="2000" dirty="0"/>
          </a:p>
          <a:p>
            <a:pPr marL="0" indent="0">
              <a:buNone/>
            </a:pPr>
            <a:r>
              <a:rPr lang="en-GB" sz="2000" dirty="0">
                <a:hlinkClick r:id="rId6"/>
              </a:rPr>
              <a:t>https://www.english-heritage.org.uk/visit/places/hadrians-wall/hadrians-wall-history-and-stories/</a:t>
            </a:r>
            <a:r>
              <a:rPr lang="en-GB" sz="2000" dirty="0"/>
              <a:t>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2000" dirty="0">
                <a:hlinkClick r:id="rId7"/>
              </a:rPr>
              <a:t>https://www.history.org.uk/primary/resource/7010/the-world-on-the-wall-exploring-diversity-on-hadr</a:t>
            </a:r>
            <a:r>
              <a:rPr lang="en-GB" sz="2000" dirty="0"/>
              <a:t> </a:t>
            </a:r>
          </a:p>
        </p:txBody>
      </p:sp>
      <p:sp>
        <p:nvSpPr>
          <p:cNvPr id="8" name="TextBox 7">
            <a:extLst>
              <a:ext uri="{FF2B5EF4-FFF2-40B4-BE49-F238E27FC236}">
                <a16:creationId xmlns:a16="http://schemas.microsoft.com/office/drawing/2014/main" id="{4146A661-272C-C74F-C615-8C16F5D8822C}"/>
              </a:ext>
            </a:extLst>
          </p:cNvPr>
          <p:cNvSpPr txBox="1"/>
          <p:nvPr/>
        </p:nvSpPr>
        <p:spPr>
          <a:xfrm>
            <a:off x="357187" y="3675588"/>
            <a:ext cx="6479042" cy="2554545"/>
          </a:xfrm>
          <a:prstGeom prst="rect">
            <a:avLst/>
          </a:prstGeom>
          <a:noFill/>
        </p:spPr>
        <p:txBody>
          <a:bodyPr wrap="square">
            <a:spAutoFit/>
          </a:bodyPr>
          <a:lstStyle/>
          <a:p>
            <a:r>
              <a:rPr lang="en-GB" sz="2000" dirty="0"/>
              <a:t>Between </a:t>
            </a:r>
            <a:r>
              <a:rPr lang="en-GB" sz="2000" dirty="0" err="1"/>
              <a:t>Aballava</a:t>
            </a:r>
            <a:r>
              <a:rPr lang="en-GB" sz="2000" dirty="0"/>
              <a:t> and </a:t>
            </a:r>
            <a:r>
              <a:rPr lang="en-GB" sz="2000" dirty="0" err="1"/>
              <a:t>Arbeia</a:t>
            </a:r>
            <a:r>
              <a:rPr lang="en-GB" sz="2000" dirty="0"/>
              <a:t> we find the modern towns of Carlisle, Corbridge, Newcastle and Wallsend. </a:t>
            </a:r>
          </a:p>
          <a:p>
            <a:endParaRPr lang="en-GB" sz="2000" b="1" dirty="0"/>
          </a:p>
          <a:p>
            <a:r>
              <a:rPr lang="en-GB" sz="2000" b="1" dirty="0"/>
              <a:t>Can you find the name of the Roman fort on which any one of these towns were built? </a:t>
            </a:r>
          </a:p>
          <a:p>
            <a:endParaRPr lang="en-GB" sz="2000" b="1" dirty="0"/>
          </a:p>
          <a:p>
            <a:r>
              <a:rPr lang="en-GB" sz="2000" b="1" dirty="0"/>
              <a:t>Can you draw a picture of a Roman soldier from North Africa?</a:t>
            </a:r>
          </a:p>
        </p:txBody>
      </p:sp>
      <p:grpSp>
        <p:nvGrpSpPr>
          <p:cNvPr id="4" name="Group 3" descr="Enquiry Question&#10;What did these diverse Romans contribute to Britain?">
            <a:extLst>
              <a:ext uri="{FF2B5EF4-FFF2-40B4-BE49-F238E27FC236}">
                <a16:creationId xmlns:a16="http://schemas.microsoft.com/office/drawing/2014/main" id="{331A3423-D035-0A4A-36F0-D69EEB21FAEA}"/>
              </a:ext>
            </a:extLst>
          </p:cNvPr>
          <p:cNvGrpSpPr/>
          <p:nvPr/>
        </p:nvGrpSpPr>
        <p:grpSpPr>
          <a:xfrm>
            <a:off x="7329713" y="4005497"/>
            <a:ext cx="3809341" cy="1777088"/>
            <a:chOff x="7329713" y="4005497"/>
            <a:chExt cx="3809341" cy="1777088"/>
          </a:xfrm>
        </p:grpSpPr>
        <p:pic>
          <p:nvPicPr>
            <p:cNvPr id="6" name="Picture 11">
              <a:extLst>
                <a:ext uri="{FF2B5EF4-FFF2-40B4-BE49-F238E27FC236}">
                  <a16:creationId xmlns:a16="http://schemas.microsoft.com/office/drawing/2014/main" id="{EA9C34E5-916A-0AE7-409F-FD306CC28DEC}"/>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329713" y="4005497"/>
              <a:ext cx="3809341" cy="1777088"/>
            </a:xfrm>
            <a:prstGeom prst="rect">
              <a:avLst/>
            </a:prstGeom>
          </p:spPr>
        </p:pic>
        <p:sp>
          <p:nvSpPr>
            <p:cNvPr id="5" name="TextBox 4" descr="Enquiry Question&#10;What did these diverse Romans contribute to Britain?">
              <a:extLst>
                <a:ext uri="{FF2B5EF4-FFF2-40B4-BE49-F238E27FC236}">
                  <a16:creationId xmlns:a16="http://schemas.microsoft.com/office/drawing/2014/main" id="{A73A1FEC-BBFE-1764-FC9A-C9FA7EEC868F}"/>
                </a:ext>
              </a:extLst>
            </p:cNvPr>
            <p:cNvSpPr txBox="1"/>
            <p:nvPr/>
          </p:nvSpPr>
          <p:spPr>
            <a:xfrm>
              <a:off x="7547428" y="4394328"/>
              <a:ext cx="3287486" cy="919388"/>
            </a:xfrm>
            <a:prstGeom prst="rect">
              <a:avLst/>
            </a:prstGeom>
            <a:noFill/>
          </p:spPr>
          <p:txBody>
            <a:bodyPr wrap="square">
              <a:spAutoFit/>
            </a:bodyPr>
            <a:lstStyle/>
            <a:p>
              <a:pPr marL="0" indent="0" algn="ctr">
                <a:buNone/>
              </a:pPr>
              <a:r>
                <a:rPr lang="en-GB" sz="1800" b="1" dirty="0"/>
                <a:t>Enquiry Question</a:t>
              </a:r>
            </a:p>
            <a:p>
              <a:pPr marL="0" indent="0" algn="ctr">
                <a:buNone/>
              </a:pPr>
              <a:r>
                <a:rPr lang="en-GB" sz="1800" dirty="0"/>
                <a:t>What did these diverse Romans contribute to Britain?</a:t>
              </a:r>
            </a:p>
          </p:txBody>
        </p:sp>
      </p:grpSp>
      <p:grpSp>
        <p:nvGrpSpPr>
          <p:cNvPr id="11" name="Research Character" descr="Research">
            <a:extLst>
              <a:ext uri="{FF2B5EF4-FFF2-40B4-BE49-F238E27FC236}">
                <a16:creationId xmlns:a16="http://schemas.microsoft.com/office/drawing/2014/main" id="{74ECB5EB-7F9E-F076-0488-5CC9B3F8A07D}"/>
              </a:ext>
            </a:extLst>
          </p:cNvPr>
          <p:cNvGrpSpPr/>
          <p:nvPr/>
        </p:nvGrpSpPr>
        <p:grpSpPr>
          <a:xfrm>
            <a:off x="8882613" y="365125"/>
            <a:ext cx="1952301" cy="2353586"/>
            <a:chOff x="7823486" y="378506"/>
            <a:chExt cx="2889756" cy="2981745"/>
          </a:xfrm>
        </p:grpSpPr>
        <p:sp>
          <p:nvSpPr>
            <p:cNvPr id="12" name="Washi">
              <a:extLst>
                <a:ext uri="{FF2B5EF4-FFF2-40B4-BE49-F238E27FC236}">
                  <a16:creationId xmlns:a16="http://schemas.microsoft.com/office/drawing/2014/main" id="{860DB171-7A2A-D534-B89F-F2F9C6B494A4}"/>
                </a:ext>
                <a:ext uri="{C183D7F6-B498-43B3-948B-1728B52AA6E4}">
                  <adec:decorative xmlns:adec="http://schemas.microsoft.com/office/drawing/2017/decorative" val="1"/>
                </a:ext>
              </a:extLst>
            </p:cNvPr>
            <p:cNvSpPr txBox="1">
              <a:spLocks/>
            </p:cNvSpPr>
            <p:nvPr/>
          </p:nvSpPr>
          <p:spPr>
            <a:xfrm>
              <a:off x="7990988" y="378506"/>
              <a:ext cx="2233899" cy="681038"/>
            </a:xfrm>
            <a:prstGeom prst="rect">
              <a:avLst/>
            </a:prstGeom>
            <a:blipFill>
              <a:blip r:embed="rId10">
                <a:extLst>
                  <a:ext uri="{96DAC541-7B7A-43D3-8B79-37D633B846F1}">
                    <asvg:svgBlip xmlns:asvg="http://schemas.microsoft.com/office/drawing/2016/SVG/main" r:embed="rId11"/>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3" name="Text Placeholder">
              <a:extLst>
                <a:ext uri="{FF2B5EF4-FFF2-40B4-BE49-F238E27FC236}">
                  <a16:creationId xmlns:a16="http://schemas.microsoft.com/office/drawing/2014/main" id="{742C3E91-394C-4991-0ED8-550C4A0CF4F6}"/>
                </a:ext>
              </a:extLst>
            </p:cNvPr>
            <p:cNvSpPr txBox="1">
              <a:spLocks/>
            </p:cNvSpPr>
            <p:nvPr/>
          </p:nvSpPr>
          <p:spPr>
            <a:xfrm rot="21383919">
              <a:off x="7823486" y="564933"/>
              <a:ext cx="2568902" cy="414338"/>
            </a:xfrm>
            <a:prstGeom prst="rect">
              <a:avLst/>
            </a:prstGeom>
            <a:noFill/>
          </p:spPr>
          <p:txBody>
            <a:bodyPr anchor="ctr" anchorCtr="0">
              <a:normAutofit fontScale="3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latin typeface="Helvetica" pitchFamily="2" charset="0"/>
                </a:rPr>
                <a:t>Research</a:t>
              </a:r>
              <a:endParaRPr lang="en-GB" sz="5400" dirty="0">
                <a:solidFill>
                  <a:srgbClr val="3F3F3F"/>
                </a:solidFill>
                <a:effectLst/>
                <a:latin typeface="Helvetica" pitchFamily="2" charset="0"/>
              </a:endParaRPr>
            </a:p>
          </p:txBody>
        </p:sp>
        <p:pic>
          <p:nvPicPr>
            <p:cNvPr id="14" name="Icon" descr="Research character icon">
              <a:extLst>
                <a:ext uri="{FF2B5EF4-FFF2-40B4-BE49-F238E27FC236}">
                  <a16:creationId xmlns:a16="http://schemas.microsoft.com/office/drawing/2014/main" id="{FC4EC4AE-AD84-4358-6E01-E0C2D549044C}"/>
                </a:ext>
              </a:extLst>
            </p:cNvPr>
            <p:cNvPicPr>
              <a:picLocks noChangeAspect="1"/>
            </p:cNvPicPr>
            <p:nvPr/>
          </p:nvPicPr>
          <p:blipFill>
            <a:blip r:embed="rId12"/>
            <a:stretch>
              <a:fillRect/>
            </a:stretch>
          </p:blipFill>
          <p:spPr>
            <a:xfrm>
              <a:off x="7972927" y="876582"/>
              <a:ext cx="2740315" cy="2483669"/>
            </a:xfrm>
            <a:prstGeom prst="rect">
              <a:avLst/>
            </a:prstGeom>
          </p:spPr>
        </p:pic>
      </p:grpSp>
    </p:spTree>
    <p:extLst>
      <p:ext uri="{BB962C8B-B14F-4D97-AF65-F5344CB8AC3E}">
        <p14:creationId xmlns:p14="http://schemas.microsoft.com/office/powerpoint/2010/main" val="36589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3F0F-3089-007C-BD38-86143CCC1B24}"/>
              </a:ext>
            </a:extLst>
          </p:cNvPr>
          <p:cNvSpPr>
            <a:spLocks noGrp="1"/>
          </p:cNvSpPr>
          <p:nvPr>
            <p:ph type="title"/>
          </p:nvPr>
        </p:nvSpPr>
        <p:spPr/>
        <p:txBody>
          <a:bodyPr/>
          <a:lstStyle/>
          <a:p>
            <a:r>
              <a:rPr lang="en-GB" sz="3200" b="1" dirty="0"/>
              <a:t>Early Residents</a:t>
            </a:r>
            <a:endParaRPr lang="en-US" dirty="0"/>
          </a:p>
        </p:txBody>
      </p:sp>
      <p:pic>
        <p:nvPicPr>
          <p:cNvPr id="19" name="Picture Placeholder 18" descr="A stone building with a red roof">
            <a:extLst>
              <a:ext uri="{FF2B5EF4-FFF2-40B4-BE49-F238E27FC236}">
                <a16:creationId xmlns:a16="http://schemas.microsoft.com/office/drawing/2014/main" id="{B21E94F8-74B3-9D3B-DDBF-CCEBBB5BDD65}"/>
              </a:ext>
            </a:extLst>
          </p:cNvPr>
          <p:cNvPicPr>
            <a:picLocks noGrp="1" noChangeAspect="1"/>
          </p:cNvPicPr>
          <p:nvPr>
            <p:ph type="pic" sz="quarter" idx="12"/>
          </p:nvPr>
        </p:nvPicPr>
        <p:blipFill>
          <a:blip r:embed="rId3"/>
          <a:srcRect t="8135" b="8135"/>
          <a:stretch>
            <a:fillRect/>
          </a:stretch>
        </p:blipFill>
        <p:spPr>
          <a:xfrm>
            <a:off x="733647" y="1890467"/>
            <a:ext cx="2860157" cy="2252620"/>
          </a:xfrm>
        </p:spPr>
      </p:pic>
      <p:sp>
        <p:nvSpPr>
          <p:cNvPr id="3" name="Picture Placeholder 2">
            <a:extLst>
              <a:ext uri="{FF2B5EF4-FFF2-40B4-BE49-F238E27FC236}">
                <a16:creationId xmlns:a16="http://schemas.microsoft.com/office/drawing/2014/main" id="{D05E3687-CBBC-0E87-F219-E28C7E1DBA14}"/>
              </a:ext>
              <a:ext uri="{C183D7F6-B498-43B3-948B-1728B52AA6E4}">
                <adec:decorative xmlns:adec="http://schemas.microsoft.com/office/drawing/2017/decorative" val="1"/>
              </a:ext>
            </a:extLst>
          </p:cNvPr>
          <p:cNvSpPr>
            <a:spLocks noGrp="1"/>
          </p:cNvSpPr>
          <p:nvPr>
            <p:ph type="pic" sz="quarter" idx="11"/>
          </p:nvPr>
        </p:nvSpPr>
        <p:spPr>
          <a:xfrm>
            <a:off x="357186" y="1734096"/>
            <a:ext cx="3449269" cy="3116363"/>
          </a:xfrm>
        </p:spPr>
        <p:txBody>
          <a:bodyPr/>
          <a:lstStyle/>
          <a:p>
            <a:endParaRPr lang="en-GB"/>
          </a:p>
        </p:txBody>
      </p:sp>
      <p:sp>
        <p:nvSpPr>
          <p:cNvPr id="5" name="Picture Placeholder 4">
            <a:extLst>
              <a:ext uri="{FF2B5EF4-FFF2-40B4-BE49-F238E27FC236}">
                <a16:creationId xmlns:a16="http://schemas.microsoft.com/office/drawing/2014/main" id="{0196B1B2-77C4-4FD6-C15C-E4F1CD81BD22}"/>
              </a:ext>
              <a:ext uri="{C183D7F6-B498-43B3-948B-1728B52AA6E4}">
                <adec:decorative xmlns:adec="http://schemas.microsoft.com/office/drawing/2017/decorative" val="1"/>
              </a:ext>
            </a:extLst>
          </p:cNvPr>
          <p:cNvSpPr>
            <a:spLocks noGrp="1"/>
          </p:cNvSpPr>
          <p:nvPr>
            <p:ph type="pic" sz="quarter" idx="22"/>
          </p:nvPr>
        </p:nvSpPr>
        <p:spPr>
          <a:xfrm>
            <a:off x="965507" y="4210712"/>
            <a:ext cx="2328862" cy="681038"/>
          </a:xfrm>
        </p:spPr>
        <p:txBody>
          <a:bodyPr/>
          <a:lstStyle/>
          <a:p>
            <a:endParaRPr lang="en-GB"/>
          </a:p>
        </p:txBody>
      </p:sp>
      <p:sp>
        <p:nvSpPr>
          <p:cNvPr id="6" name="Text Placeholder 5">
            <a:extLst>
              <a:ext uri="{FF2B5EF4-FFF2-40B4-BE49-F238E27FC236}">
                <a16:creationId xmlns:a16="http://schemas.microsoft.com/office/drawing/2014/main" id="{07D6983E-7DCA-CC15-32C5-439B6F3CE4AD}"/>
              </a:ext>
            </a:extLst>
          </p:cNvPr>
          <p:cNvSpPr>
            <a:spLocks noGrp="1"/>
          </p:cNvSpPr>
          <p:nvPr>
            <p:ph type="body" sz="quarter" idx="23"/>
          </p:nvPr>
        </p:nvSpPr>
        <p:spPr>
          <a:xfrm rot="21383919">
            <a:off x="1100444" y="4344062"/>
            <a:ext cx="2058987" cy="414338"/>
          </a:xfrm>
        </p:spPr>
        <p:txBody>
          <a:bodyPr/>
          <a:lstStyle/>
          <a:p>
            <a:r>
              <a:rPr lang="en-GB" sz="1400" dirty="0">
                <a:latin typeface="Arial" panose="020B0604020202020204" pitchFamily="34" charset="0"/>
                <a:ea typeface="Calibri" panose="020F0502020204030204" pitchFamily="34" charset="0"/>
              </a:rPr>
              <a:t>William </a:t>
            </a:r>
            <a:r>
              <a:rPr lang="en-GB" sz="1400" dirty="0" err="1">
                <a:latin typeface="Arial" panose="020B0604020202020204" pitchFamily="34" charset="0"/>
                <a:ea typeface="Calibri" panose="020F0502020204030204" pitchFamily="34" charset="0"/>
              </a:rPr>
              <a:t>Fifefield</a:t>
            </a:r>
            <a:endParaRPr lang="en-GB" sz="1400" dirty="0">
              <a:latin typeface="Arial" panose="020B0604020202020204" pitchFamily="34" charset="0"/>
              <a:ea typeface="Calibri" panose="020F0502020204030204" pitchFamily="34" charset="0"/>
            </a:endParaRPr>
          </a:p>
        </p:txBody>
      </p:sp>
      <p:sp>
        <p:nvSpPr>
          <p:cNvPr id="8" name="Picture Placeholder 7">
            <a:extLst>
              <a:ext uri="{FF2B5EF4-FFF2-40B4-BE49-F238E27FC236}">
                <a16:creationId xmlns:a16="http://schemas.microsoft.com/office/drawing/2014/main" id="{474CECE9-1364-6AD8-7F27-476D54D35275}"/>
              </a:ext>
              <a:ext uri="{C183D7F6-B498-43B3-948B-1728B52AA6E4}">
                <adec:decorative xmlns:adec="http://schemas.microsoft.com/office/drawing/2017/decorative" val="1"/>
              </a:ext>
            </a:extLst>
          </p:cNvPr>
          <p:cNvSpPr>
            <a:spLocks noGrp="1"/>
          </p:cNvSpPr>
          <p:nvPr>
            <p:ph type="pic" sz="quarter" idx="13"/>
          </p:nvPr>
        </p:nvSpPr>
        <p:spPr>
          <a:xfrm>
            <a:off x="4065654" y="1764624"/>
            <a:ext cx="3449269" cy="3116363"/>
          </a:xfrm>
        </p:spPr>
        <p:txBody>
          <a:bodyPr/>
          <a:lstStyle/>
          <a:p>
            <a:endParaRPr lang="en-GB"/>
          </a:p>
        </p:txBody>
      </p:sp>
      <p:pic>
        <p:nvPicPr>
          <p:cNvPr id="21" name="Picture Placeholder 20" descr="A Black African woman sitting in a chair&#10;&#10;">
            <a:extLst>
              <a:ext uri="{FF2B5EF4-FFF2-40B4-BE49-F238E27FC236}">
                <a16:creationId xmlns:a16="http://schemas.microsoft.com/office/drawing/2014/main" id="{7480CD8D-FD6C-D072-F4E0-D18C0312E67B}"/>
              </a:ext>
            </a:extLst>
          </p:cNvPr>
          <p:cNvPicPr>
            <a:picLocks noGrp="1" noChangeAspect="1"/>
          </p:cNvPicPr>
          <p:nvPr>
            <p:ph type="pic" sz="quarter" idx="14"/>
          </p:nvPr>
        </p:nvPicPr>
        <p:blipFill rotWithShape="1">
          <a:blip r:embed="rId4"/>
          <a:srcRect t="8561" b="37563"/>
          <a:stretch/>
        </p:blipFill>
        <p:spPr>
          <a:xfrm>
            <a:off x="4425413" y="1912311"/>
            <a:ext cx="2860157" cy="2252620"/>
          </a:xfrm>
        </p:spPr>
      </p:pic>
      <p:sp>
        <p:nvSpPr>
          <p:cNvPr id="10" name="Picture Placeholder 9">
            <a:extLst>
              <a:ext uri="{FF2B5EF4-FFF2-40B4-BE49-F238E27FC236}">
                <a16:creationId xmlns:a16="http://schemas.microsoft.com/office/drawing/2014/main" id="{C0AF67A0-DCFD-9A2B-6F76-38ABEF42DCC1}"/>
              </a:ext>
              <a:ext uri="{C183D7F6-B498-43B3-948B-1728B52AA6E4}">
                <adec:decorative xmlns:adec="http://schemas.microsoft.com/office/drawing/2017/decorative" val="1"/>
              </a:ext>
            </a:extLst>
          </p:cNvPr>
          <p:cNvSpPr>
            <a:spLocks noGrp="1"/>
          </p:cNvSpPr>
          <p:nvPr>
            <p:ph type="pic" sz="quarter" idx="24"/>
          </p:nvPr>
        </p:nvSpPr>
        <p:spPr>
          <a:xfrm>
            <a:off x="4883450" y="4237046"/>
            <a:ext cx="2328862" cy="681038"/>
          </a:xfrm>
        </p:spPr>
        <p:txBody>
          <a:bodyPr/>
          <a:lstStyle/>
          <a:p>
            <a:endParaRPr lang="en-GB" dirty="0"/>
          </a:p>
        </p:txBody>
      </p:sp>
      <p:sp>
        <p:nvSpPr>
          <p:cNvPr id="11" name="Text Placeholder 10">
            <a:extLst>
              <a:ext uri="{FF2B5EF4-FFF2-40B4-BE49-F238E27FC236}">
                <a16:creationId xmlns:a16="http://schemas.microsoft.com/office/drawing/2014/main" id="{115BC6B9-A10E-681C-FE50-8C95EAD06382}"/>
              </a:ext>
            </a:extLst>
          </p:cNvPr>
          <p:cNvSpPr>
            <a:spLocks noGrp="1"/>
          </p:cNvSpPr>
          <p:nvPr>
            <p:ph type="body" sz="quarter" idx="25"/>
          </p:nvPr>
        </p:nvSpPr>
        <p:spPr>
          <a:xfrm rot="21383919">
            <a:off x="5018387" y="4370396"/>
            <a:ext cx="2058987" cy="414338"/>
          </a:xfrm>
        </p:spPr>
        <p:txBody>
          <a:bodyPr/>
          <a:lstStyle/>
          <a:p>
            <a:pPr>
              <a:lnSpc>
                <a:spcPct val="107000"/>
              </a:lnSpc>
              <a:spcAft>
                <a:spcPts val="800"/>
              </a:spcAft>
            </a:pPr>
            <a:r>
              <a:rPr lang="en-GB" sz="1400" dirty="0">
                <a:latin typeface="Arial" panose="020B0604020202020204" pitchFamily="34" charset="0"/>
                <a:ea typeface="Calibri" panose="020F0502020204030204" pitchFamily="34" charset="0"/>
              </a:rPr>
              <a:t>Mary Ann Macham</a:t>
            </a:r>
          </a:p>
        </p:txBody>
      </p:sp>
      <p:sp>
        <p:nvSpPr>
          <p:cNvPr id="13" name="Picture Placeholder 12">
            <a:extLst>
              <a:ext uri="{FF2B5EF4-FFF2-40B4-BE49-F238E27FC236}">
                <a16:creationId xmlns:a16="http://schemas.microsoft.com/office/drawing/2014/main" id="{CFD2A170-F032-A512-DD85-1E1D77654555}"/>
              </a:ext>
              <a:ext uri="{C183D7F6-B498-43B3-948B-1728B52AA6E4}">
                <adec:decorative xmlns:adec="http://schemas.microsoft.com/office/drawing/2017/decorative" val="1"/>
              </a:ext>
            </a:extLst>
          </p:cNvPr>
          <p:cNvSpPr>
            <a:spLocks noGrp="1"/>
          </p:cNvSpPr>
          <p:nvPr>
            <p:ph type="pic" sz="quarter" idx="15"/>
          </p:nvPr>
        </p:nvSpPr>
        <p:spPr>
          <a:xfrm>
            <a:off x="7777224" y="1755940"/>
            <a:ext cx="3449269" cy="3116363"/>
          </a:xfrm>
        </p:spPr>
        <p:txBody>
          <a:bodyPr/>
          <a:lstStyle/>
          <a:p>
            <a:endParaRPr lang="en-GB"/>
          </a:p>
        </p:txBody>
      </p:sp>
      <p:pic>
        <p:nvPicPr>
          <p:cNvPr id="23" name="Picture Placeholder 22" descr="Old fashioned painting of two women and a short man. There are trees and a castle in the background. ">
            <a:extLst>
              <a:ext uri="{FF2B5EF4-FFF2-40B4-BE49-F238E27FC236}">
                <a16:creationId xmlns:a16="http://schemas.microsoft.com/office/drawing/2014/main" id="{A7A369D3-D51E-0878-F34A-B5D4AC9B3913}"/>
              </a:ext>
            </a:extLst>
          </p:cNvPr>
          <p:cNvPicPr>
            <a:picLocks noGrp="1" noChangeAspect="1"/>
          </p:cNvPicPr>
          <p:nvPr>
            <p:ph type="pic" sz="quarter" idx="16"/>
          </p:nvPr>
        </p:nvPicPr>
        <p:blipFill>
          <a:blip r:embed="rId5"/>
          <a:srcRect t="15432" b="15432"/>
          <a:stretch>
            <a:fillRect/>
          </a:stretch>
        </p:blipFill>
        <p:spPr>
          <a:xfrm>
            <a:off x="8153685" y="1912311"/>
            <a:ext cx="2860157" cy="2252620"/>
          </a:xfrm>
        </p:spPr>
      </p:pic>
      <p:sp>
        <p:nvSpPr>
          <p:cNvPr id="15" name="Picture Placeholder 14">
            <a:extLst>
              <a:ext uri="{FF2B5EF4-FFF2-40B4-BE49-F238E27FC236}">
                <a16:creationId xmlns:a16="http://schemas.microsoft.com/office/drawing/2014/main" id="{7252CBE2-445D-6F5E-89A7-D96E7F4DE0C1}"/>
              </a:ext>
              <a:ext uri="{C183D7F6-B498-43B3-948B-1728B52AA6E4}">
                <adec:decorative xmlns:adec="http://schemas.microsoft.com/office/drawing/2017/decorative" val="1"/>
              </a:ext>
            </a:extLst>
          </p:cNvPr>
          <p:cNvSpPr>
            <a:spLocks noGrp="1"/>
          </p:cNvSpPr>
          <p:nvPr>
            <p:ph type="pic" sz="quarter" idx="26"/>
          </p:nvPr>
        </p:nvSpPr>
        <p:spPr>
          <a:xfrm>
            <a:off x="8362619" y="4194758"/>
            <a:ext cx="2328862" cy="681038"/>
          </a:xfrm>
        </p:spPr>
        <p:txBody>
          <a:bodyPr/>
          <a:lstStyle/>
          <a:p>
            <a:endParaRPr lang="en-GB" dirty="0"/>
          </a:p>
        </p:txBody>
      </p:sp>
      <p:sp>
        <p:nvSpPr>
          <p:cNvPr id="16" name="Text Placeholder 15">
            <a:extLst>
              <a:ext uri="{FF2B5EF4-FFF2-40B4-BE49-F238E27FC236}">
                <a16:creationId xmlns:a16="http://schemas.microsoft.com/office/drawing/2014/main" id="{3026AE8E-3169-5C56-FF55-4D4D589259B7}"/>
              </a:ext>
            </a:extLst>
          </p:cNvPr>
          <p:cNvSpPr>
            <a:spLocks noGrp="1"/>
          </p:cNvSpPr>
          <p:nvPr>
            <p:ph type="body" sz="quarter" idx="27"/>
          </p:nvPr>
        </p:nvSpPr>
        <p:spPr>
          <a:xfrm rot="21383919">
            <a:off x="8497556" y="4328108"/>
            <a:ext cx="2058987" cy="414338"/>
          </a:xfrm>
        </p:spPr>
        <p:txBody>
          <a:bodyPr/>
          <a:lstStyle/>
          <a:p>
            <a:r>
              <a:rPr lang="en-GB" sz="1400" dirty="0">
                <a:latin typeface="Arial" panose="020B0604020202020204" pitchFamily="34" charset="0"/>
                <a:ea typeface="Calibri" panose="020F0502020204030204" pitchFamily="34" charset="0"/>
              </a:rPr>
              <a:t>Unknown servant</a:t>
            </a:r>
          </a:p>
        </p:txBody>
      </p:sp>
    </p:spTree>
    <p:extLst>
      <p:ext uri="{BB962C8B-B14F-4D97-AF65-F5344CB8AC3E}">
        <p14:creationId xmlns:p14="http://schemas.microsoft.com/office/powerpoint/2010/main" val="1236532195"/>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Props1.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2.xml><?xml version="1.0" encoding="utf-8"?>
<ds:datastoreItem xmlns:ds="http://schemas.openxmlformats.org/officeDocument/2006/customXml" ds:itemID="{C904DFA7-9813-4078-BFF1-CD3E0309C097}">
  <ds:schemaRefs>
    <ds:schemaRef ds:uri="3cb168fb-557d-4aff-aaa1-591c64e5f6f0"/>
    <ds:schemaRef ds:uri="be30f734-6a04-496a-ba73-5e5e8d7e44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16D2E43-4F90-40BF-B410-9AF81C15F411}">
  <ds:schemaRefs>
    <ds:schemaRef ds:uri="http://schemas.microsoft.com/office/infopath/2007/PartnerControls"/>
    <ds:schemaRef ds:uri="http://www.w3.org/XML/1998/namespace"/>
    <ds:schemaRef ds:uri="http://schemas.microsoft.com/office/2006/documentManagement/types"/>
    <ds:schemaRef ds:uri="http://purl.org/dc/dcmitype/"/>
    <ds:schemaRef ds:uri="http://schemas.openxmlformats.org/package/2006/metadata/core-properties"/>
    <ds:schemaRef ds:uri="3cb168fb-557d-4aff-aaa1-591c64e5f6f0"/>
    <ds:schemaRef ds:uri="http://purl.org/dc/terms/"/>
    <ds:schemaRef ds:uri="be30f734-6a04-496a-ba73-5e5e8d7e44d2"/>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1772</TotalTime>
  <Words>6322</Words>
  <Application>Microsoft Office PowerPoint</Application>
  <PresentationFormat>Widescreen</PresentationFormat>
  <Paragraphs>531</Paragraphs>
  <Slides>50</Slides>
  <Notes>48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Helvetica</vt:lpstr>
      <vt:lpstr>Source Sans Pro Bold</vt:lpstr>
      <vt:lpstr>Office Theme</vt:lpstr>
      <vt:lpstr>African Lives in Northern England</vt:lpstr>
      <vt:lpstr>African Lives in Northern England 1</vt:lpstr>
      <vt:lpstr>Romans</vt:lpstr>
      <vt:lpstr>The First African Community</vt:lpstr>
      <vt:lpstr>The African Emperor - Septimus Severus</vt:lpstr>
      <vt:lpstr>Victor, the Freedman</vt:lpstr>
      <vt:lpstr>Task</vt:lpstr>
      <vt:lpstr>Research Tasks</vt:lpstr>
      <vt:lpstr>Early Residents</vt:lpstr>
      <vt:lpstr>William Fifefield</vt:lpstr>
      <vt:lpstr>Mary Ann Macham</vt:lpstr>
      <vt:lpstr>Unknown young black servant </vt:lpstr>
      <vt:lpstr>Research Tasks 1</vt:lpstr>
      <vt:lpstr>Research Tasks 2</vt:lpstr>
      <vt:lpstr>Africans in Uniform</vt:lpstr>
      <vt:lpstr>Jimmy Durham</vt:lpstr>
      <vt:lpstr>John Kent</vt:lpstr>
      <vt:lpstr>Research Tasks 3</vt:lpstr>
      <vt:lpstr>Writers</vt:lpstr>
      <vt:lpstr>Olaudah Equiano </vt:lpstr>
      <vt:lpstr>Celestine Edwards </vt:lpstr>
      <vt:lpstr>Research Tasks 4 </vt:lpstr>
      <vt:lpstr>Orators</vt:lpstr>
      <vt:lpstr>Ellen Craft</vt:lpstr>
      <vt:lpstr>Frederick Douglass</vt:lpstr>
      <vt:lpstr>Martin Luther King</vt:lpstr>
      <vt:lpstr>Research Tasks 5</vt:lpstr>
      <vt:lpstr>Research Tasks 6</vt:lpstr>
      <vt:lpstr>Sports People</vt:lpstr>
      <vt:lpstr>Arthur Wharton</vt:lpstr>
      <vt:lpstr>Learie Constantine</vt:lpstr>
      <vt:lpstr>Muhammad Ali</vt:lpstr>
      <vt:lpstr>Research Tasks 7</vt:lpstr>
      <vt:lpstr>Medical People</vt:lpstr>
      <vt:lpstr>Ishmael Cummings</vt:lpstr>
      <vt:lpstr>Robert Wellesley-Cole</vt:lpstr>
      <vt:lpstr>Research Tasks 8</vt:lpstr>
      <vt:lpstr>Entertainers</vt:lpstr>
      <vt:lpstr>Ira Aldridge</vt:lpstr>
      <vt:lpstr>Samuel Coleridge-Taylor</vt:lpstr>
      <vt:lpstr>Paul Robeson</vt:lpstr>
      <vt:lpstr>Research Tasks 10</vt:lpstr>
      <vt:lpstr>Research Tasks 11</vt:lpstr>
      <vt:lpstr>Nation Builders</vt:lpstr>
      <vt:lpstr>Dr. Charles Duncan O’Neal </vt:lpstr>
      <vt:lpstr>Ivor Cummings</vt:lpstr>
      <vt:lpstr>Archie Sibeko</vt:lpstr>
      <vt:lpstr>Research Tasks 12</vt:lpstr>
      <vt:lpstr>Research Tasks 13</vt:lpstr>
      <vt:lpstr>More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24</cp:revision>
  <dcterms:created xsi:type="dcterms:W3CDTF">2022-11-29T11:24:41Z</dcterms:created>
  <dcterms:modified xsi:type="dcterms:W3CDTF">2024-11-06T11:31:12Z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