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363" r:id="rId5"/>
    <p:sldId id="362" r:id="rId6"/>
    <p:sldId id="365" r:id="rId7"/>
    <p:sldId id="366" r:id="rId8"/>
    <p:sldId id="368" r:id="rId9"/>
    <p:sldId id="369" r:id="rId10"/>
    <p:sldId id="370" r:id="rId11"/>
    <p:sldId id="371" r:id="rId12"/>
    <p:sldId id="372" r:id="rId13"/>
    <p:sldId id="411"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412" r:id="rId37"/>
    <p:sldId id="413"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5B8D2-3AF1-4A2A-827D-F271F0BD1CF7}" v="37" dt="2024-10-22T15:40:21.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6395"/>
  </p:normalViewPr>
  <p:slideViewPr>
    <p:cSldViewPr snapToGrid="0">
      <p:cViewPr varScale="1">
        <p:scale>
          <a:sx n="94" d="100"/>
          <a:sy n="94" d="100"/>
        </p:scale>
        <p:origin x="480"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05D5B8D2-3AF1-4A2A-827D-F271F0BD1CF7}"/>
    <pc:docChg chg="undo custSel addSld delSld modSld sldOrd modMainMaster">
      <pc:chgData name="McHarg, Catherine" userId="88b8f76c-9ae3-4745-88eb-fe0667a22af5" providerId="ADAL" clId="{05D5B8D2-3AF1-4A2A-827D-F271F0BD1CF7}" dt="2024-10-22T15:52:45.288" v="690" actId="962"/>
      <pc:docMkLst>
        <pc:docMk/>
      </pc:docMkLst>
      <pc:sldChg chg="del">
        <pc:chgData name="McHarg, Catherine" userId="88b8f76c-9ae3-4745-88eb-fe0667a22af5" providerId="ADAL" clId="{05D5B8D2-3AF1-4A2A-827D-F271F0BD1CF7}" dt="2024-10-22T15:50:42.478" v="610" actId="47"/>
        <pc:sldMkLst>
          <pc:docMk/>
          <pc:sldMk cId="602609153" sldId="283"/>
        </pc:sldMkLst>
      </pc:sldChg>
      <pc:sldChg chg="del">
        <pc:chgData name="McHarg, Catherine" userId="88b8f76c-9ae3-4745-88eb-fe0667a22af5" providerId="ADAL" clId="{05D5B8D2-3AF1-4A2A-827D-F271F0BD1CF7}" dt="2024-10-22T15:50:42.478" v="610" actId="47"/>
        <pc:sldMkLst>
          <pc:docMk/>
          <pc:sldMk cId="2353640299" sldId="285"/>
        </pc:sldMkLst>
      </pc:sldChg>
      <pc:sldChg chg="del">
        <pc:chgData name="McHarg, Catherine" userId="88b8f76c-9ae3-4745-88eb-fe0667a22af5" providerId="ADAL" clId="{05D5B8D2-3AF1-4A2A-827D-F271F0BD1CF7}" dt="2024-10-22T15:50:42.478" v="610" actId="47"/>
        <pc:sldMkLst>
          <pc:docMk/>
          <pc:sldMk cId="333057673" sldId="286"/>
        </pc:sldMkLst>
      </pc:sldChg>
      <pc:sldChg chg="modSp del mod">
        <pc:chgData name="McHarg, Catherine" userId="88b8f76c-9ae3-4745-88eb-fe0667a22af5" providerId="ADAL" clId="{05D5B8D2-3AF1-4A2A-827D-F271F0BD1CF7}" dt="2024-10-22T15:50:42.478" v="610" actId="47"/>
        <pc:sldMkLst>
          <pc:docMk/>
          <pc:sldMk cId="708060320" sldId="287"/>
        </pc:sldMkLst>
        <pc:grpChg chg="mod">
          <ac:chgData name="McHarg, Catherine" userId="88b8f76c-9ae3-4745-88eb-fe0667a22af5" providerId="ADAL" clId="{05D5B8D2-3AF1-4A2A-827D-F271F0BD1CF7}" dt="2024-10-22T14:50:00.669" v="47" actId="688"/>
          <ac:grpSpMkLst>
            <pc:docMk/>
            <pc:sldMk cId="708060320" sldId="287"/>
            <ac:grpSpMk id="32" creationId="{289CA305-57FE-D3F8-67B7-18F63236E015}"/>
          </ac:grpSpMkLst>
        </pc:grpChg>
      </pc:sldChg>
      <pc:sldChg chg="del">
        <pc:chgData name="McHarg, Catherine" userId="88b8f76c-9ae3-4745-88eb-fe0667a22af5" providerId="ADAL" clId="{05D5B8D2-3AF1-4A2A-827D-F271F0BD1CF7}" dt="2024-10-22T15:50:42.478" v="610" actId="47"/>
        <pc:sldMkLst>
          <pc:docMk/>
          <pc:sldMk cId="359891337" sldId="289"/>
        </pc:sldMkLst>
      </pc:sldChg>
      <pc:sldChg chg="del">
        <pc:chgData name="McHarg, Catherine" userId="88b8f76c-9ae3-4745-88eb-fe0667a22af5" providerId="ADAL" clId="{05D5B8D2-3AF1-4A2A-827D-F271F0BD1CF7}" dt="2024-10-22T15:50:42.478" v="610" actId="47"/>
        <pc:sldMkLst>
          <pc:docMk/>
          <pc:sldMk cId="1958285999" sldId="291"/>
        </pc:sldMkLst>
      </pc:sldChg>
      <pc:sldChg chg="del">
        <pc:chgData name="McHarg, Catherine" userId="88b8f76c-9ae3-4745-88eb-fe0667a22af5" providerId="ADAL" clId="{05D5B8D2-3AF1-4A2A-827D-F271F0BD1CF7}" dt="2024-10-22T15:50:42.478" v="610" actId="47"/>
        <pc:sldMkLst>
          <pc:docMk/>
          <pc:sldMk cId="2076478782" sldId="292"/>
        </pc:sldMkLst>
      </pc:sldChg>
      <pc:sldChg chg="del">
        <pc:chgData name="McHarg, Catherine" userId="88b8f76c-9ae3-4745-88eb-fe0667a22af5" providerId="ADAL" clId="{05D5B8D2-3AF1-4A2A-827D-F271F0BD1CF7}" dt="2024-10-22T15:50:42.478" v="610" actId="47"/>
        <pc:sldMkLst>
          <pc:docMk/>
          <pc:sldMk cId="1668708215" sldId="309"/>
        </pc:sldMkLst>
      </pc:sldChg>
      <pc:sldChg chg="del">
        <pc:chgData name="McHarg, Catherine" userId="88b8f76c-9ae3-4745-88eb-fe0667a22af5" providerId="ADAL" clId="{05D5B8D2-3AF1-4A2A-827D-F271F0BD1CF7}" dt="2024-10-22T15:50:42.478" v="610" actId="47"/>
        <pc:sldMkLst>
          <pc:docMk/>
          <pc:sldMk cId="2605245185" sldId="310"/>
        </pc:sldMkLst>
      </pc:sldChg>
      <pc:sldChg chg="del">
        <pc:chgData name="McHarg, Catherine" userId="88b8f76c-9ae3-4745-88eb-fe0667a22af5" providerId="ADAL" clId="{05D5B8D2-3AF1-4A2A-827D-F271F0BD1CF7}" dt="2024-10-22T15:50:42.478" v="610" actId="47"/>
        <pc:sldMkLst>
          <pc:docMk/>
          <pc:sldMk cId="2739499449" sldId="343"/>
        </pc:sldMkLst>
      </pc:sldChg>
      <pc:sldChg chg="del">
        <pc:chgData name="McHarg, Catherine" userId="88b8f76c-9ae3-4745-88eb-fe0667a22af5" providerId="ADAL" clId="{05D5B8D2-3AF1-4A2A-827D-F271F0BD1CF7}" dt="2024-10-22T15:50:42.478" v="610" actId="47"/>
        <pc:sldMkLst>
          <pc:docMk/>
          <pc:sldMk cId="659483176" sldId="356"/>
        </pc:sldMkLst>
      </pc:sldChg>
      <pc:sldChg chg="del">
        <pc:chgData name="McHarg, Catherine" userId="88b8f76c-9ae3-4745-88eb-fe0667a22af5" providerId="ADAL" clId="{05D5B8D2-3AF1-4A2A-827D-F271F0BD1CF7}" dt="2024-10-22T15:50:42.478" v="610" actId="47"/>
        <pc:sldMkLst>
          <pc:docMk/>
          <pc:sldMk cId="1693127398" sldId="358"/>
        </pc:sldMkLst>
      </pc:sldChg>
      <pc:sldChg chg="del">
        <pc:chgData name="McHarg, Catherine" userId="88b8f76c-9ae3-4745-88eb-fe0667a22af5" providerId="ADAL" clId="{05D5B8D2-3AF1-4A2A-827D-F271F0BD1CF7}" dt="2024-10-22T15:50:42.478" v="610" actId="47"/>
        <pc:sldMkLst>
          <pc:docMk/>
          <pc:sldMk cId="3850329531" sldId="360"/>
        </pc:sldMkLst>
      </pc:sldChg>
      <pc:sldChg chg="del">
        <pc:chgData name="McHarg, Catherine" userId="88b8f76c-9ae3-4745-88eb-fe0667a22af5" providerId="ADAL" clId="{05D5B8D2-3AF1-4A2A-827D-F271F0BD1CF7}" dt="2024-10-22T15:50:42.478" v="610" actId="47"/>
        <pc:sldMkLst>
          <pc:docMk/>
          <pc:sldMk cId="825104220" sldId="361"/>
        </pc:sldMkLst>
      </pc:sldChg>
      <pc:sldChg chg="modSp mod">
        <pc:chgData name="McHarg, Catherine" userId="88b8f76c-9ae3-4745-88eb-fe0667a22af5" providerId="ADAL" clId="{05D5B8D2-3AF1-4A2A-827D-F271F0BD1CF7}" dt="2024-10-22T14:44:13.817" v="9" actId="1076"/>
        <pc:sldMkLst>
          <pc:docMk/>
          <pc:sldMk cId="2579599801" sldId="365"/>
        </pc:sldMkLst>
        <pc:grpChg chg="mod">
          <ac:chgData name="McHarg, Catherine" userId="88b8f76c-9ae3-4745-88eb-fe0667a22af5" providerId="ADAL" clId="{05D5B8D2-3AF1-4A2A-827D-F271F0BD1CF7}" dt="2024-10-22T14:44:13.817" v="9" actId="1076"/>
          <ac:grpSpMkLst>
            <pc:docMk/>
            <pc:sldMk cId="2579599801" sldId="365"/>
            <ac:grpSpMk id="5" creationId="{506E11AE-3E10-7764-D393-8FB4122C58F1}"/>
          </ac:grpSpMkLst>
        </pc:grpChg>
        <pc:grpChg chg="mod">
          <ac:chgData name="McHarg, Catherine" userId="88b8f76c-9ae3-4745-88eb-fe0667a22af5" providerId="ADAL" clId="{05D5B8D2-3AF1-4A2A-827D-F271F0BD1CF7}" dt="2024-10-22T14:44:09.441" v="8" actId="1076"/>
          <ac:grpSpMkLst>
            <pc:docMk/>
            <pc:sldMk cId="2579599801" sldId="365"/>
            <ac:grpSpMk id="8" creationId="{6DF3565D-3EB4-D867-D5F7-E25D0A284A2B}"/>
          </ac:grpSpMkLst>
        </pc:grpChg>
        <pc:grpChg chg="mod">
          <ac:chgData name="McHarg, Catherine" userId="88b8f76c-9ae3-4745-88eb-fe0667a22af5" providerId="ADAL" clId="{05D5B8D2-3AF1-4A2A-827D-F271F0BD1CF7}" dt="2024-10-22T14:44:05.913" v="7" actId="1076"/>
          <ac:grpSpMkLst>
            <pc:docMk/>
            <pc:sldMk cId="2579599801" sldId="365"/>
            <ac:grpSpMk id="11" creationId="{87429777-2188-6857-B3DA-46581D639971}"/>
          </ac:grpSpMkLst>
        </pc:grpChg>
        <pc:picChg chg="mod">
          <ac:chgData name="McHarg, Catherine" userId="88b8f76c-9ae3-4745-88eb-fe0667a22af5" providerId="ADAL" clId="{05D5B8D2-3AF1-4A2A-827D-F271F0BD1CF7}" dt="2024-10-22T14:43:50.293" v="4" actId="1076"/>
          <ac:picMkLst>
            <pc:docMk/>
            <pc:sldMk cId="2579599801" sldId="365"/>
            <ac:picMk id="4" creationId="{1D633255-EF7B-1AFD-97E6-07A978E5213A}"/>
          </ac:picMkLst>
        </pc:picChg>
      </pc:sldChg>
      <pc:sldChg chg="modSp mod">
        <pc:chgData name="McHarg, Catherine" userId="88b8f76c-9ae3-4745-88eb-fe0667a22af5" providerId="ADAL" clId="{05D5B8D2-3AF1-4A2A-827D-F271F0BD1CF7}" dt="2024-10-22T14:44:26.453" v="11" actId="1076"/>
        <pc:sldMkLst>
          <pc:docMk/>
          <pc:sldMk cId="3163990639" sldId="366"/>
        </pc:sldMkLst>
        <pc:grpChg chg="mod">
          <ac:chgData name="McHarg, Catherine" userId="88b8f76c-9ae3-4745-88eb-fe0667a22af5" providerId="ADAL" clId="{05D5B8D2-3AF1-4A2A-827D-F271F0BD1CF7}" dt="2024-10-22T14:44:26.453" v="11" actId="1076"/>
          <ac:grpSpMkLst>
            <pc:docMk/>
            <pc:sldMk cId="3163990639" sldId="366"/>
            <ac:grpSpMk id="5" creationId="{2F820139-BC6B-0437-C209-407C612419D7}"/>
          </ac:grpSpMkLst>
        </pc:grpChg>
        <pc:picChg chg="mod">
          <ac:chgData name="McHarg, Catherine" userId="88b8f76c-9ae3-4745-88eb-fe0667a22af5" providerId="ADAL" clId="{05D5B8D2-3AF1-4A2A-827D-F271F0BD1CF7}" dt="2024-10-22T14:44:22.016" v="10" actId="1076"/>
          <ac:picMkLst>
            <pc:docMk/>
            <pc:sldMk cId="3163990639" sldId="366"/>
            <ac:picMk id="4" creationId="{B4D64895-7EBE-8BDD-D273-7F9D92359616}"/>
          </ac:picMkLst>
        </pc:picChg>
      </pc:sldChg>
      <pc:sldChg chg="modSp mod">
        <pc:chgData name="McHarg, Catherine" userId="88b8f76c-9ae3-4745-88eb-fe0667a22af5" providerId="ADAL" clId="{05D5B8D2-3AF1-4A2A-827D-F271F0BD1CF7}" dt="2024-10-22T15:51:45.931" v="615" actId="1076"/>
        <pc:sldMkLst>
          <pc:docMk/>
          <pc:sldMk cId="3908957449" sldId="368"/>
        </pc:sldMkLst>
        <pc:spChg chg="mod">
          <ac:chgData name="McHarg, Catherine" userId="88b8f76c-9ae3-4745-88eb-fe0667a22af5" providerId="ADAL" clId="{05D5B8D2-3AF1-4A2A-827D-F271F0BD1CF7}" dt="2024-10-22T14:46:14.772" v="26" actId="14100"/>
          <ac:spMkLst>
            <pc:docMk/>
            <pc:sldMk cId="3908957449" sldId="368"/>
            <ac:spMk id="3" creationId="{FC3C4EDC-97F2-9018-4767-0AA3BAC67685}"/>
          </ac:spMkLst>
        </pc:spChg>
        <pc:spChg chg="mod">
          <ac:chgData name="McHarg, Catherine" userId="88b8f76c-9ae3-4745-88eb-fe0667a22af5" providerId="ADAL" clId="{05D5B8D2-3AF1-4A2A-827D-F271F0BD1CF7}" dt="2024-10-22T14:45:23.799" v="19" actId="1076"/>
          <ac:spMkLst>
            <pc:docMk/>
            <pc:sldMk cId="3908957449" sldId="368"/>
            <ac:spMk id="5" creationId="{12C26900-5141-6446-F15D-0C82BE02220A}"/>
          </ac:spMkLst>
        </pc:spChg>
        <pc:spChg chg="mod">
          <ac:chgData name="McHarg, Catherine" userId="88b8f76c-9ae3-4745-88eb-fe0667a22af5" providerId="ADAL" clId="{05D5B8D2-3AF1-4A2A-827D-F271F0BD1CF7}" dt="2024-10-22T14:45:15.049" v="16" actId="1076"/>
          <ac:spMkLst>
            <pc:docMk/>
            <pc:sldMk cId="3908957449" sldId="368"/>
            <ac:spMk id="6" creationId="{6BAF8101-98CD-D3E8-2EAC-BB026450D113}"/>
          </ac:spMkLst>
        </pc:spChg>
        <pc:spChg chg="mod">
          <ac:chgData name="McHarg, Catherine" userId="88b8f76c-9ae3-4745-88eb-fe0667a22af5" providerId="ADAL" clId="{05D5B8D2-3AF1-4A2A-827D-F271F0BD1CF7}" dt="2024-10-22T15:51:45.931" v="615" actId="1076"/>
          <ac:spMkLst>
            <pc:docMk/>
            <pc:sldMk cId="3908957449" sldId="368"/>
            <ac:spMk id="8" creationId="{8A123FA5-CB0B-EFA8-2C15-5AFD1B6CECC0}"/>
          </ac:spMkLst>
        </pc:spChg>
        <pc:spChg chg="mod ord">
          <ac:chgData name="McHarg, Catherine" userId="88b8f76c-9ae3-4745-88eb-fe0667a22af5" providerId="ADAL" clId="{05D5B8D2-3AF1-4A2A-827D-F271F0BD1CF7}" dt="2024-10-22T15:51:42.266" v="614" actId="1076"/>
          <ac:spMkLst>
            <pc:docMk/>
            <pc:sldMk cId="3908957449" sldId="368"/>
            <ac:spMk id="9" creationId="{22F75FB5-172D-9EB3-F287-CE81B8F872C1}"/>
          </ac:spMkLst>
        </pc:spChg>
        <pc:picChg chg="mod">
          <ac:chgData name="McHarg, Catherine" userId="88b8f76c-9ae3-4745-88eb-fe0667a22af5" providerId="ADAL" clId="{05D5B8D2-3AF1-4A2A-827D-F271F0BD1CF7}" dt="2024-10-22T14:45:07.378" v="15" actId="1076"/>
          <ac:picMkLst>
            <pc:docMk/>
            <pc:sldMk cId="3908957449" sldId="368"/>
            <ac:picMk id="11" creationId="{F3DB5984-E6DA-5D17-E9AD-44210BCA3056}"/>
          </ac:picMkLst>
        </pc:picChg>
        <pc:picChg chg="mod">
          <ac:chgData name="McHarg, Catherine" userId="88b8f76c-9ae3-4745-88eb-fe0667a22af5" providerId="ADAL" clId="{05D5B8D2-3AF1-4A2A-827D-F271F0BD1CF7}" dt="2024-10-22T15:51:36.769" v="613" actId="14100"/>
          <ac:picMkLst>
            <pc:docMk/>
            <pc:sldMk cId="3908957449" sldId="368"/>
            <ac:picMk id="13" creationId="{9699FF2B-B4D7-13F6-70D1-D47EF5114BBD}"/>
          </ac:picMkLst>
        </pc:picChg>
      </pc:sldChg>
      <pc:sldChg chg="addSp delSp modSp mod delAnim modAnim">
        <pc:chgData name="McHarg, Catherine" userId="88b8f76c-9ae3-4745-88eb-fe0667a22af5" providerId="ADAL" clId="{05D5B8D2-3AF1-4A2A-827D-F271F0BD1CF7}" dt="2024-10-22T14:51:17.352" v="90" actId="688"/>
        <pc:sldMkLst>
          <pc:docMk/>
          <pc:sldMk cId="2716425013" sldId="372"/>
        </pc:sldMkLst>
        <pc:spChg chg="del topLvl">
          <ac:chgData name="McHarg, Catherine" userId="88b8f76c-9ae3-4745-88eb-fe0667a22af5" providerId="ADAL" clId="{05D5B8D2-3AF1-4A2A-827D-F271F0BD1CF7}" dt="2024-10-22T14:47:12.681" v="35" actId="478"/>
          <ac:spMkLst>
            <pc:docMk/>
            <pc:sldMk cId="2716425013" sldId="372"/>
            <ac:spMk id="8" creationId="{8B820C3B-825A-93EB-7BB8-61D51C9F2000}"/>
          </ac:spMkLst>
        </pc:spChg>
        <pc:spChg chg="mod">
          <ac:chgData name="McHarg, Catherine" userId="88b8f76c-9ae3-4745-88eb-fe0667a22af5" providerId="ADAL" clId="{05D5B8D2-3AF1-4A2A-827D-F271F0BD1CF7}" dt="2024-10-22T14:47:23.519" v="36"/>
          <ac:spMkLst>
            <pc:docMk/>
            <pc:sldMk cId="2716425013" sldId="372"/>
            <ac:spMk id="11" creationId="{7CE01466-9B4C-65C5-C45C-61000DA5CDC9}"/>
          </ac:spMkLst>
        </pc:spChg>
        <pc:spChg chg="mod">
          <ac:chgData name="McHarg, Catherine" userId="88b8f76c-9ae3-4745-88eb-fe0667a22af5" providerId="ADAL" clId="{05D5B8D2-3AF1-4A2A-827D-F271F0BD1CF7}" dt="2024-10-22T14:47:23.519" v="36"/>
          <ac:spMkLst>
            <pc:docMk/>
            <pc:sldMk cId="2716425013" sldId="372"/>
            <ac:spMk id="12" creationId="{C463DD78-F8B7-A8B0-627A-BABFFECBB810}"/>
          </ac:spMkLst>
        </pc:spChg>
        <pc:spChg chg="del mod topLvl">
          <ac:chgData name="McHarg, Catherine" userId="88b8f76c-9ae3-4745-88eb-fe0667a22af5" providerId="ADAL" clId="{05D5B8D2-3AF1-4A2A-827D-F271F0BD1CF7}" dt="2024-10-22T14:48:38.275" v="41" actId="478"/>
          <ac:spMkLst>
            <pc:docMk/>
            <pc:sldMk cId="2716425013" sldId="372"/>
            <ac:spMk id="15" creationId="{E67467EB-E82B-28BF-8AFB-E3548BBFCF7E}"/>
          </ac:spMkLst>
        </pc:spChg>
        <pc:spChg chg="mod">
          <ac:chgData name="McHarg, Catherine" userId="88b8f76c-9ae3-4745-88eb-fe0667a22af5" providerId="ADAL" clId="{05D5B8D2-3AF1-4A2A-827D-F271F0BD1CF7}" dt="2024-10-22T14:50:11.964" v="48"/>
          <ac:spMkLst>
            <pc:docMk/>
            <pc:sldMk cId="2716425013" sldId="372"/>
            <ac:spMk id="17" creationId="{48EBA98F-2032-55B4-780D-9A7BB13BB607}"/>
          </ac:spMkLst>
        </pc:spChg>
        <pc:spChg chg="mod">
          <ac:chgData name="McHarg, Catherine" userId="88b8f76c-9ae3-4745-88eb-fe0667a22af5" providerId="ADAL" clId="{05D5B8D2-3AF1-4A2A-827D-F271F0BD1CF7}" dt="2024-10-22T14:51:17.352" v="90" actId="688"/>
          <ac:spMkLst>
            <pc:docMk/>
            <pc:sldMk cId="2716425013" sldId="372"/>
            <ac:spMk id="18" creationId="{CD6B0CB3-42A0-7DF1-22D4-B9C1E4652FB0}"/>
          </ac:spMkLst>
        </pc:spChg>
        <pc:grpChg chg="del mod">
          <ac:chgData name="McHarg, Catherine" userId="88b8f76c-9ae3-4745-88eb-fe0667a22af5" providerId="ADAL" clId="{05D5B8D2-3AF1-4A2A-827D-F271F0BD1CF7}" dt="2024-10-22T14:47:10.695" v="34" actId="478"/>
          <ac:grpSpMkLst>
            <pc:docMk/>
            <pc:sldMk cId="2716425013" sldId="372"/>
            <ac:grpSpMk id="3" creationId="{2B51A533-3CDA-540F-12A7-172C3A9B3692}"/>
          </ac:grpSpMkLst>
        </pc:grpChg>
        <pc:grpChg chg="add del mod">
          <ac:chgData name="McHarg, Catherine" userId="88b8f76c-9ae3-4745-88eb-fe0667a22af5" providerId="ADAL" clId="{05D5B8D2-3AF1-4A2A-827D-F271F0BD1CF7}" dt="2024-10-22T14:47:37.902" v="39" actId="478"/>
          <ac:grpSpMkLst>
            <pc:docMk/>
            <pc:sldMk cId="2716425013" sldId="372"/>
            <ac:grpSpMk id="7" creationId="{D0D27558-EA44-DD7A-D360-AABEEF66F25E}"/>
          </ac:grpSpMkLst>
        </pc:grpChg>
        <pc:grpChg chg="add del mod">
          <ac:chgData name="McHarg, Catherine" userId="88b8f76c-9ae3-4745-88eb-fe0667a22af5" providerId="ADAL" clId="{05D5B8D2-3AF1-4A2A-827D-F271F0BD1CF7}" dt="2024-10-22T14:48:38.275" v="41" actId="478"/>
          <ac:grpSpMkLst>
            <pc:docMk/>
            <pc:sldMk cId="2716425013" sldId="372"/>
            <ac:grpSpMk id="13" creationId="{426E1799-AA40-073F-7697-0DDE8D824C1B}"/>
          </ac:grpSpMkLst>
        </pc:grpChg>
        <pc:grpChg chg="add mod">
          <ac:chgData name="McHarg, Catherine" userId="88b8f76c-9ae3-4745-88eb-fe0667a22af5" providerId="ADAL" clId="{05D5B8D2-3AF1-4A2A-827D-F271F0BD1CF7}" dt="2024-10-22T14:51:13.649" v="89" actId="688"/>
          <ac:grpSpMkLst>
            <pc:docMk/>
            <pc:sldMk cId="2716425013" sldId="372"/>
            <ac:grpSpMk id="16" creationId="{2BD58836-D5A6-A130-2BC3-D7B2C352204B}"/>
          </ac:grpSpMkLst>
        </pc:grpChg>
        <pc:picChg chg="del mod topLvl">
          <ac:chgData name="McHarg, Catherine" userId="88b8f76c-9ae3-4745-88eb-fe0667a22af5" providerId="ADAL" clId="{05D5B8D2-3AF1-4A2A-827D-F271F0BD1CF7}" dt="2024-10-22T14:47:10.695" v="34" actId="478"/>
          <ac:picMkLst>
            <pc:docMk/>
            <pc:sldMk cId="2716425013" sldId="372"/>
            <ac:picMk id="10" creationId="{8DC5FA4D-E758-8716-C224-45177CDC913F}"/>
          </ac:picMkLst>
        </pc:picChg>
        <pc:picChg chg="del mod topLvl">
          <ac:chgData name="McHarg, Catherine" userId="88b8f76c-9ae3-4745-88eb-fe0667a22af5" providerId="ADAL" clId="{05D5B8D2-3AF1-4A2A-827D-F271F0BD1CF7}" dt="2024-10-22T14:48:39.697" v="42" actId="478"/>
          <ac:picMkLst>
            <pc:docMk/>
            <pc:sldMk cId="2716425013" sldId="372"/>
            <ac:picMk id="14" creationId="{A5865CB5-1382-EFCB-0DF6-4F4DEE2BF460}"/>
          </ac:picMkLst>
        </pc:picChg>
      </pc:sldChg>
      <pc:sldChg chg="modSp mod">
        <pc:chgData name="McHarg, Catherine" userId="88b8f76c-9ae3-4745-88eb-fe0667a22af5" providerId="ADAL" clId="{05D5B8D2-3AF1-4A2A-827D-F271F0BD1CF7}" dt="2024-10-22T14:49:10.904" v="46" actId="1076"/>
        <pc:sldMkLst>
          <pc:docMk/>
          <pc:sldMk cId="1333787037" sldId="373"/>
        </pc:sldMkLst>
        <pc:grpChg chg="mod">
          <ac:chgData name="McHarg, Catherine" userId="88b8f76c-9ae3-4745-88eb-fe0667a22af5" providerId="ADAL" clId="{05D5B8D2-3AF1-4A2A-827D-F271F0BD1CF7}" dt="2024-10-22T14:49:10.904" v="46" actId="1076"/>
          <ac:grpSpMkLst>
            <pc:docMk/>
            <pc:sldMk cId="1333787037" sldId="373"/>
            <ac:grpSpMk id="3" creationId="{28D170B9-0663-0334-4D7F-4B4525A0480C}"/>
          </ac:grpSpMkLst>
        </pc:grpChg>
      </pc:sldChg>
      <pc:sldChg chg="modSp mod">
        <pc:chgData name="McHarg, Catherine" userId="88b8f76c-9ae3-4745-88eb-fe0667a22af5" providerId="ADAL" clId="{05D5B8D2-3AF1-4A2A-827D-F271F0BD1CF7}" dt="2024-10-22T14:54:53.984" v="155" actId="1076"/>
        <pc:sldMkLst>
          <pc:docMk/>
          <pc:sldMk cId="678414233" sldId="374"/>
        </pc:sldMkLst>
        <pc:spChg chg="mod">
          <ac:chgData name="McHarg, Catherine" userId="88b8f76c-9ae3-4745-88eb-fe0667a22af5" providerId="ADAL" clId="{05D5B8D2-3AF1-4A2A-827D-F271F0BD1CF7}" dt="2024-10-22T14:54:01.498" v="149" actId="14100"/>
          <ac:spMkLst>
            <pc:docMk/>
            <pc:sldMk cId="678414233" sldId="374"/>
            <ac:spMk id="7" creationId="{51B2DBC8-BE3B-9A03-7665-7F569D6EF96E}"/>
          </ac:spMkLst>
        </pc:spChg>
        <pc:spChg chg="mod">
          <ac:chgData name="McHarg, Catherine" userId="88b8f76c-9ae3-4745-88eb-fe0667a22af5" providerId="ADAL" clId="{05D5B8D2-3AF1-4A2A-827D-F271F0BD1CF7}" dt="2024-10-22T14:54:36.940" v="153" actId="1076"/>
          <ac:spMkLst>
            <pc:docMk/>
            <pc:sldMk cId="678414233" sldId="374"/>
            <ac:spMk id="10" creationId="{655072B2-DB4B-9690-54D5-8075DDA27DEE}"/>
          </ac:spMkLst>
        </pc:spChg>
        <pc:grpChg chg="mod">
          <ac:chgData name="McHarg, Catherine" userId="88b8f76c-9ae3-4745-88eb-fe0667a22af5" providerId="ADAL" clId="{05D5B8D2-3AF1-4A2A-827D-F271F0BD1CF7}" dt="2024-10-22T14:54:06.455" v="150" actId="14100"/>
          <ac:grpSpMkLst>
            <pc:docMk/>
            <pc:sldMk cId="678414233" sldId="374"/>
            <ac:grpSpMk id="5" creationId="{506E11AE-3E10-7764-D393-8FB4122C58F1}"/>
          </ac:grpSpMkLst>
        </pc:grpChg>
        <pc:grpChg chg="mod">
          <ac:chgData name="McHarg, Catherine" userId="88b8f76c-9ae3-4745-88eb-fe0667a22af5" providerId="ADAL" clId="{05D5B8D2-3AF1-4A2A-827D-F271F0BD1CF7}" dt="2024-10-22T14:54:24.880" v="152" actId="14100"/>
          <ac:grpSpMkLst>
            <pc:docMk/>
            <pc:sldMk cId="678414233" sldId="374"/>
            <ac:grpSpMk id="8" creationId="{6DF3565D-3EB4-D867-D5F7-E25D0A284A2B}"/>
          </ac:grpSpMkLst>
        </pc:grpChg>
        <pc:grpChg chg="mod">
          <ac:chgData name="McHarg, Catherine" userId="88b8f76c-9ae3-4745-88eb-fe0667a22af5" providerId="ADAL" clId="{05D5B8D2-3AF1-4A2A-827D-F271F0BD1CF7}" dt="2024-10-22T14:54:44.505" v="154" actId="14100"/>
          <ac:grpSpMkLst>
            <pc:docMk/>
            <pc:sldMk cId="678414233" sldId="374"/>
            <ac:grpSpMk id="11" creationId="{87429777-2188-6857-B3DA-46581D639971}"/>
          </ac:grpSpMkLst>
        </pc:grpChg>
        <pc:grpChg chg="mod">
          <ac:chgData name="McHarg, Catherine" userId="88b8f76c-9ae3-4745-88eb-fe0667a22af5" providerId="ADAL" clId="{05D5B8D2-3AF1-4A2A-827D-F271F0BD1CF7}" dt="2024-10-22T14:54:53.984" v="155" actId="1076"/>
          <ac:grpSpMkLst>
            <pc:docMk/>
            <pc:sldMk cId="678414233" sldId="374"/>
            <ac:grpSpMk id="14" creationId="{970F5D34-63FE-5F42-5F8C-B8D138802959}"/>
          </ac:grpSpMkLst>
        </pc:grpChg>
        <pc:picChg chg="mod">
          <ac:chgData name="McHarg, Catherine" userId="88b8f76c-9ae3-4745-88eb-fe0667a22af5" providerId="ADAL" clId="{05D5B8D2-3AF1-4A2A-827D-F271F0BD1CF7}" dt="2024-10-22T14:53:47.150" v="146" actId="1076"/>
          <ac:picMkLst>
            <pc:docMk/>
            <pc:sldMk cId="678414233" sldId="374"/>
            <ac:picMk id="3" creationId="{3C84B20C-2946-67C2-4B04-D84DB02E87F6}"/>
          </ac:picMkLst>
        </pc:picChg>
      </pc:sldChg>
      <pc:sldChg chg="modAnim">
        <pc:chgData name="McHarg, Catherine" userId="88b8f76c-9ae3-4745-88eb-fe0667a22af5" providerId="ADAL" clId="{05D5B8D2-3AF1-4A2A-827D-F271F0BD1CF7}" dt="2024-10-22T14:55:39.528" v="157"/>
        <pc:sldMkLst>
          <pc:docMk/>
          <pc:sldMk cId="1763209730" sldId="375"/>
        </pc:sldMkLst>
      </pc:sldChg>
      <pc:sldChg chg="modSp mod">
        <pc:chgData name="McHarg, Catherine" userId="88b8f76c-9ae3-4745-88eb-fe0667a22af5" providerId="ADAL" clId="{05D5B8D2-3AF1-4A2A-827D-F271F0BD1CF7}" dt="2024-10-22T14:56:22.292" v="165" actId="1076"/>
        <pc:sldMkLst>
          <pc:docMk/>
          <pc:sldMk cId="3230420682" sldId="376"/>
        </pc:sldMkLst>
        <pc:spChg chg="mod">
          <ac:chgData name="McHarg, Catherine" userId="88b8f76c-9ae3-4745-88eb-fe0667a22af5" providerId="ADAL" clId="{05D5B8D2-3AF1-4A2A-827D-F271F0BD1CF7}" dt="2024-10-22T14:56:02.243" v="160" actId="14100"/>
          <ac:spMkLst>
            <pc:docMk/>
            <pc:sldMk cId="3230420682" sldId="376"/>
            <ac:spMk id="2" creationId="{F0CF48BF-FAE8-7503-E8F7-7069D7D2E203}"/>
          </ac:spMkLst>
        </pc:spChg>
        <pc:grpChg chg="mod">
          <ac:chgData name="McHarg, Catherine" userId="88b8f76c-9ae3-4745-88eb-fe0667a22af5" providerId="ADAL" clId="{05D5B8D2-3AF1-4A2A-827D-F271F0BD1CF7}" dt="2024-10-22T14:56:12.449" v="163" actId="1076"/>
          <ac:grpSpMkLst>
            <pc:docMk/>
            <pc:sldMk cId="3230420682" sldId="376"/>
            <ac:grpSpMk id="5" creationId="{506E11AE-3E10-7764-D393-8FB4122C58F1}"/>
          </ac:grpSpMkLst>
        </pc:grpChg>
        <pc:grpChg chg="mod">
          <ac:chgData name="McHarg, Catherine" userId="88b8f76c-9ae3-4745-88eb-fe0667a22af5" providerId="ADAL" clId="{05D5B8D2-3AF1-4A2A-827D-F271F0BD1CF7}" dt="2024-10-22T14:56:08.994" v="162" actId="1076"/>
          <ac:grpSpMkLst>
            <pc:docMk/>
            <pc:sldMk cId="3230420682" sldId="376"/>
            <ac:grpSpMk id="8" creationId="{6DF3565D-3EB4-D867-D5F7-E25D0A284A2B}"/>
          </ac:grpSpMkLst>
        </pc:grpChg>
        <pc:grpChg chg="mod">
          <ac:chgData name="McHarg, Catherine" userId="88b8f76c-9ae3-4745-88eb-fe0667a22af5" providerId="ADAL" clId="{05D5B8D2-3AF1-4A2A-827D-F271F0BD1CF7}" dt="2024-10-22T14:56:17.394" v="164" actId="1076"/>
          <ac:grpSpMkLst>
            <pc:docMk/>
            <pc:sldMk cId="3230420682" sldId="376"/>
            <ac:grpSpMk id="11" creationId="{87429777-2188-6857-B3DA-46581D639971}"/>
          </ac:grpSpMkLst>
        </pc:grpChg>
        <pc:grpChg chg="mod">
          <ac:chgData name="McHarg, Catherine" userId="88b8f76c-9ae3-4745-88eb-fe0667a22af5" providerId="ADAL" clId="{05D5B8D2-3AF1-4A2A-827D-F271F0BD1CF7}" dt="2024-10-22T14:56:22.292" v="165" actId="1076"/>
          <ac:grpSpMkLst>
            <pc:docMk/>
            <pc:sldMk cId="3230420682" sldId="376"/>
            <ac:grpSpMk id="14" creationId="{970F5D34-63FE-5F42-5F8C-B8D138802959}"/>
          </ac:grpSpMkLst>
        </pc:grpChg>
        <pc:picChg chg="mod">
          <ac:chgData name="McHarg, Catherine" userId="88b8f76c-9ae3-4745-88eb-fe0667a22af5" providerId="ADAL" clId="{05D5B8D2-3AF1-4A2A-827D-F271F0BD1CF7}" dt="2024-10-22T14:55:53.568" v="158" actId="1076"/>
          <ac:picMkLst>
            <pc:docMk/>
            <pc:sldMk cId="3230420682" sldId="376"/>
            <ac:picMk id="18" creationId="{48A18916-0150-BBAC-A69C-1F91035C3DB3}"/>
          </ac:picMkLst>
        </pc:picChg>
      </pc:sldChg>
      <pc:sldChg chg="modSp mod">
        <pc:chgData name="McHarg, Catherine" userId="88b8f76c-9ae3-4745-88eb-fe0667a22af5" providerId="ADAL" clId="{05D5B8D2-3AF1-4A2A-827D-F271F0BD1CF7}" dt="2024-10-22T14:56:53.011" v="170" actId="1076"/>
        <pc:sldMkLst>
          <pc:docMk/>
          <pc:sldMk cId="2182013656" sldId="377"/>
        </pc:sldMkLst>
        <pc:grpChg chg="mod">
          <ac:chgData name="McHarg, Catherine" userId="88b8f76c-9ae3-4745-88eb-fe0667a22af5" providerId="ADAL" clId="{05D5B8D2-3AF1-4A2A-827D-F271F0BD1CF7}" dt="2024-10-22T14:56:47.730" v="169" actId="14100"/>
          <ac:grpSpMkLst>
            <pc:docMk/>
            <pc:sldMk cId="2182013656" sldId="377"/>
            <ac:grpSpMk id="5" creationId="{506E11AE-3E10-7764-D393-8FB4122C58F1}"/>
          </ac:grpSpMkLst>
        </pc:grpChg>
        <pc:grpChg chg="mod">
          <ac:chgData name="McHarg, Catherine" userId="88b8f76c-9ae3-4745-88eb-fe0667a22af5" providerId="ADAL" clId="{05D5B8D2-3AF1-4A2A-827D-F271F0BD1CF7}" dt="2024-10-22T14:56:53.011" v="170" actId="1076"/>
          <ac:grpSpMkLst>
            <pc:docMk/>
            <pc:sldMk cId="2182013656" sldId="377"/>
            <ac:grpSpMk id="8" creationId="{6DF3565D-3EB4-D867-D5F7-E25D0A284A2B}"/>
          </ac:grpSpMkLst>
        </pc:grpChg>
        <pc:picChg chg="mod">
          <ac:chgData name="McHarg, Catherine" userId="88b8f76c-9ae3-4745-88eb-fe0667a22af5" providerId="ADAL" clId="{05D5B8D2-3AF1-4A2A-827D-F271F0BD1CF7}" dt="2024-10-22T14:56:32.238" v="166" actId="1076"/>
          <ac:picMkLst>
            <pc:docMk/>
            <pc:sldMk cId="2182013656" sldId="377"/>
            <ac:picMk id="3" creationId="{2B033D60-EDEA-48F0-DC42-9751AB13D13A}"/>
          </ac:picMkLst>
        </pc:picChg>
      </pc:sldChg>
      <pc:sldChg chg="modSp mod">
        <pc:chgData name="McHarg, Catherine" userId="88b8f76c-9ae3-4745-88eb-fe0667a22af5" providerId="ADAL" clId="{05D5B8D2-3AF1-4A2A-827D-F271F0BD1CF7}" dt="2024-10-22T14:57:09.479" v="172" actId="1076"/>
        <pc:sldMkLst>
          <pc:docMk/>
          <pc:sldMk cId="1664379957" sldId="378"/>
        </pc:sldMkLst>
        <pc:grpChg chg="mod">
          <ac:chgData name="McHarg, Catherine" userId="88b8f76c-9ae3-4745-88eb-fe0667a22af5" providerId="ADAL" clId="{05D5B8D2-3AF1-4A2A-827D-F271F0BD1CF7}" dt="2024-10-22T14:57:09.479" v="172" actId="1076"/>
          <ac:grpSpMkLst>
            <pc:docMk/>
            <pc:sldMk cId="1664379957" sldId="378"/>
            <ac:grpSpMk id="8" creationId="{6DF3565D-3EB4-D867-D5F7-E25D0A284A2B}"/>
          </ac:grpSpMkLst>
        </pc:grpChg>
        <pc:picChg chg="mod">
          <ac:chgData name="McHarg, Catherine" userId="88b8f76c-9ae3-4745-88eb-fe0667a22af5" providerId="ADAL" clId="{05D5B8D2-3AF1-4A2A-827D-F271F0BD1CF7}" dt="2024-10-22T14:57:01.430" v="171" actId="1076"/>
          <ac:picMkLst>
            <pc:docMk/>
            <pc:sldMk cId="1664379957" sldId="378"/>
            <ac:picMk id="4" creationId="{986B23AC-4F19-1717-8844-4BB513D1FF2D}"/>
          </ac:picMkLst>
        </pc:picChg>
      </pc:sldChg>
      <pc:sldChg chg="modSp mod">
        <pc:chgData name="McHarg, Catherine" userId="88b8f76c-9ae3-4745-88eb-fe0667a22af5" providerId="ADAL" clId="{05D5B8D2-3AF1-4A2A-827D-F271F0BD1CF7}" dt="2024-10-22T15:05:15.954" v="181" actId="1076"/>
        <pc:sldMkLst>
          <pc:docMk/>
          <pc:sldMk cId="1091412732" sldId="379"/>
        </pc:sldMkLst>
        <pc:spChg chg="mod">
          <ac:chgData name="McHarg, Catherine" userId="88b8f76c-9ae3-4745-88eb-fe0667a22af5" providerId="ADAL" clId="{05D5B8D2-3AF1-4A2A-827D-F271F0BD1CF7}" dt="2024-10-22T15:05:05.271" v="179" actId="1076"/>
          <ac:spMkLst>
            <pc:docMk/>
            <pc:sldMk cId="1091412732" sldId="379"/>
            <ac:spMk id="14" creationId="{02120258-2C8A-3C4D-01DB-E632782DDBE9}"/>
          </ac:spMkLst>
        </pc:spChg>
        <pc:picChg chg="mod">
          <ac:chgData name="McHarg, Catherine" userId="88b8f76c-9ae3-4745-88eb-fe0667a22af5" providerId="ADAL" clId="{05D5B8D2-3AF1-4A2A-827D-F271F0BD1CF7}" dt="2024-10-22T15:05:12.288" v="180" actId="1076"/>
          <ac:picMkLst>
            <pc:docMk/>
            <pc:sldMk cId="1091412732" sldId="379"/>
            <ac:picMk id="4" creationId="{F4B09564-60BB-8BC8-E121-C2AD2BF17CAE}"/>
          </ac:picMkLst>
        </pc:picChg>
        <pc:picChg chg="mod">
          <ac:chgData name="McHarg, Catherine" userId="88b8f76c-9ae3-4745-88eb-fe0667a22af5" providerId="ADAL" clId="{05D5B8D2-3AF1-4A2A-827D-F271F0BD1CF7}" dt="2024-10-22T15:05:15.954" v="181" actId="1076"/>
          <ac:picMkLst>
            <pc:docMk/>
            <pc:sldMk cId="1091412732" sldId="379"/>
            <ac:picMk id="5" creationId="{02117CF4-43E7-2185-68E4-57EE9148C408}"/>
          </ac:picMkLst>
        </pc:picChg>
      </pc:sldChg>
      <pc:sldChg chg="modSp mod">
        <pc:chgData name="McHarg, Catherine" userId="88b8f76c-9ae3-4745-88eb-fe0667a22af5" providerId="ADAL" clId="{05D5B8D2-3AF1-4A2A-827D-F271F0BD1CF7}" dt="2024-10-22T15:05:42.597" v="185" actId="1076"/>
        <pc:sldMkLst>
          <pc:docMk/>
          <pc:sldMk cId="3653900104" sldId="380"/>
        </pc:sldMkLst>
        <pc:grpChg chg="mod">
          <ac:chgData name="McHarg, Catherine" userId="88b8f76c-9ae3-4745-88eb-fe0667a22af5" providerId="ADAL" clId="{05D5B8D2-3AF1-4A2A-827D-F271F0BD1CF7}" dt="2024-10-22T15:05:42.597" v="185" actId="1076"/>
          <ac:grpSpMkLst>
            <pc:docMk/>
            <pc:sldMk cId="3653900104" sldId="380"/>
            <ac:grpSpMk id="5" creationId="{506E11AE-3E10-7764-D393-8FB4122C58F1}"/>
          </ac:grpSpMkLst>
        </pc:grpChg>
        <pc:picChg chg="mod">
          <ac:chgData name="McHarg, Catherine" userId="88b8f76c-9ae3-4745-88eb-fe0667a22af5" providerId="ADAL" clId="{05D5B8D2-3AF1-4A2A-827D-F271F0BD1CF7}" dt="2024-10-22T15:05:28.258" v="182" actId="1076"/>
          <ac:picMkLst>
            <pc:docMk/>
            <pc:sldMk cId="3653900104" sldId="380"/>
            <ac:picMk id="12" creationId="{ADDFE8D0-7D17-240E-FEF7-2CE5AB317E70}"/>
          </ac:picMkLst>
        </pc:picChg>
      </pc:sldChg>
      <pc:sldChg chg="modSp mod">
        <pc:chgData name="McHarg, Catherine" userId="88b8f76c-9ae3-4745-88eb-fe0667a22af5" providerId="ADAL" clId="{05D5B8D2-3AF1-4A2A-827D-F271F0BD1CF7}" dt="2024-10-22T15:06:09.500" v="189" actId="1076"/>
        <pc:sldMkLst>
          <pc:docMk/>
          <pc:sldMk cId="4248990261" sldId="381"/>
        </pc:sldMkLst>
        <pc:grpChg chg="mod">
          <ac:chgData name="McHarg, Catherine" userId="88b8f76c-9ae3-4745-88eb-fe0667a22af5" providerId="ADAL" clId="{05D5B8D2-3AF1-4A2A-827D-F271F0BD1CF7}" dt="2024-10-22T15:06:01.369" v="188" actId="1076"/>
          <ac:grpSpMkLst>
            <pc:docMk/>
            <pc:sldMk cId="4248990261" sldId="381"/>
            <ac:grpSpMk id="5" creationId="{506E11AE-3E10-7764-D393-8FB4122C58F1}"/>
          </ac:grpSpMkLst>
        </pc:grpChg>
        <pc:grpChg chg="mod">
          <ac:chgData name="McHarg, Catherine" userId="88b8f76c-9ae3-4745-88eb-fe0667a22af5" providerId="ADAL" clId="{05D5B8D2-3AF1-4A2A-827D-F271F0BD1CF7}" dt="2024-10-22T15:06:09.500" v="189" actId="1076"/>
          <ac:grpSpMkLst>
            <pc:docMk/>
            <pc:sldMk cId="4248990261" sldId="381"/>
            <ac:grpSpMk id="8" creationId="{6DF3565D-3EB4-D867-D5F7-E25D0A284A2B}"/>
          </ac:grpSpMkLst>
        </pc:grpChg>
        <pc:picChg chg="mod">
          <ac:chgData name="McHarg, Catherine" userId="88b8f76c-9ae3-4745-88eb-fe0667a22af5" providerId="ADAL" clId="{05D5B8D2-3AF1-4A2A-827D-F271F0BD1CF7}" dt="2024-10-22T15:05:51.197" v="186" actId="1076"/>
          <ac:picMkLst>
            <pc:docMk/>
            <pc:sldMk cId="4248990261" sldId="381"/>
            <ac:picMk id="12" creationId="{6989FF21-85D9-74A0-A772-F3C5AD3F3FB5}"/>
          </ac:picMkLst>
        </pc:picChg>
        <pc:picChg chg="mod">
          <ac:chgData name="McHarg, Catherine" userId="88b8f76c-9ae3-4745-88eb-fe0667a22af5" providerId="ADAL" clId="{05D5B8D2-3AF1-4A2A-827D-F271F0BD1CF7}" dt="2024-10-22T15:05:56.910" v="187" actId="1076"/>
          <ac:picMkLst>
            <pc:docMk/>
            <pc:sldMk cId="4248990261" sldId="381"/>
            <ac:picMk id="13" creationId="{0CF04329-C5B0-F8EE-3CF7-DB0680C41BE2}"/>
          </ac:picMkLst>
        </pc:picChg>
      </pc:sldChg>
      <pc:sldChg chg="modSp mod">
        <pc:chgData name="McHarg, Catherine" userId="88b8f76c-9ae3-4745-88eb-fe0667a22af5" providerId="ADAL" clId="{05D5B8D2-3AF1-4A2A-827D-F271F0BD1CF7}" dt="2024-10-22T15:06:41.813" v="193" actId="1076"/>
        <pc:sldMkLst>
          <pc:docMk/>
          <pc:sldMk cId="1297032908" sldId="382"/>
        </pc:sldMkLst>
        <pc:grpChg chg="mod">
          <ac:chgData name="McHarg, Catherine" userId="88b8f76c-9ae3-4745-88eb-fe0667a22af5" providerId="ADAL" clId="{05D5B8D2-3AF1-4A2A-827D-F271F0BD1CF7}" dt="2024-10-22T15:06:33.866" v="192" actId="1076"/>
          <ac:grpSpMkLst>
            <pc:docMk/>
            <pc:sldMk cId="1297032908" sldId="382"/>
            <ac:grpSpMk id="5" creationId="{506E11AE-3E10-7764-D393-8FB4122C58F1}"/>
          </ac:grpSpMkLst>
        </pc:grpChg>
        <pc:grpChg chg="mod">
          <ac:chgData name="McHarg, Catherine" userId="88b8f76c-9ae3-4745-88eb-fe0667a22af5" providerId="ADAL" clId="{05D5B8D2-3AF1-4A2A-827D-F271F0BD1CF7}" dt="2024-10-22T15:06:41.813" v="193" actId="1076"/>
          <ac:grpSpMkLst>
            <pc:docMk/>
            <pc:sldMk cId="1297032908" sldId="382"/>
            <ac:grpSpMk id="8" creationId="{6DF3565D-3EB4-D867-D5F7-E25D0A284A2B}"/>
          </ac:grpSpMkLst>
        </pc:grpChg>
        <pc:picChg chg="mod">
          <ac:chgData name="McHarg, Catherine" userId="88b8f76c-9ae3-4745-88eb-fe0667a22af5" providerId="ADAL" clId="{05D5B8D2-3AF1-4A2A-827D-F271F0BD1CF7}" dt="2024-10-22T15:06:26.172" v="190" actId="1076"/>
          <ac:picMkLst>
            <pc:docMk/>
            <pc:sldMk cId="1297032908" sldId="382"/>
            <ac:picMk id="11" creationId="{EDE6A81F-B985-3A26-5EFA-8C4068FF6A0E}"/>
          </ac:picMkLst>
        </pc:picChg>
        <pc:picChg chg="mod">
          <ac:chgData name="McHarg, Catherine" userId="88b8f76c-9ae3-4745-88eb-fe0667a22af5" providerId="ADAL" clId="{05D5B8D2-3AF1-4A2A-827D-F271F0BD1CF7}" dt="2024-10-22T15:06:30.427" v="191" actId="1076"/>
          <ac:picMkLst>
            <pc:docMk/>
            <pc:sldMk cId="1297032908" sldId="382"/>
            <ac:picMk id="14" creationId="{14D4D3F2-A999-972A-D9A5-50483F4AAAC7}"/>
          </ac:picMkLst>
        </pc:picChg>
      </pc:sldChg>
      <pc:sldChg chg="modSp mod">
        <pc:chgData name="McHarg, Catherine" userId="88b8f76c-9ae3-4745-88eb-fe0667a22af5" providerId="ADAL" clId="{05D5B8D2-3AF1-4A2A-827D-F271F0BD1CF7}" dt="2024-10-22T15:07:13.245" v="198" actId="1076"/>
        <pc:sldMkLst>
          <pc:docMk/>
          <pc:sldMk cId="1201820401" sldId="383"/>
        </pc:sldMkLst>
        <pc:grpChg chg="mod">
          <ac:chgData name="McHarg, Catherine" userId="88b8f76c-9ae3-4745-88eb-fe0667a22af5" providerId="ADAL" clId="{05D5B8D2-3AF1-4A2A-827D-F271F0BD1CF7}" dt="2024-10-22T15:07:03.074" v="196" actId="14100"/>
          <ac:grpSpMkLst>
            <pc:docMk/>
            <pc:sldMk cId="1201820401" sldId="383"/>
            <ac:grpSpMk id="5" creationId="{506E11AE-3E10-7764-D393-8FB4122C58F1}"/>
          </ac:grpSpMkLst>
        </pc:grpChg>
        <pc:grpChg chg="mod">
          <ac:chgData name="McHarg, Catherine" userId="88b8f76c-9ae3-4745-88eb-fe0667a22af5" providerId="ADAL" clId="{05D5B8D2-3AF1-4A2A-827D-F271F0BD1CF7}" dt="2024-10-22T15:07:13.245" v="198" actId="1076"/>
          <ac:grpSpMkLst>
            <pc:docMk/>
            <pc:sldMk cId="1201820401" sldId="383"/>
            <ac:grpSpMk id="8" creationId="{6DF3565D-3EB4-D867-D5F7-E25D0A284A2B}"/>
          </ac:grpSpMkLst>
        </pc:grpChg>
        <pc:picChg chg="mod">
          <ac:chgData name="McHarg, Catherine" userId="88b8f76c-9ae3-4745-88eb-fe0667a22af5" providerId="ADAL" clId="{05D5B8D2-3AF1-4A2A-827D-F271F0BD1CF7}" dt="2024-10-22T15:06:48.268" v="194" actId="1076"/>
          <ac:picMkLst>
            <pc:docMk/>
            <pc:sldMk cId="1201820401" sldId="383"/>
            <ac:picMk id="12" creationId="{859B01AE-3FC2-C65B-913E-75B6C710D52B}"/>
          </ac:picMkLst>
        </pc:picChg>
      </pc:sldChg>
      <pc:sldChg chg="modSp mod">
        <pc:chgData name="McHarg, Catherine" userId="88b8f76c-9ae3-4745-88eb-fe0667a22af5" providerId="ADAL" clId="{05D5B8D2-3AF1-4A2A-827D-F271F0BD1CF7}" dt="2024-10-22T15:07:35.469" v="203" actId="1076"/>
        <pc:sldMkLst>
          <pc:docMk/>
          <pc:sldMk cId="697038347" sldId="384"/>
        </pc:sldMkLst>
        <pc:grpChg chg="mod">
          <ac:chgData name="McHarg, Catherine" userId="88b8f76c-9ae3-4745-88eb-fe0667a22af5" providerId="ADAL" clId="{05D5B8D2-3AF1-4A2A-827D-F271F0BD1CF7}" dt="2024-10-22T15:07:26.477" v="200" actId="1076"/>
          <ac:grpSpMkLst>
            <pc:docMk/>
            <pc:sldMk cId="697038347" sldId="384"/>
            <ac:grpSpMk id="5" creationId="{506E11AE-3E10-7764-D393-8FB4122C58F1}"/>
          </ac:grpSpMkLst>
        </pc:grpChg>
        <pc:grpChg chg="mod">
          <ac:chgData name="McHarg, Catherine" userId="88b8f76c-9ae3-4745-88eb-fe0667a22af5" providerId="ADAL" clId="{05D5B8D2-3AF1-4A2A-827D-F271F0BD1CF7}" dt="2024-10-22T15:07:35.469" v="203" actId="1076"/>
          <ac:grpSpMkLst>
            <pc:docMk/>
            <pc:sldMk cId="697038347" sldId="384"/>
            <ac:grpSpMk id="8" creationId="{6DF3565D-3EB4-D867-D5F7-E25D0A284A2B}"/>
          </ac:grpSpMkLst>
        </pc:grpChg>
        <pc:picChg chg="mod">
          <ac:chgData name="McHarg, Catherine" userId="88b8f76c-9ae3-4745-88eb-fe0667a22af5" providerId="ADAL" clId="{05D5B8D2-3AF1-4A2A-827D-F271F0BD1CF7}" dt="2024-10-22T15:07:23.419" v="199" actId="1076"/>
          <ac:picMkLst>
            <pc:docMk/>
            <pc:sldMk cId="697038347" sldId="384"/>
            <ac:picMk id="11" creationId="{6ED867C9-43CC-836B-8A7C-935A643374C1}"/>
          </ac:picMkLst>
        </pc:picChg>
      </pc:sldChg>
      <pc:sldChg chg="modSp mod">
        <pc:chgData name="McHarg, Catherine" userId="88b8f76c-9ae3-4745-88eb-fe0667a22af5" providerId="ADAL" clId="{05D5B8D2-3AF1-4A2A-827D-F271F0BD1CF7}" dt="2024-10-22T15:07:47.274" v="205" actId="1076"/>
        <pc:sldMkLst>
          <pc:docMk/>
          <pc:sldMk cId="3016665927" sldId="385"/>
        </pc:sldMkLst>
        <pc:grpChg chg="mod">
          <ac:chgData name="McHarg, Catherine" userId="88b8f76c-9ae3-4745-88eb-fe0667a22af5" providerId="ADAL" clId="{05D5B8D2-3AF1-4A2A-827D-F271F0BD1CF7}" dt="2024-10-22T15:07:47.274" v="205" actId="1076"/>
          <ac:grpSpMkLst>
            <pc:docMk/>
            <pc:sldMk cId="3016665927" sldId="385"/>
            <ac:grpSpMk id="8" creationId="{6DF3565D-3EB4-D867-D5F7-E25D0A284A2B}"/>
          </ac:grpSpMkLst>
        </pc:grpChg>
        <pc:picChg chg="mod">
          <ac:chgData name="McHarg, Catherine" userId="88b8f76c-9ae3-4745-88eb-fe0667a22af5" providerId="ADAL" clId="{05D5B8D2-3AF1-4A2A-827D-F271F0BD1CF7}" dt="2024-10-22T15:07:43.299" v="204" actId="1076"/>
          <ac:picMkLst>
            <pc:docMk/>
            <pc:sldMk cId="3016665927" sldId="385"/>
            <ac:picMk id="3" creationId="{7FC4EC1A-CD8F-1E72-10C5-BC1B316FD849}"/>
          </ac:picMkLst>
        </pc:picChg>
      </pc:sldChg>
      <pc:sldChg chg="modSp mod">
        <pc:chgData name="McHarg, Catherine" userId="88b8f76c-9ae3-4745-88eb-fe0667a22af5" providerId="ADAL" clId="{05D5B8D2-3AF1-4A2A-827D-F271F0BD1CF7}" dt="2024-10-22T15:08:02.645" v="208" actId="1076"/>
        <pc:sldMkLst>
          <pc:docMk/>
          <pc:sldMk cId="2627541399" sldId="386"/>
        </pc:sldMkLst>
        <pc:grpChg chg="mod">
          <ac:chgData name="McHarg, Catherine" userId="88b8f76c-9ae3-4745-88eb-fe0667a22af5" providerId="ADAL" clId="{05D5B8D2-3AF1-4A2A-827D-F271F0BD1CF7}" dt="2024-10-22T15:08:02.645" v="208" actId="1076"/>
          <ac:grpSpMkLst>
            <pc:docMk/>
            <pc:sldMk cId="2627541399" sldId="386"/>
            <ac:grpSpMk id="8" creationId="{6DF3565D-3EB4-D867-D5F7-E25D0A284A2B}"/>
          </ac:grpSpMkLst>
        </pc:grpChg>
        <pc:picChg chg="mod">
          <ac:chgData name="McHarg, Catherine" userId="88b8f76c-9ae3-4745-88eb-fe0667a22af5" providerId="ADAL" clId="{05D5B8D2-3AF1-4A2A-827D-F271F0BD1CF7}" dt="2024-10-22T15:07:55.223" v="206" actId="1076"/>
          <ac:picMkLst>
            <pc:docMk/>
            <pc:sldMk cId="2627541399" sldId="386"/>
            <ac:picMk id="12" creationId="{E54C9086-6D01-03D5-B157-73323295195F}"/>
          </ac:picMkLst>
        </pc:picChg>
      </pc:sldChg>
      <pc:sldChg chg="modSp mod">
        <pc:chgData name="McHarg, Catherine" userId="88b8f76c-9ae3-4745-88eb-fe0667a22af5" providerId="ADAL" clId="{05D5B8D2-3AF1-4A2A-827D-F271F0BD1CF7}" dt="2024-10-22T15:09:19.732" v="219" actId="1076"/>
        <pc:sldMkLst>
          <pc:docMk/>
          <pc:sldMk cId="2195304860" sldId="387"/>
        </pc:sldMkLst>
        <pc:spChg chg="mod">
          <ac:chgData name="McHarg, Catherine" userId="88b8f76c-9ae3-4745-88eb-fe0667a22af5" providerId="ADAL" clId="{05D5B8D2-3AF1-4A2A-827D-F271F0BD1CF7}" dt="2024-10-22T15:09:11.014" v="218" actId="14100"/>
          <ac:spMkLst>
            <pc:docMk/>
            <pc:sldMk cId="2195304860" sldId="387"/>
            <ac:spMk id="7" creationId="{51B2DBC8-BE3B-9A03-7665-7F569D6EF96E}"/>
          </ac:spMkLst>
        </pc:spChg>
        <pc:grpChg chg="mod">
          <ac:chgData name="McHarg, Catherine" userId="88b8f76c-9ae3-4745-88eb-fe0667a22af5" providerId="ADAL" clId="{05D5B8D2-3AF1-4A2A-827D-F271F0BD1CF7}" dt="2024-10-22T15:09:19.732" v="219" actId="1076"/>
          <ac:grpSpMkLst>
            <pc:docMk/>
            <pc:sldMk cId="2195304860" sldId="387"/>
            <ac:grpSpMk id="5" creationId="{506E11AE-3E10-7764-D393-8FB4122C58F1}"/>
          </ac:grpSpMkLst>
        </pc:grpChg>
        <pc:grpChg chg="mod">
          <ac:chgData name="McHarg, Catherine" userId="88b8f76c-9ae3-4745-88eb-fe0667a22af5" providerId="ADAL" clId="{05D5B8D2-3AF1-4A2A-827D-F271F0BD1CF7}" dt="2024-10-22T15:08:31.272" v="211" actId="1076"/>
          <ac:grpSpMkLst>
            <pc:docMk/>
            <pc:sldMk cId="2195304860" sldId="387"/>
            <ac:grpSpMk id="8" creationId="{6DF3565D-3EB4-D867-D5F7-E25D0A284A2B}"/>
          </ac:grpSpMkLst>
        </pc:grpChg>
        <pc:picChg chg="mod">
          <ac:chgData name="McHarg, Catherine" userId="88b8f76c-9ae3-4745-88eb-fe0667a22af5" providerId="ADAL" clId="{05D5B8D2-3AF1-4A2A-827D-F271F0BD1CF7}" dt="2024-10-22T15:08:35.627" v="212" actId="1076"/>
          <ac:picMkLst>
            <pc:docMk/>
            <pc:sldMk cId="2195304860" sldId="387"/>
            <ac:picMk id="3" creationId="{EC4513DE-EBB7-8D30-C0D4-DF18A836AD87}"/>
          </ac:picMkLst>
        </pc:picChg>
      </pc:sldChg>
      <pc:sldChg chg="modSp mod">
        <pc:chgData name="McHarg, Catherine" userId="88b8f76c-9ae3-4745-88eb-fe0667a22af5" providerId="ADAL" clId="{05D5B8D2-3AF1-4A2A-827D-F271F0BD1CF7}" dt="2024-10-22T15:09:44.875" v="223" actId="1076"/>
        <pc:sldMkLst>
          <pc:docMk/>
          <pc:sldMk cId="3397300295" sldId="388"/>
        </pc:sldMkLst>
        <pc:grpChg chg="mod">
          <ac:chgData name="McHarg, Catherine" userId="88b8f76c-9ae3-4745-88eb-fe0667a22af5" providerId="ADAL" clId="{05D5B8D2-3AF1-4A2A-827D-F271F0BD1CF7}" dt="2024-10-22T15:09:37.576" v="221" actId="1076"/>
          <ac:grpSpMkLst>
            <pc:docMk/>
            <pc:sldMk cId="3397300295" sldId="388"/>
            <ac:grpSpMk id="5" creationId="{506E11AE-3E10-7764-D393-8FB4122C58F1}"/>
          </ac:grpSpMkLst>
        </pc:grpChg>
        <pc:grpChg chg="mod">
          <ac:chgData name="McHarg, Catherine" userId="88b8f76c-9ae3-4745-88eb-fe0667a22af5" providerId="ADAL" clId="{05D5B8D2-3AF1-4A2A-827D-F271F0BD1CF7}" dt="2024-10-22T15:09:41.513" v="222" actId="1076"/>
          <ac:grpSpMkLst>
            <pc:docMk/>
            <pc:sldMk cId="3397300295" sldId="388"/>
            <ac:grpSpMk id="8" creationId="{6DF3565D-3EB4-D867-D5F7-E25D0A284A2B}"/>
          </ac:grpSpMkLst>
        </pc:grpChg>
        <pc:grpChg chg="mod">
          <ac:chgData name="McHarg, Catherine" userId="88b8f76c-9ae3-4745-88eb-fe0667a22af5" providerId="ADAL" clId="{05D5B8D2-3AF1-4A2A-827D-F271F0BD1CF7}" dt="2024-10-22T15:09:44.875" v="223" actId="1076"/>
          <ac:grpSpMkLst>
            <pc:docMk/>
            <pc:sldMk cId="3397300295" sldId="388"/>
            <ac:grpSpMk id="16" creationId="{62EDE548-5982-7234-360F-3462463CA4DE}"/>
          </ac:grpSpMkLst>
        </pc:grpChg>
        <pc:picChg chg="mod">
          <ac:chgData name="McHarg, Catherine" userId="88b8f76c-9ae3-4745-88eb-fe0667a22af5" providerId="ADAL" clId="{05D5B8D2-3AF1-4A2A-827D-F271F0BD1CF7}" dt="2024-10-22T15:09:31.455" v="220" actId="1076"/>
          <ac:picMkLst>
            <pc:docMk/>
            <pc:sldMk cId="3397300295" sldId="388"/>
            <ac:picMk id="15" creationId="{21C9558A-8839-BC8E-C927-D37881E9FF21}"/>
          </ac:picMkLst>
        </pc:picChg>
      </pc:sldChg>
      <pc:sldChg chg="modSp mod">
        <pc:chgData name="McHarg, Catherine" userId="88b8f76c-9ae3-4745-88eb-fe0667a22af5" providerId="ADAL" clId="{05D5B8D2-3AF1-4A2A-827D-F271F0BD1CF7}" dt="2024-10-22T15:10:09.286" v="229" actId="1076"/>
        <pc:sldMkLst>
          <pc:docMk/>
          <pc:sldMk cId="3810561498" sldId="389"/>
        </pc:sldMkLst>
        <pc:grpChg chg="mod">
          <ac:chgData name="McHarg, Catherine" userId="88b8f76c-9ae3-4745-88eb-fe0667a22af5" providerId="ADAL" clId="{05D5B8D2-3AF1-4A2A-827D-F271F0BD1CF7}" dt="2024-10-22T15:10:00.974" v="227" actId="1076"/>
          <ac:grpSpMkLst>
            <pc:docMk/>
            <pc:sldMk cId="3810561498" sldId="389"/>
            <ac:grpSpMk id="5" creationId="{506E11AE-3E10-7764-D393-8FB4122C58F1}"/>
          </ac:grpSpMkLst>
        </pc:grpChg>
        <pc:grpChg chg="mod">
          <ac:chgData name="McHarg, Catherine" userId="88b8f76c-9ae3-4745-88eb-fe0667a22af5" providerId="ADAL" clId="{05D5B8D2-3AF1-4A2A-827D-F271F0BD1CF7}" dt="2024-10-22T15:10:09.286" v="229" actId="1076"/>
          <ac:grpSpMkLst>
            <pc:docMk/>
            <pc:sldMk cId="3810561498" sldId="389"/>
            <ac:grpSpMk id="8" creationId="{6DF3565D-3EB4-D867-D5F7-E25D0A284A2B}"/>
          </ac:grpSpMkLst>
        </pc:grpChg>
        <pc:picChg chg="mod">
          <ac:chgData name="McHarg, Catherine" userId="88b8f76c-9ae3-4745-88eb-fe0667a22af5" providerId="ADAL" clId="{05D5B8D2-3AF1-4A2A-827D-F271F0BD1CF7}" dt="2024-10-22T15:09:50.733" v="224" actId="1076"/>
          <ac:picMkLst>
            <pc:docMk/>
            <pc:sldMk cId="3810561498" sldId="389"/>
            <ac:picMk id="11" creationId="{62F0A717-D4A2-8E28-ACB6-FED6380E09D5}"/>
          </ac:picMkLst>
        </pc:picChg>
      </pc:sldChg>
      <pc:sldChg chg="modSp mod">
        <pc:chgData name="McHarg, Catherine" userId="88b8f76c-9ae3-4745-88eb-fe0667a22af5" providerId="ADAL" clId="{05D5B8D2-3AF1-4A2A-827D-F271F0BD1CF7}" dt="2024-10-22T15:10:50.157" v="235" actId="20577"/>
        <pc:sldMkLst>
          <pc:docMk/>
          <pc:sldMk cId="3000825781" sldId="390"/>
        </pc:sldMkLst>
        <pc:spChg chg="mod">
          <ac:chgData name="McHarg, Catherine" userId="88b8f76c-9ae3-4745-88eb-fe0667a22af5" providerId="ADAL" clId="{05D5B8D2-3AF1-4A2A-827D-F271F0BD1CF7}" dt="2024-10-22T15:10:50.157" v="235" actId="20577"/>
          <ac:spMkLst>
            <pc:docMk/>
            <pc:sldMk cId="3000825781" sldId="390"/>
            <ac:spMk id="10" creationId="{655072B2-DB4B-9690-54D5-8075DDA27DEE}"/>
          </ac:spMkLst>
        </pc:spChg>
        <pc:grpChg chg="mod">
          <ac:chgData name="McHarg, Catherine" userId="88b8f76c-9ae3-4745-88eb-fe0667a22af5" providerId="ADAL" clId="{05D5B8D2-3AF1-4A2A-827D-F271F0BD1CF7}" dt="2024-10-22T15:10:23.636" v="231" actId="1076"/>
          <ac:grpSpMkLst>
            <pc:docMk/>
            <pc:sldMk cId="3000825781" sldId="390"/>
            <ac:grpSpMk id="5" creationId="{506E11AE-3E10-7764-D393-8FB4122C58F1}"/>
          </ac:grpSpMkLst>
        </pc:grpChg>
        <pc:grpChg chg="mod">
          <ac:chgData name="McHarg, Catherine" userId="88b8f76c-9ae3-4745-88eb-fe0667a22af5" providerId="ADAL" clId="{05D5B8D2-3AF1-4A2A-827D-F271F0BD1CF7}" dt="2024-10-22T15:10:40.712" v="234" actId="1076"/>
          <ac:grpSpMkLst>
            <pc:docMk/>
            <pc:sldMk cId="3000825781" sldId="390"/>
            <ac:grpSpMk id="8" creationId="{6DF3565D-3EB4-D867-D5F7-E25D0A284A2B}"/>
          </ac:grpSpMkLst>
        </pc:grpChg>
        <pc:picChg chg="mod modCrop">
          <ac:chgData name="McHarg, Catherine" userId="88b8f76c-9ae3-4745-88eb-fe0667a22af5" providerId="ADAL" clId="{05D5B8D2-3AF1-4A2A-827D-F271F0BD1CF7}" dt="2024-10-22T15:10:36.535" v="233" actId="1076"/>
          <ac:picMkLst>
            <pc:docMk/>
            <pc:sldMk cId="3000825781" sldId="390"/>
            <ac:picMk id="3" creationId="{005F46D0-72F3-CC11-3808-58ECE33A250B}"/>
          </ac:picMkLst>
        </pc:picChg>
      </pc:sldChg>
      <pc:sldChg chg="modSp mod">
        <pc:chgData name="McHarg, Catherine" userId="88b8f76c-9ae3-4745-88eb-fe0667a22af5" providerId="ADAL" clId="{05D5B8D2-3AF1-4A2A-827D-F271F0BD1CF7}" dt="2024-10-22T15:11:42.965" v="242" actId="14100"/>
        <pc:sldMkLst>
          <pc:docMk/>
          <pc:sldMk cId="787804856" sldId="391"/>
        </pc:sldMkLst>
        <pc:grpChg chg="mod">
          <ac:chgData name="McHarg, Catherine" userId="88b8f76c-9ae3-4745-88eb-fe0667a22af5" providerId="ADAL" clId="{05D5B8D2-3AF1-4A2A-827D-F271F0BD1CF7}" dt="2024-10-22T15:11:42.965" v="242" actId="14100"/>
          <ac:grpSpMkLst>
            <pc:docMk/>
            <pc:sldMk cId="787804856" sldId="391"/>
            <ac:grpSpMk id="5" creationId="{506E11AE-3E10-7764-D393-8FB4122C58F1}"/>
          </ac:grpSpMkLst>
        </pc:grpChg>
        <pc:grpChg chg="mod">
          <ac:chgData name="McHarg, Catherine" userId="88b8f76c-9ae3-4745-88eb-fe0667a22af5" providerId="ADAL" clId="{05D5B8D2-3AF1-4A2A-827D-F271F0BD1CF7}" dt="2024-10-22T15:11:36.573" v="241" actId="1076"/>
          <ac:grpSpMkLst>
            <pc:docMk/>
            <pc:sldMk cId="787804856" sldId="391"/>
            <ac:grpSpMk id="8" creationId="{6DF3565D-3EB4-D867-D5F7-E25D0A284A2B}"/>
          </ac:grpSpMkLst>
        </pc:grpChg>
        <pc:grpChg chg="mod">
          <ac:chgData name="McHarg, Catherine" userId="88b8f76c-9ae3-4745-88eb-fe0667a22af5" providerId="ADAL" clId="{05D5B8D2-3AF1-4A2A-827D-F271F0BD1CF7}" dt="2024-10-22T15:11:26.397" v="239" actId="1076"/>
          <ac:grpSpMkLst>
            <pc:docMk/>
            <pc:sldMk cId="787804856" sldId="391"/>
            <ac:grpSpMk id="14" creationId="{3B941C94-3C76-A2ED-BF7E-7A1E5020DC7F}"/>
          </ac:grpSpMkLst>
        </pc:grpChg>
        <pc:picChg chg="mod">
          <ac:chgData name="McHarg, Catherine" userId="88b8f76c-9ae3-4745-88eb-fe0667a22af5" providerId="ADAL" clId="{05D5B8D2-3AF1-4A2A-827D-F271F0BD1CF7}" dt="2024-10-22T15:11:12.519" v="236" actId="1076"/>
          <ac:picMkLst>
            <pc:docMk/>
            <pc:sldMk cId="787804856" sldId="391"/>
            <ac:picMk id="12" creationId="{AB3F7F63-6D0E-8F31-B355-5E058037ABF2}"/>
          </ac:picMkLst>
        </pc:picChg>
        <pc:picChg chg="mod">
          <ac:chgData name="McHarg, Catherine" userId="88b8f76c-9ae3-4745-88eb-fe0667a22af5" providerId="ADAL" clId="{05D5B8D2-3AF1-4A2A-827D-F271F0BD1CF7}" dt="2024-10-22T15:11:15.640" v="237" actId="1076"/>
          <ac:picMkLst>
            <pc:docMk/>
            <pc:sldMk cId="787804856" sldId="391"/>
            <ac:picMk id="13" creationId="{AE773A23-DEAB-5313-1016-860488282D54}"/>
          </ac:picMkLst>
        </pc:picChg>
      </pc:sldChg>
      <pc:sldChg chg="modSp mod">
        <pc:chgData name="McHarg, Catherine" userId="88b8f76c-9ae3-4745-88eb-fe0667a22af5" providerId="ADAL" clId="{05D5B8D2-3AF1-4A2A-827D-F271F0BD1CF7}" dt="2024-10-22T15:12:17.801" v="246" actId="1076"/>
        <pc:sldMkLst>
          <pc:docMk/>
          <pc:sldMk cId="3134564362" sldId="392"/>
        </pc:sldMkLst>
        <pc:grpChg chg="mod">
          <ac:chgData name="McHarg, Catherine" userId="88b8f76c-9ae3-4745-88eb-fe0667a22af5" providerId="ADAL" clId="{05D5B8D2-3AF1-4A2A-827D-F271F0BD1CF7}" dt="2024-10-22T15:12:07.521" v="245" actId="1076"/>
          <ac:grpSpMkLst>
            <pc:docMk/>
            <pc:sldMk cId="3134564362" sldId="392"/>
            <ac:grpSpMk id="5" creationId="{506E11AE-3E10-7764-D393-8FB4122C58F1}"/>
          </ac:grpSpMkLst>
        </pc:grpChg>
        <pc:grpChg chg="mod">
          <ac:chgData name="McHarg, Catherine" userId="88b8f76c-9ae3-4745-88eb-fe0667a22af5" providerId="ADAL" clId="{05D5B8D2-3AF1-4A2A-827D-F271F0BD1CF7}" dt="2024-10-22T15:12:17.801" v="246" actId="1076"/>
          <ac:grpSpMkLst>
            <pc:docMk/>
            <pc:sldMk cId="3134564362" sldId="392"/>
            <ac:grpSpMk id="8" creationId="{6DF3565D-3EB4-D867-D5F7-E25D0A284A2B}"/>
          </ac:grpSpMkLst>
        </pc:grpChg>
        <pc:picChg chg="mod">
          <ac:chgData name="McHarg, Catherine" userId="88b8f76c-9ae3-4745-88eb-fe0667a22af5" providerId="ADAL" clId="{05D5B8D2-3AF1-4A2A-827D-F271F0BD1CF7}" dt="2024-10-22T15:12:02.551" v="244" actId="1076"/>
          <ac:picMkLst>
            <pc:docMk/>
            <pc:sldMk cId="3134564362" sldId="392"/>
            <ac:picMk id="3" creationId="{670389F5-0C57-9202-16BE-B0CD460D5566}"/>
          </ac:picMkLst>
        </pc:picChg>
      </pc:sldChg>
      <pc:sldChg chg="modSp mod">
        <pc:chgData name="McHarg, Catherine" userId="88b8f76c-9ae3-4745-88eb-fe0667a22af5" providerId="ADAL" clId="{05D5B8D2-3AF1-4A2A-827D-F271F0BD1CF7}" dt="2024-10-22T15:12:37.652" v="249" actId="1076"/>
        <pc:sldMkLst>
          <pc:docMk/>
          <pc:sldMk cId="2077551284" sldId="393"/>
        </pc:sldMkLst>
        <pc:grpChg chg="mod">
          <ac:chgData name="McHarg, Catherine" userId="88b8f76c-9ae3-4745-88eb-fe0667a22af5" providerId="ADAL" clId="{05D5B8D2-3AF1-4A2A-827D-F271F0BD1CF7}" dt="2024-10-22T15:12:28.759" v="248" actId="1076"/>
          <ac:grpSpMkLst>
            <pc:docMk/>
            <pc:sldMk cId="2077551284" sldId="393"/>
            <ac:grpSpMk id="5" creationId="{506E11AE-3E10-7764-D393-8FB4122C58F1}"/>
          </ac:grpSpMkLst>
        </pc:grpChg>
        <pc:grpChg chg="mod">
          <ac:chgData name="McHarg, Catherine" userId="88b8f76c-9ae3-4745-88eb-fe0667a22af5" providerId="ADAL" clId="{05D5B8D2-3AF1-4A2A-827D-F271F0BD1CF7}" dt="2024-10-22T15:12:37.652" v="249" actId="1076"/>
          <ac:grpSpMkLst>
            <pc:docMk/>
            <pc:sldMk cId="2077551284" sldId="393"/>
            <ac:grpSpMk id="8" creationId="{6DF3565D-3EB4-D867-D5F7-E25D0A284A2B}"/>
          </ac:grpSpMkLst>
        </pc:grpChg>
        <pc:picChg chg="mod">
          <ac:chgData name="McHarg, Catherine" userId="88b8f76c-9ae3-4745-88eb-fe0667a22af5" providerId="ADAL" clId="{05D5B8D2-3AF1-4A2A-827D-F271F0BD1CF7}" dt="2024-10-22T15:12:25.641" v="247" actId="1076"/>
          <ac:picMkLst>
            <pc:docMk/>
            <pc:sldMk cId="2077551284" sldId="393"/>
            <ac:picMk id="12" creationId="{BE07CB23-5C4B-C80D-67E4-DB6A51B27A6C}"/>
          </ac:picMkLst>
        </pc:picChg>
      </pc:sldChg>
      <pc:sldChg chg="modSp mod">
        <pc:chgData name="McHarg, Catherine" userId="88b8f76c-9ae3-4745-88eb-fe0667a22af5" providerId="ADAL" clId="{05D5B8D2-3AF1-4A2A-827D-F271F0BD1CF7}" dt="2024-10-22T15:13:31.764" v="258" actId="1076"/>
        <pc:sldMkLst>
          <pc:docMk/>
          <pc:sldMk cId="3434922312" sldId="394"/>
        </pc:sldMkLst>
        <pc:spChg chg="mod">
          <ac:chgData name="McHarg, Catherine" userId="88b8f76c-9ae3-4745-88eb-fe0667a22af5" providerId="ADAL" clId="{05D5B8D2-3AF1-4A2A-827D-F271F0BD1CF7}" dt="2024-10-22T15:13:18.959" v="256" actId="14100"/>
          <ac:spMkLst>
            <pc:docMk/>
            <pc:sldMk cId="3434922312" sldId="394"/>
            <ac:spMk id="7" creationId="{C3830573-8A4B-0639-413B-74E405BD83B4}"/>
          </ac:spMkLst>
        </pc:spChg>
        <pc:grpChg chg="mod">
          <ac:chgData name="McHarg, Catherine" userId="88b8f76c-9ae3-4745-88eb-fe0667a22af5" providerId="ADAL" clId="{05D5B8D2-3AF1-4A2A-827D-F271F0BD1CF7}" dt="2024-10-22T15:13:23.077" v="257" actId="14100"/>
          <ac:grpSpMkLst>
            <pc:docMk/>
            <pc:sldMk cId="3434922312" sldId="394"/>
            <ac:grpSpMk id="5" creationId="{55C632A0-F348-0A66-6320-A9C61F728CFE}"/>
          </ac:grpSpMkLst>
        </pc:grpChg>
        <pc:grpChg chg="mod">
          <ac:chgData name="McHarg, Catherine" userId="88b8f76c-9ae3-4745-88eb-fe0667a22af5" providerId="ADAL" clId="{05D5B8D2-3AF1-4A2A-827D-F271F0BD1CF7}" dt="2024-10-22T15:13:31.764" v="258" actId="1076"/>
          <ac:grpSpMkLst>
            <pc:docMk/>
            <pc:sldMk cId="3434922312" sldId="394"/>
            <ac:grpSpMk id="8" creationId="{A19549CE-734B-21DF-28EF-3CFC61C233AD}"/>
          </ac:grpSpMkLst>
        </pc:grpChg>
        <pc:grpChg chg="mod">
          <ac:chgData name="McHarg, Catherine" userId="88b8f76c-9ae3-4745-88eb-fe0667a22af5" providerId="ADAL" clId="{05D5B8D2-3AF1-4A2A-827D-F271F0BD1CF7}" dt="2024-10-22T15:12:58.171" v="253" actId="1076"/>
          <ac:grpSpMkLst>
            <pc:docMk/>
            <pc:sldMk cId="3434922312" sldId="394"/>
            <ac:grpSpMk id="11" creationId="{29F7D848-5CFF-D535-DE31-C061177ADD50}"/>
          </ac:grpSpMkLst>
        </pc:grpChg>
        <pc:picChg chg="mod">
          <ac:chgData name="McHarg, Catherine" userId="88b8f76c-9ae3-4745-88eb-fe0667a22af5" providerId="ADAL" clId="{05D5B8D2-3AF1-4A2A-827D-F271F0BD1CF7}" dt="2024-10-22T15:12:53.105" v="252" actId="1076"/>
          <ac:picMkLst>
            <pc:docMk/>
            <pc:sldMk cId="3434922312" sldId="394"/>
            <ac:picMk id="4" creationId="{A8BCFDF6-B4F6-33B8-379F-E9EA27BBAC26}"/>
          </ac:picMkLst>
        </pc:picChg>
      </pc:sldChg>
      <pc:sldChg chg="modSp del mod modClrScheme chgLayout">
        <pc:chgData name="McHarg, Catherine" userId="88b8f76c-9ae3-4745-88eb-fe0667a22af5" providerId="ADAL" clId="{05D5B8D2-3AF1-4A2A-827D-F271F0BD1CF7}" dt="2024-10-22T15:17:17.754" v="297" actId="47"/>
        <pc:sldMkLst>
          <pc:docMk/>
          <pc:sldMk cId="992917242" sldId="395"/>
        </pc:sldMkLst>
        <pc:spChg chg="mod ord">
          <ac:chgData name="McHarg, Catherine" userId="88b8f76c-9ae3-4745-88eb-fe0667a22af5" providerId="ADAL" clId="{05D5B8D2-3AF1-4A2A-827D-F271F0BD1CF7}" dt="2024-10-22T15:14:03.002" v="260" actId="700"/>
          <ac:spMkLst>
            <pc:docMk/>
            <pc:sldMk cId="992917242" sldId="395"/>
            <ac:spMk id="2" creationId="{D4551350-0E20-B198-EC2A-883D066E5424}"/>
          </ac:spMkLst>
        </pc:spChg>
        <pc:picChg chg="mod ord">
          <ac:chgData name="McHarg, Catherine" userId="88b8f76c-9ae3-4745-88eb-fe0667a22af5" providerId="ADAL" clId="{05D5B8D2-3AF1-4A2A-827D-F271F0BD1CF7}" dt="2024-10-22T15:14:03.002" v="260" actId="700"/>
          <ac:picMkLst>
            <pc:docMk/>
            <pc:sldMk cId="992917242" sldId="395"/>
            <ac:picMk id="9" creationId="{076DDBBC-BC43-D70C-5E19-BCACB1204659}"/>
          </ac:picMkLst>
        </pc:picChg>
        <pc:picChg chg="mod ord">
          <ac:chgData name="McHarg, Catherine" userId="88b8f76c-9ae3-4745-88eb-fe0667a22af5" providerId="ADAL" clId="{05D5B8D2-3AF1-4A2A-827D-F271F0BD1CF7}" dt="2024-10-22T15:14:03.002" v="260" actId="700"/>
          <ac:picMkLst>
            <pc:docMk/>
            <pc:sldMk cId="992917242" sldId="395"/>
            <ac:picMk id="11" creationId="{971A5BF2-FF62-2D19-09F3-7C5FAF712E5C}"/>
          </ac:picMkLst>
        </pc:picChg>
        <pc:picChg chg="mod ord">
          <ac:chgData name="McHarg, Catherine" userId="88b8f76c-9ae3-4745-88eb-fe0667a22af5" providerId="ADAL" clId="{05D5B8D2-3AF1-4A2A-827D-F271F0BD1CF7}" dt="2024-10-22T15:14:03.002" v="260" actId="700"/>
          <ac:picMkLst>
            <pc:docMk/>
            <pc:sldMk cId="992917242" sldId="395"/>
            <ac:picMk id="13" creationId="{FBAEFA2C-DB50-46D5-9038-3D57EC345DE9}"/>
          </ac:picMkLst>
        </pc:picChg>
        <pc:picChg chg="mod ord">
          <ac:chgData name="McHarg, Catherine" userId="88b8f76c-9ae3-4745-88eb-fe0667a22af5" providerId="ADAL" clId="{05D5B8D2-3AF1-4A2A-827D-F271F0BD1CF7}" dt="2024-10-22T15:14:03.002" v="260" actId="700"/>
          <ac:picMkLst>
            <pc:docMk/>
            <pc:sldMk cId="992917242" sldId="395"/>
            <ac:picMk id="15" creationId="{09D73F32-990D-DBEB-43F5-193B17B99C82}"/>
          </ac:picMkLst>
        </pc:picChg>
        <pc:picChg chg="mod ord">
          <ac:chgData name="McHarg, Catherine" userId="88b8f76c-9ae3-4745-88eb-fe0667a22af5" providerId="ADAL" clId="{05D5B8D2-3AF1-4A2A-827D-F271F0BD1CF7}" dt="2024-10-22T15:14:03.002" v="260" actId="700"/>
          <ac:picMkLst>
            <pc:docMk/>
            <pc:sldMk cId="992917242" sldId="395"/>
            <ac:picMk id="17" creationId="{2CFC6473-9AD6-FB69-B4FA-F435E70D44E2}"/>
          </ac:picMkLst>
        </pc:picChg>
      </pc:sldChg>
      <pc:sldChg chg="del">
        <pc:chgData name="McHarg, Catherine" userId="88b8f76c-9ae3-4745-88eb-fe0667a22af5" providerId="ADAL" clId="{05D5B8D2-3AF1-4A2A-827D-F271F0BD1CF7}" dt="2024-10-22T15:23:57.728" v="432" actId="47"/>
        <pc:sldMkLst>
          <pc:docMk/>
          <pc:sldMk cId="1255732638" sldId="396"/>
        </pc:sldMkLst>
      </pc:sldChg>
      <pc:sldChg chg="addSp delSp modSp mod modClrScheme chgLayout">
        <pc:chgData name="McHarg, Catherine" userId="88b8f76c-9ae3-4745-88eb-fe0667a22af5" providerId="ADAL" clId="{05D5B8D2-3AF1-4A2A-827D-F271F0BD1CF7}" dt="2024-10-22T15:52:01.081" v="616" actId="13244"/>
        <pc:sldMkLst>
          <pc:docMk/>
          <pc:sldMk cId="1569760030" sldId="397"/>
        </pc:sldMkLst>
        <pc:spChg chg="mod ord">
          <ac:chgData name="McHarg, Catherine" userId="88b8f76c-9ae3-4745-88eb-fe0667a22af5" providerId="ADAL" clId="{05D5B8D2-3AF1-4A2A-827D-F271F0BD1CF7}" dt="2024-10-22T15:38:43.720" v="435" actId="700"/>
          <ac:spMkLst>
            <pc:docMk/>
            <pc:sldMk cId="1569760030" sldId="397"/>
            <ac:spMk id="2" creationId="{D4551350-0E20-B198-EC2A-883D066E5424}"/>
          </ac:spMkLst>
        </pc:spChg>
        <pc:spChg chg="mod">
          <ac:chgData name="McHarg, Catherine" userId="88b8f76c-9ae3-4745-88eb-fe0667a22af5" providerId="ADAL" clId="{05D5B8D2-3AF1-4A2A-827D-F271F0BD1CF7}" dt="2024-10-22T15:39:24.823" v="443"/>
          <ac:spMkLst>
            <pc:docMk/>
            <pc:sldMk cId="1569760030" sldId="397"/>
            <ac:spMk id="4" creationId="{844B501F-5CB4-1352-CF09-03D3841CC1AB}"/>
          </ac:spMkLst>
        </pc:spChg>
        <pc:spChg chg="mod">
          <ac:chgData name="McHarg, Catherine" userId="88b8f76c-9ae3-4745-88eb-fe0667a22af5" providerId="ADAL" clId="{05D5B8D2-3AF1-4A2A-827D-F271F0BD1CF7}" dt="2024-10-22T15:41:22.474" v="484" actId="962"/>
          <ac:spMkLst>
            <pc:docMk/>
            <pc:sldMk cId="1569760030" sldId="397"/>
            <ac:spMk id="5" creationId="{EBFA6646-40D4-86A7-F22B-83018A4F50F8}"/>
          </ac:spMkLst>
        </pc:spChg>
        <pc:spChg chg="mod">
          <ac:chgData name="McHarg, Catherine" userId="88b8f76c-9ae3-4745-88eb-fe0667a22af5" providerId="ADAL" clId="{05D5B8D2-3AF1-4A2A-827D-F271F0BD1CF7}" dt="2024-10-22T15:39:30.934" v="445"/>
          <ac:spMkLst>
            <pc:docMk/>
            <pc:sldMk cId="1569760030" sldId="397"/>
            <ac:spMk id="18" creationId="{6AA27873-1A99-05CA-2C56-299BD44CA81C}"/>
          </ac:spMkLst>
        </pc:spChg>
        <pc:spChg chg="mod">
          <ac:chgData name="McHarg, Catherine" userId="88b8f76c-9ae3-4745-88eb-fe0667a22af5" providerId="ADAL" clId="{05D5B8D2-3AF1-4A2A-827D-F271F0BD1CF7}" dt="2024-10-22T15:41:07.251" v="478" actId="962"/>
          <ac:spMkLst>
            <pc:docMk/>
            <pc:sldMk cId="1569760030" sldId="397"/>
            <ac:spMk id="28" creationId="{49196B85-28CE-67A6-D002-65E4D2509E2B}"/>
          </ac:spMkLst>
        </pc:spChg>
        <pc:spChg chg="mod">
          <ac:chgData name="McHarg, Catherine" userId="88b8f76c-9ae3-4745-88eb-fe0667a22af5" providerId="ADAL" clId="{05D5B8D2-3AF1-4A2A-827D-F271F0BD1CF7}" dt="2024-10-22T15:40:09.611" v="461"/>
          <ac:spMkLst>
            <pc:docMk/>
            <pc:sldMk cId="1569760030" sldId="397"/>
            <ac:spMk id="30" creationId="{6F6CF5D8-6CA0-1603-0265-B0EB6B362EEA}"/>
          </ac:spMkLst>
        </pc:spChg>
        <pc:spChg chg="mod">
          <ac:chgData name="McHarg, Catherine" userId="88b8f76c-9ae3-4745-88eb-fe0667a22af5" providerId="ADAL" clId="{05D5B8D2-3AF1-4A2A-827D-F271F0BD1CF7}" dt="2024-10-22T15:41:12.694" v="480" actId="962"/>
          <ac:spMkLst>
            <pc:docMk/>
            <pc:sldMk cId="1569760030" sldId="397"/>
            <ac:spMk id="31" creationId="{6DED5BC8-12DA-F47E-9723-91DBA1E296FE}"/>
          </ac:spMkLst>
        </pc:spChg>
        <pc:spChg chg="mod">
          <ac:chgData name="McHarg, Catherine" userId="88b8f76c-9ae3-4745-88eb-fe0667a22af5" providerId="ADAL" clId="{05D5B8D2-3AF1-4A2A-827D-F271F0BD1CF7}" dt="2024-10-22T15:40:21.547" v="465"/>
          <ac:spMkLst>
            <pc:docMk/>
            <pc:sldMk cId="1569760030" sldId="397"/>
            <ac:spMk id="33" creationId="{86F6113D-FF17-D4BA-7B18-B77E2CC0450D}"/>
          </ac:spMkLst>
        </pc:spChg>
        <pc:spChg chg="mod">
          <ac:chgData name="McHarg, Catherine" userId="88b8f76c-9ae3-4745-88eb-fe0667a22af5" providerId="ADAL" clId="{05D5B8D2-3AF1-4A2A-827D-F271F0BD1CF7}" dt="2024-10-22T15:41:17.332" v="482" actId="962"/>
          <ac:spMkLst>
            <pc:docMk/>
            <pc:sldMk cId="1569760030" sldId="397"/>
            <ac:spMk id="34" creationId="{A6845240-5D65-C1EA-0B52-83505A9CB543}"/>
          </ac:spMkLst>
        </pc:spChg>
        <pc:grpChg chg="add mod">
          <ac:chgData name="McHarg, Catherine" userId="88b8f76c-9ae3-4745-88eb-fe0667a22af5" providerId="ADAL" clId="{05D5B8D2-3AF1-4A2A-827D-F271F0BD1CF7}" dt="2024-10-22T15:39:44.854" v="449" actId="1076"/>
          <ac:grpSpMkLst>
            <pc:docMk/>
            <pc:sldMk cId="1569760030" sldId="397"/>
            <ac:grpSpMk id="3" creationId="{8B4BFC62-6D6D-352B-A964-A83E53A36795}"/>
          </ac:grpSpMkLst>
        </pc:grpChg>
        <pc:grpChg chg="del">
          <ac:chgData name="McHarg, Catherine" userId="88b8f76c-9ae3-4745-88eb-fe0667a22af5" providerId="ADAL" clId="{05D5B8D2-3AF1-4A2A-827D-F271F0BD1CF7}" dt="2024-10-22T15:39:32.913" v="446" actId="478"/>
          <ac:grpSpMkLst>
            <pc:docMk/>
            <pc:sldMk cId="1569760030" sldId="397"/>
            <ac:grpSpMk id="6" creationId="{FE3C5D2D-F09C-7A45-6FE0-C24A47DEB93A}"/>
          </ac:grpSpMkLst>
        </pc:grpChg>
        <pc:grpChg chg="del mod">
          <ac:chgData name="McHarg, Catherine" userId="88b8f76c-9ae3-4745-88eb-fe0667a22af5" providerId="ADAL" clId="{05D5B8D2-3AF1-4A2A-827D-F271F0BD1CF7}" dt="2024-10-22T15:40:20.270" v="464" actId="478"/>
          <ac:grpSpMkLst>
            <pc:docMk/>
            <pc:sldMk cId="1569760030" sldId="397"/>
            <ac:grpSpMk id="10" creationId="{DDF4A2FB-AE7E-619C-FB7A-49284CFAAB02}"/>
          </ac:grpSpMkLst>
        </pc:grpChg>
        <pc:grpChg chg="del">
          <ac:chgData name="McHarg, Catherine" userId="88b8f76c-9ae3-4745-88eb-fe0667a22af5" providerId="ADAL" clId="{05D5B8D2-3AF1-4A2A-827D-F271F0BD1CF7}" dt="2024-10-22T15:40:08.599" v="460" actId="478"/>
          <ac:grpSpMkLst>
            <pc:docMk/>
            <pc:sldMk cId="1569760030" sldId="397"/>
            <ac:grpSpMk id="16" creationId="{A35C293C-3CC1-1FE9-297D-344495F05CB9}"/>
          </ac:grpSpMkLst>
        </pc:grpChg>
        <pc:grpChg chg="add mod">
          <ac:chgData name="McHarg, Catherine" userId="88b8f76c-9ae3-4745-88eb-fe0667a22af5" providerId="ADAL" clId="{05D5B8D2-3AF1-4A2A-827D-F271F0BD1CF7}" dt="2024-10-22T15:39:55.761" v="450" actId="14100"/>
          <ac:grpSpMkLst>
            <pc:docMk/>
            <pc:sldMk cId="1569760030" sldId="397"/>
            <ac:grpSpMk id="17" creationId="{F99185CF-0E3D-A773-31D9-183E5A1B7398}"/>
          </ac:grpSpMkLst>
        </pc:grpChg>
        <pc:grpChg chg="del">
          <ac:chgData name="McHarg, Catherine" userId="88b8f76c-9ae3-4745-88eb-fe0667a22af5" providerId="ADAL" clId="{05D5B8D2-3AF1-4A2A-827D-F271F0BD1CF7}" dt="2024-10-22T15:38:35.690" v="434" actId="478"/>
          <ac:grpSpMkLst>
            <pc:docMk/>
            <pc:sldMk cId="1569760030" sldId="397"/>
            <ac:grpSpMk id="21" creationId="{4BF50A6F-FC71-DF3B-70C1-CC853541567C}"/>
          </ac:grpSpMkLst>
        </pc:grpChg>
        <pc:grpChg chg="del">
          <ac:chgData name="McHarg, Catherine" userId="88b8f76c-9ae3-4745-88eb-fe0667a22af5" providerId="ADAL" clId="{05D5B8D2-3AF1-4A2A-827D-F271F0BD1CF7}" dt="2024-10-22T15:39:24.157" v="442" actId="478"/>
          <ac:grpSpMkLst>
            <pc:docMk/>
            <pc:sldMk cId="1569760030" sldId="397"/>
            <ac:grpSpMk id="25" creationId="{EAA47E61-3853-FCE4-AE9E-E16AC619BE42}"/>
          </ac:grpSpMkLst>
        </pc:grpChg>
        <pc:grpChg chg="add mod">
          <ac:chgData name="McHarg, Catherine" userId="88b8f76c-9ae3-4745-88eb-fe0667a22af5" providerId="ADAL" clId="{05D5B8D2-3AF1-4A2A-827D-F271F0BD1CF7}" dt="2024-10-22T15:40:54.912" v="476" actId="1076"/>
          <ac:grpSpMkLst>
            <pc:docMk/>
            <pc:sldMk cId="1569760030" sldId="397"/>
            <ac:grpSpMk id="29" creationId="{4F7437D4-AEE1-67D1-1C54-085F69F40B12}"/>
          </ac:grpSpMkLst>
        </pc:grpChg>
        <pc:grpChg chg="add mod">
          <ac:chgData name="McHarg, Catherine" userId="88b8f76c-9ae3-4745-88eb-fe0667a22af5" providerId="ADAL" clId="{05D5B8D2-3AF1-4A2A-827D-F271F0BD1CF7}" dt="2024-10-22T15:40:30.537" v="466" actId="1076"/>
          <ac:grpSpMkLst>
            <pc:docMk/>
            <pc:sldMk cId="1569760030" sldId="397"/>
            <ac:grpSpMk id="32" creationId="{F548B77F-4869-77A7-AE3A-C26450734B81}"/>
          </ac:grpSpMkLst>
        </pc:grpChg>
        <pc:picChg chg="mod ord">
          <ac:chgData name="McHarg, Catherine" userId="88b8f76c-9ae3-4745-88eb-fe0667a22af5" providerId="ADAL" clId="{05D5B8D2-3AF1-4A2A-827D-F271F0BD1CF7}" dt="2024-10-22T15:39:09.303" v="441" actId="1076"/>
          <ac:picMkLst>
            <pc:docMk/>
            <pc:sldMk cId="1569760030" sldId="397"/>
            <ac:picMk id="9" creationId="{076DDBBC-BC43-D70C-5E19-BCACB1204659}"/>
          </ac:picMkLst>
        </pc:picChg>
        <pc:picChg chg="mod ord">
          <ac:chgData name="McHarg, Catherine" userId="88b8f76c-9ae3-4745-88eb-fe0667a22af5" providerId="ADAL" clId="{05D5B8D2-3AF1-4A2A-827D-F271F0BD1CF7}" dt="2024-10-22T15:40:49.168" v="475" actId="1076"/>
          <ac:picMkLst>
            <pc:docMk/>
            <pc:sldMk cId="1569760030" sldId="397"/>
            <ac:picMk id="11" creationId="{971A5BF2-FF62-2D19-09F3-7C5FAF712E5C}"/>
          </ac:picMkLst>
        </pc:picChg>
        <pc:picChg chg="mod ord">
          <ac:chgData name="McHarg, Catherine" userId="88b8f76c-9ae3-4745-88eb-fe0667a22af5" providerId="ADAL" clId="{05D5B8D2-3AF1-4A2A-827D-F271F0BD1CF7}" dt="2024-10-22T15:52:01.081" v="616" actId="13244"/>
          <ac:picMkLst>
            <pc:docMk/>
            <pc:sldMk cId="1569760030" sldId="397"/>
            <ac:picMk id="13" creationId="{FBAEFA2C-DB50-46D5-9038-3D57EC345DE9}"/>
          </ac:picMkLst>
        </pc:picChg>
        <pc:picChg chg="mod ord">
          <ac:chgData name="McHarg, Catherine" userId="88b8f76c-9ae3-4745-88eb-fe0667a22af5" providerId="ADAL" clId="{05D5B8D2-3AF1-4A2A-827D-F271F0BD1CF7}" dt="2024-10-22T15:39:41.616" v="448" actId="1076"/>
          <ac:picMkLst>
            <pc:docMk/>
            <pc:sldMk cId="1569760030" sldId="397"/>
            <ac:picMk id="15" creationId="{09D73F32-990D-DBEB-43F5-193B17B99C82}"/>
          </ac:picMkLst>
        </pc:picChg>
      </pc:sldChg>
      <pc:sldChg chg="modSp mod">
        <pc:chgData name="McHarg, Catherine" userId="88b8f76c-9ae3-4745-88eb-fe0667a22af5" providerId="ADAL" clId="{05D5B8D2-3AF1-4A2A-827D-F271F0BD1CF7}" dt="2024-10-22T15:44:18.634" v="543" actId="14100"/>
        <pc:sldMkLst>
          <pc:docMk/>
          <pc:sldMk cId="3636200705" sldId="399"/>
        </pc:sldMkLst>
        <pc:spChg chg="mod">
          <ac:chgData name="McHarg, Catherine" userId="88b8f76c-9ae3-4745-88eb-fe0667a22af5" providerId="ADAL" clId="{05D5B8D2-3AF1-4A2A-827D-F271F0BD1CF7}" dt="2024-10-22T15:42:58.868" v="526" actId="14100"/>
          <ac:spMkLst>
            <pc:docMk/>
            <pc:sldMk cId="3636200705" sldId="399"/>
            <ac:spMk id="2" creationId="{79D6B046-0A63-40AB-8B10-45C8BCBC54D7}"/>
          </ac:spMkLst>
        </pc:spChg>
        <pc:spChg chg="mod">
          <ac:chgData name="McHarg, Catherine" userId="88b8f76c-9ae3-4745-88eb-fe0667a22af5" providerId="ADAL" clId="{05D5B8D2-3AF1-4A2A-827D-F271F0BD1CF7}" dt="2024-10-22T15:44:01.351" v="537" actId="1076"/>
          <ac:spMkLst>
            <pc:docMk/>
            <pc:sldMk cId="3636200705" sldId="399"/>
            <ac:spMk id="10" creationId="{386C2A8B-3CE3-3D76-7735-FB52C82D7452}"/>
          </ac:spMkLst>
        </pc:spChg>
        <pc:grpChg chg="mod">
          <ac:chgData name="McHarg, Catherine" userId="88b8f76c-9ae3-4745-88eb-fe0667a22af5" providerId="ADAL" clId="{05D5B8D2-3AF1-4A2A-827D-F271F0BD1CF7}" dt="2024-10-22T15:43:08.719" v="527" actId="1076"/>
          <ac:grpSpMkLst>
            <pc:docMk/>
            <pc:sldMk cId="3636200705" sldId="399"/>
            <ac:grpSpMk id="5" creationId="{55C632A0-F348-0A66-6320-A9C61F728CFE}"/>
          </ac:grpSpMkLst>
        </pc:grpChg>
        <pc:grpChg chg="mod">
          <ac:chgData name="McHarg, Catherine" userId="88b8f76c-9ae3-4745-88eb-fe0667a22af5" providerId="ADAL" clId="{05D5B8D2-3AF1-4A2A-827D-F271F0BD1CF7}" dt="2024-10-22T15:44:18.634" v="543" actId="14100"/>
          <ac:grpSpMkLst>
            <pc:docMk/>
            <pc:sldMk cId="3636200705" sldId="399"/>
            <ac:grpSpMk id="11" creationId="{29F7D848-5CFF-D535-DE31-C061177ADD50}"/>
          </ac:grpSpMkLst>
        </pc:grpChg>
        <pc:grpChg chg="mod">
          <ac:chgData name="McHarg, Catherine" userId="88b8f76c-9ae3-4745-88eb-fe0667a22af5" providerId="ADAL" clId="{05D5B8D2-3AF1-4A2A-827D-F271F0BD1CF7}" dt="2024-10-22T15:43:34.974" v="532" actId="1076"/>
          <ac:grpSpMkLst>
            <pc:docMk/>
            <pc:sldMk cId="3636200705" sldId="399"/>
            <ac:grpSpMk id="15" creationId="{B67E539F-908E-DD89-135C-D854750A285C}"/>
          </ac:grpSpMkLst>
        </pc:grpChg>
        <pc:picChg chg="mod">
          <ac:chgData name="McHarg, Catherine" userId="88b8f76c-9ae3-4745-88eb-fe0667a22af5" providerId="ADAL" clId="{05D5B8D2-3AF1-4A2A-827D-F271F0BD1CF7}" dt="2024-10-22T15:43:16.995" v="528" actId="1076"/>
          <ac:picMkLst>
            <pc:docMk/>
            <pc:sldMk cId="3636200705" sldId="399"/>
            <ac:picMk id="14" creationId="{6BB62A84-CE40-A735-3784-83BFCEFA64D3}"/>
          </ac:picMkLst>
        </pc:picChg>
      </pc:sldChg>
      <pc:sldChg chg="modSp mod">
        <pc:chgData name="McHarg, Catherine" userId="88b8f76c-9ae3-4745-88eb-fe0667a22af5" providerId="ADAL" clId="{05D5B8D2-3AF1-4A2A-827D-F271F0BD1CF7}" dt="2024-10-22T15:44:43.487" v="548" actId="1076"/>
        <pc:sldMkLst>
          <pc:docMk/>
          <pc:sldMk cId="3062002466" sldId="400"/>
        </pc:sldMkLst>
        <pc:grpChg chg="mod">
          <ac:chgData name="McHarg, Catherine" userId="88b8f76c-9ae3-4745-88eb-fe0667a22af5" providerId="ADAL" clId="{05D5B8D2-3AF1-4A2A-827D-F271F0BD1CF7}" dt="2024-10-22T15:44:40.919" v="547" actId="1076"/>
          <ac:grpSpMkLst>
            <pc:docMk/>
            <pc:sldMk cId="3062002466" sldId="400"/>
            <ac:grpSpMk id="11" creationId="{29F7D848-5CFF-D535-DE31-C061177ADD50}"/>
          </ac:grpSpMkLst>
        </pc:grpChg>
        <pc:grpChg chg="mod">
          <ac:chgData name="McHarg, Catherine" userId="88b8f76c-9ae3-4745-88eb-fe0667a22af5" providerId="ADAL" clId="{05D5B8D2-3AF1-4A2A-827D-F271F0BD1CF7}" dt="2024-10-22T15:44:30.246" v="544" actId="1076"/>
          <ac:grpSpMkLst>
            <pc:docMk/>
            <pc:sldMk cId="3062002466" sldId="400"/>
            <ac:grpSpMk id="15" creationId="{B67E539F-908E-DD89-135C-D854750A285C}"/>
          </ac:grpSpMkLst>
        </pc:grpChg>
        <pc:picChg chg="mod">
          <ac:chgData name="McHarg, Catherine" userId="88b8f76c-9ae3-4745-88eb-fe0667a22af5" providerId="ADAL" clId="{05D5B8D2-3AF1-4A2A-827D-F271F0BD1CF7}" dt="2024-10-22T15:44:43.487" v="548" actId="1076"/>
          <ac:picMkLst>
            <pc:docMk/>
            <pc:sldMk cId="3062002466" sldId="400"/>
            <ac:picMk id="18" creationId="{4DBA1749-68F2-2678-42DE-230D8BEE4DE9}"/>
          </ac:picMkLst>
        </pc:picChg>
      </pc:sldChg>
      <pc:sldChg chg="modSp mod">
        <pc:chgData name="McHarg, Catherine" userId="88b8f76c-9ae3-4745-88eb-fe0667a22af5" providerId="ADAL" clId="{05D5B8D2-3AF1-4A2A-827D-F271F0BD1CF7}" dt="2024-10-22T15:45:34.281" v="556" actId="1076"/>
        <pc:sldMkLst>
          <pc:docMk/>
          <pc:sldMk cId="3212340918" sldId="401"/>
        </pc:sldMkLst>
        <pc:spChg chg="mod">
          <ac:chgData name="McHarg, Catherine" userId="88b8f76c-9ae3-4745-88eb-fe0667a22af5" providerId="ADAL" clId="{05D5B8D2-3AF1-4A2A-827D-F271F0BD1CF7}" dt="2024-10-22T15:45:05.003" v="552" actId="114"/>
          <ac:spMkLst>
            <pc:docMk/>
            <pc:sldMk cId="3212340918" sldId="401"/>
            <ac:spMk id="13" creationId="{7233F6F9-EB41-2DB1-BCCD-77733545804E}"/>
          </ac:spMkLst>
        </pc:spChg>
        <pc:grpChg chg="mod">
          <ac:chgData name="McHarg, Catherine" userId="88b8f76c-9ae3-4745-88eb-fe0667a22af5" providerId="ADAL" clId="{05D5B8D2-3AF1-4A2A-827D-F271F0BD1CF7}" dt="2024-10-22T15:45:00.683" v="550" actId="14100"/>
          <ac:grpSpMkLst>
            <pc:docMk/>
            <pc:sldMk cId="3212340918" sldId="401"/>
            <ac:grpSpMk id="11" creationId="{29F7D848-5CFF-D535-DE31-C061177ADD50}"/>
          </ac:grpSpMkLst>
        </pc:grpChg>
        <pc:grpChg chg="mod">
          <ac:chgData name="McHarg, Catherine" userId="88b8f76c-9ae3-4745-88eb-fe0667a22af5" providerId="ADAL" clId="{05D5B8D2-3AF1-4A2A-827D-F271F0BD1CF7}" dt="2024-10-22T15:45:34.281" v="556" actId="1076"/>
          <ac:grpSpMkLst>
            <pc:docMk/>
            <pc:sldMk cId="3212340918" sldId="401"/>
            <ac:grpSpMk id="15" creationId="{B67E539F-908E-DD89-135C-D854750A285C}"/>
          </ac:grpSpMkLst>
        </pc:grpChg>
        <pc:picChg chg="mod">
          <ac:chgData name="McHarg, Catherine" userId="88b8f76c-9ae3-4745-88eb-fe0667a22af5" providerId="ADAL" clId="{05D5B8D2-3AF1-4A2A-827D-F271F0BD1CF7}" dt="2024-10-22T15:45:25.958" v="555" actId="1076"/>
          <ac:picMkLst>
            <pc:docMk/>
            <pc:sldMk cId="3212340918" sldId="401"/>
            <ac:picMk id="4" creationId="{D28FF31E-A1A9-647F-235E-C5FE17424156}"/>
          </ac:picMkLst>
        </pc:picChg>
      </pc:sldChg>
      <pc:sldChg chg="modSp mod">
        <pc:chgData name="McHarg, Catherine" userId="88b8f76c-9ae3-4745-88eb-fe0667a22af5" providerId="ADAL" clId="{05D5B8D2-3AF1-4A2A-827D-F271F0BD1CF7}" dt="2024-10-22T15:45:56.107" v="561" actId="1076"/>
        <pc:sldMkLst>
          <pc:docMk/>
          <pc:sldMk cId="1033707532" sldId="402"/>
        </pc:sldMkLst>
        <pc:grpChg chg="mod">
          <ac:chgData name="McHarg, Catherine" userId="88b8f76c-9ae3-4745-88eb-fe0667a22af5" providerId="ADAL" clId="{05D5B8D2-3AF1-4A2A-827D-F271F0BD1CF7}" dt="2024-10-22T15:45:56.107" v="561" actId="1076"/>
          <ac:grpSpMkLst>
            <pc:docMk/>
            <pc:sldMk cId="1033707532" sldId="402"/>
            <ac:grpSpMk id="11" creationId="{29F7D848-5CFF-D535-DE31-C061177ADD50}"/>
          </ac:grpSpMkLst>
        </pc:grpChg>
        <pc:grpChg chg="mod">
          <ac:chgData name="McHarg, Catherine" userId="88b8f76c-9ae3-4745-88eb-fe0667a22af5" providerId="ADAL" clId="{05D5B8D2-3AF1-4A2A-827D-F271F0BD1CF7}" dt="2024-10-22T15:45:50.056" v="560" actId="1076"/>
          <ac:grpSpMkLst>
            <pc:docMk/>
            <pc:sldMk cId="1033707532" sldId="402"/>
            <ac:grpSpMk id="15" creationId="{B67E539F-908E-DD89-135C-D854750A285C}"/>
          </ac:grpSpMkLst>
        </pc:grpChg>
      </pc:sldChg>
      <pc:sldChg chg="modSp mod">
        <pc:chgData name="McHarg, Catherine" userId="88b8f76c-9ae3-4745-88eb-fe0667a22af5" providerId="ADAL" clId="{05D5B8D2-3AF1-4A2A-827D-F271F0BD1CF7}" dt="2024-10-22T15:46:57.288" v="574" actId="1076"/>
        <pc:sldMkLst>
          <pc:docMk/>
          <pc:sldMk cId="828308908" sldId="403"/>
        </pc:sldMkLst>
        <pc:grpChg chg="mod">
          <ac:chgData name="McHarg, Catherine" userId="88b8f76c-9ae3-4745-88eb-fe0667a22af5" providerId="ADAL" clId="{05D5B8D2-3AF1-4A2A-827D-F271F0BD1CF7}" dt="2024-10-22T15:46:57.288" v="574" actId="1076"/>
          <ac:grpSpMkLst>
            <pc:docMk/>
            <pc:sldMk cId="828308908" sldId="403"/>
            <ac:grpSpMk id="11" creationId="{29F7D848-5CFF-D535-DE31-C061177ADD50}"/>
          </ac:grpSpMkLst>
        </pc:grpChg>
        <pc:grpChg chg="mod">
          <ac:chgData name="McHarg, Catherine" userId="88b8f76c-9ae3-4745-88eb-fe0667a22af5" providerId="ADAL" clId="{05D5B8D2-3AF1-4A2A-827D-F271F0BD1CF7}" dt="2024-10-22T15:46:49.594" v="572" actId="1076"/>
          <ac:grpSpMkLst>
            <pc:docMk/>
            <pc:sldMk cId="828308908" sldId="403"/>
            <ac:grpSpMk id="15" creationId="{B67E539F-908E-DD89-135C-D854750A285C}"/>
          </ac:grpSpMkLst>
        </pc:grpChg>
        <pc:picChg chg="mod">
          <ac:chgData name="McHarg, Catherine" userId="88b8f76c-9ae3-4745-88eb-fe0667a22af5" providerId="ADAL" clId="{05D5B8D2-3AF1-4A2A-827D-F271F0BD1CF7}" dt="2024-10-22T15:46:51.892" v="573" actId="1076"/>
          <ac:picMkLst>
            <pc:docMk/>
            <pc:sldMk cId="828308908" sldId="403"/>
            <ac:picMk id="7" creationId="{629DDAC2-58F6-13E5-90CB-D1DAB19CCA3F}"/>
          </ac:picMkLst>
        </pc:picChg>
        <pc:picChg chg="mod">
          <ac:chgData name="McHarg, Catherine" userId="88b8f76c-9ae3-4745-88eb-fe0667a22af5" providerId="ADAL" clId="{05D5B8D2-3AF1-4A2A-827D-F271F0BD1CF7}" dt="2024-10-22T15:46:10.945" v="562" actId="1076"/>
          <ac:picMkLst>
            <pc:docMk/>
            <pc:sldMk cId="828308908" sldId="403"/>
            <ac:picMk id="8" creationId="{D7967322-4F35-2599-F7E0-C58428886F9D}"/>
          </ac:picMkLst>
        </pc:picChg>
      </pc:sldChg>
      <pc:sldChg chg="modSp mod">
        <pc:chgData name="McHarg, Catherine" userId="88b8f76c-9ae3-4745-88eb-fe0667a22af5" providerId="ADAL" clId="{05D5B8D2-3AF1-4A2A-827D-F271F0BD1CF7}" dt="2024-10-22T15:47:34.102" v="579" actId="14100"/>
        <pc:sldMkLst>
          <pc:docMk/>
          <pc:sldMk cId="2958686312" sldId="404"/>
        </pc:sldMkLst>
        <pc:spChg chg="mod">
          <ac:chgData name="McHarg, Catherine" userId="88b8f76c-9ae3-4745-88eb-fe0667a22af5" providerId="ADAL" clId="{05D5B8D2-3AF1-4A2A-827D-F271F0BD1CF7}" dt="2024-10-22T15:47:34.102" v="579" actId="14100"/>
          <ac:spMkLst>
            <pc:docMk/>
            <pc:sldMk cId="2958686312" sldId="404"/>
            <ac:spMk id="10" creationId="{4AE995BC-1F23-A1C2-E606-81342AC4DDE8}"/>
          </ac:spMkLst>
        </pc:spChg>
        <pc:spChg chg="mod">
          <ac:chgData name="McHarg, Catherine" userId="88b8f76c-9ae3-4745-88eb-fe0667a22af5" providerId="ADAL" clId="{05D5B8D2-3AF1-4A2A-827D-F271F0BD1CF7}" dt="2024-10-22T15:47:25.252" v="578" actId="20577"/>
          <ac:spMkLst>
            <pc:docMk/>
            <pc:sldMk cId="2958686312" sldId="404"/>
            <ac:spMk id="17" creationId="{C2650A03-4397-4F95-7BB5-65D46B3E6669}"/>
          </ac:spMkLst>
        </pc:spChg>
        <pc:grpChg chg="mod">
          <ac:chgData name="McHarg, Catherine" userId="88b8f76c-9ae3-4745-88eb-fe0667a22af5" providerId="ADAL" clId="{05D5B8D2-3AF1-4A2A-827D-F271F0BD1CF7}" dt="2024-10-22T15:47:22.394" v="577" actId="1076"/>
          <ac:grpSpMkLst>
            <pc:docMk/>
            <pc:sldMk cId="2958686312" sldId="404"/>
            <ac:grpSpMk id="15" creationId="{B67E539F-908E-DD89-135C-D854750A285C}"/>
          </ac:grpSpMkLst>
        </pc:grpChg>
      </pc:sldChg>
      <pc:sldChg chg="modSp mod">
        <pc:chgData name="McHarg, Catherine" userId="88b8f76c-9ae3-4745-88eb-fe0667a22af5" providerId="ADAL" clId="{05D5B8D2-3AF1-4A2A-827D-F271F0BD1CF7}" dt="2024-10-22T15:49:02.008" v="591" actId="1076"/>
        <pc:sldMkLst>
          <pc:docMk/>
          <pc:sldMk cId="1702688510" sldId="405"/>
        </pc:sldMkLst>
        <pc:spChg chg="mod">
          <ac:chgData name="McHarg, Catherine" userId="88b8f76c-9ae3-4745-88eb-fe0667a22af5" providerId="ADAL" clId="{05D5B8D2-3AF1-4A2A-827D-F271F0BD1CF7}" dt="2024-10-22T15:48:56.895" v="590" actId="1076"/>
          <ac:spMkLst>
            <pc:docMk/>
            <pc:sldMk cId="1702688510" sldId="405"/>
            <ac:spMk id="10" creationId="{4AE995BC-1F23-A1C2-E606-81342AC4DDE8}"/>
          </ac:spMkLst>
        </pc:spChg>
        <pc:spChg chg="mod">
          <ac:chgData name="McHarg, Catherine" userId="88b8f76c-9ae3-4745-88eb-fe0667a22af5" providerId="ADAL" clId="{05D5B8D2-3AF1-4A2A-827D-F271F0BD1CF7}" dt="2024-10-22T15:48:29.828" v="584" actId="14100"/>
          <ac:spMkLst>
            <pc:docMk/>
            <pc:sldMk cId="1702688510" sldId="405"/>
            <ac:spMk id="16" creationId="{7A5C67F1-6980-AF97-2BDB-03E308E22EE0}"/>
          </ac:spMkLst>
        </pc:spChg>
        <pc:spChg chg="mod">
          <ac:chgData name="McHarg, Catherine" userId="88b8f76c-9ae3-4745-88eb-fe0667a22af5" providerId="ADAL" clId="{05D5B8D2-3AF1-4A2A-827D-F271F0BD1CF7}" dt="2024-10-22T15:48:33.549" v="585" actId="1076"/>
          <ac:spMkLst>
            <pc:docMk/>
            <pc:sldMk cId="1702688510" sldId="405"/>
            <ac:spMk id="17" creationId="{C2650A03-4397-4F95-7BB5-65D46B3E6669}"/>
          </ac:spMkLst>
        </pc:spChg>
        <pc:grpChg chg="mod">
          <ac:chgData name="McHarg, Catherine" userId="88b8f76c-9ae3-4745-88eb-fe0667a22af5" providerId="ADAL" clId="{05D5B8D2-3AF1-4A2A-827D-F271F0BD1CF7}" dt="2024-10-22T15:49:02.008" v="591" actId="1076"/>
          <ac:grpSpMkLst>
            <pc:docMk/>
            <pc:sldMk cId="1702688510" sldId="405"/>
            <ac:grpSpMk id="5" creationId="{1A7E6427-EC77-614D-3FAF-E08E1A3E6AA5}"/>
          </ac:grpSpMkLst>
        </pc:grpChg>
        <pc:picChg chg="mod">
          <ac:chgData name="McHarg, Catherine" userId="88b8f76c-9ae3-4745-88eb-fe0667a22af5" providerId="ADAL" clId="{05D5B8D2-3AF1-4A2A-827D-F271F0BD1CF7}" dt="2024-10-22T15:48:49.283" v="589" actId="1076"/>
          <ac:picMkLst>
            <pc:docMk/>
            <pc:sldMk cId="1702688510" sldId="405"/>
            <ac:picMk id="11" creationId="{60213355-BBA9-7FE7-A178-F86A9DB4F8CD}"/>
          </ac:picMkLst>
        </pc:picChg>
      </pc:sldChg>
      <pc:sldChg chg="modSp mod">
        <pc:chgData name="McHarg, Catherine" userId="88b8f76c-9ae3-4745-88eb-fe0667a22af5" providerId="ADAL" clId="{05D5B8D2-3AF1-4A2A-827D-F271F0BD1CF7}" dt="2024-10-22T15:50:01.775" v="604" actId="14100"/>
        <pc:sldMkLst>
          <pc:docMk/>
          <pc:sldMk cId="1226058919" sldId="406"/>
        </pc:sldMkLst>
        <pc:spChg chg="mod">
          <ac:chgData name="McHarg, Catherine" userId="88b8f76c-9ae3-4745-88eb-fe0667a22af5" providerId="ADAL" clId="{05D5B8D2-3AF1-4A2A-827D-F271F0BD1CF7}" dt="2024-10-22T15:50:01.775" v="604" actId="14100"/>
          <ac:spMkLst>
            <pc:docMk/>
            <pc:sldMk cId="1226058919" sldId="406"/>
            <ac:spMk id="2" creationId="{EE28F48E-0167-BA57-A044-DBC376139462}"/>
          </ac:spMkLst>
        </pc:spChg>
        <pc:spChg chg="mod">
          <ac:chgData name="McHarg, Catherine" userId="88b8f76c-9ae3-4745-88eb-fe0667a22af5" providerId="ADAL" clId="{05D5B8D2-3AF1-4A2A-827D-F271F0BD1CF7}" dt="2024-10-22T15:49:48.909" v="601" actId="14100"/>
          <ac:spMkLst>
            <pc:docMk/>
            <pc:sldMk cId="1226058919" sldId="406"/>
            <ac:spMk id="3" creationId="{ADBA9D6D-A44A-3F70-E09E-A6A763F954CF}"/>
          </ac:spMkLst>
        </pc:spChg>
        <pc:spChg chg="mod">
          <ac:chgData name="McHarg, Catherine" userId="88b8f76c-9ae3-4745-88eb-fe0667a22af5" providerId="ADAL" clId="{05D5B8D2-3AF1-4A2A-827D-F271F0BD1CF7}" dt="2024-10-22T15:49:38.800" v="599" actId="1076"/>
          <ac:spMkLst>
            <pc:docMk/>
            <pc:sldMk cId="1226058919" sldId="406"/>
            <ac:spMk id="4" creationId="{808D8C3F-71FE-62C0-DCAB-CF0DCBED8EFC}"/>
          </ac:spMkLst>
        </pc:spChg>
        <pc:grpChg chg="mod">
          <ac:chgData name="McHarg, Catherine" userId="88b8f76c-9ae3-4745-88eb-fe0667a22af5" providerId="ADAL" clId="{05D5B8D2-3AF1-4A2A-827D-F271F0BD1CF7}" dt="2024-10-22T15:49:57.962" v="603" actId="1076"/>
          <ac:grpSpMkLst>
            <pc:docMk/>
            <pc:sldMk cId="1226058919" sldId="406"/>
            <ac:grpSpMk id="5" creationId="{4238990D-0EB9-5C38-E81D-FBE785E88498}"/>
          </ac:grpSpMkLst>
        </pc:grpChg>
      </pc:sldChg>
      <pc:sldChg chg="modSp mod">
        <pc:chgData name="McHarg, Catherine" userId="88b8f76c-9ae3-4745-88eb-fe0667a22af5" providerId="ADAL" clId="{05D5B8D2-3AF1-4A2A-827D-F271F0BD1CF7}" dt="2024-10-22T15:52:13.513" v="618" actId="13244"/>
        <pc:sldMkLst>
          <pc:docMk/>
          <pc:sldMk cId="3593277174" sldId="407"/>
        </pc:sldMkLst>
        <pc:spChg chg="ord">
          <ac:chgData name="McHarg, Catherine" userId="88b8f76c-9ae3-4745-88eb-fe0667a22af5" providerId="ADAL" clId="{05D5B8D2-3AF1-4A2A-827D-F271F0BD1CF7}" dt="2024-10-22T15:52:09.539" v="617" actId="13244"/>
          <ac:spMkLst>
            <pc:docMk/>
            <pc:sldMk cId="3593277174" sldId="407"/>
            <ac:spMk id="2" creationId="{79D6B046-0A63-40AB-8B10-45C8BCBC54D7}"/>
          </ac:spMkLst>
        </pc:spChg>
        <pc:grpChg chg="mod">
          <ac:chgData name="McHarg, Catherine" userId="88b8f76c-9ae3-4745-88eb-fe0667a22af5" providerId="ADAL" clId="{05D5B8D2-3AF1-4A2A-827D-F271F0BD1CF7}" dt="2024-10-22T15:50:11.423" v="606" actId="1076"/>
          <ac:grpSpMkLst>
            <pc:docMk/>
            <pc:sldMk cId="3593277174" sldId="407"/>
            <ac:grpSpMk id="15" creationId="{B67E539F-908E-DD89-135C-D854750A285C}"/>
          </ac:grpSpMkLst>
        </pc:grpChg>
        <pc:picChg chg="mod ord">
          <ac:chgData name="McHarg, Catherine" userId="88b8f76c-9ae3-4745-88eb-fe0667a22af5" providerId="ADAL" clId="{05D5B8D2-3AF1-4A2A-827D-F271F0BD1CF7}" dt="2024-10-22T15:52:13.513" v="618" actId="13244"/>
          <ac:picMkLst>
            <pc:docMk/>
            <pc:sldMk cId="3593277174" sldId="407"/>
            <ac:picMk id="9" creationId="{C50FE153-3407-7B0B-CB24-CD30487C6A43}"/>
          </ac:picMkLst>
        </pc:picChg>
      </pc:sldChg>
      <pc:sldChg chg="addSp modSp new mod">
        <pc:chgData name="McHarg, Catherine" userId="88b8f76c-9ae3-4745-88eb-fe0667a22af5" providerId="ADAL" clId="{05D5B8D2-3AF1-4A2A-827D-F271F0BD1CF7}" dt="2024-10-22T15:52:45.288" v="690" actId="962"/>
        <pc:sldMkLst>
          <pc:docMk/>
          <pc:sldMk cId="3408147502" sldId="411"/>
        </pc:sldMkLst>
        <pc:spChg chg="mod">
          <ac:chgData name="McHarg, Catherine" userId="88b8f76c-9ae3-4745-88eb-fe0667a22af5" providerId="ADAL" clId="{05D5B8D2-3AF1-4A2A-827D-F271F0BD1CF7}" dt="2024-10-22T14:52:03.677" v="138" actId="20577"/>
          <ac:spMkLst>
            <pc:docMk/>
            <pc:sldMk cId="3408147502" sldId="411"/>
            <ac:spMk id="2" creationId="{E25BAD9F-5105-9552-CB88-828659315C5C}"/>
          </ac:spMkLst>
        </pc:spChg>
        <pc:picChg chg="add mod">
          <ac:chgData name="McHarg, Catherine" userId="88b8f76c-9ae3-4745-88eb-fe0667a22af5" providerId="ADAL" clId="{05D5B8D2-3AF1-4A2A-827D-F271F0BD1CF7}" dt="2024-10-22T15:52:45.288" v="690" actId="962"/>
          <ac:picMkLst>
            <pc:docMk/>
            <pc:sldMk cId="3408147502" sldId="411"/>
            <ac:picMk id="4" creationId="{DDF45203-1E28-98B5-41FA-310C3A8A43B8}"/>
          </ac:picMkLst>
        </pc:picChg>
      </pc:sldChg>
      <pc:sldChg chg="addSp delSp modSp add mod modClrScheme chgLayout">
        <pc:chgData name="McHarg, Catherine" userId="88b8f76c-9ae3-4745-88eb-fe0667a22af5" providerId="ADAL" clId="{05D5B8D2-3AF1-4A2A-827D-F271F0BD1CF7}" dt="2024-10-22T15:42:41.365" v="524" actId="962"/>
        <pc:sldMkLst>
          <pc:docMk/>
          <pc:sldMk cId="2227351635" sldId="412"/>
        </pc:sldMkLst>
        <pc:spChg chg="mod ord">
          <ac:chgData name="McHarg, Catherine" userId="88b8f76c-9ae3-4745-88eb-fe0667a22af5" providerId="ADAL" clId="{05D5B8D2-3AF1-4A2A-827D-F271F0BD1CF7}" dt="2024-10-22T15:14:10.973" v="262" actId="700"/>
          <ac:spMkLst>
            <pc:docMk/>
            <pc:sldMk cId="2227351635" sldId="412"/>
            <ac:spMk id="2" creationId="{D4551350-0E20-B198-EC2A-883D066E5424}"/>
          </ac:spMkLst>
        </pc:spChg>
        <pc:spChg chg="mod">
          <ac:chgData name="McHarg, Catherine" userId="88b8f76c-9ae3-4745-88eb-fe0667a22af5" providerId="ADAL" clId="{05D5B8D2-3AF1-4A2A-827D-F271F0BD1CF7}" dt="2024-10-22T15:15:30.412" v="276"/>
          <ac:spMkLst>
            <pc:docMk/>
            <pc:sldMk cId="2227351635" sldId="412"/>
            <ac:spMk id="4" creationId="{28ACAE11-5785-3034-1FF3-38620A14E72F}"/>
          </ac:spMkLst>
        </pc:spChg>
        <pc:spChg chg="mod">
          <ac:chgData name="McHarg, Catherine" userId="88b8f76c-9ae3-4745-88eb-fe0667a22af5" providerId="ADAL" clId="{05D5B8D2-3AF1-4A2A-827D-F271F0BD1CF7}" dt="2024-10-22T15:15:30.412" v="276"/>
          <ac:spMkLst>
            <pc:docMk/>
            <pc:sldMk cId="2227351635" sldId="412"/>
            <ac:spMk id="5" creationId="{592FCAEF-1AF1-61D4-837A-98CA40DFC92C}"/>
          </ac:spMkLst>
        </pc:spChg>
        <pc:spChg chg="mod">
          <ac:chgData name="McHarg, Catherine" userId="88b8f76c-9ae3-4745-88eb-fe0667a22af5" providerId="ADAL" clId="{05D5B8D2-3AF1-4A2A-827D-F271F0BD1CF7}" dt="2024-10-22T15:18:29.467" v="304"/>
          <ac:spMkLst>
            <pc:docMk/>
            <pc:sldMk cId="2227351635" sldId="412"/>
            <ac:spMk id="7" creationId="{781E213C-663B-3ED5-0CD2-4F19C207217B}"/>
          </ac:spMkLst>
        </pc:spChg>
        <pc:spChg chg="mod">
          <ac:chgData name="McHarg, Catherine" userId="88b8f76c-9ae3-4745-88eb-fe0667a22af5" providerId="ADAL" clId="{05D5B8D2-3AF1-4A2A-827D-F271F0BD1CF7}" dt="2024-10-22T15:42:17.466" v="512" actId="962"/>
          <ac:spMkLst>
            <pc:docMk/>
            <pc:sldMk cId="2227351635" sldId="412"/>
            <ac:spMk id="8" creationId="{D4107A1B-BEEF-1214-DDB6-E09D3BF763EF}"/>
          </ac:spMkLst>
        </pc:spChg>
        <pc:spChg chg="mod">
          <ac:chgData name="McHarg, Catherine" userId="88b8f76c-9ae3-4745-88eb-fe0667a22af5" providerId="ADAL" clId="{05D5B8D2-3AF1-4A2A-827D-F271F0BD1CF7}" dt="2024-10-22T15:18:47.115" v="316"/>
          <ac:spMkLst>
            <pc:docMk/>
            <pc:sldMk cId="2227351635" sldId="412"/>
            <ac:spMk id="12" creationId="{590D921F-D94F-159B-75DF-FB7A087F520D}"/>
          </ac:spMkLst>
        </pc:spChg>
        <pc:spChg chg="mod">
          <ac:chgData name="McHarg, Catherine" userId="88b8f76c-9ae3-4745-88eb-fe0667a22af5" providerId="ADAL" clId="{05D5B8D2-3AF1-4A2A-827D-F271F0BD1CF7}" dt="2024-10-22T15:42:31.956" v="520" actId="962"/>
          <ac:spMkLst>
            <pc:docMk/>
            <pc:sldMk cId="2227351635" sldId="412"/>
            <ac:spMk id="14" creationId="{7C1B917B-11C1-0BDA-97EB-3585551AF948}"/>
          </ac:spMkLst>
        </pc:spChg>
        <pc:spChg chg="mod">
          <ac:chgData name="McHarg, Catherine" userId="88b8f76c-9ae3-4745-88eb-fe0667a22af5" providerId="ADAL" clId="{05D5B8D2-3AF1-4A2A-827D-F271F0BD1CF7}" dt="2024-10-22T15:17:45.968" v="300" actId="692"/>
          <ac:spMkLst>
            <pc:docMk/>
            <pc:sldMk cId="2227351635" sldId="412"/>
            <ac:spMk id="20" creationId="{C92A062A-687C-9643-D8F2-E0158F80D21E}"/>
          </ac:spMkLst>
        </pc:spChg>
        <pc:spChg chg="mod">
          <ac:chgData name="McHarg, Catherine" userId="88b8f76c-9ae3-4745-88eb-fe0667a22af5" providerId="ADAL" clId="{05D5B8D2-3AF1-4A2A-827D-F271F0BD1CF7}" dt="2024-10-22T15:42:07.773" v="504" actId="962"/>
          <ac:spMkLst>
            <pc:docMk/>
            <pc:sldMk cId="2227351635" sldId="412"/>
            <ac:spMk id="21" creationId="{89C4D609-E32F-0547-A4CD-3F97455317B5}"/>
          </ac:spMkLst>
        </pc:spChg>
        <pc:spChg chg="mod">
          <ac:chgData name="McHarg, Catherine" userId="88b8f76c-9ae3-4745-88eb-fe0667a22af5" providerId="ADAL" clId="{05D5B8D2-3AF1-4A2A-827D-F271F0BD1CF7}" dt="2024-10-22T15:18:18.587" v="302" actId="692"/>
          <ac:spMkLst>
            <pc:docMk/>
            <pc:sldMk cId="2227351635" sldId="412"/>
            <ac:spMk id="26" creationId="{181CC7DF-4E3F-5638-9A7D-D8A63896D365}"/>
          </ac:spMkLst>
        </pc:spChg>
        <pc:spChg chg="mod">
          <ac:chgData name="McHarg, Catherine" userId="88b8f76c-9ae3-4745-88eb-fe0667a22af5" providerId="ADAL" clId="{05D5B8D2-3AF1-4A2A-827D-F271F0BD1CF7}" dt="2024-10-22T15:19:04.643" v="326"/>
          <ac:spMkLst>
            <pc:docMk/>
            <pc:sldMk cId="2227351635" sldId="412"/>
            <ac:spMk id="41" creationId="{3FABAAB4-C2BC-D294-3C10-084CFC7B8F15}"/>
          </ac:spMkLst>
        </pc:spChg>
        <pc:spChg chg="mod">
          <ac:chgData name="McHarg, Catherine" userId="88b8f76c-9ae3-4745-88eb-fe0667a22af5" providerId="ADAL" clId="{05D5B8D2-3AF1-4A2A-827D-F271F0BD1CF7}" dt="2024-10-22T15:42:11.575" v="508" actId="962"/>
          <ac:spMkLst>
            <pc:docMk/>
            <pc:sldMk cId="2227351635" sldId="412"/>
            <ac:spMk id="42" creationId="{A57BB628-D3A6-088B-9C0E-C9D59EC27C30}"/>
          </ac:spMkLst>
        </pc:spChg>
        <pc:spChg chg="mod">
          <ac:chgData name="McHarg, Catherine" userId="88b8f76c-9ae3-4745-88eb-fe0667a22af5" providerId="ADAL" clId="{05D5B8D2-3AF1-4A2A-827D-F271F0BD1CF7}" dt="2024-10-22T15:19:16.998" v="330"/>
          <ac:spMkLst>
            <pc:docMk/>
            <pc:sldMk cId="2227351635" sldId="412"/>
            <ac:spMk id="44" creationId="{19FE1808-FD1A-464B-F704-370121FE2D8C}"/>
          </ac:spMkLst>
        </pc:spChg>
        <pc:spChg chg="mod">
          <ac:chgData name="McHarg, Catherine" userId="88b8f76c-9ae3-4745-88eb-fe0667a22af5" providerId="ADAL" clId="{05D5B8D2-3AF1-4A2A-827D-F271F0BD1CF7}" dt="2024-10-22T15:42:23.662" v="516" actId="962"/>
          <ac:spMkLst>
            <pc:docMk/>
            <pc:sldMk cId="2227351635" sldId="412"/>
            <ac:spMk id="45" creationId="{90DB350C-6F13-B6F5-0C4B-CF202EE80BE5}"/>
          </ac:spMkLst>
        </pc:spChg>
        <pc:spChg chg="mod">
          <ac:chgData name="McHarg, Catherine" userId="88b8f76c-9ae3-4745-88eb-fe0667a22af5" providerId="ADAL" clId="{05D5B8D2-3AF1-4A2A-827D-F271F0BD1CF7}" dt="2024-10-22T15:19:36.622" v="345"/>
          <ac:spMkLst>
            <pc:docMk/>
            <pc:sldMk cId="2227351635" sldId="412"/>
            <ac:spMk id="47" creationId="{F6510780-ECED-29A3-4AEC-1C4CD16B0E54}"/>
          </ac:spMkLst>
        </pc:spChg>
        <pc:spChg chg="mod">
          <ac:chgData name="McHarg, Catherine" userId="88b8f76c-9ae3-4745-88eb-fe0667a22af5" providerId="ADAL" clId="{05D5B8D2-3AF1-4A2A-827D-F271F0BD1CF7}" dt="2024-10-22T15:42:41.365" v="524" actId="962"/>
          <ac:spMkLst>
            <pc:docMk/>
            <pc:sldMk cId="2227351635" sldId="412"/>
            <ac:spMk id="48" creationId="{DBA29118-B8AB-E17A-A358-46068699ACD1}"/>
          </ac:spMkLst>
        </pc:spChg>
        <pc:grpChg chg="add del mod">
          <ac:chgData name="McHarg, Catherine" userId="88b8f76c-9ae3-4745-88eb-fe0667a22af5" providerId="ADAL" clId="{05D5B8D2-3AF1-4A2A-827D-F271F0BD1CF7}" dt="2024-10-22T15:19:07.141" v="327" actId="478"/>
          <ac:grpSpMkLst>
            <pc:docMk/>
            <pc:sldMk cId="2227351635" sldId="412"/>
            <ac:grpSpMk id="3" creationId="{1592B09B-9DFF-038A-6912-C108193E10C6}"/>
          </ac:grpSpMkLst>
        </pc:grpChg>
        <pc:grpChg chg="add mod">
          <ac:chgData name="McHarg, Catherine" userId="88b8f76c-9ae3-4745-88eb-fe0667a22af5" providerId="ADAL" clId="{05D5B8D2-3AF1-4A2A-827D-F271F0BD1CF7}" dt="2024-10-22T15:18:33.791" v="305" actId="1076"/>
          <ac:grpSpMkLst>
            <pc:docMk/>
            <pc:sldMk cId="2227351635" sldId="412"/>
            <ac:grpSpMk id="6" creationId="{9BB195E6-F1FF-8439-00A2-FD0A935977E3}"/>
          </ac:grpSpMkLst>
        </pc:grpChg>
        <pc:grpChg chg="add mod">
          <ac:chgData name="McHarg, Catherine" userId="88b8f76c-9ae3-4745-88eb-fe0667a22af5" providerId="ADAL" clId="{05D5B8D2-3AF1-4A2A-827D-F271F0BD1CF7}" dt="2024-10-22T15:18:55.289" v="318" actId="1076"/>
          <ac:grpSpMkLst>
            <pc:docMk/>
            <pc:sldMk cId="2227351635" sldId="412"/>
            <ac:grpSpMk id="10" creationId="{35279345-780F-8911-52D8-FBF2CD24C3F1}"/>
          </ac:grpSpMkLst>
        </pc:grpChg>
        <pc:grpChg chg="add mod">
          <ac:chgData name="McHarg, Catherine" userId="88b8f76c-9ae3-4745-88eb-fe0667a22af5" providerId="ADAL" clId="{05D5B8D2-3AF1-4A2A-827D-F271F0BD1CF7}" dt="2024-10-22T15:19:11.236" v="328" actId="1076"/>
          <ac:grpSpMkLst>
            <pc:docMk/>
            <pc:sldMk cId="2227351635" sldId="412"/>
            <ac:grpSpMk id="16" creationId="{80FC67BC-7824-2EA8-D9AE-0D0C11510E28}"/>
          </ac:grpSpMkLst>
        </pc:grpChg>
        <pc:grpChg chg="mod">
          <ac:chgData name="McHarg, Catherine" userId="88b8f76c-9ae3-4745-88eb-fe0667a22af5" providerId="ADAL" clId="{05D5B8D2-3AF1-4A2A-827D-F271F0BD1CF7}" dt="2024-10-22T15:15:50.567" v="279" actId="1076"/>
          <ac:grpSpMkLst>
            <pc:docMk/>
            <pc:sldMk cId="2227351635" sldId="412"/>
            <ac:grpSpMk id="19" creationId="{02B104CC-7BD6-8BA0-5516-D7E135AFA0C8}"/>
          </ac:grpSpMkLst>
        </pc:grpChg>
        <pc:grpChg chg="del mod">
          <ac:chgData name="McHarg, Catherine" userId="88b8f76c-9ae3-4745-88eb-fe0667a22af5" providerId="ADAL" clId="{05D5B8D2-3AF1-4A2A-827D-F271F0BD1CF7}" dt="2024-10-22T15:18:49.507" v="317" actId="478"/>
          <ac:grpSpMkLst>
            <pc:docMk/>
            <pc:sldMk cId="2227351635" sldId="412"/>
            <ac:grpSpMk id="22" creationId="{AF9E3811-1261-0DEA-4E00-2317177FB293}"/>
          </ac:grpSpMkLst>
        </pc:grpChg>
        <pc:grpChg chg="del mod">
          <ac:chgData name="McHarg, Catherine" userId="88b8f76c-9ae3-4745-88eb-fe0667a22af5" providerId="ADAL" clId="{05D5B8D2-3AF1-4A2A-827D-F271F0BD1CF7}" dt="2024-10-22T15:18:26.398" v="303" actId="478"/>
          <ac:grpSpMkLst>
            <pc:docMk/>
            <pc:sldMk cId="2227351635" sldId="412"/>
            <ac:grpSpMk id="25" creationId="{52C553F6-01E3-AFD5-A97E-925C049854E8}"/>
          </ac:grpSpMkLst>
        </pc:grpChg>
        <pc:grpChg chg="del">
          <ac:chgData name="McHarg, Catherine" userId="88b8f76c-9ae3-4745-88eb-fe0667a22af5" providerId="ADAL" clId="{05D5B8D2-3AF1-4A2A-827D-F271F0BD1CF7}" dt="2024-10-22T15:14:44.212" v="268" actId="478"/>
          <ac:grpSpMkLst>
            <pc:docMk/>
            <pc:sldMk cId="2227351635" sldId="412"/>
            <ac:grpSpMk id="28" creationId="{0BED1C8F-7007-2C0F-185C-BD036D7692FB}"/>
          </ac:grpSpMkLst>
        </pc:grpChg>
        <pc:grpChg chg="del">
          <ac:chgData name="McHarg, Catherine" userId="88b8f76c-9ae3-4745-88eb-fe0667a22af5" providerId="ADAL" clId="{05D5B8D2-3AF1-4A2A-827D-F271F0BD1CF7}" dt="2024-10-22T15:15:32.073" v="277" actId="478"/>
          <ac:grpSpMkLst>
            <pc:docMk/>
            <pc:sldMk cId="2227351635" sldId="412"/>
            <ac:grpSpMk id="32" creationId="{9D310ECC-2DAF-F2E1-17DA-5A35A66B3820}"/>
          </ac:grpSpMkLst>
        </pc:grpChg>
        <pc:grpChg chg="del mod">
          <ac:chgData name="McHarg, Catherine" userId="88b8f76c-9ae3-4745-88eb-fe0667a22af5" providerId="ADAL" clId="{05D5B8D2-3AF1-4A2A-827D-F271F0BD1CF7}" dt="2024-10-22T15:19:32.183" v="343" actId="478"/>
          <ac:grpSpMkLst>
            <pc:docMk/>
            <pc:sldMk cId="2227351635" sldId="412"/>
            <ac:grpSpMk id="35" creationId="{35B06FB3-0CA6-95DA-5AC8-5EE8BC4CDE30}"/>
          </ac:grpSpMkLst>
        </pc:grpChg>
        <pc:grpChg chg="del mod">
          <ac:chgData name="McHarg, Catherine" userId="88b8f76c-9ae3-4745-88eb-fe0667a22af5" providerId="ADAL" clId="{05D5B8D2-3AF1-4A2A-827D-F271F0BD1CF7}" dt="2024-10-22T15:19:13.727" v="329" actId="478"/>
          <ac:grpSpMkLst>
            <pc:docMk/>
            <pc:sldMk cId="2227351635" sldId="412"/>
            <ac:grpSpMk id="38" creationId="{A5EF0F45-EEC4-181D-B2DF-68CE109DA219}"/>
          </ac:grpSpMkLst>
        </pc:grpChg>
        <pc:grpChg chg="add mod">
          <ac:chgData name="McHarg, Catherine" userId="88b8f76c-9ae3-4745-88eb-fe0667a22af5" providerId="ADAL" clId="{05D5B8D2-3AF1-4A2A-827D-F271F0BD1CF7}" dt="2024-10-22T15:19:35.754" v="344" actId="1076"/>
          <ac:grpSpMkLst>
            <pc:docMk/>
            <pc:sldMk cId="2227351635" sldId="412"/>
            <ac:grpSpMk id="43" creationId="{6C48FACE-E937-665B-284B-47CA97F56FFE}"/>
          </ac:grpSpMkLst>
        </pc:grpChg>
        <pc:grpChg chg="add mod">
          <ac:chgData name="McHarg, Catherine" userId="88b8f76c-9ae3-4745-88eb-fe0667a22af5" providerId="ADAL" clId="{05D5B8D2-3AF1-4A2A-827D-F271F0BD1CF7}" dt="2024-10-22T15:19:41.416" v="346" actId="1076"/>
          <ac:grpSpMkLst>
            <pc:docMk/>
            <pc:sldMk cId="2227351635" sldId="412"/>
            <ac:grpSpMk id="46" creationId="{2981D08C-6986-E70C-4796-92401D5F9608}"/>
          </ac:grpSpMkLst>
        </pc:grpChg>
        <pc:picChg chg="mod ord">
          <ac:chgData name="McHarg, Catherine" userId="88b8f76c-9ae3-4745-88eb-fe0667a22af5" providerId="ADAL" clId="{05D5B8D2-3AF1-4A2A-827D-F271F0BD1CF7}" dt="2024-10-22T15:20:00.556" v="354"/>
          <ac:picMkLst>
            <pc:docMk/>
            <pc:sldMk cId="2227351635" sldId="412"/>
            <ac:picMk id="9" creationId="{076DDBBC-BC43-D70C-5E19-BCACB1204659}"/>
          </ac:picMkLst>
        </pc:picChg>
        <pc:picChg chg="mod ord">
          <ac:chgData name="McHarg, Catherine" userId="88b8f76c-9ae3-4745-88eb-fe0667a22af5" providerId="ADAL" clId="{05D5B8D2-3AF1-4A2A-827D-F271F0BD1CF7}" dt="2024-10-22T15:20:04.143" v="355"/>
          <ac:picMkLst>
            <pc:docMk/>
            <pc:sldMk cId="2227351635" sldId="412"/>
            <ac:picMk id="11" creationId="{971A5BF2-FF62-2D19-09F3-7C5FAF712E5C}"/>
          </ac:picMkLst>
        </pc:picChg>
        <pc:picChg chg="mod ord">
          <ac:chgData name="McHarg, Catherine" userId="88b8f76c-9ae3-4745-88eb-fe0667a22af5" providerId="ADAL" clId="{05D5B8D2-3AF1-4A2A-827D-F271F0BD1CF7}" dt="2024-10-22T15:20:07.576" v="356"/>
          <ac:picMkLst>
            <pc:docMk/>
            <pc:sldMk cId="2227351635" sldId="412"/>
            <ac:picMk id="13" creationId="{FBAEFA2C-DB50-46D5-9038-3D57EC345DE9}"/>
          </ac:picMkLst>
        </pc:picChg>
        <pc:picChg chg="mod ord">
          <ac:chgData name="McHarg, Catherine" userId="88b8f76c-9ae3-4745-88eb-fe0667a22af5" providerId="ADAL" clId="{05D5B8D2-3AF1-4A2A-827D-F271F0BD1CF7}" dt="2024-10-22T15:20:10.405" v="357"/>
          <ac:picMkLst>
            <pc:docMk/>
            <pc:sldMk cId="2227351635" sldId="412"/>
            <ac:picMk id="15" creationId="{09D73F32-990D-DBEB-43F5-193B17B99C82}"/>
          </ac:picMkLst>
        </pc:picChg>
        <pc:picChg chg="mod ord">
          <ac:chgData name="McHarg, Catherine" userId="88b8f76c-9ae3-4745-88eb-fe0667a22af5" providerId="ADAL" clId="{05D5B8D2-3AF1-4A2A-827D-F271F0BD1CF7}" dt="2024-10-22T15:20:13.537" v="358"/>
          <ac:picMkLst>
            <pc:docMk/>
            <pc:sldMk cId="2227351635" sldId="412"/>
            <ac:picMk id="17" creationId="{2CFC6473-9AD6-FB69-B4FA-F435E70D44E2}"/>
          </ac:picMkLst>
        </pc:picChg>
        <pc:picChg chg="mod">
          <ac:chgData name="McHarg, Catherine" userId="88b8f76c-9ae3-4745-88eb-fe0667a22af5" providerId="ADAL" clId="{05D5B8D2-3AF1-4A2A-827D-F271F0BD1CF7}" dt="2024-10-22T15:20:16.614" v="359"/>
          <ac:picMkLst>
            <pc:docMk/>
            <pc:sldMk cId="2227351635" sldId="412"/>
            <ac:picMk id="18" creationId="{CF92B007-06C8-3DF9-49E7-46AAC91F7D4C}"/>
          </ac:picMkLst>
        </pc:picChg>
      </pc:sldChg>
      <pc:sldChg chg="addSp delSp modSp add mod ord modClrScheme chgLayout">
        <pc:chgData name="McHarg, Catherine" userId="88b8f76c-9ae3-4745-88eb-fe0667a22af5" providerId="ADAL" clId="{05D5B8D2-3AF1-4A2A-827D-F271F0BD1CF7}" dt="2024-10-22T15:41:56" v="500" actId="962"/>
        <pc:sldMkLst>
          <pc:docMk/>
          <pc:sldMk cId="1328209610" sldId="413"/>
        </pc:sldMkLst>
        <pc:spChg chg="mod ord">
          <ac:chgData name="McHarg, Catherine" userId="88b8f76c-9ae3-4745-88eb-fe0667a22af5" providerId="ADAL" clId="{05D5B8D2-3AF1-4A2A-827D-F271F0BD1CF7}" dt="2024-10-22T15:22:55.158" v="416" actId="700"/>
          <ac:spMkLst>
            <pc:docMk/>
            <pc:sldMk cId="1328209610" sldId="413"/>
            <ac:spMk id="2" creationId="{D4551350-0E20-B198-EC2A-883D066E5424}"/>
          </ac:spMkLst>
        </pc:spChg>
        <pc:spChg chg="mod">
          <ac:chgData name="McHarg, Catherine" userId="88b8f76c-9ae3-4745-88eb-fe0667a22af5" providerId="ADAL" clId="{05D5B8D2-3AF1-4A2A-827D-F271F0BD1CF7}" dt="2024-10-22T15:21:19.588" v="388" actId="6549"/>
          <ac:spMkLst>
            <pc:docMk/>
            <pc:sldMk cId="1328209610" sldId="413"/>
            <ac:spMk id="21" creationId="{AA5F3C53-0EBB-D016-01B1-FC7AD80918AC}"/>
          </ac:spMkLst>
        </pc:spChg>
        <pc:spChg chg="mod">
          <ac:chgData name="McHarg, Catherine" userId="88b8f76c-9ae3-4745-88eb-fe0667a22af5" providerId="ADAL" clId="{05D5B8D2-3AF1-4A2A-827D-F271F0BD1CF7}" dt="2024-10-22T15:20:44.899" v="364"/>
          <ac:spMkLst>
            <pc:docMk/>
            <pc:sldMk cId="1328209610" sldId="413"/>
            <ac:spMk id="32" creationId="{BDE74ECE-D156-6D03-3DC3-422B28017332}"/>
          </ac:spMkLst>
        </pc:spChg>
        <pc:spChg chg="mod">
          <ac:chgData name="McHarg, Catherine" userId="88b8f76c-9ae3-4745-88eb-fe0667a22af5" providerId="ADAL" clId="{05D5B8D2-3AF1-4A2A-827D-F271F0BD1CF7}" dt="2024-10-22T15:41:30.776" v="486" actId="962"/>
          <ac:spMkLst>
            <pc:docMk/>
            <pc:sldMk cId="1328209610" sldId="413"/>
            <ac:spMk id="33" creationId="{DC1287FA-8791-D7A2-2336-A6DFEFC9E2B1}"/>
          </ac:spMkLst>
        </pc:spChg>
        <pc:spChg chg="mod">
          <ac:chgData name="McHarg, Catherine" userId="88b8f76c-9ae3-4745-88eb-fe0667a22af5" providerId="ADAL" clId="{05D5B8D2-3AF1-4A2A-827D-F271F0BD1CF7}" dt="2024-10-22T15:20:55.983" v="374"/>
          <ac:spMkLst>
            <pc:docMk/>
            <pc:sldMk cId="1328209610" sldId="413"/>
            <ac:spMk id="35" creationId="{E7D5009E-1DE0-A899-6388-9E39B6F026BF}"/>
          </ac:spMkLst>
        </pc:spChg>
        <pc:spChg chg="mod">
          <ac:chgData name="McHarg, Catherine" userId="88b8f76c-9ae3-4745-88eb-fe0667a22af5" providerId="ADAL" clId="{05D5B8D2-3AF1-4A2A-827D-F271F0BD1CF7}" dt="2024-10-22T15:41:39.590" v="490" actId="962"/>
          <ac:spMkLst>
            <pc:docMk/>
            <pc:sldMk cId="1328209610" sldId="413"/>
            <ac:spMk id="36" creationId="{F9182B76-CC0E-B327-307D-036B6F83BB22}"/>
          </ac:spMkLst>
        </pc:spChg>
        <pc:spChg chg="mod">
          <ac:chgData name="McHarg, Catherine" userId="88b8f76c-9ae3-4745-88eb-fe0667a22af5" providerId="ADAL" clId="{05D5B8D2-3AF1-4A2A-827D-F271F0BD1CF7}" dt="2024-10-22T15:21:30.408" v="391"/>
          <ac:spMkLst>
            <pc:docMk/>
            <pc:sldMk cId="1328209610" sldId="413"/>
            <ac:spMk id="38" creationId="{9FDAE30F-1CCA-AE72-CB52-E77FC780961A}"/>
          </ac:spMkLst>
        </pc:spChg>
        <pc:spChg chg="mod">
          <ac:chgData name="McHarg, Catherine" userId="88b8f76c-9ae3-4745-88eb-fe0667a22af5" providerId="ADAL" clId="{05D5B8D2-3AF1-4A2A-827D-F271F0BD1CF7}" dt="2024-10-22T15:41:51.977" v="496" actId="962"/>
          <ac:spMkLst>
            <pc:docMk/>
            <pc:sldMk cId="1328209610" sldId="413"/>
            <ac:spMk id="39" creationId="{CCEAE1FD-E626-3310-E2AE-DC5B08717FBF}"/>
          </ac:spMkLst>
        </pc:spChg>
        <pc:spChg chg="mod">
          <ac:chgData name="McHarg, Catherine" userId="88b8f76c-9ae3-4745-88eb-fe0667a22af5" providerId="ADAL" clId="{05D5B8D2-3AF1-4A2A-827D-F271F0BD1CF7}" dt="2024-10-22T15:21:58.887" v="402"/>
          <ac:spMkLst>
            <pc:docMk/>
            <pc:sldMk cId="1328209610" sldId="413"/>
            <ac:spMk id="41" creationId="{3392A049-9DA9-0BA7-4202-4CEC6BC06C87}"/>
          </ac:spMkLst>
        </pc:spChg>
        <pc:spChg chg="mod">
          <ac:chgData name="McHarg, Catherine" userId="88b8f76c-9ae3-4745-88eb-fe0667a22af5" providerId="ADAL" clId="{05D5B8D2-3AF1-4A2A-827D-F271F0BD1CF7}" dt="2024-10-22T15:41:33.724" v="488" actId="962"/>
          <ac:spMkLst>
            <pc:docMk/>
            <pc:sldMk cId="1328209610" sldId="413"/>
            <ac:spMk id="42" creationId="{B01AA138-6D2D-EEA8-C124-0F2C0A0A7C54}"/>
          </ac:spMkLst>
        </pc:spChg>
        <pc:spChg chg="mod">
          <ac:chgData name="McHarg, Catherine" userId="88b8f76c-9ae3-4745-88eb-fe0667a22af5" providerId="ADAL" clId="{05D5B8D2-3AF1-4A2A-827D-F271F0BD1CF7}" dt="2024-10-22T15:22:13.770" v="406"/>
          <ac:spMkLst>
            <pc:docMk/>
            <pc:sldMk cId="1328209610" sldId="413"/>
            <ac:spMk id="44" creationId="{0361657D-7999-890F-FB65-70F7A361BB97}"/>
          </ac:spMkLst>
        </pc:spChg>
        <pc:spChg chg="mod">
          <ac:chgData name="McHarg, Catherine" userId="88b8f76c-9ae3-4745-88eb-fe0667a22af5" providerId="ADAL" clId="{05D5B8D2-3AF1-4A2A-827D-F271F0BD1CF7}" dt="2024-10-22T15:41:45.409" v="492" actId="962"/>
          <ac:spMkLst>
            <pc:docMk/>
            <pc:sldMk cId="1328209610" sldId="413"/>
            <ac:spMk id="45" creationId="{03B0EEAF-1DCA-ECF1-AC9D-4E30ACF8DD4C}"/>
          </ac:spMkLst>
        </pc:spChg>
        <pc:spChg chg="mod">
          <ac:chgData name="McHarg, Catherine" userId="88b8f76c-9ae3-4745-88eb-fe0667a22af5" providerId="ADAL" clId="{05D5B8D2-3AF1-4A2A-827D-F271F0BD1CF7}" dt="2024-10-22T15:22:42.909" v="413"/>
          <ac:spMkLst>
            <pc:docMk/>
            <pc:sldMk cId="1328209610" sldId="413"/>
            <ac:spMk id="47" creationId="{C7CB35E4-10A1-C449-9485-BDC040546770}"/>
          </ac:spMkLst>
        </pc:spChg>
        <pc:spChg chg="mod">
          <ac:chgData name="McHarg, Catherine" userId="88b8f76c-9ae3-4745-88eb-fe0667a22af5" providerId="ADAL" clId="{05D5B8D2-3AF1-4A2A-827D-F271F0BD1CF7}" dt="2024-10-22T15:41:56" v="500" actId="962"/>
          <ac:spMkLst>
            <pc:docMk/>
            <pc:sldMk cId="1328209610" sldId="413"/>
            <ac:spMk id="48" creationId="{925E06A3-806C-E64B-BC8D-1F6B3D61B437}"/>
          </ac:spMkLst>
        </pc:spChg>
        <pc:grpChg chg="del">
          <ac:chgData name="McHarg, Catherine" userId="88b8f76c-9ae3-4745-88eb-fe0667a22af5" providerId="ADAL" clId="{05D5B8D2-3AF1-4A2A-827D-F271F0BD1CF7}" dt="2024-10-22T15:20:34.997" v="363" actId="478"/>
          <ac:grpSpMkLst>
            <pc:docMk/>
            <pc:sldMk cId="1328209610" sldId="413"/>
            <ac:grpSpMk id="3" creationId="{DD80E13B-C423-9DB3-3914-20A28DCF9357}"/>
          </ac:grpSpMkLst>
        </pc:grpChg>
        <pc:grpChg chg="del">
          <ac:chgData name="McHarg, Catherine" userId="88b8f76c-9ae3-4745-88eb-fe0667a22af5" providerId="ADAL" clId="{05D5B8D2-3AF1-4A2A-827D-F271F0BD1CF7}" dt="2024-10-22T15:21:27.431" v="390" actId="478"/>
          <ac:grpSpMkLst>
            <pc:docMk/>
            <pc:sldMk cId="1328209610" sldId="413"/>
            <ac:grpSpMk id="6" creationId="{9220C0D1-AFE0-13B5-984A-A85F510B4EFB}"/>
          </ac:grpSpMkLst>
        </pc:grpChg>
        <pc:grpChg chg="del">
          <ac:chgData name="McHarg, Catherine" userId="88b8f76c-9ae3-4745-88eb-fe0667a22af5" providerId="ADAL" clId="{05D5B8D2-3AF1-4A2A-827D-F271F0BD1CF7}" dt="2024-10-22T15:20:57.784" v="375" actId="478"/>
          <ac:grpSpMkLst>
            <pc:docMk/>
            <pc:sldMk cId="1328209610" sldId="413"/>
            <ac:grpSpMk id="10" creationId="{BFB8F4AD-78F9-2A42-A8C7-578576F2EDF5}"/>
          </ac:grpSpMkLst>
        </pc:grpChg>
        <pc:grpChg chg="del">
          <ac:chgData name="McHarg, Catherine" userId="88b8f76c-9ae3-4745-88eb-fe0667a22af5" providerId="ADAL" clId="{05D5B8D2-3AF1-4A2A-827D-F271F0BD1CF7}" dt="2024-10-22T15:21:23.054" v="389" actId="478"/>
          <ac:grpSpMkLst>
            <pc:docMk/>
            <pc:sldMk cId="1328209610" sldId="413"/>
            <ac:grpSpMk id="16" creationId="{265523C5-F45F-AA98-0683-9ECE8A959FD8}"/>
          </ac:grpSpMkLst>
        </pc:grpChg>
        <pc:grpChg chg="del">
          <ac:chgData name="McHarg, Catherine" userId="88b8f76c-9ae3-4745-88eb-fe0667a22af5" providerId="ADAL" clId="{05D5B8D2-3AF1-4A2A-827D-F271F0BD1CF7}" dt="2024-10-22T15:21:56.448" v="401" actId="478"/>
          <ac:grpSpMkLst>
            <pc:docMk/>
            <pc:sldMk cId="1328209610" sldId="413"/>
            <ac:grpSpMk id="22" creationId="{E26822F7-43C4-D9DD-83EA-D8E08E509E13}"/>
          </ac:grpSpMkLst>
        </pc:grpChg>
        <pc:grpChg chg="del">
          <ac:chgData name="McHarg, Catherine" userId="88b8f76c-9ae3-4745-88eb-fe0667a22af5" providerId="ADAL" clId="{05D5B8D2-3AF1-4A2A-827D-F271F0BD1CF7}" dt="2024-10-22T15:22:46.327" v="414" actId="478"/>
          <ac:grpSpMkLst>
            <pc:docMk/>
            <pc:sldMk cId="1328209610" sldId="413"/>
            <ac:grpSpMk id="25" creationId="{26A70367-5301-230E-02DD-849D9316AEA4}"/>
          </ac:grpSpMkLst>
        </pc:grpChg>
        <pc:grpChg chg="del">
          <ac:chgData name="McHarg, Catherine" userId="88b8f76c-9ae3-4745-88eb-fe0667a22af5" providerId="ADAL" clId="{05D5B8D2-3AF1-4A2A-827D-F271F0BD1CF7}" dt="2024-10-22T15:22:11.039" v="405" actId="478"/>
          <ac:grpSpMkLst>
            <pc:docMk/>
            <pc:sldMk cId="1328209610" sldId="413"/>
            <ac:grpSpMk id="28" creationId="{9920A911-08BC-99C7-1190-A09E4DDA2B50}"/>
          </ac:grpSpMkLst>
        </pc:grpChg>
        <pc:grpChg chg="add mod">
          <ac:chgData name="McHarg, Catherine" userId="88b8f76c-9ae3-4745-88eb-fe0667a22af5" providerId="ADAL" clId="{05D5B8D2-3AF1-4A2A-827D-F271F0BD1CF7}" dt="2024-10-22T15:20:47.712" v="365" actId="1076"/>
          <ac:grpSpMkLst>
            <pc:docMk/>
            <pc:sldMk cId="1328209610" sldId="413"/>
            <ac:grpSpMk id="31" creationId="{0414F12B-F760-6667-4EBA-39E3A67CA129}"/>
          </ac:grpSpMkLst>
        </pc:grpChg>
        <pc:grpChg chg="add mod">
          <ac:chgData name="McHarg, Catherine" userId="88b8f76c-9ae3-4745-88eb-fe0667a22af5" providerId="ADAL" clId="{05D5B8D2-3AF1-4A2A-827D-F271F0BD1CF7}" dt="2024-10-22T15:22:23.539" v="409" actId="1076"/>
          <ac:grpSpMkLst>
            <pc:docMk/>
            <pc:sldMk cId="1328209610" sldId="413"/>
            <ac:grpSpMk id="34" creationId="{B379A7BA-EA45-3666-0DB6-82A92D006C4E}"/>
          </ac:grpSpMkLst>
        </pc:grpChg>
        <pc:grpChg chg="add mod">
          <ac:chgData name="McHarg, Catherine" userId="88b8f76c-9ae3-4745-88eb-fe0667a22af5" providerId="ADAL" clId="{05D5B8D2-3AF1-4A2A-827D-F271F0BD1CF7}" dt="2024-10-22T15:21:34.595" v="392" actId="1076"/>
          <ac:grpSpMkLst>
            <pc:docMk/>
            <pc:sldMk cId="1328209610" sldId="413"/>
            <ac:grpSpMk id="37" creationId="{BBAD7B35-07A9-3A6E-31B3-51CF56C8A8F8}"/>
          </ac:grpSpMkLst>
        </pc:grpChg>
        <pc:grpChg chg="add mod">
          <ac:chgData name="McHarg, Catherine" userId="88b8f76c-9ae3-4745-88eb-fe0667a22af5" providerId="ADAL" clId="{05D5B8D2-3AF1-4A2A-827D-F271F0BD1CF7}" dt="2024-10-22T15:22:02.607" v="403" actId="1076"/>
          <ac:grpSpMkLst>
            <pc:docMk/>
            <pc:sldMk cId="1328209610" sldId="413"/>
            <ac:grpSpMk id="40" creationId="{2C401B7F-87EB-1D03-720F-689A45992A90}"/>
          </ac:grpSpMkLst>
        </pc:grpChg>
        <pc:grpChg chg="add mod">
          <ac:chgData name="McHarg, Catherine" userId="88b8f76c-9ae3-4745-88eb-fe0667a22af5" providerId="ADAL" clId="{05D5B8D2-3AF1-4A2A-827D-F271F0BD1CF7}" dt="2024-10-22T15:22:32.572" v="410" actId="1076"/>
          <ac:grpSpMkLst>
            <pc:docMk/>
            <pc:sldMk cId="1328209610" sldId="413"/>
            <ac:grpSpMk id="43" creationId="{C98AC5D0-11E4-59E7-AF22-CD16AE2F7712}"/>
          </ac:grpSpMkLst>
        </pc:grpChg>
        <pc:grpChg chg="add mod">
          <ac:chgData name="McHarg, Catherine" userId="88b8f76c-9ae3-4745-88eb-fe0667a22af5" providerId="ADAL" clId="{05D5B8D2-3AF1-4A2A-827D-F271F0BD1CF7}" dt="2024-10-22T15:22:51.387" v="415" actId="1076"/>
          <ac:grpSpMkLst>
            <pc:docMk/>
            <pc:sldMk cId="1328209610" sldId="413"/>
            <ac:grpSpMk id="46" creationId="{6BEEDFBA-B77D-84CF-C934-5ED505A3A7F3}"/>
          </ac:grpSpMkLst>
        </pc:grpChg>
        <pc:picChg chg="mod ord">
          <ac:chgData name="McHarg, Catherine" userId="88b8f76c-9ae3-4745-88eb-fe0667a22af5" providerId="ADAL" clId="{05D5B8D2-3AF1-4A2A-827D-F271F0BD1CF7}" dt="2024-10-22T15:23:26.745" v="422" actId="1076"/>
          <ac:picMkLst>
            <pc:docMk/>
            <pc:sldMk cId="1328209610" sldId="413"/>
            <ac:picMk id="9" creationId="{076DDBBC-BC43-D70C-5E19-BCACB1204659}"/>
          </ac:picMkLst>
        </pc:picChg>
        <pc:picChg chg="mod ord">
          <ac:chgData name="McHarg, Catherine" userId="88b8f76c-9ae3-4745-88eb-fe0667a22af5" providerId="ADAL" clId="{05D5B8D2-3AF1-4A2A-827D-F271F0BD1CF7}" dt="2024-10-22T15:23:04.377" v="417" actId="1076"/>
          <ac:picMkLst>
            <pc:docMk/>
            <pc:sldMk cId="1328209610" sldId="413"/>
            <ac:picMk id="11" creationId="{971A5BF2-FF62-2D19-09F3-7C5FAF712E5C}"/>
          </ac:picMkLst>
        </pc:picChg>
        <pc:picChg chg="mod ord">
          <ac:chgData name="McHarg, Catherine" userId="88b8f76c-9ae3-4745-88eb-fe0667a22af5" providerId="ADAL" clId="{05D5B8D2-3AF1-4A2A-827D-F271F0BD1CF7}" dt="2024-10-22T15:23:11.291" v="418" actId="1076"/>
          <ac:picMkLst>
            <pc:docMk/>
            <pc:sldMk cId="1328209610" sldId="413"/>
            <ac:picMk id="13" creationId="{FBAEFA2C-DB50-46D5-9038-3D57EC345DE9}"/>
          </ac:picMkLst>
        </pc:picChg>
        <pc:picChg chg="mod ord">
          <ac:chgData name="McHarg, Catherine" userId="88b8f76c-9ae3-4745-88eb-fe0667a22af5" providerId="ADAL" clId="{05D5B8D2-3AF1-4A2A-827D-F271F0BD1CF7}" dt="2024-10-22T15:23:24.688" v="421" actId="1076"/>
          <ac:picMkLst>
            <pc:docMk/>
            <pc:sldMk cId="1328209610" sldId="413"/>
            <ac:picMk id="15" creationId="{09D73F32-990D-DBEB-43F5-193B17B99C82}"/>
          </ac:picMkLst>
        </pc:picChg>
        <pc:picChg chg="mod ord">
          <ac:chgData name="McHarg, Catherine" userId="88b8f76c-9ae3-4745-88eb-fe0667a22af5" providerId="ADAL" clId="{05D5B8D2-3AF1-4A2A-827D-F271F0BD1CF7}" dt="2024-10-22T15:23:22.961" v="420" actId="1076"/>
          <ac:picMkLst>
            <pc:docMk/>
            <pc:sldMk cId="1328209610" sldId="413"/>
            <ac:picMk id="17" creationId="{2CFC6473-9AD6-FB69-B4FA-F435E70D44E2}"/>
          </ac:picMkLst>
        </pc:picChg>
        <pc:picChg chg="mod">
          <ac:chgData name="McHarg, Catherine" userId="88b8f76c-9ae3-4745-88eb-fe0667a22af5" providerId="ADAL" clId="{05D5B8D2-3AF1-4A2A-827D-F271F0BD1CF7}" dt="2024-10-22T15:21:50.926" v="399" actId="1076"/>
          <ac:picMkLst>
            <pc:docMk/>
            <pc:sldMk cId="1328209610" sldId="413"/>
            <ac:picMk id="18" creationId="{CF92B007-06C8-3DF9-49E7-46AAC91F7D4C}"/>
          </ac:picMkLst>
        </pc:picChg>
      </pc:sldChg>
      <pc:sldChg chg="add del">
        <pc:chgData name="McHarg, Catherine" userId="88b8f76c-9ae3-4745-88eb-fe0667a22af5" providerId="ADAL" clId="{05D5B8D2-3AF1-4A2A-827D-F271F0BD1CF7}" dt="2024-10-22T15:42:45.915" v="525" actId="47"/>
        <pc:sldMkLst>
          <pc:docMk/>
          <pc:sldMk cId="3413152693" sldId="414"/>
        </pc:sldMkLst>
      </pc:sldChg>
      <pc:sldMasterChg chg="modSldLayout">
        <pc:chgData name="McHarg, Catherine" userId="88b8f76c-9ae3-4745-88eb-fe0667a22af5" providerId="ADAL" clId="{05D5B8D2-3AF1-4A2A-827D-F271F0BD1CF7}" dt="2024-10-22T14:51:47.906" v="105" actId="20577"/>
        <pc:sldMasterMkLst>
          <pc:docMk/>
          <pc:sldMasterMk cId="2215143578" sldId="2147483648"/>
        </pc:sldMasterMkLst>
        <pc:sldLayoutChg chg="delSp modSp mod">
          <pc:chgData name="McHarg, Catherine" userId="88b8f76c-9ae3-4745-88eb-fe0667a22af5" providerId="ADAL" clId="{05D5B8D2-3AF1-4A2A-827D-F271F0BD1CF7}" dt="2024-10-22T14:51:47.906" v="105" actId="20577"/>
          <pc:sldLayoutMkLst>
            <pc:docMk/>
            <pc:sldMasterMk cId="2215143578" sldId="2147483648"/>
            <pc:sldLayoutMk cId="1429220050" sldId="2147483670"/>
          </pc:sldLayoutMkLst>
          <pc:spChg chg="del">
            <ac:chgData name="McHarg, Catherine" userId="88b8f76c-9ae3-4745-88eb-fe0667a22af5" providerId="ADAL" clId="{05D5B8D2-3AF1-4A2A-827D-F271F0BD1CF7}" dt="2024-10-22T14:51:35.752" v="93"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05D5B8D2-3AF1-4A2A-827D-F271F0BD1CF7}" dt="2024-10-22T14:51:34.061" v="92" actId="478"/>
            <ac:spMkLst>
              <pc:docMk/>
              <pc:sldMasterMk cId="2215143578" sldId="2147483648"/>
              <pc:sldLayoutMk cId="1429220050" sldId="2147483670"/>
              <ac:spMk id="9" creationId="{846CF8BC-0846-CCE9-FD35-FD5C57642F61}"/>
            </ac:spMkLst>
          </pc:spChg>
          <pc:spChg chg="mod">
            <ac:chgData name="McHarg, Catherine" userId="88b8f76c-9ae3-4745-88eb-fe0667a22af5" providerId="ADAL" clId="{05D5B8D2-3AF1-4A2A-827D-F271F0BD1CF7}" dt="2024-10-22T14:51:47.906" v="105" actId="20577"/>
            <ac:spMkLst>
              <pc:docMk/>
              <pc:sldMasterMk cId="2215143578" sldId="2147483648"/>
              <pc:sldLayoutMk cId="1429220050" sldId="2147483670"/>
              <ac:spMk id="13" creationId="{6EE332A7-64A0-F7AC-66DE-349EAA89F1B5}"/>
            </ac:spMkLst>
          </pc:spChg>
          <pc:picChg chg="del">
            <ac:chgData name="McHarg, Catherine" userId="88b8f76c-9ae3-4745-88eb-fe0667a22af5" providerId="ADAL" clId="{05D5B8D2-3AF1-4A2A-827D-F271F0BD1CF7}" dt="2024-10-22T14:51:36.470" v="94" actId="478"/>
            <ac:picMkLst>
              <pc:docMk/>
              <pc:sldMasterMk cId="2215143578" sldId="2147483648"/>
              <pc:sldLayoutMk cId="1429220050" sldId="2147483670"/>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10/22/2024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celebrating-ve-da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irrorpix.com/?77747130448317740800&amp;EVENT=WEBSHOP_SEARCH&amp;SEARCHMODE=PUBLICATION&amp;PUBID=LB23832_7d0f647a&amp;PUBNAM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wm.gov.au/"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awm.gov.au/collection/112664"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8264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map can be copied into a word document and will print well in A4 or A3</a:t>
            </a:r>
            <a:endParaRPr lang="en-US" dirty="0"/>
          </a:p>
          <a:p>
            <a:r>
              <a:rPr lang="en-GB" dirty="0"/>
              <a:t>Activity suggestion : research</a:t>
            </a:r>
            <a:r>
              <a:rPr lang="en-GB" baseline="0" dirty="0"/>
              <a:t> and add the flags for all these countries. Include these flags on bunting if you are holding a VE Day event or make paper flags. </a:t>
            </a:r>
          </a:p>
          <a:p>
            <a:endParaRPr lang="en-GB" baseline="0" dirty="0"/>
          </a:p>
          <a:p>
            <a:r>
              <a:rPr lang="en-GB" baseline="0" dirty="0"/>
              <a:t>https://</a:t>
            </a:r>
            <a:r>
              <a:rPr lang="en-GB" baseline="0" dirty="0" err="1"/>
              <a:t>www.worldometers.info</a:t>
            </a:r>
            <a:r>
              <a:rPr lang="en-GB" baseline="0" dirty="0"/>
              <a:t>/geography/flags-of-the-world/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75248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War, over a million children and mothers with babies living in cities were sent to live with host families in the country.</a:t>
            </a:r>
          </a:p>
          <a:p>
            <a:r>
              <a:rPr lang="en-US" dirty="0"/>
              <a:t>Why do you think this might have been? </a:t>
            </a:r>
          </a:p>
          <a:p>
            <a:r>
              <a:rPr lang="en-GB" dirty="0"/>
              <a:t>Evacuees and their hosts were often surprised to see how each other lived. Some evacuees loved their new lives in the country. Others had a miserable time away from home. Many evacuees from inner-city areas had never seen farm animals before or eaten vegetables.</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sz="1300" dirty="0"/>
              <a:t>A group of evacuees from Bristol arrive at Brent railway station near Kingsbridge in Devon during 1940, Imperial War Museum. </a:t>
            </a:r>
            <a:r>
              <a:rPr lang="en-GB" sz="1400" dirty="0"/>
              <a:t>© IWM (D 2587)</a:t>
            </a:r>
            <a:endParaRPr lang="en-US" sz="1400" dirty="0"/>
          </a:p>
          <a:p>
            <a:endParaRPr lang="en-GB" sz="1300" dirty="0"/>
          </a:p>
          <a:p>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65186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kinds of vegetables could you grow in your garden?</a:t>
            </a:r>
          </a:p>
          <a:p>
            <a:r>
              <a:rPr lang="en-GB" dirty="0"/>
              <a:t>Can</a:t>
            </a:r>
            <a:r>
              <a:rPr lang="en-GB" baseline="0" dirty="0"/>
              <a:t> we grow some vegetables in pots in school – or in the school grounds?</a:t>
            </a:r>
          </a:p>
          <a:p>
            <a:r>
              <a:rPr lang="en-GB" baseline="0" dirty="0"/>
              <a:t>Do you know anyone who grows their own vegetables</a:t>
            </a:r>
          </a:p>
          <a:p>
            <a:r>
              <a:rPr lang="en-GB" baseline="0" dirty="0"/>
              <a:t>Do you know anyone who has an allotment?</a:t>
            </a:r>
          </a:p>
          <a:p>
            <a:r>
              <a:rPr lang="en-GB" baseline="0" dirty="0"/>
              <a:t>Why is it a good idea to grow your own vegetables?</a:t>
            </a:r>
          </a:p>
          <a:p>
            <a:r>
              <a:rPr lang="en-GB" baseline="0" dirty="0"/>
              <a:t>Can you sew or knit? What can you make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Images: </a:t>
            </a:r>
            <a:r>
              <a:rPr lang="en-GB" sz="1200" dirty="0">
                <a:latin typeface="Arial" panose="020B0604020202020204" pitchFamily="34" charset="0"/>
                <a:cs typeface="Arial" panose="020B0604020202020204" pitchFamily="34" charset="0"/>
              </a:rPr>
              <a:t>© IWM </a:t>
            </a:r>
            <a:r>
              <a:rPr lang="en-GB" sz="1200" dirty="0" err="1">
                <a:latin typeface="Arial" panose="020B0604020202020204" pitchFamily="34" charset="0"/>
                <a:cs typeface="Arial" panose="020B0604020202020204" pitchFamily="34" charset="0"/>
              </a:rPr>
              <a:t>Art.IWM</a:t>
            </a:r>
            <a:r>
              <a:rPr lang="en-GB" sz="1200" dirty="0">
                <a:latin typeface="Arial" panose="020B0604020202020204" pitchFamily="34" charset="0"/>
                <a:cs typeface="Arial" panose="020B0604020202020204" pitchFamily="34" charset="0"/>
              </a:rPr>
              <a:t> PST 17009. © IWM </a:t>
            </a:r>
            <a:r>
              <a:rPr lang="en-GB" sz="1200" dirty="0" err="1">
                <a:latin typeface="Arial" panose="020B0604020202020204" pitchFamily="34" charset="0"/>
                <a:cs typeface="Arial" panose="020B0604020202020204" pitchFamily="34" charset="0"/>
              </a:rPr>
              <a:t>Art.IWM</a:t>
            </a:r>
            <a:r>
              <a:rPr lang="en-GB" sz="1200" dirty="0">
                <a:latin typeface="Arial" panose="020B0604020202020204" pitchFamily="34" charset="0"/>
                <a:cs typeface="Arial" panose="020B0604020202020204" pitchFamily="34" charset="0"/>
              </a:rPr>
              <a:t> PST 14924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97715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For most of the War, the Prime Minister of Britain was Winston Churchill</a:t>
            </a:r>
            <a:endParaRPr lang="en-US" dirty="0"/>
          </a:p>
          <a:p>
            <a:endParaRPr lang="en-US" dirty="0"/>
          </a:p>
          <a:p>
            <a:endParaRPr lang="en-US" dirty="0"/>
          </a:p>
          <a:p>
            <a:r>
              <a:rPr lang="en-US" dirty="0"/>
              <a:t>Image: </a:t>
            </a:r>
            <a:r>
              <a:rPr lang="en-GB" sz="1400" dirty="0"/>
              <a:t>© IWM (MH 26392)</a:t>
            </a:r>
            <a:endParaRPr lang="en-US" sz="1400" dirty="0"/>
          </a:p>
          <a:p>
            <a:endParaRPr lang="en-GB" sz="1300" dirty="0"/>
          </a:p>
          <a:p>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19069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On 8</a:t>
            </a:r>
            <a:r>
              <a:rPr lang="en-GB" sz="1200" baseline="30000" dirty="0"/>
              <a:t>th</a:t>
            </a:r>
            <a:r>
              <a:rPr lang="en-GB" sz="1200" dirty="0"/>
              <a:t> May 1945 – 76 years ago – Hitler and the Nazis surrendered. That means they agreed to stop fighting and to end the war.</a:t>
            </a:r>
          </a:p>
          <a:p>
            <a:r>
              <a:rPr lang="en-GB" sz="1200" dirty="0"/>
              <a:t>The terrible war was over in Europe.</a:t>
            </a:r>
          </a:p>
          <a:p>
            <a:r>
              <a:rPr lang="en-GB" sz="1200" dirty="0"/>
              <a:t>This became known in Britain as VE day – Victory in Europe.</a:t>
            </a:r>
          </a:p>
          <a:p>
            <a:endParaRPr lang="en-US" dirty="0"/>
          </a:p>
          <a:p>
            <a:endParaRPr lang="en-US" dirty="0"/>
          </a:p>
          <a:p>
            <a:r>
              <a:rPr lang="en-US" dirty="0"/>
              <a:t>Image: </a:t>
            </a:r>
            <a:r>
              <a:rPr lang="en-GB" sz="1400" dirty="0"/>
              <a:t>© IWM (HU 41808)</a:t>
            </a:r>
            <a:endParaRPr lang="en-US" sz="1400" dirty="0"/>
          </a:p>
          <a:p>
            <a:endParaRPr lang="en-GB" sz="1300" dirty="0"/>
          </a:p>
          <a:p>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41193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Winston Churchill declared a public holiday.</a:t>
            </a:r>
          </a:p>
          <a:p>
            <a:r>
              <a:rPr lang="en-US" dirty="0"/>
              <a:t>Thousands of people travelled to London to celebrate.</a:t>
            </a:r>
          </a:p>
          <a:p>
            <a:r>
              <a:rPr lang="en-US" dirty="0"/>
              <a:t>Winston Churchill makes the V for Victory sign to the crowd</a:t>
            </a:r>
          </a:p>
          <a:p>
            <a:endParaRPr lang="en-US" dirty="0"/>
          </a:p>
          <a:p>
            <a:r>
              <a:rPr lang="en-US" dirty="0"/>
              <a:t>Image: </a:t>
            </a:r>
            <a:r>
              <a:rPr lang="en-US" i="1" dirty="0"/>
              <a:t>IWM</a:t>
            </a:r>
            <a:r>
              <a:rPr lang="en-US" i="1" baseline="0" dirty="0"/>
              <a:t> </a:t>
            </a:r>
            <a:r>
              <a:rPr lang="en-US" i="1" dirty="0"/>
              <a:t>(addressing crowds in Whitehall)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Â</a:t>
            </a:r>
            <a:r>
              <a:rPr lang="en-GB" sz="1200" dirty="0"/>
              <a:t>© IWM (H 41849)</a:t>
            </a:r>
            <a:endParaRPr lang="en-US"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71489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Do you know who is in this picture?</a:t>
            </a:r>
          </a:p>
          <a:p>
            <a:endParaRPr lang="en-GB" sz="1200" dirty="0"/>
          </a:p>
          <a:p>
            <a:r>
              <a:rPr lang="en-GB" sz="1200" dirty="0"/>
              <a:t>Huge crowds - with lots of people dressed in red, white and blue - gathered outside Buckingham Palace in London. They cheered as King George VI and his family, including Princess Elizabeth (the current queen) and Princess Margaret, came out onto the balcony to greet everybody.</a:t>
            </a:r>
          </a:p>
          <a:p>
            <a:r>
              <a:rPr lang="en-GB" sz="1200" dirty="0"/>
              <a:t>Princess Elizabeth and her sister were allowed to leave the palace and celebrate with crowds outside, although they had to do it secretly.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sz="1200" dirty="0"/>
              <a:t>Bridgeman</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81701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all wanted</a:t>
            </a:r>
            <a:r>
              <a:rPr lang="en-GB" baseline="0" dirty="0"/>
              <a:t> to celebrate this important day together and wanted to see the Royal Family.</a:t>
            </a:r>
          </a:p>
          <a:p>
            <a:r>
              <a:rPr lang="en-GB" baseline="0" dirty="0"/>
              <a:t>Can you think of any other times when people have gathered around Buckingham Palace to witness a significant National event?</a:t>
            </a:r>
            <a:endParaRPr lang="en-GB" dirty="0"/>
          </a:p>
          <a:p>
            <a:endParaRPr lang="en-US" dirty="0"/>
          </a:p>
          <a:p>
            <a:r>
              <a:rPr lang="en-US" dirty="0"/>
              <a:t>Image: </a:t>
            </a:r>
            <a:r>
              <a:rPr lang="en-US" sz="1200" dirty="0"/>
              <a:t>Bridgeman</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116746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People held street parties. Children dressed up in fancy dress and people danced in the street.</a:t>
            </a:r>
          </a:p>
          <a:p>
            <a:endParaRPr lang="en-GB" sz="1200" dirty="0"/>
          </a:p>
          <a:p>
            <a:r>
              <a:rPr lang="en-GB" sz="1200" dirty="0"/>
              <a:t>Images:</a:t>
            </a:r>
            <a:r>
              <a:rPr lang="en-GB" sz="1200" i="1" dirty="0"/>
              <a:t> </a:t>
            </a:r>
            <a:r>
              <a:rPr lang="en-GB" sz="1200" dirty="0"/>
              <a:t>Women and children at a VE-Day street party in Stanhope Street, London NW1. © IWM (HU 92607). © IWM (EA 65881)</a:t>
            </a:r>
            <a:endParaRPr lang="en-US" sz="1200" dirty="0"/>
          </a:p>
          <a:p>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424304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see happening in these pictures? </a:t>
            </a:r>
          </a:p>
          <a:p>
            <a:r>
              <a:rPr lang="en-US" dirty="0"/>
              <a:t>How many clues can you spot that tell you they are old photographs?</a:t>
            </a:r>
          </a:p>
          <a:p>
            <a:endParaRPr lang="en-US" dirty="0"/>
          </a:p>
          <a:p>
            <a:r>
              <a:rPr lang="en-GB" sz="1300" dirty="0"/>
              <a:t>Parties were held across the region in streets decked out with red, white and blue bunting and flags.</a:t>
            </a:r>
          </a:p>
          <a:p>
            <a:r>
              <a:rPr lang="en-GB" sz="1300" dirty="0"/>
              <a:t>People built celebration bonfires</a:t>
            </a:r>
          </a:p>
          <a:p>
            <a:r>
              <a:rPr lang="en-GB" sz="1300" dirty="0"/>
              <a:t>In Coventry, there was a special concert and dancing outside the Hippodrome. </a:t>
            </a:r>
          </a:p>
          <a:p>
            <a:endParaRPr lang="en-GB" dirty="0"/>
          </a:p>
          <a:p>
            <a:r>
              <a:rPr lang="en-GB" sz="1300" dirty="0"/>
              <a:t>Special services were held in the ruins of the cathedral. It was </a:t>
            </a:r>
            <a:r>
              <a:rPr lang="en-GB" dirty="0"/>
              <a:t>visited by thousands of people. Services, which were conducted by the Provost (the very Rev. R. T. Howard) and the Bishop of Coventry (Dr Neville Gorton), did not end until after midnight. The Cathedral remained open all night. Just as the service started a thunder storm broke over the cathedral.</a:t>
            </a:r>
            <a:endParaRPr lang="en-US" dirty="0"/>
          </a:p>
          <a:p>
            <a:endParaRPr lang="en-US" dirty="0"/>
          </a:p>
          <a:p>
            <a:r>
              <a:rPr lang="en-US" dirty="0"/>
              <a:t>Images: </a:t>
            </a:r>
          </a:p>
          <a:p>
            <a:pPr marL="181034" indent="-181034">
              <a:buFont typeface="Arial" panose="020B0604020202020204" pitchFamily="34" charset="0"/>
              <a:buChar char="•"/>
            </a:pPr>
            <a:r>
              <a:rPr lang="en-US" dirty="0"/>
              <a:t>Coventry street party </a:t>
            </a:r>
            <a:r>
              <a:rPr lang="en-GB" sz="1300" dirty="0"/>
              <a:t>in Leicester Causeway, </a:t>
            </a:r>
            <a:r>
              <a:rPr lang="en-GB" sz="1300" dirty="0" err="1"/>
              <a:t>Mirrorpix</a:t>
            </a:r>
            <a:endParaRPr lang="en-US" dirty="0"/>
          </a:p>
          <a:p>
            <a:pPr marL="181034" indent="-181034">
              <a:buFont typeface="Arial" panose="020B0604020202020204" pitchFamily="34" charset="0"/>
              <a:buChar char="•"/>
            </a:pPr>
            <a:r>
              <a:rPr lang="en-US" dirty="0"/>
              <a:t> Service in the ruins of Coventry Cathedral, </a:t>
            </a:r>
            <a:r>
              <a:rPr lang="en-US" dirty="0" err="1"/>
              <a:t>Mirrorpix</a:t>
            </a:r>
            <a:endParaRPr lang="en-US" dirty="0"/>
          </a:p>
          <a:p>
            <a:endParaRPr lang="en-US" dirty="0"/>
          </a:p>
          <a:p>
            <a:r>
              <a:rPr lang="en-US" dirty="0"/>
              <a:t>Permissions: </a:t>
            </a:r>
            <a:r>
              <a:rPr lang="en-US" dirty="0" err="1"/>
              <a:t>natalie.jones@reachplc.com</a:t>
            </a:r>
            <a:r>
              <a:rPr lang="en-US"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304966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activity relates to the </a:t>
            </a:r>
            <a:r>
              <a:rPr lang="en-US" sz="1200" dirty="0">
                <a:latin typeface="Arial" panose="020B0604020202020204" pitchFamily="34" charset="0"/>
                <a:cs typeface="Arial" panose="020B0604020202020204" pitchFamily="34" charset="0"/>
                <a:hlinkClick r:id="rId3"/>
              </a:rPr>
              <a:t>‘How and why should we celebrate VE Day?’ Teaching Activity</a:t>
            </a:r>
            <a:endParaRPr lang="en-GB" sz="1200" dirty="0">
              <a:latin typeface="Arial" panose="020B0604020202020204" pitchFamily="34" charset="0"/>
              <a:cs typeface="Arial" panose="020B0604020202020204" pitchFamily="34" charset="0"/>
            </a:endParaRPr>
          </a:p>
          <a:p>
            <a:endParaRPr lang="en-US" dirty="0"/>
          </a:p>
          <a:p>
            <a:pPr marL="0" indent="0">
              <a:buNone/>
            </a:pPr>
            <a:r>
              <a:rPr lang="en-GB" sz="1200" dirty="0">
                <a:latin typeface="Arial" panose="020B0604020202020204" pitchFamily="34" charset="0"/>
                <a:cs typeface="Arial" panose="020B0604020202020204" pitchFamily="34" charset="0"/>
              </a:rPr>
              <a:t>Notes for teachers:</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resource could be used as an assembly for commemorating the  VE Day (May 8</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1945) or as a starting point of a wider study of the Second World War</a:t>
            </a:r>
          </a:p>
          <a:p>
            <a:endParaRPr lang="en-GB" sz="3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Some slides have additional information in the notes below the slide, but these notes cannot be seen when viewing the  PowerPoint as a slide show</a:t>
            </a:r>
          </a:p>
          <a:p>
            <a:endParaRPr lang="en-GB" sz="8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Ideally some of the maps and images should be printed so students can examine them in detail</a:t>
            </a:r>
          </a:p>
          <a:p>
            <a:endParaRPr lang="en-GB" sz="8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maps and images are a high resolution and can be printed out on A4 or A3 without losing any quality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31484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 special service was held at the Birmingham Hall of Memory. People gathered outside because there wasn’t enough room inside.</a:t>
            </a:r>
          </a:p>
          <a:p>
            <a:endParaRPr lang="en-GB" sz="1300" dirty="0"/>
          </a:p>
          <a:p>
            <a:pPr defTabSz="965515">
              <a:defRPr/>
            </a:pPr>
            <a:r>
              <a:rPr lang="en-US" dirty="0"/>
              <a:t>Image: VE day service at Birmingham Hall of Memory, Birmingham Mail, https://</a:t>
            </a:r>
            <a:r>
              <a:rPr lang="en-US" dirty="0" err="1"/>
              <a:t>www.birminghammail.co.uk</a:t>
            </a:r>
            <a:r>
              <a:rPr lang="en-US" dirty="0"/>
              <a:t>/news/nostalgia/gallery/birminghams-hall-of-memory-9894870</a:t>
            </a:r>
          </a:p>
          <a:p>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045584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Nottingham</a:t>
            </a:r>
          </a:p>
          <a:p>
            <a:r>
              <a:rPr lang="en-GB" sz="1400" dirty="0"/>
              <a:t>What can you see happening in this picture?</a:t>
            </a:r>
          </a:p>
          <a:p>
            <a:r>
              <a:rPr lang="en-GB" sz="1400" dirty="0"/>
              <a:t>How many clues can you find that tell you this is an old photograph?</a:t>
            </a:r>
          </a:p>
          <a:p>
            <a:r>
              <a:rPr lang="en-GB" sz="1400" dirty="0"/>
              <a:t>Why do you think there are so few men in this photo?</a:t>
            </a:r>
          </a:p>
          <a:p>
            <a:endParaRPr lang="en-GB" sz="1400" dirty="0"/>
          </a:p>
          <a:p>
            <a:r>
              <a:rPr lang="en-GB" sz="1400" dirty="0"/>
              <a:t>Lots of men were still overseas in the armed forces and did not</a:t>
            </a:r>
            <a:r>
              <a:rPr lang="en-GB" sz="1400" baseline="0" dirty="0"/>
              <a:t> return in time for VE Day. Lots of men had also been killed in battle. </a:t>
            </a:r>
            <a:r>
              <a:rPr lang="en-GB" sz="1600" dirty="0"/>
              <a:t>Street parties were held across the region. Many streets were decked out with red, white and blue bunting and flags.</a:t>
            </a:r>
          </a:p>
          <a:p>
            <a:endParaRPr lang="en-GB" sz="1600" dirty="0"/>
          </a:p>
          <a:p>
            <a:r>
              <a:rPr lang="en-GB" sz="1600" dirty="0"/>
              <a:t>Image: VE Day party, Park Avenue, Carlton, Nottingham, Nottinghamshire, May 1945, Heritage Image Partnership Ltd / </a:t>
            </a:r>
            <a:r>
              <a:rPr lang="en-GB" sz="1600" dirty="0" err="1"/>
              <a:t>Alamy</a:t>
            </a:r>
            <a:r>
              <a:rPr lang="en-GB" sz="1600" dirty="0"/>
              <a:t> Stock Photo</a:t>
            </a:r>
            <a:endParaRPr lang="en-US" sz="16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537639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Bristol</a:t>
            </a:r>
          </a:p>
          <a:p>
            <a:r>
              <a:rPr lang="en-GB" sz="1400" dirty="0"/>
              <a:t>What can you see happening in this picture?</a:t>
            </a:r>
          </a:p>
          <a:p>
            <a:r>
              <a:rPr lang="en-GB" sz="1400" dirty="0"/>
              <a:t>How many clues can you find that tell you this is an old photograph?</a:t>
            </a:r>
          </a:p>
          <a:p>
            <a:r>
              <a:rPr lang="en-GB" sz="1400" dirty="0"/>
              <a:t>Street parties were held across the region. Streets were decked out with red, white and blue bunting and flags</a:t>
            </a:r>
            <a:r>
              <a:rPr lang="en-GB" sz="1400" baseline="0" dirty="0"/>
              <a:t> to represent the colours of the Union Jack.</a:t>
            </a:r>
            <a:endParaRPr lang="en-GB" sz="1400" dirty="0"/>
          </a:p>
          <a:p>
            <a:endParaRPr lang="en-GB" sz="1400" dirty="0"/>
          </a:p>
          <a:p>
            <a:r>
              <a:rPr lang="en-GB" sz="1400" dirty="0"/>
              <a:t>Image:</a:t>
            </a:r>
          </a:p>
          <a:p>
            <a:r>
              <a:rPr lang="en-GB" sz="1400" dirty="0"/>
              <a:t>1940s Street Party In Bristol England UK, Coyote-</a:t>
            </a:r>
            <a:r>
              <a:rPr lang="en-GB" sz="1400" dirty="0" err="1"/>
              <a:t>Photography.co.uk</a:t>
            </a:r>
            <a:r>
              <a:rPr lang="en-GB" sz="1400" dirty="0"/>
              <a:t> / </a:t>
            </a:r>
            <a:r>
              <a:rPr lang="en-GB" sz="1400" dirty="0" err="1"/>
              <a:t>Alamy</a:t>
            </a:r>
            <a:r>
              <a:rPr lang="en-GB" sz="1400" dirty="0"/>
              <a:t> Stock Photo</a:t>
            </a:r>
            <a:endParaRPr lang="en-US" sz="1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00488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Brighton</a:t>
            </a:r>
          </a:p>
          <a:p>
            <a:r>
              <a:rPr lang="en-GB" sz="1400" dirty="0"/>
              <a:t>What can you see happening in this picture?</a:t>
            </a:r>
          </a:p>
          <a:p>
            <a:r>
              <a:rPr lang="en-GB" sz="1400" dirty="0"/>
              <a:t>How many clues can you find that tell you this is an old photograph?</a:t>
            </a:r>
          </a:p>
          <a:p>
            <a:r>
              <a:rPr lang="en-GB" sz="1400" dirty="0"/>
              <a:t>Why do you think there are so many flags?</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sz="1200" dirty="0"/>
              <a:t>Royal Pavilion and Museums Brighton and Hove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05348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Crowds gathered outside the Town Hall in Brighton to witness the Mayor of Brighton appearing on the flag-covered balcony and giving a speech proclaiming the end of the War in Europe.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Images: </a:t>
            </a:r>
            <a:r>
              <a:rPr lang="en-GB" sz="1600" dirty="0"/>
              <a:t>V.E. Day Proclamation, Brighton. May 1945. Royal Pavilion and Museums Brighton and Hove</a:t>
            </a:r>
          </a:p>
          <a:p>
            <a:r>
              <a:rPr lang="en-GB" sz="1600" dirty="0"/>
              <a:t>https://dams-</a:t>
            </a:r>
            <a:r>
              <a:rPr lang="en-GB" sz="1600" dirty="0" err="1"/>
              <a:t>brightonmuseums.org.uk</a:t>
            </a:r>
            <a:r>
              <a:rPr lang="en-GB" sz="1600" dirty="0"/>
              <a:t>/</a:t>
            </a:r>
            <a:r>
              <a:rPr lang="en-GB" sz="1600" dirty="0" err="1"/>
              <a:t>assetbank</a:t>
            </a:r>
            <a:r>
              <a:rPr lang="en-GB" sz="1600" dirty="0"/>
              <a:t>-pavilion/action/</a:t>
            </a:r>
            <a:r>
              <a:rPr lang="en-GB" sz="1600" dirty="0" err="1"/>
              <a:t>viewAsset?id</a:t>
            </a:r>
            <a:r>
              <a:rPr lang="en-GB" sz="1600" dirty="0"/>
              <a:t>=20789&amp;index=6&amp;total=3840&amp;view=</a:t>
            </a:r>
            <a:r>
              <a:rPr lang="en-GB" sz="1600" dirty="0" err="1"/>
              <a:t>viewSearchItem</a:t>
            </a:r>
            <a:endParaRPr lang="en-GB" sz="1600" dirty="0"/>
          </a:p>
          <a:p>
            <a:endParaRPr lang="en-GB" sz="1600" dirty="0"/>
          </a:p>
          <a:p>
            <a:r>
              <a:rPr lang="en-US" sz="1400" dirty="0"/>
              <a:t>https://dams-</a:t>
            </a:r>
            <a:r>
              <a:rPr lang="en-US" sz="1400" dirty="0" err="1"/>
              <a:t>brightonmuseums.org.uk</a:t>
            </a:r>
            <a:r>
              <a:rPr lang="en-US" sz="1400" dirty="0"/>
              <a:t>/</a:t>
            </a:r>
            <a:r>
              <a:rPr lang="en-US" sz="1400" dirty="0" err="1"/>
              <a:t>assetbank</a:t>
            </a:r>
            <a:r>
              <a:rPr lang="en-US" sz="1400" dirty="0"/>
              <a:t>-pavilion/action/</a:t>
            </a:r>
            <a:r>
              <a:rPr lang="en-US" sz="1400" dirty="0" err="1"/>
              <a:t>viewAsset?id</a:t>
            </a:r>
            <a:r>
              <a:rPr lang="en-US" sz="1400" dirty="0"/>
              <a:t>=20788&amp;index=5&amp;total=3840&amp;view=</a:t>
            </a:r>
            <a:r>
              <a:rPr lang="en-US" sz="1400" dirty="0" err="1"/>
              <a:t>viewSearchItem</a:t>
            </a:r>
            <a:endParaRPr lang="en-US" sz="1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419235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Manchester</a:t>
            </a:r>
          </a:p>
          <a:p>
            <a:r>
              <a:rPr lang="en-GB" sz="1400" dirty="0"/>
              <a:t>What can you see happening in this picture?</a:t>
            </a:r>
          </a:p>
          <a:p>
            <a:r>
              <a:rPr lang="en-GB" sz="1400" dirty="0"/>
              <a:t>How many clues can you find that tell you this is an old photograph?</a:t>
            </a:r>
          </a:p>
          <a:p>
            <a:r>
              <a:rPr lang="en-GB" sz="1400" dirty="0"/>
              <a:t>Why do you think there are so many flags?</a:t>
            </a:r>
          </a:p>
          <a:p>
            <a:r>
              <a:rPr lang="en-GB" sz="1400" dirty="0"/>
              <a:t>Street parties were held across the region. Streets were decked out with red, white and blue bunting and flags</a:t>
            </a:r>
            <a:r>
              <a:rPr lang="en-GB" sz="1400" baseline="0" dirty="0"/>
              <a:t> to represent the Union Jack. Many men had been killed in battle or were in the armed forces and  had not yet returned from overseas. The message is for the men that could not be at the celebration.</a:t>
            </a:r>
            <a:endParaRPr lang="en-GB" sz="1400" dirty="0"/>
          </a:p>
          <a:p>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a:t>
            </a:r>
            <a:r>
              <a:rPr lang="en-GB" sz="1400" dirty="0"/>
              <a:t>A street party in the Newton Heath district of Manchester during VE Day celebrations, Tuesday 8th May 1945. </a:t>
            </a:r>
            <a:r>
              <a:rPr lang="en-US" sz="1400" dirty="0" err="1"/>
              <a:t>Mirrorpix</a:t>
            </a:r>
            <a:r>
              <a:rPr lang="en-US" sz="1400" dirty="0"/>
              <a:t>. </a:t>
            </a:r>
            <a:r>
              <a:rPr lang="en-GB" sz="1400" dirty="0" err="1"/>
              <a:t>natalie.jones@reachplc.com</a:t>
            </a:r>
            <a:endParaRPr lang="en-GB" sz="1400" dirty="0"/>
          </a:p>
          <a:p>
            <a:endParaRPr lang="en-GB" sz="1400" dirty="0"/>
          </a:p>
          <a:p>
            <a:endParaRPr lang="en-GB" sz="1400" dirty="0"/>
          </a:p>
          <a:p>
            <a:endParaRPr lang="en-US" sz="1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927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Liverpool</a:t>
            </a:r>
          </a:p>
          <a:p>
            <a:r>
              <a:rPr lang="en-GB" sz="1400" dirty="0"/>
              <a:t>What do you think is happening in this picture?</a:t>
            </a:r>
          </a:p>
          <a:p>
            <a:r>
              <a:rPr lang="en-GB" sz="1400" dirty="0" err="1"/>
              <a:t>natalie.jones@reachplc.com</a:t>
            </a:r>
            <a:endParaRPr lang="en-GB" sz="1400" dirty="0"/>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Image: Jubilant nurses celebrate VE-Day in Liverpool. 8th May 1945. </a:t>
            </a:r>
            <a:r>
              <a:rPr lang="en-US" sz="1400" dirty="0" err="1"/>
              <a:t>Mirrorpix</a:t>
            </a:r>
            <a:endParaRPr lang="en-US" sz="1400" dirty="0"/>
          </a:p>
          <a:p>
            <a:endParaRPr lang="en-GB" sz="14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1957095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Sheffield</a:t>
            </a:r>
          </a:p>
          <a:p>
            <a:r>
              <a:rPr lang="en-GB" sz="1400" dirty="0"/>
              <a:t>What can you see happening in this picture?</a:t>
            </a:r>
          </a:p>
          <a:p>
            <a:r>
              <a:rPr lang="en-GB" sz="1400" dirty="0"/>
              <a:t>How many clues can you find that tell you this is an old photograph?</a:t>
            </a:r>
          </a:p>
          <a:p>
            <a:r>
              <a:rPr lang="en-GB" sz="1400" dirty="0"/>
              <a:t>People brought their furniture into the street so</a:t>
            </a:r>
            <a:r>
              <a:rPr lang="en-GB" sz="1400" baseline="0" dirty="0"/>
              <a:t> they could all join round one big table and share the celebration with each other.</a:t>
            </a:r>
            <a:endParaRPr lang="en-GB" sz="1400" dirty="0"/>
          </a:p>
          <a:p>
            <a:r>
              <a:rPr lang="en-GB" sz="1400" dirty="0"/>
              <a:t>Why do you think there are so few men in the picture?</a:t>
            </a:r>
          </a:p>
          <a:p>
            <a:pPr defTabSz="965515">
              <a:defRPr/>
            </a:pPr>
            <a:r>
              <a:rPr lang="en-GB" sz="1600" dirty="0"/>
              <a:t>Street parties were held across the region. Streets were decked out with red, white and blue bunting and flags.</a:t>
            </a:r>
          </a:p>
          <a:p>
            <a:pPr defTabSz="965515">
              <a:defRPr/>
            </a:pPr>
            <a:endParaRPr lang="en-US" sz="1400" dirty="0"/>
          </a:p>
          <a:p>
            <a:pPr defTabSz="965515">
              <a:defRPr/>
            </a:pPr>
            <a:r>
              <a:rPr lang="en-US" sz="1400" dirty="0"/>
              <a:t>Image: Street Party in Rutland Square, Sheffield</a:t>
            </a:r>
          </a:p>
          <a:p>
            <a:r>
              <a:rPr lang="en-US" sz="1400" dirty="0"/>
              <a:t>Creative Commons: BY-NC-2.0 https://</a:t>
            </a:r>
            <a:r>
              <a:rPr lang="en-US" sz="1400" dirty="0" err="1"/>
              <a:t>www.flickr.com</a:t>
            </a:r>
            <a:r>
              <a:rPr lang="en-US" sz="1400" dirty="0"/>
              <a:t>/photos/</a:t>
            </a:r>
            <a:r>
              <a:rPr lang="en-US" sz="1400" dirty="0" err="1"/>
              <a:t>philatkin</a:t>
            </a:r>
            <a:r>
              <a:rPr lang="en-US" sz="1400" dirty="0"/>
              <a:t>/7538555214</a:t>
            </a:r>
          </a:p>
          <a:p>
            <a:r>
              <a:rPr lang="en-US" sz="1400" dirty="0"/>
              <a:t>Sheffield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908520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Leeds</a:t>
            </a:r>
          </a:p>
          <a:p>
            <a:r>
              <a:rPr lang="en-GB" sz="1400" dirty="0"/>
              <a:t>A Victory Parade was held in Leeds on 13 May 1945, and some of the crowds managed to find themselves vantage points on the Town Hall steps, and on top of the lions, as you can see in the photo below.  The weather was awful, with rain pouring from the heavens, but this did not dampen the exuberant spirits of the people, who also took to dancing in the streets.</a:t>
            </a:r>
          </a:p>
          <a:p>
            <a:endParaRPr lang="en-GB" sz="1400" dirty="0"/>
          </a:p>
          <a:p>
            <a:r>
              <a:rPr lang="en-GB" sz="1400" dirty="0"/>
              <a:t>A celebratory 'end of the war' bonfire. Many street parties would have gone on until late hours, and ended with a bonfire. After years of living with blackout conditions, when no-one was allowed to show any light whatsoever at night, a bonfire was a rare delight for young and old.</a:t>
            </a:r>
          </a:p>
          <a:p>
            <a:endParaRPr lang="en-GB" sz="1400" dirty="0"/>
          </a:p>
          <a:p>
            <a:pPr defTabSz="965515">
              <a:defRPr/>
            </a:pPr>
            <a:r>
              <a:rPr lang="en-GB" sz="1400" dirty="0"/>
              <a:t>Images: Creative Commons BY-NC-SA</a:t>
            </a:r>
          </a:p>
          <a:p>
            <a:pPr marL="0" marR="0" lvl="0" indent="0" algn="l" defTabSz="965515" rtl="0" eaLnBrk="1" fontAlgn="auto" latinLnBrk="0" hangingPunct="1">
              <a:lnSpc>
                <a:spcPct val="100000"/>
              </a:lnSpc>
              <a:spcBef>
                <a:spcPts val="0"/>
              </a:spcBef>
              <a:spcAft>
                <a:spcPts val="0"/>
              </a:spcAft>
              <a:buClrTx/>
              <a:buSzTx/>
              <a:buFontTx/>
              <a:buNone/>
              <a:tabLst/>
              <a:defRPr/>
            </a:pPr>
            <a:r>
              <a:rPr lang="en-GB" sz="1400" dirty="0"/>
              <a:t>Crowds cling to the Town Hall lions to get a good vantage point to watch the parade - https://</a:t>
            </a:r>
            <a:r>
              <a:rPr lang="en-GB" sz="1400" dirty="0" err="1"/>
              <a:t>www.mylearning.org</a:t>
            </a:r>
            <a:r>
              <a:rPr lang="en-GB" sz="1400" dirty="0"/>
              <a:t>/resources/a-crowd-of-people-sitting-on-statues - © Yorkshire Post Newspapers</a:t>
            </a:r>
            <a:endParaRPr lang="en-US" sz="1400" dirty="0">
              <a:solidFill>
                <a:srgbClr val="00B050"/>
              </a:solidFill>
            </a:endParaRPr>
          </a:p>
          <a:p>
            <a:pPr defTabSz="965515">
              <a:defRPr/>
            </a:pPr>
            <a:endParaRPr lang="en-GB" sz="1400" dirty="0"/>
          </a:p>
          <a:p>
            <a:pPr defTabSz="965515">
              <a:defRPr/>
            </a:pPr>
            <a:r>
              <a:rPr lang="en-GB" sz="1400" dirty="0"/>
              <a:t>Street party in Leeds at the end of WW2 with a large bonfire, CC - https://</a:t>
            </a:r>
            <a:r>
              <a:rPr lang="en-GB" sz="1400" dirty="0" err="1"/>
              <a:t>www.mylearning.org</a:t>
            </a:r>
            <a:r>
              <a:rPr lang="en-GB" sz="1400" dirty="0"/>
              <a:t>/resources/street-party-in-leeds-at-the-end-of-ww2-with-a-large-bonfire</a:t>
            </a:r>
          </a:p>
          <a:p>
            <a:endParaRPr lang="en-GB" sz="1400"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052137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515">
              <a:defRPr/>
            </a:pPr>
            <a:r>
              <a:rPr lang="en-GB" sz="1400" dirty="0" err="1"/>
              <a:t>Teeside</a:t>
            </a:r>
            <a:endParaRPr lang="en-GB" sz="1400" dirty="0"/>
          </a:p>
          <a:p>
            <a:pPr marL="0" indent="0">
              <a:buFont typeface="Arial" panose="020B0604020202020204" pitchFamily="34" charset="0"/>
              <a:buNone/>
            </a:pPr>
            <a:r>
              <a:rPr lang="en-GB" sz="1400" dirty="0"/>
              <a:t>During the Second World War many women joined</a:t>
            </a:r>
            <a:r>
              <a:rPr lang="en-GB" sz="1400" baseline="0" dirty="0"/>
              <a:t> the services </a:t>
            </a:r>
            <a:r>
              <a:rPr lang="en-GB" sz="1400" dirty="0"/>
              <a:t>doing a variety of jobs</a:t>
            </a:r>
            <a:r>
              <a:rPr lang="en-GB" sz="1400" baseline="0" dirty="0"/>
              <a:t> such as driving vehicles, manning anti-aircraft guns and RADAR stations. Many women also worked in the Land Army doing farming work and in munitions factories and built planes, tanks and guns.</a:t>
            </a:r>
            <a:endParaRPr lang="en-US" sz="1400" dirty="0"/>
          </a:p>
          <a:p>
            <a:endParaRPr lang="en-GB" sz="1400" dirty="0"/>
          </a:p>
          <a:p>
            <a:pPr defTabSz="965515">
              <a:defRPr/>
            </a:pPr>
            <a:r>
              <a:rPr lang="en-GB" sz="1400" dirty="0"/>
              <a:t>Image: Victory Day Parade in Teesside. 8th May 1945, Trinity Mirror / </a:t>
            </a:r>
            <a:r>
              <a:rPr lang="en-GB" sz="1400" dirty="0" err="1"/>
              <a:t>Mirrorpix</a:t>
            </a:r>
            <a:r>
              <a:rPr lang="en-GB" sz="1400" dirty="0"/>
              <a:t> / </a:t>
            </a:r>
            <a:r>
              <a:rPr lang="en-GB" sz="1400" dirty="0" err="1"/>
              <a:t>Alamy</a:t>
            </a:r>
            <a:r>
              <a:rPr lang="en-GB" sz="1400" dirty="0"/>
              <a:t> Stock Photo. </a:t>
            </a: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68568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some additional questions to help them focus their thoughts/suggestions. </a:t>
            </a:r>
          </a:p>
          <a:p>
            <a:endParaRPr lang="en-GB" dirty="0"/>
          </a:p>
          <a:p>
            <a:r>
              <a:rPr lang="en-GB" dirty="0"/>
              <a:t>What sort of people can you see?</a:t>
            </a:r>
          </a:p>
          <a:p>
            <a:r>
              <a:rPr lang="en-GB" dirty="0"/>
              <a:t>Do their clothes tell you anything about them?</a:t>
            </a:r>
          </a:p>
          <a:p>
            <a:r>
              <a:rPr lang="en-GB" dirty="0"/>
              <a:t>How do you think they’re feeling &amp; why?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sz="1200" dirty="0"/>
              <a:t>© IWM (HU 41808)</a:t>
            </a:r>
            <a:endParaRPr lang="en-US"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3108657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Newcastle</a:t>
            </a:r>
          </a:p>
          <a:p>
            <a:r>
              <a:rPr lang="en-GB" sz="1400" dirty="0"/>
              <a:t>What can you see happening in this picture?</a:t>
            </a:r>
          </a:p>
          <a:p>
            <a:r>
              <a:rPr lang="en-GB" sz="1400" dirty="0"/>
              <a:t>How many clues can you find that tell you this is an old photograph?</a:t>
            </a:r>
          </a:p>
          <a:p>
            <a:pPr defTabSz="965515">
              <a:defRPr/>
            </a:pPr>
            <a:r>
              <a:rPr lang="en-GB" sz="1400" dirty="0"/>
              <a:t>People shared their food rations so</a:t>
            </a:r>
            <a:r>
              <a:rPr lang="en-GB" sz="1400" baseline="0" dirty="0"/>
              <a:t> they could have street parties together.</a:t>
            </a:r>
            <a:endParaRPr lang="en-GB"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a:t>
            </a:r>
            <a:r>
              <a:rPr lang="en-GB" sz="1400" dirty="0"/>
              <a:t>VE Day celebrations and 'Victory Tea' at Lambert Square, </a:t>
            </a:r>
            <a:r>
              <a:rPr lang="en-GB" sz="1400" dirty="0" err="1"/>
              <a:t>Coxlodge</a:t>
            </a:r>
            <a:r>
              <a:rPr lang="en-GB" sz="1400" dirty="0"/>
              <a:t>, Newcastle. </a:t>
            </a:r>
            <a:r>
              <a:rPr lang="en-US" sz="1400" dirty="0" err="1"/>
              <a:t>Mirrorpix</a:t>
            </a:r>
            <a:endParaRPr lang="en-GB" sz="1400" dirty="0"/>
          </a:p>
          <a:p>
            <a:r>
              <a:rPr lang="en-GB" sz="1400" dirty="0"/>
              <a:t>Permission: </a:t>
            </a:r>
            <a:r>
              <a:rPr lang="en-GB" sz="1400" dirty="0" err="1"/>
              <a:t>natalie.jones@reachplc.com</a:t>
            </a:r>
            <a:endParaRPr lang="en-US" sz="1400"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97293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 Day</a:t>
            </a:r>
            <a:r>
              <a:rPr lang="en-GB" baseline="0" dirty="0"/>
              <a:t> was an important world-wide event. It was reported in the newspapers and on the radio, and in the cinemas, but televisions did not become popular (or affordable) until the 1950s.</a:t>
            </a:r>
          </a:p>
          <a:p>
            <a:endParaRPr lang="en-GB" baseline="0" dirty="0"/>
          </a:p>
          <a:p>
            <a:r>
              <a:rPr lang="en-GB" baseline="0" dirty="0"/>
              <a:t>Many people did not own a camera and so most photographs of this period of history were taken professionally for newspapers and magazines.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Print out this this slide (or copy and paste the map into a Word document and print it) to make a VE Day display with the photographs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57708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out the slide or copy and paste the images into</a:t>
            </a:r>
            <a:r>
              <a:rPr lang="en-GB" baseline="0" dirty="0"/>
              <a:t> a word document and cut them out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Keep</a:t>
            </a:r>
            <a:r>
              <a:rPr lang="en-GB" baseline="0" dirty="0"/>
              <a:t> the headings so your remember which county each photograph is from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1315674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out the slide or copy and paste the images into</a:t>
            </a:r>
            <a:r>
              <a:rPr lang="en-GB" baseline="0" dirty="0"/>
              <a:t> a word document and cut them out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Keep</a:t>
            </a:r>
            <a:r>
              <a:rPr lang="en-GB" baseline="0" dirty="0"/>
              <a:t> the headings so your remember which county each photograph is from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244836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out the slide or copy and paste the images into</a:t>
            </a:r>
            <a:r>
              <a:rPr lang="en-GB" baseline="0" dirty="0"/>
              <a:t> a word document and cut them out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Keep</a:t>
            </a:r>
            <a:r>
              <a:rPr lang="en-GB" baseline="0" dirty="0"/>
              <a:t> the headings so your remember which county each photograph is from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167475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Locate</a:t>
            </a:r>
            <a:r>
              <a:rPr lang="en-GB" baseline="0" dirty="0"/>
              <a:t> the photographs on the map and make a VE Day display.</a:t>
            </a:r>
          </a:p>
          <a:p>
            <a:r>
              <a:rPr lang="en-GB" baseline="0" dirty="0"/>
              <a:t>Street parties and commemoration events were held in every part of the country in thousands of streets and in most town and village centres. Here are just a few!</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486354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were celebration</a:t>
            </a:r>
            <a:r>
              <a:rPr lang="en-US" baseline="0" dirty="0"/>
              <a:t> events in all the Allied countries all over the world. Here are just a few examples </a:t>
            </a:r>
            <a:r>
              <a:rPr lang="en-US" dirty="0"/>
              <a:t> </a:t>
            </a:r>
          </a:p>
          <a:p>
            <a:r>
              <a:rPr lang="en-US" dirty="0"/>
              <a:t>Thousands of people in France flocked to Paris to celebrate.</a:t>
            </a:r>
          </a:p>
          <a:p>
            <a:endParaRPr lang="en-US" dirty="0"/>
          </a:p>
          <a:p>
            <a:r>
              <a:rPr lang="en-US" dirty="0"/>
              <a:t>Images:</a:t>
            </a:r>
          </a:p>
          <a:p>
            <a:r>
              <a:rPr lang="en-GB" sz="1200" dirty="0"/>
              <a:t>8 May 1945 on the Champs Elysees in Paris. Parisian women dressed in the colours of the Allies’ flags (Great Britain, France, United States and Russia) celebrate the victory announcement, © </a:t>
            </a:r>
            <a:r>
              <a:rPr lang="en-GB" sz="1200" dirty="0" err="1"/>
              <a:t>Usis-Dite</a:t>
            </a:r>
            <a:r>
              <a:rPr lang="en-GB" sz="1200" dirty="0"/>
              <a:t>/Bridgeman Images</a:t>
            </a:r>
          </a:p>
          <a:p>
            <a:endParaRPr lang="en-GB" sz="1200" dirty="0"/>
          </a:p>
          <a:p>
            <a:r>
              <a:rPr lang="en-GB" sz="1200" dirty="0"/>
              <a:t>Victory in Europe Day (Fête de la Victoire), Place de la Concorde, Paris, 8 May 1945, The Print Collector / </a:t>
            </a:r>
            <a:r>
              <a:rPr lang="en-GB" sz="1200" dirty="0" err="1"/>
              <a:t>Alamy</a:t>
            </a:r>
            <a:r>
              <a:rPr lang="en-GB" sz="1200" dirty="0"/>
              <a:t> Stock Photo</a:t>
            </a:r>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538090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men from the British Empire and Commonwealth countries had fought to help win the war, and many men were killed. The people in these countries had made a huge sacrifice and contribution to the war effort and they celebrated when the fighting in Europe had stopped.</a:t>
            </a:r>
          </a:p>
          <a:p>
            <a:endParaRPr lang="en-US" baseline="0" dirty="0"/>
          </a:p>
          <a:p>
            <a:r>
              <a:rPr lang="en-US" baseline="0" dirty="0"/>
              <a:t>Images:</a:t>
            </a:r>
            <a:endParaRPr lang="en-US" sz="1200" baseline="0" dirty="0"/>
          </a:p>
          <a:p>
            <a:r>
              <a:rPr lang="en-GB" sz="1300" dirty="0"/>
              <a:t>Children walking during a parade in </a:t>
            </a:r>
            <a:r>
              <a:rPr lang="en-GB" sz="1300" dirty="0" err="1"/>
              <a:t>Kalimpang</a:t>
            </a:r>
            <a:r>
              <a:rPr lang="en-GB" sz="1300" dirty="0"/>
              <a:t>, India on VE Day 1945, Archive Image / </a:t>
            </a:r>
            <a:r>
              <a:rPr lang="en-GB" sz="1300" dirty="0" err="1"/>
              <a:t>Alamy</a:t>
            </a:r>
            <a:r>
              <a:rPr lang="en-GB" sz="1300" dirty="0"/>
              <a:t> Stock Photo</a:t>
            </a:r>
          </a:p>
          <a:p>
            <a:endParaRPr lang="en-GB" sz="1300" dirty="0"/>
          </a:p>
          <a:p>
            <a:r>
              <a:rPr lang="en-GB" sz="1300" dirty="0"/>
              <a:t>VE Day celebrations in Nairobi, National Army Museum, London/Bridgeman Images </a:t>
            </a:r>
            <a:endParaRPr lang="en-GB" dirty="0"/>
          </a:p>
          <a:p>
            <a:pPr marL="181034" indent="-181034">
              <a:buFont typeface="Arial" panose="020B0604020202020204" pitchFamily="34" charset="0"/>
              <a:buChar char="•"/>
            </a:pPr>
            <a:endParaRPr lang="en-GB" sz="13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4238346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the United States of America, the victory was tempered with the recent death of President Roosevelt, who had led his country through the war years. Despite this, there were still scenes of great rejoicing. In New York, 15,000 police were mobilised to control the huge crowds that had massed in Times Square.</a:t>
            </a:r>
          </a:p>
          <a:p>
            <a:endParaRPr lang="en-GB" sz="1200" dirty="0"/>
          </a:p>
          <a:p>
            <a:pPr defTabSz="965515">
              <a:defRPr/>
            </a:pPr>
            <a:r>
              <a:rPr lang="en-US" dirty="0"/>
              <a:t>In the Soviet Union, Fireworks were set off over the Kremlin in Moscow.</a:t>
            </a:r>
          </a:p>
          <a:p>
            <a:endParaRPr lang="en-GB" sz="1200" dirty="0"/>
          </a:p>
          <a:p>
            <a:r>
              <a:rPr lang="en-GB" sz="1200" dirty="0"/>
              <a:t>Images:</a:t>
            </a:r>
          </a:p>
          <a:p>
            <a:r>
              <a:rPr lang="en-GB" sz="1200" dirty="0"/>
              <a:t>1945 aerial view of VE celebration on Wall Street, New York City, with flags and confetti flying, </a:t>
            </a:r>
            <a:r>
              <a:rPr lang="en-GB" sz="1200" dirty="0" err="1"/>
              <a:t>ClassicStock</a:t>
            </a:r>
            <a:r>
              <a:rPr lang="en-GB" sz="1200" dirty="0"/>
              <a:t> / </a:t>
            </a:r>
            <a:r>
              <a:rPr lang="en-GB" sz="1200" dirty="0" err="1"/>
              <a:t>Alamy</a:t>
            </a:r>
            <a:r>
              <a:rPr lang="en-GB" sz="1200" dirty="0"/>
              <a:t> Stock Photo</a:t>
            </a:r>
          </a:p>
          <a:p>
            <a:endParaRPr lang="en-GB" sz="1200" dirty="0"/>
          </a:p>
          <a:p>
            <a:r>
              <a:rPr lang="en-GB" sz="1200" dirty="0"/>
              <a:t>Fireworks over the Kremlin in Moscow on VE day 1945, </a:t>
            </a:r>
            <a:r>
              <a:rPr lang="en-GB" sz="1200" dirty="0" err="1"/>
              <a:t>Sovfoto</a:t>
            </a:r>
            <a:r>
              <a:rPr lang="en-GB" sz="1200" dirty="0"/>
              <a:t>/UIG/Bridgeman Images </a:t>
            </a:r>
            <a:endParaRPr lang="en-GB" dirty="0"/>
          </a:p>
          <a:p>
            <a:pPr marL="181034" indent="-181034" defTabSz="965515">
              <a:buFont typeface="Arial" panose="020B0604020202020204" pitchFamily="34" charset="0"/>
              <a:buChar char="•"/>
              <a:defRPr/>
            </a:pPr>
            <a:endParaRPr lang="en-GB" sz="12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187479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515">
              <a:defRPr/>
            </a:pPr>
            <a:r>
              <a:rPr lang="en-GB" sz="1200" dirty="0"/>
              <a:t>Coventry</a:t>
            </a:r>
          </a:p>
          <a:p>
            <a:pPr defTabSz="965515">
              <a:defRPr/>
            </a:pPr>
            <a:r>
              <a:rPr lang="en-GB" sz="1200" dirty="0"/>
              <a:t>Not everyone celebrated VE Day.</a:t>
            </a:r>
          </a:p>
          <a:p>
            <a:pPr defTabSz="965515">
              <a:defRPr/>
            </a:pPr>
            <a:endParaRPr lang="en-GB" sz="1200" dirty="0"/>
          </a:p>
          <a:p>
            <a:pPr defTabSz="965515">
              <a:defRPr/>
            </a:pPr>
            <a:r>
              <a:rPr lang="en-GB" sz="1200" dirty="0"/>
              <a:t>It was also a moment of great sadness and reflection, as millions of people had lost their lives or loved ones in the conflict, and many, many more had suffered terrible injuries and hardship. </a:t>
            </a:r>
          </a:p>
          <a:p>
            <a:pPr defTabSz="965515">
              <a:defRPr/>
            </a:pPr>
            <a:endParaRPr lang="en-GB" sz="1200" dirty="0"/>
          </a:p>
          <a:p>
            <a:pPr defTabSz="965515">
              <a:defRPr/>
            </a:pPr>
            <a:r>
              <a:rPr lang="en-GB" sz="1200" dirty="0"/>
              <a:t>For many of the widows the war had produced, the noise and jubilation as people celebrated VE Day was too much to bear and not something they could take part in. Others worried about loved ones still fighting the war overseas.</a:t>
            </a:r>
          </a:p>
          <a:p>
            <a:pPr defTabSz="965515">
              <a:defRPr/>
            </a:pPr>
            <a:endParaRPr lang="en-GB" sz="1200" dirty="0"/>
          </a:p>
          <a:p>
            <a:pPr defTabSz="965515">
              <a:defRPr/>
            </a:pPr>
            <a:r>
              <a:rPr lang="en-GB" sz="1200" dirty="0"/>
              <a:t>Special services were held, including in the ruins of Coventry Cathedral. It was </a:t>
            </a:r>
            <a:r>
              <a:rPr lang="en-GB" dirty="0"/>
              <a:t>visited by thousands of people. Services, which were conducted by the Provost (the very Rev. R. T. Howard) and the Bishop of Coventry (Dr Neville Gorton), did not end until after midnight. The Cathedral remained open all night. Many people who had relatives in the war brought bunches of flowers and placed them in vases. Names were also put into the bowl that stands on the alter near to the cross of nails and the charred cross that stands in the sanctuary. Just as the service started a thunderstorm broke over the cathedral.</a:t>
            </a:r>
            <a:br>
              <a:rPr lang="en-GB" dirty="0"/>
            </a:br>
            <a:r>
              <a:rPr lang="en-GB" dirty="0"/>
              <a:t>8th May 1945.</a:t>
            </a:r>
            <a:br>
              <a:rPr lang="en-GB" dirty="0">
                <a:hlinkClick r:id="rId3"/>
              </a:rPr>
            </a:br>
            <a:endParaRPr lang="en-GB" sz="1200" dirty="0"/>
          </a:p>
          <a:p>
            <a:pPr defTabSz="965515">
              <a:defRPr/>
            </a:pPr>
            <a:r>
              <a:rPr lang="en-GB" sz="1200" dirty="0"/>
              <a:t>Image:</a:t>
            </a:r>
          </a:p>
          <a:p>
            <a:pPr defTabSz="965515">
              <a:defRPr/>
            </a:pPr>
            <a:endParaRPr lang="en-GB" sz="1200" dirty="0"/>
          </a:p>
          <a:p>
            <a:pPr defTabSz="965515">
              <a:defRPr/>
            </a:pPr>
            <a:r>
              <a:rPr lang="en-GB" sz="1200" dirty="0"/>
              <a:t>Coventry women place flowers in the sanctuary in the cathedral ruins in remembrance of their loved ones on VE Day. </a:t>
            </a:r>
            <a:r>
              <a:rPr lang="en-GB" sz="1200" dirty="0" err="1"/>
              <a:t>Mirrorpix</a:t>
            </a:r>
            <a:endParaRPr lang="en-GB" sz="1200" dirty="0"/>
          </a:p>
          <a:p>
            <a:pPr defTabSz="965515">
              <a:defRPr/>
            </a:pPr>
            <a:endParaRPr lang="en-GB" sz="1200" dirty="0"/>
          </a:p>
          <a:p>
            <a:pPr defTabSz="965515">
              <a:defRPr/>
            </a:pPr>
            <a:r>
              <a:rPr lang="en-GB" sz="1200" dirty="0"/>
              <a:t>Children commemorate the end of WW2 in Europe VE Day by laying wreath at the Cenotaph in London May 1945, Trinity Mirror / </a:t>
            </a:r>
            <a:r>
              <a:rPr lang="en-GB" sz="1200" dirty="0" err="1"/>
              <a:t>Mirrorpix</a:t>
            </a:r>
            <a:r>
              <a:rPr lang="en-GB" sz="1200" dirty="0"/>
              <a:t> / </a:t>
            </a:r>
            <a:r>
              <a:rPr lang="en-GB" sz="1200" dirty="0" err="1"/>
              <a:t>Alamy</a:t>
            </a:r>
            <a:r>
              <a:rPr lang="en-GB" sz="1200" dirty="0"/>
              <a:t> Stock Photo</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416941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Tell pupils this photo was taken on 8</a:t>
            </a:r>
            <a:r>
              <a:rPr lang="en-GB" sz="1200" baseline="30000" dirty="0"/>
              <a:t>th</a:t>
            </a:r>
            <a:r>
              <a:rPr lang="en-GB" sz="1200" dirty="0"/>
              <a:t> May, 1945 and shows people celebrating VE day in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Does the date give you any clues about what they might be celebrating – what happened in 1945?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Does anyone know what VE stands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What were they celebrating?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was only the Germans who surrendered on this day, the Second World War didn’t end fully until all other (Axis) counties had surrendered. This day is known as VJ day – Victory in Japan – and happened on 15</a:t>
            </a:r>
            <a:r>
              <a:rPr lang="en-GB" sz="1200" baseline="30000" dirty="0"/>
              <a:t>th</a:t>
            </a:r>
            <a:r>
              <a:rPr lang="en-GB" sz="1200" dirty="0"/>
              <a:t> August 1945.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1200" dirty="0">
                <a:solidFill>
                  <a:schemeClr val="bg1"/>
                </a:solidFill>
                <a:latin typeface="Arial" panose="020B0604020202020204" pitchFamily="34" charset="0"/>
                <a:cs typeface="Arial" panose="020B0604020202020204" pitchFamily="34" charset="0"/>
              </a:rPr>
              <a:t>© IWM (HU 41808)</a:t>
            </a:r>
            <a:endParaRPr lang="en-US" sz="12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093794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Japan and Australia</a:t>
            </a:r>
          </a:p>
          <a:p>
            <a:r>
              <a:rPr lang="en-GB" sz="1200" dirty="0"/>
              <a:t>The War wasn’t over for everyone.</a:t>
            </a:r>
          </a:p>
          <a:p>
            <a:r>
              <a:rPr lang="en-GB" sz="1200" dirty="0"/>
              <a:t>Many allied servicemen were transferred to East Asia and the Pacific, where fighting would continue for three more months.</a:t>
            </a:r>
          </a:p>
          <a:p>
            <a:r>
              <a:rPr lang="en-GB" sz="1200" dirty="0"/>
              <a:t> </a:t>
            </a:r>
          </a:p>
          <a:p>
            <a:r>
              <a:rPr lang="en-GB" sz="1200" dirty="0"/>
              <a:t>On 14 August Japan’s leaders agreed to surrender  and the War was finally over for everyone. </a:t>
            </a:r>
            <a:r>
              <a:rPr lang="en-GB" sz="1200" dirty="0">
                <a:latin typeface="Arial" panose="020B0604020202020204" pitchFamily="34" charset="0"/>
                <a:cs typeface="Arial" panose="020B0604020202020204" pitchFamily="34" charset="0"/>
              </a:rPr>
              <a:t>15 August 1945 became known as VJ – Victory over Japan -  day. </a:t>
            </a:r>
            <a:r>
              <a:rPr lang="en-GB" sz="1200" dirty="0"/>
              <a:t>The final peace agreement was signed on 2</a:t>
            </a:r>
            <a:r>
              <a:rPr lang="en-GB" sz="1200" baseline="30000" dirty="0"/>
              <a:t>nd</a:t>
            </a:r>
            <a:r>
              <a:rPr lang="en-GB" sz="1200" dirty="0"/>
              <a:t> September 1945, and World War II was officially over.</a:t>
            </a:r>
          </a:p>
          <a:p>
            <a:endParaRPr lang="en-GB" sz="1200" dirty="0"/>
          </a:p>
          <a:p>
            <a:r>
              <a:rPr lang="en-GB" sz="1200" dirty="0"/>
              <a:t>Images: </a:t>
            </a:r>
          </a:p>
          <a:p>
            <a:r>
              <a:rPr lang="en-GB" sz="1200" dirty="0"/>
              <a:t>Allied service men and women celebrate VE day in Japan, Everett Collection Inc / </a:t>
            </a:r>
            <a:r>
              <a:rPr lang="en-GB" sz="1200" dirty="0" err="1"/>
              <a:t>Alamy</a:t>
            </a:r>
            <a:r>
              <a:rPr lang="en-GB" sz="1200" dirty="0"/>
              <a:t> Stock Photo </a:t>
            </a:r>
          </a:p>
          <a:p>
            <a:endParaRPr lang="en-GB" sz="1200" dirty="0"/>
          </a:p>
          <a:p>
            <a:pPr defTabSz="965515">
              <a:defRPr/>
            </a:pPr>
            <a:r>
              <a:rPr lang="en-US" dirty="0"/>
              <a:t>https://</a:t>
            </a:r>
            <a:r>
              <a:rPr lang="en-US" dirty="0" err="1"/>
              <a:t>www.flickr.com</a:t>
            </a:r>
            <a:r>
              <a:rPr lang="en-US" dirty="0"/>
              <a:t>/photos/</a:t>
            </a:r>
            <a:r>
              <a:rPr lang="en-US" dirty="0" err="1"/>
              <a:t>australian</a:t>
            </a:r>
            <a:r>
              <a:rPr lang="en-US" dirty="0"/>
              <a:t>-war-memorial/page2</a:t>
            </a:r>
          </a:p>
          <a:p>
            <a:pPr defTabSz="965515">
              <a:defRPr/>
            </a:pPr>
            <a:endParaRPr lang="en-US" dirty="0"/>
          </a:p>
          <a:p>
            <a:r>
              <a:rPr lang="en-GB" sz="1200" b="1" dirty="0"/>
              <a:t>Jitterbugging in Swanston Street, Melbourne</a:t>
            </a:r>
          </a:p>
          <a:p>
            <a:r>
              <a:rPr lang="en-GB" sz="1200" dirty="0"/>
              <a:t>Id number: 112664</a:t>
            </a:r>
          </a:p>
          <a:p>
            <a:r>
              <a:rPr lang="en-GB" sz="1200" dirty="0"/>
              <a:t>Date: 15 August 1945</a:t>
            </a:r>
          </a:p>
          <a:p>
            <a:r>
              <a:rPr lang="en-GB" sz="1200" dirty="0"/>
              <a:t> </a:t>
            </a:r>
          </a:p>
          <a:p>
            <a:r>
              <a:rPr lang="en-GB" sz="1200" dirty="0"/>
              <a:t>Melbourne: Jitterbug dancing in Swanston Street during the Victory Pacific celebrations in the city streets. </a:t>
            </a:r>
          </a:p>
          <a:p>
            <a:r>
              <a:rPr lang="en-GB" sz="1200" dirty="0"/>
              <a:t>Rights Info: No known copyright restrictions.</a:t>
            </a:r>
          </a:p>
          <a:p>
            <a:r>
              <a:rPr lang="en-GB" sz="1200" dirty="0"/>
              <a:t>This photograph is from the Australian War Memorial's collection </a:t>
            </a:r>
            <a:r>
              <a:rPr lang="en-GB" sz="1200" dirty="0">
                <a:hlinkClick r:id="rId3"/>
              </a:rPr>
              <a:t>www.awm.gov.au</a:t>
            </a:r>
            <a:endParaRPr lang="en-GB" sz="1200" dirty="0"/>
          </a:p>
          <a:p>
            <a:r>
              <a:rPr lang="en-GB" sz="1200" dirty="0"/>
              <a:t>Persistent URL: </a:t>
            </a:r>
            <a:r>
              <a:rPr lang="en-GB" sz="1200" dirty="0">
                <a:hlinkClick r:id="rId4"/>
              </a:rPr>
              <a:t>www.awm.gov.au/collection/112664</a:t>
            </a:r>
            <a:endParaRPr lang="en-GB" sz="1200" dirty="0"/>
          </a:p>
          <a:p>
            <a:endParaRPr lang="en-GB" sz="1200" dirty="0"/>
          </a:p>
          <a:p>
            <a:endParaRPr lang="en-GB" sz="1200" dirty="0"/>
          </a:p>
          <a:p>
            <a:endParaRPr lang="en-GB" sz="1200" dirty="0"/>
          </a:p>
          <a:p>
            <a:endParaRPr lang="en-GB" sz="1200" dirty="0"/>
          </a:p>
          <a:p>
            <a:endParaRPr lang="en-GB" sz="1200"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1670413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Portsmouth</a:t>
            </a:r>
          </a:p>
          <a:p>
            <a:r>
              <a:rPr lang="en-US" dirty="0"/>
              <a:t>Villages, towns and cities across Britain and the world built memorials to remember the people who were killed in the Second World War.</a:t>
            </a:r>
          </a:p>
          <a:p>
            <a:endParaRPr lang="en-US" dirty="0"/>
          </a:p>
          <a:p>
            <a:r>
              <a:rPr lang="en-US" dirty="0"/>
              <a:t>Is there one near you? </a:t>
            </a:r>
            <a:r>
              <a:rPr lang="en-US" i="1" dirty="0">
                <a:solidFill>
                  <a:srgbClr val="00B050"/>
                </a:solidFill>
              </a:rPr>
              <a:t>Link to HE resource…</a:t>
            </a:r>
            <a:endParaRPr lang="en-US" dirty="0">
              <a:solidFill>
                <a:srgbClr val="00B050"/>
              </a:solidFill>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War memorial Portsmouth, Historic England</a:t>
            </a:r>
            <a:br>
              <a:rPr lang="en-GB" dirty="0"/>
            </a:br>
            <a:r>
              <a:rPr lang="en-GB" sz="1200" dirty="0"/>
              <a:t>© Mr Mark </a:t>
            </a:r>
            <a:r>
              <a:rPr lang="en-GB" sz="1200" dirty="0" err="1"/>
              <a:t>Bardell</a:t>
            </a:r>
            <a:r>
              <a:rPr lang="en-GB" sz="1200" dirty="0"/>
              <a:t>. Source Historic England Archive ref: 474391</a:t>
            </a:r>
            <a:endParaRPr lang="en-US" sz="1200" dirty="0"/>
          </a:p>
          <a:p>
            <a:endParaRPr lang="en-US" dirty="0"/>
          </a:p>
          <a:p>
            <a:endParaRPr lang="en-GB" sz="1200"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525860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Germany</a:t>
            </a:r>
          </a:p>
          <a:p>
            <a:r>
              <a:rPr lang="en-US" dirty="0"/>
              <a:t>Memorials have been built across the world. This is The Memorial to the murdered Jews of Europe, also known as The Holocaust memorial, in Berlin, Germany.</a:t>
            </a:r>
          </a:p>
          <a:p>
            <a:endParaRPr lang="en-US" dirty="0"/>
          </a:p>
          <a:p>
            <a:r>
              <a:rPr lang="en-GB" sz="1300" dirty="0"/>
              <a:t>In 1999, the German parliament decided to establish a central memorial site. The competition to design it was won by the New York architect </a:t>
            </a:r>
            <a:r>
              <a:rPr lang="en-GB" sz="1300" b="1" dirty="0"/>
              <a:t>Peter Eisenman</a:t>
            </a:r>
            <a:r>
              <a:rPr lang="en-GB" sz="1300" dirty="0"/>
              <a:t>. The memorial was ceremonially opened in 2005.</a:t>
            </a:r>
            <a:endParaRPr lang="en-US" dirty="0"/>
          </a:p>
          <a:p>
            <a:endParaRPr lang="en-US" dirty="0"/>
          </a:p>
          <a:p>
            <a:r>
              <a:rPr lang="en-US" dirty="0"/>
              <a:t>Image: Holocaust memorial, </a:t>
            </a:r>
            <a:r>
              <a:rPr lang="en-US" dirty="0" err="1"/>
              <a:t>Berlinhttps</a:t>
            </a:r>
            <a:r>
              <a:rPr lang="en-US" dirty="0"/>
              <a:t>://</a:t>
            </a:r>
            <a:r>
              <a:rPr lang="en-US" dirty="0" err="1"/>
              <a:t>commons.wikimedia.org</a:t>
            </a:r>
            <a:r>
              <a:rPr lang="en-US" dirty="0"/>
              <a:t>/wiki/</a:t>
            </a:r>
            <a:r>
              <a:rPr lang="en-US" dirty="0" err="1"/>
              <a:t>File:Holocaust_Monument_Berlin.jpg</a:t>
            </a:r>
            <a:endParaRPr lang="en-US" dirty="0"/>
          </a:p>
          <a:p>
            <a:endParaRPr lang="en-GB" sz="1200"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103480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United Nations is an organisation involving many countries of the world. It was set up in 1945,</a:t>
            </a:r>
            <a:r>
              <a:rPr lang="en-GB" sz="1200" baseline="0" dirty="0"/>
              <a:t> after the Second World War,</a:t>
            </a:r>
            <a:r>
              <a:rPr lang="en-GB" sz="1200" dirty="0"/>
              <a:t> to promote peace and to help prevent anything like the Second World War happening again.  </a:t>
            </a:r>
            <a:endParaRPr lang="en-US" dirty="0"/>
          </a:p>
          <a:p>
            <a:endParaRPr lang="en-GB" sz="1200"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552541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2021 marked the 76</a:t>
            </a:r>
            <a:r>
              <a:rPr lang="en-GB" sz="1200" baseline="30000" dirty="0"/>
              <a:t>th</a:t>
            </a:r>
            <a:r>
              <a:rPr lang="en-GB" sz="1200" dirty="0"/>
              <a:t> anniversary of VE Day. These are some suggested activities you could do to commemorate the day</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1537120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2021 marked the 76</a:t>
            </a:r>
            <a:r>
              <a:rPr lang="en-GB" sz="1200" baseline="30000" dirty="0"/>
              <a:t>th</a:t>
            </a:r>
            <a:r>
              <a:rPr lang="en-GB" sz="1200" dirty="0"/>
              <a:t> anniversary of VE Day. These are some suggested activities you could do to commemorate the day</a:t>
            </a:r>
            <a:endParaRPr lang="en-GB" dirty="0"/>
          </a:p>
          <a:p>
            <a:endParaRPr lang="en-US" dirty="0"/>
          </a:p>
          <a:p>
            <a:endParaRPr lang="en-US" dirty="0"/>
          </a:p>
          <a:p>
            <a:pPr algn="l"/>
            <a:r>
              <a:rPr lang="en-GB" sz="1200" dirty="0">
                <a:latin typeface="Source Sans Pro" pitchFamily="34" charset="0"/>
              </a:rPr>
              <a:t>Find more teaching resources at:</a:t>
            </a:r>
          </a:p>
          <a:p>
            <a:pPr algn="l"/>
            <a:endParaRPr lang="en-GB" sz="1200" dirty="0">
              <a:latin typeface="Source Sans Pro" pitchFamily="34" charset="0"/>
            </a:endParaRPr>
          </a:p>
          <a:p>
            <a:pPr algn="l"/>
            <a:r>
              <a:rPr lang="en-GB" sz="1200" dirty="0">
                <a:latin typeface="Source Sans Pro" pitchFamily="34" charset="0"/>
                <a:hlinkClick r:id="rId3"/>
              </a:rPr>
              <a:t>HistoricEngland.org.uk/Education</a:t>
            </a:r>
            <a:endParaRPr lang="en-GB" sz="1200" dirty="0">
              <a:latin typeface="Source Sans Pro"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16015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Firstly, we need to find out a bit about the Second World War – it’s also known as World War II. </a:t>
            </a:r>
          </a:p>
          <a:p>
            <a:endParaRPr lang="en-GB" sz="1200" dirty="0"/>
          </a:p>
          <a:p>
            <a:r>
              <a:rPr lang="en-GB" sz="1200" dirty="0"/>
              <a:t>Can anyone tell me anything about it..? </a:t>
            </a:r>
          </a:p>
          <a:p>
            <a:r>
              <a:rPr lang="en-GB" sz="1200" dirty="0"/>
              <a:t>Why do you think people celebrated when it came to an end?</a:t>
            </a:r>
          </a:p>
          <a:p>
            <a:endParaRPr lang="en-GB" sz="1200" dirty="0"/>
          </a:p>
          <a:p>
            <a:r>
              <a:rPr lang="en-GB" sz="1200" dirty="0"/>
              <a:t>The Second World War started in 1939 and ended in 1945 – six years later. </a:t>
            </a:r>
          </a:p>
          <a:p>
            <a:r>
              <a:rPr lang="en-GB" sz="1200" dirty="0"/>
              <a:t>It ended 76 years ago – do you know anyone who is 76 or maybe older? If so, they might remember the Second World War.</a:t>
            </a:r>
          </a:p>
          <a:p>
            <a:r>
              <a:rPr lang="en-GB" sz="1200" dirty="0"/>
              <a:t>Millions of people around the world died – more than in any other war. </a:t>
            </a:r>
          </a:p>
          <a:p>
            <a:r>
              <a:rPr lang="en-GB" sz="1200" dirty="0"/>
              <a:t>Thousands of them were from Britain. </a:t>
            </a:r>
          </a:p>
          <a:p>
            <a:r>
              <a:rPr lang="en-GB" sz="1200" dirty="0"/>
              <a:t>Some died or were badly injured while fighting for their country.</a:t>
            </a:r>
          </a:p>
          <a:p>
            <a:r>
              <a:rPr lang="en-GB" sz="1200" dirty="0"/>
              <a:t>Others died when bombs were dropped on towns and cities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68017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It was called the Second WORLD War because it took place on a global scale – countries in nearly every continent around the world were involved or saw fighting at some point during the conflict</a:t>
            </a:r>
            <a:r>
              <a:rPr lang="en-GB" dirty="0">
                <a:effectLst/>
              </a:rPr>
              <a:t> </a:t>
            </a:r>
          </a:p>
          <a:p>
            <a:endParaRPr lang="en-GB" dirty="0">
              <a:effectLst/>
            </a:endParaRPr>
          </a:p>
          <a:p>
            <a:r>
              <a:rPr lang="en-GB" dirty="0">
                <a:effectLst/>
              </a:rPr>
              <a:t>Can anyone spot where Britain is..?</a:t>
            </a:r>
          </a:p>
          <a:p>
            <a:r>
              <a:rPr lang="en-GB" i="1" dirty="0">
                <a:effectLst/>
              </a:rPr>
              <a:t>Point out some of the continents.</a:t>
            </a:r>
          </a:p>
          <a:p>
            <a:endParaRPr lang="en-GB" i="1" dirty="0"/>
          </a:p>
          <a:p>
            <a:r>
              <a:rPr lang="en-GB" dirty="0"/>
              <a:t>Image: </a:t>
            </a:r>
            <a:r>
              <a:rPr lang="en-US" dirty="0"/>
              <a:t>https://</a:t>
            </a:r>
            <a:r>
              <a:rPr lang="en-US" dirty="0" err="1"/>
              <a:t>commons.wikimedia.org</a:t>
            </a:r>
            <a:r>
              <a:rPr lang="en-US" dirty="0"/>
              <a:t>/wiki/</a:t>
            </a:r>
            <a:r>
              <a:rPr lang="en-US" dirty="0" err="1"/>
              <a:t>Maps_of_the_world</a:t>
            </a:r>
            <a:r>
              <a:rPr lang="en-US" dirty="0"/>
              <a:t>#/media/File:Eckert4.jpg</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00261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war was fought on two sides:</a:t>
            </a:r>
          </a:p>
          <a:p>
            <a:r>
              <a:rPr lang="en-GB" sz="1200" dirty="0"/>
              <a:t> </a:t>
            </a:r>
          </a:p>
          <a:p>
            <a:r>
              <a:rPr lang="en-GB" sz="1200" dirty="0"/>
              <a:t>The Allies – including Britain, France, the United States of America (USA) and the Soviet Union (USSR) </a:t>
            </a:r>
          </a:p>
          <a:p>
            <a:r>
              <a:rPr lang="en-GB" sz="1200" dirty="0"/>
              <a:t> </a:t>
            </a:r>
          </a:p>
          <a:p>
            <a:r>
              <a:rPr lang="en-GB" sz="1200" dirty="0"/>
              <a:t>The Axis – mainly Nazi Germany, Italy and Japan</a:t>
            </a:r>
          </a:p>
          <a:p>
            <a:r>
              <a:rPr lang="en-GB" sz="1200" dirty="0"/>
              <a:t> </a:t>
            </a:r>
          </a:p>
          <a:p>
            <a:r>
              <a:rPr lang="en-GB" sz="1200" dirty="0"/>
              <a:t>Many other countries were also involved on one side or the other.</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81122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map can be copied into a word document and will print well in A4 or A3</a:t>
            </a:r>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1187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map can be copied into a word document and will print well in A4 or A3</a:t>
            </a:r>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62821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s://www.bbc.co.uk/teach/school-radio/history-ks2-world-war-2-clips-ww2-evacuation-index/zvs3scw"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1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victoryliving.co.uk/make-do-and-mend" TargetMode="External"/><Relationship Id="rId5" Type="http://schemas.openxmlformats.org/officeDocument/2006/relationships/hyperlink" Target="https://www.iwm.org.uk/history/what-you-need-to-know-about-rationing-in-the-second-world-war" TargetMode="External"/><Relationship Id="rId4" Type="http://schemas.openxmlformats.org/officeDocument/2006/relationships/hyperlink" Target="https://www.victoryliving.co.uk/dig-for-victo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8.tiff"/></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11.png"/><Relationship Id="rId4" Type="http://schemas.openxmlformats.org/officeDocument/2006/relationships/image" Target="../media/image54.tiff"/></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hyperlink" Target="https://historicengland.org.uk/services-skills/education/teaching-activities/how-did-the-second-world-war-change-the-lives-of-women-on-the-home-fron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7.wdp"/><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1.png"/><Relationship Id="rId14" Type="http://schemas.microsoft.com/office/2007/relationships/hdphoto" Target="../media/hdphoto8.wdp"/></Relationships>
</file>

<file path=ppt/slides/_rels/slide34.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4.png"/><Relationship Id="rId7"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3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3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3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gif"/><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81.jpg"/><Relationship Id="rId5" Type="http://schemas.openxmlformats.org/officeDocument/2006/relationships/image" Target="../media/image3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83.jpg"/><Relationship Id="rId5" Type="http://schemas.openxmlformats.org/officeDocument/2006/relationships/image" Target="../media/image3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6.em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hyperlink" Target="https://www.het.org.uk/" TargetMode="External"/><Relationship Id="rId5" Type="http://schemas.openxmlformats.org/officeDocument/2006/relationships/image" Target="../media/image3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hyperlink" Target="https://unfoundation.org/why-we-do-it/" TargetMode="External"/><Relationship Id="rId4" Type="http://schemas.openxmlformats.org/officeDocument/2006/relationships/image" Target="../media/image3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89.em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can-a-photograph-help-us-to-imagine-life-during-the-blitz/"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mapsinternational.co.uk/kids-zone"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A6E8-AC88-D996-AFFB-0E30247201B9}"/>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How and why should we celebrate VE day? </a:t>
            </a:r>
            <a:endParaRPr lang="en-US" dirty="0"/>
          </a:p>
        </p:txBody>
      </p:sp>
      <p:sp>
        <p:nvSpPr>
          <p:cNvPr id="3" name="Subtitle 2">
            <a:extLst>
              <a:ext uri="{FF2B5EF4-FFF2-40B4-BE49-F238E27FC236}">
                <a16:creationId xmlns:a16="http://schemas.microsoft.com/office/drawing/2014/main" id="{D0DE61E7-D724-F04E-2999-C4AE27E2CB7E}"/>
              </a:ext>
            </a:extLst>
          </p:cNvPr>
          <p:cNvSpPr>
            <a:spLocks noGrp="1"/>
          </p:cNvSpPr>
          <p:nvPr>
            <p:ph type="subTitle" idx="1"/>
          </p:nvPr>
        </p:nvSpPr>
        <p:spPr/>
        <p:txBody>
          <a:bodyPr/>
          <a:lstStyle/>
          <a:p>
            <a:r>
              <a:rPr lang="en-GB" sz="2400" dirty="0">
                <a:latin typeface="Arial" panose="020B0604020202020204" pitchFamily="34" charset="0"/>
                <a:cs typeface="Arial" panose="020B0604020202020204" pitchFamily="34" charset="0"/>
              </a:rPr>
              <a:t>How and why should we celebrate VE day? </a:t>
            </a:r>
            <a:endParaRPr lang="en-GB" sz="1200" dirty="0">
              <a:latin typeface="Arial" panose="020B0604020202020204" pitchFamily="34" charset="0"/>
              <a:cs typeface="Arial" panose="020B0604020202020204" pitchFamily="34" charset="0"/>
            </a:endParaRPr>
          </a:p>
          <a:p>
            <a:endParaRPr lang="en-US" dirty="0"/>
          </a:p>
        </p:txBody>
      </p:sp>
      <p:pic>
        <p:nvPicPr>
          <p:cNvPr id="6" name="Picture Placeholder 5" descr="Black and white photo of women and children standing in the middle of a cobbled street waving and cheering. Some are wearing union jacks. There are flags and bunting hung above them across the street and a big banner. ">
            <a:extLst>
              <a:ext uri="{FF2B5EF4-FFF2-40B4-BE49-F238E27FC236}">
                <a16:creationId xmlns:a16="http://schemas.microsoft.com/office/drawing/2014/main" id="{1036E89C-4846-F930-ACD5-6419B6D20C0A}"/>
              </a:ext>
            </a:extLst>
          </p:cNvPr>
          <p:cNvPicPr>
            <a:picLocks noGrp="1" noChangeAspect="1"/>
          </p:cNvPicPr>
          <p:nvPr>
            <p:ph type="pic" sz="quarter" idx="10"/>
          </p:nvPr>
        </p:nvPicPr>
        <p:blipFill>
          <a:blip r:embed="rId3"/>
          <a:srcRect l="8015" r="8015"/>
          <a:stretch>
            <a:fillRect/>
          </a:stretch>
        </p:blipFill>
        <p:spPr/>
      </p:pic>
    </p:spTree>
    <p:extLst>
      <p:ext uri="{BB962C8B-B14F-4D97-AF65-F5344CB8AC3E}">
        <p14:creationId xmlns:p14="http://schemas.microsoft.com/office/powerpoint/2010/main" val="1079021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AD9F-5105-9552-CB88-828659315C5C}"/>
              </a:ext>
            </a:extLst>
          </p:cNvPr>
          <p:cNvSpPr>
            <a:spLocks noGrp="1"/>
          </p:cNvSpPr>
          <p:nvPr>
            <p:ph type="title"/>
          </p:nvPr>
        </p:nvSpPr>
        <p:spPr/>
        <p:txBody>
          <a:bodyPr/>
          <a:lstStyle/>
          <a:p>
            <a:r>
              <a:rPr lang="en-GB" dirty="0"/>
              <a:t>Can you identify these countries?</a:t>
            </a:r>
          </a:p>
        </p:txBody>
      </p:sp>
      <p:pic>
        <p:nvPicPr>
          <p:cNvPr id="4" name="Picture 3" descr="A black and white map of the world British Empire">
            <a:extLst>
              <a:ext uri="{FF2B5EF4-FFF2-40B4-BE49-F238E27FC236}">
                <a16:creationId xmlns:a16="http://schemas.microsoft.com/office/drawing/2014/main" id="{DDF45203-1E28-98B5-41FA-310C3A8A43B8}"/>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57187" y="1217654"/>
            <a:ext cx="10707646" cy="5413259"/>
          </a:xfrm>
          <a:prstGeom prst="rect">
            <a:avLst/>
          </a:prstGeom>
        </p:spPr>
      </p:pic>
    </p:spTree>
    <p:extLst>
      <p:ext uri="{BB962C8B-B14F-4D97-AF65-F5344CB8AC3E}">
        <p14:creationId xmlns:p14="http://schemas.microsoft.com/office/powerpoint/2010/main" val="340814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DE46-1341-744F-A389-4F61E8BD6D60}"/>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British Empire and Commonwealth Countries</a:t>
            </a:r>
            <a:r>
              <a:rPr lang="en-GB" sz="3200" dirty="0">
                <a:solidFill>
                  <a:schemeClr val="bg1"/>
                </a:solidFill>
                <a:latin typeface="Arial" panose="020B0604020202020204" pitchFamily="34" charset="0"/>
                <a:cs typeface="Arial" panose="020B0604020202020204" pitchFamily="34" charset="0"/>
              </a:rPr>
              <a:t> 2</a:t>
            </a:r>
            <a:endParaRPr lang="en-US" dirty="0">
              <a:solidFill>
                <a:schemeClr val="bg1"/>
              </a:solidFill>
            </a:endParaRPr>
          </a:p>
        </p:txBody>
      </p:sp>
      <p:pic>
        <p:nvPicPr>
          <p:cNvPr id="4" name="Picture 3" descr="Map of the world showing the countries of the British Empire and Commonwealth Countries in pink and thier names. ">
            <a:extLst>
              <a:ext uri="{FF2B5EF4-FFF2-40B4-BE49-F238E27FC236}">
                <a16:creationId xmlns:a16="http://schemas.microsoft.com/office/drawing/2014/main" id="{7F7EF4A9-4AAD-0914-545D-4EA621B5C0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084" y="1204472"/>
            <a:ext cx="10465832" cy="5288402"/>
          </a:xfrm>
          <a:prstGeom prst="rect">
            <a:avLst/>
          </a:prstGeom>
          <a:noFill/>
          <a:ln>
            <a:noFill/>
          </a:ln>
        </p:spPr>
      </p:pic>
      <p:grpSp>
        <p:nvGrpSpPr>
          <p:cNvPr id="3" name="Group 2">
            <a:extLst>
              <a:ext uri="{FF2B5EF4-FFF2-40B4-BE49-F238E27FC236}">
                <a16:creationId xmlns:a16="http://schemas.microsoft.com/office/drawing/2014/main" id="{28D170B9-0663-0334-4D7F-4B4525A0480C}"/>
              </a:ext>
              <a:ext uri="{C183D7F6-B498-43B3-948B-1728B52AA6E4}">
                <adec:decorative xmlns:adec="http://schemas.microsoft.com/office/drawing/2017/decorative" val="1"/>
              </a:ext>
            </a:extLst>
          </p:cNvPr>
          <p:cNvGrpSpPr/>
          <p:nvPr/>
        </p:nvGrpSpPr>
        <p:grpSpPr>
          <a:xfrm>
            <a:off x="-254000" y="3827441"/>
            <a:ext cx="4124960" cy="2399997"/>
            <a:chOff x="128292" y="3429000"/>
            <a:chExt cx="3213997" cy="2841957"/>
          </a:xfrm>
        </p:grpSpPr>
        <p:pic>
          <p:nvPicPr>
            <p:cNvPr id="6" name="Picture 4">
              <a:extLst>
                <a:ext uri="{FF2B5EF4-FFF2-40B4-BE49-F238E27FC236}">
                  <a16:creationId xmlns:a16="http://schemas.microsoft.com/office/drawing/2014/main" id="{22A4A3C9-9BDA-EA52-9C68-4B7FAAD72D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8292" y="3429000"/>
              <a:ext cx="3213997" cy="2841957"/>
            </a:xfrm>
            <a:prstGeom prst="rect">
              <a:avLst/>
            </a:prstGeom>
          </p:spPr>
        </p:pic>
        <p:sp>
          <p:nvSpPr>
            <p:cNvPr id="5" name="TextBox 4">
              <a:extLst>
                <a:ext uri="{FF2B5EF4-FFF2-40B4-BE49-F238E27FC236}">
                  <a16:creationId xmlns:a16="http://schemas.microsoft.com/office/drawing/2014/main" id="{2FC561B7-A6C4-AAD4-4959-1BAADE7CDACD}"/>
                </a:ext>
              </a:extLst>
            </p:cNvPr>
            <p:cNvSpPr txBox="1"/>
            <p:nvPr/>
          </p:nvSpPr>
          <p:spPr>
            <a:xfrm>
              <a:off x="798621" y="4487737"/>
              <a:ext cx="1728192" cy="1323439"/>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Can you find the flags for these countries?</a:t>
              </a:r>
            </a:p>
          </p:txBody>
        </p:sp>
      </p:grpSp>
    </p:spTree>
    <p:extLst>
      <p:ext uri="{BB962C8B-B14F-4D97-AF65-F5344CB8AC3E}">
        <p14:creationId xmlns:p14="http://schemas.microsoft.com/office/powerpoint/2010/main" val="13337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Evacuation in Britain</a:t>
            </a:r>
            <a:endParaRPr lang="en-US" dirty="0"/>
          </a:p>
        </p:txBody>
      </p:sp>
      <p:pic>
        <p:nvPicPr>
          <p:cNvPr id="3" name="Content Placeholder 4" descr="A black and white photo of lots of children dressed in overcoats, hand, scarves, holding bags and suitcases on a station platform with a train in the background. ">
            <a:extLst>
              <a:ext uri="{FF2B5EF4-FFF2-40B4-BE49-F238E27FC236}">
                <a16:creationId xmlns:a16="http://schemas.microsoft.com/office/drawing/2014/main" id="{3C84B20C-2946-67C2-4B04-D84DB02E87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187" y="1183114"/>
            <a:ext cx="6850934" cy="5095382"/>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390786" y="0"/>
            <a:ext cx="3915568" cy="2218400"/>
            <a:chOff x="7410137" y="-2754942"/>
            <a:chExt cx="3915568" cy="2350982"/>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410137" y="-2754942"/>
              <a:ext cx="3915568" cy="2350982"/>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577250" y="-2656819"/>
              <a:ext cx="3661278" cy="21502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dirty="0">
                  <a:latin typeface="Arial" panose="020B0604020202020204" pitchFamily="34" charset="0"/>
                  <a:cs typeface="Arial" panose="020B0604020202020204" pitchFamily="34" charset="0"/>
                </a:rPr>
                <a:t>What do you think is happening in this picture?</a:t>
              </a:r>
            </a:p>
            <a:p>
              <a:pPr algn="l"/>
              <a:r>
                <a:rPr lang="en-US" sz="1800" b="0" dirty="0">
                  <a:latin typeface="Arial" panose="020B0604020202020204" pitchFamily="34" charset="0"/>
                  <a:cs typeface="Arial" panose="020B0604020202020204" pitchFamily="34" charset="0"/>
                </a:rPr>
                <a:t>What are the children carrying with them?</a:t>
              </a:r>
            </a:p>
            <a:p>
              <a:pPr algn="l"/>
              <a:r>
                <a:rPr lang="en-US" sz="1800" b="0" dirty="0">
                  <a:latin typeface="Arial" panose="020B0604020202020204" pitchFamily="34" charset="0"/>
                  <a:cs typeface="Arial" panose="020B0604020202020204" pitchFamily="34" charset="0"/>
                </a:rPr>
                <a:t>Where do you think they’re going?</a:t>
              </a:r>
              <a:endParaRPr lang="en-GB" sz="1800" b="0" dirty="0">
                <a:latin typeface="Arial" panose="020B0604020202020204" pitchFamily="34" charset="0"/>
                <a:cs typeface="Arial" panose="020B0604020202020204" pitchFamily="34" charset="0"/>
              </a:endParaRP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229317" y="2299267"/>
            <a:ext cx="4311076" cy="2187969"/>
            <a:chOff x="7291963" y="838991"/>
            <a:chExt cx="4759293" cy="2187969"/>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91963" y="838991"/>
              <a:ext cx="4759293" cy="218796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420608" y="1067440"/>
              <a:ext cx="4468666" cy="156894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dirty="0">
                  <a:latin typeface="Arial" panose="020B0604020202020204" pitchFamily="34" charset="0"/>
                  <a:cs typeface="Arial" panose="020B0604020202020204" pitchFamily="34" charset="0"/>
                </a:rPr>
                <a:t>During the War, over a million children and mothers with babies, living in cities, were </a:t>
              </a:r>
              <a:r>
                <a:rPr lang="en-US" sz="1800" b="0" dirty="0" err="1">
                  <a:latin typeface="Arial" panose="020B0604020202020204" pitchFamily="34" charset="0"/>
                  <a:cs typeface="Arial" panose="020B0604020202020204" pitchFamily="34" charset="0"/>
                </a:rPr>
                <a:t>sent.to</a:t>
              </a:r>
              <a:r>
                <a:rPr lang="en-US" sz="1800" b="0" dirty="0">
                  <a:latin typeface="Arial" panose="020B0604020202020204" pitchFamily="34" charset="0"/>
                  <a:cs typeface="Arial" panose="020B0604020202020204" pitchFamily="34" charset="0"/>
                </a:rPr>
                <a:t> live with host families in the countryside.</a:t>
              </a:r>
            </a:p>
            <a:p>
              <a:pPr algn="l"/>
              <a:r>
                <a:rPr lang="en-US" sz="1800" b="0" dirty="0">
                  <a:latin typeface="Arial" panose="020B0604020202020204" pitchFamily="34" charset="0"/>
                  <a:cs typeface="Arial" panose="020B0604020202020204" pitchFamily="34" charset="0"/>
                </a:rPr>
                <a:t>Why do you think this might have been? </a:t>
              </a:r>
            </a:p>
          </p:txBody>
        </p:sp>
      </p:grpSp>
      <p:grpSp>
        <p:nvGrpSpPr>
          <p:cNvPr id="11" name="Washi">
            <a:extLst>
              <a:ext uri="{FF2B5EF4-FFF2-40B4-BE49-F238E27FC236}">
                <a16:creationId xmlns:a16="http://schemas.microsoft.com/office/drawing/2014/main" id="{87429777-2188-6857-B3DA-46581D639971}"/>
              </a:ext>
              <a:ext uri="{C183D7F6-B498-43B3-948B-1728B52AA6E4}">
                <adec:decorative xmlns:adec="http://schemas.microsoft.com/office/drawing/2017/decorative" val="1"/>
              </a:ext>
            </a:extLst>
          </p:cNvPr>
          <p:cNvGrpSpPr/>
          <p:nvPr/>
        </p:nvGrpSpPr>
        <p:grpSpPr>
          <a:xfrm>
            <a:off x="7229316" y="4568102"/>
            <a:ext cx="4311076" cy="1040947"/>
            <a:chOff x="7889875" y="1696108"/>
            <a:chExt cx="4500263" cy="1040947"/>
          </a:xfrm>
        </p:grpSpPr>
        <p:pic>
          <p:nvPicPr>
            <p:cNvPr id="12" name="Picture 11">
              <a:extLst>
                <a:ext uri="{FF2B5EF4-FFF2-40B4-BE49-F238E27FC236}">
                  <a16:creationId xmlns:a16="http://schemas.microsoft.com/office/drawing/2014/main" id="{802E756A-93E6-B2DA-0A91-2B0F4D8FD5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9875" y="1696108"/>
              <a:ext cx="4500263" cy="1040946"/>
            </a:xfrm>
            <a:prstGeom prst="rect">
              <a:avLst/>
            </a:prstGeom>
          </p:spPr>
        </p:pic>
        <p:sp>
          <p:nvSpPr>
            <p:cNvPr id="13" name="Text Placeholder">
              <a:extLst>
                <a:ext uri="{FF2B5EF4-FFF2-40B4-BE49-F238E27FC236}">
                  <a16:creationId xmlns:a16="http://schemas.microsoft.com/office/drawing/2014/main" id="{03AF66F4-B96B-ABCE-B399-A7FECEC4692F}"/>
                </a:ext>
              </a:extLst>
            </p:cNvPr>
            <p:cNvSpPr txBox="1">
              <a:spLocks/>
            </p:cNvSpPr>
            <p:nvPr/>
          </p:nvSpPr>
          <p:spPr>
            <a:xfrm>
              <a:off x="8079062" y="1696109"/>
              <a:ext cx="4311076" cy="104094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ea typeface="Calibri"/>
                  <a:cs typeface="Arial" panose="020B0604020202020204" pitchFamily="34" charset="0"/>
                </a:rPr>
                <a:t>Most evacuated children had returned home well before VE day. </a:t>
              </a:r>
              <a:endParaRPr lang="en-GB" sz="2000" b="0" dirty="0">
                <a:latin typeface="Arial" panose="020B0604020202020204" pitchFamily="34" charset="0"/>
                <a:cs typeface="Arial" panose="020B0604020202020204" pitchFamily="34" charset="0"/>
              </a:endParaRPr>
            </a:p>
          </p:txBody>
        </p:sp>
      </p:grpSp>
      <p:grpSp>
        <p:nvGrpSpPr>
          <p:cNvPr id="14" name="Washi" descr="Washi tape">
            <a:extLst>
              <a:ext uri="{FF2B5EF4-FFF2-40B4-BE49-F238E27FC236}">
                <a16:creationId xmlns:a16="http://schemas.microsoft.com/office/drawing/2014/main" id="{970F5D34-63FE-5F42-5F8C-B8D138802959}"/>
              </a:ext>
            </a:extLst>
          </p:cNvPr>
          <p:cNvGrpSpPr/>
          <p:nvPr/>
        </p:nvGrpSpPr>
        <p:grpSpPr>
          <a:xfrm>
            <a:off x="7345847" y="5758023"/>
            <a:ext cx="3926148" cy="1040946"/>
            <a:chOff x="8891165" y="203672"/>
            <a:chExt cx="3926148" cy="1040946"/>
          </a:xfrm>
        </p:grpSpPr>
        <p:sp>
          <p:nvSpPr>
            <p:cNvPr id="15" name="Washi">
              <a:extLst>
                <a:ext uri="{FF2B5EF4-FFF2-40B4-BE49-F238E27FC236}">
                  <a16:creationId xmlns:a16="http://schemas.microsoft.com/office/drawing/2014/main" id="{8DE9DC81-8380-B453-619C-5319D2519103}"/>
                </a:ext>
                <a:ext uri="{C183D7F6-B498-43B3-948B-1728B52AA6E4}">
                  <adec:decorative xmlns:adec="http://schemas.microsoft.com/office/drawing/2017/decorative" val="1"/>
                </a:ext>
              </a:extLst>
            </p:cNvPr>
            <p:cNvSpPr txBox="1">
              <a:spLocks/>
            </p:cNvSpPr>
            <p:nvPr/>
          </p:nvSpPr>
          <p:spPr>
            <a:xfrm>
              <a:off x="8891165" y="203672"/>
              <a:ext cx="3926148" cy="1040946"/>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BB352C4D-700A-5BD5-8D5F-4B52D8AC8357}"/>
                </a:ext>
                <a:ext uri="{C183D7F6-B498-43B3-948B-1728B52AA6E4}">
                  <adec:decorative xmlns:adec="http://schemas.microsoft.com/office/drawing/2017/decorative" val="1"/>
                </a:ext>
              </a:extLst>
            </p:cNvPr>
            <p:cNvSpPr txBox="1">
              <a:spLocks/>
            </p:cNvSpPr>
            <p:nvPr/>
          </p:nvSpPr>
          <p:spPr>
            <a:xfrm rot="21383919">
              <a:off x="8900320" y="569685"/>
              <a:ext cx="3907839"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a:latin typeface="Arial" panose="020B0604020202020204" pitchFamily="34" charset="0"/>
                  <a:cs typeface="Arial" panose="020B0604020202020204" pitchFamily="34" charset="0"/>
                </a:rPr>
                <a:t>Find out more about </a:t>
              </a:r>
              <a:r>
                <a:rPr lang="en-GB" sz="1800" b="0" dirty="0">
                  <a:latin typeface="Arial" panose="020B0604020202020204" pitchFamily="34" charset="0"/>
                  <a:cs typeface="Arial" panose="020B0604020202020204" pitchFamily="34" charset="0"/>
                  <a:hlinkClick r:id="rId7"/>
                </a:rPr>
                <a:t>Evacuation</a:t>
              </a:r>
              <a:r>
                <a:rPr lang="en-GB" sz="1800" b="0" dirty="0">
                  <a:latin typeface="Arial" panose="020B0604020202020204" pitchFamily="34" charset="0"/>
                  <a:cs typeface="Arial" panose="020B0604020202020204" pitchFamily="34" charset="0"/>
                </a:rPr>
                <a:t> in the Second World War </a:t>
              </a:r>
            </a:p>
          </p:txBody>
        </p:sp>
      </p:grpSp>
    </p:spTree>
    <p:extLst>
      <p:ext uri="{BB962C8B-B14F-4D97-AF65-F5344CB8AC3E}">
        <p14:creationId xmlns:p14="http://schemas.microsoft.com/office/powerpoint/2010/main" val="6784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9A75-B59C-362D-C210-1FBA2F071234}"/>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What do you think these posters are about?</a:t>
            </a:r>
            <a:endParaRPr lang="en-US" dirty="0"/>
          </a:p>
        </p:txBody>
      </p:sp>
      <p:pic>
        <p:nvPicPr>
          <p:cNvPr id="4" name="Picture 2" descr="Yellow and black war poster showing a basket of vegetables. ">
            <a:extLst>
              <a:ext uri="{FF2B5EF4-FFF2-40B4-BE49-F238E27FC236}">
                <a16:creationId xmlns:a16="http://schemas.microsoft.com/office/drawing/2014/main" id="{8DCDEA49-1AB7-936A-B231-087B4E682D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747708"/>
            <a:ext cx="3026737" cy="4525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052361B-BB0A-4930-58CF-71B1A6F6E80F}"/>
              </a:ext>
              <a:ext uri="{C183D7F6-B498-43B3-948B-1728B52AA6E4}">
                <adec:decorative xmlns:adec="http://schemas.microsoft.com/office/drawing/2017/decorative" val="1"/>
              </a:ext>
            </a:extLst>
          </p:cNvPr>
          <p:cNvGrpSpPr/>
          <p:nvPr/>
        </p:nvGrpSpPr>
        <p:grpSpPr>
          <a:xfrm>
            <a:off x="3669211" y="1256054"/>
            <a:ext cx="4282393" cy="3147795"/>
            <a:chOff x="3669211" y="1256054"/>
            <a:chExt cx="4282393" cy="3147795"/>
          </a:xfrm>
        </p:grpSpPr>
        <p:sp>
          <p:nvSpPr>
            <p:cNvPr id="13" name="Picture 5">
              <a:extLst>
                <a:ext uri="{FF2B5EF4-FFF2-40B4-BE49-F238E27FC236}">
                  <a16:creationId xmlns:a16="http://schemas.microsoft.com/office/drawing/2014/main" id="{F7C1D700-595B-CF20-1912-4AC4B4DF349A}"/>
                </a:ext>
                <a:ext uri="{C183D7F6-B498-43B3-948B-1728B52AA6E4}">
                  <adec:decorative xmlns:adec="http://schemas.microsoft.com/office/drawing/2017/decorative" val="1"/>
                </a:ext>
              </a:extLst>
            </p:cNvPr>
            <p:cNvSpPr/>
            <p:nvPr/>
          </p:nvSpPr>
          <p:spPr>
            <a:xfrm>
              <a:off x="3669211" y="1256054"/>
              <a:ext cx="4282393" cy="3147795"/>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C2B59702-D880-D108-10AB-CF59160DF86D}"/>
                </a:ext>
              </a:extLst>
            </p:cNvPr>
            <p:cNvSpPr txBox="1"/>
            <p:nvPr/>
          </p:nvSpPr>
          <p:spPr>
            <a:xfrm>
              <a:off x="4043268" y="1747708"/>
              <a:ext cx="3624449" cy="224676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During the war it was very difficult to import food from other countries, so people were encouraged </a:t>
              </a:r>
              <a:r>
                <a:rPr lang="en-GB" sz="2000" dirty="0">
                  <a:latin typeface="Arial" panose="020B0604020202020204" pitchFamily="34" charset="0"/>
                  <a:cs typeface="Arial" panose="020B0604020202020204" pitchFamily="34" charset="0"/>
                  <a:hlinkClick r:id="rId4"/>
                </a:rPr>
                <a:t>to grow their own</a:t>
              </a:r>
              <a:r>
                <a:rPr lang="en-GB" sz="2000" dirty="0">
                  <a:latin typeface="Arial" panose="020B0604020202020204" pitchFamily="34" charset="0"/>
                  <a:cs typeface="Arial" panose="020B0604020202020204" pitchFamily="34" charset="0"/>
                </a:rPr>
                <a:t> vegetables. Some food was </a:t>
              </a:r>
              <a:r>
                <a:rPr lang="en-GB" sz="2000" dirty="0">
                  <a:latin typeface="Arial" panose="020B0604020202020204" pitchFamily="34" charset="0"/>
                  <a:cs typeface="Arial" panose="020B0604020202020204" pitchFamily="34" charset="0"/>
                  <a:hlinkClick r:id="rId5"/>
                </a:rPr>
                <a:t>rationed</a:t>
              </a:r>
              <a:r>
                <a:rPr lang="en-GB" sz="2000" dirty="0">
                  <a:latin typeface="Arial" panose="020B0604020202020204" pitchFamily="34" charset="0"/>
                  <a:cs typeface="Arial" panose="020B0604020202020204" pitchFamily="34" charset="0"/>
                </a:rPr>
                <a:t>, so everyone had a fair share.</a:t>
              </a:r>
            </a:p>
          </p:txBody>
        </p:sp>
      </p:grpSp>
      <p:grpSp>
        <p:nvGrpSpPr>
          <p:cNvPr id="8" name="Group 7">
            <a:extLst>
              <a:ext uri="{FF2B5EF4-FFF2-40B4-BE49-F238E27FC236}">
                <a16:creationId xmlns:a16="http://schemas.microsoft.com/office/drawing/2014/main" id="{5DF9EED9-E2C3-B75E-3249-E91DD18FE2DF}"/>
              </a:ext>
              <a:ext uri="{C183D7F6-B498-43B3-948B-1728B52AA6E4}">
                <adec:decorative xmlns:adec="http://schemas.microsoft.com/office/drawing/2017/decorative" val="1"/>
              </a:ext>
            </a:extLst>
          </p:cNvPr>
          <p:cNvGrpSpPr/>
          <p:nvPr/>
        </p:nvGrpSpPr>
        <p:grpSpPr>
          <a:xfrm>
            <a:off x="3707881" y="4666592"/>
            <a:ext cx="4174877" cy="1826282"/>
            <a:chOff x="3707881" y="4666592"/>
            <a:chExt cx="4174877" cy="1826282"/>
          </a:xfrm>
        </p:grpSpPr>
        <p:sp>
          <p:nvSpPr>
            <p:cNvPr id="12" name="Picture 4">
              <a:extLst>
                <a:ext uri="{FF2B5EF4-FFF2-40B4-BE49-F238E27FC236}">
                  <a16:creationId xmlns:a16="http://schemas.microsoft.com/office/drawing/2014/main" id="{4B74C2CE-E83F-D8FA-CE22-4A69BEE6849E}"/>
                </a:ext>
                <a:ext uri="{C183D7F6-B498-43B3-948B-1728B52AA6E4}">
                  <adec:decorative xmlns:adec="http://schemas.microsoft.com/office/drawing/2017/decorative" val="1"/>
                </a:ext>
              </a:extLst>
            </p:cNvPr>
            <p:cNvSpPr/>
            <p:nvPr/>
          </p:nvSpPr>
          <p:spPr>
            <a:xfrm>
              <a:off x="3707881" y="4666592"/>
              <a:ext cx="4174877" cy="1826282"/>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25CA1E9A-50EC-4309-9047-9C0A32C44D47}"/>
                </a:ext>
              </a:extLst>
            </p:cNvPr>
            <p:cNvSpPr txBox="1"/>
            <p:nvPr/>
          </p:nvSpPr>
          <p:spPr>
            <a:xfrm>
              <a:off x="3990297" y="4865262"/>
              <a:ext cx="3624448" cy="132343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There was also a shortage of clothing materials, so people were encouraged to </a:t>
              </a:r>
              <a:r>
                <a:rPr lang="en-GB" sz="2000" dirty="0">
                  <a:latin typeface="Arial" panose="020B0604020202020204" pitchFamily="34" charset="0"/>
                  <a:cs typeface="Arial" panose="020B0604020202020204" pitchFamily="34" charset="0"/>
                  <a:hlinkClick r:id="rId6"/>
                </a:rPr>
                <a:t>repair clothes</a:t>
              </a:r>
              <a:r>
                <a:rPr lang="en-GB" sz="2000" dirty="0">
                  <a:latin typeface="Arial" panose="020B0604020202020204" pitchFamily="34" charset="0"/>
                  <a:cs typeface="Arial" panose="020B0604020202020204" pitchFamily="34" charset="0"/>
                </a:rPr>
                <a:t>  and recycle fabric.</a:t>
              </a:r>
            </a:p>
          </p:txBody>
        </p:sp>
      </p:grpSp>
      <p:grpSp>
        <p:nvGrpSpPr>
          <p:cNvPr id="5" name="Group 4" descr="War poster showing a figure running made out of scissors, thimble, buttons and cotton reels. ">
            <a:extLst>
              <a:ext uri="{FF2B5EF4-FFF2-40B4-BE49-F238E27FC236}">
                <a16:creationId xmlns:a16="http://schemas.microsoft.com/office/drawing/2014/main" id="{3744E290-48C2-2B9B-504B-7C71762ED3D3}"/>
              </a:ext>
            </a:extLst>
          </p:cNvPr>
          <p:cNvGrpSpPr/>
          <p:nvPr/>
        </p:nvGrpSpPr>
        <p:grpSpPr>
          <a:xfrm>
            <a:off x="8201704" y="1729774"/>
            <a:ext cx="2847081" cy="4561829"/>
            <a:chOff x="5796136" y="1844824"/>
            <a:chExt cx="2903587" cy="4652367"/>
          </a:xfrm>
        </p:grpSpPr>
        <p:pic>
          <p:nvPicPr>
            <p:cNvPr id="6" name="Picture 5" descr="H:\Documents\VE Day 75\Make do and Mend © IWM Art.IWM PST 14924.jpg">
              <a:extLst>
                <a:ext uri="{FF2B5EF4-FFF2-40B4-BE49-F238E27FC236}">
                  <a16:creationId xmlns:a16="http://schemas.microsoft.com/office/drawing/2014/main" id="{7781486E-0AFA-5419-9F37-BF66998CC2F5}"/>
                </a:ext>
              </a:extLst>
            </p:cNvPr>
            <p:cNvPicPr/>
            <p:nvPr/>
          </p:nvPicPr>
          <p:blipFill rotWithShape="1">
            <a:blip r:embed="rId7">
              <a:extLst>
                <a:ext uri="{28A0092B-C50C-407E-A947-70E740481C1C}">
                  <a14:useLocalDpi xmlns:a14="http://schemas.microsoft.com/office/drawing/2010/main" val="0"/>
                </a:ext>
              </a:extLst>
            </a:blip>
            <a:srcRect l="21270" t="15707" r="12594" b="3927"/>
            <a:stretch/>
          </p:blipFill>
          <p:spPr bwMode="auto">
            <a:xfrm>
              <a:off x="5796136" y="1844824"/>
              <a:ext cx="2903587" cy="4652367"/>
            </a:xfrm>
            <a:prstGeom prst="rect">
              <a:avLst/>
            </a:prstGeom>
            <a:noFill/>
            <a:ln>
              <a:noFill/>
            </a:ln>
            <a:extLst>
              <a:ext uri="{53640926-AAD7-44D8-BBD7-CCE9431645EC}">
                <a14:shadowObscured xmlns:a14="http://schemas.microsoft.com/office/drawing/2010/main"/>
              </a:ext>
            </a:extLst>
          </p:spPr>
        </p:pic>
        <p:pic>
          <p:nvPicPr>
            <p:cNvPr id="7" name="Picture 6" descr="H:\Documents\VE Day 75\Dig for Victory © IWM Art.IWM PST 17009.jpg">
              <a:extLst>
                <a:ext uri="{FF2B5EF4-FFF2-40B4-BE49-F238E27FC236}">
                  <a16:creationId xmlns:a16="http://schemas.microsoft.com/office/drawing/2014/main" id="{4D40D327-9D8D-FD6B-F3F0-D9FA08C01289}"/>
                </a:ext>
              </a:extLst>
            </p:cNvPr>
            <p:cNvPicPr/>
            <p:nvPr/>
          </p:nvPicPr>
          <p:blipFill rotWithShape="1">
            <a:blip r:embed="rId3">
              <a:extLst>
                <a:ext uri="{28A0092B-C50C-407E-A947-70E740481C1C}">
                  <a14:useLocalDpi xmlns:a14="http://schemas.microsoft.com/office/drawing/2010/main" val="0"/>
                </a:ext>
              </a:extLst>
            </a:blip>
            <a:srcRect l="85535" t="95055"/>
            <a:stretch/>
          </p:blipFill>
          <p:spPr bwMode="auto">
            <a:xfrm>
              <a:off x="8261573" y="6161911"/>
              <a:ext cx="438150" cy="22352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632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8" y="365126"/>
            <a:ext cx="6884414" cy="710288"/>
          </a:xfrm>
        </p:spPr>
        <p:txBody>
          <a:bodyPr>
            <a:normAutofit/>
          </a:bodyPr>
          <a:lstStyle/>
          <a:p>
            <a:r>
              <a:rPr lang="en-US" sz="3200" dirty="0">
                <a:latin typeface="Arial" panose="020B0604020202020204" pitchFamily="34" charset="0"/>
                <a:cs typeface="Arial" panose="020B0604020202020204" pitchFamily="34" charset="0"/>
              </a:rPr>
              <a:t>Do you </a:t>
            </a:r>
            <a:r>
              <a:rPr lang="en-US" sz="3200" dirty="0" err="1">
                <a:latin typeface="Arial" panose="020B0604020202020204" pitchFamily="34" charset="0"/>
                <a:cs typeface="Arial" panose="020B0604020202020204" pitchFamily="34" charset="0"/>
              </a:rPr>
              <a:t>recognise</a:t>
            </a:r>
            <a:r>
              <a:rPr lang="en-US" sz="3200" dirty="0">
                <a:latin typeface="Arial" panose="020B0604020202020204" pitchFamily="34" charset="0"/>
                <a:cs typeface="Arial" panose="020B0604020202020204" pitchFamily="34" charset="0"/>
              </a:rPr>
              <a:t> this man?</a:t>
            </a:r>
            <a:endParaRPr lang="en-US" dirty="0"/>
          </a:p>
        </p:txBody>
      </p:sp>
      <p:pic>
        <p:nvPicPr>
          <p:cNvPr id="18" name="Content Placeholder 5" descr="A black and white photo of a white man sitting at a big desk. He is wearing a suit, and holding a cigar. ">
            <a:extLst>
              <a:ext uri="{FF2B5EF4-FFF2-40B4-BE49-F238E27FC236}">
                <a16:creationId xmlns:a16="http://schemas.microsoft.com/office/drawing/2014/main" id="{48A18916-0150-BBAC-A69C-1F91035C3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33" y="1225086"/>
            <a:ext cx="6912768" cy="5037680"/>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460228" y="91993"/>
            <a:ext cx="3915568" cy="2150282"/>
            <a:chOff x="7410137" y="-2654592"/>
            <a:chExt cx="3915568" cy="2150282"/>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410137" y="-2456503"/>
              <a:ext cx="3915568" cy="183804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741161" y="-2654592"/>
              <a:ext cx="3262717" cy="21502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For most of the Second World War, the Prime Minister of Britain was </a:t>
              </a:r>
              <a:r>
                <a:rPr lang="en-GB" sz="2000" dirty="0">
                  <a:latin typeface="Arial" panose="020B0604020202020204" pitchFamily="34" charset="0"/>
                  <a:cs typeface="Arial" panose="020B0604020202020204" pitchFamily="34" charset="0"/>
                </a:rPr>
                <a:t>Winston Churchill</a:t>
              </a:r>
              <a:r>
                <a:rPr lang="en-GB" sz="2000" b="0" dirty="0">
                  <a:latin typeface="Arial" panose="020B0604020202020204" pitchFamily="34" charset="0"/>
                  <a:cs typeface="Arial" panose="020B0604020202020204" pitchFamily="34" charset="0"/>
                </a:rPr>
                <a:t>.</a:t>
              </a:r>
              <a:endParaRPr lang="en-US" sz="2000" b="0" dirty="0">
                <a:latin typeface="Arial" panose="020B0604020202020204" pitchFamily="34" charset="0"/>
                <a:cs typeface="Arial" panose="020B0604020202020204" pitchFamily="34" charset="0"/>
              </a:endParaRP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544561" y="2393715"/>
            <a:ext cx="3746902" cy="1568941"/>
            <a:chOff x="7291964" y="1042224"/>
            <a:chExt cx="3746902" cy="1568941"/>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91964" y="1088900"/>
              <a:ext cx="3746902" cy="14079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558676" y="1042224"/>
              <a:ext cx="3338300" cy="156894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He was a very popular leader and was well known for making speeches</a:t>
              </a:r>
              <a:endParaRPr lang="en-US" sz="2000" b="0" dirty="0">
                <a:latin typeface="Arial" panose="020B0604020202020204" pitchFamily="34" charset="0"/>
                <a:cs typeface="Arial" panose="020B0604020202020204" pitchFamily="34" charset="0"/>
              </a:endParaRPr>
            </a:p>
          </p:txBody>
        </p:sp>
      </p:grpSp>
      <p:grpSp>
        <p:nvGrpSpPr>
          <p:cNvPr id="11" name="Washi">
            <a:extLst>
              <a:ext uri="{FF2B5EF4-FFF2-40B4-BE49-F238E27FC236}">
                <a16:creationId xmlns:a16="http://schemas.microsoft.com/office/drawing/2014/main" id="{87429777-2188-6857-B3DA-46581D639971}"/>
              </a:ext>
              <a:ext uri="{C183D7F6-B498-43B3-948B-1728B52AA6E4}">
                <adec:decorative xmlns:adec="http://schemas.microsoft.com/office/drawing/2017/decorative" val="1"/>
              </a:ext>
            </a:extLst>
          </p:cNvPr>
          <p:cNvGrpSpPr/>
          <p:nvPr/>
        </p:nvGrpSpPr>
        <p:grpSpPr>
          <a:xfrm>
            <a:off x="7664511" y="4064154"/>
            <a:ext cx="3507002" cy="1040947"/>
            <a:chOff x="7889876" y="1696108"/>
            <a:chExt cx="3507002" cy="1040947"/>
          </a:xfrm>
        </p:grpSpPr>
        <p:pic>
          <p:nvPicPr>
            <p:cNvPr id="12" name="Picture 11">
              <a:extLst>
                <a:ext uri="{FF2B5EF4-FFF2-40B4-BE49-F238E27FC236}">
                  <a16:creationId xmlns:a16="http://schemas.microsoft.com/office/drawing/2014/main" id="{802E756A-93E6-B2DA-0A91-2B0F4D8FD5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9876" y="1696108"/>
              <a:ext cx="3507002" cy="1040946"/>
            </a:xfrm>
            <a:prstGeom prst="rect">
              <a:avLst/>
            </a:prstGeom>
          </p:spPr>
        </p:pic>
        <p:sp>
          <p:nvSpPr>
            <p:cNvPr id="13" name="Text Placeholder">
              <a:extLst>
                <a:ext uri="{FF2B5EF4-FFF2-40B4-BE49-F238E27FC236}">
                  <a16:creationId xmlns:a16="http://schemas.microsoft.com/office/drawing/2014/main" id="{03AF66F4-B96B-ABCE-B399-A7FECEC4692F}"/>
                </a:ext>
              </a:extLst>
            </p:cNvPr>
            <p:cNvSpPr txBox="1">
              <a:spLocks/>
            </p:cNvSpPr>
            <p:nvPr/>
          </p:nvSpPr>
          <p:spPr>
            <a:xfrm>
              <a:off x="8079062" y="1696109"/>
              <a:ext cx="3317815" cy="104094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Who was the leader of the Nazi Germany?</a:t>
              </a:r>
            </a:p>
          </p:txBody>
        </p:sp>
      </p:grpSp>
      <p:grpSp>
        <p:nvGrpSpPr>
          <p:cNvPr id="14" name="Washi">
            <a:extLst>
              <a:ext uri="{FF2B5EF4-FFF2-40B4-BE49-F238E27FC236}">
                <a16:creationId xmlns:a16="http://schemas.microsoft.com/office/drawing/2014/main" id="{970F5D34-63FE-5F42-5F8C-B8D138802959}"/>
              </a:ext>
              <a:ext uri="{C183D7F6-B498-43B3-948B-1728B52AA6E4}">
                <adec:decorative xmlns:adec="http://schemas.microsoft.com/office/drawing/2017/decorative" val="1"/>
              </a:ext>
            </a:extLst>
          </p:cNvPr>
          <p:cNvGrpSpPr/>
          <p:nvPr/>
        </p:nvGrpSpPr>
        <p:grpSpPr>
          <a:xfrm>
            <a:off x="7517349" y="5223971"/>
            <a:ext cx="3926148" cy="1568941"/>
            <a:chOff x="8891165" y="42701"/>
            <a:chExt cx="3926148" cy="1568941"/>
          </a:xfrm>
        </p:grpSpPr>
        <p:sp>
          <p:nvSpPr>
            <p:cNvPr id="15" name="Washi">
              <a:extLst>
                <a:ext uri="{FF2B5EF4-FFF2-40B4-BE49-F238E27FC236}">
                  <a16:creationId xmlns:a16="http://schemas.microsoft.com/office/drawing/2014/main" id="{8DE9DC81-8380-B453-619C-5319D2519103}"/>
                </a:ext>
                <a:ext uri="{C183D7F6-B498-43B3-948B-1728B52AA6E4}">
                  <adec:decorative xmlns:adec="http://schemas.microsoft.com/office/drawing/2017/decorative" val="1"/>
                </a:ext>
              </a:extLst>
            </p:cNvPr>
            <p:cNvSpPr txBox="1">
              <a:spLocks/>
            </p:cNvSpPr>
            <p:nvPr/>
          </p:nvSpPr>
          <p:spPr>
            <a:xfrm>
              <a:off x="8891165" y="42701"/>
              <a:ext cx="3926148" cy="156894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BB352C4D-700A-5BD5-8D5F-4B52D8AC8357}"/>
                </a:ext>
                <a:ext uri="{C183D7F6-B498-43B3-948B-1728B52AA6E4}">
                  <adec:decorative xmlns:adec="http://schemas.microsoft.com/office/drawing/2017/decorative" val="1"/>
                </a:ext>
              </a:extLst>
            </p:cNvPr>
            <p:cNvSpPr txBox="1">
              <a:spLocks/>
            </p:cNvSpPr>
            <p:nvPr/>
          </p:nvSpPr>
          <p:spPr>
            <a:xfrm rot="21383919">
              <a:off x="9195867" y="474459"/>
              <a:ext cx="3233063" cy="92606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latin typeface="Arial" panose="020B0604020202020204" pitchFamily="34" charset="0"/>
                  <a:cs typeface="Arial" panose="020B0604020202020204" pitchFamily="34" charset="0"/>
                </a:rPr>
                <a:t>Adolf Hitler </a:t>
              </a:r>
              <a:r>
                <a:rPr lang="en-GB" sz="2000" b="0" dirty="0">
                  <a:latin typeface="Arial" panose="020B0604020202020204" pitchFamily="34" charset="0"/>
                  <a:cs typeface="Arial" panose="020B0604020202020204" pitchFamily="34" charset="0"/>
                </a:rPr>
                <a:t>was the leader of the German Nazi Party from 1933 -1945 </a:t>
              </a:r>
            </a:p>
          </p:txBody>
        </p:sp>
      </p:grpSp>
    </p:spTree>
    <p:extLst>
      <p:ext uri="{BB962C8B-B14F-4D97-AF65-F5344CB8AC3E}">
        <p14:creationId xmlns:p14="http://schemas.microsoft.com/office/powerpoint/2010/main" val="32304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VE day – Victory in Europe</a:t>
            </a:r>
            <a:endParaRPr lang="en-US" dirty="0"/>
          </a:p>
        </p:txBody>
      </p:sp>
      <p:pic>
        <p:nvPicPr>
          <p:cNvPr id="3" name="Picture 2" descr="Black and white photo of loads of people hanging off the side and top of an old fashioned car. And two people inside the front seats. ">
            <a:extLst>
              <a:ext uri="{FF2B5EF4-FFF2-40B4-BE49-F238E27FC236}">
                <a16:creationId xmlns:a16="http://schemas.microsoft.com/office/drawing/2014/main" id="{2B033D60-EDEA-48F0-DC42-9751AB13D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90" y="1366323"/>
            <a:ext cx="6843400" cy="4875923"/>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383780" y="1379380"/>
            <a:ext cx="4024916" cy="3036634"/>
            <a:chOff x="7410136" y="-2848858"/>
            <a:chExt cx="4246977" cy="3036634"/>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410136" y="-2762565"/>
              <a:ext cx="4246977" cy="282659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518839" y="-2848858"/>
              <a:ext cx="4064259" cy="303663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On 8</a:t>
              </a:r>
              <a:r>
                <a:rPr lang="en-GB" sz="2000" b="0" baseline="30000" dirty="0">
                  <a:latin typeface="Arial" panose="020B0604020202020204" pitchFamily="34" charset="0"/>
                  <a:cs typeface="Arial" panose="020B0604020202020204" pitchFamily="34" charset="0"/>
                </a:rPr>
                <a:t>th</a:t>
              </a:r>
              <a:r>
                <a:rPr lang="en-GB" sz="2000" b="0" dirty="0">
                  <a:latin typeface="Arial" panose="020B0604020202020204" pitchFamily="34" charset="0"/>
                  <a:cs typeface="Arial" panose="020B0604020202020204" pitchFamily="34" charset="0"/>
                </a:rPr>
                <a:t> May 1945 Hitler and the Nazis surrendered. </a:t>
              </a:r>
            </a:p>
            <a:p>
              <a:pPr algn="ctr"/>
              <a:r>
                <a:rPr lang="en-GB" sz="2000" b="0" dirty="0">
                  <a:latin typeface="Arial" panose="020B0604020202020204" pitchFamily="34" charset="0"/>
                  <a:cs typeface="Arial" panose="020B0604020202020204" pitchFamily="34" charset="0"/>
                </a:rPr>
                <a:t>That means they agreed to stop fighting and to end the war. </a:t>
              </a:r>
            </a:p>
            <a:p>
              <a:pPr algn="ctr"/>
              <a:r>
                <a:rPr lang="en-GB" sz="2000" b="0" dirty="0">
                  <a:latin typeface="Arial" panose="020B0604020202020204" pitchFamily="34" charset="0"/>
                  <a:cs typeface="Arial" panose="020B0604020202020204" pitchFamily="34" charset="0"/>
                </a:rPr>
                <a:t>The terrible war was over in Europe.</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539224" y="4673305"/>
            <a:ext cx="3746902" cy="1568941"/>
            <a:chOff x="7279280" y="3314269"/>
            <a:chExt cx="3746902" cy="1568941"/>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79280" y="3360945"/>
              <a:ext cx="3746902" cy="14079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545992" y="3314269"/>
              <a:ext cx="3338300" cy="156894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This became known in Britain as VE day – Victory in Europe.</a:t>
              </a:r>
            </a:p>
          </p:txBody>
        </p:sp>
      </p:grpSp>
    </p:spTree>
    <p:extLst>
      <p:ext uri="{BB962C8B-B14F-4D97-AF65-F5344CB8AC3E}">
        <p14:creationId xmlns:p14="http://schemas.microsoft.com/office/powerpoint/2010/main" val="21820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How did people celebrate?</a:t>
            </a:r>
            <a:endParaRPr lang="en-US" dirty="0"/>
          </a:p>
        </p:txBody>
      </p:sp>
      <p:pic>
        <p:nvPicPr>
          <p:cNvPr id="4" name="Content Placeholder 8" descr="A black and white photo of three white men standing on a balcony looking down to thousands of people standing in the street below. The middle man is holding his right hand up and holding two fingers up in a V shape. ">
            <a:extLst>
              <a:ext uri="{FF2B5EF4-FFF2-40B4-BE49-F238E27FC236}">
                <a16:creationId xmlns:a16="http://schemas.microsoft.com/office/drawing/2014/main" id="{986B23AC-4F19-1717-8844-4BB513D1FF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7" y="1217265"/>
            <a:ext cx="5353075" cy="5326311"/>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6563588" y="1328561"/>
            <a:ext cx="4225158" cy="2100439"/>
            <a:chOff x="7183942" y="-2833658"/>
            <a:chExt cx="4225158" cy="210043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183942" y="-2811790"/>
              <a:ext cx="4225158" cy="206267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89885" y="-2833658"/>
              <a:ext cx="3609695" cy="21004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dirty="0">
                  <a:latin typeface="Arial" panose="020B0604020202020204" pitchFamily="34" charset="0"/>
                  <a:cs typeface="Arial" panose="020B0604020202020204" pitchFamily="34" charset="0"/>
                </a:rPr>
                <a:t>Winston Churchill declared a public holiday. </a:t>
              </a:r>
            </a:p>
            <a:p>
              <a:pPr algn="l"/>
              <a:r>
                <a:rPr lang="en-US" sz="2000" b="0" dirty="0">
                  <a:latin typeface="Arial" panose="020B0604020202020204" pitchFamily="34" charset="0"/>
                  <a:cs typeface="Arial" panose="020B0604020202020204" pitchFamily="34" charset="0"/>
                </a:rPr>
                <a:t>Thousands of people travelled to London to celebrate.</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6789537" y="3815311"/>
            <a:ext cx="3769681" cy="1649944"/>
            <a:chOff x="7279280" y="3201791"/>
            <a:chExt cx="3769681" cy="1649944"/>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79280" y="3360945"/>
              <a:ext cx="3746902" cy="14079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491219" y="3201791"/>
              <a:ext cx="3557742" cy="16499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0" dirty="0">
                  <a:latin typeface="Arial" panose="020B0604020202020204" pitchFamily="34" charset="0"/>
                  <a:cs typeface="Arial" panose="020B0604020202020204" pitchFamily="34" charset="0"/>
                </a:rPr>
                <a:t>What sign is Winston Churchill making with his hand? What does it mean?</a:t>
              </a:r>
            </a:p>
          </p:txBody>
        </p:sp>
      </p:grpSp>
    </p:spTree>
    <p:extLst>
      <p:ext uri="{BB962C8B-B14F-4D97-AF65-F5344CB8AC3E}">
        <p14:creationId xmlns:p14="http://schemas.microsoft.com/office/powerpoint/2010/main" val="16643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1867-1447-9610-21F5-577143A9A40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National Celebrations 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May 1945</a:t>
            </a:r>
            <a:endParaRPr lang="en-US" dirty="0"/>
          </a:p>
        </p:txBody>
      </p:sp>
      <p:pic>
        <p:nvPicPr>
          <p:cNvPr id="4" name="Content Placeholder 6" descr="A photo of a large building with lots of windows with a flag on the top and black gates in front lit up at night, with thousands of people standing around in front. ">
            <a:extLst>
              <a:ext uri="{FF2B5EF4-FFF2-40B4-BE49-F238E27FC236}">
                <a16:creationId xmlns:a16="http://schemas.microsoft.com/office/drawing/2014/main" id="{F4B09564-60BB-8BC8-E121-C2AD2BF17CAE}"/>
              </a:ext>
            </a:extLst>
          </p:cNvPr>
          <p:cNvPicPr>
            <a:picLocks noGrp="1" noChangeAspect="1"/>
          </p:cNvPicPr>
          <p:nvPr>
            <p:ph sz="half" idx="1"/>
          </p:nvPr>
        </p:nvPicPr>
        <p:blipFill>
          <a:blip r:embed="rId3"/>
          <a:stretch>
            <a:fillRect/>
          </a:stretch>
        </p:blipFill>
        <p:spPr>
          <a:xfrm>
            <a:off x="270768" y="2040460"/>
            <a:ext cx="5405116" cy="3189018"/>
          </a:xfrm>
          <a:prstGeom prst="rect">
            <a:avLst/>
          </a:prstGeom>
        </p:spPr>
      </p:pic>
      <p:pic>
        <p:nvPicPr>
          <p:cNvPr id="5" name="Content Placeholder 7" descr="A photo of 3 women and 2 men standing on a balcony waving. ">
            <a:extLst>
              <a:ext uri="{FF2B5EF4-FFF2-40B4-BE49-F238E27FC236}">
                <a16:creationId xmlns:a16="http://schemas.microsoft.com/office/drawing/2014/main" id="{02117CF4-43E7-2185-68E4-57EE9148C408}"/>
              </a:ext>
            </a:extLst>
          </p:cNvPr>
          <p:cNvPicPr>
            <a:picLocks noChangeAspect="1"/>
          </p:cNvPicPr>
          <p:nvPr/>
        </p:nvPicPr>
        <p:blipFill>
          <a:blip r:embed="rId4"/>
          <a:stretch>
            <a:fillRect/>
          </a:stretch>
        </p:blipFill>
        <p:spPr>
          <a:xfrm>
            <a:off x="5855493" y="2040460"/>
            <a:ext cx="5498307" cy="3189018"/>
          </a:xfrm>
          <a:prstGeom prst="rect">
            <a:avLst/>
          </a:prstGeom>
        </p:spPr>
      </p:pic>
      <p:sp>
        <p:nvSpPr>
          <p:cNvPr id="14" name="TextBox 13">
            <a:extLst>
              <a:ext uri="{FF2B5EF4-FFF2-40B4-BE49-F238E27FC236}">
                <a16:creationId xmlns:a16="http://schemas.microsoft.com/office/drawing/2014/main" id="{02120258-2C8A-3C4D-01DB-E632782DDBE9}"/>
              </a:ext>
            </a:extLst>
          </p:cNvPr>
          <p:cNvSpPr txBox="1"/>
          <p:nvPr/>
        </p:nvSpPr>
        <p:spPr>
          <a:xfrm>
            <a:off x="517175" y="5403296"/>
            <a:ext cx="10836625" cy="1200329"/>
          </a:xfrm>
          <a:prstGeom prst="rect">
            <a:avLst/>
          </a:prstGeom>
          <a:noFill/>
        </p:spPr>
        <p:txBody>
          <a:bodyPr wrap="square">
            <a:spAutoFit/>
          </a:bodyPr>
          <a:lstStyle/>
          <a:p>
            <a:r>
              <a:rPr lang="en-GB" sz="1800" dirty="0">
                <a:latin typeface="Arial" panose="020B0604020202020204" pitchFamily="34" charset="0"/>
                <a:cs typeface="Arial" panose="020B0604020202020204" pitchFamily="34" charset="0"/>
              </a:rPr>
              <a:t>Huge crowds - with lots of people dressed in red, white and blue - gathered outside Buckingham Palace in London. They cheered as King George VI and his family, including Princess Elizabeth (later queen) and Princess Margaret, came out onto the balcony to greet everybody. Princess Elizabeth and her sister were allowed to leave the palace and celebrate with crowds outside, although they had to do it secretly. </a:t>
            </a:r>
          </a:p>
        </p:txBody>
      </p:sp>
      <p:grpSp>
        <p:nvGrpSpPr>
          <p:cNvPr id="18" name="Group 17">
            <a:extLst>
              <a:ext uri="{FF2B5EF4-FFF2-40B4-BE49-F238E27FC236}">
                <a16:creationId xmlns:a16="http://schemas.microsoft.com/office/drawing/2014/main" id="{EDE60616-4BA6-42AD-79FE-A9FF6DCE458E}"/>
              </a:ext>
              <a:ext uri="{C183D7F6-B498-43B3-948B-1728B52AA6E4}">
                <adec:decorative xmlns:adec="http://schemas.microsoft.com/office/drawing/2017/decorative" val="1"/>
              </a:ext>
            </a:extLst>
          </p:cNvPr>
          <p:cNvGrpSpPr/>
          <p:nvPr/>
        </p:nvGrpSpPr>
        <p:grpSpPr>
          <a:xfrm>
            <a:off x="450829" y="1202793"/>
            <a:ext cx="5089634" cy="710288"/>
            <a:chOff x="-44668" y="1129686"/>
            <a:chExt cx="5089634" cy="710288"/>
          </a:xfrm>
        </p:grpSpPr>
        <p:sp>
          <p:nvSpPr>
            <p:cNvPr id="15" name="Picture 2">
              <a:extLst>
                <a:ext uri="{FF2B5EF4-FFF2-40B4-BE49-F238E27FC236}">
                  <a16:creationId xmlns:a16="http://schemas.microsoft.com/office/drawing/2014/main" id="{8C2EA8B6-8C8D-66DE-DF66-281EA827DE89}"/>
                </a:ext>
                <a:ext uri="{C183D7F6-B498-43B3-948B-1728B52AA6E4}">
                  <adec:decorative xmlns:adec="http://schemas.microsoft.com/office/drawing/2017/decorative" val="1"/>
                </a:ext>
              </a:extLst>
            </p:cNvPr>
            <p:cNvSpPr/>
            <p:nvPr/>
          </p:nvSpPr>
          <p:spPr>
            <a:xfrm>
              <a:off x="357187" y="1129686"/>
              <a:ext cx="4241284" cy="710288"/>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427392C4-DD54-4DC1-F09A-BD1BFA1A3C69}"/>
                </a:ext>
              </a:extLst>
            </p:cNvPr>
            <p:cNvSpPr txBox="1"/>
            <p:nvPr/>
          </p:nvSpPr>
          <p:spPr>
            <a:xfrm>
              <a:off x="-44668" y="1308559"/>
              <a:ext cx="5089634" cy="400110"/>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Do you recognise this building?</a:t>
              </a:r>
            </a:p>
          </p:txBody>
        </p:sp>
      </p:grpSp>
      <p:grpSp>
        <p:nvGrpSpPr>
          <p:cNvPr id="17" name="Group 16">
            <a:extLst>
              <a:ext uri="{FF2B5EF4-FFF2-40B4-BE49-F238E27FC236}">
                <a16:creationId xmlns:a16="http://schemas.microsoft.com/office/drawing/2014/main" id="{CA1A6884-D5F8-4965-1DE2-3B7E21FFE3CD}"/>
              </a:ext>
              <a:ext uri="{C183D7F6-B498-43B3-948B-1728B52AA6E4}">
                <adec:decorative xmlns:adec="http://schemas.microsoft.com/office/drawing/2017/decorative" val="1"/>
              </a:ext>
            </a:extLst>
          </p:cNvPr>
          <p:cNvGrpSpPr/>
          <p:nvPr/>
        </p:nvGrpSpPr>
        <p:grpSpPr>
          <a:xfrm>
            <a:off x="6195850" y="1254957"/>
            <a:ext cx="4932589" cy="615694"/>
            <a:chOff x="6096000" y="1229147"/>
            <a:chExt cx="4932589" cy="615694"/>
          </a:xfrm>
        </p:grpSpPr>
        <p:sp>
          <p:nvSpPr>
            <p:cNvPr id="16" name="Picture 3">
              <a:extLst>
                <a:ext uri="{FF2B5EF4-FFF2-40B4-BE49-F238E27FC236}">
                  <a16:creationId xmlns:a16="http://schemas.microsoft.com/office/drawing/2014/main" id="{0EEA18B0-886B-D89A-821E-CE88839D7258}"/>
                </a:ext>
                <a:ext uri="{C183D7F6-B498-43B3-948B-1728B52AA6E4}">
                  <adec:decorative xmlns:adec="http://schemas.microsoft.com/office/drawing/2017/decorative" val="1"/>
                </a:ext>
              </a:extLst>
            </p:cNvPr>
            <p:cNvSpPr/>
            <p:nvPr/>
          </p:nvSpPr>
          <p:spPr>
            <a:xfrm>
              <a:off x="6096000" y="1229147"/>
              <a:ext cx="4932588"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0809B88D-72A2-61B3-32E8-FA4A90D7325B}"/>
                </a:ext>
              </a:extLst>
            </p:cNvPr>
            <p:cNvSpPr txBox="1"/>
            <p:nvPr/>
          </p:nvSpPr>
          <p:spPr>
            <a:xfrm>
              <a:off x="6096000" y="1332072"/>
              <a:ext cx="4932589" cy="400110"/>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Do you know who is in this picture?</a:t>
              </a:r>
            </a:p>
          </p:txBody>
        </p:sp>
      </p:grpSp>
    </p:spTree>
    <p:extLst>
      <p:ext uri="{BB962C8B-B14F-4D97-AF65-F5344CB8AC3E}">
        <p14:creationId xmlns:p14="http://schemas.microsoft.com/office/powerpoint/2010/main" val="10914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Crowds outside Buckingham Palace</a:t>
            </a:r>
            <a:endParaRPr lang="en-US" dirty="0"/>
          </a:p>
        </p:txBody>
      </p:sp>
      <p:pic>
        <p:nvPicPr>
          <p:cNvPr id="12" name="Content Placeholder 8" descr="A brown photo of thousands of people gathered round a a large fountain and statue. ">
            <a:extLst>
              <a:ext uri="{FF2B5EF4-FFF2-40B4-BE49-F238E27FC236}">
                <a16:creationId xmlns:a16="http://schemas.microsoft.com/office/drawing/2014/main" id="{ADDFE8D0-7D17-240E-FEF7-2CE5AB317E70}"/>
              </a:ext>
            </a:extLst>
          </p:cNvPr>
          <p:cNvPicPr>
            <a:picLocks noChangeAspect="1"/>
          </p:cNvPicPr>
          <p:nvPr/>
        </p:nvPicPr>
        <p:blipFill>
          <a:blip r:embed="rId3"/>
          <a:stretch>
            <a:fillRect/>
          </a:stretch>
        </p:blipFill>
        <p:spPr>
          <a:xfrm>
            <a:off x="357187" y="1248029"/>
            <a:ext cx="7847648" cy="5244845"/>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8326755" y="2820231"/>
            <a:ext cx="3148965" cy="2100439"/>
            <a:chOff x="7427480" y="-2833658"/>
            <a:chExt cx="3734505" cy="210043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427480" y="-2608556"/>
              <a:ext cx="3734505" cy="166250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89885" y="-2833658"/>
              <a:ext cx="3609695" cy="21004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Why did people flock to Buckingham Palace?</a:t>
              </a:r>
            </a:p>
            <a:p>
              <a:r>
                <a:rPr lang="en-GB" sz="2000" b="0" dirty="0">
                  <a:latin typeface="Arial" panose="020B0604020202020204" pitchFamily="34" charset="0"/>
                  <a:cs typeface="Arial" panose="020B0604020202020204" pitchFamily="34" charset="0"/>
                </a:rPr>
                <a:t>Who did they want to see?</a:t>
              </a:r>
              <a:endParaRPr lang="en-US" sz="20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390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GB" dirty="0">
                <a:latin typeface="Arial" panose="020B0604020202020204" pitchFamily="34" charset="0"/>
                <a:cs typeface="Arial" panose="020B0604020202020204" pitchFamily="34" charset="0"/>
              </a:rPr>
              <a:t>London</a:t>
            </a:r>
            <a:endParaRPr lang="en-US" dirty="0"/>
          </a:p>
        </p:txBody>
      </p:sp>
      <p:pic>
        <p:nvPicPr>
          <p:cNvPr id="12" name="Content Placeholder 4" descr="Black and white photo of women and children sat and gathered round a long table outside in the street. Some of the children are wearing crowns and party hats. ">
            <a:extLst>
              <a:ext uri="{FF2B5EF4-FFF2-40B4-BE49-F238E27FC236}">
                <a16:creationId xmlns:a16="http://schemas.microsoft.com/office/drawing/2014/main" id="{6989FF21-85D9-74A0-A772-F3C5AD3F3F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7" y="1600580"/>
            <a:ext cx="5402871" cy="3302506"/>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950620" y="5196494"/>
            <a:ext cx="4216003" cy="1140848"/>
            <a:chOff x="7183942" y="-2954303"/>
            <a:chExt cx="4216003" cy="1497098"/>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183942" y="-2954303"/>
              <a:ext cx="4216003" cy="149709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2093" y="-2842300"/>
              <a:ext cx="3912395" cy="122505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What are these children doing? What are they wearing?</a:t>
              </a:r>
            </a:p>
          </p:txBody>
        </p:sp>
      </p:grpSp>
      <p:pic>
        <p:nvPicPr>
          <p:cNvPr id="13" name="Content Placeholder 6" descr="A black and white photo of children dancing in a conga line. ">
            <a:extLst>
              <a:ext uri="{FF2B5EF4-FFF2-40B4-BE49-F238E27FC236}">
                <a16:creationId xmlns:a16="http://schemas.microsoft.com/office/drawing/2014/main" id="{0CF04329-C5B0-F8EE-3CF7-DB0680C41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09" y="1600580"/>
            <a:ext cx="4324066" cy="3302506"/>
          </a:xfrm>
          <a:prstGeom prst="rect">
            <a:avLst/>
          </a:prstGeom>
        </p:spPr>
      </p:pic>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6811501" y="4903086"/>
            <a:ext cx="3769681" cy="1649944"/>
            <a:chOff x="7279280" y="3201791"/>
            <a:chExt cx="3769681" cy="1649944"/>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79280" y="3360945"/>
              <a:ext cx="3746902" cy="14079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491219" y="3201791"/>
              <a:ext cx="3557742" cy="16499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What are these people doing? What do you notice about their clothes</a:t>
              </a:r>
              <a:r>
                <a:rPr lang="en-GB" sz="20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2489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7361B-EC14-B23B-0DB6-8BABC6E5666A}"/>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How and why should we celebrate VE day? </a:t>
            </a:r>
            <a:r>
              <a:rPr lang="en-GB" sz="2800" dirty="0">
                <a:solidFill>
                  <a:schemeClr val="bg1"/>
                </a:solidFill>
                <a:latin typeface="Arial" panose="020B0604020202020204" pitchFamily="34" charset="0"/>
                <a:cs typeface="Arial" panose="020B0604020202020204" pitchFamily="34" charset="0"/>
              </a:rPr>
              <a:t>1</a:t>
            </a:r>
            <a:r>
              <a:rPr lang="en-GB" sz="2800" dirty="0">
                <a:latin typeface="Arial" panose="020B0604020202020204" pitchFamily="34" charset="0"/>
                <a:cs typeface="Arial" panose="020B0604020202020204" pitchFamily="34" charset="0"/>
              </a:rPr>
              <a:t> </a:t>
            </a:r>
            <a:endParaRPr lang="en-US" dirty="0"/>
          </a:p>
        </p:txBody>
      </p:sp>
      <p:sp>
        <p:nvSpPr>
          <p:cNvPr id="8" name="Text Placeholder 7">
            <a:extLst>
              <a:ext uri="{FF2B5EF4-FFF2-40B4-BE49-F238E27FC236}">
                <a16:creationId xmlns:a16="http://schemas.microsoft.com/office/drawing/2014/main" id="{4FAA25CE-7E60-B32F-32DF-4B218D5D4835}"/>
              </a:ext>
            </a:extLst>
          </p:cNvPr>
          <p:cNvSpPr>
            <a:spLocks noGrp="1"/>
          </p:cNvSpPr>
          <p:nvPr>
            <p:ph type="body" sz="quarter" idx="10"/>
          </p:nvPr>
        </p:nvSpPr>
        <p:spPr/>
        <p:txBody>
          <a:bodyPr/>
          <a:lstStyle/>
          <a:p>
            <a:r>
              <a:rPr lang="en-GB" sz="2400" b="1" dirty="0">
                <a:latin typeface="Arial" panose="020B0604020202020204" pitchFamily="34" charset="0"/>
                <a:cs typeface="Arial" panose="020B0604020202020204" pitchFamily="34" charset="0"/>
              </a:rPr>
              <a:t>Key Stage 2: History</a:t>
            </a:r>
            <a:endParaRPr lang="en-GB" sz="2400" dirty="0">
              <a:latin typeface="Arial" panose="020B0604020202020204" pitchFamily="34" charset="0"/>
              <a:cs typeface="Arial" panose="020B0604020202020204" pitchFamily="34" charset="0"/>
            </a:endParaRPr>
          </a:p>
          <a:p>
            <a:endParaRPr lang="en-US" dirty="0"/>
          </a:p>
        </p:txBody>
      </p:sp>
      <p:sp>
        <p:nvSpPr>
          <p:cNvPr id="6" name="Subtitle 5">
            <a:extLst>
              <a:ext uri="{FF2B5EF4-FFF2-40B4-BE49-F238E27FC236}">
                <a16:creationId xmlns:a16="http://schemas.microsoft.com/office/drawing/2014/main" id="{C33ABDA6-A73B-41F5-DDA1-5C6274DD0E78}"/>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Learning Aims and Outcomes</a:t>
            </a:r>
            <a:endParaRPr lang="en-GB" sz="1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develop historical enquiry skills by using photographs as primary sources</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develop a sense of place by using maps to locate the photographs and identify the countries involved in the Second World War</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understand how and why people celebrated and commemorated VE day and the end of the Second World War, locally, nationally and in the wider world</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consider how global events might be remembered and commemorated in the past and how they might be in the future</a:t>
            </a:r>
          </a:p>
        </p:txBody>
      </p:sp>
    </p:spTree>
    <p:extLst>
      <p:ext uri="{BB962C8B-B14F-4D97-AF65-F5344CB8AC3E}">
        <p14:creationId xmlns:p14="http://schemas.microsoft.com/office/powerpoint/2010/main" val="323793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West Midlands - Coventry</a:t>
            </a:r>
            <a:endParaRPr lang="en-US" dirty="0"/>
          </a:p>
        </p:txBody>
      </p:sp>
      <p:pic>
        <p:nvPicPr>
          <p:cNvPr id="11" name="Content Placeholder 30" descr="Men, women and children sat and stood round a long table in the street next to rubble. ">
            <a:extLst>
              <a:ext uri="{FF2B5EF4-FFF2-40B4-BE49-F238E27FC236}">
                <a16:creationId xmlns:a16="http://schemas.microsoft.com/office/drawing/2014/main" id="{EDE6A81F-B985-3A26-5EFA-8C4068FF6A0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5070" y="1477430"/>
            <a:ext cx="4453630" cy="3264484"/>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245070" y="4846951"/>
            <a:ext cx="4427943" cy="1970689"/>
            <a:chOff x="7183940" y="-3186581"/>
            <a:chExt cx="4427943" cy="2586072"/>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183940" y="-3186581"/>
              <a:ext cx="4427943" cy="2586072"/>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6343" y="-2842475"/>
              <a:ext cx="3923004" cy="184544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latin typeface="Arial" panose="020B0604020202020204" pitchFamily="34" charset="0"/>
                  <a:cs typeface="Arial" panose="020B0604020202020204" pitchFamily="34" charset="0"/>
                </a:rPr>
                <a:t>What can you see happening in this photograph? </a:t>
              </a:r>
            </a:p>
            <a:p>
              <a:pPr algn="ctr"/>
              <a:r>
                <a:rPr lang="en-US" sz="2000" b="0" dirty="0">
                  <a:latin typeface="Arial" panose="020B0604020202020204" pitchFamily="34" charset="0"/>
                  <a:cs typeface="Arial" panose="020B0604020202020204" pitchFamily="34" charset="0"/>
                </a:rPr>
                <a:t>What do you notice about the buildings in the background?</a:t>
              </a:r>
            </a:p>
          </p:txBody>
        </p:sp>
      </p:grpSp>
      <p:pic>
        <p:nvPicPr>
          <p:cNvPr id="14" name="Content Placeholder 36" descr="Children and adults stood in the ruins of a church in the open air. looking towards a minister at the front. ">
            <a:extLst>
              <a:ext uri="{FF2B5EF4-FFF2-40B4-BE49-F238E27FC236}">
                <a16:creationId xmlns:a16="http://schemas.microsoft.com/office/drawing/2014/main" id="{14D4D3F2-A999-972A-D9A5-50483F4AA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857" y="1444905"/>
            <a:ext cx="4341846" cy="3264484"/>
          </a:xfrm>
          <a:prstGeom prst="rect">
            <a:avLst/>
          </a:prstGeom>
        </p:spPr>
      </p:pic>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5115248" y="4826978"/>
            <a:ext cx="3942926" cy="1970690"/>
            <a:chOff x="6431520" y="3061390"/>
            <a:chExt cx="3942926" cy="1970690"/>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6431520" y="3061390"/>
              <a:ext cx="3942926" cy="197069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6431520" y="3201791"/>
              <a:ext cx="3894083" cy="16499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Coventry was bombed heavily during the Second World War. Lots of people were killed and buildings were  lost or badly damaged.</a:t>
              </a:r>
            </a:p>
          </p:txBody>
        </p:sp>
      </p:grpSp>
      <p:grpSp>
        <p:nvGrpSpPr>
          <p:cNvPr id="17" name="Washi">
            <a:extLst>
              <a:ext uri="{FF2B5EF4-FFF2-40B4-BE49-F238E27FC236}">
                <a16:creationId xmlns:a16="http://schemas.microsoft.com/office/drawing/2014/main" id="{C5CE81A3-6C32-0242-EFD3-A182C97E60B3}"/>
              </a:ext>
              <a:ext uri="{C183D7F6-B498-43B3-948B-1728B52AA6E4}">
                <adec:decorative xmlns:adec="http://schemas.microsoft.com/office/drawing/2017/decorative" val="1"/>
              </a:ext>
            </a:extLst>
          </p:cNvPr>
          <p:cNvGrpSpPr/>
          <p:nvPr/>
        </p:nvGrpSpPr>
        <p:grpSpPr>
          <a:xfrm>
            <a:off x="9306153" y="1638600"/>
            <a:ext cx="2107212" cy="4193696"/>
            <a:chOff x="9206668" y="1418828"/>
            <a:chExt cx="2107212" cy="4193696"/>
          </a:xfrm>
        </p:grpSpPr>
        <p:pic>
          <p:nvPicPr>
            <p:cNvPr id="18" name="Picture 17">
              <a:extLst>
                <a:ext uri="{FF2B5EF4-FFF2-40B4-BE49-F238E27FC236}">
                  <a16:creationId xmlns:a16="http://schemas.microsoft.com/office/drawing/2014/main" id="{78F23493-4077-4AAA-A473-9EF6C39A124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06668" y="1418828"/>
              <a:ext cx="2107212" cy="4193696"/>
            </a:xfrm>
            <a:prstGeom prst="rect">
              <a:avLst/>
            </a:prstGeom>
          </p:spPr>
        </p:pic>
        <p:sp>
          <p:nvSpPr>
            <p:cNvPr id="19" name="Text Placeholder">
              <a:extLst>
                <a:ext uri="{FF2B5EF4-FFF2-40B4-BE49-F238E27FC236}">
                  <a16:creationId xmlns:a16="http://schemas.microsoft.com/office/drawing/2014/main" id="{E731D187-FFFE-A2A8-9A6A-16A56D2C195F}"/>
                </a:ext>
              </a:extLst>
            </p:cNvPr>
            <p:cNvSpPr txBox="1">
              <a:spLocks/>
            </p:cNvSpPr>
            <p:nvPr/>
          </p:nvSpPr>
          <p:spPr>
            <a:xfrm>
              <a:off x="9444292" y="1696108"/>
              <a:ext cx="1718109" cy="34749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Special services were held in the ruins of the Coventry Cathedral on VE day. It was visited by thousands of people. </a:t>
              </a:r>
            </a:p>
          </p:txBody>
        </p:sp>
      </p:grpSp>
    </p:spTree>
    <p:extLst>
      <p:ext uri="{BB962C8B-B14F-4D97-AF65-F5344CB8AC3E}">
        <p14:creationId xmlns:p14="http://schemas.microsoft.com/office/powerpoint/2010/main" val="12970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West Midlands - Birmingham</a:t>
            </a:r>
            <a:endParaRPr lang="en-US" dirty="0"/>
          </a:p>
        </p:txBody>
      </p:sp>
      <p:pic>
        <p:nvPicPr>
          <p:cNvPr id="12" name="Content Placeholder 4" descr="A black and white photo of lots of men and woman standing in the street in front of a large stone building with a large entrance with columns. There are people stood in military uniform standing with flags at the front. ">
            <a:extLst>
              <a:ext uri="{FF2B5EF4-FFF2-40B4-BE49-F238E27FC236}">
                <a16:creationId xmlns:a16="http://schemas.microsoft.com/office/drawing/2014/main" id="{859B01AE-3FC2-C65B-913E-75B6C710D5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187" y="1562872"/>
            <a:ext cx="6134611" cy="4906890"/>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6756400" y="1986358"/>
            <a:ext cx="4480559" cy="1867755"/>
            <a:chOff x="7295998" y="-2949919"/>
            <a:chExt cx="2632843" cy="2450995"/>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295998" y="-2949919"/>
              <a:ext cx="2632843" cy="2450995"/>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9637" y="-2704959"/>
              <a:ext cx="2235937" cy="177739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A special service was held at the Birmingham Hall of Memory</a:t>
              </a:r>
              <a:endParaRPr lang="en-GB" sz="2000" b="0" dirty="0"/>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6898393" y="4306820"/>
            <a:ext cx="4196572" cy="1649944"/>
            <a:chOff x="6431520" y="3201791"/>
            <a:chExt cx="2920619" cy="1649944"/>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6431520" y="3277258"/>
              <a:ext cx="2920618" cy="157447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6431521" y="3201791"/>
              <a:ext cx="2920618" cy="16499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do you think the service is being held on the steps outside?</a:t>
              </a:r>
            </a:p>
          </p:txBody>
        </p:sp>
      </p:grpSp>
    </p:spTree>
    <p:extLst>
      <p:ext uri="{BB962C8B-B14F-4D97-AF65-F5344CB8AC3E}">
        <p14:creationId xmlns:p14="http://schemas.microsoft.com/office/powerpoint/2010/main" val="120182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East Midlands - Nottingham</a:t>
            </a:r>
            <a:endParaRPr lang="en-US" dirty="0"/>
          </a:p>
        </p:txBody>
      </p:sp>
      <p:pic>
        <p:nvPicPr>
          <p:cNvPr id="11" name="Content Placeholder 6" descr="A black and white photo of women and children sat and stood round a long table in the street. There are flowers on the table and houses in the background. ">
            <a:extLst>
              <a:ext uri="{FF2B5EF4-FFF2-40B4-BE49-F238E27FC236}">
                <a16:creationId xmlns:a16="http://schemas.microsoft.com/office/drawing/2014/main" id="{6ED867C9-43CC-836B-8A7C-935A64337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87" y="1464307"/>
            <a:ext cx="8173682" cy="4962931"/>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8720957" y="1968591"/>
            <a:ext cx="2632843" cy="1867755"/>
            <a:chOff x="7295998" y="-2949919"/>
            <a:chExt cx="2632843" cy="2450995"/>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295998" y="-2949919"/>
              <a:ext cx="2632843" cy="2450995"/>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9637" y="-2704959"/>
              <a:ext cx="2235937" cy="177739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Street parties were held across the region.</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8720957" y="4316980"/>
            <a:ext cx="2632843" cy="1649944"/>
            <a:chOff x="6431520" y="3201791"/>
            <a:chExt cx="2920619" cy="1649944"/>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6431520" y="3277258"/>
              <a:ext cx="2920618" cy="157447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6431521" y="3201791"/>
              <a:ext cx="2920618" cy="16499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do you think there are so few men in this photo?</a:t>
              </a:r>
            </a:p>
          </p:txBody>
        </p:sp>
      </p:grpSp>
    </p:spTree>
    <p:extLst>
      <p:ext uri="{BB962C8B-B14F-4D97-AF65-F5344CB8AC3E}">
        <p14:creationId xmlns:p14="http://schemas.microsoft.com/office/powerpoint/2010/main" val="6970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South West - Bristol</a:t>
            </a:r>
            <a:endParaRPr lang="en-US" dirty="0"/>
          </a:p>
        </p:txBody>
      </p:sp>
      <p:pic>
        <p:nvPicPr>
          <p:cNvPr id="3" name="Content Placeholder 6" descr="Black and white photo of men, women and children sat and stood round long white tables in the street. There are flowers on the table and food with bunting above. ">
            <a:extLst>
              <a:ext uri="{FF2B5EF4-FFF2-40B4-BE49-F238E27FC236}">
                <a16:creationId xmlns:a16="http://schemas.microsoft.com/office/drawing/2014/main" id="{7FC4EC1A-CD8F-1E72-10C5-BC1B316FD84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187" y="1428810"/>
            <a:ext cx="6724307" cy="5043230"/>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773764" y="1732262"/>
            <a:ext cx="3250327" cy="1533020"/>
            <a:chOff x="7295996" y="-2848902"/>
            <a:chExt cx="3250327" cy="2011733"/>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295996" y="-2848902"/>
              <a:ext cx="3250327" cy="2011733"/>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8995" y="-2731731"/>
              <a:ext cx="2885513" cy="17773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Streets were decked out with red, white and blue bunting and flags.</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907073" y="3897887"/>
            <a:ext cx="2920619" cy="1372486"/>
            <a:chOff x="6431520" y="3479249"/>
            <a:chExt cx="2920619" cy="1372486"/>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6431520" y="3593095"/>
              <a:ext cx="2920618" cy="125864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6431521" y="3479249"/>
              <a:ext cx="2920618" cy="137248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was the bunting red, white and blue?</a:t>
              </a:r>
            </a:p>
          </p:txBody>
        </p:sp>
      </p:grpSp>
    </p:spTree>
    <p:extLst>
      <p:ext uri="{BB962C8B-B14F-4D97-AF65-F5344CB8AC3E}">
        <p14:creationId xmlns:p14="http://schemas.microsoft.com/office/powerpoint/2010/main" val="30166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South East – Brighton </a:t>
            </a:r>
            <a:r>
              <a:rPr lang="en-US"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12" name="Content Placeholder 6" descr="Black and white photo of men, women and children sat and stood round long white tables in the street. ">
            <a:extLst>
              <a:ext uri="{FF2B5EF4-FFF2-40B4-BE49-F238E27FC236}">
                <a16:creationId xmlns:a16="http://schemas.microsoft.com/office/drawing/2014/main" id="{E54C9086-6D01-03D5-B157-73323295195F}"/>
              </a:ext>
            </a:extLst>
          </p:cNvPr>
          <p:cNvPicPr>
            <a:picLocks noChangeAspect="1"/>
          </p:cNvPicPr>
          <p:nvPr/>
        </p:nvPicPr>
        <p:blipFill>
          <a:blip r:embed="rId3"/>
          <a:stretch>
            <a:fillRect/>
          </a:stretch>
        </p:blipFill>
        <p:spPr>
          <a:xfrm>
            <a:off x="357187" y="1625366"/>
            <a:ext cx="6408712" cy="4866274"/>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474217" y="1714655"/>
            <a:ext cx="3250327" cy="1354441"/>
            <a:chOff x="7295994" y="-2731731"/>
            <a:chExt cx="3250327" cy="177738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295994" y="-2638238"/>
              <a:ext cx="3250327" cy="1543622"/>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68995" y="-2731731"/>
              <a:ext cx="2885513" cy="17773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What are the children wearing to celebrate?</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827533" y="3708337"/>
            <a:ext cx="2524882" cy="1732388"/>
            <a:chOff x="6398108" y="3315530"/>
            <a:chExt cx="2524882" cy="1732388"/>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6398108" y="3315530"/>
              <a:ext cx="2524882" cy="173238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6431521" y="3479249"/>
              <a:ext cx="2324747" cy="137248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What do you notice about the woman’s apron?</a:t>
              </a:r>
            </a:p>
          </p:txBody>
        </p:sp>
      </p:grpSp>
    </p:spTree>
    <p:extLst>
      <p:ext uri="{BB962C8B-B14F-4D97-AF65-F5344CB8AC3E}">
        <p14:creationId xmlns:p14="http://schemas.microsoft.com/office/powerpoint/2010/main" val="26275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South East – Brighton </a:t>
            </a:r>
            <a:r>
              <a:rPr lang="en-US" sz="3200"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pic>
        <p:nvPicPr>
          <p:cNvPr id="4" name="Content Placeholder 7" descr="A black and white photo of men standing on a balcony covered with flags. There are policemen, priests and men in suits. ">
            <a:extLst>
              <a:ext uri="{FF2B5EF4-FFF2-40B4-BE49-F238E27FC236}">
                <a16:creationId xmlns:a16="http://schemas.microsoft.com/office/drawing/2014/main" id="{1813308D-5426-3859-F0F1-0C301B94BCC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3805" y="2494450"/>
            <a:ext cx="5196468" cy="3860233"/>
          </a:xfrm>
        </p:spPr>
      </p:pic>
      <p:pic>
        <p:nvPicPr>
          <p:cNvPr id="3" name="Content Placeholder 11" descr="Photo of hundreds of people standing in the street looking up. ">
            <a:extLst>
              <a:ext uri="{FF2B5EF4-FFF2-40B4-BE49-F238E27FC236}">
                <a16:creationId xmlns:a16="http://schemas.microsoft.com/office/drawing/2014/main" id="{EC4513DE-EBB7-8D30-C0D4-DF18A836AD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493" y="2426298"/>
            <a:ext cx="5196468" cy="3860233"/>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385836" y="1322620"/>
            <a:ext cx="10388873" cy="1171830"/>
            <a:chOff x="7242959" y="-2743434"/>
            <a:chExt cx="6301738" cy="303303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242959" y="-2459714"/>
              <a:ext cx="6301738" cy="244499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a:off x="7321933" y="-2743434"/>
              <a:ext cx="6076626" cy="30330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Crowds gathered outside the Town Hall in Brighton to witness the Mayor of Brighton on the flag-covered balcony giving a speech, proclaiming the end of the War in Europe. </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6096000" y="6311056"/>
            <a:ext cx="4843400" cy="479425"/>
            <a:chOff x="5104408" y="3495481"/>
            <a:chExt cx="2953887" cy="1372485"/>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5104408" y="3675432"/>
              <a:ext cx="2953887" cy="1122325"/>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5235734" y="3495481"/>
              <a:ext cx="2822561" cy="137248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What do you notice about the flags?</a:t>
              </a:r>
            </a:p>
          </p:txBody>
        </p:sp>
      </p:grpSp>
    </p:spTree>
    <p:extLst>
      <p:ext uri="{BB962C8B-B14F-4D97-AF65-F5344CB8AC3E}">
        <p14:creationId xmlns:p14="http://schemas.microsoft.com/office/powerpoint/2010/main" val="21953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North West - Manchester</a:t>
            </a:r>
            <a:endParaRPr lang="en-US" dirty="0"/>
          </a:p>
        </p:txBody>
      </p:sp>
      <p:pic>
        <p:nvPicPr>
          <p:cNvPr id="15" name="Content Placeholder 18" descr="Black and white photo of women and children standing in the middle of a cobbled street waving and cheering. Some are wearing union jacks. There are flags and bunting hung above them across the street and a big banner. ">
            <a:extLst>
              <a:ext uri="{FF2B5EF4-FFF2-40B4-BE49-F238E27FC236}">
                <a16:creationId xmlns:a16="http://schemas.microsoft.com/office/drawing/2014/main" id="{21C9558A-8839-BC8E-C927-D37881E9FF2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187" y="1432857"/>
            <a:ext cx="6840759" cy="4875246"/>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531272" y="1533413"/>
            <a:ext cx="3622363" cy="1655378"/>
            <a:chOff x="9025729" y="-1678051"/>
            <a:chExt cx="3762703" cy="217229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025729" y="-1678051"/>
              <a:ext cx="3762703" cy="217229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97328" y="-1321735"/>
              <a:ext cx="3587917" cy="145409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What does the message on the flag mean? Who is the message for?</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612337" y="3452890"/>
            <a:ext cx="3622364" cy="1655379"/>
            <a:chOff x="4435932" y="2972448"/>
            <a:chExt cx="3622364" cy="1655379"/>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2" y="2972448"/>
              <a:ext cx="3622363" cy="165537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3430974" cy="119452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Can you count how many people are in this photo?</a:t>
              </a:r>
            </a:p>
            <a:p>
              <a:pPr algn="ctr"/>
              <a:r>
                <a:rPr lang="en-GB" sz="2000" b="0" dirty="0">
                  <a:latin typeface="Arial" panose="020B0604020202020204" pitchFamily="34" charset="0"/>
                  <a:cs typeface="Arial" panose="020B0604020202020204" pitchFamily="34" charset="0"/>
                </a:rPr>
                <a:t>How many are men?</a:t>
              </a:r>
            </a:p>
          </p:txBody>
        </p:sp>
      </p:grpSp>
      <p:grpSp>
        <p:nvGrpSpPr>
          <p:cNvPr id="16" name="Washi" descr="Washi tape">
            <a:extLst>
              <a:ext uri="{FF2B5EF4-FFF2-40B4-BE49-F238E27FC236}">
                <a16:creationId xmlns:a16="http://schemas.microsoft.com/office/drawing/2014/main" id="{62EDE548-5982-7234-360F-3462463CA4DE}"/>
              </a:ext>
            </a:extLst>
          </p:cNvPr>
          <p:cNvGrpSpPr/>
          <p:nvPr/>
        </p:nvGrpSpPr>
        <p:grpSpPr>
          <a:xfrm>
            <a:off x="7987004" y="5482715"/>
            <a:ext cx="3064419" cy="1109217"/>
            <a:chOff x="9425510" y="215006"/>
            <a:chExt cx="3064419" cy="1109217"/>
          </a:xfrm>
        </p:grpSpPr>
        <p:sp>
          <p:nvSpPr>
            <p:cNvPr id="17" name="Washi">
              <a:extLst>
                <a:ext uri="{FF2B5EF4-FFF2-40B4-BE49-F238E27FC236}">
                  <a16:creationId xmlns:a16="http://schemas.microsoft.com/office/drawing/2014/main" id="{DEE459AA-240C-E768-A8E5-C44CEF45FA6F}"/>
                </a:ext>
                <a:ext uri="{C183D7F6-B498-43B3-948B-1728B52AA6E4}">
                  <adec:decorative xmlns:adec="http://schemas.microsoft.com/office/drawing/2017/decorative" val="1"/>
                </a:ext>
              </a:extLst>
            </p:cNvPr>
            <p:cNvSpPr txBox="1">
              <a:spLocks/>
            </p:cNvSpPr>
            <p:nvPr/>
          </p:nvSpPr>
          <p:spPr>
            <a:xfrm>
              <a:off x="9425510" y="215006"/>
              <a:ext cx="3064419" cy="110921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AB8D7286-BF0D-EA60-07EC-E06CA179D6B0}"/>
                </a:ext>
                <a:ext uri="{C183D7F6-B498-43B3-948B-1728B52AA6E4}">
                  <adec:decorative xmlns:adec="http://schemas.microsoft.com/office/drawing/2017/decorative" val="1"/>
                </a:ext>
              </a:extLst>
            </p:cNvPr>
            <p:cNvSpPr txBox="1">
              <a:spLocks/>
            </p:cNvSpPr>
            <p:nvPr/>
          </p:nvSpPr>
          <p:spPr>
            <a:xfrm rot="21383919">
              <a:off x="9559910" y="569196"/>
              <a:ext cx="26041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Where do you think the men are?</a:t>
              </a:r>
            </a:p>
          </p:txBody>
        </p:sp>
      </p:grpSp>
    </p:spTree>
    <p:extLst>
      <p:ext uri="{BB962C8B-B14F-4D97-AF65-F5344CB8AC3E}">
        <p14:creationId xmlns:p14="http://schemas.microsoft.com/office/powerpoint/2010/main" val="33973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North West - </a:t>
            </a:r>
            <a:r>
              <a:rPr lang="en-US" dirty="0">
                <a:cs typeface="Arial" panose="020B0604020202020204" pitchFamily="34" charset="0"/>
              </a:rPr>
              <a:t>Liverpool</a:t>
            </a:r>
            <a:endParaRPr lang="en-US" dirty="0"/>
          </a:p>
        </p:txBody>
      </p:sp>
      <p:pic>
        <p:nvPicPr>
          <p:cNvPr id="11" name="Picture 10" descr="Black and white photo of women wearing nurses uniforms inside and hanging on the sides of an old fashioned car, cheering and smiling. ">
            <a:extLst>
              <a:ext uri="{FF2B5EF4-FFF2-40B4-BE49-F238E27FC236}">
                <a16:creationId xmlns:a16="http://schemas.microsoft.com/office/drawing/2014/main" id="{62F0A717-D4A2-8E28-ACB6-FED6380E0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703" y="1382652"/>
            <a:ext cx="4298141" cy="5184576"/>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242543" y="3044950"/>
            <a:ext cx="3091353" cy="1322858"/>
            <a:chOff x="9164719" y="-1462658"/>
            <a:chExt cx="3623711" cy="1735944"/>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164719" y="-1462658"/>
              <a:ext cx="3623711" cy="173594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97328" y="-1321735"/>
              <a:ext cx="3587917" cy="145409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What do you think is happening in this picture?</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993598" y="2715318"/>
            <a:ext cx="3360202" cy="1655379"/>
            <a:chOff x="4435933" y="2972448"/>
            <a:chExt cx="3327462" cy="1655379"/>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3" y="2972448"/>
              <a:ext cx="3327462" cy="165537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2921266" cy="119452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Who might these nurses have been looking after at this time?</a:t>
              </a:r>
            </a:p>
          </p:txBody>
        </p:sp>
      </p:grpSp>
    </p:spTree>
    <p:extLst>
      <p:ext uri="{BB962C8B-B14F-4D97-AF65-F5344CB8AC3E}">
        <p14:creationId xmlns:p14="http://schemas.microsoft.com/office/powerpoint/2010/main" val="38105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Yorkshire and Humber - Sheffield</a:t>
            </a:r>
            <a:endParaRPr lang="en-US" dirty="0"/>
          </a:p>
        </p:txBody>
      </p:sp>
      <p:pic>
        <p:nvPicPr>
          <p:cNvPr id="3" name="Content Placeholder 6" descr="Black and white photo of men, women and children sat and stood round long white tables in the street. ">
            <a:extLst>
              <a:ext uri="{FF2B5EF4-FFF2-40B4-BE49-F238E27FC236}">
                <a16:creationId xmlns:a16="http://schemas.microsoft.com/office/drawing/2014/main" id="{005F46D0-72F3-CC11-3808-58ECE33A250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54"/>
          <a:stretch/>
        </p:blipFill>
        <p:spPr>
          <a:xfrm>
            <a:off x="357187" y="1529928"/>
            <a:ext cx="6334402" cy="4781128"/>
          </a:xfr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6791602" y="1511702"/>
            <a:ext cx="4623672" cy="2130541"/>
            <a:chOff x="9127210" y="-3414621"/>
            <a:chExt cx="4802806" cy="2795841"/>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164715" y="-3414621"/>
              <a:ext cx="4765301" cy="2795841"/>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27210" y="-3022870"/>
              <a:ext cx="4783158" cy="199402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Is this photograph similar to others of street parties in other parts of the country? What things are similar? What things are different?</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083001" y="3920492"/>
            <a:ext cx="4076980" cy="2130540"/>
            <a:chOff x="4435933" y="3212588"/>
            <a:chExt cx="4076980" cy="2130540"/>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3" y="3212588"/>
              <a:ext cx="4076980" cy="213054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3596168" cy="213054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This photograph was taken in 1945.</a:t>
              </a:r>
            </a:p>
            <a:p>
              <a:pPr algn="ctr"/>
              <a:r>
                <a:rPr lang="en-GB" sz="2000" b="0" dirty="0">
                  <a:latin typeface="Arial" panose="020B0604020202020204" pitchFamily="34" charset="0"/>
                  <a:cs typeface="Arial" panose="020B0604020202020204" pitchFamily="34" charset="0"/>
                </a:rPr>
                <a:t>How many people in this photo might still be alive today?</a:t>
              </a:r>
            </a:p>
          </p:txBody>
        </p:sp>
      </p:grpSp>
    </p:spTree>
    <p:extLst>
      <p:ext uri="{BB962C8B-B14F-4D97-AF65-F5344CB8AC3E}">
        <p14:creationId xmlns:p14="http://schemas.microsoft.com/office/powerpoint/2010/main" val="300082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a:t>
            </a:r>
            <a:r>
              <a:rPr lang="en-US" sz="3200" dirty="0">
                <a:latin typeface="Arial" panose="020B0604020202020204" pitchFamily="34" charset="0"/>
                <a:cs typeface="Arial" panose="020B0604020202020204" pitchFamily="34" charset="0"/>
              </a:rPr>
              <a:t>Yorkshire and Humber - Leeds</a:t>
            </a:r>
            <a:endParaRPr lang="en-US" dirty="0"/>
          </a:p>
        </p:txBody>
      </p:sp>
      <p:pic>
        <p:nvPicPr>
          <p:cNvPr id="12" name="Content Placeholder 4" descr="Men, women and children sitting and standing round a statue of a lion and smiling at the camera. ">
            <a:extLst>
              <a:ext uri="{FF2B5EF4-FFF2-40B4-BE49-F238E27FC236}">
                <a16:creationId xmlns:a16="http://schemas.microsoft.com/office/drawing/2014/main" id="{AB3F7F63-6D0E-8F31-B355-5E058037A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03" y="1339686"/>
            <a:ext cx="4821582" cy="3975227"/>
          </a:xfrm>
          <a:prstGeom prst="rect">
            <a:avLst/>
          </a:prstGeom>
        </p:spPr>
      </p:pic>
      <p:pic>
        <p:nvPicPr>
          <p:cNvPr id="13" name="Picture 12" descr="Black and white photo of adults and children stood round a bonfire. There is a person with an accordion. ">
            <a:extLst>
              <a:ext uri="{FF2B5EF4-FFF2-40B4-BE49-F238E27FC236}">
                <a16:creationId xmlns:a16="http://schemas.microsoft.com/office/drawing/2014/main" id="{AE773A23-DEAB-5313-1016-860488282D54}"/>
              </a:ext>
            </a:extLst>
          </p:cNvPr>
          <p:cNvPicPr>
            <a:picLocks noChangeAspect="1"/>
          </p:cNvPicPr>
          <p:nvPr/>
        </p:nvPicPr>
        <p:blipFill>
          <a:blip r:embed="rId4"/>
          <a:stretch>
            <a:fillRect/>
          </a:stretch>
        </p:blipFill>
        <p:spPr>
          <a:xfrm>
            <a:off x="6212232" y="1339686"/>
            <a:ext cx="4849382" cy="4013796"/>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90573" y="5414555"/>
            <a:ext cx="4604757" cy="1295428"/>
            <a:chOff x="9127210" y="-3111304"/>
            <a:chExt cx="4783158" cy="209211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136138" y="-3111304"/>
              <a:ext cx="4765301" cy="209211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27210" y="-3022870"/>
              <a:ext cx="4783158" cy="199402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There are statues of lions outside the Town Hall in Leeds. Where do you think these people are celebrating?</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4969389" y="5366952"/>
            <a:ext cx="3533783" cy="1431319"/>
            <a:chOff x="4435932" y="3212588"/>
            <a:chExt cx="3790999" cy="1583596"/>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2" y="3212588"/>
              <a:ext cx="3790999" cy="1583596"/>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dirty="0"/>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3429416" cy="158359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During the war lights were kept low at night, so enemy planes couldn’t see where to drop bombs. </a:t>
              </a:r>
            </a:p>
          </p:txBody>
        </p:sp>
      </p:grpSp>
      <p:grpSp>
        <p:nvGrpSpPr>
          <p:cNvPr id="14" name="Washi" descr="Washi tape">
            <a:extLst>
              <a:ext uri="{FF2B5EF4-FFF2-40B4-BE49-F238E27FC236}">
                <a16:creationId xmlns:a16="http://schemas.microsoft.com/office/drawing/2014/main" id="{3B941C94-3C76-A2ED-BF7E-7A1E5020DC7F}"/>
              </a:ext>
            </a:extLst>
          </p:cNvPr>
          <p:cNvGrpSpPr/>
          <p:nvPr/>
        </p:nvGrpSpPr>
        <p:grpSpPr>
          <a:xfrm>
            <a:off x="8734053" y="5414555"/>
            <a:ext cx="2776379" cy="1274383"/>
            <a:chOff x="9425510" y="215006"/>
            <a:chExt cx="3105380" cy="1511097"/>
          </a:xfrm>
        </p:grpSpPr>
        <p:sp>
          <p:nvSpPr>
            <p:cNvPr id="15" name="Washi">
              <a:extLst>
                <a:ext uri="{FF2B5EF4-FFF2-40B4-BE49-F238E27FC236}">
                  <a16:creationId xmlns:a16="http://schemas.microsoft.com/office/drawing/2014/main" id="{BBA4C063-5570-5A94-8997-C9B518160B60}"/>
                </a:ext>
                <a:ext uri="{C183D7F6-B498-43B3-948B-1728B52AA6E4}">
                  <adec:decorative xmlns:adec="http://schemas.microsoft.com/office/drawing/2017/decorative" val="1"/>
                </a:ext>
              </a:extLst>
            </p:cNvPr>
            <p:cNvSpPr txBox="1">
              <a:spLocks/>
            </p:cNvSpPr>
            <p:nvPr/>
          </p:nvSpPr>
          <p:spPr>
            <a:xfrm>
              <a:off x="9425510" y="215006"/>
              <a:ext cx="3064419" cy="151109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D219A7A7-D362-4024-E19C-2ADE2532B14F}"/>
                </a:ext>
                <a:ext uri="{C183D7F6-B498-43B3-948B-1728B52AA6E4}">
                  <adec:decorative xmlns:adec="http://schemas.microsoft.com/office/drawing/2017/decorative" val="1"/>
                </a:ext>
              </a:extLst>
            </p:cNvPr>
            <p:cNvSpPr txBox="1">
              <a:spLocks/>
            </p:cNvSpPr>
            <p:nvPr/>
          </p:nvSpPr>
          <p:spPr>
            <a:xfrm rot="21383919">
              <a:off x="9495758" y="726324"/>
              <a:ext cx="3035132" cy="56165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Why did these people want to celebrate with a bonfire?</a:t>
              </a:r>
            </a:p>
          </p:txBody>
        </p:sp>
      </p:grpSp>
    </p:spTree>
    <p:extLst>
      <p:ext uri="{BB962C8B-B14F-4D97-AF65-F5344CB8AC3E}">
        <p14:creationId xmlns:p14="http://schemas.microsoft.com/office/powerpoint/2010/main" val="7878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360842"/>
            <a:ext cx="10996613" cy="710288"/>
          </a:xfrm>
        </p:spPr>
        <p:txBody>
          <a:bodyPr>
            <a:normAutofit fontScale="90000"/>
          </a:bodyPr>
          <a:lstStyle/>
          <a:p>
            <a:r>
              <a:rPr lang="en-GB" sz="3200" dirty="0">
                <a:latin typeface="Arial" panose="020B0604020202020204" pitchFamily="34" charset="0"/>
                <a:cs typeface="Arial" panose="020B0604020202020204" pitchFamily="34" charset="0"/>
              </a:rPr>
              <a:t>What do you think might be happening in this photograph?</a:t>
            </a:r>
            <a:endParaRPr lang="en-US" dirty="0"/>
          </a:p>
        </p:txBody>
      </p:sp>
      <p:pic>
        <p:nvPicPr>
          <p:cNvPr id="4" name="Picture 3" descr="Black and white photo of loads of people hanging off the side and top of an old fashioned car. And two people inside the front seats. ">
            <a:extLst>
              <a:ext uri="{FF2B5EF4-FFF2-40B4-BE49-F238E27FC236}">
                <a16:creationId xmlns:a16="http://schemas.microsoft.com/office/drawing/2014/main" id="{1D633255-EF7B-1AFD-97E6-07A978E52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1312703"/>
            <a:ext cx="6843400" cy="4875923"/>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8110332" y="1433471"/>
            <a:ext cx="2553409" cy="891770"/>
            <a:chOff x="7410139" y="-1409870"/>
            <a:chExt cx="2553409" cy="891770"/>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7410139" y="-1409870"/>
              <a:ext cx="2553409" cy="89177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7474875" y="-1143537"/>
              <a:ext cx="2477648" cy="42891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What sort of people can you see? </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784014" y="2701241"/>
            <a:ext cx="3298891" cy="969242"/>
            <a:chOff x="7291967" y="1078619"/>
            <a:chExt cx="3298891" cy="969242"/>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7291967" y="1078619"/>
              <a:ext cx="3298891" cy="96924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7410139" y="1287144"/>
              <a:ext cx="2969703" cy="53955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How do you think they’re feeling &amp; why? </a:t>
              </a:r>
            </a:p>
          </p:txBody>
        </p:sp>
      </p:grpSp>
      <p:grpSp>
        <p:nvGrpSpPr>
          <p:cNvPr id="11" name="Washi">
            <a:extLst>
              <a:ext uri="{FF2B5EF4-FFF2-40B4-BE49-F238E27FC236}">
                <a16:creationId xmlns:a16="http://schemas.microsoft.com/office/drawing/2014/main" id="{87429777-2188-6857-B3DA-46581D639971}"/>
              </a:ext>
              <a:ext uri="{C183D7F6-B498-43B3-948B-1728B52AA6E4}">
                <adec:decorative xmlns:adec="http://schemas.microsoft.com/office/drawing/2017/decorative" val="1"/>
              </a:ext>
            </a:extLst>
          </p:cNvPr>
          <p:cNvGrpSpPr/>
          <p:nvPr/>
        </p:nvGrpSpPr>
        <p:grpSpPr>
          <a:xfrm>
            <a:off x="7652130" y="4065104"/>
            <a:ext cx="3562661" cy="968400"/>
            <a:chOff x="8827477" y="1418828"/>
            <a:chExt cx="3562661" cy="968400"/>
          </a:xfrm>
        </p:grpSpPr>
        <p:pic>
          <p:nvPicPr>
            <p:cNvPr id="12" name="Picture 11">
              <a:extLst>
                <a:ext uri="{FF2B5EF4-FFF2-40B4-BE49-F238E27FC236}">
                  <a16:creationId xmlns:a16="http://schemas.microsoft.com/office/drawing/2014/main" id="{802E756A-93E6-B2DA-0A91-2B0F4D8FD5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27477" y="1418828"/>
              <a:ext cx="3562661" cy="968400"/>
            </a:xfrm>
            <a:prstGeom prst="rect">
              <a:avLst/>
            </a:prstGeom>
          </p:spPr>
        </p:pic>
        <p:sp>
          <p:nvSpPr>
            <p:cNvPr id="13" name="Text Placeholder">
              <a:extLst>
                <a:ext uri="{FF2B5EF4-FFF2-40B4-BE49-F238E27FC236}">
                  <a16:creationId xmlns:a16="http://schemas.microsoft.com/office/drawing/2014/main" id="{03AF66F4-B96B-ABCE-B399-A7FECEC4692F}"/>
                </a:ext>
              </a:extLst>
            </p:cNvPr>
            <p:cNvSpPr txBox="1">
              <a:spLocks/>
            </p:cNvSpPr>
            <p:nvPr/>
          </p:nvSpPr>
          <p:spPr>
            <a:xfrm>
              <a:off x="9094186" y="1696109"/>
              <a:ext cx="3032183" cy="3300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What do their clothes tell you about them ? </a:t>
              </a:r>
            </a:p>
          </p:txBody>
        </p:sp>
      </p:grpSp>
    </p:spTree>
    <p:extLst>
      <p:ext uri="{BB962C8B-B14F-4D97-AF65-F5344CB8AC3E}">
        <p14:creationId xmlns:p14="http://schemas.microsoft.com/office/powerpoint/2010/main" val="25795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North </a:t>
            </a:r>
            <a:r>
              <a:rPr lang="en-US" sz="3200" dirty="0">
                <a:latin typeface="Arial" panose="020B0604020202020204" pitchFamily="34" charset="0"/>
                <a:cs typeface="Arial" panose="020B0604020202020204" pitchFamily="34" charset="0"/>
              </a:rPr>
              <a:t>Yorkshire - </a:t>
            </a:r>
            <a:r>
              <a:rPr lang="en-US" sz="3200" dirty="0" err="1">
                <a:latin typeface="Arial" panose="020B0604020202020204" pitchFamily="34" charset="0"/>
                <a:cs typeface="Arial" panose="020B0604020202020204" pitchFamily="34" charset="0"/>
              </a:rPr>
              <a:t>Teeside</a:t>
            </a:r>
            <a:endParaRPr lang="en-US" dirty="0"/>
          </a:p>
        </p:txBody>
      </p:sp>
      <p:pic>
        <p:nvPicPr>
          <p:cNvPr id="3" name="Content Placeholder 8" descr="A black and white photo of women in military uniform walking in two lines, down a street. ">
            <a:extLst>
              <a:ext uri="{FF2B5EF4-FFF2-40B4-BE49-F238E27FC236}">
                <a16:creationId xmlns:a16="http://schemas.microsoft.com/office/drawing/2014/main" id="{670389F5-0C57-9202-16BE-B0CD460D556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187" y="1583402"/>
            <a:ext cx="6563072" cy="4806864"/>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7638559" y="2086621"/>
            <a:ext cx="3292871" cy="1635575"/>
            <a:chOff x="9128094" y="-3111304"/>
            <a:chExt cx="3420446" cy="2146313"/>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136138" y="-3111304"/>
              <a:ext cx="3412402" cy="209211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28094" y="-2987347"/>
              <a:ext cx="3174499" cy="202235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latin typeface="Arial" panose="020B0604020202020204" pitchFamily="34" charset="0"/>
                  <a:cs typeface="Arial" panose="020B0604020202020204" pitchFamily="34" charset="0"/>
                </a:rPr>
                <a:t>A Victory Parade</a:t>
              </a:r>
            </a:p>
            <a:p>
              <a:pPr algn="ctr"/>
              <a:r>
                <a:rPr lang="en-GB" sz="2000" b="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What roles did women have during the war?</a:t>
              </a:r>
              <a:endParaRPr lang="en-GB" sz="2000" b="0" dirty="0">
                <a:latin typeface="Arial" panose="020B0604020202020204" pitchFamily="34" charset="0"/>
                <a:cs typeface="Arial" panose="020B0604020202020204" pitchFamily="34" charset="0"/>
              </a:endParaRP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646303" y="4216341"/>
            <a:ext cx="3477936" cy="1583596"/>
            <a:chOff x="4435933" y="3212588"/>
            <a:chExt cx="3477936" cy="1583596"/>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3" y="3415990"/>
              <a:ext cx="3477936" cy="111359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dirty="0"/>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3050063" cy="158359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might these women be in uniform?</a:t>
              </a:r>
            </a:p>
          </p:txBody>
        </p:sp>
      </p:grpSp>
    </p:spTree>
    <p:extLst>
      <p:ext uri="{BB962C8B-B14F-4D97-AF65-F5344CB8AC3E}">
        <p14:creationId xmlns:p14="http://schemas.microsoft.com/office/powerpoint/2010/main" val="313456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48BF-FAE8-7503-E8F7-7069D7D2E203}"/>
              </a:ext>
            </a:extLst>
          </p:cNvPr>
          <p:cNvSpPr>
            <a:spLocks noGrp="1"/>
          </p:cNvSpPr>
          <p:nvPr>
            <p:ph type="title"/>
          </p:nvPr>
        </p:nvSpPr>
        <p:spPr>
          <a:xfrm>
            <a:off x="357187" y="546944"/>
            <a:ext cx="10996613" cy="528470"/>
          </a:xfrm>
        </p:spPr>
        <p:txBody>
          <a:bodyPr>
            <a:noAutofit/>
          </a:bodyPr>
          <a:lstStyle/>
          <a:p>
            <a:r>
              <a:rPr lang="en-US" dirty="0">
                <a:latin typeface="Arial" panose="020B0604020202020204" pitchFamily="34" charset="0"/>
                <a:cs typeface="Arial" panose="020B0604020202020204" pitchFamily="34" charset="0"/>
              </a:rPr>
              <a:t>Street parties and celebrations all over the country – North East</a:t>
            </a:r>
            <a:r>
              <a:rPr lang="en-US" sz="3200" dirty="0">
                <a:latin typeface="Arial" panose="020B0604020202020204" pitchFamily="34" charset="0"/>
                <a:cs typeface="Arial" panose="020B0604020202020204" pitchFamily="34" charset="0"/>
              </a:rPr>
              <a:t>- Newcastle</a:t>
            </a:r>
            <a:endParaRPr lang="en-US" dirty="0"/>
          </a:p>
        </p:txBody>
      </p:sp>
      <p:pic>
        <p:nvPicPr>
          <p:cNvPr id="12" name="Content Placeholder 10" descr="Men, women and children sitting and standing around a long table outside in the street. All smiling at the camera. ">
            <a:extLst>
              <a:ext uri="{FF2B5EF4-FFF2-40B4-BE49-F238E27FC236}">
                <a16:creationId xmlns:a16="http://schemas.microsoft.com/office/drawing/2014/main" id="{BE07CB23-5C4B-C80D-67E4-DB6A51B27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44" y="1475277"/>
            <a:ext cx="7128792" cy="4992776"/>
          </a:xfrm>
          <a:prstGeom prst="rect">
            <a:avLst/>
          </a:prstGeom>
        </p:spPr>
      </p:pic>
      <p:grpSp>
        <p:nvGrpSpPr>
          <p:cNvPr id="5" name="Washi">
            <a:extLst>
              <a:ext uri="{FF2B5EF4-FFF2-40B4-BE49-F238E27FC236}">
                <a16:creationId xmlns:a16="http://schemas.microsoft.com/office/drawing/2014/main" id="{506E11AE-3E10-7764-D393-8FB4122C58F1}"/>
              </a:ext>
              <a:ext uri="{C183D7F6-B498-43B3-948B-1728B52AA6E4}">
                <adec:decorative xmlns:adec="http://schemas.microsoft.com/office/drawing/2017/decorative" val="1"/>
              </a:ext>
            </a:extLst>
          </p:cNvPr>
          <p:cNvGrpSpPr/>
          <p:nvPr/>
        </p:nvGrpSpPr>
        <p:grpSpPr>
          <a:xfrm>
            <a:off x="8044136" y="1747119"/>
            <a:ext cx="2887294" cy="3137338"/>
            <a:chOff x="9045398" y="-3287022"/>
            <a:chExt cx="2999155" cy="4117029"/>
          </a:xfrm>
        </p:grpSpPr>
        <p:sp>
          <p:nvSpPr>
            <p:cNvPr id="6" name="Picture 9">
              <a:extLst>
                <a:ext uri="{FF2B5EF4-FFF2-40B4-BE49-F238E27FC236}">
                  <a16:creationId xmlns:a16="http://schemas.microsoft.com/office/drawing/2014/main" id="{0E6E4DD5-30AA-17A3-023A-8CB6C1FB43A0}"/>
                </a:ext>
                <a:ext uri="{C183D7F6-B498-43B3-948B-1728B52AA6E4}">
                  <adec:decorative xmlns:adec="http://schemas.microsoft.com/office/drawing/2017/decorative" val="1"/>
                </a:ext>
              </a:extLst>
            </p:cNvPr>
            <p:cNvSpPr/>
            <p:nvPr/>
          </p:nvSpPr>
          <p:spPr>
            <a:xfrm rot="10800000" flipV="1">
              <a:off x="9045398" y="-3287022"/>
              <a:ext cx="2999155" cy="4117029"/>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51B2DBC8-BE3B-9A03-7665-7F569D6EF96E}"/>
                </a:ext>
              </a:extLst>
            </p:cNvPr>
            <p:cNvSpPr txBox="1">
              <a:spLocks/>
            </p:cNvSpPr>
            <p:nvPr/>
          </p:nvSpPr>
          <p:spPr>
            <a:xfrm rot="21383919">
              <a:off x="9157915" y="-2966146"/>
              <a:ext cx="2610871" cy="319949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Food was rationed during the war. </a:t>
              </a:r>
            </a:p>
            <a:p>
              <a:pPr algn="ctr"/>
              <a:r>
                <a:rPr lang="en-GB" sz="2000" b="0" dirty="0">
                  <a:latin typeface="Arial" panose="020B0604020202020204" pitchFamily="34" charset="0"/>
                  <a:cs typeface="Arial" panose="020B0604020202020204" pitchFamily="34" charset="0"/>
                </a:rPr>
                <a:t>How do you think these people managed to fill the table with food for the children?</a:t>
              </a:r>
            </a:p>
          </p:txBody>
        </p:sp>
      </p:grpSp>
      <p:grpSp>
        <p:nvGrpSpPr>
          <p:cNvPr id="8" name="Washi">
            <a:extLst>
              <a:ext uri="{FF2B5EF4-FFF2-40B4-BE49-F238E27FC236}">
                <a16:creationId xmlns:a16="http://schemas.microsoft.com/office/drawing/2014/main" id="{6DF3565D-3EB4-D867-D5F7-E25D0A284A2B}"/>
              </a:ext>
              <a:ext uri="{C183D7F6-B498-43B3-948B-1728B52AA6E4}">
                <adec:decorative xmlns:adec="http://schemas.microsoft.com/office/drawing/2017/decorative" val="1"/>
              </a:ext>
            </a:extLst>
          </p:cNvPr>
          <p:cNvGrpSpPr/>
          <p:nvPr/>
        </p:nvGrpSpPr>
        <p:grpSpPr>
          <a:xfrm>
            <a:off x="7748815" y="5052443"/>
            <a:ext cx="3477936" cy="1583596"/>
            <a:chOff x="4435933" y="3212588"/>
            <a:chExt cx="3477936" cy="1583596"/>
          </a:xfrm>
        </p:grpSpPr>
        <p:sp>
          <p:nvSpPr>
            <p:cNvPr id="9" name="Picture 9">
              <a:extLst>
                <a:ext uri="{FF2B5EF4-FFF2-40B4-BE49-F238E27FC236}">
                  <a16:creationId xmlns:a16="http://schemas.microsoft.com/office/drawing/2014/main" id="{47A142C9-ADA3-E175-0EBA-B1C3F449BE6D}"/>
                </a:ext>
                <a:ext uri="{C183D7F6-B498-43B3-948B-1728B52AA6E4}">
                  <adec:decorative xmlns:adec="http://schemas.microsoft.com/office/drawing/2017/decorative" val="1"/>
                </a:ext>
              </a:extLst>
            </p:cNvPr>
            <p:cNvSpPr/>
            <p:nvPr/>
          </p:nvSpPr>
          <p:spPr>
            <a:xfrm>
              <a:off x="4435933" y="3415990"/>
              <a:ext cx="3477936" cy="111359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dirty="0"/>
            </a:p>
          </p:txBody>
        </p:sp>
        <p:sp>
          <p:nvSpPr>
            <p:cNvPr id="10" name="Text Placeholder">
              <a:extLst>
                <a:ext uri="{FF2B5EF4-FFF2-40B4-BE49-F238E27FC236}">
                  <a16:creationId xmlns:a16="http://schemas.microsoft.com/office/drawing/2014/main" id="{655072B2-DB4B-9690-54D5-8075DDA27DEE}"/>
                </a:ext>
              </a:extLst>
            </p:cNvPr>
            <p:cNvSpPr txBox="1">
              <a:spLocks/>
            </p:cNvSpPr>
            <p:nvPr/>
          </p:nvSpPr>
          <p:spPr>
            <a:xfrm>
              <a:off x="4627322" y="3212588"/>
              <a:ext cx="3050063" cy="158359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Look closely – what are they eating?</a:t>
              </a:r>
            </a:p>
          </p:txBody>
        </p:sp>
      </p:grpSp>
    </p:spTree>
    <p:extLst>
      <p:ext uri="{BB962C8B-B14F-4D97-AF65-F5344CB8AC3E}">
        <p14:creationId xmlns:p14="http://schemas.microsoft.com/office/powerpoint/2010/main" val="20775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England showing all the counties in different colours and the main cities. ">
            <a:extLst>
              <a:ext uri="{FF2B5EF4-FFF2-40B4-BE49-F238E27FC236}">
                <a16:creationId xmlns:a16="http://schemas.microsoft.com/office/drawing/2014/main" id="{A8BCFDF6-B4F6-33B8-379F-E9EA27BBAC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131"/>
          <a:stretch/>
        </p:blipFill>
        <p:spPr bwMode="auto">
          <a:xfrm>
            <a:off x="4579389" y="407450"/>
            <a:ext cx="6834343" cy="6284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lstStyle/>
          <a:p>
            <a:r>
              <a:rPr lang="en-US" dirty="0"/>
              <a:t>Map of England</a:t>
            </a:r>
          </a:p>
        </p:txBody>
      </p:sp>
      <p:grpSp>
        <p:nvGrpSpPr>
          <p:cNvPr id="5" name="Washi">
            <a:extLst>
              <a:ext uri="{FF2B5EF4-FFF2-40B4-BE49-F238E27FC236}">
                <a16:creationId xmlns:a16="http://schemas.microsoft.com/office/drawing/2014/main" id="{55C632A0-F348-0A66-6320-A9C61F728CFE}"/>
              </a:ext>
              <a:ext uri="{C183D7F6-B498-43B3-948B-1728B52AA6E4}">
                <adec:decorative xmlns:adec="http://schemas.microsoft.com/office/drawing/2017/decorative" val="1"/>
              </a:ext>
            </a:extLst>
          </p:cNvPr>
          <p:cNvGrpSpPr/>
          <p:nvPr/>
        </p:nvGrpSpPr>
        <p:grpSpPr>
          <a:xfrm>
            <a:off x="238126" y="1572716"/>
            <a:ext cx="4199373" cy="1863854"/>
            <a:chOff x="7410137" y="-2667309"/>
            <a:chExt cx="4258916" cy="2150282"/>
          </a:xfrm>
        </p:grpSpPr>
        <p:sp>
          <p:nvSpPr>
            <p:cNvPr id="6" name="Picture 9">
              <a:extLst>
                <a:ext uri="{FF2B5EF4-FFF2-40B4-BE49-F238E27FC236}">
                  <a16:creationId xmlns:a16="http://schemas.microsoft.com/office/drawing/2014/main" id="{201C3436-B1DA-6B79-1096-A8F4088AD0F6}"/>
                </a:ext>
                <a:ext uri="{C183D7F6-B498-43B3-948B-1728B52AA6E4}">
                  <adec:decorative xmlns:adec="http://schemas.microsoft.com/office/drawing/2017/decorative" val="1"/>
                </a:ext>
              </a:extLst>
            </p:cNvPr>
            <p:cNvSpPr/>
            <p:nvPr/>
          </p:nvSpPr>
          <p:spPr>
            <a:xfrm rot="10800000" flipV="1">
              <a:off x="7410137" y="-2456503"/>
              <a:ext cx="4258916" cy="175347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C3830573-8A4B-0639-413B-74E405BD83B4}"/>
                </a:ext>
              </a:extLst>
            </p:cNvPr>
            <p:cNvSpPr txBox="1">
              <a:spLocks/>
            </p:cNvSpPr>
            <p:nvPr/>
          </p:nvSpPr>
          <p:spPr>
            <a:xfrm rot="21383919">
              <a:off x="7540816" y="-2667309"/>
              <a:ext cx="4064716" cy="21502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0" dirty="0">
                  <a:latin typeface="Arial" panose="020B0604020202020204" pitchFamily="34" charset="0"/>
                  <a:cs typeface="Arial" panose="020B0604020202020204" pitchFamily="34" charset="0"/>
                </a:rPr>
                <a:t>Can you find all the places  where the VE Day photographs in the previous slides were taken?</a:t>
              </a:r>
            </a:p>
          </p:txBody>
        </p:sp>
      </p:grpSp>
      <p:grpSp>
        <p:nvGrpSpPr>
          <p:cNvPr id="8" name="Washi">
            <a:extLst>
              <a:ext uri="{FF2B5EF4-FFF2-40B4-BE49-F238E27FC236}">
                <a16:creationId xmlns:a16="http://schemas.microsoft.com/office/drawing/2014/main" id="{A19549CE-734B-21DF-28EF-3CFC61C233AD}"/>
              </a:ext>
              <a:ext uri="{C183D7F6-B498-43B3-948B-1728B52AA6E4}">
                <adec:decorative xmlns:adec="http://schemas.microsoft.com/office/drawing/2017/decorative" val="1"/>
              </a:ext>
            </a:extLst>
          </p:cNvPr>
          <p:cNvGrpSpPr/>
          <p:nvPr/>
        </p:nvGrpSpPr>
        <p:grpSpPr>
          <a:xfrm>
            <a:off x="464361" y="3365774"/>
            <a:ext cx="3746902" cy="1568941"/>
            <a:chOff x="7291964" y="1042224"/>
            <a:chExt cx="3746902" cy="1568941"/>
          </a:xfrm>
        </p:grpSpPr>
        <p:sp>
          <p:nvSpPr>
            <p:cNvPr id="9" name="Picture 9">
              <a:extLst>
                <a:ext uri="{FF2B5EF4-FFF2-40B4-BE49-F238E27FC236}">
                  <a16:creationId xmlns:a16="http://schemas.microsoft.com/office/drawing/2014/main" id="{1EDD38C0-1DA3-417D-A379-AE2211B33738}"/>
                </a:ext>
                <a:ext uri="{C183D7F6-B498-43B3-948B-1728B52AA6E4}">
                  <adec:decorative xmlns:adec="http://schemas.microsoft.com/office/drawing/2017/decorative" val="1"/>
                </a:ext>
              </a:extLst>
            </p:cNvPr>
            <p:cNvSpPr/>
            <p:nvPr/>
          </p:nvSpPr>
          <p:spPr>
            <a:xfrm>
              <a:off x="7291964" y="1366689"/>
              <a:ext cx="3746902" cy="102168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386C2A8B-3CE3-3D76-7735-FB52C82D7452}"/>
                </a:ext>
              </a:extLst>
            </p:cNvPr>
            <p:cNvSpPr txBox="1">
              <a:spLocks/>
            </p:cNvSpPr>
            <p:nvPr/>
          </p:nvSpPr>
          <p:spPr>
            <a:xfrm>
              <a:off x="7558676" y="1042224"/>
              <a:ext cx="3338300" cy="156894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Who do you think took the photographs?</a:t>
              </a:r>
            </a:p>
          </p:txBody>
        </p:sp>
      </p:grpSp>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238126" y="5025142"/>
            <a:ext cx="4112068" cy="1521853"/>
            <a:chOff x="7404674" y="389930"/>
            <a:chExt cx="4112068" cy="1521853"/>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4674" y="389930"/>
              <a:ext cx="4112068" cy="1521853"/>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3856163" cy="110148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are many of the photographs we have of VE day from newspapers?</a:t>
              </a:r>
            </a:p>
          </p:txBody>
        </p:sp>
      </p:grpSp>
    </p:spTree>
    <p:extLst>
      <p:ext uri="{BB962C8B-B14F-4D97-AF65-F5344CB8AC3E}">
        <p14:creationId xmlns:p14="http://schemas.microsoft.com/office/powerpoint/2010/main" val="34349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51350-0E20-B198-EC2A-883D066E5424}"/>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 Print and cut out the photos </a:t>
            </a:r>
            <a:r>
              <a:rPr lang="en-GB"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9" name="Picture Placeholder 8" descr="Black and white photo of women and children sat and gathered round a long table outside in the street. Some of the children are wearing crowns and party hats. ">
            <a:extLst>
              <a:ext uri="{FF2B5EF4-FFF2-40B4-BE49-F238E27FC236}">
                <a16:creationId xmlns:a16="http://schemas.microsoft.com/office/drawing/2014/main" id="{076DDBBC-BC43-D70C-5E19-BCACB1204659}"/>
              </a:ext>
            </a:extLst>
          </p:cNvPr>
          <p:cNvPicPr>
            <a:picLocks noGrp="1" noChangeAspect="1"/>
          </p:cNvPicPr>
          <p:nvPr>
            <p:ph type="pic" sz="quarter" idx="4294967295"/>
          </p:nvPr>
        </p:nvPicPr>
        <p:blipFill>
          <a:blip r:embed="rId3">
            <a:extLst>
              <a:ext uri="{BEBA8EAE-BF5A-486C-A8C5-ECC9F3942E4B}">
                <a14:imgProps xmlns:a14="http://schemas.microsoft.com/office/drawing/2010/main">
                  <a14:imgLayer r:embed="rId4">
                    <a14:imgEffect>
                      <a14:saturation sat="0"/>
                    </a14:imgEffect>
                  </a14:imgLayer>
                </a14:imgProps>
              </a:ext>
            </a:extLst>
          </a:blip>
          <a:srcRect l="11089" r="11089"/>
          <a:stretch>
            <a:fillRect/>
          </a:stretch>
        </p:blipFill>
        <p:spPr>
          <a:xfrm>
            <a:off x="294304" y="1141257"/>
            <a:ext cx="3142576" cy="2486025"/>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pic>
      <p:pic>
        <p:nvPicPr>
          <p:cNvPr id="11" name="Picture Placeholder 10" descr="Men, women and children sat and stood round a long table in the street next to rubble. ">
            <a:extLst>
              <a:ext uri="{FF2B5EF4-FFF2-40B4-BE49-F238E27FC236}">
                <a16:creationId xmlns:a16="http://schemas.microsoft.com/office/drawing/2014/main" id="{971A5BF2-FF62-2D19-09F3-7C5FAF712E5C}"/>
              </a:ext>
            </a:extLst>
          </p:cNvPr>
          <p:cNvPicPr>
            <a:picLocks noGrp="1" noChangeAspect="1"/>
          </p:cNvPicPr>
          <p:nvPr>
            <p:ph type="pic" sz="quarter" idx="4294967295"/>
          </p:nvPr>
        </p:nvPicPr>
        <p:blipFill>
          <a:blip r:embed="rId5">
            <a:extLst>
              <a:ext uri="{BEBA8EAE-BF5A-486C-A8C5-ECC9F3942E4B}">
                <a14:imgProps xmlns:a14="http://schemas.microsoft.com/office/drawing/2010/main">
                  <a14:imgLayer r:embed="rId6">
                    <a14:imgEffect>
                      <a14:saturation sat="0"/>
                    </a14:imgEffect>
                  </a14:imgLayer>
                </a14:imgProps>
              </a:ext>
            </a:extLst>
          </a:blip>
          <a:srcRect l="9707" r="9707"/>
          <a:stretch>
            <a:fillRect/>
          </a:stretch>
        </p:blipFill>
        <p:spPr>
          <a:xfrm>
            <a:off x="4394854" y="976148"/>
            <a:ext cx="3025775"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3" name="Picture Placeholder 12" descr="Black and white photo of men, women and children sat and stood round long white tables in the street. There are flowers on the table and food with bunting above. ">
            <a:extLst>
              <a:ext uri="{FF2B5EF4-FFF2-40B4-BE49-F238E27FC236}">
                <a16:creationId xmlns:a16="http://schemas.microsoft.com/office/drawing/2014/main" id="{FBAEFA2C-DB50-46D5-9038-3D57EC345DE9}"/>
              </a:ext>
            </a:extLst>
          </p:cNvPr>
          <p:cNvPicPr>
            <a:picLocks noGrp="1" noChangeAspect="1"/>
          </p:cNvPicPr>
          <p:nvPr>
            <p:ph type="pic" sz="quarter" idx="4294967295"/>
          </p:nvPr>
        </p:nvPicPr>
        <p:blipFill>
          <a:blip r:embed="rId7">
            <a:extLst>
              <a:ext uri="{BEBA8EAE-BF5A-486C-A8C5-ECC9F3942E4B}">
                <a14:imgProps xmlns:a14="http://schemas.microsoft.com/office/drawing/2010/main">
                  <a14:imgLayer r:embed="rId8">
                    <a14:imgEffect>
                      <a14:saturation sat="0"/>
                    </a14:imgEffect>
                  </a14:imgLayer>
                </a14:imgProps>
              </a:ext>
            </a:extLst>
          </a:blip>
          <a:srcRect t="3981" b="3981"/>
          <a:stretch>
            <a:fillRect/>
          </a:stretch>
        </p:blipFill>
        <p:spPr>
          <a:xfrm>
            <a:off x="7805391" y="807636"/>
            <a:ext cx="3486150" cy="2395537"/>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pic>
      <p:pic>
        <p:nvPicPr>
          <p:cNvPr id="15" name="Picture Placeholder 14" descr="A brown photo of thousands of people gathered round a a large fountain and statue. ">
            <a:extLst>
              <a:ext uri="{FF2B5EF4-FFF2-40B4-BE49-F238E27FC236}">
                <a16:creationId xmlns:a16="http://schemas.microsoft.com/office/drawing/2014/main" id="{09D73F32-990D-DBEB-43F5-193B17B99C82}"/>
              </a:ext>
            </a:extLst>
          </p:cNvPr>
          <p:cNvPicPr>
            <a:picLocks noGrp="1" noChangeAspect="1"/>
          </p:cNvPicPr>
          <p:nvPr>
            <p:ph type="pic" sz="quarter" idx="4294967295"/>
          </p:nvPr>
        </p:nvPicPr>
        <p:blipFill>
          <a:blip r:embed="rId9">
            <a:extLst>
              <a:ext uri="{BEBA8EAE-BF5A-486C-A8C5-ECC9F3942E4B}">
                <a14:imgProps xmlns:a14="http://schemas.microsoft.com/office/drawing/2010/main">
                  <a14:imgLayer r:embed="rId10">
                    <a14:imgEffect>
                      <a14:saturation sat="0"/>
                    </a14:imgEffect>
                  </a14:imgLayer>
                </a14:imgProps>
              </a:ext>
            </a:extLst>
          </a:blip>
          <a:srcRect l="4178" r="4178"/>
          <a:stretch>
            <a:fillRect/>
          </a:stretch>
        </p:blipFill>
        <p:spPr>
          <a:xfrm>
            <a:off x="143375" y="3914426"/>
            <a:ext cx="3376413" cy="2466340"/>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17" name="Picture Placeholder 16" descr="A black and white photo of lots of men and woman standing in the street in front of a large stone building with a large entrance with columns. There are people stood in military uniform standing with flags at the front. ">
            <a:extLst>
              <a:ext uri="{FF2B5EF4-FFF2-40B4-BE49-F238E27FC236}">
                <a16:creationId xmlns:a16="http://schemas.microsoft.com/office/drawing/2014/main" id="{2CFC6473-9AD6-FB69-B4FA-F435E70D44E2}"/>
              </a:ext>
            </a:extLst>
          </p:cNvPr>
          <p:cNvPicPr>
            <a:picLocks noGrp="1" noChangeAspect="1"/>
          </p:cNvPicPr>
          <p:nvPr>
            <p:ph type="pic" sz="quarter" idx="4294967295"/>
          </p:nvPr>
        </p:nvPicPr>
        <p:blipFill>
          <a:blip r:embed="rId11">
            <a:extLst>
              <a:ext uri="{BEBA8EAE-BF5A-486C-A8C5-ECC9F3942E4B}">
                <a14:imgProps xmlns:a14="http://schemas.microsoft.com/office/drawing/2010/main">
                  <a14:imgLayer r:embed="rId12">
                    <a14:imgEffect>
                      <a14:saturation sat="0"/>
                    </a14:imgEffect>
                  </a14:imgLayer>
                </a14:imgProps>
              </a:ext>
            </a:extLst>
          </a:blip>
          <a:srcRect t="6381" b="6381"/>
          <a:stretch>
            <a:fillRect/>
          </a:stretch>
        </p:blipFill>
        <p:spPr>
          <a:xfrm>
            <a:off x="3768303" y="4088307"/>
            <a:ext cx="3429708" cy="239940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19" name="Washi">
            <a:extLst>
              <a:ext uri="{FF2B5EF4-FFF2-40B4-BE49-F238E27FC236}">
                <a16:creationId xmlns:a16="http://schemas.microsoft.com/office/drawing/2014/main" id="{02B104CC-7BD6-8BA0-5516-D7E135AFA0C8}"/>
              </a:ext>
              <a:ext uri="{C183D7F6-B498-43B3-948B-1728B52AA6E4}">
                <adec:decorative xmlns:adec="http://schemas.microsoft.com/office/drawing/2017/decorative" val="1"/>
              </a:ext>
            </a:extLst>
          </p:cNvPr>
          <p:cNvGrpSpPr/>
          <p:nvPr/>
        </p:nvGrpSpPr>
        <p:grpSpPr>
          <a:xfrm>
            <a:off x="2444800" y="3514445"/>
            <a:ext cx="1232294" cy="409806"/>
            <a:chOff x="7229093" y="392172"/>
            <a:chExt cx="1699655" cy="548526"/>
          </a:xfrm>
        </p:grpSpPr>
        <p:sp>
          <p:nvSpPr>
            <p:cNvPr id="20" name="Picture 9">
              <a:extLst>
                <a:ext uri="{FF2B5EF4-FFF2-40B4-BE49-F238E27FC236}">
                  <a16:creationId xmlns:a16="http://schemas.microsoft.com/office/drawing/2014/main" id="{C92A062A-687C-9643-D8F2-E0158F80D21E}"/>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21" name="Text Placeholder" descr="London">
              <a:extLst>
                <a:ext uri="{FF2B5EF4-FFF2-40B4-BE49-F238E27FC236}">
                  <a16:creationId xmlns:a16="http://schemas.microsoft.com/office/drawing/2014/main" id="{89C4D609-E32F-0547-A4CD-3F97455317B5}"/>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London</a:t>
              </a:r>
            </a:p>
          </p:txBody>
        </p:sp>
      </p:grpSp>
      <p:pic>
        <p:nvPicPr>
          <p:cNvPr id="18" name="Picture Placeholder 16" descr="A black and white photo of women and children sat and stood round a long table in the street. There are flowers on the table and houses in the background. ">
            <a:extLst>
              <a:ext uri="{FF2B5EF4-FFF2-40B4-BE49-F238E27FC236}">
                <a16:creationId xmlns:a16="http://schemas.microsoft.com/office/drawing/2014/main" id="{CF92B007-06C8-3DF9-49E7-46AAC91F7D4C}"/>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rcRect l="6711" r="6711"/>
          <a:stretch/>
        </p:blipFill>
        <p:spPr>
          <a:xfrm>
            <a:off x="7912804" y="3806638"/>
            <a:ext cx="3578973" cy="2503832"/>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6" name="Washi">
            <a:extLst>
              <a:ext uri="{FF2B5EF4-FFF2-40B4-BE49-F238E27FC236}">
                <a16:creationId xmlns:a16="http://schemas.microsoft.com/office/drawing/2014/main" id="{9BB195E6-F1FF-8439-00A2-FD0A935977E3}"/>
              </a:ext>
              <a:ext uri="{C183D7F6-B498-43B3-948B-1728B52AA6E4}">
                <adec:decorative xmlns:adec="http://schemas.microsoft.com/office/drawing/2017/decorative" val="1"/>
              </a:ext>
            </a:extLst>
          </p:cNvPr>
          <p:cNvGrpSpPr/>
          <p:nvPr/>
        </p:nvGrpSpPr>
        <p:grpSpPr>
          <a:xfrm>
            <a:off x="6680510" y="3589537"/>
            <a:ext cx="1232294" cy="409806"/>
            <a:chOff x="7229093" y="392172"/>
            <a:chExt cx="1699655" cy="548526"/>
          </a:xfrm>
        </p:grpSpPr>
        <p:sp>
          <p:nvSpPr>
            <p:cNvPr id="7" name="Picture 9">
              <a:extLst>
                <a:ext uri="{FF2B5EF4-FFF2-40B4-BE49-F238E27FC236}">
                  <a16:creationId xmlns:a16="http://schemas.microsoft.com/office/drawing/2014/main" id="{781E213C-663B-3ED5-0CD2-4F19C207217B}"/>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8" name="Text Placeholder" descr="Coventry">
              <a:extLst>
                <a:ext uri="{FF2B5EF4-FFF2-40B4-BE49-F238E27FC236}">
                  <a16:creationId xmlns:a16="http://schemas.microsoft.com/office/drawing/2014/main" id="{D4107A1B-BEEF-1214-DDB6-E09D3BF763EF}"/>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Coventry</a:t>
              </a:r>
            </a:p>
          </p:txBody>
        </p:sp>
      </p:grpSp>
      <p:grpSp>
        <p:nvGrpSpPr>
          <p:cNvPr id="10" name="Washi">
            <a:extLst>
              <a:ext uri="{FF2B5EF4-FFF2-40B4-BE49-F238E27FC236}">
                <a16:creationId xmlns:a16="http://schemas.microsoft.com/office/drawing/2014/main" id="{35279345-780F-8911-52D8-FBF2CD24C3F1}"/>
              </a:ext>
              <a:ext uri="{C183D7F6-B498-43B3-948B-1728B52AA6E4}">
                <adec:decorative xmlns:adec="http://schemas.microsoft.com/office/drawing/2017/decorative" val="1"/>
              </a:ext>
            </a:extLst>
          </p:cNvPr>
          <p:cNvGrpSpPr/>
          <p:nvPr/>
        </p:nvGrpSpPr>
        <p:grpSpPr>
          <a:xfrm>
            <a:off x="9813663" y="3083379"/>
            <a:ext cx="1232294" cy="409806"/>
            <a:chOff x="7229093" y="392172"/>
            <a:chExt cx="1699655" cy="548526"/>
          </a:xfrm>
        </p:grpSpPr>
        <p:sp>
          <p:nvSpPr>
            <p:cNvPr id="12" name="Picture 9">
              <a:extLst>
                <a:ext uri="{FF2B5EF4-FFF2-40B4-BE49-F238E27FC236}">
                  <a16:creationId xmlns:a16="http://schemas.microsoft.com/office/drawing/2014/main" id="{590D921F-D94F-159B-75DF-FB7A087F520D}"/>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14" name="Text Placeholder" descr="Bristol">
              <a:extLst>
                <a:ext uri="{FF2B5EF4-FFF2-40B4-BE49-F238E27FC236}">
                  <a16:creationId xmlns:a16="http://schemas.microsoft.com/office/drawing/2014/main" id="{7C1B917B-11C1-0BDA-97EB-3585551AF948}"/>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Bristol</a:t>
              </a:r>
            </a:p>
          </p:txBody>
        </p:sp>
      </p:grpSp>
      <p:grpSp>
        <p:nvGrpSpPr>
          <p:cNvPr id="16" name="Washi">
            <a:extLst>
              <a:ext uri="{FF2B5EF4-FFF2-40B4-BE49-F238E27FC236}">
                <a16:creationId xmlns:a16="http://schemas.microsoft.com/office/drawing/2014/main" id="{80FC67BC-7824-2EA8-D9AE-0D0C11510E28}"/>
              </a:ext>
              <a:ext uri="{C183D7F6-B498-43B3-948B-1728B52AA6E4}">
                <adec:decorative xmlns:adec="http://schemas.microsoft.com/office/drawing/2017/decorative" val="1"/>
              </a:ext>
            </a:extLst>
          </p:cNvPr>
          <p:cNvGrpSpPr/>
          <p:nvPr/>
        </p:nvGrpSpPr>
        <p:grpSpPr>
          <a:xfrm>
            <a:off x="2146412" y="6242954"/>
            <a:ext cx="1232294" cy="409806"/>
            <a:chOff x="7229093" y="392172"/>
            <a:chExt cx="1699655" cy="548526"/>
          </a:xfrm>
        </p:grpSpPr>
        <p:sp>
          <p:nvSpPr>
            <p:cNvPr id="41" name="Picture 9">
              <a:extLst>
                <a:ext uri="{FF2B5EF4-FFF2-40B4-BE49-F238E27FC236}">
                  <a16:creationId xmlns:a16="http://schemas.microsoft.com/office/drawing/2014/main" id="{3FABAAB4-C2BC-D294-3C10-084CFC7B8F15}"/>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2" name="Text Placeholder" descr="London">
              <a:extLst>
                <a:ext uri="{FF2B5EF4-FFF2-40B4-BE49-F238E27FC236}">
                  <a16:creationId xmlns:a16="http://schemas.microsoft.com/office/drawing/2014/main" id="{A57BB628-D3A6-088B-9C0E-C9D59EC27C30}"/>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London</a:t>
              </a:r>
            </a:p>
          </p:txBody>
        </p:sp>
      </p:grpSp>
      <p:grpSp>
        <p:nvGrpSpPr>
          <p:cNvPr id="43" name="Washi">
            <a:extLst>
              <a:ext uri="{FF2B5EF4-FFF2-40B4-BE49-F238E27FC236}">
                <a16:creationId xmlns:a16="http://schemas.microsoft.com/office/drawing/2014/main" id="{6C48FACE-E937-665B-284B-47CA97F56FFE}"/>
              </a:ext>
              <a:ext uri="{C183D7F6-B498-43B3-948B-1728B52AA6E4}">
                <adec:decorative xmlns:adec="http://schemas.microsoft.com/office/drawing/2017/decorative" val="1"/>
              </a:ext>
            </a:extLst>
          </p:cNvPr>
          <p:cNvGrpSpPr/>
          <p:nvPr/>
        </p:nvGrpSpPr>
        <p:grpSpPr>
          <a:xfrm>
            <a:off x="6323114" y="6407802"/>
            <a:ext cx="1589690" cy="409806"/>
            <a:chOff x="7229093" y="392172"/>
            <a:chExt cx="1699655" cy="548526"/>
          </a:xfrm>
        </p:grpSpPr>
        <p:sp>
          <p:nvSpPr>
            <p:cNvPr id="44" name="Picture 9">
              <a:extLst>
                <a:ext uri="{FF2B5EF4-FFF2-40B4-BE49-F238E27FC236}">
                  <a16:creationId xmlns:a16="http://schemas.microsoft.com/office/drawing/2014/main" id="{19FE1808-FD1A-464B-F704-370121FE2D8C}"/>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5" name="Text Placeholder" descr="Birmingham">
              <a:extLst>
                <a:ext uri="{FF2B5EF4-FFF2-40B4-BE49-F238E27FC236}">
                  <a16:creationId xmlns:a16="http://schemas.microsoft.com/office/drawing/2014/main" id="{90DB350C-6F13-B6F5-0C4B-CF202EE80BE5}"/>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Birmingham</a:t>
              </a:r>
            </a:p>
          </p:txBody>
        </p:sp>
      </p:grpSp>
      <p:grpSp>
        <p:nvGrpSpPr>
          <p:cNvPr id="46" name="Washi">
            <a:extLst>
              <a:ext uri="{FF2B5EF4-FFF2-40B4-BE49-F238E27FC236}">
                <a16:creationId xmlns:a16="http://schemas.microsoft.com/office/drawing/2014/main" id="{2981D08C-6986-E70C-4796-92401D5F9608}"/>
              </a:ext>
              <a:ext uri="{C183D7F6-B498-43B3-948B-1728B52AA6E4}">
                <adec:decorative xmlns:adec="http://schemas.microsoft.com/office/drawing/2017/decorative" val="1"/>
              </a:ext>
            </a:extLst>
          </p:cNvPr>
          <p:cNvGrpSpPr/>
          <p:nvPr/>
        </p:nvGrpSpPr>
        <p:grpSpPr>
          <a:xfrm>
            <a:off x="9457655" y="6282811"/>
            <a:ext cx="1589690" cy="409806"/>
            <a:chOff x="7229093" y="392172"/>
            <a:chExt cx="1699655" cy="548526"/>
          </a:xfrm>
        </p:grpSpPr>
        <p:sp>
          <p:nvSpPr>
            <p:cNvPr id="47" name="Picture 9">
              <a:extLst>
                <a:ext uri="{FF2B5EF4-FFF2-40B4-BE49-F238E27FC236}">
                  <a16:creationId xmlns:a16="http://schemas.microsoft.com/office/drawing/2014/main" id="{F6510780-ECED-29A3-4AEC-1C4CD16B0E54}"/>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8" name="Text Placeholder" descr="Nottingham">
              <a:extLst>
                <a:ext uri="{FF2B5EF4-FFF2-40B4-BE49-F238E27FC236}">
                  <a16:creationId xmlns:a16="http://schemas.microsoft.com/office/drawing/2014/main" id="{DBA29118-B8AB-E17A-A358-46068699ACD1}"/>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Nottingham</a:t>
              </a:r>
            </a:p>
          </p:txBody>
        </p:sp>
      </p:grpSp>
    </p:spTree>
    <p:extLst>
      <p:ext uri="{BB962C8B-B14F-4D97-AF65-F5344CB8AC3E}">
        <p14:creationId xmlns:p14="http://schemas.microsoft.com/office/powerpoint/2010/main" val="222735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51350-0E20-B198-EC2A-883D066E5424}"/>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 Print and cut out the photos </a:t>
            </a:r>
            <a:r>
              <a:rPr lang="en-GB"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pic>
        <p:nvPicPr>
          <p:cNvPr id="9" name="Picture Placeholder 8" descr="Black and white photo of men, women and children sat and stood round long white tables in the street. ">
            <a:extLst>
              <a:ext uri="{FF2B5EF4-FFF2-40B4-BE49-F238E27FC236}">
                <a16:creationId xmlns:a16="http://schemas.microsoft.com/office/drawing/2014/main" id="{076DDBBC-BC43-D70C-5E19-BCACB1204659}"/>
              </a:ext>
            </a:extLst>
          </p:cNvPr>
          <p:cNvPicPr>
            <a:picLocks noGrp="1" noChangeAspect="1"/>
          </p:cNvPicPr>
          <p:nvPr>
            <p:ph type="pic" sz="quarter" idx="4294967295"/>
          </p:nvPr>
        </p:nvPicPr>
        <p:blipFill>
          <a:blip r:embed="rId3"/>
          <a:srcRect l="2147" r="2147"/>
          <a:stretch/>
        </p:blipFill>
        <p:spPr>
          <a:xfrm>
            <a:off x="110525" y="1075414"/>
            <a:ext cx="3298825" cy="2611438"/>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pic>
      <p:pic>
        <p:nvPicPr>
          <p:cNvPr id="11" name="Picture Placeholder 10" descr="Black and white photo of women and children standing in the middle of a cobbled street waving and cheering. Some are wearing union jacks. There are flags and bunting hung above them across the street and a big banner. ">
            <a:extLst>
              <a:ext uri="{FF2B5EF4-FFF2-40B4-BE49-F238E27FC236}">
                <a16:creationId xmlns:a16="http://schemas.microsoft.com/office/drawing/2014/main" id="{971A5BF2-FF62-2D19-09F3-7C5FAF712E5C}"/>
              </a:ext>
            </a:extLst>
          </p:cNvPr>
          <p:cNvPicPr>
            <a:picLocks noGrp="1" noChangeAspect="1"/>
          </p:cNvPicPr>
          <p:nvPr>
            <p:ph type="pic" sz="quarter" idx="4294967295"/>
          </p:nvPr>
        </p:nvPicPr>
        <p:blipFill>
          <a:blip r:embed="rId4"/>
          <a:srcRect l="10645" r="10645"/>
          <a:stretch/>
        </p:blipFill>
        <p:spPr>
          <a:xfrm>
            <a:off x="3978334" y="1046965"/>
            <a:ext cx="3024188"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3" name="Picture Placeholder 12" descr="Black and white photo of adults and children stood round a bonfire. There is a person with an accordion. ">
            <a:extLst>
              <a:ext uri="{FF2B5EF4-FFF2-40B4-BE49-F238E27FC236}">
                <a16:creationId xmlns:a16="http://schemas.microsoft.com/office/drawing/2014/main" id="{FBAEFA2C-DB50-46D5-9038-3D57EC345DE9}"/>
              </a:ext>
            </a:extLst>
          </p:cNvPr>
          <p:cNvPicPr>
            <a:picLocks noGrp="1" noChangeAspect="1"/>
          </p:cNvPicPr>
          <p:nvPr>
            <p:ph type="pic" sz="quarter" idx="4294967295"/>
          </p:nvPr>
        </p:nvPicPr>
        <p:blipFill>
          <a:blip r:embed="rId5"/>
          <a:srcRect t="8510" b="8510"/>
          <a:stretch/>
        </p:blipFill>
        <p:spPr>
          <a:xfrm>
            <a:off x="7435086" y="1096100"/>
            <a:ext cx="3486150" cy="2395537"/>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pic>
      <p:pic>
        <p:nvPicPr>
          <p:cNvPr id="15" name="Picture Placeholder 14" descr="Photo of hundreds of people standing in the street looking up. ">
            <a:extLst>
              <a:ext uri="{FF2B5EF4-FFF2-40B4-BE49-F238E27FC236}">
                <a16:creationId xmlns:a16="http://schemas.microsoft.com/office/drawing/2014/main" id="{09D73F32-990D-DBEB-43F5-193B17B99C82}"/>
              </a:ext>
            </a:extLst>
          </p:cNvPr>
          <p:cNvPicPr>
            <a:picLocks noGrp="1" noChangeAspect="1"/>
          </p:cNvPicPr>
          <p:nvPr>
            <p:ph type="pic" sz="quarter" idx="4294967295"/>
          </p:nvPr>
        </p:nvPicPr>
        <p:blipFill>
          <a:blip r:embed="rId6"/>
          <a:srcRect t="860" b="860"/>
          <a:stretch/>
        </p:blipFill>
        <p:spPr>
          <a:xfrm>
            <a:off x="98335" y="3935412"/>
            <a:ext cx="3575050" cy="2611437"/>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17" name="Picture Placeholder 16" descr="Black and white photo of women wearing nurses uniforms inside and hanging on the sides of an old fashioned car, cheering and smiling. ">
            <a:extLst>
              <a:ext uri="{FF2B5EF4-FFF2-40B4-BE49-F238E27FC236}">
                <a16:creationId xmlns:a16="http://schemas.microsoft.com/office/drawing/2014/main" id="{2CFC6473-9AD6-FB69-B4FA-F435E70D44E2}"/>
              </a:ext>
            </a:extLst>
          </p:cNvPr>
          <p:cNvPicPr>
            <a:picLocks noGrp="1" noChangeAspect="1"/>
          </p:cNvPicPr>
          <p:nvPr>
            <p:ph type="pic" sz="quarter" idx="4294967295"/>
          </p:nvPr>
        </p:nvPicPr>
        <p:blipFill rotWithShape="1">
          <a:blip r:embed="rId7"/>
          <a:srcRect l="-397" t="13794" r="397" b="27960"/>
          <a:stretch/>
        </p:blipFill>
        <p:spPr>
          <a:xfrm>
            <a:off x="3847008" y="3951287"/>
            <a:ext cx="3687763" cy="2579688"/>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pic>
        <p:nvPicPr>
          <p:cNvPr id="18" name="Picture Placeholder 16" descr="Men, women and children sitting and standing round a statue of a lion and smiling at the camera. ">
            <a:extLst>
              <a:ext uri="{FF2B5EF4-FFF2-40B4-BE49-F238E27FC236}">
                <a16:creationId xmlns:a16="http://schemas.microsoft.com/office/drawing/2014/main" id="{CF92B007-06C8-3DF9-49E7-46AAC91F7D4C}"/>
              </a:ext>
            </a:extLst>
          </p:cNvPr>
          <p:cNvPicPr>
            <a:picLocks noChangeAspect="1"/>
          </p:cNvPicPr>
          <p:nvPr/>
        </p:nvPicPr>
        <p:blipFill>
          <a:blip r:embed="rId8"/>
          <a:srcRect t="7726" b="7726"/>
          <a:stretch/>
        </p:blipFill>
        <p:spPr>
          <a:xfrm>
            <a:off x="7936001" y="3889787"/>
            <a:ext cx="3514568" cy="2458775"/>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31" name="Washi">
            <a:extLst>
              <a:ext uri="{FF2B5EF4-FFF2-40B4-BE49-F238E27FC236}">
                <a16:creationId xmlns:a16="http://schemas.microsoft.com/office/drawing/2014/main" id="{0414F12B-F760-6667-4EBA-39E3A67CA129}"/>
              </a:ext>
              <a:ext uri="{C183D7F6-B498-43B3-948B-1728B52AA6E4}">
                <adec:decorative xmlns:adec="http://schemas.microsoft.com/office/drawing/2017/decorative" val="1"/>
              </a:ext>
            </a:extLst>
          </p:cNvPr>
          <p:cNvGrpSpPr/>
          <p:nvPr/>
        </p:nvGrpSpPr>
        <p:grpSpPr>
          <a:xfrm>
            <a:off x="2441091" y="3569996"/>
            <a:ext cx="1232294" cy="409806"/>
            <a:chOff x="7229093" y="392172"/>
            <a:chExt cx="1699655" cy="548526"/>
          </a:xfrm>
        </p:grpSpPr>
        <p:sp>
          <p:nvSpPr>
            <p:cNvPr id="32" name="Picture 9">
              <a:extLst>
                <a:ext uri="{FF2B5EF4-FFF2-40B4-BE49-F238E27FC236}">
                  <a16:creationId xmlns:a16="http://schemas.microsoft.com/office/drawing/2014/main" id="{BDE74ECE-D156-6D03-3DC3-422B28017332}"/>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33" name="Text Placeholder" descr="Brighton&#10;">
              <a:extLst>
                <a:ext uri="{FF2B5EF4-FFF2-40B4-BE49-F238E27FC236}">
                  <a16:creationId xmlns:a16="http://schemas.microsoft.com/office/drawing/2014/main" id="{DC1287FA-8791-D7A2-2336-A6DFEFC9E2B1}"/>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Brighton</a:t>
              </a:r>
            </a:p>
          </p:txBody>
        </p:sp>
      </p:grpSp>
      <p:grpSp>
        <p:nvGrpSpPr>
          <p:cNvPr id="34" name="Washi">
            <a:extLst>
              <a:ext uri="{FF2B5EF4-FFF2-40B4-BE49-F238E27FC236}">
                <a16:creationId xmlns:a16="http://schemas.microsoft.com/office/drawing/2014/main" id="{B379A7BA-EA45-3666-0DB6-82A92D006C4E}"/>
              </a:ext>
              <a:ext uri="{C183D7F6-B498-43B3-948B-1728B52AA6E4}">
                <adec:decorative xmlns:adec="http://schemas.microsoft.com/office/drawing/2017/decorative" val="1"/>
              </a:ext>
            </a:extLst>
          </p:cNvPr>
          <p:cNvGrpSpPr/>
          <p:nvPr/>
        </p:nvGrpSpPr>
        <p:grpSpPr>
          <a:xfrm>
            <a:off x="6544089" y="3553130"/>
            <a:ext cx="1435231" cy="409806"/>
            <a:chOff x="7229093" y="392172"/>
            <a:chExt cx="1699655" cy="548526"/>
          </a:xfrm>
        </p:grpSpPr>
        <p:sp>
          <p:nvSpPr>
            <p:cNvPr id="35" name="Picture 9">
              <a:extLst>
                <a:ext uri="{FF2B5EF4-FFF2-40B4-BE49-F238E27FC236}">
                  <a16:creationId xmlns:a16="http://schemas.microsoft.com/office/drawing/2014/main" id="{E7D5009E-1DE0-A899-6388-9E39B6F026BF}"/>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36" name="Text Placeholder" descr="Manchester&#10;">
              <a:extLst>
                <a:ext uri="{FF2B5EF4-FFF2-40B4-BE49-F238E27FC236}">
                  <a16:creationId xmlns:a16="http://schemas.microsoft.com/office/drawing/2014/main" id="{F9182B76-CC0E-B327-307D-036B6F83BB22}"/>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Manchester</a:t>
              </a:r>
            </a:p>
          </p:txBody>
        </p:sp>
      </p:grpSp>
      <p:grpSp>
        <p:nvGrpSpPr>
          <p:cNvPr id="37" name="Washi">
            <a:extLst>
              <a:ext uri="{FF2B5EF4-FFF2-40B4-BE49-F238E27FC236}">
                <a16:creationId xmlns:a16="http://schemas.microsoft.com/office/drawing/2014/main" id="{BBAD7B35-07A9-3A6E-31B3-51CF56C8A8F8}"/>
              </a:ext>
              <a:ext uri="{C183D7F6-B498-43B3-948B-1728B52AA6E4}">
                <adec:decorative xmlns:adec="http://schemas.microsoft.com/office/drawing/2017/decorative" val="1"/>
              </a:ext>
            </a:extLst>
          </p:cNvPr>
          <p:cNvGrpSpPr/>
          <p:nvPr/>
        </p:nvGrpSpPr>
        <p:grpSpPr>
          <a:xfrm>
            <a:off x="9889115" y="3298641"/>
            <a:ext cx="1232294" cy="409806"/>
            <a:chOff x="7229093" y="392172"/>
            <a:chExt cx="1699655" cy="548526"/>
          </a:xfrm>
        </p:grpSpPr>
        <p:sp>
          <p:nvSpPr>
            <p:cNvPr id="38" name="Picture 9">
              <a:extLst>
                <a:ext uri="{FF2B5EF4-FFF2-40B4-BE49-F238E27FC236}">
                  <a16:creationId xmlns:a16="http://schemas.microsoft.com/office/drawing/2014/main" id="{9FDAE30F-1CCA-AE72-CB52-E77FC780961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39" name="Text Placeholder" descr="Leeds">
              <a:extLst>
                <a:ext uri="{FF2B5EF4-FFF2-40B4-BE49-F238E27FC236}">
                  <a16:creationId xmlns:a16="http://schemas.microsoft.com/office/drawing/2014/main" id="{CCEAE1FD-E626-3310-E2AE-DC5B08717FBF}"/>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Leeds</a:t>
              </a:r>
            </a:p>
          </p:txBody>
        </p:sp>
      </p:grpSp>
      <p:grpSp>
        <p:nvGrpSpPr>
          <p:cNvPr id="40" name="Washi">
            <a:extLst>
              <a:ext uri="{FF2B5EF4-FFF2-40B4-BE49-F238E27FC236}">
                <a16:creationId xmlns:a16="http://schemas.microsoft.com/office/drawing/2014/main" id="{2C401B7F-87EB-1D03-720F-689A45992A90}"/>
              </a:ext>
              <a:ext uri="{C183D7F6-B498-43B3-948B-1728B52AA6E4}">
                <adec:decorative xmlns:adec="http://schemas.microsoft.com/office/drawing/2017/decorative" val="1"/>
              </a:ext>
            </a:extLst>
          </p:cNvPr>
          <p:cNvGrpSpPr/>
          <p:nvPr/>
        </p:nvGrpSpPr>
        <p:grpSpPr>
          <a:xfrm>
            <a:off x="2239702" y="6425850"/>
            <a:ext cx="1232294" cy="409806"/>
            <a:chOff x="7229093" y="392172"/>
            <a:chExt cx="1699655" cy="548526"/>
          </a:xfrm>
        </p:grpSpPr>
        <p:sp>
          <p:nvSpPr>
            <p:cNvPr id="41" name="Picture 9">
              <a:extLst>
                <a:ext uri="{FF2B5EF4-FFF2-40B4-BE49-F238E27FC236}">
                  <a16:creationId xmlns:a16="http://schemas.microsoft.com/office/drawing/2014/main" id="{3392A049-9DA9-0BA7-4202-4CEC6BC06C87}"/>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2" name="Text Placeholder" descr="Brighton&#10;">
              <a:extLst>
                <a:ext uri="{FF2B5EF4-FFF2-40B4-BE49-F238E27FC236}">
                  <a16:creationId xmlns:a16="http://schemas.microsoft.com/office/drawing/2014/main" id="{B01AA138-6D2D-EEA8-C124-0F2C0A0A7C54}"/>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Brighton</a:t>
              </a:r>
            </a:p>
          </p:txBody>
        </p:sp>
      </p:grpSp>
      <p:grpSp>
        <p:nvGrpSpPr>
          <p:cNvPr id="43" name="Washi">
            <a:extLst>
              <a:ext uri="{FF2B5EF4-FFF2-40B4-BE49-F238E27FC236}">
                <a16:creationId xmlns:a16="http://schemas.microsoft.com/office/drawing/2014/main" id="{C98AC5D0-11E4-59E7-AF22-CD16AE2F7712}"/>
              </a:ext>
              <a:ext uri="{C183D7F6-B498-43B3-948B-1728B52AA6E4}">
                <adec:decorative xmlns:adec="http://schemas.microsoft.com/office/drawing/2017/decorative" val="1"/>
              </a:ext>
            </a:extLst>
          </p:cNvPr>
          <p:cNvGrpSpPr/>
          <p:nvPr/>
        </p:nvGrpSpPr>
        <p:grpSpPr>
          <a:xfrm>
            <a:off x="6553457" y="6434754"/>
            <a:ext cx="1435231" cy="409806"/>
            <a:chOff x="7229093" y="392172"/>
            <a:chExt cx="1699655" cy="548526"/>
          </a:xfrm>
        </p:grpSpPr>
        <p:sp>
          <p:nvSpPr>
            <p:cNvPr id="44" name="Picture 9">
              <a:extLst>
                <a:ext uri="{FF2B5EF4-FFF2-40B4-BE49-F238E27FC236}">
                  <a16:creationId xmlns:a16="http://schemas.microsoft.com/office/drawing/2014/main" id="{0361657D-7999-890F-FB65-70F7A361BB97}"/>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5" name="Text Placeholder" descr="Liverpool&#10;">
              <a:extLst>
                <a:ext uri="{FF2B5EF4-FFF2-40B4-BE49-F238E27FC236}">
                  <a16:creationId xmlns:a16="http://schemas.microsoft.com/office/drawing/2014/main" id="{03B0EEAF-1DCA-ECF1-AC9D-4E30ACF8DD4C}"/>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Liverpool</a:t>
              </a:r>
            </a:p>
          </p:txBody>
        </p:sp>
      </p:grpSp>
      <p:grpSp>
        <p:nvGrpSpPr>
          <p:cNvPr id="46" name="Washi">
            <a:extLst>
              <a:ext uri="{FF2B5EF4-FFF2-40B4-BE49-F238E27FC236}">
                <a16:creationId xmlns:a16="http://schemas.microsoft.com/office/drawing/2014/main" id="{6BEEDFBA-B77D-84CF-C934-5ED505A3A7F3}"/>
              </a:ext>
              <a:ext uri="{C183D7F6-B498-43B3-948B-1728B52AA6E4}">
                <adec:decorative xmlns:adec="http://schemas.microsoft.com/office/drawing/2017/decorative" val="1"/>
              </a:ext>
            </a:extLst>
          </p:cNvPr>
          <p:cNvGrpSpPr/>
          <p:nvPr/>
        </p:nvGrpSpPr>
        <p:grpSpPr>
          <a:xfrm>
            <a:off x="9770419" y="6317991"/>
            <a:ext cx="1232294" cy="409806"/>
            <a:chOff x="7229093" y="392172"/>
            <a:chExt cx="1699655" cy="548526"/>
          </a:xfrm>
        </p:grpSpPr>
        <p:sp>
          <p:nvSpPr>
            <p:cNvPr id="47" name="Picture 9">
              <a:extLst>
                <a:ext uri="{FF2B5EF4-FFF2-40B4-BE49-F238E27FC236}">
                  <a16:creationId xmlns:a16="http://schemas.microsoft.com/office/drawing/2014/main" id="{C7CB35E4-10A1-C449-9485-BDC040546770}"/>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48" name="Text Placeholder" descr="Leeds">
              <a:extLst>
                <a:ext uri="{FF2B5EF4-FFF2-40B4-BE49-F238E27FC236}">
                  <a16:creationId xmlns:a16="http://schemas.microsoft.com/office/drawing/2014/main" id="{925E06A3-806C-E64B-BC8D-1F6B3D61B437}"/>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Leeds</a:t>
              </a:r>
            </a:p>
          </p:txBody>
        </p:sp>
      </p:grpSp>
    </p:spTree>
    <p:extLst>
      <p:ext uri="{BB962C8B-B14F-4D97-AF65-F5344CB8AC3E}">
        <p14:creationId xmlns:p14="http://schemas.microsoft.com/office/powerpoint/2010/main" val="1328209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51350-0E20-B198-EC2A-883D066E5424}"/>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 Print and cut out the photos </a:t>
            </a:r>
            <a:r>
              <a:rPr lang="en-GB"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pic>
        <p:nvPicPr>
          <p:cNvPr id="9" name="Picture Placeholder 8" descr="Men, women and children sitting and standing around a long table outside in the street. All smiling at the camera. ">
            <a:extLst>
              <a:ext uri="{FF2B5EF4-FFF2-40B4-BE49-F238E27FC236}">
                <a16:creationId xmlns:a16="http://schemas.microsoft.com/office/drawing/2014/main" id="{076DDBBC-BC43-D70C-5E19-BCACB1204659}"/>
              </a:ext>
            </a:extLst>
          </p:cNvPr>
          <p:cNvPicPr>
            <a:picLocks noGrp="1" noChangeAspect="1"/>
          </p:cNvPicPr>
          <p:nvPr>
            <p:ph type="pic" sz="quarter" idx="4294967295"/>
          </p:nvPr>
        </p:nvPicPr>
        <p:blipFill>
          <a:blip r:embed="rId3"/>
          <a:srcRect l="5613" r="5613"/>
          <a:stretch/>
        </p:blipFill>
        <p:spPr>
          <a:xfrm>
            <a:off x="218455" y="1208784"/>
            <a:ext cx="3487738" cy="2760662"/>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pic>
      <p:pic>
        <p:nvPicPr>
          <p:cNvPr id="11" name="Picture Placeholder 10" descr="A black and white photo of two women layers flowers inform of an alter, cross and flags. ">
            <a:extLst>
              <a:ext uri="{FF2B5EF4-FFF2-40B4-BE49-F238E27FC236}">
                <a16:creationId xmlns:a16="http://schemas.microsoft.com/office/drawing/2014/main" id="{971A5BF2-FF62-2D19-09F3-7C5FAF712E5C}"/>
              </a:ext>
            </a:extLst>
          </p:cNvPr>
          <p:cNvPicPr>
            <a:picLocks noGrp="1" noChangeAspect="1"/>
          </p:cNvPicPr>
          <p:nvPr>
            <p:ph type="pic" sz="quarter" idx="4294967295"/>
          </p:nvPr>
        </p:nvPicPr>
        <p:blipFill>
          <a:blip r:embed="rId4"/>
          <a:srcRect l="10020" r="10020"/>
          <a:stretch/>
        </p:blipFill>
        <p:spPr>
          <a:xfrm>
            <a:off x="4344598" y="1180093"/>
            <a:ext cx="3025775"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5" name="Picture Placeholder 14" descr="A black and white photo of children in front of a war memorial. ">
            <a:extLst>
              <a:ext uri="{FF2B5EF4-FFF2-40B4-BE49-F238E27FC236}">
                <a16:creationId xmlns:a16="http://schemas.microsoft.com/office/drawing/2014/main" id="{09D73F32-990D-DBEB-43F5-193B17B99C82}"/>
              </a:ext>
            </a:extLst>
          </p:cNvPr>
          <p:cNvPicPr>
            <a:picLocks noGrp="1" noChangeAspect="1"/>
          </p:cNvPicPr>
          <p:nvPr>
            <p:ph type="pic" sz="quarter" idx="4294967295"/>
          </p:nvPr>
        </p:nvPicPr>
        <p:blipFill rotWithShape="1">
          <a:blip r:embed="rId5"/>
          <a:srcRect l="-11" t="29248" r="11" b="2597"/>
          <a:stretch/>
        </p:blipFill>
        <p:spPr>
          <a:xfrm>
            <a:off x="769548" y="4173172"/>
            <a:ext cx="3575050" cy="2611438"/>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13" name="Picture Placeholder 12" descr="A black and white photo of women in military uniform walking in two lines, down a street. ">
            <a:extLst>
              <a:ext uri="{FF2B5EF4-FFF2-40B4-BE49-F238E27FC236}">
                <a16:creationId xmlns:a16="http://schemas.microsoft.com/office/drawing/2014/main" id="{FBAEFA2C-DB50-46D5-9038-3D57EC345DE9}"/>
              </a:ext>
            </a:extLst>
          </p:cNvPr>
          <p:cNvPicPr>
            <a:picLocks noGrp="1" noChangeAspect="1"/>
          </p:cNvPicPr>
          <p:nvPr>
            <p:ph type="pic" sz="quarter" idx="4294967295"/>
          </p:nvPr>
        </p:nvPicPr>
        <p:blipFill>
          <a:blip r:embed="rId6"/>
          <a:srcRect t="3159" b="3159"/>
          <a:stretch/>
        </p:blipFill>
        <p:spPr>
          <a:xfrm>
            <a:off x="5999763" y="4130310"/>
            <a:ext cx="3862387" cy="2654300"/>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pic>
      <p:grpSp>
        <p:nvGrpSpPr>
          <p:cNvPr id="3" name="Washi">
            <a:extLst>
              <a:ext uri="{FF2B5EF4-FFF2-40B4-BE49-F238E27FC236}">
                <a16:creationId xmlns:a16="http://schemas.microsoft.com/office/drawing/2014/main" id="{8B4BFC62-6D6D-352B-A964-A83E53A36795}"/>
              </a:ext>
              <a:ext uri="{C183D7F6-B498-43B3-948B-1728B52AA6E4}">
                <adec:decorative xmlns:adec="http://schemas.microsoft.com/office/drawing/2017/decorative" val="1"/>
              </a:ext>
            </a:extLst>
          </p:cNvPr>
          <p:cNvGrpSpPr/>
          <p:nvPr/>
        </p:nvGrpSpPr>
        <p:grpSpPr>
          <a:xfrm>
            <a:off x="3734106" y="6271162"/>
            <a:ext cx="1232294" cy="409806"/>
            <a:chOff x="7229093" y="392172"/>
            <a:chExt cx="1699655" cy="548526"/>
          </a:xfrm>
        </p:grpSpPr>
        <p:sp>
          <p:nvSpPr>
            <p:cNvPr id="4" name="Picture 9">
              <a:extLst>
                <a:ext uri="{FF2B5EF4-FFF2-40B4-BE49-F238E27FC236}">
                  <a16:creationId xmlns:a16="http://schemas.microsoft.com/office/drawing/2014/main" id="{844B501F-5CB4-1352-CF09-03D3841CC1AB}"/>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5" name="Text Placeholder" descr="London&#10;">
              <a:extLst>
                <a:ext uri="{FF2B5EF4-FFF2-40B4-BE49-F238E27FC236}">
                  <a16:creationId xmlns:a16="http://schemas.microsoft.com/office/drawing/2014/main" id="{EBFA6646-40D4-86A7-F22B-83018A4F50F8}"/>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London</a:t>
              </a:r>
            </a:p>
          </p:txBody>
        </p:sp>
      </p:grpSp>
      <p:grpSp>
        <p:nvGrpSpPr>
          <p:cNvPr id="17" name="Washi">
            <a:extLst>
              <a:ext uri="{FF2B5EF4-FFF2-40B4-BE49-F238E27FC236}">
                <a16:creationId xmlns:a16="http://schemas.microsoft.com/office/drawing/2014/main" id="{F99185CF-0E3D-A773-31D9-183E5A1B7398}"/>
              </a:ext>
              <a:ext uri="{C183D7F6-B498-43B3-948B-1728B52AA6E4}">
                <adec:decorative xmlns:adec="http://schemas.microsoft.com/office/drawing/2017/decorative" val="1"/>
              </a:ext>
            </a:extLst>
          </p:cNvPr>
          <p:cNvGrpSpPr/>
          <p:nvPr/>
        </p:nvGrpSpPr>
        <p:grpSpPr>
          <a:xfrm>
            <a:off x="3068438" y="3718390"/>
            <a:ext cx="1554361" cy="409806"/>
            <a:chOff x="7229093" y="392172"/>
            <a:chExt cx="1699655" cy="548526"/>
          </a:xfrm>
        </p:grpSpPr>
        <p:sp>
          <p:nvSpPr>
            <p:cNvPr id="18" name="Picture 9">
              <a:extLst>
                <a:ext uri="{FF2B5EF4-FFF2-40B4-BE49-F238E27FC236}">
                  <a16:creationId xmlns:a16="http://schemas.microsoft.com/office/drawing/2014/main" id="{6AA27873-1A99-05CA-2C56-299BD44CA81C}"/>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28" name="Text Placeholder" descr="Newcastle&#10;">
              <a:extLst>
                <a:ext uri="{FF2B5EF4-FFF2-40B4-BE49-F238E27FC236}">
                  <a16:creationId xmlns:a16="http://schemas.microsoft.com/office/drawing/2014/main" id="{49196B85-28CE-67A6-D002-65E4D2509E2B}"/>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Newcastle</a:t>
              </a:r>
            </a:p>
          </p:txBody>
        </p:sp>
      </p:grpSp>
      <p:grpSp>
        <p:nvGrpSpPr>
          <p:cNvPr id="29" name="Washi">
            <a:extLst>
              <a:ext uri="{FF2B5EF4-FFF2-40B4-BE49-F238E27FC236}">
                <a16:creationId xmlns:a16="http://schemas.microsoft.com/office/drawing/2014/main" id="{4F7437D4-AEE1-67D1-1C54-085F69F40B12}"/>
              </a:ext>
              <a:ext uri="{C183D7F6-B498-43B3-948B-1728B52AA6E4}">
                <adec:decorative xmlns:adec="http://schemas.microsoft.com/office/drawing/2017/decorative" val="1"/>
              </a:ext>
            </a:extLst>
          </p:cNvPr>
          <p:cNvGrpSpPr/>
          <p:nvPr/>
        </p:nvGrpSpPr>
        <p:grpSpPr>
          <a:xfrm>
            <a:off x="6953056" y="3639342"/>
            <a:ext cx="1232294" cy="409806"/>
            <a:chOff x="7229093" y="392172"/>
            <a:chExt cx="1699655" cy="548526"/>
          </a:xfrm>
        </p:grpSpPr>
        <p:sp>
          <p:nvSpPr>
            <p:cNvPr id="30" name="Picture 9">
              <a:extLst>
                <a:ext uri="{FF2B5EF4-FFF2-40B4-BE49-F238E27FC236}">
                  <a16:creationId xmlns:a16="http://schemas.microsoft.com/office/drawing/2014/main" id="{6F6CF5D8-6CA0-1603-0265-B0EB6B362EE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31" name="Text Placeholder" descr="Coventry&#10;">
              <a:extLst>
                <a:ext uri="{FF2B5EF4-FFF2-40B4-BE49-F238E27FC236}">
                  <a16:creationId xmlns:a16="http://schemas.microsoft.com/office/drawing/2014/main" id="{6DED5BC8-12DA-F47E-9723-91DBA1E296FE}"/>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Coventry</a:t>
              </a:r>
            </a:p>
          </p:txBody>
        </p:sp>
      </p:grpSp>
      <p:grpSp>
        <p:nvGrpSpPr>
          <p:cNvPr id="32" name="Washi">
            <a:extLst>
              <a:ext uri="{FF2B5EF4-FFF2-40B4-BE49-F238E27FC236}">
                <a16:creationId xmlns:a16="http://schemas.microsoft.com/office/drawing/2014/main" id="{F548B77F-4869-77A7-AE3A-C26450734B81}"/>
              </a:ext>
              <a:ext uri="{C183D7F6-B498-43B3-948B-1728B52AA6E4}">
                <adec:decorative xmlns:adec="http://schemas.microsoft.com/office/drawing/2017/decorative" val="1"/>
              </a:ext>
            </a:extLst>
          </p:cNvPr>
          <p:cNvGrpSpPr/>
          <p:nvPr/>
        </p:nvGrpSpPr>
        <p:grpSpPr>
          <a:xfrm>
            <a:off x="9663219" y="6243476"/>
            <a:ext cx="1232294" cy="409806"/>
            <a:chOff x="7229093" y="392172"/>
            <a:chExt cx="1699655" cy="548526"/>
          </a:xfrm>
        </p:grpSpPr>
        <p:sp>
          <p:nvSpPr>
            <p:cNvPr id="33" name="Picture 9">
              <a:extLst>
                <a:ext uri="{FF2B5EF4-FFF2-40B4-BE49-F238E27FC236}">
                  <a16:creationId xmlns:a16="http://schemas.microsoft.com/office/drawing/2014/main" id="{86F6113D-FF17-D4BA-7B18-B77E2CC0450D}"/>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9257" cap="flat">
              <a:solidFill>
                <a:schemeClr val="tx1"/>
              </a:solidFill>
              <a:prstDash val="solid"/>
              <a:miter/>
            </a:ln>
          </p:spPr>
          <p:txBody>
            <a:bodyPr rtlCol="0" anchor="ctr"/>
            <a:lstStyle/>
            <a:p>
              <a:endParaRPr lang="en-US"/>
            </a:p>
          </p:txBody>
        </p:sp>
        <p:sp>
          <p:nvSpPr>
            <p:cNvPr id="34" name="Text Placeholder" descr="Teesside&#10;">
              <a:extLst>
                <a:ext uri="{FF2B5EF4-FFF2-40B4-BE49-F238E27FC236}">
                  <a16:creationId xmlns:a16="http://schemas.microsoft.com/office/drawing/2014/main" id="{A6845240-5D65-C1EA-0B52-83505A9CB543}"/>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Teesside</a:t>
              </a:r>
            </a:p>
          </p:txBody>
        </p:sp>
      </p:grpSp>
    </p:spTree>
    <p:extLst>
      <p:ext uri="{BB962C8B-B14F-4D97-AF65-F5344CB8AC3E}">
        <p14:creationId xmlns:p14="http://schemas.microsoft.com/office/powerpoint/2010/main" val="1569760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EA0E-2799-18EF-1D71-EC05935149CA}"/>
              </a:ext>
            </a:extLst>
          </p:cNvPr>
          <p:cNvSpPr>
            <a:spLocks noGrp="1"/>
          </p:cNvSpPr>
          <p:nvPr>
            <p:ph type="title"/>
          </p:nvPr>
        </p:nvSpPr>
        <p:spPr/>
        <p:txBody>
          <a:bodyPr>
            <a:normAutofit fontScale="90000"/>
          </a:bodyPr>
          <a:lstStyle/>
          <a:p>
            <a:r>
              <a:rPr lang="en-GB" dirty="0"/>
              <a:t>Locate</a:t>
            </a:r>
            <a:r>
              <a:rPr lang="en-GB" baseline="0" dirty="0"/>
              <a:t> the photographs on the map to make a VE Day display</a:t>
            </a:r>
            <a:endParaRPr lang="en-US" dirty="0"/>
          </a:p>
        </p:txBody>
      </p:sp>
      <p:pic>
        <p:nvPicPr>
          <p:cNvPr id="4" name="Picture 3" descr="Photo of a printed map with lots of photos placed around it with blue lines pointing to their locations on the map. ">
            <a:extLst>
              <a:ext uri="{FF2B5EF4-FFF2-40B4-BE49-F238E27FC236}">
                <a16:creationId xmlns:a16="http://schemas.microsoft.com/office/drawing/2014/main" id="{3A5810DE-664A-8EF2-0B7A-715F1A59AF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54924" y="911881"/>
            <a:ext cx="7441323" cy="558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44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a:xfrm>
            <a:off x="357187" y="365126"/>
            <a:ext cx="6490653" cy="710288"/>
          </a:xfrm>
        </p:spPr>
        <p:txBody>
          <a:bodyPr>
            <a:normAutofit/>
          </a:bodyPr>
          <a:lstStyle/>
          <a:p>
            <a:r>
              <a:rPr lang="en-US" dirty="0">
                <a:latin typeface="Arial" panose="020B0604020202020204" pitchFamily="34" charset="0"/>
                <a:cs typeface="Arial" panose="020B0604020202020204" pitchFamily="34" charset="0"/>
              </a:rPr>
              <a:t>Around the World - </a:t>
            </a:r>
            <a:r>
              <a:rPr lang="en-US" sz="3200" dirty="0">
                <a:latin typeface="Arial" panose="020B0604020202020204" pitchFamily="34" charset="0"/>
                <a:cs typeface="Arial" panose="020B0604020202020204" pitchFamily="34" charset="0"/>
              </a:rPr>
              <a:t>Paris, France</a:t>
            </a:r>
            <a:endParaRPr lang="en-US" dirty="0"/>
          </a:p>
        </p:txBody>
      </p:sp>
      <p:grpSp>
        <p:nvGrpSpPr>
          <p:cNvPr id="5" name="Washi">
            <a:extLst>
              <a:ext uri="{FF2B5EF4-FFF2-40B4-BE49-F238E27FC236}">
                <a16:creationId xmlns:a16="http://schemas.microsoft.com/office/drawing/2014/main" id="{55C632A0-F348-0A66-6320-A9C61F728CFE}"/>
              </a:ext>
              <a:ext uri="{C183D7F6-B498-43B3-948B-1728B52AA6E4}">
                <adec:decorative xmlns:adec="http://schemas.microsoft.com/office/drawing/2017/decorative" val="1"/>
              </a:ext>
            </a:extLst>
          </p:cNvPr>
          <p:cNvGrpSpPr/>
          <p:nvPr/>
        </p:nvGrpSpPr>
        <p:grpSpPr>
          <a:xfrm>
            <a:off x="7370616" y="228453"/>
            <a:ext cx="3980583" cy="1489945"/>
            <a:chOff x="7688469" y="-2013817"/>
            <a:chExt cx="3980583" cy="1489945"/>
          </a:xfrm>
        </p:grpSpPr>
        <p:sp>
          <p:nvSpPr>
            <p:cNvPr id="6" name="Picture 9">
              <a:extLst>
                <a:ext uri="{FF2B5EF4-FFF2-40B4-BE49-F238E27FC236}">
                  <a16:creationId xmlns:a16="http://schemas.microsoft.com/office/drawing/2014/main" id="{201C3436-B1DA-6B79-1096-A8F4088AD0F6}"/>
                </a:ext>
                <a:ext uri="{C183D7F6-B498-43B3-948B-1728B52AA6E4}">
                  <adec:decorative xmlns:adec="http://schemas.microsoft.com/office/drawing/2017/decorative" val="1"/>
                </a:ext>
              </a:extLst>
            </p:cNvPr>
            <p:cNvSpPr/>
            <p:nvPr/>
          </p:nvSpPr>
          <p:spPr>
            <a:xfrm rot="10800000" flipV="1">
              <a:off x="7688469" y="-1927677"/>
              <a:ext cx="3980583" cy="122465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C3830573-8A4B-0639-413B-74E405BD83B4}"/>
                </a:ext>
              </a:extLst>
            </p:cNvPr>
            <p:cNvSpPr txBox="1">
              <a:spLocks/>
            </p:cNvSpPr>
            <p:nvPr/>
          </p:nvSpPr>
          <p:spPr>
            <a:xfrm rot="21383919">
              <a:off x="7761306" y="-2013817"/>
              <a:ext cx="3864768" cy="148994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How is the photograph below different from most others taken during the Second World War?</a:t>
              </a:r>
            </a:p>
          </p:txBody>
        </p:sp>
      </p:grpSp>
      <p:pic>
        <p:nvPicPr>
          <p:cNvPr id="14" name="Content Placeholder 7" descr="Photo of women wearing clothes with different countries flags on them. The men are in uniform. ">
            <a:extLst>
              <a:ext uri="{FF2B5EF4-FFF2-40B4-BE49-F238E27FC236}">
                <a16:creationId xmlns:a16="http://schemas.microsoft.com/office/drawing/2014/main" id="{6BB62A84-CE40-A735-3784-83BFCEFA64D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7187" y="1277664"/>
            <a:ext cx="4752144" cy="3656979"/>
          </a:xfr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250910" y="5011317"/>
            <a:ext cx="4858421" cy="710289"/>
            <a:chOff x="9425511" y="452968"/>
            <a:chExt cx="3596978" cy="977797"/>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452968"/>
              <a:ext cx="3596978" cy="97779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70524" y="547694"/>
              <a:ext cx="3277486" cy="77345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Which countries’ flags do these dresses represent?</a:t>
              </a:r>
            </a:p>
          </p:txBody>
        </p:sp>
      </p:grpSp>
      <p:pic>
        <p:nvPicPr>
          <p:cNvPr id="3" name="Content Placeholder 8" descr="A black and white photo of thousands of people stood in the Champs Elysees in Paris. The Eiffel Tower is in the background. ">
            <a:extLst>
              <a:ext uri="{FF2B5EF4-FFF2-40B4-BE49-F238E27FC236}">
                <a16:creationId xmlns:a16="http://schemas.microsoft.com/office/drawing/2014/main" id="{27FFB415-942E-E00B-8026-83B100B87E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545" y="1934218"/>
            <a:ext cx="4858422" cy="3691551"/>
          </a:xfrm>
          <a:prstGeom prst="rect">
            <a:avLst/>
          </a:prstGeom>
        </p:spPr>
      </p:pic>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5763929" y="5721606"/>
            <a:ext cx="4685654" cy="838810"/>
            <a:chOff x="7404674" y="389930"/>
            <a:chExt cx="3300009" cy="1411503"/>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04674" y="389930"/>
              <a:ext cx="3300009" cy="1411503"/>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3163969" cy="110148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People flock to the Champs Elysees in Paris to celebrate VE day.</a:t>
              </a:r>
            </a:p>
          </p:txBody>
        </p:sp>
      </p:grpSp>
      <p:sp>
        <p:nvSpPr>
          <p:cNvPr id="10" name="Text Placeholder">
            <a:extLst>
              <a:ext uri="{FF2B5EF4-FFF2-40B4-BE49-F238E27FC236}">
                <a16:creationId xmlns:a16="http://schemas.microsoft.com/office/drawing/2014/main" id="{386C2A8B-3CE3-3D76-7735-FB52C82D7452}"/>
              </a:ext>
            </a:extLst>
          </p:cNvPr>
          <p:cNvSpPr txBox="1">
            <a:spLocks/>
          </p:cNvSpPr>
          <p:nvPr/>
        </p:nvSpPr>
        <p:spPr>
          <a:xfrm>
            <a:off x="194835" y="5959783"/>
            <a:ext cx="5113569" cy="7872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0" dirty="0">
                <a:latin typeface="Arial" panose="020B0604020202020204" pitchFamily="34" charset="0"/>
                <a:cs typeface="Arial" panose="020B0604020202020204" pitchFamily="34" charset="0"/>
              </a:rPr>
              <a:t>Colour photographs from the Second World War were rare because the process was relatively new and more expensive.</a:t>
            </a:r>
          </a:p>
        </p:txBody>
      </p:sp>
    </p:spTree>
    <p:extLst>
      <p:ext uri="{BB962C8B-B14F-4D97-AF65-F5344CB8AC3E}">
        <p14:creationId xmlns:p14="http://schemas.microsoft.com/office/powerpoint/2010/main" val="36362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Around the World - </a:t>
            </a:r>
            <a:r>
              <a:rPr lang="en-US" sz="3200" dirty="0">
                <a:latin typeface="Arial" panose="020B0604020202020204" pitchFamily="34" charset="0"/>
                <a:cs typeface="Arial" panose="020B0604020202020204" pitchFamily="34" charset="0"/>
              </a:rPr>
              <a:t>India &amp; Nairobi, Kenya </a:t>
            </a:r>
            <a:endParaRPr lang="en-US" dirty="0"/>
          </a:p>
        </p:txBody>
      </p:sp>
      <p:pic>
        <p:nvPicPr>
          <p:cNvPr id="9" name="Content Placeholder 10" descr="A black and white photo of black children walking down a street holding hands.">
            <a:extLst>
              <a:ext uri="{FF2B5EF4-FFF2-40B4-BE49-F238E27FC236}">
                <a16:creationId xmlns:a16="http://schemas.microsoft.com/office/drawing/2014/main" id="{F21CECEF-2D5C-1968-F39E-E0FC989E4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20" y="1693056"/>
            <a:ext cx="4040188" cy="3853142"/>
          </a:xfrm>
          <a:prstGeom prst="rect">
            <a:avLst/>
          </a:prstGeo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763620" y="5763051"/>
            <a:ext cx="3596978" cy="977797"/>
            <a:chOff x="9425511" y="452968"/>
            <a:chExt cx="3596978" cy="977797"/>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452968"/>
              <a:ext cx="3596978" cy="97779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70524" y="547694"/>
              <a:ext cx="3277486" cy="77345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Children parade in </a:t>
              </a:r>
              <a:r>
                <a:rPr lang="en-GB" sz="2000" b="0" dirty="0" err="1">
                  <a:latin typeface="Arial" panose="020B0604020202020204" pitchFamily="34" charset="0"/>
                  <a:cs typeface="Arial" panose="020B0604020202020204" pitchFamily="34" charset="0"/>
                </a:rPr>
                <a:t>Kalimpang</a:t>
              </a:r>
              <a:r>
                <a:rPr lang="en-GB" sz="2000" b="0" dirty="0">
                  <a:latin typeface="Arial" panose="020B0604020202020204" pitchFamily="34" charset="0"/>
                  <a:cs typeface="Arial" panose="020B0604020202020204" pitchFamily="34" charset="0"/>
                </a:rPr>
                <a:t>, India</a:t>
              </a:r>
            </a:p>
          </p:txBody>
        </p:sp>
      </p:grpSp>
      <p:pic>
        <p:nvPicPr>
          <p:cNvPr id="18" name="Content Placeholder 9" descr="A black and white photo of black people watching a marching band play their instruments as they walk down the street. Many of them have drums and brass instruments. ">
            <a:extLst>
              <a:ext uri="{FF2B5EF4-FFF2-40B4-BE49-F238E27FC236}">
                <a16:creationId xmlns:a16="http://schemas.microsoft.com/office/drawing/2014/main" id="{4DBA1749-68F2-2678-42DE-230D8BEE4D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7260" y="1693056"/>
            <a:ext cx="5518991" cy="3621280"/>
          </a:xfrm>
          <a:prstGeom prst="rect">
            <a:avLst/>
          </a:prstGeom>
        </p:spPr>
      </p:pic>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5680614" y="5794370"/>
            <a:ext cx="5518991" cy="915157"/>
            <a:chOff x="7404674" y="389930"/>
            <a:chExt cx="3300009" cy="1411503"/>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04674" y="389930"/>
              <a:ext cx="3300009" cy="1411503"/>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3163969" cy="110148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Crowds come to watch the VE day parade in Nairobi.</a:t>
              </a:r>
            </a:p>
          </p:txBody>
        </p:sp>
      </p:grpSp>
    </p:spTree>
    <p:extLst>
      <p:ext uri="{BB962C8B-B14F-4D97-AF65-F5344CB8AC3E}">
        <p14:creationId xmlns:p14="http://schemas.microsoft.com/office/powerpoint/2010/main" val="306200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Around the World - </a:t>
            </a:r>
            <a:r>
              <a:rPr lang="en-US" dirty="0"/>
              <a:t> </a:t>
            </a:r>
            <a:r>
              <a:rPr lang="en-US" sz="3200" dirty="0">
                <a:latin typeface="Arial" panose="020B0604020202020204" pitchFamily="34" charset="0"/>
                <a:cs typeface="Arial" panose="020B0604020202020204" pitchFamily="34" charset="0"/>
              </a:rPr>
              <a:t>New York, USA &amp; Moscow, USSR</a:t>
            </a:r>
            <a:endParaRPr lang="en-US" dirty="0"/>
          </a:p>
        </p:txBody>
      </p:sp>
      <p:pic>
        <p:nvPicPr>
          <p:cNvPr id="4" name="Content Placeholder 8" descr="A black and white photo of a street in New York, there are several USA flags and the street is covered with people. There are lots of tall buildings. ">
            <a:extLst>
              <a:ext uri="{FF2B5EF4-FFF2-40B4-BE49-F238E27FC236}">
                <a16:creationId xmlns:a16="http://schemas.microsoft.com/office/drawing/2014/main" id="{D28FF31E-A1A9-647F-235E-C5FE17424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527" y="1183956"/>
            <a:ext cx="3744416" cy="4769392"/>
          </a:xfrm>
          <a:prstGeom prst="rect">
            <a:avLst/>
          </a:prstGeo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576049" y="6019079"/>
            <a:ext cx="4950992" cy="838921"/>
            <a:chOff x="9425511" y="186279"/>
            <a:chExt cx="3465788" cy="1411503"/>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186279"/>
              <a:ext cx="3465788" cy="141150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70524" y="547694"/>
              <a:ext cx="3277486" cy="77345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How could you guess this photograph was taken in the USA?</a:t>
              </a:r>
            </a:p>
          </p:txBody>
        </p:sp>
      </p:grpSp>
      <p:pic>
        <p:nvPicPr>
          <p:cNvPr id="3" name="Content Placeholder 7" descr="A black and white photo of the Kremlin in Moscow showing lots of lights and fireworks, with thousands of people down below. ">
            <a:extLst>
              <a:ext uri="{FF2B5EF4-FFF2-40B4-BE49-F238E27FC236}">
                <a16:creationId xmlns:a16="http://schemas.microsoft.com/office/drawing/2014/main" id="{C4B9820A-7A17-65A2-A179-FACB0C3E9E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906" y="1624946"/>
            <a:ext cx="5486535" cy="3593247"/>
          </a:xfrm>
          <a:prstGeom prst="rect">
            <a:avLst/>
          </a:prstGeom>
        </p:spPr>
      </p:pic>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5527041" y="5218193"/>
            <a:ext cx="5163868" cy="569168"/>
            <a:chOff x="7404674" y="452994"/>
            <a:chExt cx="3300009" cy="913967"/>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04674" y="452994"/>
              <a:ext cx="3300009" cy="913967"/>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3163969" cy="8197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Fireworks over the Kremlin in Moscow.</a:t>
              </a:r>
            </a:p>
          </p:txBody>
        </p:sp>
      </p:grpSp>
    </p:spTree>
    <p:extLst>
      <p:ext uri="{BB962C8B-B14F-4D97-AF65-F5344CB8AC3E}">
        <p14:creationId xmlns:p14="http://schemas.microsoft.com/office/powerpoint/2010/main" val="32123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032E-9617-7FDF-54D1-9BA28C2F05A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8th May 1945 – People celebrating VE Day in London.</a:t>
            </a:r>
            <a:endParaRPr lang="en-US" dirty="0"/>
          </a:p>
        </p:txBody>
      </p:sp>
      <p:pic>
        <p:nvPicPr>
          <p:cNvPr id="4" name="Picture 3" descr="Black and white photo of loads of people hanging off the side and top of an old fashioned car. And two people inside the front seats. ">
            <a:extLst>
              <a:ext uri="{FF2B5EF4-FFF2-40B4-BE49-F238E27FC236}">
                <a16:creationId xmlns:a16="http://schemas.microsoft.com/office/drawing/2014/main" id="{B4D64895-7EBE-8BDD-D273-7F9D92359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1452172"/>
            <a:ext cx="7074669" cy="5040702"/>
          </a:xfrm>
          <a:prstGeom prst="rect">
            <a:avLst/>
          </a:prstGeom>
        </p:spPr>
      </p:pic>
      <p:grpSp>
        <p:nvGrpSpPr>
          <p:cNvPr id="5" name="Post-It">
            <a:extLst>
              <a:ext uri="{FF2B5EF4-FFF2-40B4-BE49-F238E27FC236}">
                <a16:creationId xmlns:a16="http://schemas.microsoft.com/office/drawing/2014/main" id="{2F820139-BC6B-0437-C209-407C612419D7}"/>
              </a:ext>
              <a:ext uri="{C183D7F6-B498-43B3-948B-1728B52AA6E4}">
                <adec:decorative xmlns:adec="http://schemas.microsoft.com/office/drawing/2017/decorative" val="1"/>
              </a:ext>
            </a:extLst>
          </p:cNvPr>
          <p:cNvGrpSpPr/>
          <p:nvPr/>
        </p:nvGrpSpPr>
        <p:grpSpPr>
          <a:xfrm rot="21244623">
            <a:off x="7597723" y="2269876"/>
            <a:ext cx="3683000" cy="3405294"/>
            <a:chOff x="3803610" y="3083889"/>
            <a:chExt cx="3683000" cy="3405294"/>
          </a:xfrm>
        </p:grpSpPr>
        <p:sp>
          <p:nvSpPr>
            <p:cNvPr id="6" name="Decorative-Paper" descr="Paper post-it">
              <a:extLst>
                <a:ext uri="{FF2B5EF4-FFF2-40B4-BE49-F238E27FC236}">
                  <a16:creationId xmlns:a16="http://schemas.microsoft.com/office/drawing/2014/main" id="{23CFC71E-9E70-41F9-DB2D-029A9A20BAC7}"/>
                </a:ext>
              </a:extLst>
            </p:cNvPr>
            <p:cNvSpPr txBox="1">
              <a:spLocks/>
            </p:cNvSpPr>
            <p:nvPr/>
          </p:nvSpPr>
          <p:spPr>
            <a:xfrm>
              <a:off x="3803610" y="3494726"/>
              <a:ext cx="3683000" cy="2990850"/>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Main-Text" descr="Post-it note to highlight text">
              <a:extLst>
                <a:ext uri="{FF2B5EF4-FFF2-40B4-BE49-F238E27FC236}">
                  <a16:creationId xmlns:a16="http://schemas.microsoft.com/office/drawing/2014/main" id="{EEB441EC-1AFE-D548-3794-86613F01D902}"/>
                </a:ext>
              </a:extLst>
            </p:cNvPr>
            <p:cNvSpPr txBox="1"/>
            <p:nvPr/>
          </p:nvSpPr>
          <p:spPr>
            <a:xfrm>
              <a:off x="4023103" y="3903860"/>
              <a:ext cx="3201195" cy="2585323"/>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VE stands for Victory in Europe</a:t>
              </a:r>
            </a:p>
            <a:p>
              <a:endParaRPr lang="en-GB"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On this day the Allied armies accepted the unconditional surrender of Nazi Germany's armed forces – ending the Second World War in Europe.</a:t>
              </a:r>
              <a:endParaRPr lang="en-GB" sz="1800" dirty="0"/>
            </a:p>
            <a:p>
              <a:endParaRPr lang="en-GB" sz="1800" dirty="0">
                <a:latin typeface="Arial" panose="020B0604020202020204" pitchFamily="34" charset="0"/>
                <a:cs typeface="Arial" panose="020B0604020202020204" pitchFamily="34" charset="0"/>
              </a:endParaRPr>
            </a:p>
          </p:txBody>
        </p:sp>
        <p:pic>
          <p:nvPicPr>
            <p:cNvPr id="8" name="HE-washi">
              <a:extLst>
                <a:ext uri="{FF2B5EF4-FFF2-40B4-BE49-F238E27FC236}">
                  <a16:creationId xmlns:a16="http://schemas.microsoft.com/office/drawing/2014/main" id="{F965C7D5-6EA1-0714-519C-673431C4934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62746" y="3083889"/>
              <a:ext cx="1164728" cy="821673"/>
            </a:xfrm>
            <a:prstGeom prst="rect">
              <a:avLst/>
            </a:prstGeom>
          </p:spPr>
        </p:pic>
      </p:grpSp>
    </p:spTree>
    <p:extLst>
      <p:ext uri="{BB962C8B-B14F-4D97-AF65-F5344CB8AC3E}">
        <p14:creationId xmlns:p14="http://schemas.microsoft.com/office/powerpoint/2010/main" val="316399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fontScale="90000"/>
          </a:bodyPr>
          <a:lstStyle/>
          <a:p>
            <a:r>
              <a:rPr lang="en-US" dirty="0"/>
              <a:t>Remembering and commemorating – Coventry &amp; London</a:t>
            </a:r>
          </a:p>
        </p:txBody>
      </p:sp>
      <p:pic>
        <p:nvPicPr>
          <p:cNvPr id="6" name="Content Placeholder 9" descr="A black and white photo of two women layers flowers inform of an alter, cross and flags. ">
            <a:extLst>
              <a:ext uri="{FF2B5EF4-FFF2-40B4-BE49-F238E27FC236}">
                <a16:creationId xmlns:a16="http://schemas.microsoft.com/office/drawing/2014/main" id="{8466874F-5D58-E59C-7F61-26E18E3AF36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3618" y="1624687"/>
            <a:ext cx="5147734" cy="3720409"/>
          </a:xfr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850156" y="5504081"/>
            <a:ext cx="4038600" cy="1241375"/>
            <a:chOff x="9425511" y="186279"/>
            <a:chExt cx="3465788" cy="1411503"/>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186279"/>
              <a:ext cx="3465788" cy="141150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70524" y="547694"/>
              <a:ext cx="3277486" cy="77345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Why do you think some people did not feel like celebrating?</a:t>
              </a:r>
            </a:p>
          </p:txBody>
        </p:sp>
      </p:grpSp>
      <p:pic>
        <p:nvPicPr>
          <p:cNvPr id="5" name="Content Placeholder 6" descr="A black and white photo of children in front of a war memorial. ">
            <a:extLst>
              <a:ext uri="{FF2B5EF4-FFF2-40B4-BE49-F238E27FC236}">
                <a16:creationId xmlns:a16="http://schemas.microsoft.com/office/drawing/2014/main" id="{051EF06A-5342-C675-FD1F-ED3D009FBC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375" y="1415131"/>
            <a:ext cx="4038600" cy="4309877"/>
          </a:xfrm>
          <a:prstGeom prst="rect">
            <a:avLst/>
          </a:prstGeom>
        </p:spPr>
      </p:pic>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6153055" y="5831489"/>
            <a:ext cx="4433239" cy="913967"/>
            <a:chOff x="7404674" y="452994"/>
            <a:chExt cx="4433239" cy="913967"/>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04674" y="452994"/>
              <a:ext cx="4433239" cy="913967"/>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4121443" cy="8197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Who do you think these children might be thinking about?</a:t>
              </a:r>
            </a:p>
          </p:txBody>
        </p:sp>
      </p:grpSp>
    </p:spTree>
    <p:extLst>
      <p:ext uri="{BB962C8B-B14F-4D97-AF65-F5344CB8AC3E}">
        <p14:creationId xmlns:p14="http://schemas.microsoft.com/office/powerpoint/2010/main" val="103370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What is VJ day?</a:t>
            </a:r>
            <a:endParaRPr lang="en-US" dirty="0"/>
          </a:p>
        </p:txBody>
      </p:sp>
      <p:sp>
        <p:nvSpPr>
          <p:cNvPr id="10" name="TextBox 9">
            <a:extLst>
              <a:ext uri="{FF2B5EF4-FFF2-40B4-BE49-F238E27FC236}">
                <a16:creationId xmlns:a16="http://schemas.microsoft.com/office/drawing/2014/main" id="{4AE995BC-1F23-A1C2-E606-81342AC4DDE8}"/>
              </a:ext>
            </a:extLst>
          </p:cNvPr>
          <p:cNvSpPr txBox="1"/>
          <p:nvPr/>
        </p:nvSpPr>
        <p:spPr>
          <a:xfrm>
            <a:off x="336202" y="1067145"/>
            <a:ext cx="10231076"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Japan surrendered on 14</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of August 1945, known as VJ day - Victory over Japan. </a:t>
            </a:r>
            <a:r>
              <a:rPr lang="en-GB" sz="2000" b="0" dirty="0">
                <a:latin typeface="Arial" panose="020B0604020202020204" pitchFamily="34" charset="0"/>
                <a:cs typeface="Arial" panose="020B0604020202020204" pitchFamily="34" charset="0"/>
              </a:rPr>
              <a:t>The war wasn’t over for everyone on VE day. Many servicemen continued to fight in East Asia and the Pacific for another 3 months against the Japanese Army.</a:t>
            </a:r>
          </a:p>
          <a:p>
            <a:endParaRPr lang="en-US" sz="2000" dirty="0">
              <a:latin typeface="Arial" panose="020B0604020202020204" pitchFamily="34" charset="0"/>
              <a:cs typeface="Arial" panose="020B0604020202020204" pitchFamily="34" charset="0"/>
            </a:endParaRPr>
          </a:p>
        </p:txBody>
      </p:sp>
      <p:pic>
        <p:nvPicPr>
          <p:cNvPr id="8" name="Content Placeholder 9" descr="A black and white photo of service men and women gathered together in the street, holding the front page of the newsletter with the words PEACE in large letters. ">
            <a:extLst>
              <a:ext uri="{FF2B5EF4-FFF2-40B4-BE49-F238E27FC236}">
                <a16:creationId xmlns:a16="http://schemas.microsoft.com/office/drawing/2014/main" id="{D7967322-4F35-2599-F7E0-C58428886F9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65129" y="2148959"/>
            <a:ext cx="4858664" cy="3886931"/>
          </a:xfr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243840" y="6096718"/>
            <a:ext cx="5943600" cy="698491"/>
            <a:chOff x="9425511" y="850860"/>
            <a:chExt cx="3649398" cy="1174874"/>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850860"/>
              <a:ext cx="3649398" cy="117487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98640" y="958489"/>
              <a:ext cx="3453303" cy="83979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Allied servicemen &amp; women celebrate in Japan</a:t>
              </a:r>
            </a:p>
          </p:txBody>
        </p:sp>
      </p:grpSp>
      <p:pic>
        <p:nvPicPr>
          <p:cNvPr id="7" name="Content Placeholder 7" descr="Black and white photo of men and women gathered in a circle and two people dancing in the centre. ">
            <a:extLst>
              <a:ext uri="{FF2B5EF4-FFF2-40B4-BE49-F238E27FC236}">
                <a16:creationId xmlns:a16="http://schemas.microsoft.com/office/drawing/2014/main" id="{629DDAC2-58F6-13E5-90CB-D1DAB19CC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843" y="2148959"/>
            <a:ext cx="4136696" cy="3883429"/>
          </a:xfrm>
          <a:prstGeom prst="rect">
            <a:avLst/>
          </a:prstGeom>
        </p:spPr>
      </p:pic>
      <p:grpSp>
        <p:nvGrpSpPr>
          <p:cNvPr id="11" name="Washi">
            <a:extLst>
              <a:ext uri="{FF2B5EF4-FFF2-40B4-BE49-F238E27FC236}">
                <a16:creationId xmlns:a16="http://schemas.microsoft.com/office/drawing/2014/main" id="{29F7D848-5CFF-D535-DE31-C061177ADD50}"/>
              </a:ext>
              <a:ext uri="{C183D7F6-B498-43B3-948B-1728B52AA6E4}">
                <adec:decorative xmlns:adec="http://schemas.microsoft.com/office/drawing/2017/decorative" val="1"/>
              </a:ext>
            </a:extLst>
          </p:cNvPr>
          <p:cNvGrpSpPr/>
          <p:nvPr/>
        </p:nvGrpSpPr>
        <p:grpSpPr>
          <a:xfrm>
            <a:off x="6823843" y="6156086"/>
            <a:ext cx="4136696" cy="579754"/>
            <a:chOff x="7404674" y="452994"/>
            <a:chExt cx="3238689" cy="913967"/>
          </a:xfrm>
        </p:grpSpPr>
        <p:pic>
          <p:nvPicPr>
            <p:cNvPr id="12" name="Picture 11">
              <a:extLst>
                <a:ext uri="{FF2B5EF4-FFF2-40B4-BE49-F238E27FC236}">
                  <a16:creationId xmlns:a16="http://schemas.microsoft.com/office/drawing/2014/main" id="{FFEBD5D6-DCA5-5E0F-6CDF-63BFC99952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04674" y="452994"/>
              <a:ext cx="3238689" cy="913967"/>
            </a:xfrm>
            <a:prstGeom prst="rect">
              <a:avLst/>
            </a:prstGeom>
          </p:spPr>
        </p:pic>
        <p:sp>
          <p:nvSpPr>
            <p:cNvPr id="13" name="Text Placeholder">
              <a:extLst>
                <a:ext uri="{FF2B5EF4-FFF2-40B4-BE49-F238E27FC236}">
                  <a16:creationId xmlns:a16="http://schemas.microsoft.com/office/drawing/2014/main" id="{7233F6F9-EB41-2DB1-BCCD-77733545804E}"/>
                </a:ext>
              </a:extLst>
            </p:cNvPr>
            <p:cNvSpPr txBox="1">
              <a:spLocks/>
            </p:cNvSpPr>
            <p:nvPr/>
          </p:nvSpPr>
          <p:spPr>
            <a:xfrm>
              <a:off x="7540714" y="484126"/>
              <a:ext cx="3102649" cy="8197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People dancing on VJ day in Australia</a:t>
              </a:r>
            </a:p>
          </p:txBody>
        </p:sp>
      </p:grpSp>
    </p:spTree>
    <p:extLst>
      <p:ext uri="{BB962C8B-B14F-4D97-AF65-F5344CB8AC3E}">
        <p14:creationId xmlns:p14="http://schemas.microsoft.com/office/powerpoint/2010/main" val="8283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Why did people build memorials?</a:t>
            </a:r>
            <a:endParaRPr lang="en-US" dirty="0"/>
          </a:p>
        </p:txBody>
      </p:sp>
      <p:sp>
        <p:nvSpPr>
          <p:cNvPr id="10" name="TextBox 9">
            <a:extLst>
              <a:ext uri="{FF2B5EF4-FFF2-40B4-BE49-F238E27FC236}">
                <a16:creationId xmlns:a16="http://schemas.microsoft.com/office/drawing/2014/main" id="{4AE995BC-1F23-A1C2-E606-81342AC4DDE8}"/>
              </a:ext>
            </a:extLst>
          </p:cNvPr>
          <p:cNvSpPr txBox="1"/>
          <p:nvPr/>
        </p:nvSpPr>
        <p:spPr>
          <a:xfrm>
            <a:off x="357187" y="1397963"/>
            <a:ext cx="2937605" cy="224676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Villages, towns and cities across Britain and the world, built memorials to remember the people who were killed in the Second World War.</a:t>
            </a:r>
          </a:p>
        </p:txBody>
      </p:sp>
      <p:pic>
        <p:nvPicPr>
          <p:cNvPr id="5" name="Content Placeholder 4" descr="A photo of a memorial in Portsmouth made from sandy coloured stone. There is a tall down and a small building with a curved roof. ">
            <a:extLst>
              <a:ext uri="{FF2B5EF4-FFF2-40B4-BE49-F238E27FC236}">
                <a16:creationId xmlns:a16="http://schemas.microsoft.com/office/drawing/2014/main" id="{81F92558-FFD7-499D-80DD-4DF876402F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2795" y="1269541"/>
            <a:ext cx="7120488" cy="4750383"/>
          </a:xfrm>
        </p:spPr>
      </p:pic>
      <p:grpSp>
        <p:nvGrpSpPr>
          <p:cNvPr id="15" name="Washi" descr="Washi tape">
            <a:extLst>
              <a:ext uri="{FF2B5EF4-FFF2-40B4-BE49-F238E27FC236}">
                <a16:creationId xmlns:a16="http://schemas.microsoft.com/office/drawing/2014/main" id="{B67E539F-908E-DD89-135C-D854750A285C}"/>
              </a:ext>
            </a:extLst>
          </p:cNvPr>
          <p:cNvGrpSpPr/>
          <p:nvPr/>
        </p:nvGrpSpPr>
        <p:grpSpPr>
          <a:xfrm>
            <a:off x="4473947" y="6137730"/>
            <a:ext cx="5838184" cy="710288"/>
            <a:chOff x="9425511" y="850860"/>
            <a:chExt cx="3649398" cy="1174874"/>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1" y="850860"/>
              <a:ext cx="3649398" cy="117487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98640" y="958489"/>
              <a:ext cx="3453303" cy="83979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latin typeface="Arial" panose="020B0604020202020204" pitchFamily="34" charset="0"/>
                  <a:cs typeface="Arial" panose="020B0604020202020204" pitchFamily="34" charset="0"/>
                </a:rPr>
                <a:t>War memorial Portsmouth, England</a:t>
              </a:r>
              <a:endParaRPr lang="en-GB" sz="20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868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The Holocaust Memorial</a:t>
            </a:r>
            <a:endParaRPr lang="en-US" dirty="0"/>
          </a:p>
        </p:txBody>
      </p:sp>
      <p:sp>
        <p:nvSpPr>
          <p:cNvPr id="10" name="TextBox 9">
            <a:extLst>
              <a:ext uri="{FF2B5EF4-FFF2-40B4-BE49-F238E27FC236}">
                <a16:creationId xmlns:a16="http://schemas.microsoft.com/office/drawing/2014/main" id="{4AE995BC-1F23-A1C2-E606-81342AC4DDE8}"/>
              </a:ext>
            </a:extLst>
          </p:cNvPr>
          <p:cNvSpPr txBox="1"/>
          <p:nvPr/>
        </p:nvSpPr>
        <p:spPr>
          <a:xfrm>
            <a:off x="525452" y="1236688"/>
            <a:ext cx="2722308" cy="286232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Memorials have been built across the world.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is the memorial to the murdered Jews of Europe, also known as The Holocaust Memorial, in Berlin, Germany. </a:t>
            </a:r>
          </a:p>
        </p:txBody>
      </p:sp>
      <p:pic>
        <p:nvPicPr>
          <p:cNvPr id="11" name="Content Placeholder 4" descr="A photo of a memorial in Germany. There are many grey concrete blocks different heights and trees in the distance. ">
            <a:extLst>
              <a:ext uri="{FF2B5EF4-FFF2-40B4-BE49-F238E27FC236}">
                <a16:creationId xmlns:a16="http://schemas.microsoft.com/office/drawing/2014/main" id="{60213355-BBA9-7FE7-A178-F86A9DB4F8C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15258" y="1224680"/>
            <a:ext cx="7140868" cy="4760579"/>
          </a:xfrm>
          <a:solidFill>
            <a:schemeClr val="bg1"/>
          </a:solidFill>
        </p:spPr>
      </p:pic>
      <p:grpSp>
        <p:nvGrpSpPr>
          <p:cNvPr id="5" name="Group 4">
            <a:extLst>
              <a:ext uri="{FF2B5EF4-FFF2-40B4-BE49-F238E27FC236}">
                <a16:creationId xmlns:a16="http://schemas.microsoft.com/office/drawing/2014/main" id="{1A7E6427-EC77-614D-3FAF-E08E1A3E6AA5}"/>
              </a:ext>
              <a:ext uri="{C183D7F6-B498-43B3-948B-1728B52AA6E4}">
                <adec:decorative xmlns:adec="http://schemas.microsoft.com/office/drawing/2017/decorative" val="1"/>
              </a:ext>
            </a:extLst>
          </p:cNvPr>
          <p:cNvGrpSpPr/>
          <p:nvPr/>
        </p:nvGrpSpPr>
        <p:grpSpPr>
          <a:xfrm>
            <a:off x="57520" y="4214155"/>
            <a:ext cx="4033520" cy="2643845"/>
            <a:chOff x="357187" y="4104640"/>
            <a:chExt cx="6653765" cy="2643845"/>
          </a:xfrm>
        </p:grpSpPr>
        <p:grpSp>
          <p:nvGrpSpPr>
            <p:cNvPr id="15" name="Washi">
              <a:extLst>
                <a:ext uri="{FF2B5EF4-FFF2-40B4-BE49-F238E27FC236}">
                  <a16:creationId xmlns:a16="http://schemas.microsoft.com/office/drawing/2014/main" id="{B67E539F-908E-DD89-135C-D854750A285C}"/>
                </a:ext>
                <a:ext uri="{C183D7F6-B498-43B3-948B-1728B52AA6E4}">
                  <adec:decorative xmlns:adec="http://schemas.microsoft.com/office/drawing/2017/decorative" val="1"/>
                </a:ext>
              </a:extLst>
            </p:cNvPr>
            <p:cNvGrpSpPr/>
            <p:nvPr/>
          </p:nvGrpSpPr>
          <p:grpSpPr>
            <a:xfrm>
              <a:off x="357187" y="4104640"/>
              <a:ext cx="5139679" cy="2307923"/>
              <a:chOff x="9425510" y="-157875"/>
              <a:chExt cx="5139679" cy="2307923"/>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0" y="-157875"/>
                <a:ext cx="5139679" cy="230792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80031" y="563107"/>
                <a:ext cx="4946532" cy="83979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Find out more about the Holocaust  and the children who fled from </a:t>
                </a:r>
              </a:p>
              <a:p>
                <a:pPr algn="ctr"/>
                <a:r>
                  <a:rPr lang="en-GB" sz="2000" b="0" dirty="0">
                    <a:latin typeface="Arial" panose="020B0604020202020204" pitchFamily="34" charset="0"/>
                    <a:cs typeface="Arial" panose="020B0604020202020204" pitchFamily="34" charset="0"/>
                    <a:hlinkClick r:id="rId6"/>
                  </a:rPr>
                  <a:t>The Holocaust Education Trust</a:t>
                </a:r>
                <a:endParaRPr lang="en-GB" sz="2000" b="0" dirty="0">
                  <a:latin typeface="Arial" panose="020B0604020202020204" pitchFamily="34" charset="0"/>
                  <a:cs typeface="Arial" panose="020B0604020202020204" pitchFamily="34" charset="0"/>
                </a:endParaRPr>
              </a:p>
            </p:txBody>
          </p:sp>
        </p:grpSp>
        <p:grpSp>
          <p:nvGrpSpPr>
            <p:cNvPr id="3" name="Further reading icon">
              <a:extLst>
                <a:ext uri="{FF2B5EF4-FFF2-40B4-BE49-F238E27FC236}">
                  <a16:creationId xmlns:a16="http://schemas.microsoft.com/office/drawing/2014/main" id="{F43B9D4B-A648-2806-CD04-315FB676AFD8}"/>
                </a:ext>
                <a:ext uri="{C183D7F6-B498-43B3-948B-1728B52AA6E4}">
                  <adec:decorative xmlns:adec="http://schemas.microsoft.com/office/drawing/2017/decorative" val="1"/>
                </a:ext>
              </a:extLst>
            </p:cNvPr>
            <p:cNvGrpSpPr/>
            <p:nvPr/>
          </p:nvGrpSpPr>
          <p:grpSpPr>
            <a:xfrm>
              <a:off x="5181048" y="5238304"/>
              <a:ext cx="1829904" cy="1510181"/>
              <a:chOff x="4523599" y="1256536"/>
              <a:chExt cx="1760422" cy="1452839"/>
            </a:xfrm>
          </p:grpSpPr>
          <p:sp>
            <p:nvSpPr>
              <p:cNvPr id="4" name="Washi">
                <a:extLst>
                  <a:ext uri="{FF2B5EF4-FFF2-40B4-BE49-F238E27FC236}">
                    <a16:creationId xmlns:a16="http://schemas.microsoft.com/office/drawing/2014/main" id="{72A9772C-B626-95D2-DFCC-5CEBB7720A99}"/>
                  </a:ext>
                  <a:ext uri="{C183D7F6-B498-43B3-948B-1728B52AA6E4}">
                    <adec:decorative xmlns:adec="http://schemas.microsoft.com/office/drawing/2017/decorative" val="1"/>
                  </a:ext>
                </a:extLst>
              </p:cNvPr>
              <p:cNvSpPr/>
              <p:nvPr/>
            </p:nvSpPr>
            <p:spPr>
              <a:xfrm>
                <a:off x="4523599" y="1256536"/>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7AA62C"/>
              </a:solidFill>
              <a:ln w="6793"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71BB5F0C-7D90-6176-F947-6EB6DEC3FBC2}"/>
                  </a:ext>
                </a:extLst>
              </p:cNvPr>
              <p:cNvSpPr txBox="1">
                <a:spLocks/>
              </p:cNvSpPr>
              <p:nvPr/>
            </p:nvSpPr>
            <p:spPr>
              <a:xfrm>
                <a:off x="4611812" y="1329813"/>
                <a:ext cx="1526684"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Further reading</a:t>
                </a:r>
              </a:p>
            </p:txBody>
          </p:sp>
          <p:pic>
            <p:nvPicPr>
              <p:cNvPr id="7" name="Books" descr="Further reading icon">
                <a:extLst>
                  <a:ext uri="{FF2B5EF4-FFF2-40B4-BE49-F238E27FC236}">
                    <a16:creationId xmlns:a16="http://schemas.microsoft.com/office/drawing/2014/main" id="{3D38DFCA-7F40-48F7-4AB5-17B0359EC102}"/>
                  </a:ext>
                </a:extLst>
              </p:cNvPr>
              <p:cNvPicPr>
                <a:picLocks noChangeAspect="1"/>
              </p:cNvPicPr>
              <p:nvPr/>
            </p:nvPicPr>
            <p:blipFill>
              <a:blip r:embed="rId7"/>
              <a:stretch>
                <a:fillRect/>
              </a:stretch>
            </p:blipFill>
            <p:spPr>
              <a:xfrm>
                <a:off x="4602403" y="1710604"/>
                <a:ext cx="1598033" cy="998771"/>
              </a:xfrm>
              <a:prstGeom prst="rect">
                <a:avLst/>
              </a:prstGeom>
            </p:spPr>
          </p:pic>
        </p:grpSp>
      </p:grpSp>
    </p:spTree>
    <p:extLst>
      <p:ext uri="{BB962C8B-B14F-4D97-AF65-F5344CB8AC3E}">
        <p14:creationId xmlns:p14="http://schemas.microsoft.com/office/powerpoint/2010/main" val="17026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808D8C3F-71FE-62C0-DCAB-CF0DCBED8EFC}"/>
              </a:ext>
              <a:ext uri="{C183D7F6-B498-43B3-948B-1728B52AA6E4}">
                <adec:decorative xmlns:adec="http://schemas.microsoft.com/office/drawing/2017/decorative" val="1"/>
              </a:ext>
            </a:extLst>
          </p:cNvPr>
          <p:cNvSpPr/>
          <p:nvPr/>
        </p:nvSpPr>
        <p:spPr>
          <a:xfrm>
            <a:off x="278129" y="2346960"/>
            <a:ext cx="8744579" cy="429768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E28F48E-0167-BA57-A044-DBC376139462}"/>
              </a:ext>
            </a:extLst>
          </p:cNvPr>
          <p:cNvSpPr>
            <a:spLocks noGrp="1"/>
          </p:cNvSpPr>
          <p:nvPr>
            <p:ph type="title"/>
          </p:nvPr>
        </p:nvSpPr>
        <p:spPr>
          <a:xfrm>
            <a:off x="357187" y="365126"/>
            <a:ext cx="5738813" cy="710288"/>
          </a:xfrm>
        </p:spPr>
        <p:txBody>
          <a:bodyPr/>
          <a:lstStyle/>
          <a:p>
            <a:r>
              <a:rPr lang="en-GB" sz="3200" dirty="0">
                <a:latin typeface="Arial" panose="020B0604020202020204" pitchFamily="34" charset="0"/>
                <a:cs typeface="Arial" panose="020B0604020202020204" pitchFamily="34" charset="0"/>
              </a:rPr>
              <a:t>Discussion</a:t>
            </a:r>
            <a:endParaRPr lang="en-US" dirty="0"/>
          </a:p>
        </p:txBody>
      </p:sp>
      <p:sp>
        <p:nvSpPr>
          <p:cNvPr id="3" name="Content Placeholder 2">
            <a:extLst>
              <a:ext uri="{FF2B5EF4-FFF2-40B4-BE49-F238E27FC236}">
                <a16:creationId xmlns:a16="http://schemas.microsoft.com/office/drawing/2014/main" id="{ADBA9D6D-A44A-3F70-E09E-A6A763F954CF}"/>
              </a:ext>
            </a:extLst>
          </p:cNvPr>
          <p:cNvSpPr>
            <a:spLocks noGrp="1"/>
          </p:cNvSpPr>
          <p:nvPr>
            <p:ph idx="1"/>
          </p:nvPr>
        </p:nvSpPr>
        <p:spPr>
          <a:xfrm>
            <a:off x="464673" y="2660326"/>
            <a:ext cx="8242447" cy="3670947"/>
          </a:xfrm>
        </p:spPr>
        <p:txBody>
          <a:bodyPr/>
          <a:lstStyle/>
          <a:p>
            <a:pPr algn="ctr"/>
            <a:r>
              <a:rPr lang="en-GB" sz="2800" dirty="0">
                <a:latin typeface="Arial" panose="020B0604020202020204" pitchFamily="34" charset="0"/>
                <a:cs typeface="Arial" panose="020B0604020202020204" pitchFamily="34" charset="0"/>
              </a:rPr>
              <a:t>Are there any other commemorations you know of?</a:t>
            </a: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Do you and your family have days when they remember someone special?</a:t>
            </a: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What kinds of things do you think we might celebrate and commemorate in the future?</a:t>
            </a:r>
          </a:p>
          <a:p>
            <a:pPr algn="ctr"/>
            <a:endParaRPr lang="en-US" dirty="0"/>
          </a:p>
        </p:txBody>
      </p:sp>
      <p:grpSp>
        <p:nvGrpSpPr>
          <p:cNvPr id="5" name="Group Discussion">
            <a:extLst>
              <a:ext uri="{FF2B5EF4-FFF2-40B4-BE49-F238E27FC236}">
                <a16:creationId xmlns:a16="http://schemas.microsoft.com/office/drawing/2014/main" id="{4238990D-0EB9-5C38-E81D-FBE785E88498}"/>
              </a:ext>
              <a:ext uri="{C183D7F6-B498-43B3-948B-1728B52AA6E4}">
                <adec:decorative xmlns:adec="http://schemas.microsoft.com/office/drawing/2017/decorative" val="1"/>
              </a:ext>
            </a:extLst>
          </p:cNvPr>
          <p:cNvGrpSpPr/>
          <p:nvPr/>
        </p:nvGrpSpPr>
        <p:grpSpPr>
          <a:xfrm>
            <a:off x="7455465" y="213360"/>
            <a:ext cx="3759791" cy="2011614"/>
            <a:chOff x="104584" y="3864042"/>
            <a:chExt cx="4846431" cy="2593003"/>
          </a:xfrm>
        </p:grpSpPr>
        <p:sp>
          <p:nvSpPr>
            <p:cNvPr id="6" name="Washi">
              <a:extLst>
                <a:ext uri="{FF2B5EF4-FFF2-40B4-BE49-F238E27FC236}">
                  <a16:creationId xmlns:a16="http://schemas.microsoft.com/office/drawing/2014/main" id="{B668AFBC-AAEC-0CC1-14CB-D5C4EF54EB51}"/>
                </a:ext>
                <a:ext uri="{C183D7F6-B498-43B3-948B-1728B52AA6E4}">
                  <adec:decorative xmlns:adec="http://schemas.microsoft.com/office/drawing/2017/decorative" val="1"/>
                </a:ext>
              </a:extLst>
            </p:cNvPr>
            <p:cNvSpPr/>
            <p:nvPr/>
          </p:nvSpPr>
          <p:spPr>
            <a:xfrm>
              <a:off x="2542755" y="3967144"/>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D2C0B0C1-E697-CC25-5A25-AC92F3F9DA01}"/>
                </a:ext>
              </a:extLst>
            </p:cNvPr>
            <p:cNvSpPr txBox="1">
              <a:spLocks/>
            </p:cNvSpPr>
            <p:nvPr/>
          </p:nvSpPr>
          <p:spPr>
            <a:xfrm>
              <a:off x="2601841" y="4057575"/>
              <a:ext cx="2290088" cy="293377"/>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8" name="Icon" descr="Group discussion character icon">
              <a:extLst>
                <a:ext uri="{FF2B5EF4-FFF2-40B4-BE49-F238E27FC236}">
                  <a16:creationId xmlns:a16="http://schemas.microsoft.com/office/drawing/2014/main" id="{45E50641-A5EE-A0B5-16BA-0DAB5AC871BC}"/>
                </a:ext>
              </a:extLst>
            </p:cNvPr>
            <p:cNvPicPr>
              <a:picLocks noChangeAspect="1"/>
            </p:cNvPicPr>
            <p:nvPr/>
          </p:nvPicPr>
          <p:blipFill>
            <a:blip r:embed="rId2"/>
            <a:stretch>
              <a:fillRect/>
            </a:stretch>
          </p:blipFill>
          <p:spPr>
            <a:xfrm>
              <a:off x="104584" y="3864042"/>
              <a:ext cx="3398200" cy="2593003"/>
            </a:xfrm>
            <a:prstGeom prst="rect">
              <a:avLst/>
            </a:prstGeom>
          </p:spPr>
        </p:pic>
      </p:grpSp>
    </p:spTree>
    <p:extLst>
      <p:ext uri="{BB962C8B-B14F-4D97-AF65-F5344CB8AC3E}">
        <p14:creationId xmlns:p14="http://schemas.microsoft.com/office/powerpoint/2010/main" val="1226058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046-0A63-40AB-8B10-45C8BCBC54D7}"/>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United Nations</a:t>
            </a:r>
            <a:endParaRPr lang="en-US" dirty="0"/>
          </a:p>
        </p:txBody>
      </p:sp>
      <p:grpSp>
        <p:nvGrpSpPr>
          <p:cNvPr id="15" name="Washi" descr="Washi tape">
            <a:extLst>
              <a:ext uri="{FF2B5EF4-FFF2-40B4-BE49-F238E27FC236}">
                <a16:creationId xmlns:a16="http://schemas.microsoft.com/office/drawing/2014/main" id="{B67E539F-908E-DD89-135C-D854750A285C}"/>
              </a:ext>
            </a:extLst>
          </p:cNvPr>
          <p:cNvGrpSpPr/>
          <p:nvPr/>
        </p:nvGrpSpPr>
        <p:grpSpPr>
          <a:xfrm>
            <a:off x="357187" y="1609336"/>
            <a:ext cx="3300412" cy="4650827"/>
            <a:chOff x="9425510" y="-332082"/>
            <a:chExt cx="5743235" cy="2482130"/>
          </a:xfrm>
        </p:grpSpPr>
        <p:sp>
          <p:nvSpPr>
            <p:cNvPr id="16" name="Washi">
              <a:extLst>
                <a:ext uri="{FF2B5EF4-FFF2-40B4-BE49-F238E27FC236}">
                  <a16:creationId xmlns:a16="http://schemas.microsoft.com/office/drawing/2014/main" id="{7A5C67F1-6980-AF97-2BDB-03E308E22EE0}"/>
                </a:ext>
                <a:ext uri="{C183D7F6-B498-43B3-948B-1728B52AA6E4}">
                  <adec:decorative xmlns:adec="http://schemas.microsoft.com/office/drawing/2017/decorative" val="1"/>
                </a:ext>
              </a:extLst>
            </p:cNvPr>
            <p:cNvSpPr txBox="1">
              <a:spLocks/>
            </p:cNvSpPr>
            <p:nvPr/>
          </p:nvSpPr>
          <p:spPr>
            <a:xfrm>
              <a:off x="9425510" y="-332082"/>
              <a:ext cx="5743235" cy="2482130"/>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C2650A03-4397-4F95-7BB5-65D46B3E6669}"/>
                </a:ext>
                <a:ext uri="{C183D7F6-B498-43B3-948B-1728B52AA6E4}">
                  <adec:decorative xmlns:adec="http://schemas.microsoft.com/office/drawing/2017/decorative" val="1"/>
                </a:ext>
              </a:extLst>
            </p:cNvPr>
            <p:cNvSpPr txBox="1">
              <a:spLocks/>
            </p:cNvSpPr>
            <p:nvPr/>
          </p:nvSpPr>
          <p:spPr>
            <a:xfrm rot="21383919">
              <a:off x="9591427" y="75008"/>
              <a:ext cx="4946532" cy="166794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The </a:t>
              </a:r>
              <a:r>
                <a:rPr lang="en-GB" sz="2000" b="0" dirty="0">
                  <a:latin typeface="Arial" panose="020B0604020202020204" pitchFamily="34" charset="0"/>
                  <a:cs typeface="Arial" panose="020B0604020202020204" pitchFamily="34" charset="0"/>
                  <a:hlinkClick r:id="rId5"/>
                </a:rPr>
                <a:t>United Nations </a:t>
              </a:r>
              <a:r>
                <a:rPr lang="en-GB" sz="2000" b="0" dirty="0">
                  <a:latin typeface="Arial" panose="020B0604020202020204" pitchFamily="34" charset="0"/>
                  <a:cs typeface="Arial" panose="020B0604020202020204" pitchFamily="34" charset="0"/>
                </a:rPr>
                <a:t>is an organisation involving many countries of the world. </a:t>
              </a:r>
            </a:p>
            <a:p>
              <a:pPr algn="ctr"/>
              <a:r>
                <a:rPr lang="en-GB" sz="2000" b="0" dirty="0">
                  <a:latin typeface="Arial" panose="020B0604020202020204" pitchFamily="34" charset="0"/>
                  <a:cs typeface="Arial" panose="020B0604020202020204" pitchFamily="34" charset="0"/>
                </a:rPr>
                <a:t>It was set up in 1945 to promote peace and to help prevent anything like the Second World War happening again.  </a:t>
              </a:r>
              <a:endParaRPr lang="en-US" sz="2000" b="0" dirty="0">
                <a:latin typeface="Arial" panose="020B0604020202020204" pitchFamily="34" charset="0"/>
                <a:cs typeface="Arial" panose="020B0604020202020204" pitchFamily="34" charset="0"/>
              </a:endParaRPr>
            </a:p>
          </p:txBody>
        </p:sp>
      </p:grpSp>
      <p:pic>
        <p:nvPicPr>
          <p:cNvPr id="9" name="Content Placeholder 4" descr="A blue rectangle with a white logo of the United Nations in the centre. ">
            <a:extLst>
              <a:ext uri="{FF2B5EF4-FFF2-40B4-BE49-F238E27FC236}">
                <a16:creationId xmlns:a16="http://schemas.microsoft.com/office/drawing/2014/main" id="{C50FE153-3407-7B0B-CB24-CD30487C6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4406" y="1259960"/>
            <a:ext cx="7121913" cy="4750260"/>
          </a:xfrm>
          <a:prstGeom prst="rect">
            <a:avLst/>
          </a:prstGeom>
        </p:spPr>
      </p:pic>
    </p:spTree>
    <p:extLst>
      <p:ext uri="{BB962C8B-B14F-4D97-AF65-F5344CB8AC3E}">
        <p14:creationId xmlns:p14="http://schemas.microsoft.com/office/powerpoint/2010/main" val="35932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8EE44948-26AC-2989-4592-53B3EB7DA4CF}"/>
              </a:ext>
              <a:ext uri="{C183D7F6-B498-43B3-948B-1728B52AA6E4}">
                <adec:decorative xmlns:adec="http://schemas.microsoft.com/office/drawing/2017/decorative" val="1"/>
              </a:ext>
            </a:extLst>
          </p:cNvPr>
          <p:cNvSpPr/>
          <p:nvPr/>
        </p:nvSpPr>
        <p:spPr>
          <a:xfrm>
            <a:off x="838200" y="1075413"/>
            <a:ext cx="9649884" cy="556186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5920B9D-9937-CC56-46D0-D146778A5CDD}"/>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Ideas for commemorating the anniversary of VE Day (8</a:t>
            </a:r>
            <a:r>
              <a:rPr lang="en-GB" sz="3200" baseline="30000" dirty="0">
                <a:latin typeface="Arial" panose="020B0604020202020204" pitchFamily="34" charset="0"/>
                <a:cs typeface="Arial" panose="020B0604020202020204" pitchFamily="34" charset="0"/>
              </a:rPr>
              <a:t>th</a:t>
            </a:r>
            <a:r>
              <a:rPr lang="en-GB" sz="3200" dirty="0">
                <a:latin typeface="Arial" panose="020B0604020202020204" pitchFamily="34" charset="0"/>
                <a:cs typeface="Arial" panose="020B0604020202020204" pitchFamily="34" charset="0"/>
              </a:rPr>
              <a:t> May)</a:t>
            </a:r>
            <a:endParaRPr lang="en-US" dirty="0"/>
          </a:p>
        </p:txBody>
      </p:sp>
      <p:sp>
        <p:nvSpPr>
          <p:cNvPr id="3" name="Content Placeholder 2">
            <a:extLst>
              <a:ext uri="{FF2B5EF4-FFF2-40B4-BE49-F238E27FC236}">
                <a16:creationId xmlns:a16="http://schemas.microsoft.com/office/drawing/2014/main" id="{FF6C1559-A943-F7AA-21C2-969808510F5C}"/>
              </a:ext>
            </a:extLst>
          </p:cNvPr>
          <p:cNvSpPr>
            <a:spLocks noGrp="1"/>
          </p:cNvSpPr>
          <p:nvPr>
            <p:ph idx="1"/>
          </p:nvPr>
        </p:nvSpPr>
        <p:spPr>
          <a:xfrm>
            <a:off x="1292772" y="1765738"/>
            <a:ext cx="8576442" cy="4727135"/>
          </a:xfrm>
        </p:spPr>
        <p:txBody>
          <a:bodyPr/>
          <a:lstStyle/>
          <a:p>
            <a:pPr marL="171450" lvl="0" indent="-171450" eaLnBrk="0" hangingPunct="0">
              <a:buFont typeface="Arial" panose="020B0604020202020204" pitchFamily="34" charset="0"/>
              <a:buChar char="•"/>
            </a:pPr>
            <a:r>
              <a:rPr lang="en-US" altLang="en-US" sz="2000" dirty="0"/>
              <a:t>Create bunting using scraps of material, to capture the spirit of ‘Make Do and Mend’, representing the flags of all the allied countries - older children could add an appliqué  ‘V’ for victory or dedicate their piece of bunting to a local civilian casualty</a:t>
            </a:r>
            <a:endParaRPr lang="en-GB" altLang="en-US" sz="2000" dirty="0"/>
          </a:p>
          <a:p>
            <a:pPr marL="171450" lvl="0" indent="-171450" eaLnBrk="0" hangingPunct="0">
              <a:buFont typeface="Arial" panose="020B0604020202020204" pitchFamily="34" charset="0"/>
              <a:buChar char="•"/>
            </a:pPr>
            <a:r>
              <a:rPr lang="en-US" altLang="en-US" sz="2000" dirty="0"/>
              <a:t>Create a local timeline of the war in your area  </a:t>
            </a:r>
            <a:endParaRPr lang="en-GB" altLang="en-US" sz="2000" dirty="0"/>
          </a:p>
          <a:p>
            <a:pPr marL="171450" lvl="0" indent="-171450" eaLnBrk="0" hangingPunct="0">
              <a:buFont typeface="Arial" panose="020B0604020202020204" pitchFamily="34" charset="0"/>
              <a:buChar char="•"/>
            </a:pPr>
            <a:r>
              <a:rPr lang="en-US" altLang="en-US" sz="2000" dirty="0"/>
              <a:t>Make </a:t>
            </a:r>
            <a:r>
              <a:rPr lang="en-US" altLang="en-US" sz="2000" dirty="0" err="1"/>
              <a:t>colourful</a:t>
            </a:r>
            <a:r>
              <a:rPr lang="en-US" altLang="en-US" sz="2000" dirty="0"/>
              <a:t> ‘thankful’ wreaths or flags using biodegradable materials and place them on your doorstep or outside your school</a:t>
            </a:r>
            <a:endParaRPr lang="en-GB" altLang="en-US" sz="2000" dirty="0"/>
          </a:p>
          <a:p>
            <a:pPr marL="171450" lvl="0" indent="-171450" eaLnBrk="0" hangingPunct="0">
              <a:buFont typeface="Arial" panose="020B0604020202020204" pitchFamily="34" charset="0"/>
              <a:buChar char="•"/>
            </a:pPr>
            <a:r>
              <a:rPr lang="en-US" altLang="en-US" sz="2000" dirty="0"/>
              <a:t>Hold a virtual oral history/reminiscence session for local community elders via video-conferencing app  </a:t>
            </a:r>
          </a:p>
          <a:p>
            <a:pPr marL="171450" lvl="0" indent="-171450" eaLnBrk="0" hangingPunct="0">
              <a:buFont typeface="Arial" panose="020B0604020202020204" pitchFamily="34" charset="0"/>
              <a:buChar char="•"/>
            </a:pPr>
            <a:r>
              <a:rPr lang="en-GB" sz="2000" dirty="0"/>
              <a:t>Do you have any family members/friends/neighbours who remember VE day – can you record any first hand accounts?</a:t>
            </a:r>
            <a:endParaRPr lang="en-GB" altLang="en-US" sz="2000" dirty="0"/>
          </a:p>
        </p:txBody>
      </p:sp>
    </p:spTree>
    <p:extLst>
      <p:ext uri="{BB962C8B-B14F-4D97-AF65-F5344CB8AC3E}">
        <p14:creationId xmlns:p14="http://schemas.microsoft.com/office/powerpoint/2010/main" val="2479428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8EE44948-26AC-2989-4592-53B3EB7DA4CF}"/>
              </a:ext>
              <a:ext uri="{C183D7F6-B498-43B3-948B-1728B52AA6E4}">
                <adec:decorative xmlns:adec="http://schemas.microsoft.com/office/drawing/2017/decorative" val="1"/>
              </a:ext>
            </a:extLst>
          </p:cNvPr>
          <p:cNvSpPr/>
          <p:nvPr/>
        </p:nvSpPr>
        <p:spPr>
          <a:xfrm>
            <a:off x="838200" y="1075413"/>
            <a:ext cx="9649884" cy="556186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5920B9D-9937-CC56-46D0-D146778A5CDD}"/>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Ideas for commemorating the anniversary of VE Day (8</a:t>
            </a:r>
            <a:r>
              <a:rPr lang="en-GB" sz="3200" baseline="30000" dirty="0">
                <a:latin typeface="Arial" panose="020B0604020202020204" pitchFamily="34" charset="0"/>
                <a:cs typeface="Arial" panose="020B0604020202020204" pitchFamily="34" charset="0"/>
              </a:rPr>
              <a:t>th</a:t>
            </a:r>
            <a:r>
              <a:rPr lang="en-GB" sz="3200" dirty="0">
                <a:latin typeface="Arial" panose="020B0604020202020204" pitchFamily="34" charset="0"/>
                <a:cs typeface="Arial" panose="020B0604020202020204" pitchFamily="34" charset="0"/>
              </a:rPr>
              <a:t> </a:t>
            </a:r>
            <a:r>
              <a:rPr lang="en-GB" sz="3200">
                <a:latin typeface="Arial" panose="020B0604020202020204" pitchFamily="34" charset="0"/>
                <a:cs typeface="Arial" panose="020B0604020202020204" pitchFamily="34" charset="0"/>
              </a:rPr>
              <a:t>May) </a:t>
            </a:r>
            <a:endParaRPr lang="en-US" dirty="0"/>
          </a:p>
        </p:txBody>
      </p:sp>
      <p:sp>
        <p:nvSpPr>
          <p:cNvPr id="3" name="Content Placeholder 2">
            <a:extLst>
              <a:ext uri="{FF2B5EF4-FFF2-40B4-BE49-F238E27FC236}">
                <a16:creationId xmlns:a16="http://schemas.microsoft.com/office/drawing/2014/main" id="{FF6C1559-A943-F7AA-21C2-969808510F5C}"/>
              </a:ext>
            </a:extLst>
          </p:cNvPr>
          <p:cNvSpPr>
            <a:spLocks noGrp="1"/>
          </p:cNvSpPr>
          <p:nvPr>
            <p:ph idx="1"/>
          </p:nvPr>
        </p:nvSpPr>
        <p:spPr>
          <a:xfrm>
            <a:off x="1592316" y="1876097"/>
            <a:ext cx="8276897" cy="4616776"/>
          </a:xfrm>
        </p:spPr>
        <p:txBody>
          <a:bodyPr/>
          <a:lstStyle/>
          <a:p>
            <a:pPr marL="171450" lvl="0" indent="-171450" eaLnBrk="0" hangingPunct="0">
              <a:buFont typeface="Arial" panose="020B0604020202020204" pitchFamily="34" charset="0"/>
              <a:buChar char="•"/>
            </a:pPr>
            <a:r>
              <a:rPr lang="en-US" altLang="en-US" sz="2000" dirty="0"/>
              <a:t>Design a memorial to local civilian casualties e.g. a garden of remembrance</a:t>
            </a:r>
            <a:endParaRPr lang="en-GB" altLang="en-US" sz="2000" dirty="0"/>
          </a:p>
          <a:p>
            <a:pPr marL="171450" lvl="0" indent="-171450" eaLnBrk="0" hangingPunct="0">
              <a:buFont typeface="Arial" panose="020B0604020202020204" pitchFamily="34" charset="0"/>
              <a:buChar char="•"/>
            </a:pPr>
            <a:r>
              <a:rPr lang="en-US" altLang="en-US" sz="2000" dirty="0"/>
              <a:t>Hold an assembly - this could include popular WW2 songs but also a recount of how your area was affected by the war and a roll call of the names of local people who died</a:t>
            </a:r>
          </a:p>
          <a:p>
            <a:pPr marL="171450" lvl="0" indent="-171450" eaLnBrk="0" hangingPunct="0">
              <a:buFont typeface="Arial" panose="020B0604020202020204" pitchFamily="34" charset="0"/>
              <a:buChar char="•"/>
            </a:pPr>
            <a:r>
              <a:rPr lang="en-US" altLang="en-US" sz="2000" dirty="0"/>
              <a:t>Perhaps you could combine the commemoration of VE day with a commemoration event for the people who have died of Covid-19 and to celebrate all the key workers and acts of kindness in our communities</a:t>
            </a:r>
          </a:p>
          <a:p>
            <a:endParaRPr lang="en-US" dirty="0"/>
          </a:p>
        </p:txBody>
      </p:sp>
    </p:spTree>
    <p:extLst>
      <p:ext uri="{BB962C8B-B14F-4D97-AF65-F5344CB8AC3E}">
        <p14:creationId xmlns:p14="http://schemas.microsoft.com/office/powerpoint/2010/main" val="248255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3D3A-7316-2265-5C53-F5851845B2F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was the Second World War?</a:t>
            </a:r>
            <a:endParaRPr lang="en-US" dirty="0"/>
          </a:p>
        </p:txBody>
      </p:sp>
      <p:sp>
        <p:nvSpPr>
          <p:cNvPr id="3" name="Content Placeholder 2">
            <a:extLst>
              <a:ext uri="{FF2B5EF4-FFF2-40B4-BE49-F238E27FC236}">
                <a16:creationId xmlns:a16="http://schemas.microsoft.com/office/drawing/2014/main" id="{FC3C4EDC-97F2-9018-4767-0AA3BAC67685}"/>
              </a:ext>
            </a:extLst>
          </p:cNvPr>
          <p:cNvSpPr>
            <a:spLocks noGrp="1"/>
          </p:cNvSpPr>
          <p:nvPr>
            <p:ph idx="1"/>
          </p:nvPr>
        </p:nvSpPr>
        <p:spPr>
          <a:xfrm>
            <a:off x="357188" y="1273781"/>
            <a:ext cx="5738812" cy="5005099"/>
          </a:xfrm>
        </p:spPr>
        <p:txBody>
          <a:bodyPr/>
          <a:lstStyle/>
          <a:p>
            <a:r>
              <a:rPr lang="en-GB" sz="2000" dirty="0">
                <a:latin typeface="Arial" panose="020B0604020202020204" pitchFamily="34" charset="0"/>
                <a:cs typeface="Arial" panose="020B0604020202020204" pitchFamily="34" charset="0"/>
              </a:rPr>
              <a:t>The Second World War started in 1939 and ended in 1945 – six years later.</a:t>
            </a:r>
          </a:p>
          <a:p>
            <a:r>
              <a:rPr lang="en-GB" sz="2000" dirty="0">
                <a:latin typeface="Arial" panose="020B0604020202020204" pitchFamily="34" charset="0"/>
                <a:cs typeface="Arial" panose="020B0604020202020204" pitchFamily="34" charset="0"/>
              </a:rPr>
              <a:t>Do you know anyone who was alive at the time? If so, they might remember the Second World War.</a:t>
            </a:r>
          </a:p>
          <a:p>
            <a:r>
              <a:rPr lang="en-GB" sz="2000" dirty="0">
                <a:latin typeface="Arial" panose="020B0604020202020204" pitchFamily="34" charset="0"/>
                <a:cs typeface="Arial" panose="020B0604020202020204" pitchFamily="34" charset="0"/>
              </a:rPr>
              <a:t>Millions of people around the world died – more than in any other war. Thousands of them were from Britain. </a:t>
            </a:r>
          </a:p>
          <a:p>
            <a:r>
              <a:rPr lang="en-GB" sz="2000" dirty="0">
                <a:latin typeface="Arial" panose="020B0604020202020204" pitchFamily="34" charset="0"/>
                <a:cs typeface="Arial" panose="020B0604020202020204" pitchFamily="34" charset="0"/>
              </a:rPr>
              <a:t>Some died or were badly injured while fighting for their country overseas. Others died when bombs were dropped on towns and cities </a:t>
            </a:r>
          </a:p>
          <a:p>
            <a:r>
              <a:rPr lang="en-GB" sz="2000" dirty="0">
                <a:latin typeface="Arial" panose="020B0604020202020204" pitchFamily="34" charset="0"/>
                <a:cs typeface="Arial" panose="020B0604020202020204" pitchFamily="34" charset="0"/>
              </a:rPr>
              <a:t>In Britain the worst bombing was between 1940 and 1941 during the </a:t>
            </a:r>
            <a:r>
              <a:rPr lang="en-GB" sz="2000" dirty="0">
                <a:latin typeface="Arial" panose="020B0604020202020204" pitchFamily="34" charset="0"/>
                <a:cs typeface="Arial" panose="020B0604020202020204" pitchFamily="34" charset="0"/>
                <a:hlinkClick r:id="rId3"/>
              </a:rPr>
              <a:t>Blitz</a:t>
            </a:r>
            <a:r>
              <a:rPr lang="en-GB" sz="2000" dirty="0">
                <a:latin typeface="Arial" panose="020B0604020202020204" pitchFamily="34" charset="0"/>
                <a:cs typeface="Arial" panose="020B0604020202020204" pitchFamily="34" charset="0"/>
              </a:rPr>
              <a:t>.</a:t>
            </a:r>
          </a:p>
          <a:p>
            <a:r>
              <a:rPr lang="en-GB" sz="2000" dirty="0">
                <a:latin typeface="Arial" panose="020B0604020202020204" pitchFamily="34" charset="0"/>
                <a:cs typeface="Arial" panose="020B0604020202020204" pitchFamily="34" charset="0"/>
              </a:rPr>
              <a:t>Men died fighting all over the world. Bombs were dropped all over the world.</a:t>
            </a:r>
          </a:p>
          <a:p>
            <a:endParaRPr lang="en-GB" sz="2000" dirty="0">
              <a:latin typeface="Arial" panose="020B0604020202020204" pitchFamily="34" charset="0"/>
              <a:cs typeface="Arial" panose="020B0604020202020204" pitchFamily="34" charset="0"/>
            </a:endParaRPr>
          </a:p>
          <a:p>
            <a:endParaRPr lang="en-US" dirty="0"/>
          </a:p>
        </p:txBody>
      </p:sp>
      <p:pic>
        <p:nvPicPr>
          <p:cNvPr id="11" name="Picture Placeholder 10" descr="A group of soldiers walking on a dirt road&#10;">
            <a:extLst>
              <a:ext uri="{FF2B5EF4-FFF2-40B4-BE49-F238E27FC236}">
                <a16:creationId xmlns:a16="http://schemas.microsoft.com/office/drawing/2014/main" id="{F3DB5984-E6DA-5D17-E9AD-44210BCA3056}"/>
              </a:ext>
            </a:extLst>
          </p:cNvPr>
          <p:cNvPicPr>
            <a:picLocks noGrp="1" noChangeAspect="1"/>
          </p:cNvPicPr>
          <p:nvPr>
            <p:ph type="pic" sz="quarter" idx="13"/>
          </p:nvPr>
        </p:nvPicPr>
        <p:blipFill>
          <a:blip r:embed="rId4"/>
          <a:srcRect t="3139" b="3139"/>
          <a:stretch>
            <a:fillRect/>
          </a:stretch>
        </p:blipFill>
        <p:spPr>
          <a:xfrm>
            <a:off x="7394976" y="32439"/>
            <a:ext cx="3879396" cy="2833311"/>
          </a:xfrm>
        </p:spPr>
      </p:pic>
      <p:sp>
        <p:nvSpPr>
          <p:cNvPr id="5" name="Picture Placeholder 4">
            <a:extLst>
              <a:ext uri="{FF2B5EF4-FFF2-40B4-BE49-F238E27FC236}">
                <a16:creationId xmlns:a16="http://schemas.microsoft.com/office/drawing/2014/main" id="{12C26900-5141-6446-F15D-0C82BE02220A}"/>
              </a:ext>
              <a:ext uri="{C183D7F6-B498-43B3-948B-1728B52AA6E4}">
                <adec:decorative xmlns:adec="http://schemas.microsoft.com/office/drawing/2017/decorative" val="1"/>
              </a:ext>
            </a:extLst>
          </p:cNvPr>
          <p:cNvSpPr>
            <a:spLocks noGrp="1"/>
          </p:cNvSpPr>
          <p:nvPr>
            <p:ph type="pic" sz="quarter" idx="24"/>
          </p:nvPr>
        </p:nvSpPr>
        <p:spPr>
          <a:xfrm>
            <a:off x="6837314" y="2837089"/>
            <a:ext cx="2223218" cy="461565"/>
          </a:xfrm>
        </p:spPr>
        <p:txBody>
          <a:bodyPr/>
          <a:lstStyle/>
          <a:p>
            <a:endParaRPr lang="en-US"/>
          </a:p>
        </p:txBody>
      </p:sp>
      <p:sp>
        <p:nvSpPr>
          <p:cNvPr id="6" name="Text Placeholder 5">
            <a:extLst>
              <a:ext uri="{FF2B5EF4-FFF2-40B4-BE49-F238E27FC236}">
                <a16:creationId xmlns:a16="http://schemas.microsoft.com/office/drawing/2014/main" id="{6BAF8101-98CD-D3E8-2EAC-BB026450D113}"/>
              </a:ext>
            </a:extLst>
          </p:cNvPr>
          <p:cNvSpPr>
            <a:spLocks noGrp="1"/>
          </p:cNvSpPr>
          <p:nvPr>
            <p:ph type="body" sz="quarter" idx="23"/>
          </p:nvPr>
        </p:nvSpPr>
        <p:spPr>
          <a:xfrm>
            <a:off x="6937951" y="2827066"/>
            <a:ext cx="2021945" cy="414338"/>
          </a:xfrm>
        </p:spPr>
        <p:txBody>
          <a:bodyPr/>
          <a:lstStyle/>
          <a:p>
            <a:r>
              <a:rPr lang="en-GB" sz="1400" dirty="0">
                <a:latin typeface="Arial" panose="020B0604020202020204" pitchFamily="34" charset="0"/>
                <a:cs typeface="Arial" panose="020B0604020202020204" pitchFamily="34" charset="0"/>
              </a:rPr>
              <a:t>Monte Cassino, Italy</a:t>
            </a:r>
          </a:p>
        </p:txBody>
      </p:sp>
      <p:pic>
        <p:nvPicPr>
          <p:cNvPr id="13" name="Picture Placeholder 12" descr="A building collapsed and a sink hole in the middle of a street. A bus has driven into the hole.">
            <a:extLst>
              <a:ext uri="{FF2B5EF4-FFF2-40B4-BE49-F238E27FC236}">
                <a16:creationId xmlns:a16="http://schemas.microsoft.com/office/drawing/2014/main" id="{9699FF2B-B4D7-13F6-70D1-D47EF5114BBD}"/>
              </a:ext>
            </a:extLst>
          </p:cNvPr>
          <p:cNvPicPr>
            <a:picLocks noGrp="1" noChangeAspect="1"/>
          </p:cNvPicPr>
          <p:nvPr>
            <p:ph type="pic" sz="quarter" idx="14"/>
          </p:nvPr>
        </p:nvPicPr>
        <p:blipFill>
          <a:blip r:embed="rId5"/>
          <a:srcRect t="4468" b="4468"/>
          <a:stretch>
            <a:fillRect/>
          </a:stretch>
        </p:blipFill>
        <p:spPr>
          <a:xfrm>
            <a:off x="6648918" y="3340311"/>
            <a:ext cx="4331273" cy="3030009"/>
          </a:xfrm>
        </p:spPr>
      </p:pic>
      <p:sp>
        <p:nvSpPr>
          <p:cNvPr id="8" name="Picture Placeholder 7">
            <a:extLst>
              <a:ext uri="{FF2B5EF4-FFF2-40B4-BE49-F238E27FC236}">
                <a16:creationId xmlns:a16="http://schemas.microsoft.com/office/drawing/2014/main" id="{8A123FA5-CB0B-EFA8-2C15-5AFD1B6CECC0}"/>
              </a:ext>
              <a:ext uri="{C183D7F6-B498-43B3-948B-1728B52AA6E4}">
                <adec:decorative xmlns:adec="http://schemas.microsoft.com/office/drawing/2017/decorative" val="1"/>
              </a:ext>
            </a:extLst>
          </p:cNvPr>
          <p:cNvSpPr>
            <a:spLocks noGrp="1"/>
          </p:cNvSpPr>
          <p:nvPr>
            <p:ph type="pic" sz="quarter" idx="25"/>
          </p:nvPr>
        </p:nvSpPr>
        <p:spPr>
          <a:xfrm>
            <a:off x="9234037" y="6411977"/>
            <a:ext cx="2223218" cy="414338"/>
          </a:xfrm>
        </p:spPr>
        <p:txBody>
          <a:bodyPr/>
          <a:lstStyle/>
          <a:p>
            <a:endParaRPr lang="en-US"/>
          </a:p>
        </p:txBody>
      </p:sp>
      <p:sp>
        <p:nvSpPr>
          <p:cNvPr id="9" name="Text Placeholder 8">
            <a:extLst>
              <a:ext uri="{FF2B5EF4-FFF2-40B4-BE49-F238E27FC236}">
                <a16:creationId xmlns:a16="http://schemas.microsoft.com/office/drawing/2014/main" id="{22F75FB5-172D-9EB3-F287-CE81B8F872C1}"/>
              </a:ext>
            </a:extLst>
          </p:cNvPr>
          <p:cNvSpPr>
            <a:spLocks noGrp="1"/>
          </p:cNvSpPr>
          <p:nvPr>
            <p:ph type="body" sz="quarter" idx="26"/>
          </p:nvPr>
        </p:nvSpPr>
        <p:spPr>
          <a:xfrm>
            <a:off x="9334674" y="6370320"/>
            <a:ext cx="2021945" cy="414338"/>
          </a:xfrm>
        </p:spPr>
        <p:txBody>
          <a:bodyPr/>
          <a:lstStyle/>
          <a:p>
            <a:r>
              <a:rPr lang="en-GB" sz="1400" dirty="0">
                <a:latin typeface="Arial" panose="020B0604020202020204" pitchFamily="34" charset="0"/>
                <a:cs typeface="Arial" panose="020B0604020202020204" pitchFamily="34" charset="0"/>
              </a:rPr>
              <a:t>Warrington, England</a:t>
            </a:r>
          </a:p>
        </p:txBody>
      </p:sp>
    </p:spTree>
    <p:extLst>
      <p:ext uri="{BB962C8B-B14F-4D97-AF65-F5344CB8AC3E}">
        <p14:creationId xmlns:p14="http://schemas.microsoft.com/office/powerpoint/2010/main" val="39089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5D46-D960-73DD-4BE5-4F6A742E05C9}"/>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Which countries were involved in the in Second World War?</a:t>
            </a:r>
            <a:endParaRPr lang="en-US" dirty="0"/>
          </a:p>
        </p:txBody>
      </p:sp>
      <p:pic>
        <p:nvPicPr>
          <p:cNvPr id="4" name="Picture 3" descr="Map of the world">
            <a:extLst>
              <a:ext uri="{FF2B5EF4-FFF2-40B4-BE49-F238E27FC236}">
                <a16:creationId xmlns:a16="http://schemas.microsoft.com/office/drawing/2014/main" id="{EAC1E00D-3C09-37EF-646F-E750B500E2CD}"/>
              </a:ext>
            </a:extLst>
          </p:cNvPr>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40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1553976" y="1234057"/>
            <a:ext cx="8863330" cy="4478655"/>
          </a:xfrm>
          <a:prstGeom prst="rect">
            <a:avLst/>
          </a:prstGeom>
          <a:noFill/>
          <a:ln>
            <a:noFill/>
          </a:ln>
        </p:spPr>
      </p:pic>
      <p:sp>
        <p:nvSpPr>
          <p:cNvPr id="5" name="TextBox 4">
            <a:extLst>
              <a:ext uri="{FF2B5EF4-FFF2-40B4-BE49-F238E27FC236}">
                <a16:creationId xmlns:a16="http://schemas.microsoft.com/office/drawing/2014/main" id="{AADAB0DD-B155-2DD3-D199-2A68044E5C97}"/>
              </a:ext>
            </a:extLst>
          </p:cNvPr>
          <p:cNvSpPr txBox="1"/>
          <p:nvPr/>
        </p:nvSpPr>
        <p:spPr>
          <a:xfrm>
            <a:off x="5833489" y="1748375"/>
            <a:ext cx="864096" cy="338554"/>
          </a:xfrm>
          <a:prstGeom prst="rect">
            <a:avLst/>
          </a:prstGeom>
          <a:noFill/>
        </p:spPr>
        <p:txBody>
          <a:bodyPr wrap="square" rtlCol="0">
            <a:spAutoFit/>
          </a:bodyPr>
          <a:lstStyle/>
          <a:p>
            <a:r>
              <a:rPr lang="en-GB" sz="1600" dirty="0">
                <a:solidFill>
                  <a:srgbClr val="0070C0"/>
                </a:solidFill>
                <a:latin typeface="Arial" panose="020B0604020202020204" pitchFamily="34" charset="0"/>
                <a:cs typeface="Arial" panose="020B0604020202020204" pitchFamily="34" charset="0"/>
              </a:rPr>
              <a:t>Europe</a:t>
            </a:r>
          </a:p>
        </p:txBody>
      </p:sp>
      <p:sp>
        <p:nvSpPr>
          <p:cNvPr id="6" name="TextBox 5">
            <a:extLst>
              <a:ext uri="{FF2B5EF4-FFF2-40B4-BE49-F238E27FC236}">
                <a16:creationId xmlns:a16="http://schemas.microsoft.com/office/drawing/2014/main" id="{464CF6E9-2F12-BB45-C4FE-97BB948544D2}"/>
              </a:ext>
            </a:extLst>
          </p:cNvPr>
          <p:cNvSpPr txBox="1"/>
          <p:nvPr/>
        </p:nvSpPr>
        <p:spPr>
          <a:xfrm>
            <a:off x="7467361" y="1913324"/>
            <a:ext cx="648072" cy="338554"/>
          </a:xfrm>
          <a:prstGeom prst="rect">
            <a:avLst/>
          </a:prstGeom>
          <a:noFill/>
        </p:spPr>
        <p:txBody>
          <a:bodyPr wrap="square" rtlCol="0">
            <a:spAutoFit/>
          </a:bodyPr>
          <a:lstStyle/>
          <a:p>
            <a:r>
              <a:rPr lang="en-GB" sz="1600" dirty="0">
                <a:solidFill>
                  <a:srgbClr val="FF0000"/>
                </a:solidFill>
                <a:latin typeface="Arial" panose="020B0604020202020204" pitchFamily="34" charset="0"/>
                <a:cs typeface="Arial" panose="020B0604020202020204" pitchFamily="34" charset="0"/>
              </a:rPr>
              <a:t>Asia</a:t>
            </a:r>
          </a:p>
        </p:txBody>
      </p:sp>
      <p:sp>
        <p:nvSpPr>
          <p:cNvPr id="7" name="TextBox 6">
            <a:extLst>
              <a:ext uri="{FF2B5EF4-FFF2-40B4-BE49-F238E27FC236}">
                <a16:creationId xmlns:a16="http://schemas.microsoft.com/office/drawing/2014/main" id="{B0163782-D68E-C2C5-1BDC-98A85C98D3D2}"/>
              </a:ext>
            </a:extLst>
          </p:cNvPr>
          <p:cNvSpPr txBox="1"/>
          <p:nvPr/>
        </p:nvSpPr>
        <p:spPr>
          <a:xfrm>
            <a:off x="5732596" y="2879288"/>
            <a:ext cx="720080" cy="338554"/>
          </a:xfrm>
          <a:prstGeom prst="rect">
            <a:avLst/>
          </a:prstGeom>
          <a:noFill/>
        </p:spPr>
        <p:txBody>
          <a:bodyPr wrap="square" rtlCol="0">
            <a:spAutoFit/>
          </a:bodyPr>
          <a:lstStyle/>
          <a:p>
            <a:r>
              <a:rPr lang="en-GB" sz="1600" dirty="0">
                <a:solidFill>
                  <a:schemeClr val="accent3">
                    <a:lumMod val="50000"/>
                  </a:schemeClr>
                </a:solidFill>
                <a:latin typeface="Arial" panose="020B0604020202020204" pitchFamily="34" charset="0"/>
                <a:cs typeface="Arial" panose="020B0604020202020204" pitchFamily="34" charset="0"/>
              </a:rPr>
              <a:t>Africa</a:t>
            </a:r>
          </a:p>
        </p:txBody>
      </p:sp>
      <p:sp>
        <p:nvSpPr>
          <p:cNvPr id="8" name="TextBox 7">
            <a:extLst>
              <a:ext uri="{FF2B5EF4-FFF2-40B4-BE49-F238E27FC236}">
                <a16:creationId xmlns:a16="http://schemas.microsoft.com/office/drawing/2014/main" id="{578DBB14-5282-6947-0207-EDAE70D62C96}"/>
              </a:ext>
            </a:extLst>
          </p:cNvPr>
          <p:cNvSpPr txBox="1"/>
          <p:nvPr/>
        </p:nvSpPr>
        <p:spPr>
          <a:xfrm>
            <a:off x="2961305" y="1774117"/>
            <a:ext cx="1008112"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North </a:t>
            </a:r>
          </a:p>
          <a:p>
            <a:pPr algn="ctr"/>
            <a:r>
              <a:rPr lang="en-GB" sz="1600" dirty="0">
                <a:latin typeface="Arial" panose="020B0604020202020204" pitchFamily="34" charset="0"/>
                <a:cs typeface="Arial" panose="020B0604020202020204" pitchFamily="34" charset="0"/>
              </a:rPr>
              <a:t>America</a:t>
            </a:r>
          </a:p>
        </p:txBody>
      </p:sp>
      <p:sp>
        <p:nvSpPr>
          <p:cNvPr id="9" name="TextBox 8">
            <a:extLst>
              <a:ext uri="{FF2B5EF4-FFF2-40B4-BE49-F238E27FC236}">
                <a16:creationId xmlns:a16="http://schemas.microsoft.com/office/drawing/2014/main" id="{6AC93B50-B5FE-F155-B6A9-D06DD19F77A7}"/>
              </a:ext>
            </a:extLst>
          </p:cNvPr>
          <p:cNvSpPr txBox="1"/>
          <p:nvPr/>
        </p:nvSpPr>
        <p:spPr>
          <a:xfrm>
            <a:off x="3753393" y="3339995"/>
            <a:ext cx="1008112" cy="584775"/>
          </a:xfrm>
          <a:prstGeom prst="rect">
            <a:avLst/>
          </a:prstGeom>
          <a:noFill/>
        </p:spPr>
        <p:txBody>
          <a:bodyPr wrap="square" rtlCol="0">
            <a:spAutoFit/>
          </a:bodyPr>
          <a:lstStyle/>
          <a:p>
            <a:pPr algn="ctr"/>
            <a:r>
              <a:rPr lang="en-GB" sz="1600" dirty="0">
                <a:solidFill>
                  <a:schemeClr val="accent6">
                    <a:lumMod val="50000"/>
                  </a:schemeClr>
                </a:solidFill>
                <a:latin typeface="Arial" panose="020B0604020202020204" pitchFamily="34" charset="0"/>
                <a:cs typeface="Arial" panose="020B0604020202020204" pitchFamily="34" charset="0"/>
              </a:rPr>
              <a:t>South</a:t>
            </a:r>
          </a:p>
          <a:p>
            <a:pPr algn="ctr"/>
            <a:r>
              <a:rPr lang="en-GB" sz="1600" dirty="0">
                <a:solidFill>
                  <a:schemeClr val="accent6">
                    <a:lumMod val="50000"/>
                  </a:schemeClr>
                </a:solidFill>
                <a:latin typeface="Arial" panose="020B0604020202020204" pitchFamily="34" charset="0"/>
                <a:cs typeface="Arial" panose="020B0604020202020204" pitchFamily="34" charset="0"/>
              </a:rPr>
              <a:t>America</a:t>
            </a:r>
          </a:p>
        </p:txBody>
      </p:sp>
      <p:sp>
        <p:nvSpPr>
          <p:cNvPr id="10" name="TextBox 9">
            <a:extLst>
              <a:ext uri="{FF2B5EF4-FFF2-40B4-BE49-F238E27FC236}">
                <a16:creationId xmlns:a16="http://schemas.microsoft.com/office/drawing/2014/main" id="{CEEDE1F4-B2A6-2862-AB7A-E451276425E7}"/>
              </a:ext>
            </a:extLst>
          </p:cNvPr>
          <p:cNvSpPr txBox="1"/>
          <p:nvPr/>
        </p:nvSpPr>
        <p:spPr>
          <a:xfrm>
            <a:off x="8433913" y="3924770"/>
            <a:ext cx="1080120" cy="369332"/>
          </a:xfrm>
          <a:prstGeom prst="rect">
            <a:avLst/>
          </a:prstGeom>
          <a:noFill/>
        </p:spPr>
        <p:txBody>
          <a:bodyPr wrap="square" rtlCol="0">
            <a:spAutoFit/>
          </a:bodyPr>
          <a:lstStyle/>
          <a:p>
            <a:r>
              <a:rPr lang="en-GB" dirty="0">
                <a:solidFill>
                  <a:srgbClr val="002060"/>
                </a:solidFill>
              </a:rPr>
              <a:t>Oceania</a:t>
            </a:r>
          </a:p>
        </p:txBody>
      </p:sp>
      <p:sp>
        <p:nvSpPr>
          <p:cNvPr id="11" name="TextBox 10">
            <a:extLst>
              <a:ext uri="{FF2B5EF4-FFF2-40B4-BE49-F238E27FC236}">
                <a16:creationId xmlns:a16="http://schemas.microsoft.com/office/drawing/2014/main" id="{FA0447CC-E88C-003D-AD9C-C549D6F93E72}"/>
              </a:ext>
            </a:extLst>
          </p:cNvPr>
          <p:cNvSpPr txBox="1"/>
          <p:nvPr/>
        </p:nvSpPr>
        <p:spPr>
          <a:xfrm>
            <a:off x="5479551" y="5336236"/>
            <a:ext cx="1226170" cy="338554"/>
          </a:xfrm>
          <a:prstGeom prst="rect">
            <a:avLst/>
          </a:prstGeom>
          <a:noFill/>
        </p:spPr>
        <p:txBody>
          <a:bodyPr wrap="square" rtlCol="0">
            <a:spAutoFit/>
          </a:bodyPr>
          <a:lstStyle/>
          <a:p>
            <a:r>
              <a:rPr lang="en-GB" sz="1600" dirty="0">
                <a:solidFill>
                  <a:srgbClr val="CC00CC"/>
                </a:solidFill>
                <a:latin typeface="Arial" panose="020B0604020202020204" pitchFamily="34" charset="0"/>
                <a:cs typeface="Arial" panose="020B0604020202020204" pitchFamily="34" charset="0"/>
              </a:rPr>
              <a:t>Antarctica</a:t>
            </a:r>
          </a:p>
        </p:txBody>
      </p:sp>
      <p:grpSp>
        <p:nvGrpSpPr>
          <p:cNvPr id="18" name="Group 17">
            <a:extLst>
              <a:ext uri="{FF2B5EF4-FFF2-40B4-BE49-F238E27FC236}">
                <a16:creationId xmlns:a16="http://schemas.microsoft.com/office/drawing/2014/main" id="{1508E2B4-E207-C6A9-B90E-80E448FD57CF}"/>
              </a:ext>
              <a:ext uri="{C183D7F6-B498-43B3-948B-1728B52AA6E4}">
                <adec:decorative xmlns:adec="http://schemas.microsoft.com/office/drawing/2017/decorative" val="1"/>
              </a:ext>
            </a:extLst>
          </p:cNvPr>
          <p:cNvGrpSpPr/>
          <p:nvPr/>
        </p:nvGrpSpPr>
        <p:grpSpPr>
          <a:xfrm>
            <a:off x="159807" y="3339995"/>
            <a:ext cx="3229773" cy="1770353"/>
            <a:chOff x="191344" y="4162182"/>
            <a:chExt cx="3229773" cy="1770353"/>
          </a:xfrm>
        </p:grpSpPr>
        <p:grpSp>
          <p:nvGrpSpPr>
            <p:cNvPr id="12" name="Washi" descr="Washi tape">
              <a:extLst>
                <a:ext uri="{FF2B5EF4-FFF2-40B4-BE49-F238E27FC236}">
                  <a16:creationId xmlns:a16="http://schemas.microsoft.com/office/drawing/2014/main" id="{C3595E87-0F92-524C-7859-34DDCC38B0B3}"/>
                </a:ext>
              </a:extLst>
            </p:cNvPr>
            <p:cNvGrpSpPr/>
            <p:nvPr/>
          </p:nvGrpSpPr>
          <p:grpSpPr>
            <a:xfrm>
              <a:off x="191344" y="4520735"/>
              <a:ext cx="3229773" cy="1411800"/>
              <a:chOff x="6548482" y="2546031"/>
              <a:chExt cx="5076802" cy="683727"/>
            </a:xfrm>
          </p:grpSpPr>
          <p:pic>
            <p:nvPicPr>
              <p:cNvPr id="13" name="Washi">
                <a:extLst>
                  <a:ext uri="{FF2B5EF4-FFF2-40B4-BE49-F238E27FC236}">
                    <a16:creationId xmlns:a16="http://schemas.microsoft.com/office/drawing/2014/main" id="{81EABB51-7769-E9F3-8201-BBA77CCF6B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48482" y="2546031"/>
                <a:ext cx="5076802" cy="619468"/>
              </a:xfrm>
              <a:prstGeom prst="rect">
                <a:avLst/>
              </a:prstGeom>
            </p:spPr>
          </p:pic>
          <p:sp>
            <p:nvSpPr>
              <p:cNvPr id="14" name="Text Placeholder">
                <a:extLst>
                  <a:ext uri="{FF2B5EF4-FFF2-40B4-BE49-F238E27FC236}">
                    <a16:creationId xmlns:a16="http://schemas.microsoft.com/office/drawing/2014/main" id="{4D5F7FAE-5636-C1A3-999E-7E7E657A6E5E}"/>
                  </a:ext>
                </a:extLst>
              </p:cNvPr>
              <p:cNvSpPr txBox="1">
                <a:spLocks/>
              </p:cNvSpPr>
              <p:nvPr/>
            </p:nvSpPr>
            <p:spPr>
              <a:xfrm>
                <a:off x="6780441" y="2644984"/>
                <a:ext cx="3729679" cy="584774"/>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latin typeface="Arial" panose="020B0604020202020204" pitchFamily="34" charset="0"/>
                    <a:cs typeface="Arial" panose="020B0604020202020204" pitchFamily="34" charset="0"/>
                  </a:rPr>
                  <a:t>Can you spot where Britain is? </a:t>
                </a:r>
              </a:p>
            </p:txBody>
          </p:sp>
        </p:grpSp>
        <p:pic>
          <p:nvPicPr>
            <p:cNvPr id="15" name="Question Mark">
              <a:extLst>
                <a:ext uri="{FF2B5EF4-FFF2-40B4-BE49-F238E27FC236}">
                  <a16:creationId xmlns:a16="http://schemas.microsoft.com/office/drawing/2014/main" id="{7BE9810F-E11A-01D7-8C7E-D871F0D389E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11017">
              <a:off x="2588057" y="4162182"/>
              <a:ext cx="744846" cy="1318312"/>
            </a:xfrm>
            <a:prstGeom prst="rect">
              <a:avLst/>
            </a:prstGeom>
          </p:spPr>
        </p:pic>
      </p:grpSp>
      <p:sp>
        <p:nvSpPr>
          <p:cNvPr id="17" name="TextBox 16">
            <a:extLst>
              <a:ext uri="{FF2B5EF4-FFF2-40B4-BE49-F238E27FC236}">
                <a16:creationId xmlns:a16="http://schemas.microsoft.com/office/drawing/2014/main" id="{5ACB3B4A-E4DF-8D46-D50D-462EA68AE758}"/>
              </a:ext>
            </a:extLst>
          </p:cNvPr>
          <p:cNvSpPr txBox="1"/>
          <p:nvPr/>
        </p:nvSpPr>
        <p:spPr>
          <a:xfrm>
            <a:off x="1948368" y="5979189"/>
            <a:ext cx="7770242"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Use this map and the information on the next slide to locate the main countries involved in the Second World War</a:t>
            </a:r>
          </a:p>
        </p:txBody>
      </p:sp>
      <p:grpSp>
        <p:nvGrpSpPr>
          <p:cNvPr id="22" name="Group 21">
            <a:extLst>
              <a:ext uri="{FF2B5EF4-FFF2-40B4-BE49-F238E27FC236}">
                <a16:creationId xmlns:a16="http://schemas.microsoft.com/office/drawing/2014/main" id="{BE96D6D7-532F-08FC-7CF1-C16EF002F8E7}"/>
              </a:ext>
              <a:ext uri="{C183D7F6-B498-43B3-948B-1728B52AA6E4}">
                <adec:decorative xmlns:adec="http://schemas.microsoft.com/office/drawing/2017/decorative" val="1"/>
              </a:ext>
            </a:extLst>
          </p:cNvPr>
          <p:cNvGrpSpPr/>
          <p:nvPr/>
        </p:nvGrpSpPr>
        <p:grpSpPr>
          <a:xfrm>
            <a:off x="8434134" y="4580286"/>
            <a:ext cx="3229773" cy="1732972"/>
            <a:chOff x="8434134" y="4580286"/>
            <a:chExt cx="3229773" cy="1732972"/>
          </a:xfrm>
        </p:grpSpPr>
        <p:grpSp>
          <p:nvGrpSpPr>
            <p:cNvPr id="21" name="Group 20">
              <a:extLst>
                <a:ext uri="{FF2B5EF4-FFF2-40B4-BE49-F238E27FC236}">
                  <a16:creationId xmlns:a16="http://schemas.microsoft.com/office/drawing/2014/main" id="{E37F04D4-6E72-6777-043C-5B539B32F4BC}"/>
                </a:ext>
              </a:extLst>
            </p:cNvPr>
            <p:cNvGrpSpPr/>
            <p:nvPr/>
          </p:nvGrpSpPr>
          <p:grpSpPr>
            <a:xfrm>
              <a:off x="8434134" y="4580286"/>
              <a:ext cx="3229773" cy="1732972"/>
              <a:chOff x="8543637" y="4677058"/>
              <a:chExt cx="3229773" cy="1732972"/>
            </a:xfrm>
          </p:grpSpPr>
          <p:pic>
            <p:nvPicPr>
              <p:cNvPr id="3" name="Washi">
                <a:extLst>
                  <a:ext uri="{FF2B5EF4-FFF2-40B4-BE49-F238E27FC236}">
                    <a16:creationId xmlns:a16="http://schemas.microsoft.com/office/drawing/2014/main" id="{86F69141-E9FF-3CBE-3180-385AC2B9B3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43637" y="4677058"/>
                <a:ext cx="3229773" cy="1279114"/>
              </a:xfrm>
              <a:prstGeom prst="rect">
                <a:avLst/>
              </a:prstGeom>
            </p:spPr>
          </p:pic>
          <p:pic>
            <p:nvPicPr>
              <p:cNvPr id="16" name="Question Mark">
                <a:extLst>
                  <a:ext uri="{FF2B5EF4-FFF2-40B4-BE49-F238E27FC236}">
                    <a16:creationId xmlns:a16="http://schemas.microsoft.com/office/drawing/2014/main" id="{43A4AEE0-5C43-6415-869E-964D942D99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8830">
                <a:off x="11129873" y="5345773"/>
                <a:ext cx="601305" cy="1064257"/>
              </a:xfrm>
              <a:prstGeom prst="rect">
                <a:avLst/>
              </a:prstGeom>
            </p:spPr>
          </p:pic>
        </p:grpSp>
        <p:sp>
          <p:nvSpPr>
            <p:cNvPr id="19" name="Text Placeholder">
              <a:extLst>
                <a:ext uri="{FF2B5EF4-FFF2-40B4-BE49-F238E27FC236}">
                  <a16:creationId xmlns:a16="http://schemas.microsoft.com/office/drawing/2014/main" id="{CBA84869-947E-ADD1-3D60-C81C3F56D523}"/>
                </a:ext>
              </a:extLst>
            </p:cNvPr>
            <p:cNvSpPr txBox="1">
              <a:spLocks/>
            </p:cNvSpPr>
            <p:nvPr/>
          </p:nvSpPr>
          <p:spPr>
            <a:xfrm>
              <a:off x="8588828" y="4888192"/>
              <a:ext cx="2764972" cy="120747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latin typeface="Arial" panose="020B0604020202020204" pitchFamily="34" charset="0"/>
                  <a:cs typeface="Arial" panose="020B0604020202020204" pitchFamily="34" charset="0"/>
                </a:rPr>
                <a:t>Can you identify all the continents? </a:t>
              </a:r>
            </a:p>
          </p:txBody>
        </p:sp>
      </p:grpSp>
    </p:spTree>
    <p:extLst>
      <p:ext uri="{BB962C8B-B14F-4D97-AF65-F5344CB8AC3E}">
        <p14:creationId xmlns:p14="http://schemas.microsoft.com/office/powerpoint/2010/main" val="33313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FB0F-4AB4-ED8E-6202-05168C62339C}"/>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The Allies and the Axis Countries</a:t>
            </a:r>
            <a:endParaRPr lang="en-US" dirty="0"/>
          </a:p>
        </p:txBody>
      </p:sp>
      <p:sp>
        <p:nvSpPr>
          <p:cNvPr id="9" name="TextBox 8">
            <a:extLst>
              <a:ext uri="{FF2B5EF4-FFF2-40B4-BE49-F238E27FC236}">
                <a16:creationId xmlns:a16="http://schemas.microsoft.com/office/drawing/2014/main" id="{300371E0-5FA0-D5A7-9737-4802822B1632}"/>
              </a:ext>
            </a:extLst>
          </p:cNvPr>
          <p:cNvSpPr txBox="1"/>
          <p:nvPr/>
        </p:nvSpPr>
        <p:spPr>
          <a:xfrm>
            <a:off x="2502777" y="1395866"/>
            <a:ext cx="6140668" cy="461665"/>
          </a:xfrm>
          <a:prstGeom prst="rect">
            <a:avLst/>
          </a:prstGeom>
          <a:noFill/>
        </p:spPr>
        <p:txBody>
          <a:bodyPr wrap="square">
            <a:spAutoFit/>
          </a:bodyPr>
          <a:lstStyle/>
          <a:p>
            <a:pPr algn="ctr"/>
            <a:r>
              <a:rPr lang="en-GB" sz="2400" dirty="0">
                <a:latin typeface="Arial" panose="020B0604020202020204" pitchFamily="34" charset="0"/>
                <a:cs typeface="Arial" panose="020B0604020202020204" pitchFamily="34" charset="0"/>
              </a:rPr>
              <a:t>The war was fought on two sides</a:t>
            </a:r>
          </a:p>
        </p:txBody>
      </p:sp>
      <p:grpSp>
        <p:nvGrpSpPr>
          <p:cNvPr id="3" name="Group 2">
            <a:extLst>
              <a:ext uri="{FF2B5EF4-FFF2-40B4-BE49-F238E27FC236}">
                <a16:creationId xmlns:a16="http://schemas.microsoft.com/office/drawing/2014/main" id="{9795A2CC-DCEC-1B41-0950-E8C95693EA96}"/>
              </a:ext>
              <a:ext uri="{C183D7F6-B498-43B3-948B-1728B52AA6E4}">
                <adec:decorative xmlns:adec="http://schemas.microsoft.com/office/drawing/2017/decorative" val="1"/>
              </a:ext>
            </a:extLst>
          </p:cNvPr>
          <p:cNvGrpSpPr/>
          <p:nvPr/>
        </p:nvGrpSpPr>
        <p:grpSpPr>
          <a:xfrm>
            <a:off x="357187" y="2177981"/>
            <a:ext cx="3719142" cy="3844447"/>
            <a:chOff x="357187" y="2177981"/>
            <a:chExt cx="3719142" cy="3844447"/>
          </a:xfrm>
        </p:grpSpPr>
        <p:pic>
          <p:nvPicPr>
            <p:cNvPr id="13" name="Picture 11">
              <a:extLst>
                <a:ext uri="{FF2B5EF4-FFF2-40B4-BE49-F238E27FC236}">
                  <a16:creationId xmlns:a16="http://schemas.microsoft.com/office/drawing/2014/main" id="{F8F090DA-0167-386C-F549-7997010FEB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187" y="2177981"/>
              <a:ext cx="3719142" cy="3844447"/>
            </a:xfrm>
            <a:prstGeom prst="rect">
              <a:avLst/>
            </a:prstGeom>
          </p:spPr>
        </p:pic>
        <p:sp>
          <p:nvSpPr>
            <p:cNvPr id="5" name="TextBox 4">
              <a:extLst>
                <a:ext uri="{FF2B5EF4-FFF2-40B4-BE49-F238E27FC236}">
                  <a16:creationId xmlns:a16="http://schemas.microsoft.com/office/drawing/2014/main" id="{ABF57FFB-4176-E54D-CBA2-610116083F49}"/>
                </a:ext>
              </a:extLst>
            </p:cNvPr>
            <p:cNvSpPr txBox="1"/>
            <p:nvPr/>
          </p:nvSpPr>
          <p:spPr>
            <a:xfrm>
              <a:off x="589523" y="2731613"/>
              <a:ext cx="3267403" cy="2677656"/>
            </a:xfrm>
            <a:prstGeom prst="rect">
              <a:avLst/>
            </a:prstGeom>
            <a:noFill/>
          </p:spPr>
          <p:txBody>
            <a:bodyPr wrap="square">
              <a:spAutoFit/>
            </a:bodyPr>
            <a:lstStyle/>
            <a:p>
              <a:pPr marL="0" indent="0" algn="ctr">
                <a:buNone/>
              </a:pPr>
              <a:r>
                <a:rPr lang="en-US" sz="2400" b="1" dirty="0">
                  <a:latin typeface="Arial" panose="020B0604020202020204" pitchFamily="34" charset="0"/>
                  <a:cs typeface="Arial" panose="020B0604020202020204" pitchFamily="34" charset="0"/>
                </a:rPr>
                <a:t>The Allies</a:t>
              </a:r>
            </a:p>
            <a:p>
              <a:pPr marL="0" indent="0" algn="ctr">
                <a:buNone/>
              </a:pPr>
              <a:endParaRPr lang="en-US"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Britain</a:t>
              </a:r>
            </a:p>
            <a:p>
              <a:pPr algn="ctr"/>
              <a:r>
                <a:rPr lang="en-GB" sz="2400" dirty="0">
                  <a:latin typeface="Arial" panose="020B0604020202020204" pitchFamily="34" charset="0"/>
                  <a:cs typeface="Arial" panose="020B0604020202020204" pitchFamily="34" charset="0"/>
                </a:rPr>
                <a:t>France</a:t>
              </a:r>
            </a:p>
            <a:p>
              <a:pPr algn="ctr"/>
              <a:r>
                <a:rPr lang="en-GB" sz="2400" dirty="0">
                  <a:latin typeface="Arial" panose="020B0604020202020204" pitchFamily="34" charset="0"/>
                  <a:cs typeface="Arial" panose="020B0604020202020204" pitchFamily="34" charset="0"/>
                </a:rPr>
                <a:t>United States of America (USA)</a:t>
              </a:r>
            </a:p>
            <a:p>
              <a:pPr algn="ctr"/>
              <a:r>
                <a:rPr lang="en-GB" sz="2400" dirty="0">
                  <a:latin typeface="Arial" panose="020B0604020202020204" pitchFamily="34" charset="0"/>
                  <a:cs typeface="Arial" panose="020B0604020202020204" pitchFamily="34" charset="0"/>
                </a:rPr>
                <a:t>Soviet Union (USSR)</a:t>
              </a:r>
              <a:endParaRPr lang="en-US" sz="24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D1ED6167-7E33-A7CE-6E97-2B44B37A631E}"/>
              </a:ext>
            </a:extLst>
          </p:cNvPr>
          <p:cNvSpPr txBox="1"/>
          <p:nvPr/>
        </p:nvSpPr>
        <p:spPr>
          <a:xfrm>
            <a:off x="5028172" y="2967333"/>
            <a:ext cx="1855076" cy="2308324"/>
          </a:xfrm>
          <a:prstGeom prst="rect">
            <a:avLst/>
          </a:prstGeom>
          <a:noFill/>
        </p:spPr>
        <p:txBody>
          <a:bodyPr wrap="square">
            <a:spAutoFit/>
          </a:bodyPr>
          <a:lstStyle/>
          <a:p>
            <a:pPr algn="ctr"/>
            <a:r>
              <a:rPr lang="en-GB" sz="1800" dirty="0">
                <a:latin typeface="Arial" panose="020B0604020202020204" pitchFamily="34" charset="0"/>
                <a:cs typeface="Arial" panose="020B0604020202020204" pitchFamily="34" charset="0"/>
              </a:rPr>
              <a:t>Many other countries were also involved on one side or the other</a:t>
            </a:r>
            <a:r>
              <a:rPr lang="en-GB" sz="1800" dirty="0"/>
              <a:t>.</a:t>
            </a:r>
          </a:p>
          <a:p>
            <a:pPr algn="ctr"/>
            <a:endParaRPr lang="en-GB" sz="1800" dirty="0">
              <a:latin typeface="Arial" panose="020B0604020202020204" pitchFamily="34" charset="0"/>
              <a:cs typeface="Arial" panose="020B0604020202020204" pitchFamily="34" charset="0"/>
            </a:endParaRPr>
          </a:p>
          <a:p>
            <a:pPr algn="ctr"/>
            <a:r>
              <a:rPr lang="en-GB" sz="1800" dirty="0">
                <a:latin typeface="Arial" panose="020B0604020202020204" pitchFamily="34" charset="0"/>
                <a:cs typeface="Arial" panose="020B0604020202020204" pitchFamily="34" charset="0"/>
              </a:rPr>
              <a:t>Some countries were neutral.</a:t>
            </a:r>
          </a:p>
        </p:txBody>
      </p:sp>
      <p:grpSp>
        <p:nvGrpSpPr>
          <p:cNvPr id="4" name="Group 3">
            <a:extLst>
              <a:ext uri="{FF2B5EF4-FFF2-40B4-BE49-F238E27FC236}">
                <a16:creationId xmlns:a16="http://schemas.microsoft.com/office/drawing/2014/main" id="{A18F7A72-A98F-0546-603A-146BEC317229}"/>
              </a:ext>
              <a:ext uri="{C183D7F6-B498-43B3-948B-1728B52AA6E4}">
                <adec:decorative xmlns:adec="http://schemas.microsoft.com/office/drawing/2017/decorative" val="1"/>
              </a:ext>
            </a:extLst>
          </p:cNvPr>
          <p:cNvGrpSpPr/>
          <p:nvPr/>
        </p:nvGrpSpPr>
        <p:grpSpPr>
          <a:xfrm>
            <a:off x="7835092" y="2177981"/>
            <a:ext cx="2495634" cy="3513369"/>
            <a:chOff x="7835092" y="2177981"/>
            <a:chExt cx="2495634" cy="3513369"/>
          </a:xfrm>
        </p:grpSpPr>
        <p:sp>
          <p:nvSpPr>
            <p:cNvPr id="12" name="Picture 5">
              <a:extLst>
                <a:ext uri="{FF2B5EF4-FFF2-40B4-BE49-F238E27FC236}">
                  <a16:creationId xmlns:a16="http://schemas.microsoft.com/office/drawing/2014/main" id="{EC195522-C13B-2468-8EA0-802CEF8830B7}"/>
                </a:ext>
                <a:ext uri="{C183D7F6-B498-43B3-948B-1728B52AA6E4}">
                  <adec:decorative xmlns:adec="http://schemas.microsoft.com/office/drawing/2017/decorative" val="1"/>
                </a:ext>
              </a:extLst>
            </p:cNvPr>
            <p:cNvSpPr/>
            <p:nvPr/>
          </p:nvSpPr>
          <p:spPr>
            <a:xfrm>
              <a:off x="7835092" y="2177981"/>
              <a:ext cx="2495634" cy="351336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D77F210A-C992-0D4F-E61F-ED6545497C41}"/>
                </a:ext>
              </a:extLst>
            </p:cNvPr>
            <p:cNvSpPr txBox="1"/>
            <p:nvPr/>
          </p:nvSpPr>
          <p:spPr>
            <a:xfrm>
              <a:off x="8024649" y="2690334"/>
              <a:ext cx="2116520" cy="2308324"/>
            </a:xfrm>
            <a:prstGeom prst="rect">
              <a:avLst/>
            </a:prstGeom>
            <a:noFill/>
          </p:spPr>
          <p:txBody>
            <a:bodyPr wrap="square">
              <a:spAutoFit/>
            </a:bodyPr>
            <a:lstStyle/>
            <a:p>
              <a:pPr marL="0" indent="0" algn="ctr">
                <a:buNone/>
              </a:pPr>
              <a:r>
                <a:rPr lang="en-US" sz="2400" b="1" dirty="0">
                  <a:latin typeface="Arial" panose="020B0604020202020204" pitchFamily="34" charset="0"/>
                  <a:cs typeface="Arial" panose="020B0604020202020204" pitchFamily="34" charset="0"/>
                </a:rPr>
                <a:t>The Axis</a:t>
              </a:r>
            </a:p>
            <a:p>
              <a:pPr marL="0" indent="0" algn="ctr">
                <a:buNone/>
              </a:pP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Nazi Germany </a:t>
              </a:r>
            </a:p>
            <a:p>
              <a:pPr algn="ctr"/>
              <a:r>
                <a:rPr lang="en-US" sz="2400" dirty="0">
                  <a:latin typeface="Arial" panose="020B0604020202020204" pitchFamily="34" charset="0"/>
                  <a:cs typeface="Arial" panose="020B0604020202020204" pitchFamily="34" charset="0"/>
                </a:rPr>
                <a:t>Italy</a:t>
              </a:r>
            </a:p>
            <a:p>
              <a:pPr algn="ctr"/>
              <a:r>
                <a:rPr lang="en-US" sz="2400" dirty="0">
                  <a:latin typeface="Arial" panose="020B0604020202020204" pitchFamily="34" charset="0"/>
                  <a:cs typeface="Arial" panose="020B0604020202020204" pitchFamily="34" charset="0"/>
                </a:rPr>
                <a:t>Japan</a:t>
              </a:r>
              <a:endParaRPr lang="en-US" sz="2400" dirty="0"/>
            </a:p>
          </p:txBody>
        </p:sp>
      </p:grpSp>
    </p:spTree>
    <p:extLst>
      <p:ext uri="{BB962C8B-B14F-4D97-AF65-F5344CB8AC3E}">
        <p14:creationId xmlns:p14="http://schemas.microsoft.com/office/powerpoint/2010/main" val="5053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808-B478-555B-4750-A64A83330DF5}"/>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Countries involved in the Second World War</a:t>
            </a:r>
            <a:endParaRPr lang="en-US" dirty="0"/>
          </a:p>
        </p:txBody>
      </p:sp>
      <p:pic>
        <p:nvPicPr>
          <p:cNvPr id="4" name="Picture 3" descr="Map of the world showing the main countries involved in the Second World War. ">
            <a:extLst>
              <a:ext uri="{FF2B5EF4-FFF2-40B4-BE49-F238E27FC236}">
                <a16:creationId xmlns:a16="http://schemas.microsoft.com/office/drawing/2014/main" id="{FEE914A9-24D1-6673-F019-29FB959AAB1C}"/>
              </a:ext>
            </a:extLst>
          </p:cNvPr>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40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739425" y="1311364"/>
            <a:ext cx="8863330" cy="4478655"/>
          </a:xfrm>
          <a:prstGeom prst="rect">
            <a:avLst/>
          </a:prstGeom>
          <a:noFill/>
          <a:ln>
            <a:noFill/>
          </a:ln>
        </p:spPr>
      </p:pic>
      <p:sp>
        <p:nvSpPr>
          <p:cNvPr id="5" name="TextBox 4">
            <a:extLst>
              <a:ext uri="{FF2B5EF4-FFF2-40B4-BE49-F238E27FC236}">
                <a16:creationId xmlns:a16="http://schemas.microsoft.com/office/drawing/2014/main" id="{8FE298C6-2571-9D46-7A73-EDA7D4381FB5}"/>
              </a:ext>
            </a:extLst>
          </p:cNvPr>
          <p:cNvSpPr txBox="1"/>
          <p:nvPr/>
        </p:nvSpPr>
        <p:spPr>
          <a:xfrm>
            <a:off x="5087984" y="1979205"/>
            <a:ext cx="1344725" cy="276999"/>
          </a:xfrm>
          <a:prstGeom prst="rect">
            <a:avLst/>
          </a:prstGeom>
          <a:noFill/>
        </p:spPr>
        <p:txBody>
          <a:bodyPr wrap="square" rtlCol="0">
            <a:spAutoFit/>
          </a:bodyPr>
          <a:lstStyle/>
          <a:p>
            <a:r>
              <a:rPr lang="en-GB" sz="1200" dirty="0">
                <a:solidFill>
                  <a:srgbClr val="7030A0"/>
                </a:solidFill>
              </a:rPr>
              <a:t>Nazi Germany</a:t>
            </a:r>
          </a:p>
        </p:txBody>
      </p:sp>
      <p:sp>
        <p:nvSpPr>
          <p:cNvPr id="6" name="TextBox 5">
            <a:extLst>
              <a:ext uri="{FF2B5EF4-FFF2-40B4-BE49-F238E27FC236}">
                <a16:creationId xmlns:a16="http://schemas.microsoft.com/office/drawing/2014/main" id="{F596359A-6DB4-5CAF-C8B5-DDB69F9D62C0}"/>
              </a:ext>
            </a:extLst>
          </p:cNvPr>
          <p:cNvSpPr txBox="1"/>
          <p:nvPr/>
        </p:nvSpPr>
        <p:spPr>
          <a:xfrm>
            <a:off x="4071734" y="2479427"/>
            <a:ext cx="542528" cy="282039"/>
          </a:xfrm>
          <a:prstGeom prst="rect">
            <a:avLst/>
          </a:prstGeom>
          <a:noFill/>
        </p:spPr>
        <p:txBody>
          <a:bodyPr wrap="square" rtlCol="0">
            <a:spAutoFit/>
          </a:bodyPr>
          <a:lstStyle/>
          <a:p>
            <a:r>
              <a:rPr lang="en-GB" sz="1200" dirty="0">
                <a:solidFill>
                  <a:srgbClr val="7030A0"/>
                </a:solidFill>
              </a:rPr>
              <a:t>Italy</a:t>
            </a:r>
          </a:p>
        </p:txBody>
      </p:sp>
      <p:sp>
        <p:nvSpPr>
          <p:cNvPr id="7" name="TextBox 6">
            <a:extLst>
              <a:ext uri="{FF2B5EF4-FFF2-40B4-BE49-F238E27FC236}">
                <a16:creationId xmlns:a16="http://schemas.microsoft.com/office/drawing/2014/main" id="{1918F0CB-3AC7-ABB8-085A-166BD21BCE02}"/>
              </a:ext>
            </a:extLst>
          </p:cNvPr>
          <p:cNvSpPr txBox="1"/>
          <p:nvPr/>
        </p:nvSpPr>
        <p:spPr>
          <a:xfrm>
            <a:off x="6352192" y="1655752"/>
            <a:ext cx="1522409" cy="461665"/>
          </a:xfrm>
          <a:prstGeom prst="rect">
            <a:avLst/>
          </a:prstGeom>
          <a:noFill/>
        </p:spPr>
        <p:txBody>
          <a:bodyPr wrap="square" rtlCol="0">
            <a:spAutoFit/>
          </a:bodyPr>
          <a:lstStyle/>
          <a:p>
            <a:r>
              <a:rPr lang="en-GB" sz="1200" dirty="0"/>
              <a:t>United States of Soviet Russia</a:t>
            </a:r>
          </a:p>
        </p:txBody>
      </p:sp>
      <p:sp>
        <p:nvSpPr>
          <p:cNvPr id="8" name="TextBox 7">
            <a:extLst>
              <a:ext uri="{FF2B5EF4-FFF2-40B4-BE49-F238E27FC236}">
                <a16:creationId xmlns:a16="http://schemas.microsoft.com/office/drawing/2014/main" id="{FA20584E-A028-148C-FD07-7B4FEEA6D57A}"/>
              </a:ext>
            </a:extLst>
          </p:cNvPr>
          <p:cNvSpPr txBox="1"/>
          <p:nvPr/>
        </p:nvSpPr>
        <p:spPr>
          <a:xfrm>
            <a:off x="2325016" y="2058560"/>
            <a:ext cx="507571" cy="276999"/>
          </a:xfrm>
          <a:prstGeom prst="rect">
            <a:avLst/>
          </a:prstGeom>
          <a:noFill/>
        </p:spPr>
        <p:txBody>
          <a:bodyPr wrap="square" rtlCol="0">
            <a:spAutoFit/>
          </a:bodyPr>
          <a:lstStyle/>
          <a:p>
            <a:r>
              <a:rPr lang="en-GB" sz="1200" dirty="0"/>
              <a:t>USA</a:t>
            </a:r>
          </a:p>
        </p:txBody>
      </p:sp>
      <p:sp>
        <p:nvSpPr>
          <p:cNvPr id="9" name="TextBox 8">
            <a:extLst>
              <a:ext uri="{FF2B5EF4-FFF2-40B4-BE49-F238E27FC236}">
                <a16:creationId xmlns:a16="http://schemas.microsoft.com/office/drawing/2014/main" id="{F2F27637-68AC-48ED-2325-0E0E7FAB4486}"/>
              </a:ext>
            </a:extLst>
          </p:cNvPr>
          <p:cNvSpPr txBox="1"/>
          <p:nvPr/>
        </p:nvSpPr>
        <p:spPr>
          <a:xfrm>
            <a:off x="4133965" y="1877008"/>
            <a:ext cx="720080" cy="461665"/>
          </a:xfrm>
          <a:prstGeom prst="rect">
            <a:avLst/>
          </a:prstGeom>
          <a:noFill/>
        </p:spPr>
        <p:txBody>
          <a:bodyPr wrap="square" rtlCol="0">
            <a:spAutoFit/>
          </a:bodyPr>
          <a:lstStyle/>
          <a:p>
            <a:r>
              <a:rPr lang="en-GB" sz="1200" dirty="0"/>
              <a:t>  France</a:t>
            </a:r>
          </a:p>
        </p:txBody>
      </p:sp>
      <p:sp>
        <p:nvSpPr>
          <p:cNvPr id="10" name="TextBox 9">
            <a:extLst>
              <a:ext uri="{FF2B5EF4-FFF2-40B4-BE49-F238E27FC236}">
                <a16:creationId xmlns:a16="http://schemas.microsoft.com/office/drawing/2014/main" id="{3CD1315C-99C5-85CA-63C3-FF93FAEBFBB7}"/>
              </a:ext>
            </a:extLst>
          </p:cNvPr>
          <p:cNvSpPr txBox="1"/>
          <p:nvPr/>
        </p:nvSpPr>
        <p:spPr>
          <a:xfrm>
            <a:off x="4090970" y="1764421"/>
            <a:ext cx="648072" cy="277000"/>
          </a:xfrm>
          <a:prstGeom prst="rect">
            <a:avLst/>
          </a:prstGeom>
          <a:noFill/>
        </p:spPr>
        <p:txBody>
          <a:bodyPr wrap="square" rtlCol="0">
            <a:spAutoFit/>
          </a:bodyPr>
          <a:lstStyle/>
          <a:p>
            <a:r>
              <a:rPr lang="en-GB" sz="1200" dirty="0"/>
              <a:t>Britain</a:t>
            </a:r>
          </a:p>
        </p:txBody>
      </p:sp>
      <p:sp>
        <p:nvSpPr>
          <p:cNvPr id="11" name="TextBox 10">
            <a:extLst>
              <a:ext uri="{FF2B5EF4-FFF2-40B4-BE49-F238E27FC236}">
                <a16:creationId xmlns:a16="http://schemas.microsoft.com/office/drawing/2014/main" id="{3FD34CE8-AA4B-0A06-C6EC-D62DD9FED86A}"/>
              </a:ext>
            </a:extLst>
          </p:cNvPr>
          <p:cNvSpPr txBox="1"/>
          <p:nvPr/>
        </p:nvSpPr>
        <p:spPr>
          <a:xfrm>
            <a:off x="8267434" y="2337084"/>
            <a:ext cx="899274" cy="282040"/>
          </a:xfrm>
          <a:prstGeom prst="rect">
            <a:avLst/>
          </a:prstGeom>
          <a:noFill/>
        </p:spPr>
        <p:txBody>
          <a:bodyPr wrap="square" rtlCol="0">
            <a:spAutoFit/>
          </a:bodyPr>
          <a:lstStyle/>
          <a:p>
            <a:r>
              <a:rPr lang="en-GB" sz="1200" dirty="0">
                <a:solidFill>
                  <a:srgbClr val="7030A0"/>
                </a:solidFill>
              </a:rPr>
              <a:t>Japan</a:t>
            </a:r>
          </a:p>
        </p:txBody>
      </p:sp>
      <p:cxnSp>
        <p:nvCxnSpPr>
          <p:cNvPr id="12" name="Straight Arrow Connector 11">
            <a:extLst>
              <a:ext uri="{FF2B5EF4-FFF2-40B4-BE49-F238E27FC236}">
                <a16:creationId xmlns:a16="http://schemas.microsoft.com/office/drawing/2014/main" id="{50C3F2B3-E7AE-FD11-2440-33E4BBC7E521}"/>
              </a:ext>
              <a:ext uri="{C183D7F6-B498-43B3-948B-1728B52AA6E4}">
                <adec:decorative xmlns:adec="http://schemas.microsoft.com/office/drawing/2017/decorative" val="1"/>
              </a:ext>
            </a:extLst>
          </p:cNvPr>
          <p:cNvCxnSpPr>
            <a:cxnSpLocks/>
          </p:cNvCxnSpPr>
          <p:nvPr/>
        </p:nvCxnSpPr>
        <p:spPr>
          <a:xfrm>
            <a:off x="4614262" y="1919761"/>
            <a:ext cx="268796" cy="1216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3641BCA-091D-3166-A7D6-DA0D4AC08F10}"/>
              </a:ext>
              <a:ext uri="{C183D7F6-B498-43B3-948B-1728B52AA6E4}">
                <adec:decorative xmlns:adec="http://schemas.microsoft.com/office/drawing/2017/decorative" val="1"/>
              </a:ext>
            </a:extLst>
          </p:cNvPr>
          <p:cNvCxnSpPr>
            <a:cxnSpLocks/>
          </p:cNvCxnSpPr>
          <p:nvPr/>
        </p:nvCxnSpPr>
        <p:spPr>
          <a:xfrm flipV="1">
            <a:off x="4526255" y="2322929"/>
            <a:ext cx="628836" cy="28336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846FA48-5F2B-FA24-23EC-3739E37EC343}"/>
              </a:ext>
              <a:ext uri="{C183D7F6-B498-43B3-948B-1728B52AA6E4}">
                <adec:decorative xmlns:adec="http://schemas.microsoft.com/office/drawing/2017/decorative" val="1"/>
              </a:ext>
            </a:extLst>
          </p:cNvPr>
          <p:cNvCxnSpPr>
            <a:cxnSpLocks/>
          </p:cNvCxnSpPr>
          <p:nvPr/>
        </p:nvCxnSpPr>
        <p:spPr>
          <a:xfrm>
            <a:off x="4739042" y="2198583"/>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EAB1AA-0829-BEDD-BEC1-46083B757D0C}"/>
              </a:ext>
              <a:ext uri="{C183D7F6-B498-43B3-948B-1728B52AA6E4}">
                <adec:decorative xmlns:adec="http://schemas.microsoft.com/office/drawing/2017/decorative" val="1"/>
              </a:ext>
            </a:extLst>
          </p:cNvPr>
          <p:cNvCxnSpPr>
            <a:cxnSpLocks/>
          </p:cNvCxnSpPr>
          <p:nvPr/>
        </p:nvCxnSpPr>
        <p:spPr>
          <a:xfrm flipH="1">
            <a:off x="5004880" y="2117705"/>
            <a:ext cx="166210" cy="5762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EBC8DF-70D4-16DA-FB7D-3F360CB38064}"/>
              </a:ext>
              <a:ext uri="{C183D7F6-B498-43B3-948B-1728B52AA6E4}">
                <adec:decorative xmlns:adec="http://schemas.microsoft.com/office/drawing/2017/decorative" val="1"/>
              </a:ext>
            </a:extLst>
          </p:cNvPr>
          <p:cNvCxnSpPr>
            <a:cxnSpLocks/>
          </p:cNvCxnSpPr>
          <p:nvPr/>
        </p:nvCxnSpPr>
        <p:spPr>
          <a:xfrm flipH="1">
            <a:off x="8171762" y="2479427"/>
            <a:ext cx="14401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81DE73F-D351-BDCB-2E04-1F93E51833EC}"/>
              </a:ext>
            </a:extLst>
          </p:cNvPr>
          <p:cNvSpPr txBox="1"/>
          <p:nvPr/>
        </p:nvSpPr>
        <p:spPr>
          <a:xfrm>
            <a:off x="5930551" y="6143303"/>
            <a:ext cx="5550961"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You can also download free world maps </a:t>
            </a:r>
            <a:r>
              <a:rPr lang="en-GB" sz="2000" dirty="0">
                <a:latin typeface="Arial" panose="020B0604020202020204" pitchFamily="34" charset="0"/>
                <a:cs typeface="Arial" panose="020B0604020202020204" pitchFamily="34" charset="0"/>
                <a:hlinkClick r:id="rId5"/>
              </a:rPr>
              <a:t>here</a:t>
            </a:r>
            <a:endParaRPr lang="en-GB" sz="20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3E6ED41-BF0D-E841-A8F2-EE773FEA3240}"/>
              </a:ext>
              <a:ext uri="{C183D7F6-B498-43B3-948B-1728B52AA6E4}">
                <adec:decorative xmlns:adec="http://schemas.microsoft.com/office/drawing/2017/decorative" val="1"/>
              </a:ext>
            </a:extLst>
          </p:cNvPr>
          <p:cNvGrpSpPr/>
          <p:nvPr/>
        </p:nvGrpSpPr>
        <p:grpSpPr>
          <a:xfrm>
            <a:off x="0" y="3232865"/>
            <a:ext cx="3263008" cy="3304350"/>
            <a:chOff x="0" y="3232865"/>
            <a:chExt cx="3263008" cy="3304350"/>
          </a:xfrm>
        </p:grpSpPr>
        <p:sp>
          <p:nvSpPr>
            <p:cNvPr id="24" name="Picture 8">
              <a:extLst>
                <a:ext uri="{FF2B5EF4-FFF2-40B4-BE49-F238E27FC236}">
                  <a16:creationId xmlns:a16="http://schemas.microsoft.com/office/drawing/2014/main" id="{277575D8-BD03-C291-F630-AED23802E619}"/>
                </a:ext>
                <a:ext uri="{C183D7F6-B498-43B3-948B-1728B52AA6E4}">
                  <adec:decorative xmlns:adec="http://schemas.microsoft.com/office/drawing/2017/decorative" val="1"/>
                </a:ext>
              </a:extLst>
            </p:cNvPr>
            <p:cNvSpPr/>
            <p:nvPr/>
          </p:nvSpPr>
          <p:spPr>
            <a:xfrm>
              <a:off x="0" y="3232865"/>
              <a:ext cx="3263008" cy="3304350"/>
            </a:xfrm>
            <a:custGeom>
              <a:avLst/>
              <a:gdLst>
                <a:gd name="connsiteX0" fmla="*/ 742992 w 1986770"/>
                <a:gd name="connsiteY0" fmla="*/ 214 h 2349826"/>
                <a:gd name="connsiteX1" fmla="*/ 19412 w 1986770"/>
                <a:gd name="connsiteY1" fmla="*/ 525388 h 2349826"/>
                <a:gd name="connsiteX2" fmla="*/ 193396 w 1986770"/>
                <a:gd name="connsiteY2" fmla="*/ 1102591 h 2349826"/>
                <a:gd name="connsiteX3" fmla="*/ 934862 w 1986770"/>
                <a:gd name="connsiteY3" fmla="*/ 2302524 h 2349826"/>
                <a:gd name="connsiteX4" fmla="*/ 742992 w 1986770"/>
                <a:gd name="connsiteY4" fmla="*/ 214 h 234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770" h="2349826">
                  <a:moveTo>
                    <a:pt x="742992" y="214"/>
                  </a:moveTo>
                  <a:cubicBezTo>
                    <a:pt x="477950" y="-7916"/>
                    <a:pt x="86079" y="216462"/>
                    <a:pt x="19412" y="525388"/>
                  </a:cubicBezTo>
                  <a:cubicBezTo>
                    <a:pt x="-63515" y="909106"/>
                    <a:pt x="142989" y="785536"/>
                    <a:pt x="193396" y="1102591"/>
                  </a:cubicBezTo>
                  <a:cubicBezTo>
                    <a:pt x="287705" y="1692802"/>
                    <a:pt x="214534" y="2105787"/>
                    <a:pt x="934862" y="2302524"/>
                  </a:cubicBezTo>
                  <a:cubicBezTo>
                    <a:pt x="2529990" y="2736646"/>
                    <a:pt x="2185273" y="40862"/>
                    <a:pt x="742992" y="214"/>
                  </a:cubicBezTo>
                  <a:close/>
                </a:path>
              </a:pathLst>
            </a:custGeom>
            <a:solidFill>
              <a:srgbClr val="F5B292"/>
            </a:solidFill>
            <a:ln w="16239"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E24E379E-18EF-1DAE-0384-852C198D6B5F}"/>
                </a:ext>
              </a:extLst>
            </p:cNvPr>
            <p:cNvSpPr txBox="1"/>
            <p:nvPr/>
          </p:nvSpPr>
          <p:spPr>
            <a:xfrm>
              <a:off x="630410" y="3802496"/>
              <a:ext cx="2330425" cy="224676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Use a globe, an atlas or Google maps to find the  allied and the axis countries and add your own labels to this map.</a:t>
              </a:r>
            </a:p>
          </p:txBody>
        </p:sp>
      </p:grpSp>
    </p:spTree>
    <p:extLst>
      <p:ext uri="{BB962C8B-B14F-4D97-AF65-F5344CB8AC3E}">
        <p14:creationId xmlns:p14="http://schemas.microsoft.com/office/powerpoint/2010/main" val="31888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1000" fill="hold"/>
                                        <p:tgtEl>
                                          <p:spTgt spid="13"/>
                                        </p:tgtEl>
                                        <p:attrNameLst>
                                          <p:attrName>ppt_x</p:attrName>
                                        </p:attrNameLst>
                                      </p:cBhvr>
                                      <p:tavLst>
                                        <p:tav tm="0">
                                          <p:val>
                                            <p:strVal val="0-#ppt_w/2"/>
                                          </p:val>
                                        </p:tav>
                                        <p:tav tm="100000">
                                          <p:val>
                                            <p:strVal val="#ppt_x"/>
                                          </p:val>
                                        </p:tav>
                                      </p:tavLst>
                                    </p:anim>
                                    <p:anim calcmode="lin" valueType="num">
                                      <p:cBhvr additive="base">
                                        <p:cTn id="5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1+#ppt_w/2"/>
                                          </p:val>
                                        </p:tav>
                                        <p:tav tm="100000">
                                          <p:val>
                                            <p:strVal val="#ppt_x"/>
                                          </p:val>
                                        </p:tav>
                                      </p:tavLst>
                                    </p:anim>
                                    <p:anim calcmode="lin" valueType="num">
                                      <p:cBhvr additive="base">
                                        <p:cTn id="6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1+#ppt_w/2"/>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6"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1+#ppt_w/2"/>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2"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0-#ppt_w/2"/>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4817-6FF4-949E-BAEC-813DB67A498D}"/>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British Empire and Commonwealth Countries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4" name="Picture 3" descr="Map of the world showing the countries of the British Empire and Commonwealth Countries in pink. ">
            <a:extLst>
              <a:ext uri="{FF2B5EF4-FFF2-40B4-BE49-F238E27FC236}">
                <a16:creationId xmlns:a16="http://schemas.microsoft.com/office/drawing/2014/main" id="{EDE611F0-AE00-9CA5-154E-B4FCD33DA6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942" y="1292204"/>
            <a:ext cx="9236386" cy="4667161"/>
          </a:xfrm>
          <a:prstGeom prst="rect">
            <a:avLst/>
          </a:prstGeom>
          <a:noFill/>
          <a:ln>
            <a:noFill/>
          </a:ln>
        </p:spPr>
      </p:pic>
      <p:grpSp>
        <p:nvGrpSpPr>
          <p:cNvPr id="6" name="Group 5">
            <a:extLst>
              <a:ext uri="{FF2B5EF4-FFF2-40B4-BE49-F238E27FC236}">
                <a16:creationId xmlns:a16="http://schemas.microsoft.com/office/drawing/2014/main" id="{B3499958-DCD8-2D75-BC34-D24F37C0CE08}"/>
              </a:ext>
              <a:ext uri="{C183D7F6-B498-43B3-948B-1728B52AA6E4}">
                <adec:decorative xmlns:adec="http://schemas.microsoft.com/office/drawing/2017/decorative" val="1"/>
              </a:ext>
            </a:extLst>
          </p:cNvPr>
          <p:cNvGrpSpPr/>
          <p:nvPr/>
        </p:nvGrpSpPr>
        <p:grpSpPr>
          <a:xfrm>
            <a:off x="160743" y="1075414"/>
            <a:ext cx="2866236" cy="5253283"/>
            <a:chOff x="160743" y="1075414"/>
            <a:chExt cx="2866236" cy="5253283"/>
          </a:xfrm>
        </p:grpSpPr>
        <p:sp>
          <p:nvSpPr>
            <p:cNvPr id="9" name="Picture 5">
              <a:extLst>
                <a:ext uri="{FF2B5EF4-FFF2-40B4-BE49-F238E27FC236}">
                  <a16:creationId xmlns:a16="http://schemas.microsoft.com/office/drawing/2014/main" id="{70E26DAB-23BF-D96A-A1B0-D4C00EE98516}"/>
                </a:ext>
                <a:ext uri="{C183D7F6-B498-43B3-948B-1728B52AA6E4}">
                  <adec:decorative xmlns:adec="http://schemas.microsoft.com/office/drawing/2017/decorative" val="1"/>
                </a:ext>
              </a:extLst>
            </p:cNvPr>
            <p:cNvSpPr/>
            <p:nvPr/>
          </p:nvSpPr>
          <p:spPr>
            <a:xfrm>
              <a:off x="160743" y="1075414"/>
              <a:ext cx="2866236" cy="525328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07097FB5-1C35-E22A-7E74-5EFCD851475A}"/>
                </a:ext>
              </a:extLst>
            </p:cNvPr>
            <p:cNvSpPr txBox="1"/>
            <p:nvPr/>
          </p:nvSpPr>
          <p:spPr>
            <a:xfrm>
              <a:off x="544463" y="1292204"/>
              <a:ext cx="2482516" cy="501675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In 1939 several countries were still part of the British Empire or were in the Commonwealth.</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Men from these countries fought with the Allies.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These countries also contributed materials  and resources to help with the war effort.</a:t>
              </a:r>
            </a:p>
            <a:p>
              <a:endParaRPr lang="en-GB" sz="2000" dirty="0">
                <a:latin typeface="Arial" panose="020B0604020202020204" pitchFamily="34" charset="0"/>
                <a:cs typeface="Arial" panose="020B0604020202020204" pitchFamily="34" charset="0"/>
              </a:endParaRPr>
            </a:p>
          </p:txBody>
        </p:sp>
      </p:grpSp>
      <p:grpSp>
        <p:nvGrpSpPr>
          <p:cNvPr id="16" name="Washi" descr="Washi tape">
            <a:extLst>
              <a:ext uri="{FF2B5EF4-FFF2-40B4-BE49-F238E27FC236}">
                <a16:creationId xmlns:a16="http://schemas.microsoft.com/office/drawing/2014/main" id="{2BD58836-D5A6-A130-2BC3-D7B2C352204B}"/>
              </a:ext>
            </a:extLst>
          </p:cNvPr>
          <p:cNvGrpSpPr/>
          <p:nvPr/>
        </p:nvGrpSpPr>
        <p:grpSpPr>
          <a:xfrm>
            <a:off x="3901147" y="6153066"/>
            <a:ext cx="6754089" cy="681038"/>
            <a:chOff x="9425511" y="452969"/>
            <a:chExt cx="2328862" cy="681038"/>
          </a:xfrm>
        </p:grpSpPr>
        <p:sp>
          <p:nvSpPr>
            <p:cNvPr id="17" name="Washi">
              <a:extLst>
                <a:ext uri="{FF2B5EF4-FFF2-40B4-BE49-F238E27FC236}">
                  <a16:creationId xmlns:a16="http://schemas.microsoft.com/office/drawing/2014/main" id="{48EBA98F-2032-55B4-780D-9A7BB13BB607}"/>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CD6B0CB3-42A0-7DF1-22D4-B9C1E4652FB0}"/>
                </a:ext>
                <a:ext uri="{C183D7F6-B498-43B3-948B-1728B52AA6E4}">
                  <adec:decorative xmlns:adec="http://schemas.microsoft.com/office/drawing/2017/decorative" val="0"/>
                </a:ext>
              </a:extLst>
            </p:cNvPr>
            <p:cNvSpPr txBox="1">
              <a:spLocks/>
            </p:cNvSpPr>
            <p:nvPr/>
          </p:nvSpPr>
          <p:spPr>
            <a:xfrm>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Can you identify these countries?</a:t>
              </a:r>
            </a:p>
          </p:txBody>
        </p:sp>
      </p:grpSp>
    </p:spTree>
    <p:extLst>
      <p:ext uri="{BB962C8B-B14F-4D97-AF65-F5344CB8AC3E}">
        <p14:creationId xmlns:p14="http://schemas.microsoft.com/office/powerpoint/2010/main" val="271642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663</TotalTime>
  <Words>5896</Words>
  <Application>Microsoft Office PowerPoint</Application>
  <PresentationFormat>Widescreen</PresentationFormat>
  <Paragraphs>575</Paragraphs>
  <Slides>48</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Source Sans Pro</vt:lpstr>
      <vt:lpstr>Source Sans Pro Bold</vt:lpstr>
      <vt:lpstr>Office Theme</vt:lpstr>
      <vt:lpstr>How and why should we celebrate VE day? </vt:lpstr>
      <vt:lpstr>How and why should we celebrate VE day? 1 </vt:lpstr>
      <vt:lpstr>What do you think might be happening in this photograph?</vt:lpstr>
      <vt:lpstr>8th May 1945 – People celebrating VE Day in London.</vt:lpstr>
      <vt:lpstr>What was the Second World War?</vt:lpstr>
      <vt:lpstr>Which countries were involved in the in Second World War?</vt:lpstr>
      <vt:lpstr>The Allies and the Axis Countries</vt:lpstr>
      <vt:lpstr>Countries involved in the Second World War</vt:lpstr>
      <vt:lpstr>British Empire and Commonwealth Countries 1</vt:lpstr>
      <vt:lpstr>Can you identify these countries?</vt:lpstr>
      <vt:lpstr>British Empire and Commonwealth Countries 2</vt:lpstr>
      <vt:lpstr>Evacuation in Britain</vt:lpstr>
      <vt:lpstr>What do you think these posters are about?</vt:lpstr>
      <vt:lpstr>Do you recognise this man?</vt:lpstr>
      <vt:lpstr>VE day – Victory in Europe</vt:lpstr>
      <vt:lpstr>How did people celebrate?</vt:lpstr>
      <vt:lpstr>National Celebrations 8th May 1945</vt:lpstr>
      <vt:lpstr>Crowds outside Buckingham Palace</vt:lpstr>
      <vt:lpstr>Street parties and celebrations all over the country - London</vt:lpstr>
      <vt:lpstr>Street parties and celebrations all over the country - West Midlands - Coventry</vt:lpstr>
      <vt:lpstr>Street parties and celebrations all over the country - West Midlands - Birmingham</vt:lpstr>
      <vt:lpstr>Street parties and celebrations all over the country - East Midlands - Nottingham</vt:lpstr>
      <vt:lpstr>Street parties and celebrations all over the country – South West - Bristol</vt:lpstr>
      <vt:lpstr>Street parties and celebrations all over the country – South East – Brighton 1</vt:lpstr>
      <vt:lpstr>Street parties and celebrations all over the country – South East – Brighton 2</vt:lpstr>
      <vt:lpstr>Street parties and celebrations all over the country – North West - Manchester</vt:lpstr>
      <vt:lpstr>Street parties and celebrations all over the country – North West - Liverpool</vt:lpstr>
      <vt:lpstr>Street parties and celebrations all over the country – Yorkshire and Humber - Sheffield</vt:lpstr>
      <vt:lpstr>Street parties and celebrations all over the country – Yorkshire and Humber - Leeds</vt:lpstr>
      <vt:lpstr>Street parties and celebrations all over the country – North Yorkshire - Teeside</vt:lpstr>
      <vt:lpstr>Street parties and celebrations all over the country – North East- Newcastle</vt:lpstr>
      <vt:lpstr>Map of England</vt:lpstr>
      <vt:lpstr>Activity: Print and cut out the photos 1</vt:lpstr>
      <vt:lpstr>Activity: Print and cut out the photos 2</vt:lpstr>
      <vt:lpstr>Activity: Print and cut out the photos 3</vt:lpstr>
      <vt:lpstr>Locate the photographs on the map to make a VE Day display</vt:lpstr>
      <vt:lpstr>Around the World - Paris, France</vt:lpstr>
      <vt:lpstr>Around the World - India &amp; Nairobi, Kenya </vt:lpstr>
      <vt:lpstr>Around the World -  New York, USA &amp; Moscow, USSR</vt:lpstr>
      <vt:lpstr>Remembering and commemorating – Coventry &amp; London</vt:lpstr>
      <vt:lpstr>What is VJ day?</vt:lpstr>
      <vt:lpstr>Why did people build memorials?</vt:lpstr>
      <vt:lpstr>The Holocaust Memorial</vt:lpstr>
      <vt:lpstr>Discussion</vt:lpstr>
      <vt:lpstr>United Nations</vt:lpstr>
      <vt:lpstr>Ideas for commemorating the anniversary of VE Day (8th May)</vt:lpstr>
      <vt:lpstr>Ideas for commemorating the anniversary of VE Day (8th May) </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2024-10-22T15:52:53Z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