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91" r:id="rId5"/>
    <p:sldId id="301" r:id="rId6"/>
    <p:sldId id="299" r:id="rId7"/>
    <p:sldId id="328" r:id="rId8"/>
    <p:sldId id="303" r:id="rId9"/>
    <p:sldId id="304" r:id="rId10"/>
    <p:sldId id="329" r:id="rId11"/>
    <p:sldId id="306" r:id="rId12"/>
    <p:sldId id="330" r:id="rId13"/>
    <p:sldId id="308" r:id="rId14"/>
    <p:sldId id="331" r:id="rId15"/>
    <p:sldId id="310" r:id="rId16"/>
    <p:sldId id="332" r:id="rId17"/>
    <p:sldId id="312" r:id="rId18"/>
    <p:sldId id="333" r:id="rId19"/>
    <p:sldId id="314" r:id="rId20"/>
    <p:sldId id="334" r:id="rId21"/>
    <p:sldId id="316" r:id="rId22"/>
    <p:sldId id="335" r:id="rId23"/>
    <p:sldId id="318" r:id="rId24"/>
    <p:sldId id="336" r:id="rId25"/>
    <p:sldId id="320" r:id="rId26"/>
    <p:sldId id="337" r:id="rId27"/>
    <p:sldId id="322" r:id="rId28"/>
    <p:sldId id="338" r:id="rId29"/>
    <p:sldId id="324" r:id="rId30"/>
    <p:sldId id="325" r:id="rId31"/>
    <p:sldId id="326" r:id="rId32"/>
    <p:sldId id="32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10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  <p:cmAuthor id="2" name="Lam, Angela" initials="LA" lastIdx="3" clrIdx="1">
    <p:extLst>
      <p:ext uri="{19B8F6BF-5375-455C-9EA6-DF929625EA0E}">
        <p15:presenceInfo xmlns:p15="http://schemas.microsoft.com/office/powerpoint/2012/main" userId="S::angela.lam@historicengland.org.uk::46b424b5-1ebe-420a-bf15-40e751be50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9E4"/>
    <a:srgbClr val="CCE8F6"/>
    <a:srgbClr val="98D0ED"/>
    <a:srgbClr val="65B9E3"/>
    <a:srgbClr val="31A2DB"/>
    <a:srgbClr val="99BF71"/>
    <a:srgbClr val="7AA62C"/>
    <a:srgbClr val="F5C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F5B71DC2-95E2-4DD1-9C70-DB04C59624CB}"/>
    <pc:docChg chg="custSel addSld modSld">
      <pc:chgData name="McHarg, Catherine" userId="88b8f76c-9ae3-4745-88eb-fe0667a22af5" providerId="ADAL" clId="{F5B71DC2-95E2-4DD1-9C70-DB04C59624CB}" dt="2022-12-21T15:03:04.725" v="185" actId="20577"/>
      <pc:docMkLst>
        <pc:docMk/>
      </pc:docMkLst>
      <pc:sldChg chg="modSp">
        <pc:chgData name="McHarg, Catherine" userId="88b8f76c-9ae3-4745-88eb-fe0667a22af5" providerId="ADAL" clId="{F5B71DC2-95E2-4DD1-9C70-DB04C59624CB}" dt="2022-12-21T15:03:04.725" v="185" actId="20577"/>
        <pc:sldMkLst>
          <pc:docMk/>
          <pc:sldMk cId="3103792671" sldId="299"/>
        </pc:sldMkLst>
        <pc:spChg chg="mod">
          <ac:chgData name="McHarg, Catherine" userId="88b8f76c-9ae3-4745-88eb-fe0667a22af5" providerId="ADAL" clId="{F5B71DC2-95E2-4DD1-9C70-DB04C59624CB}" dt="2022-12-21T15:03:04.725" v="185" actId="20577"/>
          <ac:spMkLst>
            <pc:docMk/>
            <pc:sldMk cId="3103792671" sldId="299"/>
            <ac:spMk id="4" creationId="{63D36F87-9056-40EB-9355-9604E544B0B8}"/>
          </ac:spMkLst>
        </pc:spChg>
      </pc:sldChg>
      <pc:sldChg chg="addSp delSp modSp">
        <pc:chgData name="McHarg, Catherine" userId="88b8f76c-9ae3-4745-88eb-fe0667a22af5" providerId="ADAL" clId="{F5B71DC2-95E2-4DD1-9C70-DB04C59624CB}" dt="2022-12-21T12:42:47.157" v="3" actId="1076"/>
        <pc:sldMkLst>
          <pc:docMk/>
          <pc:sldMk cId="3400927294" sldId="316"/>
        </pc:sldMkLst>
        <pc:picChg chg="add mod">
          <ac:chgData name="McHarg, Catherine" userId="88b8f76c-9ae3-4745-88eb-fe0667a22af5" providerId="ADAL" clId="{F5B71DC2-95E2-4DD1-9C70-DB04C59624CB}" dt="2022-12-21T12:42:47.157" v="3" actId="1076"/>
          <ac:picMkLst>
            <pc:docMk/>
            <pc:sldMk cId="3400927294" sldId="316"/>
            <ac:picMk id="3" creationId="{8E292A05-21FE-495A-93A0-08490A9D7F3F}"/>
          </ac:picMkLst>
        </pc:picChg>
        <pc:picChg chg="del">
          <ac:chgData name="McHarg, Catherine" userId="88b8f76c-9ae3-4745-88eb-fe0667a22af5" providerId="ADAL" clId="{F5B71DC2-95E2-4DD1-9C70-DB04C59624CB}" dt="2022-12-21T12:42:32.269" v="0" actId="478"/>
          <ac:picMkLst>
            <pc:docMk/>
            <pc:sldMk cId="3400927294" sldId="316"/>
            <ac:picMk id="17410" creationId="{13D556F8-6B6B-4779-823B-0695C0C3DDDB}"/>
          </ac:picMkLst>
        </pc:picChg>
      </pc:sldChg>
      <pc:sldChg chg="delSp modSp">
        <pc:chgData name="McHarg, Catherine" userId="88b8f76c-9ae3-4745-88eb-fe0667a22af5" providerId="ADAL" clId="{F5B71DC2-95E2-4DD1-9C70-DB04C59624CB}" dt="2022-12-21T12:45:50.268" v="7" actId="1076"/>
        <pc:sldMkLst>
          <pc:docMk/>
          <pc:sldMk cId="3413241096" sldId="317"/>
        </pc:sldMkLst>
        <pc:picChg chg="mod">
          <ac:chgData name="McHarg, Catherine" userId="88b8f76c-9ae3-4745-88eb-fe0667a22af5" providerId="ADAL" clId="{F5B71DC2-95E2-4DD1-9C70-DB04C59624CB}" dt="2022-12-21T12:45:50.268" v="7" actId="1076"/>
          <ac:picMkLst>
            <pc:docMk/>
            <pc:sldMk cId="3413241096" sldId="317"/>
            <ac:picMk id="21506" creationId="{1CC78DC4-685D-4168-8F6F-99471EC8C54C}"/>
          </ac:picMkLst>
        </pc:picChg>
        <pc:picChg chg="del">
          <ac:chgData name="McHarg, Catherine" userId="88b8f76c-9ae3-4745-88eb-fe0667a22af5" providerId="ADAL" clId="{F5B71DC2-95E2-4DD1-9C70-DB04C59624CB}" dt="2022-12-21T12:45:40.814" v="4" actId="478"/>
          <ac:picMkLst>
            <pc:docMk/>
            <pc:sldMk cId="3413241096" sldId="317"/>
            <ac:picMk id="21508" creationId="{2061F6CA-F828-4C2A-BAD3-06E068A67968}"/>
          </ac:picMkLst>
        </pc:picChg>
      </pc:sldChg>
      <pc:sldChg chg="addSp delSp modSp">
        <pc:chgData name="McHarg, Catherine" userId="88b8f76c-9ae3-4745-88eb-fe0667a22af5" providerId="ADAL" clId="{F5B71DC2-95E2-4DD1-9C70-DB04C59624CB}" dt="2022-12-21T12:46:30.746" v="17" actId="14100"/>
        <pc:sldMkLst>
          <pc:docMk/>
          <pc:sldMk cId="2709590946" sldId="318"/>
        </pc:sldMkLst>
        <pc:picChg chg="add mod">
          <ac:chgData name="McHarg, Catherine" userId="88b8f76c-9ae3-4745-88eb-fe0667a22af5" providerId="ADAL" clId="{F5B71DC2-95E2-4DD1-9C70-DB04C59624CB}" dt="2022-12-21T12:46:30.746" v="17" actId="14100"/>
          <ac:picMkLst>
            <pc:docMk/>
            <pc:sldMk cId="2709590946" sldId="318"/>
            <ac:picMk id="3" creationId="{37801B57-0ED5-4F4D-817C-86480B23C876}"/>
          </ac:picMkLst>
        </pc:picChg>
        <pc:picChg chg="del">
          <ac:chgData name="McHarg, Catherine" userId="88b8f76c-9ae3-4745-88eb-fe0667a22af5" providerId="ADAL" clId="{F5B71DC2-95E2-4DD1-9C70-DB04C59624CB}" dt="2022-12-21T12:46:16.607" v="15" actId="478"/>
          <ac:picMkLst>
            <pc:docMk/>
            <pc:sldMk cId="2709590946" sldId="318"/>
            <ac:picMk id="20482" creationId="{CC5D44BD-2CE5-4B0B-9136-FFCF6561E23C}"/>
          </ac:picMkLst>
        </pc:picChg>
      </pc:sldChg>
      <pc:sldChg chg="delSp modSp">
        <pc:chgData name="McHarg, Catherine" userId="88b8f76c-9ae3-4745-88eb-fe0667a22af5" providerId="ADAL" clId="{F5B71DC2-95E2-4DD1-9C70-DB04C59624CB}" dt="2022-12-21T13:14:23.570" v="20" actId="14100"/>
        <pc:sldMkLst>
          <pc:docMk/>
          <pc:sldMk cId="8719133" sldId="319"/>
        </pc:sldMkLst>
        <pc:picChg chg="mod">
          <ac:chgData name="McHarg, Catherine" userId="88b8f76c-9ae3-4745-88eb-fe0667a22af5" providerId="ADAL" clId="{F5B71DC2-95E2-4DD1-9C70-DB04C59624CB}" dt="2022-12-21T13:14:23.570" v="20" actId="14100"/>
          <ac:picMkLst>
            <pc:docMk/>
            <pc:sldMk cId="8719133" sldId="319"/>
            <ac:picMk id="23554" creationId="{C9E99115-78EE-4F17-B142-5F784ED07F97}"/>
          </ac:picMkLst>
        </pc:picChg>
        <pc:picChg chg="del">
          <ac:chgData name="McHarg, Catherine" userId="88b8f76c-9ae3-4745-88eb-fe0667a22af5" providerId="ADAL" clId="{F5B71DC2-95E2-4DD1-9C70-DB04C59624CB}" dt="2022-12-21T13:14:15.097" v="18" actId="478"/>
          <ac:picMkLst>
            <pc:docMk/>
            <pc:sldMk cId="8719133" sldId="319"/>
            <ac:picMk id="23556" creationId="{61E46DD4-25F4-48A3-B612-6603D973EE7E}"/>
          </ac:picMkLst>
        </pc:picChg>
      </pc:sldChg>
      <pc:sldChg chg="addSp delSp modSp">
        <pc:chgData name="McHarg, Catherine" userId="88b8f76c-9ae3-4745-88eb-fe0667a22af5" providerId="ADAL" clId="{F5B71DC2-95E2-4DD1-9C70-DB04C59624CB}" dt="2022-12-21T13:15:33.353" v="38" actId="167"/>
        <pc:sldMkLst>
          <pc:docMk/>
          <pc:sldMk cId="679241236" sldId="320"/>
        </pc:sldMkLst>
        <pc:picChg chg="add mod ord">
          <ac:chgData name="McHarg, Catherine" userId="88b8f76c-9ae3-4745-88eb-fe0667a22af5" providerId="ADAL" clId="{F5B71DC2-95E2-4DD1-9C70-DB04C59624CB}" dt="2022-12-21T13:15:33.353" v="38" actId="167"/>
          <ac:picMkLst>
            <pc:docMk/>
            <pc:sldMk cId="679241236" sldId="320"/>
            <ac:picMk id="3" creationId="{917437D9-F00B-433C-ABFC-1AD558C2A3BD}"/>
          </ac:picMkLst>
        </pc:picChg>
        <pc:picChg chg="add del">
          <ac:chgData name="McHarg, Catherine" userId="88b8f76c-9ae3-4745-88eb-fe0667a22af5" providerId="ADAL" clId="{F5B71DC2-95E2-4DD1-9C70-DB04C59624CB}" dt="2022-12-21T13:15:10.121" v="32" actId="478"/>
          <ac:picMkLst>
            <pc:docMk/>
            <pc:sldMk cId="679241236" sldId="320"/>
            <ac:picMk id="22530" creationId="{F9965A46-23D9-4FF0-A005-CB84DF64620D}"/>
          </ac:picMkLst>
        </pc:picChg>
      </pc:sldChg>
      <pc:sldChg chg="delSp modSp">
        <pc:chgData name="McHarg, Catherine" userId="88b8f76c-9ae3-4745-88eb-fe0667a22af5" providerId="ADAL" clId="{F5B71DC2-95E2-4DD1-9C70-DB04C59624CB}" dt="2022-12-21T13:15:55.239" v="41" actId="14100"/>
        <pc:sldMkLst>
          <pc:docMk/>
          <pc:sldMk cId="2666411686" sldId="321"/>
        </pc:sldMkLst>
        <pc:picChg chg="mod">
          <ac:chgData name="McHarg, Catherine" userId="88b8f76c-9ae3-4745-88eb-fe0667a22af5" providerId="ADAL" clId="{F5B71DC2-95E2-4DD1-9C70-DB04C59624CB}" dt="2022-12-21T13:15:55.239" v="41" actId="14100"/>
          <ac:picMkLst>
            <pc:docMk/>
            <pc:sldMk cId="2666411686" sldId="321"/>
            <ac:picMk id="24578" creationId="{F2F8B2FB-3A95-4A1A-BDAF-EAF7E8167347}"/>
          </ac:picMkLst>
        </pc:picChg>
        <pc:picChg chg="del">
          <ac:chgData name="McHarg, Catherine" userId="88b8f76c-9ae3-4745-88eb-fe0667a22af5" providerId="ADAL" clId="{F5B71DC2-95E2-4DD1-9C70-DB04C59624CB}" dt="2022-12-21T13:15:47.338" v="39" actId="478"/>
          <ac:picMkLst>
            <pc:docMk/>
            <pc:sldMk cId="2666411686" sldId="321"/>
            <ac:picMk id="24582" creationId="{59775759-FFD4-4FE1-BA27-D420B6D73224}"/>
          </ac:picMkLst>
        </pc:picChg>
      </pc:sldChg>
      <pc:sldChg chg="addSp delSp modSp">
        <pc:chgData name="McHarg, Catherine" userId="88b8f76c-9ae3-4745-88eb-fe0667a22af5" providerId="ADAL" clId="{F5B71DC2-95E2-4DD1-9C70-DB04C59624CB}" dt="2022-12-21T13:16:45.528" v="55" actId="167"/>
        <pc:sldMkLst>
          <pc:docMk/>
          <pc:sldMk cId="4284830914" sldId="322"/>
        </pc:sldMkLst>
        <pc:picChg chg="add mod ord">
          <ac:chgData name="McHarg, Catherine" userId="88b8f76c-9ae3-4745-88eb-fe0667a22af5" providerId="ADAL" clId="{F5B71DC2-95E2-4DD1-9C70-DB04C59624CB}" dt="2022-12-21T13:16:45.528" v="55" actId="167"/>
          <ac:picMkLst>
            <pc:docMk/>
            <pc:sldMk cId="4284830914" sldId="322"/>
            <ac:picMk id="3" creationId="{DA9EF6F6-1BAC-4463-B5F6-3C7AF224AEB9}"/>
          </ac:picMkLst>
        </pc:picChg>
        <pc:picChg chg="del">
          <ac:chgData name="McHarg, Catherine" userId="88b8f76c-9ae3-4745-88eb-fe0667a22af5" providerId="ADAL" clId="{F5B71DC2-95E2-4DD1-9C70-DB04C59624CB}" dt="2022-12-21T13:16:24.602" v="49" actId="478"/>
          <ac:picMkLst>
            <pc:docMk/>
            <pc:sldMk cId="4284830914" sldId="322"/>
            <ac:picMk id="25602" creationId="{68732BAD-6058-429D-92C3-073B6703528F}"/>
          </ac:picMkLst>
        </pc:picChg>
      </pc:sldChg>
      <pc:sldChg chg="delSp modSp">
        <pc:chgData name="McHarg, Catherine" userId="88b8f76c-9ae3-4745-88eb-fe0667a22af5" providerId="ADAL" clId="{F5B71DC2-95E2-4DD1-9C70-DB04C59624CB}" dt="2022-12-21T13:17:22.316" v="59" actId="1076"/>
        <pc:sldMkLst>
          <pc:docMk/>
          <pc:sldMk cId="656325721" sldId="323"/>
        </pc:sldMkLst>
        <pc:picChg chg="del">
          <ac:chgData name="McHarg, Catherine" userId="88b8f76c-9ae3-4745-88eb-fe0667a22af5" providerId="ADAL" clId="{F5B71DC2-95E2-4DD1-9C70-DB04C59624CB}" dt="2022-12-21T13:17:09.370" v="56" actId="478"/>
          <ac:picMkLst>
            <pc:docMk/>
            <pc:sldMk cId="656325721" sldId="323"/>
            <ac:picMk id="27650" creationId="{BDED7DBF-917C-4451-9672-A534EC6A6242}"/>
          </ac:picMkLst>
        </pc:picChg>
        <pc:picChg chg="mod">
          <ac:chgData name="McHarg, Catherine" userId="88b8f76c-9ae3-4745-88eb-fe0667a22af5" providerId="ADAL" clId="{F5B71DC2-95E2-4DD1-9C70-DB04C59624CB}" dt="2022-12-21T13:17:22.316" v="59" actId="1076"/>
          <ac:picMkLst>
            <pc:docMk/>
            <pc:sldMk cId="656325721" sldId="323"/>
            <ac:picMk id="27652" creationId="{BC5D3EB1-E796-47C5-9214-059EEB4D7C2B}"/>
          </ac:picMkLst>
        </pc:picChg>
      </pc:sldChg>
      <pc:sldChg chg="addSp delSp modSp">
        <pc:chgData name="McHarg, Catherine" userId="88b8f76c-9ae3-4745-88eb-fe0667a22af5" providerId="ADAL" clId="{F5B71DC2-95E2-4DD1-9C70-DB04C59624CB}" dt="2022-12-21T13:18:19.427" v="74" actId="1076"/>
        <pc:sldMkLst>
          <pc:docMk/>
          <pc:sldMk cId="317520067" sldId="324"/>
        </pc:sldMkLst>
        <pc:picChg chg="add mod">
          <ac:chgData name="McHarg, Catherine" userId="88b8f76c-9ae3-4745-88eb-fe0667a22af5" providerId="ADAL" clId="{F5B71DC2-95E2-4DD1-9C70-DB04C59624CB}" dt="2022-12-21T13:18:19.427" v="74" actId="1076"/>
          <ac:picMkLst>
            <pc:docMk/>
            <pc:sldMk cId="317520067" sldId="324"/>
            <ac:picMk id="3" creationId="{712BA0EB-1213-4198-B786-FB106962443E}"/>
          </ac:picMkLst>
        </pc:picChg>
        <pc:picChg chg="del">
          <ac:chgData name="McHarg, Catherine" userId="88b8f76c-9ae3-4745-88eb-fe0667a22af5" providerId="ADAL" clId="{F5B71DC2-95E2-4DD1-9C70-DB04C59624CB}" dt="2022-12-21T13:18:00.634" v="69" actId="478"/>
          <ac:picMkLst>
            <pc:docMk/>
            <pc:sldMk cId="317520067" sldId="324"/>
            <ac:picMk id="26628" creationId="{72222F7C-8B25-4F0C-9925-9FE681BCA48C}"/>
          </ac:picMkLst>
        </pc:picChg>
      </pc:sldChg>
      <pc:sldChg chg="addSp delSp modSp">
        <pc:chgData name="McHarg, Catherine" userId="88b8f76c-9ae3-4745-88eb-fe0667a22af5" providerId="ADAL" clId="{F5B71DC2-95E2-4DD1-9C70-DB04C59624CB}" dt="2022-12-21T14:45:08.772" v="128" actId="14100"/>
        <pc:sldMkLst>
          <pc:docMk/>
          <pc:sldMk cId="3567981316" sldId="326"/>
        </pc:sldMkLst>
        <pc:picChg chg="add mod">
          <ac:chgData name="McHarg, Catherine" userId="88b8f76c-9ae3-4745-88eb-fe0667a22af5" providerId="ADAL" clId="{F5B71DC2-95E2-4DD1-9C70-DB04C59624CB}" dt="2022-12-21T14:37:23.175" v="100" actId="1076"/>
          <ac:picMkLst>
            <pc:docMk/>
            <pc:sldMk cId="3567981316" sldId="326"/>
            <ac:picMk id="3" creationId="{4ABE788A-8617-454F-84A2-5F42515A255F}"/>
          </ac:picMkLst>
        </pc:picChg>
        <pc:picChg chg="mod">
          <ac:chgData name="McHarg, Catherine" userId="88b8f76c-9ae3-4745-88eb-fe0667a22af5" providerId="ADAL" clId="{F5B71DC2-95E2-4DD1-9C70-DB04C59624CB}" dt="2022-12-21T14:37:23.175" v="100" actId="1076"/>
          <ac:picMkLst>
            <pc:docMk/>
            <pc:sldMk cId="3567981316" sldId="326"/>
            <ac:picMk id="6" creationId="{B8FAC357-8EAF-9C5A-0B49-E40F09EB2CB7}"/>
          </ac:picMkLst>
        </pc:picChg>
        <pc:picChg chg="del">
          <ac:chgData name="McHarg, Catherine" userId="88b8f76c-9ae3-4745-88eb-fe0667a22af5" providerId="ADAL" clId="{F5B71DC2-95E2-4DD1-9C70-DB04C59624CB}" dt="2022-12-21T14:31:46.381" v="92" actId="478"/>
          <ac:picMkLst>
            <pc:docMk/>
            <pc:sldMk cId="3567981316" sldId="326"/>
            <ac:picMk id="7" creationId="{10376470-646B-F2D2-46D2-58A16A329097}"/>
          </ac:picMkLst>
        </pc:picChg>
        <pc:picChg chg="del mod">
          <ac:chgData name="McHarg, Catherine" userId="88b8f76c-9ae3-4745-88eb-fe0667a22af5" providerId="ADAL" clId="{F5B71DC2-95E2-4DD1-9C70-DB04C59624CB}" dt="2022-12-21T14:31:43.838" v="91" actId="478"/>
          <ac:picMkLst>
            <pc:docMk/>
            <pc:sldMk cId="3567981316" sldId="326"/>
            <ac:picMk id="8" creationId="{5EBB650F-7FD6-432A-6980-894541DEAE00}"/>
          </ac:picMkLst>
        </pc:picChg>
        <pc:picChg chg="del mod">
          <ac:chgData name="McHarg, Catherine" userId="88b8f76c-9ae3-4745-88eb-fe0667a22af5" providerId="ADAL" clId="{F5B71DC2-95E2-4DD1-9C70-DB04C59624CB}" dt="2022-12-21T14:31:59.477" v="95" actId="478"/>
          <ac:picMkLst>
            <pc:docMk/>
            <pc:sldMk cId="3567981316" sldId="326"/>
            <ac:picMk id="9" creationId="{AEC0752D-CD10-ACA0-D49C-7E60DB6EC9CC}"/>
          </ac:picMkLst>
        </pc:picChg>
        <pc:picChg chg="add mod">
          <ac:chgData name="McHarg, Catherine" userId="88b8f76c-9ae3-4745-88eb-fe0667a22af5" providerId="ADAL" clId="{F5B71DC2-95E2-4DD1-9C70-DB04C59624CB}" dt="2022-12-21T14:42:14.923" v="112" actId="1076"/>
          <ac:picMkLst>
            <pc:docMk/>
            <pc:sldMk cId="3567981316" sldId="326"/>
            <ac:picMk id="11" creationId="{0B37EAB1-A5B0-4A07-B2CF-2AF56BA92D30}"/>
          </ac:picMkLst>
        </pc:picChg>
        <pc:picChg chg="add mod">
          <ac:chgData name="McHarg, Catherine" userId="88b8f76c-9ae3-4745-88eb-fe0667a22af5" providerId="ADAL" clId="{F5B71DC2-95E2-4DD1-9C70-DB04C59624CB}" dt="2022-12-21T14:43:50.183" v="121" actId="14100"/>
          <ac:picMkLst>
            <pc:docMk/>
            <pc:sldMk cId="3567981316" sldId="326"/>
            <ac:picMk id="13" creationId="{22ED9700-97DD-45D6-8204-7DCF92BA5E19}"/>
          </ac:picMkLst>
        </pc:picChg>
        <pc:picChg chg="add mod">
          <ac:chgData name="McHarg, Catherine" userId="88b8f76c-9ae3-4745-88eb-fe0667a22af5" providerId="ADAL" clId="{F5B71DC2-95E2-4DD1-9C70-DB04C59624CB}" dt="2022-12-21T14:37:02.965" v="97" actId="1076"/>
          <ac:picMkLst>
            <pc:docMk/>
            <pc:sldMk cId="3567981316" sldId="326"/>
            <ac:picMk id="15" creationId="{6D01C893-F2E3-4A47-9F3C-80DE49D17C9B}"/>
          </ac:picMkLst>
        </pc:picChg>
        <pc:picChg chg="add mod">
          <ac:chgData name="McHarg, Catherine" userId="88b8f76c-9ae3-4745-88eb-fe0667a22af5" providerId="ADAL" clId="{F5B71DC2-95E2-4DD1-9C70-DB04C59624CB}" dt="2022-12-21T14:37:14.158" v="99" actId="1076"/>
          <ac:picMkLst>
            <pc:docMk/>
            <pc:sldMk cId="3567981316" sldId="326"/>
            <ac:picMk id="16" creationId="{4212D761-4F9E-40C6-BA70-EF565F909468}"/>
          </ac:picMkLst>
        </pc:picChg>
        <pc:picChg chg="add mod">
          <ac:chgData name="McHarg, Catherine" userId="88b8f76c-9ae3-4745-88eb-fe0667a22af5" providerId="ADAL" clId="{F5B71DC2-95E2-4DD1-9C70-DB04C59624CB}" dt="2022-12-21T14:37:39.329" v="102" actId="1076"/>
          <ac:picMkLst>
            <pc:docMk/>
            <pc:sldMk cId="3567981316" sldId="326"/>
            <ac:picMk id="17" creationId="{C130381A-A91D-43BD-B937-92756AFB0DB9}"/>
          </ac:picMkLst>
        </pc:picChg>
        <pc:picChg chg="add mod">
          <ac:chgData name="McHarg, Catherine" userId="88b8f76c-9ae3-4745-88eb-fe0667a22af5" providerId="ADAL" clId="{F5B71DC2-95E2-4DD1-9C70-DB04C59624CB}" dt="2022-12-21T14:45:08.772" v="128" actId="14100"/>
          <ac:picMkLst>
            <pc:docMk/>
            <pc:sldMk cId="3567981316" sldId="326"/>
            <ac:picMk id="18" creationId="{A2978D49-F4FC-41E8-89A8-43D03BF53F43}"/>
          </ac:picMkLst>
        </pc:picChg>
        <pc:picChg chg="mod">
          <ac:chgData name="McHarg, Catherine" userId="88b8f76c-9ae3-4745-88eb-fe0667a22af5" providerId="ADAL" clId="{F5B71DC2-95E2-4DD1-9C70-DB04C59624CB}" dt="2022-12-21T14:37:58.765" v="104" actId="1076"/>
          <ac:picMkLst>
            <pc:docMk/>
            <pc:sldMk cId="3567981316" sldId="326"/>
            <ac:picMk id="29698" creationId="{0E0C76CC-807E-46CD-A8C9-FD1EEE7A3B94}"/>
          </ac:picMkLst>
        </pc:picChg>
        <pc:picChg chg="del">
          <ac:chgData name="McHarg, Catherine" userId="88b8f76c-9ae3-4745-88eb-fe0667a22af5" providerId="ADAL" clId="{F5B71DC2-95E2-4DD1-9C70-DB04C59624CB}" dt="2022-12-21T13:19:07.521" v="75" actId="478"/>
          <ac:picMkLst>
            <pc:docMk/>
            <pc:sldMk cId="3567981316" sldId="326"/>
            <ac:picMk id="29702" creationId="{9D521202-1776-41B6-A4B3-7ACBBEDEB8AE}"/>
          </ac:picMkLst>
        </pc:picChg>
        <pc:picChg chg="del mod">
          <ac:chgData name="McHarg, Catherine" userId="88b8f76c-9ae3-4745-88eb-fe0667a22af5" providerId="ADAL" clId="{F5B71DC2-95E2-4DD1-9C70-DB04C59624CB}" dt="2022-12-21T14:44:29.465" v="122" actId="478"/>
          <ac:picMkLst>
            <pc:docMk/>
            <pc:sldMk cId="3567981316" sldId="326"/>
            <ac:picMk id="29704" creationId="{0E5AFA3F-F44A-42C8-A862-47543C57AD60}"/>
          </ac:picMkLst>
        </pc:picChg>
        <pc:picChg chg="mod">
          <ac:chgData name="McHarg, Catherine" userId="88b8f76c-9ae3-4745-88eb-fe0667a22af5" providerId="ADAL" clId="{F5B71DC2-95E2-4DD1-9C70-DB04C59624CB}" dt="2022-12-21T14:31:17.917" v="87" actId="1076"/>
          <ac:picMkLst>
            <pc:docMk/>
            <pc:sldMk cId="3567981316" sldId="326"/>
            <ac:picMk id="29706" creationId="{F00C27B0-8C0C-48AD-914F-504276C946E4}"/>
          </ac:picMkLst>
        </pc:picChg>
        <pc:picChg chg="del mod">
          <ac:chgData name="McHarg, Catherine" userId="88b8f76c-9ae3-4745-88eb-fe0667a22af5" providerId="ADAL" clId="{F5B71DC2-95E2-4DD1-9C70-DB04C59624CB}" dt="2022-12-21T14:42:34.945" v="113" actId="478"/>
          <ac:picMkLst>
            <pc:docMk/>
            <pc:sldMk cId="3567981316" sldId="326"/>
            <ac:picMk id="29708" creationId="{D9E47D0D-29E3-4564-A8B2-574B009E0D4C}"/>
          </ac:picMkLst>
        </pc:picChg>
      </pc:sldChg>
      <pc:sldChg chg="addSp delSp modSp">
        <pc:chgData name="McHarg, Catherine" userId="88b8f76c-9ae3-4745-88eb-fe0667a22af5" providerId="ADAL" clId="{F5B71DC2-95E2-4DD1-9C70-DB04C59624CB}" dt="2022-12-21T14:49:08.006" v="135" actId="1076"/>
        <pc:sldMkLst>
          <pc:docMk/>
          <pc:sldMk cId="1940248555" sldId="327"/>
        </pc:sldMkLst>
        <pc:picChg chg="add mod">
          <ac:chgData name="McHarg, Catherine" userId="88b8f76c-9ae3-4745-88eb-fe0667a22af5" providerId="ADAL" clId="{F5B71DC2-95E2-4DD1-9C70-DB04C59624CB}" dt="2022-12-21T14:49:08.006" v="135" actId="1076"/>
          <ac:picMkLst>
            <pc:docMk/>
            <pc:sldMk cId="1940248555" sldId="327"/>
            <ac:picMk id="3" creationId="{4069DCDA-7150-4058-AAA9-27BD11292FC8}"/>
          </ac:picMkLst>
        </pc:picChg>
        <pc:picChg chg="del">
          <ac:chgData name="McHarg, Catherine" userId="88b8f76c-9ae3-4745-88eb-fe0667a22af5" providerId="ADAL" clId="{F5B71DC2-95E2-4DD1-9C70-DB04C59624CB}" dt="2022-12-21T14:48:38.874" v="129" actId="478"/>
          <ac:picMkLst>
            <pc:docMk/>
            <pc:sldMk cId="1940248555" sldId="327"/>
            <ac:picMk id="30722" creationId="{C0421D58-85D1-474D-9A9B-07AD390A1820}"/>
          </ac:picMkLst>
        </pc:picChg>
      </pc:sldChg>
      <pc:sldChg chg="addSp delSp modSp add">
        <pc:chgData name="McHarg, Catherine" userId="88b8f76c-9ae3-4745-88eb-fe0667a22af5" providerId="ADAL" clId="{F5B71DC2-95E2-4DD1-9C70-DB04C59624CB}" dt="2022-12-21T12:46:13.599" v="14" actId="14100"/>
        <pc:sldMkLst>
          <pc:docMk/>
          <pc:sldMk cId="4185592777" sldId="335"/>
        </pc:sldMkLst>
        <pc:picChg chg="add mod">
          <ac:chgData name="McHarg, Catherine" userId="88b8f76c-9ae3-4745-88eb-fe0667a22af5" providerId="ADAL" clId="{F5B71DC2-95E2-4DD1-9C70-DB04C59624CB}" dt="2022-12-21T12:46:13.599" v="14" actId="14100"/>
          <ac:picMkLst>
            <pc:docMk/>
            <pc:sldMk cId="4185592777" sldId="335"/>
            <ac:picMk id="3" creationId="{FB280F23-5913-49DB-835C-D43FB0416327}"/>
          </ac:picMkLst>
        </pc:picChg>
        <pc:picChg chg="del">
          <ac:chgData name="McHarg, Catherine" userId="88b8f76c-9ae3-4745-88eb-fe0667a22af5" providerId="ADAL" clId="{F5B71DC2-95E2-4DD1-9C70-DB04C59624CB}" dt="2022-12-21T12:45:58.679" v="9" actId="478"/>
          <ac:picMkLst>
            <pc:docMk/>
            <pc:sldMk cId="4185592777" sldId="335"/>
            <ac:picMk id="21506" creationId="{1CC78DC4-685D-4168-8F6F-99471EC8C54C}"/>
          </ac:picMkLst>
        </pc:picChg>
      </pc:sldChg>
      <pc:sldChg chg="addSp delSp modSp add">
        <pc:chgData name="McHarg, Catherine" userId="88b8f76c-9ae3-4745-88eb-fe0667a22af5" providerId="ADAL" clId="{F5B71DC2-95E2-4DD1-9C70-DB04C59624CB}" dt="2022-12-21T13:14:57.799" v="29" actId="732"/>
        <pc:sldMkLst>
          <pc:docMk/>
          <pc:sldMk cId="2468261460" sldId="336"/>
        </pc:sldMkLst>
        <pc:picChg chg="add mod ord modCrop">
          <ac:chgData name="McHarg, Catherine" userId="88b8f76c-9ae3-4745-88eb-fe0667a22af5" providerId="ADAL" clId="{F5B71DC2-95E2-4DD1-9C70-DB04C59624CB}" dt="2022-12-21T13:14:57.799" v="29" actId="732"/>
          <ac:picMkLst>
            <pc:docMk/>
            <pc:sldMk cId="2468261460" sldId="336"/>
            <ac:picMk id="3" creationId="{C73D370D-35F2-4DA2-A358-57BFAA014768}"/>
          </ac:picMkLst>
        </pc:picChg>
        <pc:picChg chg="del">
          <ac:chgData name="McHarg, Catherine" userId="88b8f76c-9ae3-4745-88eb-fe0667a22af5" providerId="ADAL" clId="{F5B71DC2-95E2-4DD1-9C70-DB04C59624CB}" dt="2022-12-21T13:14:28.314" v="22" actId="478"/>
          <ac:picMkLst>
            <pc:docMk/>
            <pc:sldMk cId="2468261460" sldId="336"/>
            <ac:picMk id="23554" creationId="{C9E99115-78EE-4F17-B142-5F784ED07F97}"/>
          </ac:picMkLst>
        </pc:picChg>
      </pc:sldChg>
      <pc:sldChg chg="addSp delSp modSp add">
        <pc:chgData name="McHarg, Catherine" userId="88b8f76c-9ae3-4745-88eb-fe0667a22af5" providerId="ADAL" clId="{F5B71DC2-95E2-4DD1-9C70-DB04C59624CB}" dt="2022-12-21T13:16:19.954" v="48" actId="1076"/>
        <pc:sldMkLst>
          <pc:docMk/>
          <pc:sldMk cId="1253895620" sldId="337"/>
        </pc:sldMkLst>
        <pc:picChg chg="add mod">
          <ac:chgData name="McHarg, Catherine" userId="88b8f76c-9ae3-4745-88eb-fe0667a22af5" providerId="ADAL" clId="{F5B71DC2-95E2-4DD1-9C70-DB04C59624CB}" dt="2022-12-21T13:16:19.954" v="48" actId="1076"/>
          <ac:picMkLst>
            <pc:docMk/>
            <pc:sldMk cId="1253895620" sldId="337"/>
            <ac:picMk id="3" creationId="{2CCFEB96-022C-493F-A2D7-69A59AC049BC}"/>
          </ac:picMkLst>
        </pc:picChg>
        <pc:picChg chg="del">
          <ac:chgData name="McHarg, Catherine" userId="88b8f76c-9ae3-4745-88eb-fe0667a22af5" providerId="ADAL" clId="{F5B71DC2-95E2-4DD1-9C70-DB04C59624CB}" dt="2022-12-21T13:16:00.098" v="43" actId="478"/>
          <ac:picMkLst>
            <pc:docMk/>
            <pc:sldMk cId="1253895620" sldId="337"/>
            <ac:picMk id="24578" creationId="{F2F8B2FB-3A95-4A1A-BDAF-EAF7E8167347}"/>
          </ac:picMkLst>
        </pc:picChg>
      </pc:sldChg>
      <pc:sldChg chg="addSp delSp modSp add">
        <pc:chgData name="McHarg, Catherine" userId="88b8f76c-9ae3-4745-88eb-fe0667a22af5" providerId="ADAL" clId="{F5B71DC2-95E2-4DD1-9C70-DB04C59624CB}" dt="2022-12-21T13:17:54.176" v="68" actId="1076"/>
        <pc:sldMkLst>
          <pc:docMk/>
          <pc:sldMk cId="640872284" sldId="338"/>
        </pc:sldMkLst>
        <pc:picChg chg="add mod">
          <ac:chgData name="McHarg, Catherine" userId="88b8f76c-9ae3-4745-88eb-fe0667a22af5" providerId="ADAL" clId="{F5B71DC2-95E2-4DD1-9C70-DB04C59624CB}" dt="2022-12-21T13:17:54.176" v="68" actId="1076"/>
          <ac:picMkLst>
            <pc:docMk/>
            <pc:sldMk cId="640872284" sldId="338"/>
            <ac:picMk id="3" creationId="{9CE70BFC-DF3D-4778-B0F4-62DB1734431F}"/>
          </ac:picMkLst>
        </pc:picChg>
        <pc:picChg chg="del">
          <ac:chgData name="McHarg, Catherine" userId="88b8f76c-9ae3-4745-88eb-fe0667a22af5" providerId="ADAL" clId="{F5B71DC2-95E2-4DD1-9C70-DB04C59624CB}" dt="2022-12-21T13:17:27.649" v="61" actId="478"/>
          <ac:picMkLst>
            <pc:docMk/>
            <pc:sldMk cId="640872284" sldId="338"/>
            <ac:picMk id="27652" creationId="{BC5D3EB1-E796-47C5-9214-059EEB4D7C2B}"/>
          </ac:picMkLst>
        </pc:picChg>
      </pc:sldChg>
    </pc:docChg>
  </pc:docChgLst>
  <pc:docChgLst>
    <pc:chgData name="McHarg, Catherine" userId="88b8f76c-9ae3-4745-88eb-fe0667a22af5" providerId="ADAL" clId="{B1F15CB5-7DAC-4DB6-9781-7B7E10A7FF5A}"/>
    <pc:docChg chg="delSld">
      <pc:chgData name="McHarg, Catherine" userId="88b8f76c-9ae3-4745-88eb-fe0667a22af5" providerId="ADAL" clId="{B1F15CB5-7DAC-4DB6-9781-7B7E10A7FF5A}" dt="2023-02-27T17:06:03.569" v="9" actId="2696"/>
      <pc:docMkLst>
        <pc:docMk/>
      </pc:docMkLst>
      <pc:sldChg chg="del">
        <pc:chgData name="McHarg, Catherine" userId="88b8f76c-9ae3-4745-88eb-fe0667a22af5" providerId="ADAL" clId="{B1F15CB5-7DAC-4DB6-9781-7B7E10A7FF5A}" dt="2023-02-27T17:05:05.590" v="0" actId="2696"/>
        <pc:sldMkLst>
          <pc:docMk/>
          <pc:sldMk cId="3236741093" sldId="305"/>
        </pc:sldMkLst>
      </pc:sldChg>
      <pc:sldChg chg="del">
        <pc:chgData name="McHarg, Catherine" userId="88b8f76c-9ae3-4745-88eb-fe0667a22af5" providerId="ADAL" clId="{B1F15CB5-7DAC-4DB6-9781-7B7E10A7FF5A}" dt="2023-02-27T17:05:08.899" v="1" actId="2696"/>
        <pc:sldMkLst>
          <pc:docMk/>
          <pc:sldMk cId="4140791975" sldId="307"/>
        </pc:sldMkLst>
      </pc:sldChg>
      <pc:sldChg chg="del">
        <pc:chgData name="McHarg, Catherine" userId="88b8f76c-9ae3-4745-88eb-fe0667a22af5" providerId="ADAL" clId="{B1F15CB5-7DAC-4DB6-9781-7B7E10A7FF5A}" dt="2023-02-27T17:05:13.509" v="2" actId="2696"/>
        <pc:sldMkLst>
          <pc:docMk/>
          <pc:sldMk cId="3367649505" sldId="309"/>
        </pc:sldMkLst>
      </pc:sldChg>
      <pc:sldChg chg="del">
        <pc:chgData name="McHarg, Catherine" userId="88b8f76c-9ae3-4745-88eb-fe0667a22af5" providerId="ADAL" clId="{B1F15CB5-7DAC-4DB6-9781-7B7E10A7FF5A}" dt="2023-02-27T17:05:27.749" v="3" actId="2696"/>
        <pc:sldMkLst>
          <pc:docMk/>
          <pc:sldMk cId="1505148384" sldId="311"/>
        </pc:sldMkLst>
      </pc:sldChg>
      <pc:sldChg chg="del">
        <pc:chgData name="McHarg, Catherine" userId="88b8f76c-9ae3-4745-88eb-fe0667a22af5" providerId="ADAL" clId="{B1F15CB5-7DAC-4DB6-9781-7B7E10A7FF5A}" dt="2023-02-27T17:05:35.729" v="4" actId="2696"/>
        <pc:sldMkLst>
          <pc:docMk/>
          <pc:sldMk cId="2238093581" sldId="313"/>
        </pc:sldMkLst>
      </pc:sldChg>
      <pc:sldChg chg="del">
        <pc:chgData name="McHarg, Catherine" userId="88b8f76c-9ae3-4745-88eb-fe0667a22af5" providerId="ADAL" clId="{B1F15CB5-7DAC-4DB6-9781-7B7E10A7FF5A}" dt="2023-02-27T17:05:41.659" v="5" actId="2696"/>
        <pc:sldMkLst>
          <pc:docMk/>
          <pc:sldMk cId="2995779249" sldId="315"/>
        </pc:sldMkLst>
      </pc:sldChg>
      <pc:sldChg chg="del">
        <pc:chgData name="McHarg, Catherine" userId="88b8f76c-9ae3-4745-88eb-fe0667a22af5" providerId="ADAL" clId="{B1F15CB5-7DAC-4DB6-9781-7B7E10A7FF5A}" dt="2023-02-27T17:05:46.089" v="6" actId="2696"/>
        <pc:sldMkLst>
          <pc:docMk/>
          <pc:sldMk cId="3413241096" sldId="317"/>
        </pc:sldMkLst>
      </pc:sldChg>
      <pc:sldChg chg="del">
        <pc:chgData name="McHarg, Catherine" userId="88b8f76c-9ae3-4745-88eb-fe0667a22af5" providerId="ADAL" clId="{B1F15CB5-7DAC-4DB6-9781-7B7E10A7FF5A}" dt="2023-02-27T17:05:50.255" v="7" actId="2696"/>
        <pc:sldMkLst>
          <pc:docMk/>
          <pc:sldMk cId="8719133" sldId="319"/>
        </pc:sldMkLst>
      </pc:sldChg>
      <pc:sldChg chg="del">
        <pc:chgData name="McHarg, Catherine" userId="88b8f76c-9ae3-4745-88eb-fe0667a22af5" providerId="ADAL" clId="{B1F15CB5-7DAC-4DB6-9781-7B7E10A7FF5A}" dt="2023-02-27T17:05:56.804" v="8" actId="2696"/>
        <pc:sldMkLst>
          <pc:docMk/>
          <pc:sldMk cId="2666411686" sldId="321"/>
        </pc:sldMkLst>
      </pc:sldChg>
      <pc:sldChg chg="del">
        <pc:chgData name="McHarg, Catherine" userId="88b8f76c-9ae3-4745-88eb-fe0667a22af5" providerId="ADAL" clId="{B1F15CB5-7DAC-4DB6-9781-7B7E10A7FF5A}" dt="2023-02-27T17:06:03.569" v="9" actId="2696"/>
        <pc:sldMkLst>
          <pc:docMk/>
          <pc:sldMk cId="656325721" sldId="323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2-19T09:20:39.809" idx="1">
    <p:pos x="10" y="10"/>
    <p:text>Need to mention getting higher res pics. Top right corner illustrations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mailto:contact@historicengland.org.uk?subject=Education%20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document title</a:t>
            </a:r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0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11ECD-BF5D-69CD-8BE0-8DEE89594BE4}"/>
              </a:ext>
            </a:extLst>
          </p:cNvPr>
          <p:cNvSpPr txBox="1"/>
          <p:nvPr userDrawn="1"/>
        </p:nvSpPr>
        <p:spPr>
          <a:xfrm>
            <a:off x="279069" y="1854898"/>
            <a:ext cx="255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baseline="0">
                <a:solidFill>
                  <a:srgbClr val="191715"/>
                </a:solidFill>
                <a:latin typeface="Source Sans Pro Bold"/>
              </a:rPr>
              <a:t>Key Stage 2:</a:t>
            </a:r>
            <a:endParaRPr lang="en-US" sz="2400" baseline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279069" y="234771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baseline="0">
                <a:solidFill>
                  <a:srgbClr val="191715"/>
                </a:solidFill>
                <a:latin typeface="Source Sans Pro Bold"/>
              </a:rPr>
              <a:t>Learning Aims and Outcomes:</a:t>
            </a:r>
            <a:endParaRPr lang="en-US" sz="2400" baseline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08AD26-88D5-E731-7357-00380488B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4064" y="1833632"/>
            <a:ext cx="9192491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5"/>
            <a:ext cx="10996613" cy="1325563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597F32"/>
                </a:solidFill>
              </a:defRPr>
            </a:lvl1pPr>
          </a:lstStyle>
          <a:p>
            <a:r>
              <a:rPr lang="en-US"/>
              <a:t>Click to edit</a:t>
            </a:r>
            <a:endParaRPr lang="en-GB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B87EC692-0B3B-0C04-22E9-05F5C9D46EA3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C06E6FF-6449-C25F-4BFE-F45B4F27B5D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6C617837-1546-E271-6687-70BFE8BA00D6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3112559"/>
            <a:ext cx="10996613" cy="2863397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61139" y="1470244"/>
            <a:ext cx="4019506" cy="4347749"/>
          </a:xfrm>
          <a:prstGeom prst="rect">
            <a:avLst/>
          </a:prstGeom>
          <a:blipFill>
            <a:blip r:embed="rId5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7140" y="1674426"/>
            <a:ext cx="3350298" cy="31427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E6A37C68-8EE7-473E-CE37-855239AA1769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1362908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05DC80-D4F9-AF03-87B4-5FD807E27C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90A7667-F713-501A-63AF-EEAD14526B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F09B61-4E47-EA9C-608B-975D7A5BD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C5B97FC-AB4E-1DB1-74F5-C823905C4A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26845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26845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26845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8DAFA26-B1D9-C74E-55A7-71DDCA28DD3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solidFill>
            <a:srgbClr val="F5C946"/>
          </a:solidFill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D1F788DE-674D-9F5F-697C-9723C3D8243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solidFill>
            <a:srgbClr val="F5C946"/>
          </a:solidFill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Picture Placeholder 39">
            <a:extLst>
              <a:ext uri="{FF2B5EF4-FFF2-40B4-BE49-F238E27FC236}">
                <a16:creationId xmlns:a16="http://schemas.microsoft.com/office/drawing/2014/main" id="{0E7352E7-3CC4-489C-AB1C-12552E4C62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solidFill>
            <a:srgbClr val="F5C946"/>
          </a:solidFill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7" name="AutoShape 5">
            <a:extLst>
              <a:ext uri="{FF2B5EF4-FFF2-40B4-BE49-F238E27FC236}">
                <a16:creationId xmlns:a16="http://schemas.microsoft.com/office/drawing/2014/main" id="{FF2B146E-8C5F-2F5A-78C7-5FFC8463069F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6" r:id="rId4"/>
    <p:sldLayoutId id="2147483667" r:id="rId5"/>
    <p:sldLayoutId id="2147483671" r:id="rId6"/>
    <p:sldLayoutId id="2147483672" r:id="rId7"/>
    <p:sldLayoutId id="2147483664" r:id="rId8"/>
    <p:sldLayoutId id="2147483663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3.sv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fd5b85035c824b0d8427914a1848819a" TargetMode="External"/><Relationship Id="rId2" Type="http://schemas.openxmlformats.org/officeDocument/2006/relationships/hyperlink" Target="https://historicengland.org.uk/content/docs/education/explorer/dewsbury-beeline-heritage-trail-pdf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historicengland.org.uk/content/docs/education/explorer/a-short-history-of-dewsbury" TargetMode="External"/><Relationship Id="rId4" Type="http://schemas.openxmlformats.org/officeDocument/2006/relationships/hyperlink" Target="https://historicengland.org.uk/content/docs/education/explorer/dewsbury-beeline-heritage-trail-cut-out-models-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hyperlink" Target="https://historicengland.org.uk/content/docs/education/explorer/dewsbury-beeline-heritage-trail-cut-out-models-pdf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10" Type="http://schemas.openxmlformats.org/officeDocument/2006/relationships/image" Target="../media/image57.jpg"/><Relationship Id="rId4" Type="http://schemas.openxmlformats.org/officeDocument/2006/relationships/image" Target="../media/image52.png"/><Relationship Id="rId9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hyperlink" Target="https://historicengland.org.uk/content/docs/education/explorer/a-short-history-of-dewsbury" TargetMode="External"/><Relationship Id="rId7" Type="http://schemas.openxmlformats.org/officeDocument/2006/relationships/image" Target="../media/image61.svg"/><Relationship Id="rId2" Type="http://schemas.openxmlformats.org/officeDocument/2006/relationships/hyperlink" Target="https://storymaps.arcgis.com/stories/fd5b85035c824b0d8427914a1848819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cengland.org.uk/services-skills/education/teaching-activities/dewsbury-beeline-heritage-trai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fd5b85035c824b0d8427914a1848819a" TargetMode="External"/><Relationship Id="rId2" Type="http://schemas.openxmlformats.org/officeDocument/2006/relationships/hyperlink" Target="https://historicengland.org.uk/content/docs/education/explorer/dewsbury-beeline-heritage-trail-pdf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historicengland.org.uk/content/docs/education/explorer/a-short-history-of-dewsbu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1678BBA-C0FA-4500-ACDA-43D686970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0" t="24435" r="10118" b="36844"/>
          <a:stretch/>
        </p:blipFill>
        <p:spPr>
          <a:xfrm>
            <a:off x="3944678" y="-1"/>
            <a:ext cx="8247322" cy="6858001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BDB14B3-7D2A-41C0-8CF0-6AA9AB60A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45720" rIns="91440" bIns="45720" anchor="t"/>
          <a:lstStyle/>
          <a:p>
            <a:r>
              <a:rPr lang="en-GB" b="0">
                <a:cs typeface="Arial"/>
              </a:rPr>
              <a:t>Dewsbury Beeline Heritage Trail</a:t>
            </a:r>
            <a:endParaRPr lang="en-GB" b="0">
              <a:ea typeface="+mn-lt"/>
              <a:cs typeface="+mn-lt"/>
            </a:endParaRPr>
          </a:p>
          <a:p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84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47" y="2886133"/>
            <a:ext cx="3524250" cy="13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0E8DDA-320B-4A3B-85C9-EB08B11E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72" y="1275979"/>
            <a:ext cx="3581165" cy="11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2. Greenwood’s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22" y="1410241"/>
            <a:ext cx="3735153" cy="9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1" y="2870893"/>
            <a:ext cx="3886200" cy="12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2178816" y="1430870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Dewsbury’s oldest shop was opened on Church Street by John Greenwood in 1856.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6994787" y="1662772"/>
            <a:ext cx="347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The shop now sells jewellery.</a:t>
            </a:r>
            <a:r>
              <a:rPr lang="en-US" b="1"/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891103" y="3040190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It sold mostly workmen’s overalls, boiler suits, socks and caps of all types.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19" y="4480442"/>
            <a:ext cx="4647306" cy="19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6" y="4791541"/>
            <a:ext cx="3543300" cy="13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7957622" y="3091079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Inside it still has the original wooden counters and shelving from 1856.</a:t>
            </a:r>
            <a:r>
              <a:rPr lang="en-US" b="1"/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602310" y="4724299"/>
            <a:ext cx="4217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At one stage it also operated as a pawnbrokers, (people left valuables as a guarantee they would pay back the money they had borrowed).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7147187" y="5069613"/>
            <a:ext cx="373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Upstairs in the shop there is now Dewsbury’s smallest museum.</a:t>
            </a:r>
            <a:r>
              <a:rPr lang="en-US" b="1"/>
              <a:t>​​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375D2E-8F8A-487A-ADB9-DF8E2A9F1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392" y="2779776"/>
            <a:ext cx="2109216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3. The Old Church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D8CCE8-2969-4091-8E0B-D7771A5E5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15" y="940410"/>
            <a:ext cx="6427433" cy="59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098704"/>
            <a:ext cx="3149272" cy="12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0E8DDA-320B-4A3B-85C9-EB08B11E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3" y="1389204"/>
            <a:ext cx="3581165" cy="13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3. The Old Church School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22" y="1063919"/>
            <a:ext cx="4057650" cy="17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9703"/>
            <a:ext cx="3886200" cy="12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225197" y="1621212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The school was built in 1843 and was Dewsbury's second 'National School'.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318609" y="1214450"/>
            <a:ext cx="347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​Its main aim at the time was that  ‘the National Religion (Church of England) should be …  the first and chief thing taught to the poor.’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919162" y="3429000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National Schools were the first elementary schools available for everyone.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52" y="4986988"/>
            <a:ext cx="4107388" cy="12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79" y="4477648"/>
            <a:ext cx="5170922" cy="20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8357112" y="3259703"/>
            <a:ext cx="281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When it first opened it was run by the local vicar.</a:t>
            </a:r>
            <a:r>
              <a:rPr lang="en-US" b="1"/>
              <a:t>​</a:t>
            </a:r>
          </a:p>
          <a:p>
            <a:pPr fontAlgn="base"/>
            <a:endParaRPr lang="en-GB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681737" y="5154451"/>
            <a:ext cx="373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The school was run by a charity, the National Society for the Education of the Poor.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6707684" y="4636070"/>
            <a:ext cx="4311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There is a stone dog on the roof. It is known as the ‘Pancake Dog’. It was taken from the old vicarage in the 1880s. It is rumoured to jump down for a pancake when the bell is rung on Shrove Tuesday!</a:t>
            </a:r>
            <a:r>
              <a:rPr lang="en-US" b="1"/>
              <a:t>​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828A4E-34ED-462C-AEED-AA7E56E93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022" y="2775001"/>
            <a:ext cx="2675588" cy="17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4. 16-18 Market Place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7FCF3998-DA0F-43CA-A0B4-678AB919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55" y="1124711"/>
            <a:ext cx="5538749" cy="57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065832C-0F80-4E54-A0E8-6D1F31D0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474976"/>
            <a:ext cx="3352800" cy="1908048"/>
          </a:xfrm>
          <a:prstGeom prst="rect">
            <a:avLst/>
          </a:prstGeom>
        </p:spPr>
      </p:pic>
      <p:sp>
        <p:nvSpPr>
          <p:cNvPr id="2" name="Picture 7">
            <a:extLst>
              <a:ext uri="{FF2B5EF4-FFF2-40B4-BE49-F238E27FC236}">
                <a16:creationId xmlns:a16="http://schemas.microsoft.com/office/drawing/2014/main" id="{161EC1C0-2F79-5469-942E-6B92EA25AA4D}"/>
              </a:ext>
            </a:extLst>
          </p:cNvPr>
          <p:cNvSpPr/>
          <p:nvPr/>
        </p:nvSpPr>
        <p:spPr>
          <a:xfrm rot="-45714">
            <a:off x="7087245" y="1621585"/>
            <a:ext cx="4927641" cy="2759493"/>
          </a:xfrm>
          <a:custGeom>
            <a:avLst/>
            <a:gdLst>
              <a:gd name="connsiteX0" fmla="*/ 82773 w 3198554"/>
              <a:gd name="connsiteY0" fmla="*/ 384851 h 2573498"/>
              <a:gd name="connsiteX1" fmla="*/ 8308 w 3198554"/>
              <a:gd name="connsiteY1" fmla="*/ 1151140 h 2573498"/>
              <a:gd name="connsiteX2" fmla="*/ 129974 w 3198554"/>
              <a:gd name="connsiteY2" fmla="*/ 2366534 h 2573498"/>
              <a:gd name="connsiteX3" fmla="*/ 1201281 w 3198554"/>
              <a:gd name="connsiteY3" fmla="*/ 2501781 h 2573498"/>
              <a:gd name="connsiteX4" fmla="*/ 2304924 w 3198554"/>
              <a:gd name="connsiteY4" fmla="*/ 2569012 h 2573498"/>
              <a:gd name="connsiteX5" fmla="*/ 3068975 w 3198554"/>
              <a:gd name="connsiteY5" fmla="*/ 2421612 h 2573498"/>
              <a:gd name="connsiteX6" fmla="*/ 3189855 w 3198554"/>
              <a:gd name="connsiteY6" fmla="*/ 2042540 h 2573498"/>
              <a:gd name="connsiteX7" fmla="*/ 3162047 w 3198554"/>
              <a:gd name="connsiteY7" fmla="*/ 1225862 h 2573498"/>
              <a:gd name="connsiteX8" fmla="*/ 3126198 w 3198554"/>
              <a:gd name="connsiteY8" fmla="*/ 613238 h 2573498"/>
              <a:gd name="connsiteX9" fmla="*/ 2988913 w 3198554"/>
              <a:gd name="connsiteY9" fmla="*/ 177876 h 2573498"/>
              <a:gd name="connsiteX10" fmla="*/ 2638621 w 3198554"/>
              <a:gd name="connsiteY10" fmla="*/ 87321 h 2573498"/>
              <a:gd name="connsiteX11" fmla="*/ 907997 w 3198554"/>
              <a:gd name="connsiteY11" fmla="*/ 27171 h 2573498"/>
              <a:gd name="connsiteX12" fmla="*/ 253977 w 3198554"/>
              <a:gd name="connsiteY12" fmla="*/ 104220 h 2573498"/>
              <a:gd name="connsiteX13" fmla="*/ 82773 w 3198554"/>
              <a:gd name="connsiteY13" fmla="*/ 384851 h 257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8554" h="2573498">
                <a:moveTo>
                  <a:pt x="82773" y="384851"/>
                </a:moveTo>
                <a:cubicBezTo>
                  <a:pt x="63905" y="707840"/>
                  <a:pt x="29089" y="828247"/>
                  <a:pt x="8308" y="1151140"/>
                </a:cubicBezTo>
                <a:cubicBezTo>
                  <a:pt x="-391" y="1286252"/>
                  <a:pt x="-32770" y="2289367"/>
                  <a:pt x="129974" y="2366534"/>
                </a:cubicBezTo>
                <a:cubicBezTo>
                  <a:pt x="491707" y="2537988"/>
                  <a:pt x="850599" y="2487985"/>
                  <a:pt x="1201281" y="2501781"/>
                </a:cubicBezTo>
                <a:cubicBezTo>
                  <a:pt x="1560662" y="2515899"/>
                  <a:pt x="1912095" y="2591350"/>
                  <a:pt x="2304924" y="2569012"/>
                </a:cubicBezTo>
                <a:cubicBezTo>
                  <a:pt x="2465966" y="2559862"/>
                  <a:pt x="2950026" y="2529660"/>
                  <a:pt x="3068975" y="2421612"/>
                </a:cubicBezTo>
                <a:cubicBezTo>
                  <a:pt x="3171662" y="2328290"/>
                  <a:pt x="3179632" y="2171333"/>
                  <a:pt x="3189855" y="2042540"/>
                </a:cubicBezTo>
                <a:cubicBezTo>
                  <a:pt x="3213015" y="1751001"/>
                  <a:pt x="3183957" y="1515690"/>
                  <a:pt x="3162047" y="1225862"/>
                </a:cubicBezTo>
                <a:cubicBezTo>
                  <a:pt x="3149073" y="1054015"/>
                  <a:pt x="3136456" y="785489"/>
                  <a:pt x="3126198" y="613238"/>
                </a:cubicBezTo>
                <a:cubicBezTo>
                  <a:pt x="3115690" y="436366"/>
                  <a:pt x="3169982" y="279595"/>
                  <a:pt x="2988913" y="177876"/>
                </a:cubicBezTo>
                <a:cubicBezTo>
                  <a:pt x="2890094" y="122351"/>
                  <a:pt x="2750586" y="99530"/>
                  <a:pt x="2638621" y="87321"/>
                </a:cubicBezTo>
                <a:cubicBezTo>
                  <a:pt x="2021730" y="20054"/>
                  <a:pt x="1561106" y="-35903"/>
                  <a:pt x="907997" y="27171"/>
                </a:cubicBezTo>
                <a:cubicBezTo>
                  <a:pt x="736925" y="43691"/>
                  <a:pt x="409822" y="31835"/>
                  <a:pt x="253977" y="104220"/>
                </a:cubicBezTo>
                <a:cubicBezTo>
                  <a:pt x="137351" y="158390"/>
                  <a:pt x="86937" y="248310"/>
                  <a:pt x="82773" y="384851"/>
                </a:cubicBezTo>
                <a:close/>
              </a:path>
            </a:pathLst>
          </a:custGeom>
          <a:solidFill>
            <a:srgbClr val="F9E3B3"/>
          </a:solidFill>
          <a:ln w="3567" cap="flat">
            <a:noFill/>
            <a:prstDash val="solid"/>
            <a:round/>
          </a:ln>
        </p:spPr>
        <p:txBody>
          <a:bodyPr lIns="288000" tIns="288000" rIns="288000" bIns="0" rtlCol="0" anchor="ctr"/>
          <a:lstStyle/>
          <a:p>
            <a:pPr fontAlgn="base"/>
            <a:r>
              <a:rPr lang="en-GB"/>
              <a:t>In Victorian times the shops on the ground floor were occupied by:</a:t>
            </a:r>
            <a:r>
              <a:rPr lang="en-US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/>
              <a:t>a draper (selling cloth for making clothes)</a:t>
            </a:r>
            <a:r>
              <a:rPr lang="en-US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/>
              <a:t>a currier (a craftsman who softened new leather)</a:t>
            </a:r>
            <a:r>
              <a:rPr lang="en-US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/>
              <a:t>a watchmaker</a:t>
            </a:r>
            <a:endParaRPr lang="en-US"/>
          </a:p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90E8DDA-320B-4A3B-85C9-EB08B11E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3" y="1389204"/>
            <a:ext cx="3581165" cy="13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4. 16-18 Market Place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3036411"/>
            <a:ext cx="3343275" cy="10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225197" y="1621212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This is the oldest domestic building in the town. It was built in the late 1700s.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851228" y="3259703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Its façade (frontage) was rebuilt in the 1830s.</a:t>
            </a:r>
            <a:endParaRPr lang="en-US" b="1"/>
          </a:p>
        </p:txBody>
      </p:sp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8" y="4505539"/>
            <a:ext cx="4495801" cy="18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172928" y="4696591"/>
            <a:ext cx="3731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​Part of the building was turned into ‘The Picture House’ cinema around 1910. It showed films in black and white with no sound! </a:t>
            </a:r>
            <a:endParaRPr lang="en-US" b="1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D7C4C689-DE5D-4D21-BCAA-BE5CC8164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110401" y="1113823"/>
            <a:ext cx="2694548" cy="867155"/>
          </a:xfrm>
          <a:prstGeom prst="rect">
            <a:avLst/>
          </a:prstGeom>
        </p:spPr>
      </p:pic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47794564-989F-4FAB-847B-A76750E71A6D}"/>
              </a:ext>
            </a:extLst>
          </p:cNvPr>
          <p:cNvSpPr txBox="1">
            <a:spLocks/>
          </p:cNvSpPr>
          <p:nvPr/>
        </p:nvSpPr>
        <p:spPr>
          <a:xfrm rot="21383919">
            <a:off x="8474013" y="1294847"/>
            <a:ext cx="1967322" cy="448818"/>
          </a:xfrm>
          <a:prstGeom prst="rect">
            <a:avLst/>
          </a:prstGeom>
          <a:solidFill>
            <a:srgbClr val="65B9E4"/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15695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5. Dewsbury Town Hall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F97B6812-8274-4FB5-BD40-84BEA32A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15" y="1075414"/>
            <a:ext cx="4989251" cy="56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67" y="2966998"/>
            <a:ext cx="4057650" cy="12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0E8DDA-320B-4A3B-85C9-EB08B11E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4" y="1389205"/>
            <a:ext cx="4027344" cy="17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5. Dewsbury Town Hall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22" y="1063920"/>
            <a:ext cx="4057650" cy="15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9702"/>
            <a:ext cx="3429000" cy="14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225197" y="1621212"/>
            <a:ext cx="400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In the 1800s Dewsbury grew very quickly. This was because of the success of mills making shoddy and heavy woollen cloth.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318609" y="1214450"/>
            <a:ext cx="347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​​In January 1885 it was decided to build a new building, which would also show the town’s importance.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919162" y="3429000"/>
            <a:ext cx="334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​In 1862 Dewsbury Town Council was formed and meetings were held in a room on Bond Street. 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52" y="4986987"/>
            <a:ext cx="4107388" cy="14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69" y="4590047"/>
            <a:ext cx="3627871" cy="1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7785612" y="3081806"/>
            <a:ext cx="375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Local architects Henry </a:t>
            </a:r>
            <a:r>
              <a:rPr lang="en-GB" b="1" err="1"/>
              <a:t>Holtom</a:t>
            </a:r>
            <a:r>
              <a:rPr lang="en-GB" b="1"/>
              <a:t> and George Arthur Fox designed the new Town Hall building.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681737" y="5154451"/>
            <a:ext cx="3731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​Over time the number of town councillors grew. This meant more meeting space was needed.</a:t>
            </a: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6961422" y="4789949"/>
            <a:ext cx="3249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The Town Hall was officially opened on Tuesday 17th September 1889 by the Mayor, Alderman John Walker JP.</a:t>
            </a:r>
            <a:r>
              <a:rPr lang="en-US" b="1"/>
              <a:t>​</a:t>
            </a:r>
          </a:p>
        </p:txBody>
      </p:sp>
      <p:pic>
        <p:nvPicPr>
          <p:cNvPr id="3" name="Picture 2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BEF447B7-CC19-47B0-8F5A-C87C6F35E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593" y="2563368"/>
            <a:ext cx="1901311" cy="2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6. Central Station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5E6BD-8977-4418-BE1E-2C33BDBB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01" y="1443575"/>
            <a:ext cx="9038157" cy="47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>
            <a:extLst>
              <a:ext uri="{FF2B5EF4-FFF2-40B4-BE49-F238E27FC236}">
                <a16:creationId xmlns:a16="http://schemas.microsoft.com/office/drawing/2014/main" id="{2A5C03D1-00D9-4489-9629-ED0D1264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1" y="1348136"/>
            <a:ext cx="4057650" cy="12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67" y="2966999"/>
            <a:ext cx="4057650" cy="10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6. Central Station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37" y="1000127"/>
            <a:ext cx="4411428" cy="16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9702"/>
            <a:ext cx="3771900" cy="14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225197" y="1621212"/>
            <a:ext cx="400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At one time Dewsbury had three train stations.</a:t>
            </a:r>
            <a:r>
              <a:rPr lang="en-US" b="1"/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318609" y="1214450"/>
            <a:ext cx="395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In 1923 it became part of London North Eastern Railways. Then, after nationalisation, part of British Rail from 1948 onwards.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919162" y="3429000"/>
            <a:ext cx="334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​Dewsbury Central was opened by the Great Northern Railway Company in 1874. 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52" y="4986987"/>
            <a:ext cx="4107388" cy="14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68" y="4590047"/>
            <a:ext cx="3974079" cy="1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7794448" y="3150006"/>
            <a:ext cx="375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The station closed in 1964 and was left to decay.</a:t>
            </a:r>
            <a:r>
              <a:rPr lang="en-US" b="1"/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681737" y="5154451"/>
            <a:ext cx="3731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​Trains ran to neighbouring towns and to London King's Cross. They carried both passengers and goods.</a:t>
            </a: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6961421" y="4789949"/>
            <a:ext cx="3639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Today you can still see the remains of the grand building that once welcomed passengers. It has been incorporated into the ring road.</a:t>
            </a:r>
            <a:r>
              <a:rPr lang="en-US" b="1"/>
              <a:t>​</a:t>
            </a:r>
          </a:p>
          <a:p>
            <a:pPr fontAlgn="base"/>
            <a:endParaRPr 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2A05-21FE-495A-93A0-08490A9D7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096" y="2991696"/>
            <a:ext cx="2448375" cy="13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7. Dewsbury Market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B280F23-5913-49DB-835C-D43FB041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1530272"/>
            <a:ext cx="7954392" cy="51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C576-2106-4D3A-B3DD-9300D67D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64" y="357275"/>
            <a:ext cx="9439956" cy="710288"/>
          </a:xfrm>
        </p:spPr>
        <p:txBody>
          <a:bodyPr/>
          <a:lstStyle/>
          <a:p>
            <a:r>
              <a:rPr lang="en-GB"/>
              <a:t>Additional resources to support this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1CEC-3B46-4DF5-8F3E-0FA9FE56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587930"/>
            <a:ext cx="10971915" cy="2202507"/>
          </a:xfrm>
        </p:spPr>
        <p:txBody>
          <a:bodyPr/>
          <a:lstStyle/>
          <a:p>
            <a:pPr fontAlgn="base"/>
            <a:r>
              <a:rPr lang="en-GB" u="sng">
                <a:hlinkClick r:id="rId2"/>
              </a:rPr>
              <a:t>Paper Trail Map</a:t>
            </a:r>
            <a:r>
              <a:rPr lang="en-GB"/>
              <a:t>​</a:t>
            </a:r>
          </a:p>
          <a:p>
            <a:pPr fontAlgn="base"/>
            <a:r>
              <a:rPr lang="en-GB" u="sng">
                <a:hlinkClick r:id="rId3"/>
              </a:rPr>
              <a:t>Interactive Trail Map</a:t>
            </a:r>
            <a:r>
              <a:rPr lang="en-GB"/>
              <a:t>​</a:t>
            </a:r>
          </a:p>
          <a:p>
            <a:pPr fontAlgn="base"/>
            <a:r>
              <a:rPr lang="en-GB" u="sng">
                <a:hlinkClick r:id="rId4"/>
              </a:rPr>
              <a:t>Cut-out models of the 10 trail buildings</a:t>
            </a:r>
            <a:r>
              <a:rPr lang="en-GB"/>
              <a:t>​</a:t>
            </a:r>
          </a:p>
          <a:p>
            <a:pPr fontAlgn="base"/>
            <a:r>
              <a:rPr lang="en-GB" u="sng">
                <a:hlinkClick r:id="rId5"/>
              </a:rPr>
              <a:t>A short history of Dewsbury</a:t>
            </a:r>
            <a:endParaRPr lang="en-GB"/>
          </a:p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195EBE-BD42-4024-8C30-3D248A57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85" y="1240827"/>
            <a:ext cx="6923314" cy="18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>
            <a:extLst>
              <a:ext uri="{FF2B5EF4-FFF2-40B4-BE49-F238E27FC236}">
                <a16:creationId xmlns:a16="http://schemas.microsoft.com/office/drawing/2014/main" id="{2A5C03D1-00D9-4489-9629-ED0D1264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48" y="1453045"/>
            <a:ext cx="4057650" cy="12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87" y="2767505"/>
            <a:ext cx="3974079" cy="17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7. Dewsbury Market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15" y="1138913"/>
            <a:ext cx="3255782" cy="12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9702"/>
            <a:ext cx="3771900" cy="15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225197" y="1621212"/>
            <a:ext cx="400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King Edward II granted a Market Charter to a part of Dewsbury, known as Thornhill, in 1318.</a:t>
            </a:r>
            <a:r>
              <a:rPr lang="en-US" b="1"/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718563" y="1292066"/>
            <a:ext cx="288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In 1740 the market was re-established due to public demand.</a:t>
            </a:r>
            <a:r>
              <a:rPr lang="en-US" b="1"/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919162" y="3429000"/>
            <a:ext cx="334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It allowed a weekly market to be held, which mostly sold cloth. The market moved to the town centre. 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0" y="4986987"/>
            <a:ext cx="3836680" cy="13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68" y="4789949"/>
            <a:ext cx="3550865" cy="16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7632523" y="2862943"/>
            <a:ext cx="3758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The fabulous Victorian Market Hall was built in 1904. When the Market Hall’s stalls became full, the open market grew up around it. </a:t>
            </a:r>
            <a:r>
              <a:rPr lang="en-US" b="1"/>
              <a:t>​</a:t>
            </a:r>
            <a:endParaRPr lang="en-GB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895434" y="5236788"/>
            <a:ext cx="373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When a plague swept through the area in 1583, the market was forced to close.</a:t>
            </a: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6968412" y="5003829"/>
            <a:ext cx="308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Today’s market has around forty stalls. They sell food, clothes and household goods.</a:t>
            </a:r>
            <a:r>
              <a:rPr lang="en-US" b="1"/>
              <a:t>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01B57-0ED5-4F4D-817C-86480B23C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116" y="2700528"/>
            <a:ext cx="2635548" cy="17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73D370D-35F2-4DA2-A358-57BFAA014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6"/>
          <a:stretch/>
        </p:blipFill>
        <p:spPr>
          <a:xfrm>
            <a:off x="2254927" y="460287"/>
            <a:ext cx="7075503" cy="63977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8. Corporation Street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6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437D9-F00B-433C-ABFC-1AD558C2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85" y="2547085"/>
            <a:ext cx="2252527" cy="20705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2A5C03D1-00D9-4489-9629-ED0D1264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9" y="1321832"/>
            <a:ext cx="4891201" cy="14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63" y="2735924"/>
            <a:ext cx="3974079" cy="17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8. Corporation Street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15" y="1138913"/>
            <a:ext cx="3080218" cy="11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8" y="3134057"/>
            <a:ext cx="3836681" cy="17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070955" y="1488837"/>
            <a:ext cx="462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Dewsbury’s population grew from 4,566 in 1801 to over 30,000 in the 1890s. This meant there were 6 times more people living there.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434996" y="1375911"/>
            <a:ext cx="288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It was built by Dewsbury Town Council.</a:t>
            </a:r>
            <a:r>
              <a:rPr lang="en-US" b="1"/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921276" y="3293228"/>
            <a:ext cx="3343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It became necessary to develop ‘thoroughfares’. These were new roads which kept transport moving in the town. 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70" y="5112632"/>
            <a:ext cx="3836680" cy="13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68" y="4789949"/>
            <a:ext cx="3731150" cy="16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7898254" y="2945931"/>
            <a:ext cx="375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Its grand architecture was designed to make people feel proud of their town. This was called ‘civic pride’. </a:t>
            </a:r>
            <a:r>
              <a:rPr lang="en-US" b="1"/>
              <a:t>​</a:t>
            </a:r>
            <a:r>
              <a:rPr lang="en-GB" b="1"/>
              <a:t> </a:t>
            </a:r>
            <a:r>
              <a:rPr lang="en-US" b="1"/>
              <a:t>​</a:t>
            </a:r>
            <a:endParaRPr lang="en-GB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807567" y="5280828"/>
            <a:ext cx="373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Corporation Street replaced a narrow alleyway called New Bridge Street.</a:t>
            </a: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6968412" y="5003829"/>
            <a:ext cx="3349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Numbers 18 and 20 are now Grade II Listed Buildings. This means they are of national importance.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792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9. Cloth Hall Mills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CFEB96-022C-493F-A2D7-69A59AC0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25" y="1163474"/>
            <a:ext cx="4838833" cy="56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5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A9EF6F6-1BAC-4463-B5F6-3C7AF224A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38" y="2689166"/>
            <a:ext cx="1668884" cy="1956623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2A5C03D1-00D9-4489-9629-ED0D1264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9" y="1321832"/>
            <a:ext cx="4891201" cy="14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50" y="2674094"/>
            <a:ext cx="3484492" cy="15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9. Cloth Hall Mills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15" y="893071"/>
            <a:ext cx="3731150" cy="14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8" y="2996531"/>
            <a:ext cx="4130523" cy="19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070955" y="1488837"/>
            <a:ext cx="462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This mill was owned by William and Robert </a:t>
            </a:r>
            <a:r>
              <a:rPr lang="en-GB" b="1" err="1"/>
              <a:t>Machell</a:t>
            </a:r>
            <a:r>
              <a:rPr lang="en-GB" b="1"/>
              <a:t>. They moved their 'shoddy and mungo' business here from Bradford in 1874.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434996" y="1034921"/>
            <a:ext cx="3518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The rags were ground up in a spiked machine then blended with some new wool to make a new piece of cloth.</a:t>
            </a:r>
            <a:r>
              <a:rPr lang="en-US" b="1"/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883573" y="3224465"/>
            <a:ext cx="3708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​'Shoddy and mungo' were types of cloth made using a process invented in Batley in 1813. It involved recycling old used cloth into new products. 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80" y="5203718"/>
            <a:ext cx="4130523" cy="13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37" y="4633096"/>
            <a:ext cx="4130524" cy="19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8159201" y="2967335"/>
            <a:ext cx="324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William </a:t>
            </a:r>
            <a:r>
              <a:rPr lang="en-GB" b="1" err="1"/>
              <a:t>Machell</a:t>
            </a:r>
            <a:r>
              <a:rPr lang="en-GB" b="1"/>
              <a:t> was Mayor of Dewsbury between 1880 and 1882.</a:t>
            </a:r>
            <a:r>
              <a:rPr lang="en-US" b="1"/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807567" y="5280828"/>
            <a:ext cx="3731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Cloth rags were brought by canal to Savile Wharfe. The rags came from across the British Empire.</a:t>
            </a: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6968411" y="4867942"/>
            <a:ext cx="3804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Nearly 150 years later the mill still produces shoddy and mungo. Busts of William and Robert can be found just inside the entrance.</a:t>
            </a:r>
            <a:r>
              <a:rPr lang="en-US" b="1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2848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10. Pioneer House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9CE70BFC-DF3D-4778-B0F4-62DB1734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53" y="1075414"/>
            <a:ext cx="7528266" cy="56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>
            <a:extLst>
              <a:ext uri="{FF2B5EF4-FFF2-40B4-BE49-F238E27FC236}">
                <a16:creationId xmlns:a16="http://schemas.microsoft.com/office/drawing/2014/main" id="{2A5C03D1-00D9-4489-9629-ED0D1264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9" y="1321832"/>
            <a:ext cx="4891201" cy="14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50" y="2674094"/>
            <a:ext cx="3484492" cy="15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10. Pioneer House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05" y="779931"/>
            <a:ext cx="4487735" cy="16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8" y="3026297"/>
            <a:ext cx="3524742" cy="16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070955" y="1488837"/>
            <a:ext cx="4620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Pioneer House is named after the Rochdale Pioneers who started the Co-operative movement. ‘Co-ops’ kept prices fair for ordinary workers.</a:t>
            </a:r>
            <a:r>
              <a:rPr lang="en-US" b="1"/>
              <a:t>​</a:t>
            </a:r>
          </a:p>
          <a:p>
            <a:pPr fontAlgn="base"/>
            <a:r>
              <a:rPr lang="en-GB" b="1"/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434996" y="1034921"/>
            <a:ext cx="428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It also had a library, conversation rooms and a concert hall. These were to provide places for ordinary workers to educate themselves.</a:t>
            </a:r>
            <a:r>
              <a:rPr lang="en-US" b="1"/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1570941" y="3133170"/>
            <a:ext cx="3096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Local architects Henry </a:t>
            </a:r>
            <a:r>
              <a:rPr lang="en-GB" b="1" err="1"/>
              <a:t>Holtom</a:t>
            </a:r>
            <a:r>
              <a:rPr lang="en-GB" b="1"/>
              <a:t> and George Arthur Fox designed Pioneer House. It was opened in 1880. 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75" y="5010914"/>
            <a:ext cx="4718457" cy="15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18" y="4633097"/>
            <a:ext cx="3804363" cy="17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8159201" y="2967335"/>
            <a:ext cx="324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In 1922 it became a cinema and then a snooker hall, before falling into disrepair.</a:t>
            </a:r>
            <a:r>
              <a:rPr lang="en-US" b="1"/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461788" y="5208907"/>
            <a:ext cx="4276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They used the beehive as their symbol, which is why they are carved into the stonework. Bees were a symbol of hard work and industry.</a:t>
            </a:r>
            <a:r>
              <a:rPr lang="en-US" b="1"/>
              <a:t>​</a:t>
            </a:r>
          </a:p>
          <a:p>
            <a:pPr fontAlgn="base"/>
            <a:r>
              <a:rPr lang="en-GB" b="1"/>
              <a:t>​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7449645" y="4877740"/>
            <a:ext cx="3804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Today, Kirklees College has transformed Pioneer House into a modern higher education teaching centre.</a:t>
            </a:r>
            <a:r>
              <a:rPr lang="en-US" b="1"/>
              <a:t>​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12BA0EB-1213-4198-B786-FB1069624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215" y="2979779"/>
            <a:ext cx="2901149" cy="15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3DDB-22C6-4B1E-9875-67ADDEA7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6" y="365126"/>
            <a:ext cx="10996613" cy="710288"/>
          </a:xfrm>
        </p:spPr>
        <p:txBody>
          <a:bodyPr/>
          <a:lstStyle/>
          <a:p>
            <a:r>
              <a:rPr lang="en-GB"/>
              <a:t>Take 10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A5E9-5808-4CD9-85B2-B1DC9EE4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926" y="2316248"/>
            <a:ext cx="10108674" cy="3628263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GB" sz="2000"/>
              <a:t>Now you’ve followed the trail it’s time to find out a bit more about each of the buildings.</a:t>
            </a:r>
            <a:r>
              <a:rPr lang="en-US" sz="2000"/>
              <a:t>​</a:t>
            </a:r>
          </a:p>
          <a:p>
            <a:endParaRPr lang="en-GB" sz="1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6E0461-CC66-49BB-83E7-BCD11314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" y="1075414"/>
            <a:ext cx="8638903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29837D-95B0-4483-9753-3D38CDCF8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6"/>
          <a:stretch/>
        </p:blipFill>
        <p:spPr bwMode="auto">
          <a:xfrm>
            <a:off x="8776880" y="1075414"/>
            <a:ext cx="2738846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7C544E54-4EE3-4EFA-BAFE-26AC64EA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16" y="3968454"/>
            <a:ext cx="2067193" cy="16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38A2682D-CAAD-4407-A950-CC8EA38D0715}"/>
              </a:ext>
            </a:extLst>
          </p:cNvPr>
          <p:cNvSpPr txBox="1">
            <a:spLocks/>
          </p:cNvSpPr>
          <p:nvPr/>
        </p:nvSpPr>
        <p:spPr>
          <a:xfrm flipH="1">
            <a:off x="1109221" y="4277868"/>
            <a:ext cx="3021979" cy="1356021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12" r="-412"/>
            </a:stretch>
          </a:blipFill>
        </p:spPr>
        <p:txBody>
          <a:bodyPr lIns="144000" tIns="252000" rIns="144000" bIns="180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What makes my building special is…</a:t>
            </a:r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BB282C16-46C7-4743-AECA-295F3B797B82}"/>
              </a:ext>
            </a:extLst>
          </p:cNvPr>
          <p:cNvSpPr txBox="1">
            <a:spLocks/>
          </p:cNvSpPr>
          <p:nvPr/>
        </p:nvSpPr>
        <p:spPr>
          <a:xfrm>
            <a:off x="7920233" y="4277868"/>
            <a:ext cx="2790825" cy="1237107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12" r="-412"/>
            </a:stretch>
          </a:blipFill>
        </p:spPr>
        <p:txBody>
          <a:bodyPr tIns="180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800"/>
              </a:spcBef>
            </a:pPr>
            <a:r>
              <a:rPr lang="en-US" sz="1800" b="1"/>
              <a:t>It is my </a:t>
            </a:r>
            <a:r>
              <a:rPr lang="en-US" sz="1800" b="1" err="1"/>
              <a:t>favourite</a:t>
            </a:r>
            <a:r>
              <a:rPr lang="en-US" sz="1800" b="1"/>
              <a:t> because…</a:t>
            </a:r>
          </a:p>
        </p:txBody>
      </p:sp>
      <p:sp>
        <p:nvSpPr>
          <p:cNvPr id="14" name="Picture Placeholder 39">
            <a:extLst>
              <a:ext uri="{FF2B5EF4-FFF2-40B4-BE49-F238E27FC236}">
                <a16:creationId xmlns:a16="http://schemas.microsoft.com/office/drawing/2014/main" id="{DC29E7EB-FD0E-43C7-9E4D-ABB222E4C1AF}"/>
              </a:ext>
            </a:extLst>
          </p:cNvPr>
          <p:cNvSpPr txBox="1">
            <a:spLocks/>
          </p:cNvSpPr>
          <p:nvPr/>
        </p:nvSpPr>
        <p:spPr>
          <a:xfrm>
            <a:off x="4818058" y="3244933"/>
            <a:ext cx="2734270" cy="68103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31CDCF09-2A89-4C80-BF05-15D4B8E73861}"/>
              </a:ext>
            </a:extLst>
          </p:cNvPr>
          <p:cNvSpPr txBox="1">
            <a:spLocks/>
          </p:cNvSpPr>
          <p:nvPr/>
        </p:nvSpPr>
        <p:spPr>
          <a:xfrm rot="21383919">
            <a:off x="4952533" y="3363582"/>
            <a:ext cx="2527088" cy="414338"/>
          </a:xfrm>
          <a:prstGeom prst="rect">
            <a:avLst/>
          </a:prstGeom>
          <a:solidFill>
            <a:srgbClr val="F5C946"/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It’s time to choose!</a:t>
            </a:r>
          </a:p>
        </p:txBody>
      </p:sp>
    </p:spTree>
    <p:extLst>
      <p:ext uri="{BB962C8B-B14F-4D97-AF65-F5344CB8AC3E}">
        <p14:creationId xmlns:p14="http://schemas.microsoft.com/office/powerpoint/2010/main" val="22430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hape&#10;&#10;Description automatically generated">
            <a:extLst>
              <a:ext uri="{FF2B5EF4-FFF2-40B4-BE49-F238E27FC236}">
                <a16:creationId xmlns:a16="http://schemas.microsoft.com/office/drawing/2014/main" id="{B8FAC357-8EAF-9C5A-0B49-E40F09EB2C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50" b="150"/>
          <a:stretch>
            <a:fillRect/>
          </a:stretch>
        </p:blipFill>
        <p:spPr>
          <a:xfrm>
            <a:off x="6071960" y="568421"/>
            <a:ext cx="2363787" cy="27114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1B1140-2206-40B5-9B7F-39F68F94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93" y="558068"/>
            <a:ext cx="10996613" cy="710288"/>
          </a:xfrm>
        </p:spPr>
        <p:txBody>
          <a:bodyPr/>
          <a:lstStyle/>
          <a:p>
            <a:r>
              <a:rPr lang="en-GB"/>
              <a:t>Get Creative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A9A92F-F7E0-4B0E-9B5A-FD73B744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10" y="1470244"/>
            <a:ext cx="5022887" cy="3295651"/>
          </a:xfrm>
        </p:spPr>
        <p:txBody>
          <a:bodyPr/>
          <a:lstStyle/>
          <a:p>
            <a:pPr fontAlgn="base"/>
            <a:r>
              <a:rPr lang="en-GB"/>
              <a:t>​Use the </a:t>
            </a:r>
            <a:r>
              <a:rPr lang="en-GB" u="sng">
                <a:hlinkClick r:id="rId3"/>
              </a:rPr>
              <a:t>cut-out and make models</a:t>
            </a:r>
            <a:r>
              <a:rPr lang="en-GB"/>
              <a:t> of the buildings to create an exhibition.</a:t>
            </a:r>
            <a:r>
              <a:rPr lang="en-US"/>
              <a:t>​</a:t>
            </a:r>
          </a:p>
          <a:p>
            <a:pPr fontAlgn="base"/>
            <a:r>
              <a:rPr lang="en-GB"/>
              <a:t>​</a:t>
            </a:r>
          </a:p>
          <a:p>
            <a:pPr fontAlgn="base"/>
            <a:r>
              <a:rPr lang="en-GB"/>
              <a:t>Find creative ways to show what you’ve learnt to other people.</a:t>
            </a:r>
            <a:endParaRPr lang="en-US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0E0C76CC-807E-46CD-A8C9-FD1EEE7A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3" y="4308583"/>
            <a:ext cx="1881937" cy="15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F00C27B0-8C0C-48AD-914F-504276C9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2" y="4406142"/>
            <a:ext cx="1419225" cy="15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ABE788A-8617-454F-84A2-5F42515A2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881" y="715921"/>
            <a:ext cx="1932910" cy="2256560"/>
          </a:xfrm>
          <a:prstGeom prst="rect">
            <a:avLst/>
          </a:prstGeom>
        </p:spPr>
      </p:pic>
      <p:pic>
        <p:nvPicPr>
          <p:cNvPr id="15" name="Picture Placeholder 5" descr="Shape&#10;&#10;Description automatically generated">
            <a:extLst>
              <a:ext uri="{FF2B5EF4-FFF2-40B4-BE49-F238E27FC236}">
                <a16:creationId xmlns:a16="http://schemas.microsoft.com/office/drawing/2014/main" id="{6D01C893-F2E3-4A47-9F3C-80DE49D1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" b="150"/>
          <a:stretch>
            <a:fillRect/>
          </a:stretch>
        </p:blipFill>
        <p:spPr>
          <a:xfrm>
            <a:off x="8703720" y="121525"/>
            <a:ext cx="2363787" cy="2711450"/>
          </a:xfrm>
          <a:prstGeom prst="rect">
            <a:avLst/>
          </a:prstGeom>
          <a:blipFill>
            <a:blip r:embed="rId7"/>
            <a:stretch>
              <a:fillRect l="-412" r="-412"/>
            </a:stretch>
          </a:blipFill>
        </p:spPr>
      </p:pic>
      <p:pic>
        <p:nvPicPr>
          <p:cNvPr id="16" name="Picture Placeholder 5" descr="Shape&#10;&#10;Description automatically generated">
            <a:extLst>
              <a:ext uri="{FF2B5EF4-FFF2-40B4-BE49-F238E27FC236}">
                <a16:creationId xmlns:a16="http://schemas.microsoft.com/office/drawing/2014/main" id="{4212D761-4F9E-40C6-BA70-EF565F90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" b="150"/>
          <a:stretch>
            <a:fillRect/>
          </a:stretch>
        </p:blipFill>
        <p:spPr>
          <a:xfrm>
            <a:off x="6076156" y="3349637"/>
            <a:ext cx="2363787" cy="2711450"/>
          </a:xfrm>
          <a:prstGeom prst="rect">
            <a:avLst/>
          </a:prstGeom>
          <a:blipFill>
            <a:blip r:embed="rId7"/>
            <a:stretch>
              <a:fillRect l="-412" r="-412"/>
            </a:stretch>
          </a:blipFill>
        </p:spPr>
      </p:pic>
      <p:pic>
        <p:nvPicPr>
          <p:cNvPr id="17" name="Picture Placeholder 5" descr="Shape&#10;&#10;Description automatically generated">
            <a:extLst>
              <a:ext uri="{FF2B5EF4-FFF2-40B4-BE49-F238E27FC236}">
                <a16:creationId xmlns:a16="http://schemas.microsoft.com/office/drawing/2014/main" id="{C130381A-A91D-43BD-B937-92756AFB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" b="150"/>
          <a:stretch>
            <a:fillRect/>
          </a:stretch>
        </p:blipFill>
        <p:spPr>
          <a:xfrm>
            <a:off x="8703720" y="2972481"/>
            <a:ext cx="2363787" cy="2711450"/>
          </a:xfrm>
          <a:prstGeom prst="rect">
            <a:avLst/>
          </a:prstGeom>
          <a:blipFill>
            <a:blip r:embed="rId7"/>
            <a:stretch>
              <a:fillRect l="-412" r="-412"/>
            </a:stretch>
          </a:blipFill>
        </p:spPr>
      </p:pic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0B37EAB1-A5B0-4A07-B2CF-2AF56BA92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8718" y="357868"/>
            <a:ext cx="1924406" cy="2022864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2ED9700-97DD-45D6-8204-7DCF92BA5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159" y="3524434"/>
            <a:ext cx="1883074" cy="19881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A2978D49-F4FC-41E8-89A8-43D03BF53F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8718" y="3135401"/>
            <a:ext cx="1868672" cy="19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B031A4-034B-49C1-880F-42AD368E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10" y="549277"/>
            <a:ext cx="10996613" cy="710288"/>
          </a:xfrm>
        </p:spPr>
        <p:txBody>
          <a:bodyPr/>
          <a:lstStyle/>
          <a:p>
            <a:r>
              <a:rPr lang="en-GB"/>
              <a:t>Wider Context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1FA09-A895-4F90-AF91-BDD2764A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26" y="1398242"/>
            <a:ext cx="5475990" cy="4320194"/>
          </a:xfrm>
        </p:spPr>
        <p:txBody>
          <a:bodyPr/>
          <a:lstStyle/>
          <a:p>
            <a:pPr fontAlgn="base"/>
            <a:r>
              <a:rPr lang="en-GB" sz="2200"/>
              <a:t>Use the </a:t>
            </a:r>
            <a:r>
              <a:rPr lang="en-GB" sz="2200" u="sng">
                <a:hlinkClick r:id="rId2"/>
              </a:rPr>
              <a:t>timeline</a:t>
            </a:r>
            <a:r>
              <a:rPr lang="en-GB" sz="2200"/>
              <a:t> on the online trail and the </a:t>
            </a:r>
            <a:r>
              <a:rPr lang="en-GB" sz="2200" u="sng">
                <a:hlinkClick r:id="rId3"/>
              </a:rPr>
              <a:t>A short history of Dewsbury</a:t>
            </a:r>
            <a:r>
              <a:rPr lang="en-GB" sz="2200"/>
              <a:t> PowerPoint to help pupils put their favourite building into the wider context of Dewsbury’s history.</a:t>
            </a:r>
            <a:r>
              <a:rPr lang="en-US" sz="2200"/>
              <a:t>​</a:t>
            </a:r>
          </a:p>
          <a:p>
            <a:pPr fontAlgn="base"/>
            <a:r>
              <a:rPr lang="en-GB" sz="2200"/>
              <a:t>​After they’ve found out more, ask pupils if they would still choose the same buildings as their favourite?</a:t>
            </a:r>
            <a:endParaRPr lang="en-US" sz="2200"/>
          </a:p>
          <a:p>
            <a:endParaRPr lang="en-GB" sz="220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EA2F0BB-7A01-42A8-9C93-55D053E78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48285">
            <a:off x="3609841" y="4749116"/>
            <a:ext cx="513743" cy="90928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C862BB4-909E-4518-99A7-082C0207C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1028">
            <a:off x="4500318" y="4208116"/>
            <a:ext cx="691566" cy="1224010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069DCDA-7150-4058-AAA9-27BD11292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432" y="549277"/>
            <a:ext cx="3865757" cy="55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FF6625-F239-4113-9896-472357D98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History &amp; Geography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71D68-0F8F-4439-839C-F6D815FD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What can the Beeline Heritage Trail tell us about the history and importance of Dewsbury?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36F87-9056-40EB-9355-9604E544B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To develop our local history skills by using buildings as historical evidence to find out about our area in the past</a:t>
            </a:r>
            <a:r>
              <a:rPr lang="en-US" sz="2400" dirty="0"/>
              <a:t>​</a:t>
            </a: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To develop our geography skills by using maps to find out about our area in the past</a:t>
            </a:r>
            <a:r>
              <a:rPr lang="en-US" sz="2400" dirty="0"/>
              <a:t>​</a:t>
            </a: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To investigate why key historical sites in our local area are important</a:t>
            </a:r>
          </a:p>
          <a:p>
            <a:pPr fontAlgn="base"/>
            <a:endParaRPr lang="en-GB" sz="1600" dirty="0"/>
          </a:p>
          <a:p>
            <a:pPr fontAlgn="base"/>
            <a:r>
              <a:rPr lang="en-GB" sz="1400" dirty="0"/>
              <a:t>This PPT is part of the Teaching Activity: </a:t>
            </a:r>
            <a:r>
              <a:rPr lang="en-GB" sz="1400" dirty="0">
                <a:hlinkClick r:id="rId2"/>
              </a:rPr>
              <a:t>What can the Beeline Heritage Trail tell us about the history and importance of Dewsbury?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0379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8FCD-24E5-989C-1103-4EFD4305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/>
          <a:lstStyle/>
          <a:p>
            <a:r>
              <a:rPr lang="en-GB">
                <a:cs typeface="Arial"/>
              </a:rPr>
              <a:t>Using the trail</a:t>
            </a:r>
            <a:endParaRPr lang="en-GB" b="0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AD55-20BF-2545-5FF6-6802EA4B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2296885"/>
            <a:ext cx="10902206" cy="3319439"/>
          </a:xfrm>
        </p:spPr>
        <p:txBody>
          <a:bodyPr lIns="0" tIns="45720" rIns="90000" bIns="45720" anchor="t"/>
          <a:lstStyle/>
          <a:p>
            <a:pPr>
              <a:spcBef>
                <a:spcPts val="600"/>
              </a:spcBef>
            </a:pPr>
            <a:r>
              <a:rPr lang="en-GB" sz="1800">
                <a:ea typeface="+mn-lt"/>
                <a:cs typeface="+mn-lt"/>
              </a:rPr>
              <a:t>1. Download the </a:t>
            </a:r>
            <a:r>
              <a:rPr lang="en-GB" sz="1800" u="sng">
                <a:ea typeface="+mn-lt"/>
                <a:cs typeface="+mn-lt"/>
                <a:hlinkClick r:id="rId2"/>
              </a:rPr>
              <a:t>PDF version</a:t>
            </a:r>
            <a:r>
              <a:rPr lang="en-GB" sz="1800">
                <a:ea typeface="+mn-lt"/>
                <a:cs typeface="+mn-lt"/>
              </a:rPr>
              <a:t> of the trail and take pupils out to explore the buildings on it OR use the </a:t>
            </a:r>
            <a:r>
              <a:rPr lang="en-GB" sz="1800" u="sng">
                <a:ea typeface="+mn-lt"/>
                <a:cs typeface="+mn-lt"/>
                <a:hlinkClick r:id="rId3"/>
              </a:rPr>
              <a:t>online version</a:t>
            </a:r>
            <a:r>
              <a:rPr lang="en-GB" sz="1800">
                <a:ea typeface="+mn-lt"/>
                <a:cs typeface="+mn-lt"/>
              </a:rPr>
              <a:t> to virtually explore the buildings and find out about them.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>
              <a:cs typeface="Arial" panose="020B0604020202020204"/>
            </a:endParaRPr>
          </a:p>
          <a:p>
            <a:pPr>
              <a:spcBef>
                <a:spcPts val="600"/>
              </a:spcBef>
            </a:pPr>
            <a:endParaRPr lang="en-US" sz="180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sz="1800">
                <a:ea typeface="+mn-lt"/>
                <a:cs typeface="+mn-lt"/>
              </a:rPr>
              <a:t>2. Use the ‘Take 10 Buildings’ slides to find out more about each building, to help pupils choose their favourite building.</a:t>
            </a:r>
            <a:r>
              <a:rPr lang="en-US" sz="1800">
                <a:ea typeface="+mn-lt"/>
                <a:cs typeface="+mn-lt"/>
              </a:rPr>
              <a:t> </a:t>
            </a:r>
          </a:p>
          <a:p>
            <a:pPr>
              <a:spcBef>
                <a:spcPts val="600"/>
              </a:spcBef>
            </a:pPr>
            <a:endParaRPr lang="en-US" sz="180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sz="1800">
                <a:ea typeface="+mn-lt"/>
                <a:cs typeface="+mn-lt"/>
              </a:rPr>
              <a:t>3. Pupils use the cut-out and make models of the buildings to create an exhibition. This will allow them to show what they’ve learnt to other pupils/parents.</a:t>
            </a:r>
            <a:r>
              <a:rPr lang="en-US" sz="1800">
                <a:ea typeface="+mn-lt"/>
                <a:cs typeface="+mn-lt"/>
              </a:rPr>
              <a:t> </a:t>
            </a:r>
          </a:p>
          <a:p>
            <a:pPr>
              <a:spcBef>
                <a:spcPts val="600"/>
              </a:spcBef>
            </a:pPr>
            <a:endParaRPr lang="en-US" sz="180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sz="1800">
                <a:ea typeface="+mn-lt"/>
                <a:cs typeface="+mn-lt"/>
              </a:rPr>
              <a:t>4. Use the ‘</a:t>
            </a:r>
            <a:r>
              <a:rPr lang="en-GB" sz="1800" u="sng">
                <a:ea typeface="+mn-lt"/>
                <a:cs typeface="+mn-lt"/>
                <a:hlinkClick r:id="rId4"/>
              </a:rPr>
              <a:t>A short history of Dewsbury</a:t>
            </a:r>
            <a:r>
              <a:rPr lang="en-GB" sz="1800">
                <a:ea typeface="+mn-lt"/>
                <a:cs typeface="+mn-lt"/>
              </a:rPr>
              <a:t>’ PowerPoint to help pupils put their favourite building into the wider context of Dewsbury’s history.</a:t>
            </a:r>
            <a:endParaRPr lang="en-US" sz="180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endParaRPr lang="en-GB" sz="180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endParaRPr lang="en-GB" sz="1800"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B7FF93-16CE-F9DB-28A5-AEFDA7E1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87" y="937652"/>
            <a:ext cx="8638903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6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Map&#10;&#10;Description automatically generated">
            <a:extLst>
              <a:ext uri="{FF2B5EF4-FFF2-40B4-BE49-F238E27FC236}">
                <a16:creationId xmlns:a16="http://schemas.microsoft.com/office/drawing/2014/main" id="{A8E1079E-A04D-4BA0-97FF-CC0D0652B5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4053" t="12577" r="6180" b="18742"/>
          <a:stretch/>
        </p:blipFill>
        <p:spPr>
          <a:xfrm>
            <a:off x="389556" y="1386419"/>
            <a:ext cx="3775513" cy="40851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4B259C-2073-4020-AFDB-32D84F7C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the trail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5400A-BF1B-4E1C-8FA8-B3BC106EC3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91258" y="4474310"/>
            <a:ext cx="2263258" cy="997270"/>
          </a:xfrm>
        </p:spPr>
        <p:txBody>
          <a:bodyPr/>
          <a:lstStyle/>
          <a:p>
            <a:r>
              <a:rPr lang="en-GB" sz="1800"/>
              <a:t>Or by using the map in </a:t>
            </a:r>
            <a:r>
              <a:rPr lang="en-GB" sz="1800" err="1"/>
              <a:t>Drewsbury</a:t>
            </a:r>
            <a:endParaRPr lang="en-GB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2F3B8-AE77-4AE8-AE54-50F93A0C44B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818388" cy="1994540"/>
          </a:xfrm>
        </p:spPr>
        <p:txBody>
          <a:bodyPr/>
          <a:lstStyle/>
          <a:p>
            <a:r>
              <a:rPr lang="en-GB" sz="1800"/>
              <a:t>Follow the trail using either the online version</a:t>
            </a:r>
          </a:p>
        </p:txBody>
      </p:sp>
      <p:pic>
        <p:nvPicPr>
          <p:cNvPr id="12" name="Picture Placeholder 11" descr="Map&#10;&#10;Description automatically generated">
            <a:extLst>
              <a:ext uri="{FF2B5EF4-FFF2-40B4-BE49-F238E27FC236}">
                <a16:creationId xmlns:a16="http://schemas.microsoft.com/office/drawing/2014/main" id="{E0F3431B-92C5-47EE-9A61-CD1B511139A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6550" r="45950" b="1493"/>
          <a:stretch/>
        </p:blipFill>
        <p:spPr>
          <a:xfrm>
            <a:off x="7480706" y="1447425"/>
            <a:ext cx="3775513" cy="4024155"/>
          </a:xfr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60EDFA-7821-4DAA-B264-9FF4AB633C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5CC018-E9BD-48CE-87B6-A50B9E6707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76F2962-ADF7-4B36-A3E5-33B48EC1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93" y="3294863"/>
            <a:ext cx="16097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6725A849-9B0C-4C99-B20D-295167B16E9A}"/>
              </a:ext>
            </a:extLst>
          </p:cNvPr>
          <p:cNvSpPr txBox="1">
            <a:spLocks/>
          </p:cNvSpPr>
          <p:nvPr/>
        </p:nvSpPr>
        <p:spPr>
          <a:xfrm>
            <a:off x="5119794" y="2799111"/>
            <a:ext cx="1306714" cy="40605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BC2134F-3203-4E19-9624-B007ADD9C53F}"/>
              </a:ext>
            </a:extLst>
          </p:cNvPr>
          <p:cNvSpPr txBox="1">
            <a:spLocks/>
          </p:cNvSpPr>
          <p:nvPr/>
        </p:nvSpPr>
        <p:spPr>
          <a:xfrm rot="21383919">
            <a:off x="5250559" y="2891640"/>
            <a:ext cx="1045181" cy="194309"/>
          </a:xfrm>
          <a:prstGeom prst="rect">
            <a:avLst/>
          </a:prstGeom>
          <a:solidFill>
            <a:srgbClr val="F5C946"/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349714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3DDB-22C6-4B1E-9875-67ADDEA7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10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A5E9-5808-4CD9-85B2-B1DC9EE4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4322"/>
            <a:ext cx="10971915" cy="3636115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GB" sz="2000"/>
              <a:t>Now you’ve followed the trail it’s time to find out a bit more about each of the buildings.</a:t>
            </a:r>
            <a:r>
              <a:rPr lang="en-US" sz="200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GB" sz="2000"/>
              <a:t>​This will help you to decide which is your favourite building!</a:t>
            </a:r>
            <a:r>
              <a:rPr lang="en-US" sz="200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GB" sz="2000"/>
              <a:t>Remember, you’ll have to decide:</a:t>
            </a:r>
            <a:r>
              <a:rPr lang="en-US" sz="2000"/>
              <a:t>​</a:t>
            </a:r>
          </a:p>
          <a:p>
            <a:endParaRPr lang="en-GB" sz="1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6E0461-CC66-49BB-83E7-BCD11314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" y="1075414"/>
            <a:ext cx="8638903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29837D-95B0-4483-9753-3D38CDCF8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6"/>
          <a:stretch/>
        </p:blipFill>
        <p:spPr bwMode="auto">
          <a:xfrm>
            <a:off x="8776880" y="1075414"/>
            <a:ext cx="2738846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35">
            <a:extLst>
              <a:ext uri="{FF2B5EF4-FFF2-40B4-BE49-F238E27FC236}">
                <a16:creationId xmlns:a16="http://schemas.microsoft.com/office/drawing/2014/main" id="{AB5071AB-F4EE-4F2A-AF5D-7B3268272DAE}"/>
              </a:ext>
            </a:extLst>
          </p:cNvPr>
          <p:cNvSpPr txBox="1">
            <a:spLocks/>
          </p:cNvSpPr>
          <p:nvPr/>
        </p:nvSpPr>
        <p:spPr>
          <a:xfrm flipH="1">
            <a:off x="921276" y="3968454"/>
            <a:ext cx="3614330" cy="2014476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 lIns="108000" tIns="468000" rIns="108000" bIns="14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 </a:t>
            </a:r>
            <a:r>
              <a:rPr lang="en-US" sz="1800" b="1"/>
              <a:t>What makes my building special is…</a:t>
            </a:r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38D0C6BF-3CF9-46F2-8E83-30253DFDDD85}"/>
              </a:ext>
            </a:extLst>
          </p:cNvPr>
          <p:cNvSpPr txBox="1">
            <a:spLocks/>
          </p:cNvSpPr>
          <p:nvPr/>
        </p:nvSpPr>
        <p:spPr>
          <a:xfrm>
            <a:off x="5715702" y="3968454"/>
            <a:ext cx="2994230" cy="201447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 lIns="144000" tIns="540000" rIns="144000" bIns="10800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It is my favourite because…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0E16AAB-74EB-4A77-B29B-D0FA11E8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733197"/>
            <a:ext cx="1905000" cy="21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9">
            <a:extLst>
              <a:ext uri="{FF2B5EF4-FFF2-40B4-BE49-F238E27FC236}">
                <a16:creationId xmlns:a16="http://schemas.microsoft.com/office/drawing/2014/main" id="{F278E37C-D3AE-4706-ACF7-FC1BEA52683F}"/>
              </a:ext>
            </a:extLst>
          </p:cNvPr>
          <p:cNvSpPr txBox="1">
            <a:spLocks/>
          </p:cNvSpPr>
          <p:nvPr/>
        </p:nvSpPr>
        <p:spPr>
          <a:xfrm>
            <a:off x="9890028" y="3644162"/>
            <a:ext cx="1306714" cy="40605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757E4A12-A904-45A4-9B2B-511A2A7533C4}"/>
              </a:ext>
            </a:extLst>
          </p:cNvPr>
          <p:cNvSpPr txBox="1">
            <a:spLocks/>
          </p:cNvSpPr>
          <p:nvPr/>
        </p:nvSpPr>
        <p:spPr>
          <a:xfrm rot="21383919">
            <a:off x="10020793" y="3736691"/>
            <a:ext cx="1045181" cy="194309"/>
          </a:xfrm>
          <a:prstGeom prst="rect">
            <a:avLst/>
          </a:prstGeom>
          <a:solidFill>
            <a:srgbClr val="F5C946"/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21939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building, place of worship, church, chapel&#10;&#10;Description automatically generated">
            <a:extLst>
              <a:ext uri="{FF2B5EF4-FFF2-40B4-BE49-F238E27FC236}">
                <a16:creationId xmlns:a16="http://schemas.microsoft.com/office/drawing/2014/main" id="{6A9CBCFE-3C4B-40EE-BF6E-1BD58F6D2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457" y="958116"/>
            <a:ext cx="8682661" cy="569338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1. Dewsbury Minster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>
            <a:extLst>
              <a:ext uri="{FF2B5EF4-FFF2-40B4-BE49-F238E27FC236}">
                <a16:creationId xmlns:a16="http://schemas.microsoft.com/office/drawing/2014/main" id="{056B2E04-15B4-424F-801F-513CBEC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47" y="3117480"/>
            <a:ext cx="3524250" cy="13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0E8DDA-320B-4A3B-85C9-EB08B11E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1100040"/>
            <a:ext cx="3581165" cy="18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DC5FCF-D990-47E5-A4C2-CFE4B580B1B8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1. Dewsbury Minster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ED6E68-7C37-42BF-8697-68F5DA6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22" y="848893"/>
            <a:ext cx="40576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5C75D6-4187-4690-A757-4E11E84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9703"/>
            <a:ext cx="3886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D079E-7132-488F-B3BB-936033627E50}"/>
              </a:ext>
            </a:extLst>
          </p:cNvPr>
          <p:cNvSpPr txBox="1"/>
          <p:nvPr/>
        </p:nvSpPr>
        <p:spPr>
          <a:xfrm>
            <a:off x="1410818" y="1286090"/>
            <a:ext cx="3343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The minster is built on a special site where Paulinus, a Roman missionary and the first Bishop of York, preached in 627.</a:t>
            </a:r>
            <a:r>
              <a:rPr lang="en-US" b="1"/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EE634-CAD0-4B6B-936A-E6B704066081}"/>
              </a:ext>
            </a:extLst>
          </p:cNvPr>
          <p:cNvSpPr txBox="1"/>
          <p:nvPr/>
        </p:nvSpPr>
        <p:spPr>
          <a:xfrm>
            <a:off x="7318609" y="1060754"/>
            <a:ext cx="347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Patrick Brontë was the curate (parish priest) here from 1809 to 1811. He was the father of the world famous writers, the Brontë sisters.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9F5E4-B2CF-47DA-82F2-477D8CD024E3}"/>
              </a:ext>
            </a:extLst>
          </p:cNvPr>
          <p:cNvSpPr txBox="1"/>
          <p:nvPr/>
        </p:nvSpPr>
        <p:spPr>
          <a:xfrm>
            <a:off x="919162" y="3429000"/>
            <a:ext cx="3343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The first church was built here in 1220. Amazingly you can still see some of the stonework that dates back to the 1200s.</a:t>
            </a:r>
            <a:endParaRPr lang="en-US" b="1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4694036-EFD9-48E6-8549-6956EDE3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5234618"/>
            <a:ext cx="4107388" cy="12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933481E2-A132-4D30-A317-21762BC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91541"/>
            <a:ext cx="3886199" cy="17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55F73-8749-4A54-B23C-11201962E266}"/>
              </a:ext>
            </a:extLst>
          </p:cNvPr>
          <p:cNvSpPr txBox="1"/>
          <p:nvPr/>
        </p:nvSpPr>
        <p:spPr>
          <a:xfrm>
            <a:off x="8007022" y="3461285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/>
              <a:t>Much of the church was restored and rebuilt in 1895.</a:t>
            </a:r>
            <a:r>
              <a:rPr lang="en-US" b="1"/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B679-EEC7-45C7-9EBF-B372DAD7DA5B}"/>
              </a:ext>
            </a:extLst>
          </p:cNvPr>
          <p:cNvSpPr/>
          <p:nvPr/>
        </p:nvSpPr>
        <p:spPr>
          <a:xfrm>
            <a:off x="1602311" y="5402081"/>
            <a:ext cx="373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>
                <a:solidFill>
                  <a:srgbClr val="000000"/>
                </a:solidFill>
              </a:rPr>
              <a:t>The tower has a bell which rings on Christmas Eve, a tradition which dates from the 1400s.</a:t>
            </a:r>
            <a:r>
              <a:rPr lang="en-US" b="1">
                <a:solidFill>
                  <a:srgbClr val="000000"/>
                </a:solidFill>
              </a:rPr>
              <a:t>​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29CA0-89CE-4476-81A3-3796FE5FB7FC}"/>
              </a:ext>
            </a:extLst>
          </p:cNvPr>
          <p:cNvSpPr/>
          <p:nvPr/>
        </p:nvSpPr>
        <p:spPr>
          <a:xfrm>
            <a:off x="7147187" y="5069613"/>
            <a:ext cx="3731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/>
              <a:t>In 1949 it became a Grade I* listed building. This means it’s one of the most important buildings in the whole country.</a:t>
            </a:r>
            <a:r>
              <a:rPr lang="en-US" b="1"/>
              <a:t>​</a:t>
            </a:r>
          </a:p>
        </p:txBody>
      </p:sp>
      <p:pic>
        <p:nvPicPr>
          <p:cNvPr id="3" name="Picture 2" descr="A picture containing building, place of worship, church, chapel&#10;&#10;Description automatically generated">
            <a:extLst>
              <a:ext uri="{FF2B5EF4-FFF2-40B4-BE49-F238E27FC236}">
                <a16:creationId xmlns:a16="http://schemas.microsoft.com/office/drawing/2014/main" id="{5D584486-ACC1-427E-AA27-1E901D8EB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2975279"/>
            <a:ext cx="2699080" cy="17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C8DB72-6D68-4A7E-AB11-8932D9BF8C05}"/>
              </a:ext>
            </a:extLst>
          </p:cNvPr>
          <p:cNvSpPr txBox="1">
            <a:spLocks/>
          </p:cNvSpPr>
          <p:nvPr/>
        </p:nvSpPr>
        <p:spPr>
          <a:xfrm>
            <a:off x="921276" y="365126"/>
            <a:ext cx="10996613" cy="710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2. Greenwood’s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5E09A-B429-40BE-9AB3-44F7C785B5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AE548-4464-4362-B612-7E36CBAB3A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905CBA4-F89B-4B77-B87B-39ACCF193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275" y="1149696"/>
            <a:ext cx="9090471" cy="5607207"/>
          </a:xfrm>
        </p:spPr>
      </p:pic>
    </p:spTree>
    <p:extLst>
      <p:ext uri="{BB962C8B-B14F-4D97-AF65-F5344CB8AC3E}">
        <p14:creationId xmlns:p14="http://schemas.microsoft.com/office/powerpoint/2010/main" val="380436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B8FA9C4496643A3364BAD06B7A8E6" ma:contentTypeVersion="14" ma:contentTypeDescription="Create a new document." ma:contentTypeScope="" ma:versionID="bc65522e6926bd623cf5ab6ae3c30f73">
  <xsd:schema xmlns:xsd="http://www.w3.org/2001/XMLSchema" xmlns:xs="http://www.w3.org/2001/XMLSchema" xmlns:p="http://schemas.microsoft.com/office/2006/metadata/properties" xmlns:ns3="889b6155-cf3c-45bb-b42b-07061d98ac44" xmlns:ns4="202ec51b-5f43-4cc0-b714-70aa5cb8cc5b" targetNamespace="http://schemas.microsoft.com/office/2006/metadata/properties" ma:root="true" ma:fieldsID="98d32789e9b10bdc8c50c5055dd77445" ns3:_="" ns4:_="">
    <xsd:import namespace="889b6155-cf3c-45bb-b42b-07061d98ac44"/>
    <xsd:import namespace="202ec51b-5f43-4cc0-b714-70aa5cb8cc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6155-cf3c-45bb-b42b-07061d98ac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ec51b-5f43-4cc0-b714-70aa5cb8c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8A6BD9-7622-47EE-BAC9-2F2C2E7CB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6155-cf3c-45bb-b42b-07061d98ac44"/>
    <ds:schemaRef ds:uri="202ec51b-5f43-4cc0-b714-70aa5cb8c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6D2E43-4F90-40BF-B410-9AF81C15F411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202ec51b-5f43-4cc0-b714-70aa5cb8cc5b"/>
    <ds:schemaRef ds:uri="http://schemas.microsoft.com/office/2006/documentManagement/types"/>
    <ds:schemaRef ds:uri="889b6155-cf3c-45bb-b42b-07061d98ac4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973</Words>
  <Application>Microsoft Office PowerPoint</Application>
  <PresentationFormat>Widescreen</PresentationFormat>
  <Paragraphs>151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Source Sans Pro Bold</vt:lpstr>
      <vt:lpstr>Times New Roman</vt:lpstr>
      <vt:lpstr>Office Theme</vt:lpstr>
      <vt:lpstr>PowerPoint Presentation</vt:lpstr>
      <vt:lpstr>Additional resources to support this PowerPoint</vt:lpstr>
      <vt:lpstr>What can the Beeline Heritage Trail tell us about the history and importance of Dewsbury?</vt:lpstr>
      <vt:lpstr>Using the trail </vt:lpstr>
      <vt:lpstr>Using the trail</vt:lpstr>
      <vt:lpstr>Take 10 buildings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10 buildings</vt:lpstr>
      <vt:lpstr>Get Creative</vt:lpstr>
      <vt:lpstr>Wider Context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3</cp:revision>
  <dcterms:created xsi:type="dcterms:W3CDTF">2022-11-29T11:24:41Z</dcterms:created>
  <dcterms:modified xsi:type="dcterms:W3CDTF">2023-02-27T17:06:06Z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0x010100D67B8FA9C4496643A3364BAD06B7A8E6</vt:lpwstr>
  </property>
</Properties>
</file>