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66"/>
  </p:notesMasterIdLst>
  <p:handoutMasterIdLst>
    <p:handoutMasterId r:id="rId67"/>
  </p:handoutMasterIdLst>
  <p:sldIdLst>
    <p:sldId id="363" r:id="rId5"/>
    <p:sldId id="364" r:id="rId6"/>
    <p:sldId id="477" r:id="rId7"/>
    <p:sldId id="365" r:id="rId8"/>
    <p:sldId id="369" r:id="rId9"/>
    <p:sldId id="484" r:id="rId10"/>
    <p:sldId id="479" r:id="rId11"/>
    <p:sldId id="491" r:id="rId12"/>
    <p:sldId id="416" r:id="rId13"/>
    <p:sldId id="439" r:id="rId14"/>
    <p:sldId id="443" r:id="rId15"/>
    <p:sldId id="383" r:id="rId16"/>
    <p:sldId id="447" r:id="rId17"/>
    <p:sldId id="448" r:id="rId18"/>
    <p:sldId id="449" r:id="rId19"/>
    <p:sldId id="445" r:id="rId20"/>
    <p:sldId id="446" r:id="rId21"/>
    <p:sldId id="450" r:id="rId22"/>
    <p:sldId id="451" r:id="rId23"/>
    <p:sldId id="452" r:id="rId24"/>
    <p:sldId id="453" r:id="rId25"/>
    <p:sldId id="454" r:id="rId26"/>
    <p:sldId id="456" r:id="rId27"/>
    <p:sldId id="458" r:id="rId28"/>
    <p:sldId id="459" r:id="rId29"/>
    <p:sldId id="462" r:id="rId30"/>
    <p:sldId id="461" r:id="rId31"/>
    <p:sldId id="460" r:id="rId32"/>
    <p:sldId id="464" r:id="rId33"/>
    <p:sldId id="466" r:id="rId34"/>
    <p:sldId id="463" r:id="rId35"/>
    <p:sldId id="467" r:id="rId36"/>
    <p:sldId id="468" r:id="rId37"/>
    <p:sldId id="465" r:id="rId38"/>
    <p:sldId id="476" r:id="rId39"/>
    <p:sldId id="474" r:id="rId40"/>
    <p:sldId id="475" r:id="rId41"/>
    <p:sldId id="472" r:id="rId42"/>
    <p:sldId id="378" r:id="rId43"/>
    <p:sldId id="366" r:id="rId44"/>
    <p:sldId id="469" r:id="rId45"/>
    <p:sldId id="438" r:id="rId46"/>
    <p:sldId id="470" r:id="rId47"/>
    <p:sldId id="375" r:id="rId48"/>
    <p:sldId id="478" r:id="rId49"/>
    <p:sldId id="480" r:id="rId50"/>
    <p:sldId id="487" r:id="rId51"/>
    <p:sldId id="488" r:id="rId52"/>
    <p:sldId id="482" r:id="rId53"/>
    <p:sldId id="490" r:id="rId54"/>
    <p:sldId id="372" r:id="rId55"/>
    <p:sldId id="373" r:id="rId56"/>
    <p:sldId id="428" r:id="rId57"/>
    <p:sldId id="431" r:id="rId58"/>
    <p:sldId id="432" r:id="rId59"/>
    <p:sldId id="429" r:id="rId60"/>
    <p:sldId id="408" r:id="rId61"/>
    <p:sldId id="433" r:id="rId62"/>
    <p:sldId id="409" r:id="rId63"/>
    <p:sldId id="434" r:id="rId64"/>
    <p:sldId id="435" r:id="rId6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110" userDrawn="1">
          <p15:clr>
            <a:srgbClr val="A4A3A4"/>
          </p15:clr>
        </p15:guide>
        <p15:guide id="2" pos="3749"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B2C52B3-00A7-7B8C-C890-E6C05AC322EC}" name="Lam, Angela" initials="LA" userId="S::angela.lam@historicengland.org.uk::46b424b5-1ebe-420a-bf15-40e751be50ea" providerId="AD"/>
  <p188:author id="{B41FC8FF-5477-433A-DD58-11F5029A4DC4}" name="McHarg, Catherine" initials="MC" userId="S::catherine.mcharg@historicengland.org.uk::88b8f76c-9ae3-4745-88eb-fe0667a22af5"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Cheese, Emily-Ann" initials="CE" lastIdx="5" clrIdx="0">
    <p:extLst>
      <p:ext uri="{19B8F6BF-5375-455C-9EA6-DF929625EA0E}">
        <p15:presenceInfo xmlns:p15="http://schemas.microsoft.com/office/powerpoint/2012/main" userId="S::Emily-Ann.Cheese@historicengland.org.uk::876ce6bc-6da5-4efb-a3e9-dc8197e35ef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597F32"/>
    <a:srgbClr val="7AA62C"/>
    <a:srgbClr val="ADD0F0"/>
    <a:srgbClr val="F5C946"/>
    <a:srgbClr val="F192B4"/>
    <a:srgbClr val="7EB5A9"/>
    <a:srgbClr val="FBECCC"/>
    <a:srgbClr val="99BF71"/>
    <a:srgbClr val="B62126"/>
    <a:srgbClr val="596CA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C47BDE5-CBD9-490F-92CA-2FB32E69FF09}" v="114" dt="2024-12-06T15:59:18.82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3" d="100"/>
          <a:sy n="103" d="100"/>
        </p:scale>
        <p:origin x="228" y="114"/>
      </p:cViewPr>
      <p:guideLst>
        <p:guide orient="horz" pos="4110"/>
        <p:guide pos="3749"/>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notesMaster" Target="notesMasters/notesMaster1.xml"/><Relationship Id="rId74" Type="http://schemas.microsoft.com/office/2015/10/relationships/revisionInfo" Target="revisionInfo.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handoutMaster" Target="handoutMasters/handout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viewProps" Target="viewProps.xml"/><Relationship Id="rId75"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71"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cHarg, Catherine" userId="88b8f76c-9ae3-4745-88eb-fe0667a22af5" providerId="ADAL" clId="{FC47BDE5-CBD9-490F-92CA-2FB32E69FF09}"/>
    <pc:docChg chg="undo redo custSel addSld delSld modSld sldOrd">
      <pc:chgData name="McHarg, Catherine" userId="88b8f76c-9ae3-4745-88eb-fe0667a22af5" providerId="ADAL" clId="{FC47BDE5-CBD9-490F-92CA-2FB32E69FF09}" dt="2024-12-09T09:18:48.581" v="3378" actId="962"/>
      <pc:docMkLst>
        <pc:docMk/>
      </pc:docMkLst>
      <pc:sldChg chg="modSp mod">
        <pc:chgData name="McHarg, Catherine" userId="88b8f76c-9ae3-4745-88eb-fe0667a22af5" providerId="ADAL" clId="{FC47BDE5-CBD9-490F-92CA-2FB32E69FF09}" dt="2024-12-06T11:29:28.253" v="3244"/>
        <pc:sldMkLst>
          <pc:docMk/>
          <pc:sldMk cId="403932889" sldId="363"/>
        </pc:sldMkLst>
        <pc:spChg chg="mod">
          <ac:chgData name="McHarg, Catherine" userId="88b8f76c-9ae3-4745-88eb-fe0667a22af5" providerId="ADAL" clId="{FC47BDE5-CBD9-490F-92CA-2FB32E69FF09}" dt="2024-12-06T11:29:28.253" v="3244"/>
          <ac:spMkLst>
            <pc:docMk/>
            <pc:sldMk cId="403932889" sldId="363"/>
            <ac:spMk id="5" creationId="{437F0F9D-2E23-4491-85BB-9E9F4D1423A8}"/>
          </ac:spMkLst>
        </pc:spChg>
      </pc:sldChg>
      <pc:sldChg chg="modSp mod">
        <pc:chgData name="McHarg, Catherine" userId="88b8f76c-9ae3-4745-88eb-fe0667a22af5" providerId="ADAL" clId="{FC47BDE5-CBD9-490F-92CA-2FB32E69FF09}" dt="2024-12-06T14:51:04.802" v="3369" actId="20577"/>
        <pc:sldMkLst>
          <pc:docMk/>
          <pc:sldMk cId="114675082" sldId="364"/>
        </pc:sldMkLst>
        <pc:spChg chg="mod">
          <ac:chgData name="McHarg, Catherine" userId="88b8f76c-9ae3-4745-88eb-fe0667a22af5" providerId="ADAL" clId="{FC47BDE5-CBD9-490F-92CA-2FB32E69FF09}" dt="2024-12-06T14:51:04.802" v="3369" actId="20577"/>
          <ac:spMkLst>
            <pc:docMk/>
            <pc:sldMk cId="114675082" sldId="364"/>
            <ac:spMk id="6" creationId="{9E3BB192-F0CC-40CF-899C-E73135AAE3AE}"/>
          </ac:spMkLst>
        </pc:spChg>
      </pc:sldChg>
      <pc:sldChg chg="modNotesTx">
        <pc:chgData name="McHarg, Catherine" userId="88b8f76c-9ae3-4745-88eb-fe0667a22af5" providerId="ADAL" clId="{FC47BDE5-CBD9-490F-92CA-2FB32E69FF09}" dt="2024-12-05T15:14:07.575" v="280"/>
        <pc:sldMkLst>
          <pc:docMk/>
          <pc:sldMk cId="1734268676" sldId="366"/>
        </pc:sldMkLst>
      </pc:sldChg>
      <pc:sldChg chg="del">
        <pc:chgData name="McHarg, Catherine" userId="88b8f76c-9ae3-4745-88eb-fe0667a22af5" providerId="ADAL" clId="{FC47BDE5-CBD9-490F-92CA-2FB32E69FF09}" dt="2024-12-06T10:57:21.889" v="3081" actId="2696"/>
        <pc:sldMkLst>
          <pc:docMk/>
          <pc:sldMk cId="2454071663" sldId="368"/>
        </pc:sldMkLst>
      </pc:sldChg>
      <pc:sldChg chg="modSp mod modNotesTx">
        <pc:chgData name="McHarg, Catherine" userId="88b8f76c-9ae3-4745-88eb-fe0667a22af5" providerId="ADAL" clId="{FC47BDE5-CBD9-490F-92CA-2FB32E69FF09}" dt="2024-12-06T10:57:12.983" v="3080" actId="962"/>
        <pc:sldMkLst>
          <pc:docMk/>
          <pc:sldMk cId="2754505522" sldId="373"/>
        </pc:sldMkLst>
        <pc:grpChg chg="mod">
          <ac:chgData name="McHarg, Catherine" userId="88b8f76c-9ae3-4745-88eb-fe0667a22af5" providerId="ADAL" clId="{FC47BDE5-CBD9-490F-92CA-2FB32E69FF09}" dt="2024-12-06T10:57:12.983" v="3080" actId="962"/>
          <ac:grpSpMkLst>
            <pc:docMk/>
            <pc:sldMk cId="2754505522" sldId="373"/>
            <ac:grpSpMk id="2" creationId="{973B50D3-1645-48A9-A991-E58DA10B1C28}"/>
          </ac:grpSpMkLst>
        </pc:grpChg>
        <pc:grpChg chg="mod">
          <ac:chgData name="McHarg, Catherine" userId="88b8f76c-9ae3-4745-88eb-fe0667a22af5" providerId="ADAL" clId="{FC47BDE5-CBD9-490F-92CA-2FB32E69FF09}" dt="2024-12-06T10:56:58.964" v="3079" actId="962"/>
          <ac:grpSpMkLst>
            <pc:docMk/>
            <pc:sldMk cId="2754505522" sldId="373"/>
            <ac:grpSpMk id="3" creationId="{3ECC28F3-88A0-D433-65B8-8A997C4F5E39}"/>
          </ac:grpSpMkLst>
        </pc:grpChg>
        <pc:picChg chg="ord">
          <ac:chgData name="McHarg, Catherine" userId="88b8f76c-9ae3-4745-88eb-fe0667a22af5" providerId="ADAL" clId="{FC47BDE5-CBD9-490F-92CA-2FB32E69FF09}" dt="2024-12-06T10:56:31.144" v="3074" actId="13244"/>
          <ac:picMkLst>
            <pc:docMk/>
            <pc:sldMk cId="2754505522" sldId="373"/>
            <ac:picMk id="6" creationId="{73EBACB4-4E5B-73CE-D8D1-2F7FADE88690}"/>
          </ac:picMkLst>
        </pc:picChg>
      </pc:sldChg>
      <pc:sldChg chg="modNotesTx">
        <pc:chgData name="McHarg, Catherine" userId="88b8f76c-9ae3-4745-88eb-fe0667a22af5" providerId="ADAL" clId="{FC47BDE5-CBD9-490F-92CA-2FB32E69FF09}" dt="2024-12-06T14:42:20.441" v="3350"/>
        <pc:sldMkLst>
          <pc:docMk/>
          <pc:sldMk cId="1284957771" sldId="375"/>
        </pc:sldMkLst>
      </pc:sldChg>
      <pc:sldChg chg="modNotesTx">
        <pc:chgData name="McHarg, Catherine" userId="88b8f76c-9ae3-4745-88eb-fe0667a22af5" providerId="ADAL" clId="{FC47BDE5-CBD9-490F-92CA-2FB32E69FF09}" dt="2024-12-05T15:14:12.630" v="281"/>
        <pc:sldMkLst>
          <pc:docMk/>
          <pc:sldMk cId="384803334" sldId="378"/>
        </pc:sldMkLst>
      </pc:sldChg>
      <pc:sldChg chg="addSp delSp modSp mod modClrScheme chgLayout">
        <pc:chgData name="McHarg, Catherine" userId="88b8f76c-9ae3-4745-88eb-fe0667a22af5" providerId="ADAL" clId="{FC47BDE5-CBD9-490F-92CA-2FB32E69FF09}" dt="2024-12-09T09:18:48.581" v="3378" actId="962"/>
        <pc:sldMkLst>
          <pc:docMk/>
          <pc:sldMk cId="4223952286" sldId="408"/>
        </pc:sldMkLst>
        <pc:spChg chg="add mod ord">
          <ac:chgData name="McHarg, Catherine" userId="88b8f76c-9ae3-4745-88eb-fe0667a22af5" providerId="ADAL" clId="{FC47BDE5-CBD9-490F-92CA-2FB32E69FF09}" dt="2024-12-09T09:18:48.581" v="3378" actId="962"/>
          <ac:spMkLst>
            <pc:docMk/>
            <pc:sldMk cId="4223952286" sldId="408"/>
            <ac:spMk id="2" creationId="{36F188E7-A950-BDCD-DB07-C2E40A7BDA16}"/>
          </ac:spMkLst>
        </pc:spChg>
        <pc:spChg chg="mod ord">
          <ac:chgData name="McHarg, Catherine" userId="88b8f76c-9ae3-4745-88eb-fe0667a22af5" providerId="ADAL" clId="{FC47BDE5-CBD9-490F-92CA-2FB32E69FF09}" dt="2024-12-06T15:59:10.044" v="3373" actId="700"/>
          <ac:spMkLst>
            <pc:docMk/>
            <pc:sldMk cId="4223952286" sldId="408"/>
            <ac:spMk id="4" creationId="{F7D01EBE-1D5A-476A-B4EB-9C5165BB8B00}"/>
          </ac:spMkLst>
        </pc:spChg>
        <pc:spChg chg="mod ord">
          <ac:chgData name="McHarg, Catherine" userId="88b8f76c-9ae3-4745-88eb-fe0667a22af5" providerId="ADAL" clId="{FC47BDE5-CBD9-490F-92CA-2FB32E69FF09}" dt="2024-12-06T15:59:10.044" v="3373" actId="700"/>
          <ac:spMkLst>
            <pc:docMk/>
            <pc:sldMk cId="4223952286" sldId="408"/>
            <ac:spMk id="5" creationId="{08C20A66-41E9-4840-BAF9-0ED0FD664F9E}"/>
          </ac:spMkLst>
        </pc:spChg>
        <pc:spChg chg="mod ord">
          <ac:chgData name="McHarg, Catherine" userId="88b8f76c-9ae3-4745-88eb-fe0667a22af5" providerId="ADAL" clId="{FC47BDE5-CBD9-490F-92CA-2FB32E69FF09}" dt="2024-12-06T15:59:10.044" v="3373" actId="700"/>
          <ac:spMkLst>
            <pc:docMk/>
            <pc:sldMk cId="4223952286" sldId="408"/>
            <ac:spMk id="10" creationId="{CE054809-62BC-4D8D-9667-E766D9F0E72C}"/>
          </ac:spMkLst>
        </pc:spChg>
        <pc:spChg chg="del mod ord">
          <ac:chgData name="McHarg, Catherine" userId="88b8f76c-9ae3-4745-88eb-fe0667a22af5" providerId="ADAL" clId="{FC47BDE5-CBD9-490F-92CA-2FB32E69FF09}" dt="2024-12-06T15:59:10.044" v="3373" actId="700"/>
          <ac:spMkLst>
            <pc:docMk/>
            <pc:sldMk cId="4223952286" sldId="408"/>
            <ac:spMk id="21" creationId="{38E49BC6-302F-4F27-A4A5-2DAA8ADE280A}"/>
          </ac:spMkLst>
        </pc:spChg>
        <pc:spChg chg="del">
          <ac:chgData name="McHarg, Catherine" userId="88b8f76c-9ae3-4745-88eb-fe0667a22af5" providerId="ADAL" clId="{FC47BDE5-CBD9-490F-92CA-2FB32E69FF09}" dt="2024-12-06T15:59:10.044" v="3373" actId="700"/>
          <ac:spMkLst>
            <pc:docMk/>
            <pc:sldMk cId="4223952286" sldId="408"/>
            <ac:spMk id="22" creationId="{8F626273-5913-470F-8B6D-C00EED66E633}"/>
          </ac:spMkLst>
        </pc:spChg>
        <pc:spChg chg="del">
          <ac:chgData name="McHarg, Catherine" userId="88b8f76c-9ae3-4745-88eb-fe0667a22af5" providerId="ADAL" clId="{FC47BDE5-CBD9-490F-92CA-2FB32E69FF09}" dt="2024-12-06T15:59:10.044" v="3373" actId="700"/>
          <ac:spMkLst>
            <pc:docMk/>
            <pc:sldMk cId="4223952286" sldId="408"/>
            <ac:spMk id="23" creationId="{EC605556-FF7E-4000-ADA7-EA5B0BA4759C}"/>
          </ac:spMkLst>
        </pc:spChg>
        <pc:spChg chg="del mod ord">
          <ac:chgData name="McHarg, Catherine" userId="88b8f76c-9ae3-4745-88eb-fe0667a22af5" providerId="ADAL" clId="{FC47BDE5-CBD9-490F-92CA-2FB32E69FF09}" dt="2024-12-06T15:59:18.824" v="3374" actId="478"/>
          <ac:spMkLst>
            <pc:docMk/>
            <pc:sldMk cId="4223952286" sldId="408"/>
            <ac:spMk id="24" creationId="{F332ED70-AF98-46B2-BFED-A26BA45FCF14}"/>
          </ac:spMkLst>
        </pc:spChg>
        <pc:picChg chg="mod ord modCrop">
          <ac:chgData name="McHarg, Catherine" userId="88b8f76c-9ae3-4745-88eb-fe0667a22af5" providerId="ADAL" clId="{FC47BDE5-CBD9-490F-92CA-2FB32E69FF09}" dt="2024-12-06T15:59:10.044" v="3373" actId="700"/>
          <ac:picMkLst>
            <pc:docMk/>
            <pc:sldMk cId="4223952286" sldId="408"/>
            <ac:picMk id="3" creationId="{BCB47238-121F-4843-BFA2-083C5B6073EB}"/>
          </ac:picMkLst>
        </pc:picChg>
      </pc:sldChg>
      <pc:sldChg chg="modNotesTx">
        <pc:chgData name="McHarg, Catherine" userId="88b8f76c-9ae3-4745-88eb-fe0667a22af5" providerId="ADAL" clId="{FC47BDE5-CBD9-490F-92CA-2FB32E69FF09}" dt="2024-12-06T14:41:05.841" v="3286" actId="20577"/>
        <pc:sldMkLst>
          <pc:docMk/>
          <pc:sldMk cId="2888768794" sldId="416"/>
        </pc:sldMkLst>
      </pc:sldChg>
      <pc:sldChg chg="addSp delSp modSp mod modNotesTx">
        <pc:chgData name="McHarg, Catherine" userId="88b8f76c-9ae3-4745-88eb-fe0667a22af5" providerId="ADAL" clId="{FC47BDE5-CBD9-490F-92CA-2FB32E69FF09}" dt="2024-12-06T11:06:15.185" v="3236" actId="962"/>
        <pc:sldMkLst>
          <pc:docMk/>
          <pc:sldMk cId="709860420" sldId="435"/>
        </pc:sldMkLst>
        <pc:spChg chg="add del">
          <ac:chgData name="McHarg, Catherine" userId="88b8f76c-9ae3-4745-88eb-fe0667a22af5" providerId="ADAL" clId="{FC47BDE5-CBD9-490F-92CA-2FB32E69FF09}" dt="2024-12-06T11:04:38.625" v="3207" actId="931"/>
          <ac:spMkLst>
            <pc:docMk/>
            <pc:sldMk cId="709860420" sldId="435"/>
            <ac:spMk id="2" creationId="{433AF5FE-E76D-4257-9B17-D0E590BE06C0}"/>
          </ac:spMkLst>
        </pc:spChg>
        <pc:spChg chg="del mod">
          <ac:chgData name="McHarg, Catherine" userId="88b8f76c-9ae3-4745-88eb-fe0667a22af5" providerId="ADAL" clId="{FC47BDE5-CBD9-490F-92CA-2FB32E69FF09}" dt="2024-12-06T11:00:30.685" v="3181" actId="478"/>
          <ac:spMkLst>
            <pc:docMk/>
            <pc:sldMk cId="709860420" sldId="435"/>
            <ac:spMk id="6" creationId="{BEF90818-8AA6-1A49-EE12-574F1B421F8D}"/>
          </ac:spMkLst>
        </pc:spChg>
        <pc:spChg chg="mod">
          <ac:chgData name="McHarg, Catherine" userId="88b8f76c-9ae3-4745-88eb-fe0667a22af5" providerId="ADAL" clId="{FC47BDE5-CBD9-490F-92CA-2FB32E69FF09}" dt="2024-12-06T11:05:46.133" v="3231" actId="20577"/>
          <ac:spMkLst>
            <pc:docMk/>
            <pc:sldMk cId="709860420" sldId="435"/>
            <ac:spMk id="10" creationId="{2B87245B-8EF6-4955-8F72-E42836371203}"/>
          </ac:spMkLst>
        </pc:spChg>
        <pc:picChg chg="add del mod">
          <ac:chgData name="McHarg, Catherine" userId="88b8f76c-9ae3-4745-88eb-fe0667a22af5" providerId="ADAL" clId="{FC47BDE5-CBD9-490F-92CA-2FB32E69FF09}" dt="2024-12-06T11:04:38.625" v="3207" actId="931"/>
          <ac:picMkLst>
            <pc:docMk/>
            <pc:sldMk cId="709860420" sldId="435"/>
            <ac:picMk id="12" creationId="{1B5336C3-1AC0-CC8F-6851-6822F17172CB}"/>
          </ac:picMkLst>
        </pc:picChg>
        <pc:picChg chg="add mod">
          <ac:chgData name="McHarg, Catherine" userId="88b8f76c-9ae3-4745-88eb-fe0667a22af5" providerId="ADAL" clId="{FC47BDE5-CBD9-490F-92CA-2FB32E69FF09}" dt="2024-12-06T11:06:15.185" v="3236" actId="962"/>
          <ac:picMkLst>
            <pc:docMk/>
            <pc:sldMk cId="709860420" sldId="435"/>
            <ac:picMk id="13" creationId="{AD0CD231-4C6D-30FE-F29B-FBE83DB538DF}"/>
          </ac:picMkLst>
        </pc:picChg>
      </pc:sldChg>
      <pc:sldChg chg="modNotesTx">
        <pc:chgData name="McHarg, Catherine" userId="88b8f76c-9ae3-4745-88eb-fe0667a22af5" providerId="ADAL" clId="{FC47BDE5-CBD9-490F-92CA-2FB32E69FF09}" dt="2024-12-05T15:13:59.310" v="278"/>
        <pc:sldMkLst>
          <pc:docMk/>
          <pc:sldMk cId="1753152359" sldId="438"/>
        </pc:sldMkLst>
      </pc:sldChg>
      <pc:sldChg chg="modNotesTx">
        <pc:chgData name="McHarg, Catherine" userId="88b8f76c-9ae3-4745-88eb-fe0667a22af5" providerId="ADAL" clId="{FC47BDE5-CBD9-490F-92CA-2FB32E69FF09}" dt="2024-12-06T14:41:14.582" v="3287"/>
        <pc:sldMkLst>
          <pc:docMk/>
          <pc:sldMk cId="328587416" sldId="439"/>
        </pc:sldMkLst>
      </pc:sldChg>
      <pc:sldChg chg="modNotesTx">
        <pc:chgData name="McHarg, Catherine" userId="88b8f76c-9ae3-4745-88eb-fe0667a22af5" providerId="ADAL" clId="{FC47BDE5-CBD9-490F-92CA-2FB32E69FF09}" dt="2024-12-06T14:41:16.230" v="3288"/>
        <pc:sldMkLst>
          <pc:docMk/>
          <pc:sldMk cId="3785636501" sldId="443"/>
        </pc:sldMkLst>
      </pc:sldChg>
      <pc:sldChg chg="modNotesTx">
        <pc:chgData name="McHarg, Catherine" userId="88b8f76c-9ae3-4745-88eb-fe0667a22af5" providerId="ADAL" clId="{FC47BDE5-CBD9-490F-92CA-2FB32E69FF09}" dt="2024-12-06T14:41:18.925" v="3289"/>
        <pc:sldMkLst>
          <pc:docMk/>
          <pc:sldMk cId="2223523969" sldId="447"/>
        </pc:sldMkLst>
      </pc:sldChg>
      <pc:sldChg chg="modNotesTx">
        <pc:chgData name="McHarg, Catherine" userId="88b8f76c-9ae3-4745-88eb-fe0667a22af5" providerId="ADAL" clId="{FC47BDE5-CBD9-490F-92CA-2FB32E69FF09}" dt="2024-12-06T14:41:21.110" v="3290"/>
        <pc:sldMkLst>
          <pc:docMk/>
          <pc:sldMk cId="3793505720" sldId="448"/>
        </pc:sldMkLst>
      </pc:sldChg>
      <pc:sldChg chg="modSp modNotesTx">
        <pc:chgData name="McHarg, Catherine" userId="88b8f76c-9ae3-4745-88eb-fe0667a22af5" providerId="ADAL" clId="{FC47BDE5-CBD9-490F-92CA-2FB32E69FF09}" dt="2024-12-06T14:41:36.461" v="3335"/>
        <pc:sldMkLst>
          <pc:docMk/>
          <pc:sldMk cId="3687122211" sldId="450"/>
        </pc:sldMkLst>
        <pc:spChg chg="mod">
          <ac:chgData name="McHarg, Catherine" userId="88b8f76c-9ae3-4745-88eb-fe0667a22af5" providerId="ADAL" clId="{FC47BDE5-CBD9-490F-92CA-2FB32E69FF09}" dt="2024-12-06T11:12:11.381" v="3239" actId="13926"/>
          <ac:spMkLst>
            <pc:docMk/>
            <pc:sldMk cId="3687122211" sldId="450"/>
            <ac:spMk id="5" creationId="{B54810FE-CB50-CD6A-8DB3-1FD80ABA54F0}"/>
          </ac:spMkLst>
        </pc:spChg>
      </pc:sldChg>
      <pc:sldChg chg="modNotesTx">
        <pc:chgData name="McHarg, Catherine" userId="88b8f76c-9ae3-4745-88eb-fe0667a22af5" providerId="ADAL" clId="{FC47BDE5-CBD9-490F-92CA-2FB32E69FF09}" dt="2024-12-06T14:41:40.086" v="3336"/>
        <pc:sldMkLst>
          <pc:docMk/>
          <pc:sldMk cId="3808483669" sldId="451"/>
        </pc:sldMkLst>
      </pc:sldChg>
      <pc:sldChg chg="modNotesTx">
        <pc:chgData name="McHarg, Catherine" userId="88b8f76c-9ae3-4745-88eb-fe0667a22af5" providerId="ADAL" clId="{FC47BDE5-CBD9-490F-92CA-2FB32E69FF09}" dt="2024-12-06T14:41:41.655" v="3337"/>
        <pc:sldMkLst>
          <pc:docMk/>
          <pc:sldMk cId="1716344745" sldId="452"/>
        </pc:sldMkLst>
      </pc:sldChg>
      <pc:sldChg chg="modNotesTx">
        <pc:chgData name="McHarg, Catherine" userId="88b8f76c-9ae3-4745-88eb-fe0667a22af5" providerId="ADAL" clId="{FC47BDE5-CBD9-490F-92CA-2FB32E69FF09}" dt="2024-12-06T14:41:43.462" v="3338"/>
        <pc:sldMkLst>
          <pc:docMk/>
          <pc:sldMk cId="243732354" sldId="453"/>
        </pc:sldMkLst>
      </pc:sldChg>
      <pc:sldChg chg="modNotesTx">
        <pc:chgData name="McHarg, Catherine" userId="88b8f76c-9ae3-4745-88eb-fe0667a22af5" providerId="ADAL" clId="{FC47BDE5-CBD9-490F-92CA-2FB32E69FF09}" dt="2024-12-06T14:41:44.996" v="3339"/>
        <pc:sldMkLst>
          <pc:docMk/>
          <pc:sldMk cId="1768244167" sldId="454"/>
        </pc:sldMkLst>
      </pc:sldChg>
      <pc:sldChg chg="modSp mod modNotesTx">
        <pc:chgData name="McHarg, Catherine" userId="88b8f76c-9ae3-4745-88eb-fe0667a22af5" providerId="ADAL" clId="{FC47BDE5-CBD9-490F-92CA-2FB32E69FF09}" dt="2024-12-06T15:51:34.215" v="3372" actId="20577"/>
        <pc:sldMkLst>
          <pc:docMk/>
          <pc:sldMk cId="884962805" sldId="456"/>
        </pc:sldMkLst>
        <pc:spChg chg="mod">
          <ac:chgData name="McHarg, Catherine" userId="88b8f76c-9ae3-4745-88eb-fe0667a22af5" providerId="ADAL" clId="{FC47BDE5-CBD9-490F-92CA-2FB32E69FF09}" dt="2024-12-06T15:51:34.215" v="3372" actId="20577"/>
          <ac:spMkLst>
            <pc:docMk/>
            <pc:sldMk cId="884962805" sldId="456"/>
            <ac:spMk id="5" creationId="{B54810FE-CB50-CD6A-8DB3-1FD80ABA54F0}"/>
          </ac:spMkLst>
        </pc:spChg>
      </pc:sldChg>
      <pc:sldChg chg="modNotesTx">
        <pc:chgData name="McHarg, Catherine" userId="88b8f76c-9ae3-4745-88eb-fe0667a22af5" providerId="ADAL" clId="{FC47BDE5-CBD9-490F-92CA-2FB32E69FF09}" dt="2024-12-06T14:41:49.366" v="3341"/>
        <pc:sldMkLst>
          <pc:docMk/>
          <pc:sldMk cId="1141726731" sldId="459"/>
        </pc:sldMkLst>
      </pc:sldChg>
      <pc:sldChg chg="modNotesTx">
        <pc:chgData name="McHarg, Catherine" userId="88b8f76c-9ae3-4745-88eb-fe0667a22af5" providerId="ADAL" clId="{FC47BDE5-CBD9-490F-92CA-2FB32E69FF09}" dt="2024-12-06T14:41:54.213" v="3343"/>
        <pc:sldMkLst>
          <pc:docMk/>
          <pc:sldMk cId="3727024251" sldId="460"/>
        </pc:sldMkLst>
      </pc:sldChg>
      <pc:sldChg chg="modNotesTx">
        <pc:chgData name="McHarg, Catherine" userId="88b8f76c-9ae3-4745-88eb-fe0667a22af5" providerId="ADAL" clId="{FC47BDE5-CBD9-490F-92CA-2FB32E69FF09}" dt="2024-12-06T14:41:51.709" v="3342"/>
        <pc:sldMkLst>
          <pc:docMk/>
          <pc:sldMk cId="1032005433" sldId="461"/>
        </pc:sldMkLst>
      </pc:sldChg>
      <pc:sldChg chg="modNotesTx">
        <pc:chgData name="McHarg, Catherine" userId="88b8f76c-9ae3-4745-88eb-fe0667a22af5" providerId="ADAL" clId="{FC47BDE5-CBD9-490F-92CA-2FB32E69FF09}" dt="2024-12-06T14:42:00.788" v="3345"/>
        <pc:sldMkLst>
          <pc:docMk/>
          <pc:sldMk cId="1737508756" sldId="463"/>
        </pc:sldMkLst>
      </pc:sldChg>
      <pc:sldChg chg="modNotesTx">
        <pc:chgData name="McHarg, Catherine" userId="88b8f76c-9ae3-4745-88eb-fe0667a22af5" providerId="ADAL" clId="{FC47BDE5-CBD9-490F-92CA-2FB32E69FF09}" dt="2024-12-06T14:41:59.190" v="3344"/>
        <pc:sldMkLst>
          <pc:docMk/>
          <pc:sldMk cId="2637178725" sldId="464"/>
        </pc:sldMkLst>
      </pc:sldChg>
      <pc:sldChg chg="modNotesTx">
        <pc:chgData name="McHarg, Catherine" userId="88b8f76c-9ae3-4745-88eb-fe0667a22af5" providerId="ADAL" clId="{FC47BDE5-CBD9-490F-92CA-2FB32E69FF09}" dt="2024-12-06T14:42:02.262" v="3346"/>
        <pc:sldMkLst>
          <pc:docMk/>
          <pc:sldMk cId="1275570119" sldId="468"/>
        </pc:sldMkLst>
      </pc:sldChg>
      <pc:sldChg chg="modNotesTx">
        <pc:chgData name="McHarg, Catherine" userId="88b8f76c-9ae3-4745-88eb-fe0667a22af5" providerId="ADAL" clId="{FC47BDE5-CBD9-490F-92CA-2FB32E69FF09}" dt="2024-12-05T15:14:03.477" v="279"/>
        <pc:sldMkLst>
          <pc:docMk/>
          <pc:sldMk cId="3268419416" sldId="469"/>
        </pc:sldMkLst>
      </pc:sldChg>
      <pc:sldChg chg="modNotesTx">
        <pc:chgData name="McHarg, Catherine" userId="88b8f76c-9ae3-4745-88eb-fe0667a22af5" providerId="ADAL" clId="{FC47BDE5-CBD9-490F-92CA-2FB32E69FF09}" dt="2024-12-05T15:13:56.560" v="277"/>
        <pc:sldMkLst>
          <pc:docMk/>
          <pc:sldMk cId="3982628118" sldId="470"/>
        </pc:sldMkLst>
      </pc:sldChg>
      <pc:sldChg chg="modNotesTx">
        <pc:chgData name="McHarg, Catherine" userId="88b8f76c-9ae3-4745-88eb-fe0667a22af5" providerId="ADAL" clId="{FC47BDE5-CBD9-490F-92CA-2FB32E69FF09}" dt="2024-12-06T14:42:14.125" v="3348"/>
        <pc:sldMkLst>
          <pc:docMk/>
          <pc:sldMk cId="3695454371" sldId="472"/>
        </pc:sldMkLst>
      </pc:sldChg>
      <pc:sldChg chg="modSp mod">
        <pc:chgData name="McHarg, Catherine" userId="88b8f76c-9ae3-4745-88eb-fe0667a22af5" providerId="ADAL" clId="{FC47BDE5-CBD9-490F-92CA-2FB32E69FF09}" dt="2024-12-06T14:48:28.660" v="3356" actId="20577"/>
        <pc:sldMkLst>
          <pc:docMk/>
          <pc:sldMk cId="2050920832" sldId="477"/>
        </pc:sldMkLst>
        <pc:spChg chg="mod">
          <ac:chgData name="McHarg, Catherine" userId="88b8f76c-9ae3-4745-88eb-fe0667a22af5" providerId="ADAL" clId="{FC47BDE5-CBD9-490F-92CA-2FB32E69FF09}" dt="2024-12-06T14:48:28.660" v="3356" actId="20577"/>
          <ac:spMkLst>
            <pc:docMk/>
            <pc:sldMk cId="2050920832" sldId="477"/>
            <ac:spMk id="8" creationId="{9728DE96-C07E-7126-A91E-02AE86E3AC7F}"/>
          </ac:spMkLst>
        </pc:spChg>
      </pc:sldChg>
      <pc:sldChg chg="modSp modNotesTx">
        <pc:chgData name="McHarg, Catherine" userId="88b8f76c-9ae3-4745-88eb-fe0667a22af5" providerId="ADAL" clId="{FC47BDE5-CBD9-490F-92CA-2FB32E69FF09}" dt="2024-12-06T14:42:23.709" v="3352"/>
        <pc:sldMkLst>
          <pc:docMk/>
          <pc:sldMk cId="389964496" sldId="478"/>
        </pc:sldMkLst>
        <pc:spChg chg="mod">
          <ac:chgData name="McHarg, Catherine" userId="88b8f76c-9ae3-4745-88eb-fe0667a22af5" providerId="ADAL" clId="{FC47BDE5-CBD9-490F-92CA-2FB32E69FF09}" dt="2024-12-06T11:13:14.109" v="3241" actId="13926"/>
          <ac:spMkLst>
            <pc:docMk/>
            <pc:sldMk cId="389964496" sldId="478"/>
            <ac:spMk id="5" creationId="{B54810FE-CB50-CD6A-8DB3-1FD80ABA54F0}"/>
          </ac:spMkLst>
        </pc:spChg>
      </pc:sldChg>
      <pc:sldChg chg="modSp mod">
        <pc:chgData name="McHarg, Catherine" userId="88b8f76c-9ae3-4745-88eb-fe0667a22af5" providerId="ADAL" clId="{FC47BDE5-CBD9-490F-92CA-2FB32E69FF09}" dt="2024-12-06T10:52:32.844" v="3051" actId="13244"/>
        <pc:sldMkLst>
          <pc:docMk/>
          <pc:sldMk cId="1961205638" sldId="479"/>
        </pc:sldMkLst>
        <pc:spChg chg="mod">
          <ac:chgData name="McHarg, Catherine" userId="88b8f76c-9ae3-4745-88eb-fe0667a22af5" providerId="ADAL" clId="{FC47BDE5-CBD9-490F-92CA-2FB32E69FF09}" dt="2024-12-06T10:48:06.717" v="3034" actId="207"/>
          <ac:spMkLst>
            <pc:docMk/>
            <pc:sldMk cId="1961205638" sldId="479"/>
            <ac:spMk id="2" creationId="{60A8217E-62E0-026A-DCC5-CA1DF50A62F0}"/>
          </ac:spMkLst>
        </pc:spChg>
        <pc:spChg chg="mod">
          <ac:chgData name="McHarg, Catherine" userId="88b8f76c-9ae3-4745-88eb-fe0667a22af5" providerId="ADAL" clId="{FC47BDE5-CBD9-490F-92CA-2FB32E69FF09}" dt="2024-12-06T10:38:56.637" v="2447" actId="962"/>
          <ac:spMkLst>
            <pc:docMk/>
            <pc:sldMk cId="1961205638" sldId="479"/>
            <ac:spMk id="14" creationId="{E5A53471-3ED7-A789-4F39-FFC14031BC9C}"/>
          </ac:spMkLst>
        </pc:spChg>
        <pc:spChg chg="mod ord">
          <ac:chgData name="McHarg, Catherine" userId="88b8f76c-9ae3-4745-88eb-fe0667a22af5" providerId="ADAL" clId="{FC47BDE5-CBD9-490F-92CA-2FB32E69FF09}" dt="2024-12-06T10:51:47.967" v="3046" actId="13244"/>
          <ac:spMkLst>
            <pc:docMk/>
            <pc:sldMk cId="1961205638" sldId="479"/>
            <ac:spMk id="18" creationId="{A590632D-4B32-B9EE-626C-325F89DB0E74}"/>
          </ac:spMkLst>
        </pc:spChg>
        <pc:spChg chg="mod ord">
          <ac:chgData name="McHarg, Catherine" userId="88b8f76c-9ae3-4745-88eb-fe0667a22af5" providerId="ADAL" clId="{FC47BDE5-CBD9-490F-92CA-2FB32E69FF09}" dt="2024-12-06T10:52:28.339" v="3050" actId="13244"/>
          <ac:spMkLst>
            <pc:docMk/>
            <pc:sldMk cId="1961205638" sldId="479"/>
            <ac:spMk id="33" creationId="{420299C4-CB78-6814-E6F5-BB8AA14D26CE}"/>
          </ac:spMkLst>
        </pc:spChg>
        <pc:spChg chg="mod ord">
          <ac:chgData name="McHarg, Catherine" userId="88b8f76c-9ae3-4745-88eb-fe0667a22af5" providerId="ADAL" clId="{FC47BDE5-CBD9-490F-92CA-2FB32E69FF09}" dt="2024-12-06T10:52:32.844" v="3051" actId="13244"/>
          <ac:spMkLst>
            <pc:docMk/>
            <pc:sldMk cId="1961205638" sldId="479"/>
            <ac:spMk id="34" creationId="{77B46C46-F00F-CB75-08C2-64AEF3FB3D44}"/>
          </ac:spMkLst>
        </pc:spChg>
        <pc:spChg chg="mod">
          <ac:chgData name="McHarg, Catherine" userId="88b8f76c-9ae3-4745-88eb-fe0667a22af5" providerId="ADAL" clId="{FC47BDE5-CBD9-490F-92CA-2FB32E69FF09}" dt="2024-12-06T10:42:30.903" v="2805" actId="962"/>
          <ac:spMkLst>
            <pc:docMk/>
            <pc:sldMk cId="1961205638" sldId="479"/>
            <ac:spMk id="40" creationId="{D30684F9-9801-8AE4-8411-C8DAEA9D033A}"/>
          </ac:spMkLst>
        </pc:spChg>
        <pc:spChg chg="mod">
          <ac:chgData name="McHarg, Catherine" userId="88b8f76c-9ae3-4745-88eb-fe0667a22af5" providerId="ADAL" clId="{FC47BDE5-CBD9-490F-92CA-2FB32E69FF09}" dt="2024-12-06T10:43:13.552" v="2819" actId="962"/>
          <ac:spMkLst>
            <pc:docMk/>
            <pc:sldMk cId="1961205638" sldId="479"/>
            <ac:spMk id="42" creationId="{31A8571D-2281-BF50-C360-24E47BD9D6F1}"/>
          </ac:spMkLst>
        </pc:spChg>
        <pc:spChg chg="mod">
          <ac:chgData name="McHarg, Catherine" userId="88b8f76c-9ae3-4745-88eb-fe0667a22af5" providerId="ADAL" clId="{FC47BDE5-CBD9-490F-92CA-2FB32E69FF09}" dt="2024-12-06T10:43:42.196" v="2889" actId="962"/>
          <ac:spMkLst>
            <pc:docMk/>
            <pc:sldMk cId="1961205638" sldId="479"/>
            <ac:spMk id="43" creationId="{45BEB169-6FE5-C12A-4C0B-3DD286419C78}"/>
          </ac:spMkLst>
        </pc:spChg>
        <pc:spChg chg="ord">
          <ac:chgData name="McHarg, Catherine" userId="88b8f76c-9ae3-4745-88eb-fe0667a22af5" providerId="ADAL" clId="{FC47BDE5-CBD9-490F-92CA-2FB32E69FF09}" dt="2024-12-06T10:51:37.532" v="3045" actId="13244"/>
          <ac:spMkLst>
            <pc:docMk/>
            <pc:sldMk cId="1961205638" sldId="479"/>
            <ac:spMk id="49" creationId="{B7979179-9D3F-B8C5-BD8A-7DC9CAE59D8B}"/>
          </ac:spMkLst>
        </pc:spChg>
        <pc:grpChg chg="mod">
          <ac:chgData name="McHarg, Catherine" userId="88b8f76c-9ae3-4745-88eb-fe0667a22af5" providerId="ADAL" clId="{FC47BDE5-CBD9-490F-92CA-2FB32E69FF09}" dt="2024-12-06T10:38:48.232" v="2446" actId="962"/>
          <ac:grpSpMkLst>
            <pc:docMk/>
            <pc:sldMk cId="1961205638" sldId="479"/>
            <ac:grpSpMk id="10" creationId="{59418469-A4C0-534E-46B9-E952E6D0EC14}"/>
          </ac:grpSpMkLst>
        </pc:grpChg>
        <pc:grpChg chg="mod">
          <ac:chgData name="McHarg, Catherine" userId="88b8f76c-9ae3-4745-88eb-fe0667a22af5" providerId="ADAL" clId="{FC47BDE5-CBD9-490F-92CA-2FB32E69FF09}" dt="2024-12-06T10:39:25.776" v="2493" actId="962"/>
          <ac:grpSpMkLst>
            <pc:docMk/>
            <pc:sldMk cId="1961205638" sldId="479"/>
            <ac:grpSpMk id="15" creationId="{30C6ADA2-8A55-F9EA-AAD7-70867B484A3C}"/>
          </ac:grpSpMkLst>
        </pc:grpChg>
        <pc:grpChg chg="mod">
          <ac:chgData name="McHarg, Catherine" userId="88b8f76c-9ae3-4745-88eb-fe0667a22af5" providerId="ADAL" clId="{FC47BDE5-CBD9-490F-92CA-2FB32E69FF09}" dt="2024-12-06T10:39:59.231" v="2545" actId="962"/>
          <ac:grpSpMkLst>
            <pc:docMk/>
            <pc:sldMk cId="1961205638" sldId="479"/>
            <ac:grpSpMk id="19" creationId="{FE7A4E81-2F03-76C2-747F-02A9B42A5B50}"/>
          </ac:grpSpMkLst>
        </pc:grpChg>
        <pc:grpChg chg="mod">
          <ac:chgData name="McHarg, Catherine" userId="88b8f76c-9ae3-4745-88eb-fe0667a22af5" providerId="ADAL" clId="{FC47BDE5-CBD9-490F-92CA-2FB32E69FF09}" dt="2024-12-06T10:40:17.063" v="2601" actId="962"/>
          <ac:grpSpMkLst>
            <pc:docMk/>
            <pc:sldMk cId="1961205638" sldId="479"/>
            <ac:grpSpMk id="22" creationId="{2D03DD52-8DF1-177C-1280-2EE863D0EFD7}"/>
          </ac:grpSpMkLst>
        </pc:grpChg>
        <pc:grpChg chg="mod ord">
          <ac:chgData name="McHarg, Catherine" userId="88b8f76c-9ae3-4745-88eb-fe0667a22af5" providerId="ADAL" clId="{FC47BDE5-CBD9-490F-92CA-2FB32E69FF09}" dt="2024-12-06T10:52:15.426" v="3048" actId="13244"/>
          <ac:grpSpMkLst>
            <pc:docMk/>
            <pc:sldMk cId="1961205638" sldId="479"/>
            <ac:grpSpMk id="26" creationId="{0030AB0F-591D-914C-0C78-D98AA5C1724B}"/>
          </ac:grpSpMkLst>
        </pc:grpChg>
        <pc:grpChg chg="mod ord">
          <ac:chgData name="McHarg, Catherine" userId="88b8f76c-9ae3-4745-88eb-fe0667a22af5" providerId="ADAL" clId="{FC47BDE5-CBD9-490F-92CA-2FB32E69FF09}" dt="2024-12-06T10:52:22.050" v="3049" actId="13244"/>
          <ac:grpSpMkLst>
            <pc:docMk/>
            <pc:sldMk cId="1961205638" sldId="479"/>
            <ac:grpSpMk id="29" creationId="{C33DC976-EB8F-3CE8-DCD0-563AB58DB2A7}"/>
          </ac:grpSpMkLst>
        </pc:grpChg>
        <pc:grpChg chg="mod">
          <ac:chgData name="McHarg, Catherine" userId="88b8f76c-9ae3-4745-88eb-fe0667a22af5" providerId="ADAL" clId="{FC47BDE5-CBD9-490F-92CA-2FB32E69FF09}" dt="2024-12-06T10:42:09.927" v="2773" actId="962"/>
          <ac:grpSpMkLst>
            <pc:docMk/>
            <pc:sldMk cId="1961205638" sldId="479"/>
            <ac:grpSpMk id="35" creationId="{90FC9E0B-1550-BC0B-157C-9DE284F94A5A}"/>
          </ac:grpSpMkLst>
        </pc:grpChg>
        <pc:grpChg chg="mod">
          <ac:chgData name="McHarg, Catherine" userId="88b8f76c-9ae3-4745-88eb-fe0667a22af5" providerId="ADAL" clId="{FC47BDE5-CBD9-490F-92CA-2FB32E69FF09}" dt="2024-12-06T10:46:39.391" v="2939" actId="962"/>
          <ac:grpSpMkLst>
            <pc:docMk/>
            <pc:sldMk cId="1961205638" sldId="479"/>
            <ac:grpSpMk id="44" creationId="{300133A5-75DD-14A0-66F5-AAB1AAA4380A}"/>
          </ac:grpSpMkLst>
        </pc:grpChg>
        <pc:graphicFrameChg chg="ord">
          <ac:chgData name="McHarg, Catherine" userId="88b8f76c-9ae3-4745-88eb-fe0667a22af5" providerId="ADAL" clId="{FC47BDE5-CBD9-490F-92CA-2FB32E69FF09}" dt="2024-12-06T10:51:54.374" v="3047" actId="13244"/>
          <ac:graphicFrameMkLst>
            <pc:docMk/>
            <pc:sldMk cId="1961205638" sldId="479"/>
            <ac:graphicFrameMk id="13" creationId="{50713985-2E99-9129-E283-A5D213F03742}"/>
          </ac:graphicFrameMkLst>
        </pc:graphicFrameChg>
        <pc:picChg chg="mod">
          <ac:chgData name="McHarg, Catherine" userId="88b8f76c-9ae3-4745-88eb-fe0667a22af5" providerId="ADAL" clId="{FC47BDE5-CBD9-490F-92CA-2FB32E69FF09}" dt="2024-12-06T10:47:06.016" v="2942" actId="962"/>
          <ac:picMkLst>
            <pc:docMk/>
            <pc:sldMk cId="1961205638" sldId="479"/>
            <ac:picMk id="41" creationId="{B9573065-901D-5849-2D52-FC502F1B4D89}"/>
          </ac:picMkLst>
        </pc:picChg>
      </pc:sldChg>
      <pc:sldChg chg="addSp delSp modSp mod ord modClrScheme chgLayout modNotesTx">
        <pc:chgData name="McHarg, Catherine" userId="88b8f76c-9ae3-4745-88eb-fe0667a22af5" providerId="ADAL" clId="{FC47BDE5-CBD9-490F-92CA-2FB32E69FF09}" dt="2024-12-06T10:54:30.865" v="3061" actId="962"/>
        <pc:sldMkLst>
          <pc:docMk/>
          <pc:sldMk cId="3305775198" sldId="480"/>
        </pc:sldMkLst>
        <pc:spChg chg="mod ord">
          <ac:chgData name="McHarg, Catherine" userId="88b8f76c-9ae3-4745-88eb-fe0667a22af5" providerId="ADAL" clId="{FC47BDE5-CBD9-490F-92CA-2FB32E69FF09}" dt="2024-12-05T14:34:00.734" v="218" actId="27636"/>
          <ac:spMkLst>
            <pc:docMk/>
            <pc:sldMk cId="3305775198" sldId="480"/>
            <ac:spMk id="2" creationId="{30F757EA-9D56-CA9F-CA63-EEC74461B090}"/>
          </ac:spMkLst>
        </pc:spChg>
        <pc:spChg chg="mod ord">
          <ac:chgData name="McHarg, Catherine" userId="88b8f76c-9ae3-4745-88eb-fe0667a22af5" providerId="ADAL" clId="{FC47BDE5-CBD9-490F-92CA-2FB32E69FF09}" dt="2024-12-05T15:32:27.494" v="455" actId="255"/>
          <ac:spMkLst>
            <pc:docMk/>
            <pc:sldMk cId="3305775198" sldId="480"/>
            <ac:spMk id="3" creationId="{CBFD8FEC-70CB-EDF8-5EA9-ECF66BE9C8AB}"/>
          </ac:spMkLst>
        </pc:spChg>
        <pc:spChg chg="add del mod ord">
          <ac:chgData name="McHarg, Catherine" userId="88b8f76c-9ae3-4745-88eb-fe0667a22af5" providerId="ADAL" clId="{FC47BDE5-CBD9-490F-92CA-2FB32E69FF09}" dt="2024-12-05T14:57:11.180" v="221" actId="931"/>
          <ac:spMkLst>
            <pc:docMk/>
            <pc:sldMk cId="3305775198" sldId="480"/>
            <ac:spMk id="4" creationId="{A1A46920-D4B1-94E0-665C-0843AFDBB808}"/>
          </ac:spMkLst>
        </pc:spChg>
        <pc:spChg chg="mod">
          <ac:chgData name="McHarg, Catherine" userId="88b8f76c-9ae3-4745-88eb-fe0667a22af5" providerId="ADAL" clId="{FC47BDE5-CBD9-490F-92CA-2FB32E69FF09}" dt="2024-12-05T15:30:30.772" v="434"/>
          <ac:spMkLst>
            <pc:docMk/>
            <pc:sldMk cId="3305775198" sldId="480"/>
            <ac:spMk id="5" creationId="{23D657FB-48C6-8C0B-EC05-F877C371DFAA}"/>
          </ac:spMkLst>
        </pc:spChg>
        <pc:spChg chg="add del mod ord">
          <ac:chgData name="McHarg, Catherine" userId="88b8f76c-9ae3-4745-88eb-fe0667a22af5" providerId="ADAL" clId="{FC47BDE5-CBD9-490F-92CA-2FB32E69FF09}" dt="2024-12-05T14:57:29.919" v="224" actId="478"/>
          <ac:spMkLst>
            <pc:docMk/>
            <pc:sldMk cId="3305775198" sldId="480"/>
            <ac:spMk id="5" creationId="{F6C8ADAF-CED4-555F-DC89-ED9689856D07}"/>
          </ac:spMkLst>
        </pc:spChg>
        <pc:spChg chg="mod">
          <ac:chgData name="McHarg, Catherine" userId="88b8f76c-9ae3-4745-88eb-fe0667a22af5" providerId="ADAL" clId="{FC47BDE5-CBD9-490F-92CA-2FB32E69FF09}" dt="2024-12-05T15:32:52.390" v="459" actId="255"/>
          <ac:spMkLst>
            <pc:docMk/>
            <pc:sldMk cId="3305775198" sldId="480"/>
            <ac:spMk id="6" creationId="{734E0C72-E5BA-F56A-628C-FED2B9522F38}"/>
          </ac:spMkLst>
        </pc:spChg>
        <pc:spChg chg="add del mod ord">
          <ac:chgData name="McHarg, Catherine" userId="88b8f76c-9ae3-4745-88eb-fe0667a22af5" providerId="ADAL" clId="{FC47BDE5-CBD9-490F-92CA-2FB32E69FF09}" dt="2024-12-05T14:57:31.046" v="225" actId="478"/>
          <ac:spMkLst>
            <pc:docMk/>
            <pc:sldMk cId="3305775198" sldId="480"/>
            <ac:spMk id="6" creationId="{EBD06897-D951-D8AB-3EFE-0C1B2AAD1BAF}"/>
          </ac:spMkLst>
        </pc:spChg>
        <pc:spChg chg="mod topLvl">
          <ac:chgData name="McHarg, Catherine" userId="88b8f76c-9ae3-4745-88eb-fe0667a22af5" providerId="ADAL" clId="{FC47BDE5-CBD9-490F-92CA-2FB32E69FF09}" dt="2024-12-05T15:32:07.968" v="449" actId="165"/>
          <ac:spMkLst>
            <pc:docMk/>
            <pc:sldMk cId="3305775198" sldId="480"/>
            <ac:spMk id="11" creationId="{FB0AC448-30DE-866E-5836-058DFF8E8B36}"/>
          </ac:spMkLst>
        </pc:spChg>
        <pc:spChg chg="mod topLvl">
          <ac:chgData name="McHarg, Catherine" userId="88b8f76c-9ae3-4745-88eb-fe0667a22af5" providerId="ADAL" clId="{FC47BDE5-CBD9-490F-92CA-2FB32E69FF09}" dt="2024-12-05T15:43:41.381" v="1259" actId="27636"/>
          <ac:spMkLst>
            <pc:docMk/>
            <pc:sldMk cId="3305775198" sldId="480"/>
            <ac:spMk id="12" creationId="{AFCCBA90-4A2A-BE09-CCC5-C9F65CB9D017}"/>
          </ac:spMkLst>
        </pc:spChg>
        <pc:grpChg chg="add mod">
          <ac:chgData name="McHarg, Catherine" userId="88b8f76c-9ae3-4745-88eb-fe0667a22af5" providerId="ADAL" clId="{FC47BDE5-CBD9-490F-92CA-2FB32E69FF09}" dt="2024-12-06T10:54:30.186" v="3060" actId="962"/>
          <ac:grpSpMkLst>
            <pc:docMk/>
            <pc:sldMk cId="3305775198" sldId="480"/>
            <ac:grpSpMk id="4" creationId="{44692E26-C240-6A32-5599-029555D7407D}"/>
          </ac:grpSpMkLst>
        </pc:grpChg>
        <pc:grpChg chg="add del mod">
          <ac:chgData name="McHarg, Catherine" userId="88b8f76c-9ae3-4745-88eb-fe0667a22af5" providerId="ADAL" clId="{FC47BDE5-CBD9-490F-92CA-2FB32E69FF09}" dt="2024-12-06T10:54:30.865" v="3061" actId="962"/>
          <ac:grpSpMkLst>
            <pc:docMk/>
            <pc:sldMk cId="3305775198" sldId="480"/>
            <ac:grpSpMk id="9" creationId="{8D9BA1FD-7919-8917-F286-9CEF3D55A7DB}"/>
          </ac:grpSpMkLst>
        </pc:grpChg>
        <pc:picChg chg="mod">
          <ac:chgData name="McHarg, Catherine" userId="88b8f76c-9ae3-4745-88eb-fe0667a22af5" providerId="ADAL" clId="{FC47BDE5-CBD9-490F-92CA-2FB32E69FF09}" dt="2024-12-05T15:30:30.772" v="434"/>
          <ac:picMkLst>
            <pc:docMk/>
            <pc:sldMk cId="3305775198" sldId="480"/>
            <ac:picMk id="7" creationId="{FCC5E182-2BD1-9042-DF80-C8832A5184D6}"/>
          </ac:picMkLst>
        </pc:picChg>
        <pc:picChg chg="add mod modCrop">
          <ac:chgData name="McHarg, Catherine" userId="88b8f76c-9ae3-4745-88eb-fe0667a22af5" providerId="ADAL" clId="{FC47BDE5-CBD9-490F-92CA-2FB32E69FF09}" dt="2024-12-06T10:47:48.646" v="3031" actId="962"/>
          <ac:picMkLst>
            <pc:docMk/>
            <pc:sldMk cId="3305775198" sldId="480"/>
            <ac:picMk id="8" creationId="{CC9C1749-3D59-161C-B0DE-71A2AB2A9FF2}"/>
          </ac:picMkLst>
        </pc:picChg>
        <pc:picChg chg="mod topLvl">
          <ac:chgData name="McHarg, Catherine" userId="88b8f76c-9ae3-4745-88eb-fe0667a22af5" providerId="ADAL" clId="{FC47BDE5-CBD9-490F-92CA-2FB32E69FF09}" dt="2024-12-05T15:32:07.968" v="449" actId="165"/>
          <ac:picMkLst>
            <pc:docMk/>
            <pc:sldMk cId="3305775198" sldId="480"/>
            <ac:picMk id="10" creationId="{04C97EEF-550A-20CD-865E-8C3B366D7A61}"/>
          </ac:picMkLst>
        </pc:picChg>
      </pc:sldChg>
      <pc:sldChg chg="del">
        <pc:chgData name="McHarg, Catherine" userId="88b8f76c-9ae3-4745-88eb-fe0667a22af5" providerId="ADAL" clId="{FC47BDE5-CBD9-490F-92CA-2FB32E69FF09}" dt="2024-12-05T15:37:48.838" v="1128" actId="2696"/>
        <pc:sldMkLst>
          <pc:docMk/>
          <pc:sldMk cId="2265599626" sldId="481"/>
        </pc:sldMkLst>
      </pc:sldChg>
      <pc:sldChg chg="addSp delSp modSp mod ord">
        <pc:chgData name="McHarg, Catherine" userId="88b8f76c-9ae3-4745-88eb-fe0667a22af5" providerId="ADAL" clId="{FC47BDE5-CBD9-490F-92CA-2FB32E69FF09}" dt="2024-12-06T10:56:11.662" v="3073" actId="13244"/>
        <pc:sldMkLst>
          <pc:docMk/>
          <pc:sldMk cId="2647218331" sldId="482"/>
        </pc:sldMkLst>
        <pc:spChg chg="mod">
          <ac:chgData name="McHarg, Catherine" userId="88b8f76c-9ae3-4745-88eb-fe0667a22af5" providerId="ADAL" clId="{FC47BDE5-CBD9-490F-92CA-2FB32E69FF09}" dt="2024-12-06T10:48:21.093" v="3040" actId="207"/>
          <ac:spMkLst>
            <pc:docMk/>
            <pc:sldMk cId="2647218331" sldId="482"/>
            <ac:spMk id="2" creationId="{30F757EA-9D56-CA9F-CA63-EEC74461B090}"/>
          </ac:spMkLst>
        </pc:spChg>
        <pc:spChg chg="mod">
          <ac:chgData name="McHarg, Catherine" userId="88b8f76c-9ae3-4745-88eb-fe0667a22af5" providerId="ADAL" clId="{FC47BDE5-CBD9-490F-92CA-2FB32E69FF09}" dt="2024-12-06T10:32:56.042" v="2066" actId="5793"/>
          <ac:spMkLst>
            <pc:docMk/>
            <pc:sldMk cId="2647218331" sldId="482"/>
            <ac:spMk id="3" creationId="{CBFD8FEC-70CB-EDF8-5EA9-ECF66BE9C8AB}"/>
          </ac:spMkLst>
        </pc:spChg>
        <pc:spChg chg="mod">
          <ac:chgData name="McHarg, Catherine" userId="88b8f76c-9ae3-4745-88eb-fe0667a22af5" providerId="ADAL" clId="{FC47BDE5-CBD9-490F-92CA-2FB32E69FF09}" dt="2024-12-05T15:48:44.621" v="1324" actId="20577"/>
          <ac:spMkLst>
            <pc:docMk/>
            <pc:sldMk cId="2647218331" sldId="482"/>
            <ac:spMk id="7" creationId="{49248FA1-254B-3488-FD39-81C9F45C32A8}"/>
          </ac:spMkLst>
        </pc:spChg>
        <pc:spChg chg="mod">
          <ac:chgData name="McHarg, Catherine" userId="88b8f76c-9ae3-4745-88eb-fe0667a22af5" providerId="ADAL" clId="{FC47BDE5-CBD9-490F-92CA-2FB32E69FF09}" dt="2024-12-05T15:44:26.504" v="1263"/>
          <ac:spMkLst>
            <pc:docMk/>
            <pc:sldMk cId="2647218331" sldId="482"/>
            <ac:spMk id="10" creationId="{E5A0C84F-169A-EE29-DEC8-F3268428EC08}"/>
          </ac:spMkLst>
        </pc:spChg>
        <pc:spChg chg="mod">
          <ac:chgData name="McHarg, Catherine" userId="88b8f76c-9ae3-4745-88eb-fe0667a22af5" providerId="ADAL" clId="{FC47BDE5-CBD9-490F-92CA-2FB32E69FF09}" dt="2024-12-05T15:45:18.825" v="1276"/>
          <ac:spMkLst>
            <pc:docMk/>
            <pc:sldMk cId="2647218331" sldId="482"/>
            <ac:spMk id="13" creationId="{52A7A1A0-AE23-0722-944D-AE1825167B62}"/>
          </ac:spMkLst>
        </pc:spChg>
        <pc:spChg chg="mod">
          <ac:chgData name="McHarg, Catherine" userId="88b8f76c-9ae3-4745-88eb-fe0667a22af5" providerId="ADAL" clId="{FC47BDE5-CBD9-490F-92CA-2FB32E69FF09}" dt="2024-12-05T15:48:37.142" v="1317" actId="14100"/>
          <ac:spMkLst>
            <pc:docMk/>
            <pc:sldMk cId="2647218331" sldId="482"/>
            <ac:spMk id="16" creationId="{CF8AFE8C-3D7D-5A70-AED2-627A88184D05}"/>
          </ac:spMkLst>
        </pc:spChg>
        <pc:spChg chg="del mod topLvl">
          <ac:chgData name="McHarg, Catherine" userId="88b8f76c-9ae3-4745-88eb-fe0667a22af5" providerId="ADAL" clId="{FC47BDE5-CBD9-490F-92CA-2FB32E69FF09}" dt="2024-12-05T15:47:14.172" v="1304" actId="478"/>
          <ac:spMkLst>
            <pc:docMk/>
            <pc:sldMk cId="2647218331" sldId="482"/>
            <ac:spMk id="19" creationId="{53E0B4D9-B716-A7A5-A7C2-BB9287704CF2}"/>
          </ac:spMkLst>
        </pc:spChg>
        <pc:spChg chg="mod">
          <ac:chgData name="McHarg, Catherine" userId="88b8f76c-9ae3-4745-88eb-fe0667a22af5" providerId="ADAL" clId="{FC47BDE5-CBD9-490F-92CA-2FB32E69FF09}" dt="2024-12-05T15:45:20.839" v="1279"/>
          <ac:spMkLst>
            <pc:docMk/>
            <pc:sldMk cId="2647218331" sldId="482"/>
            <ac:spMk id="22" creationId="{D0DCB97C-2001-3B5C-BD4C-8BCB52D12C75}"/>
          </ac:spMkLst>
        </pc:spChg>
        <pc:spChg chg="mod">
          <ac:chgData name="McHarg, Catherine" userId="88b8f76c-9ae3-4745-88eb-fe0667a22af5" providerId="ADAL" clId="{FC47BDE5-CBD9-490F-92CA-2FB32E69FF09}" dt="2024-12-05T15:46:16.991" v="1293"/>
          <ac:spMkLst>
            <pc:docMk/>
            <pc:sldMk cId="2647218331" sldId="482"/>
            <ac:spMk id="25" creationId="{D8DCD8D5-9515-1E73-6512-0EC8206FC91B}"/>
          </ac:spMkLst>
        </pc:spChg>
        <pc:spChg chg="mod">
          <ac:chgData name="McHarg, Catherine" userId="88b8f76c-9ae3-4745-88eb-fe0667a22af5" providerId="ADAL" clId="{FC47BDE5-CBD9-490F-92CA-2FB32E69FF09}" dt="2024-12-05T15:49:24.149" v="1342" actId="20577"/>
          <ac:spMkLst>
            <pc:docMk/>
            <pc:sldMk cId="2647218331" sldId="482"/>
            <ac:spMk id="28" creationId="{8A438C7B-1A65-8E03-539C-1FC1E7F7F09E}"/>
          </ac:spMkLst>
        </pc:spChg>
        <pc:spChg chg="mod">
          <ac:chgData name="McHarg, Catherine" userId="88b8f76c-9ae3-4745-88eb-fe0667a22af5" providerId="ADAL" clId="{FC47BDE5-CBD9-490F-92CA-2FB32E69FF09}" dt="2024-12-05T15:50:59.685" v="1379" actId="20577"/>
          <ac:spMkLst>
            <pc:docMk/>
            <pc:sldMk cId="2647218331" sldId="482"/>
            <ac:spMk id="31" creationId="{E0D2C70F-36E2-DC30-598B-FCDB533FE4A1}"/>
          </ac:spMkLst>
        </pc:spChg>
        <pc:spChg chg="mod">
          <ac:chgData name="McHarg, Catherine" userId="88b8f76c-9ae3-4745-88eb-fe0667a22af5" providerId="ADAL" clId="{FC47BDE5-CBD9-490F-92CA-2FB32E69FF09}" dt="2024-12-05T15:50:24.108" v="1360" actId="20577"/>
          <ac:spMkLst>
            <pc:docMk/>
            <pc:sldMk cId="2647218331" sldId="482"/>
            <ac:spMk id="34" creationId="{D896B2C6-A3C4-3AFD-6CA9-26EBE7A8237E}"/>
          </ac:spMkLst>
        </pc:spChg>
        <pc:spChg chg="mod">
          <ac:chgData name="McHarg, Catherine" userId="88b8f76c-9ae3-4745-88eb-fe0667a22af5" providerId="ADAL" clId="{FC47BDE5-CBD9-490F-92CA-2FB32E69FF09}" dt="2024-12-05T15:51:57.084" v="1395" actId="20577"/>
          <ac:spMkLst>
            <pc:docMk/>
            <pc:sldMk cId="2647218331" sldId="482"/>
            <ac:spMk id="37" creationId="{B0FF0502-11B6-AC48-3829-C69B6598FFBD}"/>
          </ac:spMkLst>
        </pc:spChg>
        <pc:spChg chg="mod">
          <ac:chgData name="McHarg, Catherine" userId="88b8f76c-9ae3-4745-88eb-fe0667a22af5" providerId="ADAL" clId="{FC47BDE5-CBD9-490F-92CA-2FB32E69FF09}" dt="2024-12-05T15:52:16.092" v="1416" actId="20577"/>
          <ac:spMkLst>
            <pc:docMk/>
            <pc:sldMk cId="2647218331" sldId="482"/>
            <ac:spMk id="40" creationId="{E0EB7530-91ED-AC90-DB22-2D48BAEDF35E}"/>
          </ac:spMkLst>
        </pc:spChg>
        <pc:spChg chg="mod">
          <ac:chgData name="McHarg, Catherine" userId="88b8f76c-9ae3-4745-88eb-fe0667a22af5" providerId="ADAL" clId="{FC47BDE5-CBD9-490F-92CA-2FB32E69FF09}" dt="2024-12-05T15:54:12.155" v="1481" actId="20577"/>
          <ac:spMkLst>
            <pc:docMk/>
            <pc:sldMk cId="2647218331" sldId="482"/>
            <ac:spMk id="43" creationId="{F8F49B4C-A265-8637-2D18-4D92747F77AA}"/>
          </ac:spMkLst>
        </pc:spChg>
        <pc:spChg chg="mod">
          <ac:chgData name="McHarg, Catherine" userId="88b8f76c-9ae3-4745-88eb-fe0667a22af5" providerId="ADAL" clId="{FC47BDE5-CBD9-490F-92CA-2FB32E69FF09}" dt="2024-12-05T15:53:53.634" v="1474" actId="14100"/>
          <ac:spMkLst>
            <pc:docMk/>
            <pc:sldMk cId="2647218331" sldId="482"/>
            <ac:spMk id="46" creationId="{48B12A2C-F784-F252-A700-DC3BF08CFCDD}"/>
          </ac:spMkLst>
        </pc:spChg>
        <pc:spChg chg="mod">
          <ac:chgData name="McHarg, Catherine" userId="88b8f76c-9ae3-4745-88eb-fe0667a22af5" providerId="ADAL" clId="{FC47BDE5-CBD9-490F-92CA-2FB32E69FF09}" dt="2024-12-05T15:53:01.396" v="1444" actId="1076"/>
          <ac:spMkLst>
            <pc:docMk/>
            <pc:sldMk cId="2647218331" sldId="482"/>
            <ac:spMk id="49" creationId="{F1C8ABCC-FC56-EEAE-A769-56FC8608A9BC}"/>
          </ac:spMkLst>
        </pc:spChg>
        <pc:spChg chg="mod">
          <ac:chgData name="McHarg, Catherine" userId="88b8f76c-9ae3-4745-88eb-fe0667a22af5" providerId="ADAL" clId="{FC47BDE5-CBD9-490F-92CA-2FB32E69FF09}" dt="2024-12-05T15:54:52.373" v="1506" actId="20577"/>
          <ac:spMkLst>
            <pc:docMk/>
            <pc:sldMk cId="2647218331" sldId="482"/>
            <ac:spMk id="52" creationId="{3ABA5A8C-D5F4-245F-561C-38FE0D825F79}"/>
          </ac:spMkLst>
        </pc:spChg>
        <pc:grpChg chg="add mod">
          <ac:chgData name="McHarg, Catherine" userId="88b8f76c-9ae3-4745-88eb-fe0667a22af5" providerId="ADAL" clId="{FC47BDE5-CBD9-490F-92CA-2FB32E69FF09}" dt="2024-12-06T10:55:28.594" v="3067" actId="962"/>
          <ac:grpSpMkLst>
            <pc:docMk/>
            <pc:sldMk cId="2647218331" sldId="482"/>
            <ac:grpSpMk id="5" creationId="{D6E97A64-5D81-9849-31CB-301C07EADF1D}"/>
          </ac:grpSpMkLst>
        </pc:grpChg>
        <pc:grpChg chg="add del mod">
          <ac:chgData name="McHarg, Catherine" userId="88b8f76c-9ae3-4745-88eb-fe0667a22af5" providerId="ADAL" clId="{FC47BDE5-CBD9-490F-92CA-2FB32E69FF09}" dt="2024-12-05T15:44:28.801" v="1264"/>
          <ac:grpSpMkLst>
            <pc:docMk/>
            <pc:sldMk cId="2647218331" sldId="482"/>
            <ac:grpSpMk id="8" creationId="{53B7E32B-D32C-5545-EBB7-3E3C42E4F8C4}"/>
          </ac:grpSpMkLst>
        </pc:grpChg>
        <pc:grpChg chg="add del mod">
          <ac:chgData name="McHarg, Catherine" userId="88b8f76c-9ae3-4745-88eb-fe0667a22af5" providerId="ADAL" clId="{FC47BDE5-CBD9-490F-92CA-2FB32E69FF09}" dt="2024-12-05T15:47:09.853" v="1302" actId="478"/>
          <ac:grpSpMkLst>
            <pc:docMk/>
            <pc:sldMk cId="2647218331" sldId="482"/>
            <ac:grpSpMk id="11" creationId="{811E9C59-D31D-230F-17FA-CB051B293D0A}"/>
          </ac:grpSpMkLst>
        </pc:grpChg>
        <pc:grpChg chg="add mod ord">
          <ac:chgData name="McHarg, Catherine" userId="88b8f76c-9ae3-4745-88eb-fe0667a22af5" providerId="ADAL" clId="{FC47BDE5-CBD9-490F-92CA-2FB32E69FF09}" dt="2024-12-06T10:54:58.309" v="3063" actId="13244"/>
          <ac:grpSpMkLst>
            <pc:docMk/>
            <pc:sldMk cId="2647218331" sldId="482"/>
            <ac:grpSpMk id="14" creationId="{D6C88742-7415-452E-7EA2-C2EDAC6A608B}"/>
          </ac:grpSpMkLst>
        </pc:grpChg>
        <pc:grpChg chg="add del mod">
          <ac:chgData name="McHarg, Catherine" userId="88b8f76c-9ae3-4745-88eb-fe0667a22af5" providerId="ADAL" clId="{FC47BDE5-CBD9-490F-92CA-2FB32E69FF09}" dt="2024-12-05T15:47:12.085" v="1303" actId="478"/>
          <ac:grpSpMkLst>
            <pc:docMk/>
            <pc:sldMk cId="2647218331" sldId="482"/>
            <ac:grpSpMk id="17" creationId="{FB26EA02-45EF-1743-726E-10389CCE0C7D}"/>
          </ac:grpSpMkLst>
        </pc:grpChg>
        <pc:grpChg chg="add mod ord">
          <ac:chgData name="McHarg, Catherine" userId="88b8f76c-9ae3-4745-88eb-fe0667a22af5" providerId="ADAL" clId="{FC47BDE5-CBD9-490F-92CA-2FB32E69FF09}" dt="2024-12-06T10:54:53.604" v="3062" actId="13244"/>
          <ac:grpSpMkLst>
            <pc:docMk/>
            <pc:sldMk cId="2647218331" sldId="482"/>
            <ac:grpSpMk id="20" creationId="{EED824E2-58CD-C015-A03F-E17AED19ACD7}"/>
          </ac:grpSpMkLst>
        </pc:grpChg>
        <pc:grpChg chg="add del mod">
          <ac:chgData name="McHarg, Catherine" userId="88b8f76c-9ae3-4745-88eb-fe0667a22af5" providerId="ADAL" clId="{FC47BDE5-CBD9-490F-92CA-2FB32E69FF09}" dt="2024-12-05T15:47:06.204" v="1301" actId="478"/>
          <ac:grpSpMkLst>
            <pc:docMk/>
            <pc:sldMk cId="2647218331" sldId="482"/>
            <ac:grpSpMk id="23" creationId="{A0B20BB3-7161-71AB-C0CD-61F4B425FAF1}"/>
          </ac:grpSpMkLst>
        </pc:grpChg>
        <pc:grpChg chg="add mod">
          <ac:chgData name="McHarg, Catherine" userId="88b8f76c-9ae3-4745-88eb-fe0667a22af5" providerId="ADAL" clId="{FC47BDE5-CBD9-490F-92CA-2FB32E69FF09}" dt="2024-12-05T15:47:23.734" v="1305" actId="554"/>
          <ac:grpSpMkLst>
            <pc:docMk/>
            <pc:sldMk cId="2647218331" sldId="482"/>
            <ac:grpSpMk id="26" creationId="{8C8F0A70-068D-AF38-349D-70CC7CDC2948}"/>
          </ac:grpSpMkLst>
        </pc:grpChg>
        <pc:grpChg chg="add mod">
          <ac:chgData name="McHarg, Catherine" userId="88b8f76c-9ae3-4745-88eb-fe0667a22af5" providerId="ADAL" clId="{FC47BDE5-CBD9-490F-92CA-2FB32E69FF09}" dt="2024-12-05T15:47:48.392" v="1308" actId="1076"/>
          <ac:grpSpMkLst>
            <pc:docMk/>
            <pc:sldMk cId="2647218331" sldId="482"/>
            <ac:grpSpMk id="29" creationId="{D6E48472-E964-4979-0C8C-C370BC39CD6A}"/>
          </ac:grpSpMkLst>
        </pc:grpChg>
        <pc:grpChg chg="add mod ord">
          <ac:chgData name="McHarg, Catherine" userId="88b8f76c-9ae3-4745-88eb-fe0667a22af5" providerId="ADAL" clId="{FC47BDE5-CBD9-490F-92CA-2FB32E69FF09}" dt="2024-12-06T10:55:12.759" v="3065" actId="13244"/>
          <ac:grpSpMkLst>
            <pc:docMk/>
            <pc:sldMk cId="2647218331" sldId="482"/>
            <ac:grpSpMk id="32" creationId="{018B8549-E598-5AAA-D40B-2A5C925B735F}"/>
          </ac:grpSpMkLst>
        </pc:grpChg>
        <pc:grpChg chg="add mod ord">
          <ac:chgData name="McHarg, Catherine" userId="88b8f76c-9ae3-4745-88eb-fe0667a22af5" providerId="ADAL" clId="{FC47BDE5-CBD9-490F-92CA-2FB32E69FF09}" dt="2024-12-06T10:55:07.886" v="3064" actId="13244"/>
          <ac:grpSpMkLst>
            <pc:docMk/>
            <pc:sldMk cId="2647218331" sldId="482"/>
            <ac:grpSpMk id="35" creationId="{494FAE33-5E17-9683-2859-21C9AF39E889}"/>
          </ac:grpSpMkLst>
        </pc:grpChg>
        <pc:grpChg chg="add mod ord">
          <ac:chgData name="McHarg, Catherine" userId="88b8f76c-9ae3-4745-88eb-fe0667a22af5" providerId="ADAL" clId="{FC47BDE5-CBD9-490F-92CA-2FB32E69FF09}" dt="2024-12-06T10:55:55.450" v="3071" actId="13244"/>
          <ac:grpSpMkLst>
            <pc:docMk/>
            <pc:sldMk cId="2647218331" sldId="482"/>
            <ac:grpSpMk id="38" creationId="{6E9A3DBC-ABB3-70BB-840E-D1FC9AE34FEA}"/>
          </ac:grpSpMkLst>
        </pc:grpChg>
        <pc:grpChg chg="add mod">
          <ac:chgData name="McHarg, Catherine" userId="88b8f76c-9ae3-4745-88eb-fe0667a22af5" providerId="ADAL" clId="{FC47BDE5-CBD9-490F-92CA-2FB32E69FF09}" dt="2024-12-05T15:47:49.827" v="1309"/>
          <ac:grpSpMkLst>
            <pc:docMk/>
            <pc:sldMk cId="2647218331" sldId="482"/>
            <ac:grpSpMk id="41" creationId="{84CD0324-18DE-B6F6-70CA-25CC14AACF9D}"/>
          </ac:grpSpMkLst>
        </pc:grpChg>
        <pc:grpChg chg="add mod ord">
          <ac:chgData name="McHarg, Catherine" userId="88b8f76c-9ae3-4745-88eb-fe0667a22af5" providerId="ADAL" clId="{FC47BDE5-CBD9-490F-92CA-2FB32E69FF09}" dt="2024-12-06T10:56:11.662" v="3073" actId="13244"/>
          <ac:grpSpMkLst>
            <pc:docMk/>
            <pc:sldMk cId="2647218331" sldId="482"/>
            <ac:grpSpMk id="44" creationId="{0A08F72A-E20E-7DA1-1B11-EFF34BAB1C03}"/>
          </ac:grpSpMkLst>
        </pc:grpChg>
        <pc:grpChg chg="add mod ord">
          <ac:chgData name="McHarg, Catherine" userId="88b8f76c-9ae3-4745-88eb-fe0667a22af5" providerId="ADAL" clId="{FC47BDE5-CBD9-490F-92CA-2FB32E69FF09}" dt="2024-12-06T10:56:07.275" v="3072" actId="13244"/>
          <ac:grpSpMkLst>
            <pc:docMk/>
            <pc:sldMk cId="2647218331" sldId="482"/>
            <ac:grpSpMk id="47" creationId="{54A57D09-C40B-D288-DC74-DD6A6F6F2367}"/>
          </ac:grpSpMkLst>
        </pc:grpChg>
        <pc:grpChg chg="add mod">
          <ac:chgData name="McHarg, Catherine" userId="88b8f76c-9ae3-4745-88eb-fe0667a22af5" providerId="ADAL" clId="{FC47BDE5-CBD9-490F-92CA-2FB32E69FF09}" dt="2024-12-05T15:47:49.827" v="1309"/>
          <ac:grpSpMkLst>
            <pc:docMk/>
            <pc:sldMk cId="2647218331" sldId="482"/>
            <ac:grpSpMk id="50" creationId="{BD11BD6E-3F53-D5B0-6963-5F457E492534}"/>
          </ac:grpSpMkLst>
        </pc:grpChg>
        <pc:picChg chg="add del mod">
          <ac:chgData name="McHarg, Catherine" userId="88b8f76c-9ae3-4745-88eb-fe0667a22af5" providerId="ADAL" clId="{FC47BDE5-CBD9-490F-92CA-2FB32E69FF09}" dt="2024-12-05T15:44:05.620" v="1261" actId="478"/>
          <ac:picMkLst>
            <pc:docMk/>
            <pc:sldMk cId="2647218331" sldId="482"/>
            <ac:picMk id="4" creationId="{F8183464-A229-F821-AFD5-5CF14A88BBA7}"/>
          </ac:picMkLst>
        </pc:picChg>
        <pc:picChg chg="mod">
          <ac:chgData name="McHarg, Catherine" userId="88b8f76c-9ae3-4745-88eb-fe0667a22af5" providerId="ADAL" clId="{FC47BDE5-CBD9-490F-92CA-2FB32E69FF09}" dt="2024-12-05T15:44:23.075" v="1262"/>
          <ac:picMkLst>
            <pc:docMk/>
            <pc:sldMk cId="2647218331" sldId="482"/>
            <ac:picMk id="6" creationId="{002BEBD0-A930-56BF-3E3F-73BF7DDE1FC9}"/>
          </ac:picMkLst>
        </pc:picChg>
        <pc:picChg chg="mod">
          <ac:chgData name="McHarg, Catherine" userId="88b8f76c-9ae3-4745-88eb-fe0667a22af5" providerId="ADAL" clId="{FC47BDE5-CBD9-490F-92CA-2FB32E69FF09}" dt="2024-12-05T15:44:26.504" v="1263"/>
          <ac:picMkLst>
            <pc:docMk/>
            <pc:sldMk cId="2647218331" sldId="482"/>
            <ac:picMk id="9" creationId="{372E03D0-EA0F-F3D5-0195-6D60FCA704FC}"/>
          </ac:picMkLst>
        </pc:picChg>
        <pc:picChg chg="mod">
          <ac:chgData name="McHarg, Catherine" userId="88b8f76c-9ae3-4745-88eb-fe0667a22af5" providerId="ADAL" clId="{FC47BDE5-CBD9-490F-92CA-2FB32E69FF09}" dt="2024-12-05T15:45:18.825" v="1276"/>
          <ac:picMkLst>
            <pc:docMk/>
            <pc:sldMk cId="2647218331" sldId="482"/>
            <ac:picMk id="12" creationId="{6A33294B-469D-867D-C229-461B23A7B644}"/>
          </ac:picMkLst>
        </pc:picChg>
        <pc:picChg chg="mod">
          <ac:chgData name="McHarg, Catherine" userId="88b8f76c-9ae3-4745-88eb-fe0667a22af5" providerId="ADAL" clId="{FC47BDE5-CBD9-490F-92CA-2FB32E69FF09}" dt="2024-12-05T15:45:19.576" v="1277"/>
          <ac:picMkLst>
            <pc:docMk/>
            <pc:sldMk cId="2647218331" sldId="482"/>
            <ac:picMk id="15" creationId="{957F8853-6B70-82AE-1BF6-BF5EA84A7293}"/>
          </ac:picMkLst>
        </pc:picChg>
        <pc:picChg chg="del mod topLvl">
          <ac:chgData name="McHarg, Catherine" userId="88b8f76c-9ae3-4745-88eb-fe0667a22af5" providerId="ADAL" clId="{FC47BDE5-CBD9-490F-92CA-2FB32E69FF09}" dt="2024-12-05T15:47:12.085" v="1303" actId="478"/>
          <ac:picMkLst>
            <pc:docMk/>
            <pc:sldMk cId="2647218331" sldId="482"/>
            <ac:picMk id="18" creationId="{D80B104E-2782-1F55-2992-9D12997867B1}"/>
          </ac:picMkLst>
        </pc:picChg>
        <pc:picChg chg="mod">
          <ac:chgData name="McHarg, Catherine" userId="88b8f76c-9ae3-4745-88eb-fe0667a22af5" providerId="ADAL" clId="{FC47BDE5-CBD9-490F-92CA-2FB32E69FF09}" dt="2024-12-05T15:45:20.839" v="1279"/>
          <ac:picMkLst>
            <pc:docMk/>
            <pc:sldMk cId="2647218331" sldId="482"/>
            <ac:picMk id="21" creationId="{B894553D-7279-CC42-2D8D-5B3DEF0226A6}"/>
          </ac:picMkLst>
        </pc:picChg>
        <pc:picChg chg="mod">
          <ac:chgData name="McHarg, Catherine" userId="88b8f76c-9ae3-4745-88eb-fe0667a22af5" providerId="ADAL" clId="{FC47BDE5-CBD9-490F-92CA-2FB32E69FF09}" dt="2024-12-05T15:46:16.991" v="1293"/>
          <ac:picMkLst>
            <pc:docMk/>
            <pc:sldMk cId="2647218331" sldId="482"/>
            <ac:picMk id="24" creationId="{F6D4943D-09F1-5CE2-59F2-AC1DE07F335C}"/>
          </ac:picMkLst>
        </pc:picChg>
        <pc:picChg chg="mod">
          <ac:chgData name="McHarg, Catherine" userId="88b8f76c-9ae3-4745-88eb-fe0667a22af5" providerId="ADAL" clId="{FC47BDE5-CBD9-490F-92CA-2FB32E69FF09}" dt="2024-12-05T15:47:00.246" v="1299"/>
          <ac:picMkLst>
            <pc:docMk/>
            <pc:sldMk cId="2647218331" sldId="482"/>
            <ac:picMk id="27" creationId="{F9F5FF5B-E526-1E21-AB61-D4A7FB15973C}"/>
          </ac:picMkLst>
        </pc:picChg>
        <pc:picChg chg="mod">
          <ac:chgData name="McHarg, Catherine" userId="88b8f76c-9ae3-4745-88eb-fe0667a22af5" providerId="ADAL" clId="{FC47BDE5-CBD9-490F-92CA-2FB32E69FF09}" dt="2024-12-05T15:47:41.024" v="1307"/>
          <ac:picMkLst>
            <pc:docMk/>
            <pc:sldMk cId="2647218331" sldId="482"/>
            <ac:picMk id="30" creationId="{06A4D120-98CB-72C9-DD28-9CC51E072003}"/>
          </ac:picMkLst>
        </pc:picChg>
        <pc:picChg chg="mod">
          <ac:chgData name="McHarg, Catherine" userId="88b8f76c-9ae3-4745-88eb-fe0667a22af5" providerId="ADAL" clId="{FC47BDE5-CBD9-490F-92CA-2FB32E69FF09}" dt="2024-12-05T15:47:41.024" v="1307"/>
          <ac:picMkLst>
            <pc:docMk/>
            <pc:sldMk cId="2647218331" sldId="482"/>
            <ac:picMk id="33" creationId="{D6F20D9F-3BB7-2DE3-3100-2AC5783B13DC}"/>
          </ac:picMkLst>
        </pc:picChg>
        <pc:picChg chg="mod">
          <ac:chgData name="McHarg, Catherine" userId="88b8f76c-9ae3-4745-88eb-fe0667a22af5" providerId="ADAL" clId="{FC47BDE5-CBD9-490F-92CA-2FB32E69FF09}" dt="2024-12-05T15:47:41.024" v="1307"/>
          <ac:picMkLst>
            <pc:docMk/>
            <pc:sldMk cId="2647218331" sldId="482"/>
            <ac:picMk id="36" creationId="{200BCD34-4DED-B4B5-C508-EFB5A21E53A2}"/>
          </ac:picMkLst>
        </pc:picChg>
        <pc:picChg chg="mod">
          <ac:chgData name="McHarg, Catherine" userId="88b8f76c-9ae3-4745-88eb-fe0667a22af5" providerId="ADAL" clId="{FC47BDE5-CBD9-490F-92CA-2FB32E69FF09}" dt="2024-12-05T15:47:41.024" v="1307"/>
          <ac:picMkLst>
            <pc:docMk/>
            <pc:sldMk cId="2647218331" sldId="482"/>
            <ac:picMk id="39" creationId="{6E586D25-527B-E007-EBDA-F4503DDD92BD}"/>
          </ac:picMkLst>
        </pc:picChg>
        <pc:picChg chg="mod">
          <ac:chgData name="McHarg, Catherine" userId="88b8f76c-9ae3-4745-88eb-fe0667a22af5" providerId="ADAL" clId="{FC47BDE5-CBD9-490F-92CA-2FB32E69FF09}" dt="2024-12-05T15:47:49.827" v="1309"/>
          <ac:picMkLst>
            <pc:docMk/>
            <pc:sldMk cId="2647218331" sldId="482"/>
            <ac:picMk id="42" creationId="{8CFA2187-6F91-1A50-3A58-86EE3FCA8F3C}"/>
          </ac:picMkLst>
        </pc:picChg>
        <pc:picChg chg="mod">
          <ac:chgData name="McHarg, Catherine" userId="88b8f76c-9ae3-4745-88eb-fe0667a22af5" providerId="ADAL" clId="{FC47BDE5-CBD9-490F-92CA-2FB32E69FF09}" dt="2024-12-05T15:47:49.827" v="1309"/>
          <ac:picMkLst>
            <pc:docMk/>
            <pc:sldMk cId="2647218331" sldId="482"/>
            <ac:picMk id="45" creationId="{4B7488FA-2F41-99D9-15C8-EEB7EEBF180A}"/>
          </ac:picMkLst>
        </pc:picChg>
        <pc:picChg chg="mod">
          <ac:chgData name="McHarg, Catherine" userId="88b8f76c-9ae3-4745-88eb-fe0667a22af5" providerId="ADAL" clId="{FC47BDE5-CBD9-490F-92CA-2FB32E69FF09}" dt="2024-12-05T15:47:49.827" v="1309"/>
          <ac:picMkLst>
            <pc:docMk/>
            <pc:sldMk cId="2647218331" sldId="482"/>
            <ac:picMk id="48" creationId="{170F7014-DB1D-B199-B5D1-62598BE8C107}"/>
          </ac:picMkLst>
        </pc:picChg>
        <pc:picChg chg="mod">
          <ac:chgData name="McHarg, Catherine" userId="88b8f76c-9ae3-4745-88eb-fe0667a22af5" providerId="ADAL" clId="{FC47BDE5-CBD9-490F-92CA-2FB32E69FF09}" dt="2024-12-05T15:47:49.827" v="1309"/>
          <ac:picMkLst>
            <pc:docMk/>
            <pc:sldMk cId="2647218331" sldId="482"/>
            <ac:picMk id="51" creationId="{8957F079-88CB-1ECB-F69F-A59D5AF04C6A}"/>
          </ac:picMkLst>
        </pc:picChg>
      </pc:sldChg>
      <pc:sldChg chg="del">
        <pc:chgData name="McHarg, Catherine" userId="88b8f76c-9ae3-4745-88eb-fe0667a22af5" providerId="ADAL" clId="{FC47BDE5-CBD9-490F-92CA-2FB32E69FF09}" dt="2024-12-06T10:33:36.048" v="2067" actId="47"/>
        <pc:sldMkLst>
          <pc:docMk/>
          <pc:sldMk cId="2227864878" sldId="483"/>
        </pc:sldMkLst>
      </pc:sldChg>
      <pc:sldChg chg="modSp mod modNotesTx">
        <pc:chgData name="McHarg, Catherine" userId="88b8f76c-9ae3-4745-88eb-fe0667a22af5" providerId="ADAL" clId="{FC47BDE5-CBD9-490F-92CA-2FB32E69FF09}" dt="2024-12-06T10:51:21.812" v="3044" actId="962"/>
        <pc:sldMkLst>
          <pc:docMk/>
          <pc:sldMk cId="748870915" sldId="484"/>
        </pc:sldMkLst>
        <pc:grpChg chg="mod">
          <ac:chgData name="McHarg, Catherine" userId="88b8f76c-9ae3-4745-88eb-fe0667a22af5" providerId="ADAL" clId="{FC47BDE5-CBD9-490F-92CA-2FB32E69FF09}" dt="2024-12-06T10:51:21.812" v="3044" actId="962"/>
          <ac:grpSpMkLst>
            <pc:docMk/>
            <pc:sldMk cId="748870915" sldId="484"/>
            <ac:grpSpMk id="18" creationId="{A4F80F20-BCA5-EC3C-E716-11FA5215F827}"/>
          </ac:grpSpMkLst>
        </pc:grpChg>
        <pc:picChg chg="mod">
          <ac:chgData name="McHarg, Catherine" userId="88b8f76c-9ae3-4745-88eb-fe0667a22af5" providerId="ADAL" clId="{FC47BDE5-CBD9-490F-92CA-2FB32E69FF09}" dt="2024-12-06T10:38:13.326" v="2300" actId="962"/>
          <ac:picMkLst>
            <pc:docMk/>
            <pc:sldMk cId="748870915" sldId="484"/>
            <ac:picMk id="16" creationId="{BED3D50C-5A34-7E69-0C3C-F8907BD3838B}"/>
          </ac:picMkLst>
        </pc:picChg>
      </pc:sldChg>
      <pc:sldChg chg="del">
        <pc:chgData name="McHarg, Catherine" userId="88b8f76c-9ae3-4745-88eb-fe0667a22af5" providerId="ADAL" clId="{FC47BDE5-CBD9-490F-92CA-2FB32E69FF09}" dt="2024-12-06T10:33:36.048" v="2067" actId="47"/>
        <pc:sldMkLst>
          <pc:docMk/>
          <pc:sldMk cId="3661441517" sldId="485"/>
        </pc:sldMkLst>
      </pc:sldChg>
      <pc:sldChg chg="del">
        <pc:chgData name="McHarg, Catherine" userId="88b8f76c-9ae3-4745-88eb-fe0667a22af5" providerId="ADAL" clId="{FC47BDE5-CBD9-490F-92CA-2FB32E69FF09}" dt="2024-12-06T10:46:05.902" v="2921" actId="2696"/>
        <pc:sldMkLst>
          <pc:docMk/>
          <pc:sldMk cId="4236609363" sldId="486"/>
        </pc:sldMkLst>
      </pc:sldChg>
      <pc:sldChg chg="addSp modSp new mod ord">
        <pc:chgData name="McHarg, Catherine" userId="88b8f76c-9ae3-4745-88eb-fe0667a22af5" providerId="ADAL" clId="{FC47BDE5-CBD9-490F-92CA-2FB32E69FF09}" dt="2024-12-05T16:16:03.751" v="1844"/>
        <pc:sldMkLst>
          <pc:docMk/>
          <pc:sldMk cId="2692108421" sldId="487"/>
        </pc:sldMkLst>
        <pc:spChg chg="mod">
          <ac:chgData name="McHarg, Catherine" userId="88b8f76c-9ae3-4745-88eb-fe0667a22af5" providerId="ADAL" clId="{FC47BDE5-CBD9-490F-92CA-2FB32E69FF09}" dt="2024-12-05T15:19:47.466" v="307"/>
          <ac:spMkLst>
            <pc:docMk/>
            <pc:sldMk cId="2692108421" sldId="487"/>
            <ac:spMk id="2" creationId="{CD40C8AC-B45F-DE5E-95D8-826BAE77C92C}"/>
          </ac:spMkLst>
        </pc:spChg>
        <pc:graphicFrameChg chg="add mod modGraphic">
          <ac:chgData name="McHarg, Catherine" userId="88b8f76c-9ae3-4745-88eb-fe0667a22af5" providerId="ADAL" clId="{FC47BDE5-CBD9-490F-92CA-2FB32E69FF09}" dt="2024-12-05T15:26:43.110" v="421" actId="2161"/>
          <ac:graphicFrameMkLst>
            <pc:docMk/>
            <pc:sldMk cId="2692108421" sldId="487"/>
            <ac:graphicFrameMk id="3" creationId="{3BAD138F-BFF4-A6C1-7A43-B34A60AAA4FB}"/>
          </ac:graphicFrameMkLst>
        </pc:graphicFrameChg>
      </pc:sldChg>
      <pc:sldChg chg="delSp modSp add mod ord modClrScheme chgLayout">
        <pc:chgData name="McHarg, Catherine" userId="88b8f76c-9ae3-4745-88eb-fe0667a22af5" providerId="ADAL" clId="{FC47BDE5-CBD9-490F-92CA-2FB32E69FF09}" dt="2024-12-05T16:16:03.751" v="1844"/>
        <pc:sldMkLst>
          <pc:docMk/>
          <pc:sldMk cId="1950304925" sldId="488"/>
        </pc:sldMkLst>
        <pc:spChg chg="mod ord">
          <ac:chgData name="McHarg, Catherine" userId="88b8f76c-9ae3-4745-88eb-fe0667a22af5" providerId="ADAL" clId="{FC47BDE5-CBD9-490F-92CA-2FB32E69FF09}" dt="2024-12-05T15:37:29.376" v="1124" actId="700"/>
          <ac:spMkLst>
            <pc:docMk/>
            <pc:sldMk cId="1950304925" sldId="488"/>
            <ac:spMk id="2" creationId="{30F757EA-9D56-CA9F-CA63-EEC74461B090}"/>
          </ac:spMkLst>
        </pc:spChg>
        <pc:spChg chg="mod ord">
          <ac:chgData name="McHarg, Catherine" userId="88b8f76c-9ae3-4745-88eb-fe0667a22af5" providerId="ADAL" clId="{FC47BDE5-CBD9-490F-92CA-2FB32E69FF09}" dt="2024-12-05T15:37:37.572" v="1126" actId="14100"/>
          <ac:spMkLst>
            <pc:docMk/>
            <pc:sldMk cId="1950304925" sldId="488"/>
            <ac:spMk id="3" creationId="{CBFD8FEC-70CB-EDF8-5EA9-ECF66BE9C8AB}"/>
          </ac:spMkLst>
        </pc:spChg>
        <pc:picChg chg="del mod ord">
          <ac:chgData name="McHarg, Catherine" userId="88b8f76c-9ae3-4745-88eb-fe0667a22af5" providerId="ADAL" clId="{FC47BDE5-CBD9-490F-92CA-2FB32E69FF09}" dt="2024-12-05T15:34:25.427" v="511" actId="478"/>
          <ac:picMkLst>
            <pc:docMk/>
            <pc:sldMk cId="1950304925" sldId="488"/>
            <ac:picMk id="8" creationId="{CC9C1749-3D59-161C-B0DE-71A2AB2A9FF2}"/>
          </ac:picMkLst>
        </pc:picChg>
      </pc:sldChg>
      <pc:sldChg chg="delSp modSp add del mod">
        <pc:chgData name="McHarg, Catherine" userId="88b8f76c-9ae3-4745-88eb-fe0667a22af5" providerId="ADAL" clId="{FC47BDE5-CBD9-490F-92CA-2FB32E69FF09}" dt="2024-12-05T16:14:27.400" v="1842" actId="2696"/>
        <pc:sldMkLst>
          <pc:docMk/>
          <pc:sldMk cId="1654567465" sldId="489"/>
        </pc:sldMkLst>
        <pc:spChg chg="mod topLvl">
          <ac:chgData name="McHarg, Catherine" userId="88b8f76c-9ae3-4745-88eb-fe0667a22af5" providerId="ADAL" clId="{FC47BDE5-CBD9-490F-92CA-2FB32E69FF09}" dt="2024-12-05T15:55:56.802" v="1511" actId="165"/>
          <ac:spMkLst>
            <pc:docMk/>
            <pc:sldMk cId="1654567465" sldId="489"/>
            <ac:spMk id="22" creationId="{D0DCB97C-2001-3B5C-BD4C-8BCB52D12C75}"/>
          </ac:spMkLst>
        </pc:spChg>
        <pc:grpChg chg="del mod">
          <ac:chgData name="McHarg, Catherine" userId="88b8f76c-9ae3-4745-88eb-fe0667a22af5" providerId="ADAL" clId="{FC47BDE5-CBD9-490F-92CA-2FB32E69FF09}" dt="2024-12-05T15:55:56.802" v="1511" actId="165"/>
          <ac:grpSpMkLst>
            <pc:docMk/>
            <pc:sldMk cId="1654567465" sldId="489"/>
            <ac:grpSpMk id="20" creationId="{EED824E2-58CD-C015-A03F-E17AED19ACD7}"/>
          </ac:grpSpMkLst>
        </pc:grpChg>
        <pc:picChg chg="mod topLvl">
          <ac:chgData name="McHarg, Catherine" userId="88b8f76c-9ae3-4745-88eb-fe0667a22af5" providerId="ADAL" clId="{FC47BDE5-CBD9-490F-92CA-2FB32E69FF09}" dt="2024-12-05T16:01:10.758" v="1582" actId="2085"/>
          <ac:picMkLst>
            <pc:docMk/>
            <pc:sldMk cId="1654567465" sldId="489"/>
            <ac:picMk id="21" creationId="{B894553D-7279-CC42-2D8D-5B3DEF0226A6}"/>
          </ac:picMkLst>
        </pc:picChg>
      </pc:sldChg>
      <pc:sldChg chg="delSp modSp add del mod">
        <pc:chgData name="McHarg, Catherine" userId="88b8f76c-9ae3-4745-88eb-fe0667a22af5" providerId="ADAL" clId="{FC47BDE5-CBD9-490F-92CA-2FB32E69FF09}" dt="2024-12-05T15:37:43.028" v="1127" actId="2696"/>
        <pc:sldMkLst>
          <pc:docMk/>
          <pc:sldMk cId="1701421176" sldId="489"/>
        </pc:sldMkLst>
        <pc:spChg chg="mod">
          <ac:chgData name="McHarg, Catherine" userId="88b8f76c-9ae3-4745-88eb-fe0667a22af5" providerId="ADAL" clId="{FC47BDE5-CBD9-490F-92CA-2FB32E69FF09}" dt="2024-12-05T15:29:55.883" v="433" actId="20577"/>
          <ac:spMkLst>
            <pc:docMk/>
            <pc:sldMk cId="1701421176" sldId="489"/>
            <ac:spMk id="2" creationId="{CD40C8AC-B45F-DE5E-95D8-826BAE77C92C}"/>
          </ac:spMkLst>
        </pc:spChg>
        <pc:graphicFrameChg chg="del">
          <ac:chgData name="McHarg, Catherine" userId="88b8f76c-9ae3-4745-88eb-fe0667a22af5" providerId="ADAL" clId="{FC47BDE5-CBD9-490F-92CA-2FB32E69FF09}" dt="2024-12-05T15:33:31.956" v="463" actId="478"/>
          <ac:graphicFrameMkLst>
            <pc:docMk/>
            <pc:sldMk cId="1701421176" sldId="489"/>
            <ac:graphicFrameMk id="3" creationId="{3BAD138F-BFF4-A6C1-7A43-B34A60AAA4FB}"/>
          </ac:graphicFrameMkLst>
        </pc:graphicFrameChg>
      </pc:sldChg>
      <pc:sldChg chg="addSp delSp modSp add mod ord modClrScheme chgLayout">
        <pc:chgData name="McHarg, Catherine" userId="88b8f76c-9ae3-4745-88eb-fe0667a22af5" providerId="ADAL" clId="{FC47BDE5-CBD9-490F-92CA-2FB32E69FF09}" dt="2024-12-06T10:48:27.790" v="3043" actId="207"/>
        <pc:sldMkLst>
          <pc:docMk/>
          <pc:sldMk cId="45631796" sldId="490"/>
        </pc:sldMkLst>
        <pc:spChg chg="mod ord">
          <ac:chgData name="McHarg, Catherine" userId="88b8f76c-9ae3-4745-88eb-fe0667a22af5" providerId="ADAL" clId="{FC47BDE5-CBD9-490F-92CA-2FB32E69FF09}" dt="2024-12-06T10:48:27.790" v="3043" actId="207"/>
          <ac:spMkLst>
            <pc:docMk/>
            <pc:sldMk cId="45631796" sldId="490"/>
            <ac:spMk id="2" creationId="{30F757EA-9D56-CA9F-CA63-EEC74461B090}"/>
          </ac:spMkLst>
        </pc:spChg>
        <pc:spChg chg="mod ord">
          <ac:chgData name="McHarg, Catherine" userId="88b8f76c-9ae3-4745-88eb-fe0667a22af5" providerId="ADAL" clId="{FC47BDE5-CBD9-490F-92CA-2FB32E69FF09}" dt="2024-12-05T16:25:49.569" v="2050" actId="113"/>
          <ac:spMkLst>
            <pc:docMk/>
            <pc:sldMk cId="45631796" sldId="490"/>
            <ac:spMk id="3" creationId="{CBFD8FEC-70CB-EDF8-5EA9-ECF66BE9C8AB}"/>
          </ac:spMkLst>
        </pc:spChg>
        <pc:spChg chg="add del">
          <ac:chgData name="McHarg, Catherine" userId="88b8f76c-9ae3-4745-88eb-fe0667a22af5" providerId="ADAL" clId="{FC47BDE5-CBD9-490F-92CA-2FB32E69FF09}" dt="2024-12-05T16:03:37.556" v="1617" actId="22"/>
          <ac:spMkLst>
            <pc:docMk/>
            <pc:sldMk cId="45631796" sldId="490"/>
            <ac:spMk id="9" creationId="{E13F4F02-CFCF-38DF-4639-CB8642AACF99}"/>
          </ac:spMkLst>
        </pc:spChg>
        <pc:spChg chg="del topLvl">
          <ac:chgData name="McHarg, Catherine" userId="88b8f76c-9ae3-4745-88eb-fe0667a22af5" providerId="ADAL" clId="{FC47BDE5-CBD9-490F-92CA-2FB32E69FF09}" dt="2024-12-05T16:01:48.293" v="1593" actId="478"/>
          <ac:spMkLst>
            <pc:docMk/>
            <pc:sldMk cId="45631796" sldId="490"/>
            <ac:spMk id="22" creationId="{D0DCB97C-2001-3B5C-BD4C-8BCB52D12C75}"/>
          </ac:spMkLst>
        </pc:spChg>
        <pc:spChg chg="del mod topLvl">
          <ac:chgData name="McHarg, Catherine" userId="88b8f76c-9ae3-4745-88eb-fe0667a22af5" providerId="ADAL" clId="{FC47BDE5-CBD9-490F-92CA-2FB32E69FF09}" dt="2024-12-05T16:01:41.260" v="1591" actId="478"/>
          <ac:spMkLst>
            <pc:docMk/>
            <pc:sldMk cId="45631796" sldId="490"/>
            <ac:spMk id="28" creationId="{8A438C7B-1A65-8E03-539C-1FC1E7F7F09E}"/>
          </ac:spMkLst>
        </pc:spChg>
        <pc:spChg chg="del mod topLvl">
          <ac:chgData name="McHarg, Catherine" userId="88b8f76c-9ae3-4745-88eb-fe0667a22af5" providerId="ADAL" clId="{FC47BDE5-CBD9-490F-92CA-2FB32E69FF09}" dt="2024-12-05T16:01:44.405" v="1592" actId="478"/>
          <ac:spMkLst>
            <pc:docMk/>
            <pc:sldMk cId="45631796" sldId="490"/>
            <ac:spMk id="40" creationId="{E0EB7530-91ED-AC90-DB22-2D48BAEDF35E}"/>
          </ac:spMkLst>
        </pc:spChg>
        <pc:grpChg chg="del">
          <ac:chgData name="McHarg, Catherine" userId="88b8f76c-9ae3-4745-88eb-fe0667a22af5" providerId="ADAL" clId="{FC47BDE5-CBD9-490F-92CA-2FB32E69FF09}" dt="2024-12-05T16:01:35.228" v="1586" actId="478"/>
          <ac:grpSpMkLst>
            <pc:docMk/>
            <pc:sldMk cId="45631796" sldId="490"/>
            <ac:grpSpMk id="5" creationId="{D6E97A64-5D81-9849-31CB-301C07EADF1D}"/>
          </ac:grpSpMkLst>
        </pc:grpChg>
        <pc:grpChg chg="del">
          <ac:chgData name="McHarg, Catherine" userId="88b8f76c-9ae3-4745-88eb-fe0667a22af5" providerId="ADAL" clId="{FC47BDE5-CBD9-490F-92CA-2FB32E69FF09}" dt="2024-12-05T16:01:34.037" v="1585" actId="478"/>
          <ac:grpSpMkLst>
            <pc:docMk/>
            <pc:sldMk cId="45631796" sldId="490"/>
            <ac:grpSpMk id="14" creationId="{D6C88742-7415-452E-7EA2-C2EDAC6A608B}"/>
          </ac:grpSpMkLst>
        </pc:grpChg>
        <pc:grpChg chg="del">
          <ac:chgData name="McHarg, Catherine" userId="88b8f76c-9ae3-4745-88eb-fe0667a22af5" providerId="ADAL" clId="{FC47BDE5-CBD9-490F-92CA-2FB32E69FF09}" dt="2024-12-05T16:01:32.526" v="1584" actId="478"/>
          <ac:grpSpMkLst>
            <pc:docMk/>
            <pc:sldMk cId="45631796" sldId="490"/>
            <ac:grpSpMk id="20" creationId="{EED824E2-58CD-C015-A03F-E17AED19ACD7}"/>
          </ac:grpSpMkLst>
        </pc:grpChg>
        <pc:grpChg chg="del">
          <ac:chgData name="McHarg, Catherine" userId="88b8f76c-9ae3-4745-88eb-fe0667a22af5" providerId="ADAL" clId="{FC47BDE5-CBD9-490F-92CA-2FB32E69FF09}" dt="2024-12-05T16:01:37.796" v="1588" actId="478"/>
          <ac:grpSpMkLst>
            <pc:docMk/>
            <pc:sldMk cId="45631796" sldId="490"/>
            <ac:grpSpMk id="26" creationId="{8C8F0A70-068D-AF38-349D-70CC7CDC2948}"/>
          </ac:grpSpMkLst>
        </pc:grpChg>
        <pc:grpChg chg="del">
          <ac:chgData name="McHarg, Catherine" userId="88b8f76c-9ae3-4745-88eb-fe0667a22af5" providerId="ADAL" clId="{FC47BDE5-CBD9-490F-92CA-2FB32E69FF09}" dt="2024-12-05T16:01:44.405" v="1592" actId="478"/>
          <ac:grpSpMkLst>
            <pc:docMk/>
            <pc:sldMk cId="45631796" sldId="490"/>
            <ac:grpSpMk id="29" creationId="{D6E48472-E964-4979-0C8C-C370BC39CD6A}"/>
          </ac:grpSpMkLst>
        </pc:grpChg>
        <pc:grpChg chg="del">
          <ac:chgData name="McHarg, Catherine" userId="88b8f76c-9ae3-4745-88eb-fe0667a22af5" providerId="ADAL" clId="{FC47BDE5-CBD9-490F-92CA-2FB32E69FF09}" dt="2024-12-05T16:01:44.405" v="1592" actId="478"/>
          <ac:grpSpMkLst>
            <pc:docMk/>
            <pc:sldMk cId="45631796" sldId="490"/>
            <ac:grpSpMk id="32" creationId="{018B8549-E598-5AAA-D40B-2A5C925B735F}"/>
          </ac:grpSpMkLst>
        </pc:grpChg>
        <pc:grpChg chg="del">
          <ac:chgData name="McHarg, Catherine" userId="88b8f76c-9ae3-4745-88eb-fe0667a22af5" providerId="ADAL" clId="{FC47BDE5-CBD9-490F-92CA-2FB32E69FF09}" dt="2024-12-05T16:01:52.141" v="1597" actId="478"/>
          <ac:grpSpMkLst>
            <pc:docMk/>
            <pc:sldMk cId="45631796" sldId="490"/>
            <ac:grpSpMk id="35" creationId="{494FAE33-5E17-9683-2859-21C9AF39E889}"/>
          </ac:grpSpMkLst>
        </pc:grpChg>
        <pc:grpChg chg="del">
          <ac:chgData name="McHarg, Catherine" userId="88b8f76c-9ae3-4745-88eb-fe0667a22af5" providerId="ADAL" clId="{FC47BDE5-CBD9-490F-92CA-2FB32E69FF09}" dt="2024-12-05T16:01:39.549" v="1590" actId="478"/>
          <ac:grpSpMkLst>
            <pc:docMk/>
            <pc:sldMk cId="45631796" sldId="490"/>
            <ac:grpSpMk id="38" creationId="{6E9A3DBC-ABB3-70BB-840E-D1FC9AE34FEA}"/>
          </ac:grpSpMkLst>
        </pc:grpChg>
        <pc:grpChg chg="del">
          <ac:chgData name="McHarg, Catherine" userId="88b8f76c-9ae3-4745-88eb-fe0667a22af5" providerId="ADAL" clId="{FC47BDE5-CBD9-490F-92CA-2FB32E69FF09}" dt="2024-12-05T16:01:50.261" v="1595" actId="478"/>
          <ac:grpSpMkLst>
            <pc:docMk/>
            <pc:sldMk cId="45631796" sldId="490"/>
            <ac:grpSpMk id="41" creationId="{84CD0324-18DE-B6F6-70CA-25CC14AACF9D}"/>
          </ac:grpSpMkLst>
        </pc:grpChg>
        <pc:grpChg chg="del">
          <ac:chgData name="McHarg, Catherine" userId="88b8f76c-9ae3-4745-88eb-fe0667a22af5" providerId="ADAL" clId="{FC47BDE5-CBD9-490F-92CA-2FB32E69FF09}" dt="2024-12-05T16:01:51.236" v="1596" actId="478"/>
          <ac:grpSpMkLst>
            <pc:docMk/>
            <pc:sldMk cId="45631796" sldId="490"/>
            <ac:grpSpMk id="44" creationId="{0A08F72A-E20E-7DA1-1B11-EFF34BAB1C03}"/>
          </ac:grpSpMkLst>
        </pc:grpChg>
        <pc:grpChg chg="del">
          <ac:chgData name="McHarg, Catherine" userId="88b8f76c-9ae3-4745-88eb-fe0667a22af5" providerId="ADAL" clId="{FC47BDE5-CBD9-490F-92CA-2FB32E69FF09}" dt="2024-12-05T16:01:54.188" v="1598" actId="478"/>
          <ac:grpSpMkLst>
            <pc:docMk/>
            <pc:sldMk cId="45631796" sldId="490"/>
            <ac:grpSpMk id="47" creationId="{54A57D09-C40B-D288-DC74-DD6A6F6F2367}"/>
          </ac:grpSpMkLst>
        </pc:grpChg>
        <pc:grpChg chg="del">
          <ac:chgData name="McHarg, Catherine" userId="88b8f76c-9ae3-4745-88eb-fe0667a22af5" providerId="ADAL" clId="{FC47BDE5-CBD9-490F-92CA-2FB32E69FF09}" dt="2024-12-05T16:01:49.364" v="1594" actId="478"/>
          <ac:grpSpMkLst>
            <pc:docMk/>
            <pc:sldMk cId="45631796" sldId="490"/>
            <ac:grpSpMk id="50" creationId="{BD11BD6E-3F53-D5B0-6963-5F457E492534}"/>
          </ac:grpSpMkLst>
        </pc:grpChg>
        <pc:graphicFrameChg chg="add mod modGraphic">
          <ac:chgData name="McHarg, Catherine" userId="88b8f76c-9ae3-4745-88eb-fe0667a22af5" providerId="ADAL" clId="{FC47BDE5-CBD9-490F-92CA-2FB32E69FF09}" dt="2024-12-06T10:36:50.322" v="2142" actId="13238"/>
          <ac:graphicFrameMkLst>
            <pc:docMk/>
            <pc:sldMk cId="45631796" sldId="490"/>
            <ac:graphicFrameMk id="4" creationId="{E906E0F7-6FAF-1208-3839-431961C63F19}"/>
          </ac:graphicFrameMkLst>
        </pc:graphicFrameChg>
        <pc:picChg chg="del topLvl">
          <ac:chgData name="McHarg, Catherine" userId="88b8f76c-9ae3-4745-88eb-fe0667a22af5" providerId="ADAL" clId="{FC47BDE5-CBD9-490F-92CA-2FB32E69FF09}" dt="2024-12-05T16:01:32.526" v="1584" actId="478"/>
          <ac:picMkLst>
            <pc:docMk/>
            <pc:sldMk cId="45631796" sldId="490"/>
            <ac:picMk id="21" creationId="{B894553D-7279-CC42-2D8D-5B3DEF0226A6}"/>
          </ac:picMkLst>
        </pc:picChg>
        <pc:picChg chg="del topLvl">
          <ac:chgData name="McHarg, Catherine" userId="88b8f76c-9ae3-4745-88eb-fe0667a22af5" providerId="ADAL" clId="{FC47BDE5-CBD9-490F-92CA-2FB32E69FF09}" dt="2024-12-05T16:01:37.796" v="1588" actId="478"/>
          <ac:picMkLst>
            <pc:docMk/>
            <pc:sldMk cId="45631796" sldId="490"/>
            <ac:picMk id="27" creationId="{F9F5FF5B-E526-1E21-AB61-D4A7FB15973C}"/>
          </ac:picMkLst>
        </pc:picChg>
        <pc:picChg chg="del topLvl">
          <ac:chgData name="McHarg, Catherine" userId="88b8f76c-9ae3-4745-88eb-fe0667a22af5" providerId="ADAL" clId="{FC47BDE5-CBD9-490F-92CA-2FB32E69FF09}" dt="2024-12-05T16:01:39.549" v="1590" actId="478"/>
          <ac:picMkLst>
            <pc:docMk/>
            <pc:sldMk cId="45631796" sldId="490"/>
            <ac:picMk id="39" creationId="{6E586D25-527B-E007-EBDA-F4503DDD92BD}"/>
          </ac:picMkLst>
        </pc:picChg>
      </pc:sldChg>
      <pc:sldChg chg="addSp delSp modSp add mod modClrScheme chgLayout">
        <pc:chgData name="McHarg, Catherine" userId="88b8f76c-9ae3-4745-88eb-fe0667a22af5" providerId="ADAL" clId="{FC47BDE5-CBD9-490F-92CA-2FB32E69FF09}" dt="2024-12-06T10:54:00.390" v="3059" actId="13244"/>
        <pc:sldMkLst>
          <pc:docMk/>
          <pc:sldMk cId="2921775365" sldId="491"/>
        </pc:sldMkLst>
        <pc:spChg chg="mod ord">
          <ac:chgData name="McHarg, Catherine" userId="88b8f76c-9ae3-4745-88eb-fe0667a22af5" providerId="ADAL" clId="{FC47BDE5-CBD9-490F-92CA-2FB32E69FF09}" dt="2024-12-06T10:48:12.716" v="3037" actId="207"/>
          <ac:spMkLst>
            <pc:docMk/>
            <pc:sldMk cId="2921775365" sldId="491"/>
            <ac:spMk id="2" creationId="{60A8217E-62E0-026A-DCC5-CA1DF50A62F0}"/>
          </ac:spMkLst>
        </pc:spChg>
        <pc:spChg chg="mod">
          <ac:chgData name="McHarg, Catherine" userId="88b8f76c-9ae3-4745-88eb-fe0667a22af5" providerId="ADAL" clId="{FC47BDE5-CBD9-490F-92CA-2FB32E69FF09}" dt="2024-12-06T10:45:38.880" v="2919"/>
          <ac:spMkLst>
            <pc:docMk/>
            <pc:sldMk cId="2921775365" sldId="491"/>
            <ac:spMk id="5" creationId="{D6048676-7BC8-F458-B362-635C86D94341}"/>
          </ac:spMkLst>
        </pc:spChg>
        <pc:spChg chg="mod">
          <ac:chgData name="McHarg, Catherine" userId="88b8f76c-9ae3-4745-88eb-fe0667a22af5" providerId="ADAL" clId="{FC47BDE5-CBD9-490F-92CA-2FB32E69FF09}" dt="2024-12-06T10:45:38.880" v="2919"/>
          <ac:spMkLst>
            <pc:docMk/>
            <pc:sldMk cId="2921775365" sldId="491"/>
            <ac:spMk id="6" creationId="{B3607D9E-97E7-6379-8F6D-8F76644E1E2E}"/>
          </ac:spMkLst>
        </pc:spChg>
        <pc:spChg chg="add mod">
          <ac:chgData name="McHarg, Catherine" userId="88b8f76c-9ae3-4745-88eb-fe0667a22af5" providerId="ADAL" clId="{FC47BDE5-CBD9-490F-92CA-2FB32E69FF09}" dt="2024-12-06T10:45:38.880" v="2919"/>
          <ac:spMkLst>
            <pc:docMk/>
            <pc:sldMk cId="2921775365" sldId="491"/>
            <ac:spMk id="7" creationId="{EFCED188-5485-D343-1E17-85AB217B3CF4}"/>
          </ac:spMkLst>
        </pc:spChg>
        <pc:spChg chg="mod">
          <ac:chgData name="McHarg, Catherine" userId="88b8f76c-9ae3-4745-88eb-fe0667a22af5" providerId="ADAL" clId="{FC47BDE5-CBD9-490F-92CA-2FB32E69FF09}" dt="2024-12-06T10:45:38.880" v="2919"/>
          <ac:spMkLst>
            <pc:docMk/>
            <pc:sldMk cId="2921775365" sldId="491"/>
            <ac:spMk id="9" creationId="{D4B0D032-5826-5865-393B-0A628A782E4F}"/>
          </ac:spMkLst>
        </pc:spChg>
        <pc:spChg chg="del mod">
          <ac:chgData name="McHarg, Catherine" userId="88b8f76c-9ae3-4745-88eb-fe0667a22af5" providerId="ADAL" clId="{FC47BDE5-CBD9-490F-92CA-2FB32E69FF09}" dt="2024-12-06T10:44:57.745" v="2914" actId="478"/>
          <ac:spMkLst>
            <pc:docMk/>
            <pc:sldMk cId="2921775365" sldId="491"/>
            <ac:spMk id="14" creationId="{E5A53471-3ED7-A789-4F39-FFC14031BC9C}"/>
          </ac:spMkLst>
        </pc:spChg>
        <pc:spChg chg="del">
          <ac:chgData name="McHarg, Catherine" userId="88b8f76c-9ae3-4745-88eb-fe0667a22af5" providerId="ADAL" clId="{FC47BDE5-CBD9-490F-92CA-2FB32E69FF09}" dt="2024-12-06T10:44:57.745" v="2914" actId="478"/>
          <ac:spMkLst>
            <pc:docMk/>
            <pc:sldMk cId="2921775365" sldId="491"/>
            <ac:spMk id="18" creationId="{A590632D-4B32-B9EE-626C-325F89DB0E74}"/>
          </ac:spMkLst>
        </pc:spChg>
        <pc:spChg chg="del">
          <ac:chgData name="McHarg, Catherine" userId="88b8f76c-9ae3-4745-88eb-fe0667a22af5" providerId="ADAL" clId="{FC47BDE5-CBD9-490F-92CA-2FB32E69FF09}" dt="2024-12-06T10:44:57.745" v="2914" actId="478"/>
          <ac:spMkLst>
            <pc:docMk/>
            <pc:sldMk cId="2921775365" sldId="491"/>
            <ac:spMk id="33" creationId="{420299C4-CB78-6814-E6F5-BB8AA14D26CE}"/>
          </ac:spMkLst>
        </pc:spChg>
        <pc:spChg chg="del">
          <ac:chgData name="McHarg, Catherine" userId="88b8f76c-9ae3-4745-88eb-fe0667a22af5" providerId="ADAL" clId="{FC47BDE5-CBD9-490F-92CA-2FB32E69FF09}" dt="2024-12-06T10:44:57.745" v="2914" actId="478"/>
          <ac:spMkLst>
            <pc:docMk/>
            <pc:sldMk cId="2921775365" sldId="491"/>
            <ac:spMk id="34" creationId="{77B46C46-F00F-CB75-08C2-64AEF3FB3D44}"/>
          </ac:spMkLst>
        </pc:spChg>
        <pc:spChg chg="del">
          <ac:chgData name="McHarg, Catherine" userId="88b8f76c-9ae3-4745-88eb-fe0667a22af5" providerId="ADAL" clId="{FC47BDE5-CBD9-490F-92CA-2FB32E69FF09}" dt="2024-12-06T10:44:57.745" v="2914" actId="478"/>
          <ac:spMkLst>
            <pc:docMk/>
            <pc:sldMk cId="2921775365" sldId="491"/>
            <ac:spMk id="40" creationId="{D30684F9-9801-8AE4-8411-C8DAEA9D033A}"/>
          </ac:spMkLst>
        </pc:spChg>
        <pc:spChg chg="del">
          <ac:chgData name="McHarg, Catherine" userId="88b8f76c-9ae3-4745-88eb-fe0667a22af5" providerId="ADAL" clId="{FC47BDE5-CBD9-490F-92CA-2FB32E69FF09}" dt="2024-12-06T10:44:57.745" v="2914" actId="478"/>
          <ac:spMkLst>
            <pc:docMk/>
            <pc:sldMk cId="2921775365" sldId="491"/>
            <ac:spMk id="42" creationId="{31A8571D-2281-BF50-C360-24E47BD9D6F1}"/>
          </ac:spMkLst>
        </pc:spChg>
        <pc:spChg chg="del">
          <ac:chgData name="McHarg, Catherine" userId="88b8f76c-9ae3-4745-88eb-fe0667a22af5" providerId="ADAL" clId="{FC47BDE5-CBD9-490F-92CA-2FB32E69FF09}" dt="2024-12-06T10:44:57.745" v="2914" actId="478"/>
          <ac:spMkLst>
            <pc:docMk/>
            <pc:sldMk cId="2921775365" sldId="491"/>
            <ac:spMk id="43" creationId="{45BEB169-6FE5-C12A-4C0B-3DD286419C78}"/>
          </ac:spMkLst>
        </pc:spChg>
        <pc:spChg chg="mod">
          <ac:chgData name="McHarg, Catherine" userId="88b8f76c-9ae3-4745-88eb-fe0667a22af5" providerId="ADAL" clId="{FC47BDE5-CBD9-490F-92CA-2FB32E69FF09}" dt="2024-12-06T10:34:40.109" v="2141" actId="20577"/>
          <ac:spMkLst>
            <pc:docMk/>
            <pc:sldMk cId="2921775365" sldId="491"/>
            <ac:spMk id="49" creationId="{B7979179-9D3F-B8C5-BD8A-7DC9CAE59D8B}"/>
          </ac:spMkLst>
        </pc:spChg>
        <pc:spChg chg="mod">
          <ac:chgData name="McHarg, Catherine" userId="88b8f76c-9ae3-4745-88eb-fe0667a22af5" providerId="ADAL" clId="{FC47BDE5-CBD9-490F-92CA-2FB32E69FF09}" dt="2024-12-06T10:45:38.880" v="2919"/>
          <ac:spMkLst>
            <pc:docMk/>
            <pc:sldMk cId="2921775365" sldId="491"/>
            <ac:spMk id="50" creationId="{8AA1416E-9B66-63AE-C628-1B47F9973FC5}"/>
          </ac:spMkLst>
        </pc:spChg>
        <pc:spChg chg="add mod ord">
          <ac:chgData name="McHarg, Catherine" userId="88b8f76c-9ae3-4745-88eb-fe0667a22af5" providerId="ADAL" clId="{FC47BDE5-CBD9-490F-92CA-2FB32E69FF09}" dt="2024-12-06T10:53:24.978" v="3054" actId="13244"/>
          <ac:spMkLst>
            <pc:docMk/>
            <pc:sldMk cId="2921775365" sldId="491"/>
            <ac:spMk id="51" creationId="{B5FB1425-7900-6341-490C-3DD7608DD0AE}"/>
          </ac:spMkLst>
        </pc:spChg>
        <pc:spChg chg="mod">
          <ac:chgData name="McHarg, Catherine" userId="88b8f76c-9ae3-4745-88eb-fe0667a22af5" providerId="ADAL" clId="{FC47BDE5-CBD9-490F-92CA-2FB32E69FF09}" dt="2024-12-06T10:45:38.880" v="2919"/>
          <ac:spMkLst>
            <pc:docMk/>
            <pc:sldMk cId="2921775365" sldId="491"/>
            <ac:spMk id="53" creationId="{21EF9349-7CB7-ADEB-42E9-07A85230129D}"/>
          </ac:spMkLst>
        </pc:spChg>
        <pc:spChg chg="mod">
          <ac:chgData name="McHarg, Catherine" userId="88b8f76c-9ae3-4745-88eb-fe0667a22af5" providerId="ADAL" clId="{FC47BDE5-CBD9-490F-92CA-2FB32E69FF09}" dt="2024-12-06T10:45:38.880" v="2919"/>
          <ac:spMkLst>
            <pc:docMk/>
            <pc:sldMk cId="2921775365" sldId="491"/>
            <ac:spMk id="54" creationId="{4AB5C4EB-1BFE-8456-9AAF-9C057C9EE7F1}"/>
          </ac:spMkLst>
        </pc:spChg>
        <pc:spChg chg="mod">
          <ac:chgData name="McHarg, Catherine" userId="88b8f76c-9ae3-4745-88eb-fe0667a22af5" providerId="ADAL" clId="{FC47BDE5-CBD9-490F-92CA-2FB32E69FF09}" dt="2024-12-06T10:45:38.880" v="2919"/>
          <ac:spMkLst>
            <pc:docMk/>
            <pc:sldMk cId="2921775365" sldId="491"/>
            <ac:spMk id="56" creationId="{F9F73638-B158-934C-5ACA-5581DC28E17B}"/>
          </ac:spMkLst>
        </pc:spChg>
        <pc:spChg chg="mod">
          <ac:chgData name="McHarg, Catherine" userId="88b8f76c-9ae3-4745-88eb-fe0667a22af5" providerId="ADAL" clId="{FC47BDE5-CBD9-490F-92CA-2FB32E69FF09}" dt="2024-12-06T10:45:38.880" v="2919"/>
          <ac:spMkLst>
            <pc:docMk/>
            <pc:sldMk cId="2921775365" sldId="491"/>
            <ac:spMk id="57" creationId="{E151340C-2434-961C-FD96-4964F58A2B66}"/>
          </ac:spMkLst>
        </pc:spChg>
        <pc:spChg chg="mod">
          <ac:chgData name="McHarg, Catherine" userId="88b8f76c-9ae3-4745-88eb-fe0667a22af5" providerId="ADAL" clId="{FC47BDE5-CBD9-490F-92CA-2FB32E69FF09}" dt="2024-12-06T10:45:38.880" v="2919"/>
          <ac:spMkLst>
            <pc:docMk/>
            <pc:sldMk cId="2921775365" sldId="491"/>
            <ac:spMk id="58" creationId="{459A6E64-E23B-9B3B-C0FB-4C18457C8CA7}"/>
          </ac:spMkLst>
        </pc:spChg>
        <pc:spChg chg="mod">
          <ac:chgData name="McHarg, Catherine" userId="88b8f76c-9ae3-4745-88eb-fe0667a22af5" providerId="ADAL" clId="{FC47BDE5-CBD9-490F-92CA-2FB32E69FF09}" dt="2024-12-06T10:45:38.880" v="2919"/>
          <ac:spMkLst>
            <pc:docMk/>
            <pc:sldMk cId="2921775365" sldId="491"/>
            <ac:spMk id="60" creationId="{F8317C92-E295-898A-534A-C48E94804062}"/>
          </ac:spMkLst>
        </pc:spChg>
        <pc:spChg chg="mod">
          <ac:chgData name="McHarg, Catherine" userId="88b8f76c-9ae3-4745-88eb-fe0667a22af5" providerId="ADAL" clId="{FC47BDE5-CBD9-490F-92CA-2FB32E69FF09}" dt="2024-12-06T10:45:38.880" v="2919"/>
          <ac:spMkLst>
            <pc:docMk/>
            <pc:sldMk cId="2921775365" sldId="491"/>
            <ac:spMk id="61" creationId="{DC69FACE-E9EB-1643-DAD6-F71B2A5C2131}"/>
          </ac:spMkLst>
        </pc:spChg>
        <pc:spChg chg="mod">
          <ac:chgData name="McHarg, Catherine" userId="88b8f76c-9ae3-4745-88eb-fe0667a22af5" providerId="ADAL" clId="{FC47BDE5-CBD9-490F-92CA-2FB32E69FF09}" dt="2024-12-06T10:45:38.880" v="2919"/>
          <ac:spMkLst>
            <pc:docMk/>
            <pc:sldMk cId="2921775365" sldId="491"/>
            <ac:spMk id="63" creationId="{F60041DF-CC56-78AC-797D-4DE19D9E6C90}"/>
          </ac:spMkLst>
        </pc:spChg>
        <pc:spChg chg="add mod ord">
          <ac:chgData name="McHarg, Catherine" userId="88b8f76c-9ae3-4745-88eb-fe0667a22af5" providerId="ADAL" clId="{FC47BDE5-CBD9-490F-92CA-2FB32E69FF09}" dt="2024-12-06T10:53:49.692" v="3057" actId="13244"/>
          <ac:spMkLst>
            <pc:docMk/>
            <pc:sldMk cId="2921775365" sldId="491"/>
            <ac:spMk id="66" creationId="{C88466E4-DD88-867E-87E7-24F2670423C4}"/>
          </ac:spMkLst>
        </pc:spChg>
        <pc:spChg chg="add mod ord">
          <ac:chgData name="McHarg, Catherine" userId="88b8f76c-9ae3-4745-88eb-fe0667a22af5" providerId="ADAL" clId="{FC47BDE5-CBD9-490F-92CA-2FB32E69FF09}" dt="2024-12-06T10:54:00.390" v="3059" actId="13244"/>
          <ac:spMkLst>
            <pc:docMk/>
            <pc:sldMk cId="2921775365" sldId="491"/>
            <ac:spMk id="67" creationId="{AFB0927A-FBAB-B502-6A4F-71D16CF0BC1F}"/>
          </ac:spMkLst>
        </pc:spChg>
        <pc:spChg chg="mod">
          <ac:chgData name="McHarg, Catherine" userId="88b8f76c-9ae3-4745-88eb-fe0667a22af5" providerId="ADAL" clId="{FC47BDE5-CBD9-490F-92CA-2FB32E69FF09}" dt="2024-12-06T10:45:38.880" v="2919"/>
          <ac:spMkLst>
            <pc:docMk/>
            <pc:sldMk cId="2921775365" sldId="491"/>
            <ac:spMk id="69" creationId="{3EF51FB0-7E4F-ECB8-2530-8A263E251A92}"/>
          </ac:spMkLst>
        </pc:spChg>
        <pc:spChg chg="mod">
          <ac:chgData name="McHarg, Catherine" userId="88b8f76c-9ae3-4745-88eb-fe0667a22af5" providerId="ADAL" clId="{FC47BDE5-CBD9-490F-92CA-2FB32E69FF09}" dt="2024-12-06T10:45:38.880" v="2919"/>
          <ac:spMkLst>
            <pc:docMk/>
            <pc:sldMk cId="2921775365" sldId="491"/>
            <ac:spMk id="70" creationId="{61A48DF6-095B-2044-53D2-6F0092C85AE9}"/>
          </ac:spMkLst>
        </pc:spChg>
        <pc:spChg chg="mod">
          <ac:chgData name="McHarg, Catherine" userId="88b8f76c-9ae3-4745-88eb-fe0667a22af5" providerId="ADAL" clId="{FC47BDE5-CBD9-490F-92CA-2FB32E69FF09}" dt="2024-12-06T10:45:38.880" v="2919"/>
          <ac:spMkLst>
            <pc:docMk/>
            <pc:sldMk cId="2921775365" sldId="491"/>
            <ac:spMk id="71" creationId="{0F422B1E-B6CE-D1DD-6B3B-BDF24F82D56D}"/>
          </ac:spMkLst>
        </pc:spChg>
        <pc:spChg chg="mod">
          <ac:chgData name="McHarg, Catherine" userId="88b8f76c-9ae3-4745-88eb-fe0667a22af5" providerId="ADAL" clId="{FC47BDE5-CBD9-490F-92CA-2FB32E69FF09}" dt="2024-12-06T10:45:38.880" v="2919"/>
          <ac:spMkLst>
            <pc:docMk/>
            <pc:sldMk cId="2921775365" sldId="491"/>
            <ac:spMk id="72" creationId="{F349761F-2399-7B3D-AD86-77D4D7B62875}"/>
          </ac:spMkLst>
        </pc:spChg>
        <pc:spChg chg="add mod">
          <ac:chgData name="McHarg, Catherine" userId="88b8f76c-9ae3-4745-88eb-fe0667a22af5" providerId="ADAL" clId="{FC47BDE5-CBD9-490F-92CA-2FB32E69FF09}" dt="2024-12-06T10:45:38.880" v="2919"/>
          <ac:spMkLst>
            <pc:docMk/>
            <pc:sldMk cId="2921775365" sldId="491"/>
            <ac:spMk id="73" creationId="{4D22ABDD-250A-EE08-2216-76245722F299}"/>
          </ac:spMkLst>
        </pc:spChg>
        <pc:spChg chg="add mod">
          <ac:chgData name="McHarg, Catherine" userId="88b8f76c-9ae3-4745-88eb-fe0667a22af5" providerId="ADAL" clId="{FC47BDE5-CBD9-490F-92CA-2FB32E69FF09}" dt="2024-12-06T10:45:38.880" v="2919"/>
          <ac:spMkLst>
            <pc:docMk/>
            <pc:sldMk cId="2921775365" sldId="491"/>
            <ac:spMk id="75" creationId="{FD63B2B9-3491-055D-E8C2-81E1367CE3B7}"/>
          </ac:spMkLst>
        </pc:spChg>
        <pc:spChg chg="add mod">
          <ac:chgData name="McHarg, Catherine" userId="88b8f76c-9ae3-4745-88eb-fe0667a22af5" providerId="ADAL" clId="{FC47BDE5-CBD9-490F-92CA-2FB32E69FF09}" dt="2024-12-06T10:45:38.880" v="2919"/>
          <ac:spMkLst>
            <pc:docMk/>
            <pc:sldMk cId="2921775365" sldId="491"/>
            <ac:spMk id="76" creationId="{1F822A24-6FBA-C028-7D2A-755D5B261D24}"/>
          </ac:spMkLst>
        </pc:spChg>
        <pc:spChg chg="mod">
          <ac:chgData name="McHarg, Catherine" userId="88b8f76c-9ae3-4745-88eb-fe0667a22af5" providerId="ADAL" clId="{FC47BDE5-CBD9-490F-92CA-2FB32E69FF09}" dt="2024-12-06T10:45:38.880" v="2919"/>
          <ac:spMkLst>
            <pc:docMk/>
            <pc:sldMk cId="2921775365" sldId="491"/>
            <ac:spMk id="79" creationId="{917F3B47-7B26-179E-6446-FF797BB4E736}"/>
          </ac:spMkLst>
        </pc:spChg>
        <pc:spChg chg="mod">
          <ac:chgData name="McHarg, Catherine" userId="88b8f76c-9ae3-4745-88eb-fe0667a22af5" providerId="ADAL" clId="{FC47BDE5-CBD9-490F-92CA-2FB32E69FF09}" dt="2024-12-06T10:45:38.880" v="2919"/>
          <ac:spMkLst>
            <pc:docMk/>
            <pc:sldMk cId="2921775365" sldId="491"/>
            <ac:spMk id="80" creationId="{7D2432BB-BF33-DFCD-EF1A-DEB4E707DD4C}"/>
          </ac:spMkLst>
        </pc:spChg>
        <pc:spChg chg="mod">
          <ac:chgData name="McHarg, Catherine" userId="88b8f76c-9ae3-4745-88eb-fe0667a22af5" providerId="ADAL" clId="{FC47BDE5-CBD9-490F-92CA-2FB32E69FF09}" dt="2024-12-06T10:45:38.880" v="2919"/>
          <ac:spMkLst>
            <pc:docMk/>
            <pc:sldMk cId="2921775365" sldId="491"/>
            <ac:spMk id="81" creationId="{D4C5763D-752D-6FB1-41ED-CD58C226523D}"/>
          </ac:spMkLst>
        </pc:spChg>
        <pc:grpChg chg="add mod ord">
          <ac:chgData name="McHarg, Catherine" userId="88b8f76c-9ae3-4745-88eb-fe0667a22af5" providerId="ADAL" clId="{FC47BDE5-CBD9-490F-92CA-2FB32E69FF09}" dt="2024-12-06T10:53:18.289" v="3053" actId="13244"/>
          <ac:grpSpMkLst>
            <pc:docMk/>
            <pc:sldMk cId="2921775365" sldId="491"/>
            <ac:grpSpMk id="4" creationId="{A70130EF-8C12-B716-BC17-F633DD198C50}"/>
          </ac:grpSpMkLst>
        </pc:grpChg>
        <pc:grpChg chg="add mod">
          <ac:chgData name="McHarg, Catherine" userId="88b8f76c-9ae3-4745-88eb-fe0667a22af5" providerId="ADAL" clId="{FC47BDE5-CBD9-490F-92CA-2FB32E69FF09}" dt="2024-12-06T10:45:38.880" v="2919"/>
          <ac:grpSpMkLst>
            <pc:docMk/>
            <pc:sldMk cId="2921775365" sldId="491"/>
            <ac:grpSpMk id="8" creationId="{C2E08F62-B526-249B-70D1-0ED3231314DB}"/>
          </ac:grpSpMkLst>
        </pc:grpChg>
        <pc:grpChg chg="del mod">
          <ac:chgData name="McHarg, Catherine" userId="88b8f76c-9ae3-4745-88eb-fe0667a22af5" providerId="ADAL" clId="{FC47BDE5-CBD9-490F-92CA-2FB32E69FF09}" dt="2024-12-06T10:44:57.745" v="2914" actId="478"/>
          <ac:grpSpMkLst>
            <pc:docMk/>
            <pc:sldMk cId="2921775365" sldId="491"/>
            <ac:grpSpMk id="10" creationId="{59418469-A4C0-534E-46B9-E952E6D0EC14}"/>
          </ac:grpSpMkLst>
        </pc:grpChg>
        <pc:grpChg chg="del mod">
          <ac:chgData name="McHarg, Catherine" userId="88b8f76c-9ae3-4745-88eb-fe0667a22af5" providerId="ADAL" clId="{FC47BDE5-CBD9-490F-92CA-2FB32E69FF09}" dt="2024-12-06T10:44:57.745" v="2914" actId="478"/>
          <ac:grpSpMkLst>
            <pc:docMk/>
            <pc:sldMk cId="2921775365" sldId="491"/>
            <ac:grpSpMk id="15" creationId="{30C6ADA2-8A55-F9EA-AAD7-70867B484A3C}"/>
          </ac:grpSpMkLst>
        </pc:grpChg>
        <pc:grpChg chg="del">
          <ac:chgData name="McHarg, Catherine" userId="88b8f76c-9ae3-4745-88eb-fe0667a22af5" providerId="ADAL" clId="{FC47BDE5-CBD9-490F-92CA-2FB32E69FF09}" dt="2024-12-06T10:44:57.745" v="2914" actId="478"/>
          <ac:grpSpMkLst>
            <pc:docMk/>
            <pc:sldMk cId="2921775365" sldId="491"/>
            <ac:grpSpMk id="19" creationId="{FE7A4E81-2F03-76C2-747F-02A9B42A5B50}"/>
          </ac:grpSpMkLst>
        </pc:grpChg>
        <pc:grpChg chg="del">
          <ac:chgData name="McHarg, Catherine" userId="88b8f76c-9ae3-4745-88eb-fe0667a22af5" providerId="ADAL" clId="{FC47BDE5-CBD9-490F-92CA-2FB32E69FF09}" dt="2024-12-06T10:44:57.745" v="2914" actId="478"/>
          <ac:grpSpMkLst>
            <pc:docMk/>
            <pc:sldMk cId="2921775365" sldId="491"/>
            <ac:grpSpMk id="22" creationId="{2D03DD52-8DF1-177C-1280-2EE863D0EFD7}"/>
          </ac:grpSpMkLst>
        </pc:grpChg>
        <pc:grpChg chg="del">
          <ac:chgData name="McHarg, Catherine" userId="88b8f76c-9ae3-4745-88eb-fe0667a22af5" providerId="ADAL" clId="{FC47BDE5-CBD9-490F-92CA-2FB32E69FF09}" dt="2024-12-06T10:44:57.745" v="2914" actId="478"/>
          <ac:grpSpMkLst>
            <pc:docMk/>
            <pc:sldMk cId="2921775365" sldId="491"/>
            <ac:grpSpMk id="26" creationId="{0030AB0F-591D-914C-0C78-D98AA5C1724B}"/>
          </ac:grpSpMkLst>
        </pc:grpChg>
        <pc:grpChg chg="del">
          <ac:chgData name="McHarg, Catherine" userId="88b8f76c-9ae3-4745-88eb-fe0667a22af5" providerId="ADAL" clId="{FC47BDE5-CBD9-490F-92CA-2FB32E69FF09}" dt="2024-12-06T10:44:57.745" v="2914" actId="478"/>
          <ac:grpSpMkLst>
            <pc:docMk/>
            <pc:sldMk cId="2921775365" sldId="491"/>
            <ac:grpSpMk id="29" creationId="{C33DC976-EB8F-3CE8-DCD0-563AB58DB2A7}"/>
          </ac:grpSpMkLst>
        </pc:grpChg>
        <pc:grpChg chg="del">
          <ac:chgData name="McHarg, Catherine" userId="88b8f76c-9ae3-4745-88eb-fe0667a22af5" providerId="ADAL" clId="{FC47BDE5-CBD9-490F-92CA-2FB32E69FF09}" dt="2024-12-06T10:44:57.745" v="2914" actId="478"/>
          <ac:grpSpMkLst>
            <pc:docMk/>
            <pc:sldMk cId="2921775365" sldId="491"/>
            <ac:grpSpMk id="35" creationId="{90FC9E0B-1550-BC0B-157C-9DE284F94A5A}"/>
          </ac:grpSpMkLst>
        </pc:grpChg>
        <pc:grpChg chg="del">
          <ac:chgData name="McHarg, Catherine" userId="88b8f76c-9ae3-4745-88eb-fe0667a22af5" providerId="ADAL" clId="{FC47BDE5-CBD9-490F-92CA-2FB32E69FF09}" dt="2024-12-06T10:44:57.745" v="2914" actId="478"/>
          <ac:grpSpMkLst>
            <pc:docMk/>
            <pc:sldMk cId="2921775365" sldId="491"/>
            <ac:grpSpMk id="44" creationId="{300133A5-75DD-14A0-66F5-AAB1AAA4380A}"/>
          </ac:grpSpMkLst>
        </pc:grpChg>
        <pc:grpChg chg="add mod">
          <ac:chgData name="McHarg, Catherine" userId="88b8f76c-9ae3-4745-88eb-fe0667a22af5" providerId="ADAL" clId="{FC47BDE5-CBD9-490F-92CA-2FB32E69FF09}" dt="2024-12-06T10:45:38.880" v="2919"/>
          <ac:grpSpMkLst>
            <pc:docMk/>
            <pc:sldMk cId="2921775365" sldId="491"/>
            <ac:grpSpMk id="52" creationId="{E16CB47E-616A-CA2D-1736-FFCB96690BD6}"/>
          </ac:grpSpMkLst>
        </pc:grpChg>
        <pc:grpChg chg="add mod">
          <ac:chgData name="McHarg, Catherine" userId="88b8f76c-9ae3-4745-88eb-fe0667a22af5" providerId="ADAL" clId="{FC47BDE5-CBD9-490F-92CA-2FB32E69FF09}" dt="2024-12-06T10:45:38.880" v="2919"/>
          <ac:grpSpMkLst>
            <pc:docMk/>
            <pc:sldMk cId="2921775365" sldId="491"/>
            <ac:grpSpMk id="55" creationId="{53562A3D-098B-C46F-5EBA-8DD6AEC2161C}"/>
          </ac:grpSpMkLst>
        </pc:grpChg>
        <pc:grpChg chg="add mod ord">
          <ac:chgData name="McHarg, Catherine" userId="88b8f76c-9ae3-4745-88eb-fe0667a22af5" providerId="ADAL" clId="{FC47BDE5-CBD9-490F-92CA-2FB32E69FF09}" dt="2024-12-06T10:53:39.092" v="3055" actId="13244"/>
          <ac:grpSpMkLst>
            <pc:docMk/>
            <pc:sldMk cId="2921775365" sldId="491"/>
            <ac:grpSpMk id="59" creationId="{F505EDEA-8A1B-52A4-1B12-4B3588E891AC}"/>
          </ac:grpSpMkLst>
        </pc:grpChg>
        <pc:grpChg chg="add mod ord">
          <ac:chgData name="McHarg, Catherine" userId="88b8f76c-9ae3-4745-88eb-fe0667a22af5" providerId="ADAL" clId="{FC47BDE5-CBD9-490F-92CA-2FB32E69FF09}" dt="2024-12-06T10:53:43.981" v="3056" actId="13244"/>
          <ac:grpSpMkLst>
            <pc:docMk/>
            <pc:sldMk cId="2921775365" sldId="491"/>
            <ac:grpSpMk id="62" creationId="{009C6310-5DD9-D48A-B7A7-06D71B90789B}"/>
          </ac:grpSpMkLst>
        </pc:grpChg>
        <pc:grpChg chg="add mod">
          <ac:chgData name="McHarg, Catherine" userId="88b8f76c-9ae3-4745-88eb-fe0667a22af5" providerId="ADAL" clId="{FC47BDE5-CBD9-490F-92CA-2FB32E69FF09}" dt="2024-12-06T10:45:38.880" v="2919"/>
          <ac:grpSpMkLst>
            <pc:docMk/>
            <pc:sldMk cId="2921775365" sldId="491"/>
            <ac:grpSpMk id="68" creationId="{1D3060A3-3C03-99D2-2167-C3C5ECF0FD5B}"/>
          </ac:grpSpMkLst>
        </pc:grpChg>
        <pc:grpChg chg="add mod">
          <ac:chgData name="McHarg, Catherine" userId="88b8f76c-9ae3-4745-88eb-fe0667a22af5" providerId="ADAL" clId="{FC47BDE5-CBD9-490F-92CA-2FB32E69FF09}" dt="2024-12-06T10:46:49.879" v="2941" actId="962"/>
          <ac:grpSpMkLst>
            <pc:docMk/>
            <pc:sldMk cId="2921775365" sldId="491"/>
            <ac:grpSpMk id="77" creationId="{E306667F-AD22-656B-701C-070E8A5F1109}"/>
          </ac:grpSpMkLst>
        </pc:grpChg>
        <pc:grpChg chg="mod">
          <ac:chgData name="McHarg, Catherine" userId="88b8f76c-9ae3-4745-88eb-fe0667a22af5" providerId="ADAL" clId="{FC47BDE5-CBD9-490F-92CA-2FB32E69FF09}" dt="2024-12-06T10:45:38.880" v="2919"/>
          <ac:grpSpMkLst>
            <pc:docMk/>
            <pc:sldMk cId="2921775365" sldId="491"/>
            <ac:grpSpMk id="78" creationId="{60FC0B1F-C04D-526A-CFD3-7931D62A928B}"/>
          </ac:grpSpMkLst>
        </pc:grpChg>
        <pc:graphicFrameChg chg="add mod">
          <ac:chgData name="McHarg, Catherine" userId="88b8f76c-9ae3-4745-88eb-fe0667a22af5" providerId="ADAL" clId="{FC47BDE5-CBD9-490F-92CA-2FB32E69FF09}" dt="2024-12-06T10:44:59.031" v="2915"/>
          <ac:graphicFrameMkLst>
            <pc:docMk/>
            <pc:sldMk cId="2921775365" sldId="491"/>
            <ac:graphicFrameMk id="3" creationId="{EA9E8075-042E-72C1-2993-2C9CE05A5E5E}"/>
          </ac:graphicFrameMkLst>
        </pc:graphicFrameChg>
        <pc:graphicFrameChg chg="del mod modGraphic">
          <ac:chgData name="McHarg, Catherine" userId="88b8f76c-9ae3-4745-88eb-fe0667a22af5" providerId="ADAL" clId="{FC47BDE5-CBD9-490F-92CA-2FB32E69FF09}" dt="2024-12-06T10:44:53.667" v="2913" actId="478"/>
          <ac:graphicFrameMkLst>
            <pc:docMk/>
            <pc:sldMk cId="2921775365" sldId="491"/>
            <ac:graphicFrameMk id="13" creationId="{50713985-2E99-9129-E283-A5D213F03742}"/>
          </ac:graphicFrameMkLst>
        </pc:graphicFrameChg>
        <pc:picChg chg="del">
          <ac:chgData name="McHarg, Catherine" userId="88b8f76c-9ae3-4745-88eb-fe0667a22af5" providerId="ADAL" clId="{FC47BDE5-CBD9-490F-92CA-2FB32E69FF09}" dt="2024-12-06T10:44:57.745" v="2914" actId="478"/>
          <ac:picMkLst>
            <pc:docMk/>
            <pc:sldMk cId="2921775365" sldId="491"/>
            <ac:picMk id="41" creationId="{B9573065-901D-5849-2D52-FC502F1B4D89}"/>
          </ac:picMkLst>
        </pc:picChg>
        <pc:picChg chg="add mod">
          <ac:chgData name="McHarg, Catherine" userId="88b8f76c-9ae3-4745-88eb-fe0667a22af5" providerId="ADAL" clId="{FC47BDE5-CBD9-490F-92CA-2FB32E69FF09}" dt="2024-12-06T10:47:14.928" v="2943" actId="962"/>
          <ac:picMkLst>
            <pc:docMk/>
            <pc:sldMk cId="2921775365" sldId="491"/>
            <ac:picMk id="74" creationId="{9F711CFD-D089-5BCF-194F-52073D0F213A}"/>
          </ac:picMkLst>
        </pc:picChg>
        <pc:cxnChg chg="mod">
          <ac:chgData name="McHarg, Catherine" userId="88b8f76c-9ae3-4745-88eb-fe0667a22af5" providerId="ADAL" clId="{FC47BDE5-CBD9-490F-92CA-2FB32E69FF09}" dt="2024-12-06T10:44:57.745" v="2914" actId="478"/>
          <ac:cxnSpMkLst>
            <pc:docMk/>
            <pc:sldMk cId="2921775365" sldId="491"/>
            <ac:cxnSpMk id="31" creationId="{FDCE3714-B495-9580-AB58-61246E1A4726}"/>
          </ac:cxnSpMkLst>
        </pc:cxnChg>
        <pc:cxnChg chg="mod">
          <ac:chgData name="McHarg, Catherine" userId="88b8f76c-9ae3-4745-88eb-fe0667a22af5" providerId="ADAL" clId="{FC47BDE5-CBD9-490F-92CA-2FB32E69FF09}" dt="2024-12-06T10:45:38.880" v="2919"/>
          <ac:cxnSpMkLst>
            <pc:docMk/>
            <pc:sldMk cId="2921775365" sldId="491"/>
            <ac:cxnSpMk id="64" creationId="{86033BB3-9D0B-5E7D-1E08-EDA487B71B65}"/>
          </ac:cxnSpMkLst>
        </pc:cxnChg>
        <pc:cxnChg chg="mod">
          <ac:chgData name="McHarg, Catherine" userId="88b8f76c-9ae3-4745-88eb-fe0667a22af5" providerId="ADAL" clId="{FC47BDE5-CBD9-490F-92CA-2FB32E69FF09}" dt="2024-12-06T10:45:38.880" v="2919"/>
          <ac:cxnSpMkLst>
            <pc:docMk/>
            <pc:sldMk cId="2921775365" sldId="491"/>
            <ac:cxnSpMk id="65" creationId="{F4D10AF5-DB31-BA4C-6A09-2E5FBF850C03}"/>
          </ac:cxnSpMkLst>
        </pc:cxnChg>
      </pc:sldChg>
      <pc:sldChg chg="delSp modSp add del mod">
        <pc:chgData name="McHarg, Catherine" userId="88b8f76c-9ae3-4745-88eb-fe0667a22af5" providerId="ADAL" clId="{FC47BDE5-CBD9-490F-92CA-2FB32E69FF09}" dt="2024-12-06T10:45:46.225" v="2920" actId="2696"/>
        <pc:sldMkLst>
          <pc:docMk/>
          <pc:sldMk cId="1076302521" sldId="492"/>
        </pc:sldMkLst>
        <pc:graphicFrameChg chg="del modGraphic">
          <ac:chgData name="McHarg, Catherine" userId="88b8f76c-9ae3-4745-88eb-fe0667a22af5" providerId="ADAL" clId="{FC47BDE5-CBD9-490F-92CA-2FB32E69FF09}" dt="2024-12-06T10:45:29.479" v="2918" actId="21"/>
          <ac:graphicFrameMkLst>
            <pc:docMk/>
            <pc:sldMk cId="1076302521" sldId="492"/>
            <ac:graphicFrameMk id="13" creationId="{50713985-2E99-9129-E283-A5D213F03742}"/>
          </ac:graphicFrameMkLst>
        </pc:graphicFrameChg>
      </pc:sldChg>
      <pc:sldChg chg="addSp delSp modSp new del mod modClrScheme chgLayout">
        <pc:chgData name="McHarg, Catherine" userId="88b8f76c-9ae3-4745-88eb-fe0667a22af5" providerId="ADAL" clId="{FC47BDE5-CBD9-490F-92CA-2FB32E69FF09}" dt="2024-12-06T11:06:23.148" v="3237" actId="47"/>
        <pc:sldMkLst>
          <pc:docMk/>
          <pc:sldMk cId="1464315346" sldId="492"/>
        </pc:sldMkLst>
        <pc:spChg chg="del mod ord">
          <ac:chgData name="McHarg, Catherine" userId="88b8f76c-9ae3-4745-88eb-fe0667a22af5" providerId="ADAL" clId="{FC47BDE5-CBD9-490F-92CA-2FB32E69FF09}" dt="2024-12-06T11:04:51.083" v="3209" actId="700"/>
          <ac:spMkLst>
            <pc:docMk/>
            <pc:sldMk cId="1464315346" sldId="492"/>
            <ac:spMk id="2" creationId="{E8B97580-E249-A14F-F9E3-74101A09B11E}"/>
          </ac:spMkLst>
        </pc:spChg>
        <pc:spChg chg="del">
          <ac:chgData name="McHarg, Catherine" userId="88b8f76c-9ae3-4745-88eb-fe0667a22af5" providerId="ADAL" clId="{FC47BDE5-CBD9-490F-92CA-2FB32E69FF09}" dt="2024-12-06T11:04:51.083" v="3209" actId="700"/>
          <ac:spMkLst>
            <pc:docMk/>
            <pc:sldMk cId="1464315346" sldId="492"/>
            <ac:spMk id="3" creationId="{29DC1052-CD91-DDD1-349E-9DE1CEE2EE44}"/>
          </ac:spMkLst>
        </pc:spChg>
        <pc:spChg chg="del">
          <ac:chgData name="McHarg, Catherine" userId="88b8f76c-9ae3-4745-88eb-fe0667a22af5" providerId="ADAL" clId="{FC47BDE5-CBD9-490F-92CA-2FB32E69FF09}" dt="2024-12-06T11:04:51.083" v="3209" actId="700"/>
          <ac:spMkLst>
            <pc:docMk/>
            <pc:sldMk cId="1464315346" sldId="492"/>
            <ac:spMk id="4" creationId="{9617921E-D9C8-F230-006C-F299899DA449}"/>
          </ac:spMkLst>
        </pc:spChg>
        <pc:spChg chg="del">
          <ac:chgData name="McHarg, Catherine" userId="88b8f76c-9ae3-4745-88eb-fe0667a22af5" providerId="ADAL" clId="{FC47BDE5-CBD9-490F-92CA-2FB32E69FF09}" dt="2024-12-06T11:04:51.083" v="3209" actId="700"/>
          <ac:spMkLst>
            <pc:docMk/>
            <pc:sldMk cId="1464315346" sldId="492"/>
            <ac:spMk id="5" creationId="{79DBF124-3647-4D3A-5502-9CE801548629}"/>
          </ac:spMkLst>
        </pc:spChg>
        <pc:spChg chg="del">
          <ac:chgData name="McHarg, Catherine" userId="88b8f76c-9ae3-4745-88eb-fe0667a22af5" providerId="ADAL" clId="{FC47BDE5-CBD9-490F-92CA-2FB32E69FF09}" dt="2024-12-06T11:04:51.083" v="3209" actId="700"/>
          <ac:spMkLst>
            <pc:docMk/>
            <pc:sldMk cId="1464315346" sldId="492"/>
            <ac:spMk id="6" creationId="{CA8D1086-DDFB-9FF0-A349-A37FE97DDE4D}"/>
          </ac:spMkLst>
        </pc:spChg>
        <pc:spChg chg="del">
          <ac:chgData name="McHarg, Catherine" userId="88b8f76c-9ae3-4745-88eb-fe0667a22af5" providerId="ADAL" clId="{FC47BDE5-CBD9-490F-92CA-2FB32E69FF09}" dt="2024-12-06T11:04:51.083" v="3209" actId="700"/>
          <ac:spMkLst>
            <pc:docMk/>
            <pc:sldMk cId="1464315346" sldId="492"/>
            <ac:spMk id="7" creationId="{AD887491-40B5-08F6-F04D-AD7A1F5FBDE0}"/>
          </ac:spMkLst>
        </pc:spChg>
        <pc:spChg chg="del">
          <ac:chgData name="McHarg, Catherine" userId="88b8f76c-9ae3-4745-88eb-fe0667a22af5" providerId="ADAL" clId="{FC47BDE5-CBD9-490F-92CA-2FB32E69FF09}" dt="2024-12-06T11:04:51.083" v="3209" actId="700"/>
          <ac:spMkLst>
            <pc:docMk/>
            <pc:sldMk cId="1464315346" sldId="492"/>
            <ac:spMk id="8" creationId="{8D60E803-389D-521B-C348-EB4C1D063C49}"/>
          </ac:spMkLst>
        </pc:spChg>
        <pc:spChg chg="del">
          <ac:chgData name="McHarg, Catherine" userId="88b8f76c-9ae3-4745-88eb-fe0667a22af5" providerId="ADAL" clId="{FC47BDE5-CBD9-490F-92CA-2FB32E69FF09}" dt="2024-12-06T11:04:51.083" v="3209" actId="700"/>
          <ac:spMkLst>
            <pc:docMk/>
            <pc:sldMk cId="1464315346" sldId="492"/>
            <ac:spMk id="9" creationId="{F5D203FD-43F5-3AC9-BFBE-7506C6E15D10}"/>
          </ac:spMkLst>
        </pc:spChg>
        <pc:spChg chg="del">
          <ac:chgData name="McHarg, Catherine" userId="88b8f76c-9ae3-4745-88eb-fe0667a22af5" providerId="ADAL" clId="{FC47BDE5-CBD9-490F-92CA-2FB32E69FF09}" dt="2024-12-06T11:04:51.083" v="3209" actId="700"/>
          <ac:spMkLst>
            <pc:docMk/>
            <pc:sldMk cId="1464315346" sldId="492"/>
            <ac:spMk id="10" creationId="{4E672A89-95D4-20D2-2B42-06BE306A7592}"/>
          </ac:spMkLst>
        </pc:spChg>
        <pc:spChg chg="del">
          <ac:chgData name="McHarg, Catherine" userId="88b8f76c-9ae3-4745-88eb-fe0667a22af5" providerId="ADAL" clId="{FC47BDE5-CBD9-490F-92CA-2FB32E69FF09}" dt="2024-12-06T11:04:51.083" v="3209" actId="700"/>
          <ac:spMkLst>
            <pc:docMk/>
            <pc:sldMk cId="1464315346" sldId="492"/>
            <ac:spMk id="11" creationId="{CA489348-2B79-219A-CA97-B3D760F731EA}"/>
          </ac:spMkLst>
        </pc:spChg>
        <pc:spChg chg="add mod ord">
          <ac:chgData name="McHarg, Catherine" userId="88b8f76c-9ae3-4745-88eb-fe0667a22af5" providerId="ADAL" clId="{FC47BDE5-CBD9-490F-92CA-2FB32E69FF09}" dt="2024-12-06T11:04:51.083" v="3209" actId="700"/>
          <ac:spMkLst>
            <pc:docMk/>
            <pc:sldMk cId="1464315346" sldId="492"/>
            <ac:spMk id="12" creationId="{FE31B054-6B73-F2A0-3A12-8DEBA050361B}"/>
          </ac:spMkLst>
        </pc:spChg>
        <pc:picChg chg="add mod">
          <ac:chgData name="McHarg, Catherine" userId="88b8f76c-9ae3-4745-88eb-fe0667a22af5" providerId="ADAL" clId="{FC47BDE5-CBD9-490F-92CA-2FB32E69FF09}" dt="2024-12-06T11:05:06.195" v="3211" actId="14100"/>
          <ac:picMkLst>
            <pc:docMk/>
            <pc:sldMk cId="1464315346" sldId="492"/>
            <ac:picMk id="14" creationId="{7354E98B-C5BD-230D-8216-3ABB4CBD4593}"/>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1944299-672F-11EE-16BA-E31C18584DA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8A68AE45-B4D7-0013-3592-80BC1DD14AB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B969F94-C859-B74E-8120-19D32CC83F4F}" type="datetimeFigureOut">
              <a:rPr lang="en-US" smtClean="0"/>
              <a:t>12/9/2024</a:t>
            </a:fld>
            <a:endParaRPr lang="en-US"/>
          </a:p>
        </p:txBody>
      </p:sp>
      <p:sp>
        <p:nvSpPr>
          <p:cNvPr id="4" name="Footer Placeholder 3">
            <a:extLst>
              <a:ext uri="{FF2B5EF4-FFF2-40B4-BE49-F238E27FC236}">
                <a16:creationId xmlns:a16="http://schemas.microsoft.com/office/drawing/2014/main" id="{A02E9E07-0643-32BA-F461-AD6FCB4DE29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D2F9C54-3384-9C1B-B200-63D107E22E1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890668D-9747-7B40-AB07-D99BCB2AD0D3}" type="slidenum">
              <a:rPr lang="en-US" smtClean="0"/>
              <a:t>‹#›</a:t>
            </a:fld>
            <a:endParaRPr lang="en-US"/>
          </a:p>
        </p:txBody>
      </p:sp>
    </p:spTree>
    <p:extLst>
      <p:ext uri="{BB962C8B-B14F-4D97-AF65-F5344CB8AC3E}">
        <p14:creationId xmlns:p14="http://schemas.microsoft.com/office/powerpoint/2010/main" val="2436767317"/>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F83990-A5BB-0244-AEBF-938B6F8000C9}" type="datetimeFigureOut">
              <a:rPr lang="en-US" smtClean="0"/>
              <a:t>12/9/2024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AFFFB68-4C17-3C4E-8F1F-E2E74032E6C9}" type="slidenum">
              <a:rPr lang="en-US" smtClean="0"/>
              <a:t>‹#›</a:t>
            </a:fld>
            <a:endParaRPr lang="en-US"/>
          </a:p>
        </p:txBody>
      </p:sp>
    </p:spTree>
    <p:extLst>
      <p:ext uri="{BB962C8B-B14F-4D97-AF65-F5344CB8AC3E}">
        <p14:creationId xmlns:p14="http://schemas.microsoft.com/office/powerpoint/2010/main" val="13548325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historicengland.org.uk/images-books/photos/item/DP261767"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historicengland.org.uk/images-books/photos/item/DP017956" TargetMode="External"/><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historicengland.org.uk/images-books/photos/item/DP017956"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historicengland.org.uk/listing/the-list/list-entry/1272008?section=official-list-entry" TargetMode="External"/><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historicengland.org.uk/listing/the-list/map-search/" TargetMode="External"/><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s://historicengland.org.uk/services-skills/education/teaching-activities/how-you-can-provide-the-missing-pieces/" TargetMode="External"/><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s://historicengland.org.uk/listing/the-list/list-entry/1085364" TargetMode="External"/><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s://www.ancestry.co.uk/" TargetMode="External"/><Relationship Id="rId2" Type="http://schemas.openxmlformats.org/officeDocument/2006/relationships/slide" Target="../slides/slide61.xml"/><Relationship Id="rId1" Type="http://schemas.openxmlformats.org/officeDocument/2006/relationships/notesMaster" Target="../notesMasters/notesMaster1.xml"/><Relationship Id="rId5" Type="http://schemas.openxmlformats.org/officeDocument/2006/relationships/hyperlink" Target="https://commons.wikimedia.org/wiki/File:Remembrance_Poppy.svg" TargetMode="External"/><Relationship Id="rId4" Type="http://schemas.openxmlformats.org/officeDocument/2006/relationships/hyperlink" Target="https://www.findmypast.co.uk/"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Charlton Cemetery, Royal Borough of Greenwich</a:t>
            </a:r>
          </a:p>
        </p:txBody>
      </p:sp>
      <p:sp>
        <p:nvSpPr>
          <p:cNvPr id="4" name="Slide Number Placeholder 3"/>
          <p:cNvSpPr>
            <a:spLocks noGrp="1"/>
          </p:cNvSpPr>
          <p:nvPr>
            <p:ph type="sldNum" sz="quarter" idx="5"/>
          </p:nvPr>
        </p:nvSpPr>
        <p:spPr/>
        <p:txBody>
          <a:bodyPr/>
          <a:lstStyle/>
          <a:p>
            <a:fld id="{1AFFFB68-4C17-3C4E-8F1F-E2E74032E6C9}" type="slidenum">
              <a:rPr lang="en-US" smtClean="0"/>
              <a:t>1</a:t>
            </a:fld>
            <a:endParaRPr lang="en-US"/>
          </a:p>
        </p:txBody>
      </p:sp>
    </p:spTree>
    <p:extLst>
      <p:ext uri="{BB962C8B-B14F-4D97-AF65-F5344CB8AC3E}">
        <p14:creationId xmlns:p14="http://schemas.microsoft.com/office/powerpoint/2010/main" val="24581393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Images produced by Blackbird Publishing</a:t>
            </a:r>
          </a:p>
          <a:p>
            <a:endParaRPr lang="en-GB"/>
          </a:p>
        </p:txBody>
      </p:sp>
      <p:sp>
        <p:nvSpPr>
          <p:cNvPr id="4" name="Slide Number Placeholder 3"/>
          <p:cNvSpPr>
            <a:spLocks noGrp="1"/>
          </p:cNvSpPr>
          <p:nvPr>
            <p:ph type="sldNum" sz="quarter" idx="5"/>
          </p:nvPr>
        </p:nvSpPr>
        <p:spPr/>
        <p:txBody>
          <a:bodyPr/>
          <a:lstStyle/>
          <a:p>
            <a:fld id="{1AFFFB68-4C17-3C4E-8F1F-E2E74032E6C9}" type="slidenum">
              <a:rPr lang="en-US" smtClean="0"/>
              <a:t>14</a:t>
            </a:fld>
            <a:endParaRPr lang="en-US"/>
          </a:p>
        </p:txBody>
      </p:sp>
    </p:spTree>
    <p:extLst>
      <p:ext uri="{BB962C8B-B14F-4D97-AF65-F5344CB8AC3E}">
        <p14:creationId xmlns:p14="http://schemas.microsoft.com/office/powerpoint/2010/main" val="11533933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Share the answers with pupils so they can see how many they guessed correctly. Then ask them to either try and write a description of what each memorial type is like OR cut out the descriptions on the next slide and ask pupils to match them up </a:t>
            </a:r>
          </a:p>
        </p:txBody>
      </p:sp>
      <p:sp>
        <p:nvSpPr>
          <p:cNvPr id="4" name="Slide Number Placeholder 3"/>
          <p:cNvSpPr>
            <a:spLocks noGrp="1"/>
          </p:cNvSpPr>
          <p:nvPr>
            <p:ph type="sldNum" sz="quarter" idx="5"/>
          </p:nvPr>
        </p:nvSpPr>
        <p:spPr/>
        <p:txBody>
          <a:bodyPr/>
          <a:lstStyle/>
          <a:p>
            <a:fld id="{1AFFFB68-4C17-3C4E-8F1F-E2E74032E6C9}" type="slidenum">
              <a:rPr lang="en-US" smtClean="0"/>
              <a:t>15</a:t>
            </a:fld>
            <a:endParaRPr lang="en-US"/>
          </a:p>
        </p:txBody>
      </p:sp>
    </p:spTree>
    <p:extLst>
      <p:ext uri="{BB962C8B-B14F-4D97-AF65-F5344CB8AC3E}">
        <p14:creationId xmlns:p14="http://schemas.microsoft.com/office/powerpoint/2010/main" val="6382068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Download our Local burial ground Grave Markers explorer trail to take out with you on your trip</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t>Images produced by Blackbird Publishing</a:t>
            </a:r>
          </a:p>
          <a:p>
            <a:endParaRPr lang="en-GB"/>
          </a:p>
        </p:txBody>
      </p:sp>
      <p:sp>
        <p:nvSpPr>
          <p:cNvPr id="4" name="Slide Number Placeholder 3"/>
          <p:cNvSpPr>
            <a:spLocks noGrp="1"/>
          </p:cNvSpPr>
          <p:nvPr>
            <p:ph type="sldNum" sz="quarter" idx="5"/>
          </p:nvPr>
        </p:nvSpPr>
        <p:spPr/>
        <p:txBody>
          <a:bodyPr/>
          <a:lstStyle/>
          <a:p>
            <a:fld id="{1AFFFB68-4C17-3C4E-8F1F-E2E74032E6C9}" type="slidenum">
              <a:rPr lang="en-US" smtClean="0"/>
              <a:t>18</a:t>
            </a:fld>
            <a:endParaRPr lang="en-US"/>
          </a:p>
        </p:txBody>
      </p:sp>
    </p:spTree>
    <p:extLst>
      <p:ext uri="{BB962C8B-B14F-4D97-AF65-F5344CB8AC3E}">
        <p14:creationId xmlns:p14="http://schemas.microsoft.com/office/powerpoint/2010/main" val="42130031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Images produced by Blackbird Publishing</a:t>
            </a:r>
          </a:p>
          <a:p>
            <a:endParaRPr lang="en-GB"/>
          </a:p>
        </p:txBody>
      </p:sp>
      <p:sp>
        <p:nvSpPr>
          <p:cNvPr id="4" name="Slide Number Placeholder 3"/>
          <p:cNvSpPr>
            <a:spLocks noGrp="1"/>
          </p:cNvSpPr>
          <p:nvPr>
            <p:ph type="sldNum" sz="quarter" idx="5"/>
          </p:nvPr>
        </p:nvSpPr>
        <p:spPr/>
        <p:txBody>
          <a:bodyPr/>
          <a:lstStyle/>
          <a:p>
            <a:fld id="{1AFFFB68-4C17-3C4E-8F1F-E2E74032E6C9}" type="slidenum">
              <a:rPr lang="en-US" smtClean="0"/>
              <a:t>19</a:t>
            </a:fld>
            <a:endParaRPr lang="en-US"/>
          </a:p>
        </p:txBody>
      </p:sp>
    </p:spTree>
    <p:extLst>
      <p:ext uri="{BB962C8B-B14F-4D97-AF65-F5344CB8AC3E}">
        <p14:creationId xmlns:p14="http://schemas.microsoft.com/office/powerpoint/2010/main" val="39666477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Images produced by Blackbird Publishing</a:t>
            </a:r>
          </a:p>
          <a:p>
            <a:endParaRPr lang="en-GB"/>
          </a:p>
        </p:txBody>
      </p:sp>
      <p:sp>
        <p:nvSpPr>
          <p:cNvPr id="4" name="Slide Number Placeholder 3"/>
          <p:cNvSpPr>
            <a:spLocks noGrp="1"/>
          </p:cNvSpPr>
          <p:nvPr>
            <p:ph type="sldNum" sz="quarter" idx="5"/>
          </p:nvPr>
        </p:nvSpPr>
        <p:spPr/>
        <p:txBody>
          <a:bodyPr/>
          <a:lstStyle/>
          <a:p>
            <a:fld id="{1AFFFB68-4C17-3C4E-8F1F-E2E74032E6C9}" type="slidenum">
              <a:rPr lang="en-US" smtClean="0"/>
              <a:t>20</a:t>
            </a:fld>
            <a:endParaRPr lang="en-US"/>
          </a:p>
        </p:txBody>
      </p:sp>
    </p:spTree>
    <p:extLst>
      <p:ext uri="{BB962C8B-B14F-4D97-AF65-F5344CB8AC3E}">
        <p14:creationId xmlns:p14="http://schemas.microsoft.com/office/powerpoint/2010/main" val="28778783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Images produced by Blackbird Publishing</a:t>
            </a:r>
          </a:p>
          <a:p>
            <a:endParaRPr lang="en-GB"/>
          </a:p>
        </p:txBody>
      </p:sp>
      <p:sp>
        <p:nvSpPr>
          <p:cNvPr id="4" name="Slide Number Placeholder 3"/>
          <p:cNvSpPr>
            <a:spLocks noGrp="1"/>
          </p:cNvSpPr>
          <p:nvPr>
            <p:ph type="sldNum" sz="quarter" idx="5"/>
          </p:nvPr>
        </p:nvSpPr>
        <p:spPr/>
        <p:txBody>
          <a:bodyPr/>
          <a:lstStyle/>
          <a:p>
            <a:fld id="{1AFFFB68-4C17-3C4E-8F1F-E2E74032E6C9}" type="slidenum">
              <a:rPr lang="en-US" smtClean="0"/>
              <a:t>21</a:t>
            </a:fld>
            <a:endParaRPr lang="en-US"/>
          </a:p>
        </p:txBody>
      </p:sp>
    </p:spTree>
    <p:extLst>
      <p:ext uri="{BB962C8B-B14F-4D97-AF65-F5344CB8AC3E}">
        <p14:creationId xmlns:p14="http://schemas.microsoft.com/office/powerpoint/2010/main" val="18821174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Images produced by Blackbird Publishing</a:t>
            </a:r>
          </a:p>
          <a:p>
            <a:endParaRPr lang="en-GB"/>
          </a:p>
        </p:txBody>
      </p:sp>
      <p:sp>
        <p:nvSpPr>
          <p:cNvPr id="4" name="Slide Number Placeholder 3"/>
          <p:cNvSpPr>
            <a:spLocks noGrp="1"/>
          </p:cNvSpPr>
          <p:nvPr>
            <p:ph type="sldNum" sz="quarter" idx="5"/>
          </p:nvPr>
        </p:nvSpPr>
        <p:spPr/>
        <p:txBody>
          <a:bodyPr/>
          <a:lstStyle/>
          <a:p>
            <a:fld id="{1AFFFB68-4C17-3C4E-8F1F-E2E74032E6C9}" type="slidenum">
              <a:rPr lang="en-US" smtClean="0"/>
              <a:t>22</a:t>
            </a:fld>
            <a:endParaRPr lang="en-US"/>
          </a:p>
        </p:txBody>
      </p:sp>
    </p:spTree>
    <p:extLst>
      <p:ext uri="{BB962C8B-B14F-4D97-AF65-F5344CB8AC3E}">
        <p14:creationId xmlns:p14="http://schemas.microsoft.com/office/powerpoint/2010/main" val="36830773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Images produced by Blackbird Publishing</a:t>
            </a:r>
          </a:p>
          <a:p>
            <a:endParaRPr lang="en-GB"/>
          </a:p>
        </p:txBody>
      </p:sp>
      <p:sp>
        <p:nvSpPr>
          <p:cNvPr id="4" name="Slide Number Placeholder 3"/>
          <p:cNvSpPr>
            <a:spLocks noGrp="1"/>
          </p:cNvSpPr>
          <p:nvPr>
            <p:ph type="sldNum" sz="quarter" idx="5"/>
          </p:nvPr>
        </p:nvSpPr>
        <p:spPr/>
        <p:txBody>
          <a:bodyPr/>
          <a:lstStyle/>
          <a:p>
            <a:fld id="{1AFFFB68-4C17-3C4E-8F1F-E2E74032E6C9}" type="slidenum">
              <a:rPr lang="en-US" smtClean="0"/>
              <a:t>23</a:t>
            </a:fld>
            <a:endParaRPr lang="en-US"/>
          </a:p>
        </p:txBody>
      </p:sp>
    </p:spTree>
    <p:extLst>
      <p:ext uri="{BB962C8B-B14F-4D97-AF65-F5344CB8AC3E}">
        <p14:creationId xmlns:p14="http://schemas.microsoft.com/office/powerpoint/2010/main" val="20597302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AFFFB68-4C17-3C4E-8F1F-E2E74032E6C9}" type="slidenum">
              <a:rPr lang="en-US" smtClean="0"/>
              <a:t>24</a:t>
            </a:fld>
            <a:endParaRPr lang="en-US"/>
          </a:p>
        </p:txBody>
      </p:sp>
    </p:spTree>
    <p:extLst>
      <p:ext uri="{BB962C8B-B14F-4D97-AF65-F5344CB8AC3E}">
        <p14:creationId xmlns:p14="http://schemas.microsoft.com/office/powerpoint/2010/main" val="24790497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Images produced by Blackbird Publishing</a:t>
            </a:r>
          </a:p>
          <a:p>
            <a:endParaRPr lang="en-GB"/>
          </a:p>
        </p:txBody>
      </p:sp>
      <p:sp>
        <p:nvSpPr>
          <p:cNvPr id="4" name="Slide Number Placeholder 3"/>
          <p:cNvSpPr>
            <a:spLocks noGrp="1"/>
          </p:cNvSpPr>
          <p:nvPr>
            <p:ph type="sldNum" sz="quarter" idx="5"/>
          </p:nvPr>
        </p:nvSpPr>
        <p:spPr/>
        <p:txBody>
          <a:bodyPr/>
          <a:lstStyle/>
          <a:p>
            <a:fld id="{1AFFFB68-4C17-3C4E-8F1F-E2E74032E6C9}" type="slidenum">
              <a:rPr lang="en-US" smtClean="0"/>
              <a:t>25</a:t>
            </a:fld>
            <a:endParaRPr lang="en-US"/>
          </a:p>
        </p:txBody>
      </p:sp>
    </p:spTree>
    <p:extLst>
      <p:ext uri="{BB962C8B-B14F-4D97-AF65-F5344CB8AC3E}">
        <p14:creationId xmlns:p14="http://schemas.microsoft.com/office/powerpoint/2010/main" val="36922329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err="1"/>
              <a:t>Nunhead</a:t>
            </a:r>
            <a:r>
              <a:rPr lang="en-GB"/>
              <a:t> Cemetery, Southwark, London</a:t>
            </a:r>
          </a:p>
          <a:p>
            <a:r>
              <a:rPr lang="en-GB"/>
              <a:t>St Laurence, Bradfield, Tendring, Essex</a:t>
            </a:r>
          </a:p>
        </p:txBody>
      </p:sp>
      <p:sp>
        <p:nvSpPr>
          <p:cNvPr id="4" name="Slide Number Placeholder 3"/>
          <p:cNvSpPr>
            <a:spLocks noGrp="1"/>
          </p:cNvSpPr>
          <p:nvPr>
            <p:ph type="sldNum" sz="quarter" idx="5"/>
          </p:nvPr>
        </p:nvSpPr>
        <p:spPr/>
        <p:txBody>
          <a:bodyPr/>
          <a:lstStyle/>
          <a:p>
            <a:fld id="{1AFFFB68-4C17-3C4E-8F1F-E2E74032E6C9}" type="slidenum">
              <a:rPr lang="en-US" smtClean="0"/>
              <a:t>4</a:t>
            </a:fld>
            <a:endParaRPr lang="en-US"/>
          </a:p>
        </p:txBody>
      </p:sp>
    </p:spTree>
    <p:extLst>
      <p:ext uri="{BB962C8B-B14F-4D97-AF65-F5344CB8AC3E}">
        <p14:creationId xmlns:p14="http://schemas.microsoft.com/office/powerpoint/2010/main" val="3126319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AFFFB68-4C17-3C4E-8F1F-E2E74032E6C9}" type="slidenum">
              <a:rPr lang="en-US" smtClean="0"/>
              <a:t>26</a:t>
            </a:fld>
            <a:endParaRPr lang="en-US"/>
          </a:p>
        </p:txBody>
      </p:sp>
    </p:spTree>
    <p:extLst>
      <p:ext uri="{BB962C8B-B14F-4D97-AF65-F5344CB8AC3E}">
        <p14:creationId xmlns:p14="http://schemas.microsoft.com/office/powerpoint/2010/main" val="685738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Images produced by Blackbird Publishing</a:t>
            </a:r>
          </a:p>
          <a:p>
            <a:endParaRPr lang="en-GB"/>
          </a:p>
        </p:txBody>
      </p:sp>
      <p:sp>
        <p:nvSpPr>
          <p:cNvPr id="4" name="Slide Number Placeholder 3"/>
          <p:cNvSpPr>
            <a:spLocks noGrp="1"/>
          </p:cNvSpPr>
          <p:nvPr>
            <p:ph type="sldNum" sz="quarter" idx="5"/>
          </p:nvPr>
        </p:nvSpPr>
        <p:spPr/>
        <p:txBody>
          <a:bodyPr/>
          <a:lstStyle/>
          <a:p>
            <a:fld id="{1AFFFB68-4C17-3C4E-8F1F-E2E74032E6C9}" type="slidenum">
              <a:rPr lang="en-US" smtClean="0"/>
              <a:t>27</a:t>
            </a:fld>
            <a:endParaRPr lang="en-US"/>
          </a:p>
        </p:txBody>
      </p:sp>
    </p:spTree>
    <p:extLst>
      <p:ext uri="{BB962C8B-B14F-4D97-AF65-F5344CB8AC3E}">
        <p14:creationId xmlns:p14="http://schemas.microsoft.com/office/powerpoint/2010/main" val="3697185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Images produced by Blackbird Publishing</a:t>
            </a:r>
          </a:p>
          <a:p>
            <a:endParaRPr lang="en-GB"/>
          </a:p>
        </p:txBody>
      </p:sp>
      <p:sp>
        <p:nvSpPr>
          <p:cNvPr id="4" name="Slide Number Placeholder 3"/>
          <p:cNvSpPr>
            <a:spLocks noGrp="1"/>
          </p:cNvSpPr>
          <p:nvPr>
            <p:ph type="sldNum" sz="quarter" idx="5"/>
          </p:nvPr>
        </p:nvSpPr>
        <p:spPr/>
        <p:txBody>
          <a:bodyPr/>
          <a:lstStyle/>
          <a:p>
            <a:fld id="{1AFFFB68-4C17-3C4E-8F1F-E2E74032E6C9}" type="slidenum">
              <a:rPr lang="en-US" smtClean="0"/>
              <a:t>28</a:t>
            </a:fld>
            <a:endParaRPr lang="en-US"/>
          </a:p>
        </p:txBody>
      </p:sp>
    </p:spTree>
    <p:extLst>
      <p:ext uri="{BB962C8B-B14F-4D97-AF65-F5344CB8AC3E}">
        <p14:creationId xmlns:p14="http://schemas.microsoft.com/office/powerpoint/2010/main" val="40311682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Images produced by Blackbird Publishing</a:t>
            </a:r>
          </a:p>
          <a:p>
            <a:endParaRPr lang="en-GB"/>
          </a:p>
        </p:txBody>
      </p:sp>
      <p:sp>
        <p:nvSpPr>
          <p:cNvPr id="4" name="Slide Number Placeholder 3"/>
          <p:cNvSpPr>
            <a:spLocks noGrp="1"/>
          </p:cNvSpPr>
          <p:nvPr>
            <p:ph type="sldNum" sz="quarter" idx="5"/>
          </p:nvPr>
        </p:nvSpPr>
        <p:spPr/>
        <p:txBody>
          <a:bodyPr/>
          <a:lstStyle/>
          <a:p>
            <a:fld id="{1AFFFB68-4C17-3C4E-8F1F-E2E74032E6C9}" type="slidenum">
              <a:rPr lang="en-US" smtClean="0"/>
              <a:t>29</a:t>
            </a:fld>
            <a:endParaRPr lang="en-US"/>
          </a:p>
        </p:txBody>
      </p:sp>
    </p:spTree>
    <p:extLst>
      <p:ext uri="{BB962C8B-B14F-4D97-AF65-F5344CB8AC3E}">
        <p14:creationId xmlns:p14="http://schemas.microsoft.com/office/powerpoint/2010/main" val="9951347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AFFFB68-4C17-3C4E-8F1F-E2E74032E6C9}" type="slidenum">
              <a:rPr lang="en-US" smtClean="0"/>
              <a:t>30</a:t>
            </a:fld>
            <a:endParaRPr lang="en-US"/>
          </a:p>
        </p:txBody>
      </p:sp>
    </p:spTree>
    <p:extLst>
      <p:ext uri="{BB962C8B-B14F-4D97-AF65-F5344CB8AC3E}">
        <p14:creationId xmlns:p14="http://schemas.microsoft.com/office/powerpoint/2010/main" val="1840134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Images produced by Blackbird Publishing</a:t>
            </a:r>
          </a:p>
          <a:p>
            <a:endParaRPr lang="en-GB"/>
          </a:p>
        </p:txBody>
      </p:sp>
      <p:sp>
        <p:nvSpPr>
          <p:cNvPr id="4" name="Slide Number Placeholder 3"/>
          <p:cNvSpPr>
            <a:spLocks noGrp="1"/>
          </p:cNvSpPr>
          <p:nvPr>
            <p:ph type="sldNum" sz="quarter" idx="5"/>
          </p:nvPr>
        </p:nvSpPr>
        <p:spPr/>
        <p:txBody>
          <a:bodyPr/>
          <a:lstStyle/>
          <a:p>
            <a:fld id="{1AFFFB68-4C17-3C4E-8F1F-E2E74032E6C9}" type="slidenum">
              <a:rPr lang="en-US" smtClean="0"/>
              <a:t>31</a:t>
            </a:fld>
            <a:endParaRPr lang="en-US"/>
          </a:p>
        </p:txBody>
      </p:sp>
    </p:spTree>
    <p:extLst>
      <p:ext uri="{BB962C8B-B14F-4D97-AF65-F5344CB8AC3E}">
        <p14:creationId xmlns:p14="http://schemas.microsoft.com/office/powerpoint/2010/main" val="2325724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AFFFB68-4C17-3C4E-8F1F-E2E74032E6C9}" type="slidenum">
              <a:rPr lang="en-US" smtClean="0"/>
              <a:t>32</a:t>
            </a:fld>
            <a:endParaRPr lang="en-US"/>
          </a:p>
        </p:txBody>
      </p:sp>
    </p:spTree>
    <p:extLst>
      <p:ext uri="{BB962C8B-B14F-4D97-AF65-F5344CB8AC3E}">
        <p14:creationId xmlns:p14="http://schemas.microsoft.com/office/powerpoint/2010/main" val="39932382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Images produced by Blackbird Publishing</a:t>
            </a:r>
          </a:p>
          <a:p>
            <a:endParaRPr lang="en-GB"/>
          </a:p>
        </p:txBody>
      </p:sp>
      <p:sp>
        <p:nvSpPr>
          <p:cNvPr id="4" name="Slide Number Placeholder 3"/>
          <p:cNvSpPr>
            <a:spLocks noGrp="1"/>
          </p:cNvSpPr>
          <p:nvPr>
            <p:ph type="sldNum" sz="quarter" idx="5"/>
          </p:nvPr>
        </p:nvSpPr>
        <p:spPr/>
        <p:txBody>
          <a:bodyPr/>
          <a:lstStyle/>
          <a:p>
            <a:fld id="{1AFFFB68-4C17-3C4E-8F1F-E2E74032E6C9}" type="slidenum">
              <a:rPr lang="en-US" smtClean="0"/>
              <a:t>33</a:t>
            </a:fld>
            <a:endParaRPr lang="en-US"/>
          </a:p>
        </p:txBody>
      </p:sp>
    </p:spTree>
    <p:extLst>
      <p:ext uri="{BB962C8B-B14F-4D97-AF65-F5344CB8AC3E}">
        <p14:creationId xmlns:p14="http://schemas.microsoft.com/office/powerpoint/2010/main" val="3075160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AFFFB68-4C17-3C4E-8F1F-E2E74032E6C9}" type="slidenum">
              <a:rPr lang="en-US" smtClean="0"/>
              <a:t>34</a:t>
            </a:fld>
            <a:endParaRPr lang="en-US"/>
          </a:p>
        </p:txBody>
      </p:sp>
    </p:spTree>
    <p:extLst>
      <p:ext uri="{BB962C8B-B14F-4D97-AF65-F5344CB8AC3E}">
        <p14:creationId xmlns:p14="http://schemas.microsoft.com/office/powerpoint/2010/main" val="178287461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Pedestal tombs at </a:t>
            </a:r>
            <a:r>
              <a:rPr lang="en-GB" err="1"/>
              <a:t>Nunhead</a:t>
            </a:r>
            <a:r>
              <a:rPr lang="en-GB"/>
              <a:t> Cemetery, London</a:t>
            </a:r>
          </a:p>
        </p:txBody>
      </p:sp>
      <p:sp>
        <p:nvSpPr>
          <p:cNvPr id="4" name="Slide Number Placeholder 3"/>
          <p:cNvSpPr>
            <a:spLocks noGrp="1"/>
          </p:cNvSpPr>
          <p:nvPr>
            <p:ph type="sldNum" sz="quarter" idx="5"/>
          </p:nvPr>
        </p:nvSpPr>
        <p:spPr/>
        <p:txBody>
          <a:bodyPr/>
          <a:lstStyle/>
          <a:p>
            <a:fld id="{1AFFFB68-4C17-3C4E-8F1F-E2E74032E6C9}" type="slidenum">
              <a:rPr lang="en-US" smtClean="0"/>
              <a:t>35</a:t>
            </a:fld>
            <a:endParaRPr lang="en-US"/>
          </a:p>
        </p:txBody>
      </p:sp>
    </p:spTree>
    <p:extLst>
      <p:ext uri="{BB962C8B-B14F-4D97-AF65-F5344CB8AC3E}">
        <p14:creationId xmlns:p14="http://schemas.microsoft.com/office/powerpoint/2010/main" val="32322045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Look on your local church or cemetery website – they often have a guide/map or contact the churchwarden as they may be able to help. It is important to check that there aren’t any funerals or other services at the time you wish to visit.</a:t>
            </a:r>
          </a:p>
          <a:p>
            <a:endParaRPr lang="en-GB"/>
          </a:p>
          <a:p>
            <a:r>
              <a:rPr lang="en-GB"/>
              <a:t>Greenwich Cemetery, Woolwich</a:t>
            </a:r>
          </a:p>
          <a:p>
            <a:endParaRPr lang="en-GB"/>
          </a:p>
          <a:p>
            <a:r>
              <a:rPr lang="en-GB"/>
              <a:t>Old Town Cemetery, St Mary’s, Isles of Scilly</a:t>
            </a:r>
          </a:p>
        </p:txBody>
      </p:sp>
      <p:sp>
        <p:nvSpPr>
          <p:cNvPr id="4" name="Slide Number Placeholder 3"/>
          <p:cNvSpPr>
            <a:spLocks noGrp="1"/>
          </p:cNvSpPr>
          <p:nvPr>
            <p:ph type="sldNum" sz="quarter" idx="5"/>
          </p:nvPr>
        </p:nvSpPr>
        <p:spPr/>
        <p:txBody>
          <a:bodyPr/>
          <a:lstStyle/>
          <a:p>
            <a:fld id="{1AFFFB68-4C17-3C4E-8F1F-E2E74032E6C9}" type="slidenum">
              <a:rPr lang="en-US" smtClean="0"/>
              <a:t>5</a:t>
            </a:fld>
            <a:endParaRPr lang="en-US"/>
          </a:p>
        </p:txBody>
      </p:sp>
    </p:spTree>
    <p:extLst>
      <p:ext uri="{BB962C8B-B14F-4D97-AF65-F5344CB8AC3E}">
        <p14:creationId xmlns:p14="http://schemas.microsoft.com/office/powerpoint/2010/main" val="31629178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Pedestal tombs at </a:t>
            </a:r>
            <a:r>
              <a:rPr lang="en-GB" err="1"/>
              <a:t>Nunhead</a:t>
            </a:r>
            <a:r>
              <a:rPr lang="en-GB"/>
              <a:t> Cemetery, London</a:t>
            </a:r>
          </a:p>
        </p:txBody>
      </p:sp>
      <p:sp>
        <p:nvSpPr>
          <p:cNvPr id="4" name="Slide Number Placeholder 3"/>
          <p:cNvSpPr>
            <a:spLocks noGrp="1"/>
          </p:cNvSpPr>
          <p:nvPr>
            <p:ph type="sldNum" sz="quarter" idx="5"/>
          </p:nvPr>
        </p:nvSpPr>
        <p:spPr/>
        <p:txBody>
          <a:bodyPr/>
          <a:lstStyle/>
          <a:p>
            <a:fld id="{1AFFFB68-4C17-3C4E-8F1F-E2E74032E6C9}" type="slidenum">
              <a:rPr lang="en-US" smtClean="0"/>
              <a:t>36</a:t>
            </a:fld>
            <a:endParaRPr lang="en-US"/>
          </a:p>
        </p:txBody>
      </p:sp>
    </p:spTree>
    <p:extLst>
      <p:ext uri="{BB962C8B-B14F-4D97-AF65-F5344CB8AC3E}">
        <p14:creationId xmlns:p14="http://schemas.microsoft.com/office/powerpoint/2010/main" val="352484692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Pedestal tombs at </a:t>
            </a:r>
            <a:r>
              <a:rPr lang="en-GB" err="1"/>
              <a:t>Nunhead</a:t>
            </a:r>
            <a:r>
              <a:rPr lang="en-GB"/>
              <a:t> Cemetery, London</a:t>
            </a:r>
          </a:p>
        </p:txBody>
      </p:sp>
      <p:sp>
        <p:nvSpPr>
          <p:cNvPr id="4" name="Slide Number Placeholder 3"/>
          <p:cNvSpPr>
            <a:spLocks noGrp="1"/>
          </p:cNvSpPr>
          <p:nvPr>
            <p:ph type="sldNum" sz="quarter" idx="5"/>
          </p:nvPr>
        </p:nvSpPr>
        <p:spPr/>
        <p:txBody>
          <a:bodyPr/>
          <a:lstStyle/>
          <a:p>
            <a:fld id="{1AFFFB68-4C17-3C4E-8F1F-E2E74032E6C9}" type="slidenum">
              <a:rPr lang="en-US" smtClean="0"/>
              <a:t>37</a:t>
            </a:fld>
            <a:endParaRPr lang="en-US"/>
          </a:p>
        </p:txBody>
      </p:sp>
    </p:spTree>
    <p:extLst>
      <p:ext uri="{BB962C8B-B14F-4D97-AF65-F5344CB8AC3E}">
        <p14:creationId xmlns:p14="http://schemas.microsoft.com/office/powerpoint/2010/main" val="311901605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Pedestal tombs at </a:t>
            </a:r>
            <a:r>
              <a:rPr lang="en-GB" err="1"/>
              <a:t>Nunhead</a:t>
            </a:r>
            <a:r>
              <a:rPr lang="en-GB"/>
              <a:t> Cemetery, London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t>Images produced by Blackbird Publishing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endParaRPr lang="en-GB"/>
          </a:p>
        </p:txBody>
      </p:sp>
      <p:sp>
        <p:nvSpPr>
          <p:cNvPr id="4" name="Slide Number Placeholder 3"/>
          <p:cNvSpPr>
            <a:spLocks noGrp="1"/>
          </p:cNvSpPr>
          <p:nvPr>
            <p:ph type="sldNum" sz="quarter" idx="5"/>
          </p:nvPr>
        </p:nvSpPr>
        <p:spPr/>
        <p:txBody>
          <a:bodyPr/>
          <a:lstStyle/>
          <a:p>
            <a:fld id="{1AFFFB68-4C17-3C4E-8F1F-E2E74032E6C9}" type="slidenum">
              <a:rPr lang="en-US" smtClean="0"/>
              <a:t>38</a:t>
            </a:fld>
            <a:endParaRPr lang="en-US"/>
          </a:p>
        </p:txBody>
      </p:sp>
    </p:spTree>
    <p:extLst>
      <p:ext uri="{BB962C8B-B14F-4D97-AF65-F5344CB8AC3E}">
        <p14:creationId xmlns:p14="http://schemas.microsoft.com/office/powerpoint/2010/main" val="208466300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Tomb of Henry Daniel, Monumental Mason at </a:t>
            </a:r>
            <a:r>
              <a:rPr lang="en-GB" err="1"/>
              <a:t>Nunhead</a:t>
            </a:r>
            <a:r>
              <a:rPr lang="en-GB"/>
              <a:t> Cemetery</a:t>
            </a:r>
          </a:p>
        </p:txBody>
      </p:sp>
      <p:sp>
        <p:nvSpPr>
          <p:cNvPr id="4" name="Slide Number Placeholder 3"/>
          <p:cNvSpPr>
            <a:spLocks noGrp="1"/>
          </p:cNvSpPr>
          <p:nvPr>
            <p:ph type="sldNum" sz="quarter" idx="5"/>
          </p:nvPr>
        </p:nvSpPr>
        <p:spPr/>
        <p:txBody>
          <a:bodyPr/>
          <a:lstStyle/>
          <a:p>
            <a:fld id="{1AFFFB68-4C17-3C4E-8F1F-E2E74032E6C9}" type="slidenum">
              <a:rPr lang="en-US" smtClean="0"/>
              <a:t>39</a:t>
            </a:fld>
            <a:endParaRPr lang="en-US"/>
          </a:p>
        </p:txBody>
      </p:sp>
    </p:spTree>
    <p:extLst>
      <p:ext uri="{BB962C8B-B14F-4D97-AF65-F5344CB8AC3E}">
        <p14:creationId xmlns:p14="http://schemas.microsoft.com/office/powerpoint/2010/main" val="4370097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Tomb of Henry Daniel, Monumental Mason at </a:t>
            </a:r>
            <a:r>
              <a:rPr lang="en-GB" err="1"/>
              <a:t>Nunhead</a:t>
            </a:r>
            <a:r>
              <a:rPr lang="en-GB"/>
              <a:t> Cemetery</a:t>
            </a:r>
          </a:p>
          <a:p>
            <a:endParaRPr lang="en-GB"/>
          </a:p>
        </p:txBody>
      </p:sp>
      <p:sp>
        <p:nvSpPr>
          <p:cNvPr id="4" name="Slide Number Placeholder 3"/>
          <p:cNvSpPr>
            <a:spLocks noGrp="1"/>
          </p:cNvSpPr>
          <p:nvPr>
            <p:ph type="sldNum" sz="quarter" idx="5"/>
          </p:nvPr>
        </p:nvSpPr>
        <p:spPr/>
        <p:txBody>
          <a:bodyPr/>
          <a:lstStyle/>
          <a:p>
            <a:fld id="{1AFFFB68-4C17-3C4E-8F1F-E2E74032E6C9}" type="slidenum">
              <a:rPr lang="en-US" smtClean="0"/>
              <a:t>40</a:t>
            </a:fld>
            <a:endParaRPr lang="en-US"/>
          </a:p>
        </p:txBody>
      </p:sp>
    </p:spTree>
    <p:extLst>
      <p:ext uri="{BB962C8B-B14F-4D97-AF65-F5344CB8AC3E}">
        <p14:creationId xmlns:p14="http://schemas.microsoft.com/office/powerpoint/2010/main" val="281671344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Tomb of Henry Daniel, Monumental Mason at </a:t>
            </a:r>
            <a:r>
              <a:rPr lang="en-GB" err="1"/>
              <a:t>Nunhead</a:t>
            </a:r>
            <a:r>
              <a:rPr lang="en-GB"/>
              <a:t> Cemetery</a:t>
            </a:r>
          </a:p>
          <a:p>
            <a:endParaRPr lang="en-GB"/>
          </a:p>
        </p:txBody>
      </p:sp>
      <p:sp>
        <p:nvSpPr>
          <p:cNvPr id="4" name="Slide Number Placeholder 3"/>
          <p:cNvSpPr>
            <a:spLocks noGrp="1"/>
          </p:cNvSpPr>
          <p:nvPr>
            <p:ph type="sldNum" sz="quarter" idx="5"/>
          </p:nvPr>
        </p:nvSpPr>
        <p:spPr/>
        <p:txBody>
          <a:bodyPr/>
          <a:lstStyle/>
          <a:p>
            <a:fld id="{1AFFFB68-4C17-3C4E-8F1F-E2E74032E6C9}" type="slidenum">
              <a:rPr lang="en-US" smtClean="0"/>
              <a:t>41</a:t>
            </a:fld>
            <a:endParaRPr lang="en-US"/>
          </a:p>
        </p:txBody>
      </p:sp>
    </p:spTree>
    <p:extLst>
      <p:ext uri="{BB962C8B-B14F-4D97-AF65-F5344CB8AC3E}">
        <p14:creationId xmlns:p14="http://schemas.microsoft.com/office/powerpoint/2010/main" val="64709909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Tomb of Henry Daniel, Monumental Mason at </a:t>
            </a:r>
            <a:r>
              <a:rPr lang="en-GB" err="1"/>
              <a:t>Nunhead</a:t>
            </a:r>
            <a:r>
              <a:rPr lang="en-GB"/>
              <a:t> Cemetery</a:t>
            </a:r>
          </a:p>
          <a:p>
            <a:endParaRPr lang="en-GB"/>
          </a:p>
        </p:txBody>
      </p:sp>
      <p:sp>
        <p:nvSpPr>
          <p:cNvPr id="4" name="Slide Number Placeholder 3"/>
          <p:cNvSpPr>
            <a:spLocks noGrp="1"/>
          </p:cNvSpPr>
          <p:nvPr>
            <p:ph type="sldNum" sz="quarter" idx="5"/>
          </p:nvPr>
        </p:nvSpPr>
        <p:spPr/>
        <p:txBody>
          <a:bodyPr/>
          <a:lstStyle/>
          <a:p>
            <a:fld id="{1AFFFB68-4C17-3C4E-8F1F-E2E74032E6C9}" type="slidenum">
              <a:rPr lang="en-US" smtClean="0"/>
              <a:t>42</a:t>
            </a:fld>
            <a:endParaRPr lang="en-US"/>
          </a:p>
        </p:txBody>
      </p:sp>
    </p:spTree>
    <p:extLst>
      <p:ext uri="{BB962C8B-B14F-4D97-AF65-F5344CB8AC3E}">
        <p14:creationId xmlns:p14="http://schemas.microsoft.com/office/powerpoint/2010/main" val="271964471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Tomb of Henry Daniel, Monumental Mason at </a:t>
            </a:r>
            <a:r>
              <a:rPr lang="en-GB" err="1"/>
              <a:t>Nunhead</a:t>
            </a:r>
            <a:r>
              <a:rPr lang="en-GB"/>
              <a:t> Cemetery</a:t>
            </a:r>
          </a:p>
          <a:p>
            <a:endParaRPr lang="en-GB"/>
          </a:p>
        </p:txBody>
      </p:sp>
      <p:sp>
        <p:nvSpPr>
          <p:cNvPr id="4" name="Slide Number Placeholder 3"/>
          <p:cNvSpPr>
            <a:spLocks noGrp="1"/>
          </p:cNvSpPr>
          <p:nvPr>
            <p:ph type="sldNum" sz="quarter" idx="5"/>
          </p:nvPr>
        </p:nvSpPr>
        <p:spPr/>
        <p:txBody>
          <a:bodyPr/>
          <a:lstStyle/>
          <a:p>
            <a:fld id="{1AFFFB68-4C17-3C4E-8F1F-E2E74032E6C9}" type="slidenum">
              <a:rPr lang="en-US" smtClean="0"/>
              <a:t>43</a:t>
            </a:fld>
            <a:endParaRPr lang="en-US"/>
          </a:p>
        </p:txBody>
      </p:sp>
    </p:spTree>
    <p:extLst>
      <p:ext uri="{BB962C8B-B14F-4D97-AF65-F5344CB8AC3E}">
        <p14:creationId xmlns:p14="http://schemas.microsoft.com/office/powerpoint/2010/main" val="422580332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Tomb of Henry Daniel, Monumental Mason at </a:t>
            </a:r>
            <a:r>
              <a:rPr lang="en-GB" err="1"/>
              <a:t>Nunhead</a:t>
            </a:r>
            <a:r>
              <a:rPr lang="en-GB"/>
              <a:t> Cemetery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t>Images produced by Blackbird Publishing</a:t>
            </a:r>
          </a:p>
          <a:p>
            <a:endParaRPr lang="en-GB"/>
          </a:p>
        </p:txBody>
      </p:sp>
      <p:sp>
        <p:nvSpPr>
          <p:cNvPr id="4" name="Slide Number Placeholder 3"/>
          <p:cNvSpPr>
            <a:spLocks noGrp="1"/>
          </p:cNvSpPr>
          <p:nvPr>
            <p:ph type="sldNum" sz="quarter" idx="5"/>
          </p:nvPr>
        </p:nvSpPr>
        <p:spPr/>
        <p:txBody>
          <a:bodyPr/>
          <a:lstStyle/>
          <a:p>
            <a:fld id="{1AFFFB68-4C17-3C4E-8F1F-E2E74032E6C9}" type="slidenum">
              <a:rPr lang="en-US" smtClean="0"/>
              <a:t>44</a:t>
            </a:fld>
            <a:endParaRPr lang="en-US"/>
          </a:p>
        </p:txBody>
      </p:sp>
    </p:spTree>
    <p:extLst>
      <p:ext uri="{BB962C8B-B14F-4D97-AF65-F5344CB8AC3E}">
        <p14:creationId xmlns:p14="http://schemas.microsoft.com/office/powerpoint/2010/main" val="341035875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Download our Local burial ground Grave Markers explorer trail to take out with you on your trip</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t>Images produced by Blackbird Publishing</a:t>
            </a:r>
          </a:p>
          <a:p>
            <a:endParaRPr lang="en-GB"/>
          </a:p>
        </p:txBody>
      </p:sp>
      <p:sp>
        <p:nvSpPr>
          <p:cNvPr id="4" name="Slide Number Placeholder 3"/>
          <p:cNvSpPr>
            <a:spLocks noGrp="1"/>
          </p:cNvSpPr>
          <p:nvPr>
            <p:ph type="sldNum" sz="quarter" idx="5"/>
          </p:nvPr>
        </p:nvSpPr>
        <p:spPr/>
        <p:txBody>
          <a:bodyPr/>
          <a:lstStyle/>
          <a:p>
            <a:fld id="{1AFFFB68-4C17-3C4E-8F1F-E2E74032E6C9}" type="slidenum">
              <a:rPr lang="en-US" smtClean="0"/>
              <a:t>45</a:t>
            </a:fld>
            <a:endParaRPr lang="en-US"/>
          </a:p>
        </p:txBody>
      </p:sp>
    </p:spTree>
    <p:extLst>
      <p:ext uri="{BB962C8B-B14F-4D97-AF65-F5344CB8AC3E}">
        <p14:creationId xmlns:p14="http://schemas.microsoft.com/office/powerpoint/2010/main" val="3736640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a:effectLst/>
                <a:latin typeface="Arial" panose="020B0604020202020204" pitchFamily="34" charset="0"/>
                <a:ea typeface="Arial" panose="020B0604020202020204" pitchFamily="34" charset="0"/>
                <a:cs typeface="Times New Roman" panose="02020603050405020304" pitchFamily="18" charset="0"/>
              </a:rPr>
              <a:t>© Historic England Archive  Ref: DP261767 - </a:t>
            </a:r>
            <a:r>
              <a:rPr lang="en-GB" sz="1800" u="sng">
                <a:solidFill>
                  <a:srgbClr val="0563C1"/>
                </a:solidFill>
                <a:effectLst/>
                <a:latin typeface="Arial" panose="020B0604020202020204" pitchFamily="34" charset="0"/>
                <a:ea typeface="Arial" panose="020B0604020202020204" pitchFamily="34" charset="0"/>
                <a:cs typeface="Times New Roman" panose="02020603050405020304" pitchFamily="18" charset="0"/>
                <a:hlinkClick r:id="rId3"/>
              </a:rPr>
              <a:t>https://historicengland.org.uk/images-books/photos/item/DP261767</a:t>
            </a:r>
            <a:r>
              <a:rPr lang="en-GB" sz="1800">
                <a:effectLst/>
                <a:latin typeface="Arial" panose="020B0604020202020204" pitchFamily="34" charset="0"/>
                <a:ea typeface="Arial" panose="020B0604020202020204" pitchFamily="34" charset="0"/>
                <a:cs typeface="Times New Roman" panose="02020603050405020304" pitchFamily="18" charset="0"/>
              </a:rPr>
              <a:t> </a:t>
            </a:r>
          </a:p>
        </p:txBody>
      </p:sp>
      <p:sp>
        <p:nvSpPr>
          <p:cNvPr id="4" name="Slide Number Placeholder 3"/>
          <p:cNvSpPr>
            <a:spLocks noGrp="1"/>
          </p:cNvSpPr>
          <p:nvPr>
            <p:ph type="sldNum" sz="quarter" idx="5"/>
          </p:nvPr>
        </p:nvSpPr>
        <p:spPr/>
        <p:txBody>
          <a:bodyPr/>
          <a:lstStyle/>
          <a:p>
            <a:fld id="{1AFFFB68-4C17-3C4E-8F1F-E2E74032E6C9}" type="slidenum">
              <a:rPr lang="en-US" smtClean="0"/>
              <a:t>6</a:t>
            </a:fld>
            <a:endParaRPr lang="en-US"/>
          </a:p>
        </p:txBody>
      </p:sp>
    </p:spTree>
    <p:extLst>
      <p:ext uri="{BB962C8B-B14F-4D97-AF65-F5344CB8AC3E}">
        <p14:creationId xmlns:p14="http://schemas.microsoft.com/office/powerpoint/2010/main" val="69825392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a:effectLst/>
                <a:latin typeface="Arial" panose="020B0604020202020204" pitchFamily="34" charset="0"/>
                <a:ea typeface="Arial" panose="020B0604020202020204" pitchFamily="34" charset="0"/>
                <a:cs typeface="Times New Roman" panose="02020603050405020304" pitchFamily="18" charset="0"/>
              </a:rPr>
              <a:t>© Historic England Archive Ref: DP017956 - </a:t>
            </a:r>
            <a:r>
              <a:rPr lang="en-GB" sz="1800" u="sng">
                <a:solidFill>
                  <a:srgbClr val="0563C1"/>
                </a:solidFill>
                <a:effectLst/>
                <a:latin typeface="Arial" panose="020B0604020202020204" pitchFamily="34" charset="0"/>
                <a:ea typeface="Arial" panose="020B0604020202020204" pitchFamily="34" charset="0"/>
                <a:cs typeface="Times New Roman" panose="02020603050405020304" pitchFamily="18" charset="0"/>
                <a:hlinkClick r:id="rId3"/>
              </a:rPr>
              <a:t>https://historicengland.org.uk/images-books/photos/item/DP017956</a:t>
            </a:r>
            <a:r>
              <a:rPr lang="en-GB" sz="1800">
                <a:effectLst/>
                <a:latin typeface="Arial" panose="020B0604020202020204" pitchFamily="34" charset="0"/>
                <a:ea typeface="Arial" panose="020B0604020202020204" pitchFamily="34"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a:effectLst/>
              <a:latin typeface="Arial" panose="020B0604020202020204" pitchFamily="34" charset="0"/>
              <a:ea typeface="Arial" panose="020B0604020202020204" pitchFamily="34" charset="0"/>
              <a:cs typeface="Times New Roman" panose="02020603050405020304" pitchFamily="18" charset="0"/>
            </a:endParaRPr>
          </a:p>
          <a:p>
            <a:endParaRPr lang="en-GB"/>
          </a:p>
        </p:txBody>
      </p:sp>
      <p:sp>
        <p:nvSpPr>
          <p:cNvPr id="4" name="Slide Number Placeholder 3"/>
          <p:cNvSpPr>
            <a:spLocks noGrp="1"/>
          </p:cNvSpPr>
          <p:nvPr>
            <p:ph type="sldNum" sz="quarter" idx="5"/>
          </p:nvPr>
        </p:nvSpPr>
        <p:spPr/>
        <p:txBody>
          <a:bodyPr/>
          <a:lstStyle/>
          <a:p>
            <a:fld id="{1AFFFB68-4C17-3C4E-8F1F-E2E74032E6C9}" type="slidenum">
              <a:rPr lang="en-US" smtClean="0"/>
              <a:t>46</a:t>
            </a:fld>
            <a:endParaRPr lang="en-US"/>
          </a:p>
        </p:txBody>
      </p:sp>
    </p:spTree>
    <p:extLst>
      <p:ext uri="{BB962C8B-B14F-4D97-AF65-F5344CB8AC3E}">
        <p14:creationId xmlns:p14="http://schemas.microsoft.com/office/powerpoint/2010/main" val="269156686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a:effectLst/>
                <a:latin typeface="Arial" panose="020B0604020202020204" pitchFamily="34" charset="0"/>
                <a:ea typeface="Arial" panose="020B0604020202020204" pitchFamily="34" charset="0"/>
                <a:cs typeface="Times New Roman" panose="02020603050405020304" pitchFamily="18" charset="0"/>
              </a:rPr>
              <a:t>© Historic England Archive Ref: DP017956 - </a:t>
            </a:r>
            <a:r>
              <a:rPr lang="en-GB" sz="1800" u="sng">
                <a:solidFill>
                  <a:srgbClr val="0563C1"/>
                </a:solidFill>
                <a:effectLst/>
                <a:latin typeface="Arial" panose="020B0604020202020204" pitchFamily="34" charset="0"/>
                <a:ea typeface="Arial" panose="020B0604020202020204" pitchFamily="34" charset="0"/>
                <a:cs typeface="Times New Roman" panose="02020603050405020304" pitchFamily="18" charset="0"/>
                <a:hlinkClick r:id="rId3"/>
              </a:rPr>
              <a:t>https://historicengland.org.uk/images-books/photos/item/DP017956</a:t>
            </a:r>
            <a:r>
              <a:rPr lang="en-GB" sz="1800">
                <a:effectLst/>
                <a:latin typeface="Arial" panose="020B0604020202020204" pitchFamily="34" charset="0"/>
                <a:ea typeface="Arial" panose="020B0604020202020204" pitchFamily="34"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a:effectLst/>
              <a:latin typeface="Arial" panose="020B0604020202020204" pitchFamily="34" charset="0"/>
              <a:ea typeface="Arial" panose="020B0604020202020204" pitchFamily="34" charset="0"/>
              <a:cs typeface="Times New Roman" panose="02020603050405020304" pitchFamily="18" charset="0"/>
            </a:endParaRPr>
          </a:p>
          <a:p>
            <a:endParaRPr lang="en-GB"/>
          </a:p>
        </p:txBody>
      </p:sp>
      <p:sp>
        <p:nvSpPr>
          <p:cNvPr id="4" name="Slide Number Placeholder 3"/>
          <p:cNvSpPr>
            <a:spLocks noGrp="1"/>
          </p:cNvSpPr>
          <p:nvPr>
            <p:ph type="sldNum" sz="quarter" idx="5"/>
          </p:nvPr>
        </p:nvSpPr>
        <p:spPr/>
        <p:txBody>
          <a:bodyPr/>
          <a:lstStyle/>
          <a:p>
            <a:fld id="{1AFFFB68-4C17-3C4E-8F1F-E2E74032E6C9}" type="slidenum">
              <a:rPr lang="en-US" smtClean="0"/>
              <a:t>48</a:t>
            </a:fld>
            <a:endParaRPr lang="en-US"/>
          </a:p>
        </p:txBody>
      </p:sp>
    </p:spTree>
    <p:extLst>
      <p:ext uri="{BB962C8B-B14F-4D97-AF65-F5344CB8AC3E}">
        <p14:creationId xmlns:p14="http://schemas.microsoft.com/office/powerpoint/2010/main" val="303744836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u="sng">
                <a:solidFill>
                  <a:srgbClr val="0563C1"/>
                </a:solidFill>
                <a:effectLst/>
                <a:latin typeface="Arial" panose="020B0604020202020204" pitchFamily="34" charset="0"/>
                <a:ea typeface="Arial" panose="020B0604020202020204" pitchFamily="34" charset="0"/>
                <a:cs typeface="Times New Roman" panose="02020603050405020304" pitchFamily="18" charset="0"/>
                <a:hlinkClick r:id="rId3"/>
              </a:rPr>
              <a:t>https://historicengland.org.uk/listing/the-list/list-entry/1272008?section=official-list-entry</a:t>
            </a:r>
            <a:r>
              <a:rPr lang="en-GB" sz="1800">
                <a:effectLst/>
                <a:latin typeface="Arial" panose="020B0604020202020204" pitchFamily="34" charset="0"/>
                <a:ea typeface="Arial" panose="020B0604020202020204" pitchFamily="34" charset="0"/>
                <a:cs typeface="Times New Roman" panose="02020603050405020304" pitchFamily="18" charset="0"/>
              </a:rPr>
              <a:t> </a:t>
            </a:r>
          </a:p>
          <a:p>
            <a:endParaRPr lang="en-GB"/>
          </a:p>
        </p:txBody>
      </p:sp>
      <p:sp>
        <p:nvSpPr>
          <p:cNvPr id="4" name="Slide Number Placeholder 3"/>
          <p:cNvSpPr>
            <a:spLocks noGrp="1"/>
          </p:cNvSpPr>
          <p:nvPr>
            <p:ph type="sldNum" sz="quarter" idx="5"/>
          </p:nvPr>
        </p:nvSpPr>
        <p:spPr/>
        <p:txBody>
          <a:bodyPr/>
          <a:lstStyle/>
          <a:p>
            <a:fld id="{1AFFFB68-4C17-3C4E-8F1F-E2E74032E6C9}" type="slidenum">
              <a:rPr lang="en-US" smtClean="0"/>
              <a:t>52</a:t>
            </a:fld>
            <a:endParaRPr lang="en-US"/>
          </a:p>
        </p:txBody>
      </p:sp>
    </p:spTree>
    <p:extLst>
      <p:ext uri="{BB962C8B-B14F-4D97-AF65-F5344CB8AC3E}">
        <p14:creationId xmlns:p14="http://schemas.microsoft.com/office/powerpoint/2010/main" val="115109480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u="sng">
                <a:solidFill>
                  <a:srgbClr val="0563C1"/>
                </a:solidFill>
                <a:effectLst/>
                <a:latin typeface="Arial" panose="020B0604020202020204" pitchFamily="34" charset="0"/>
                <a:ea typeface="Arial" panose="020B0604020202020204" pitchFamily="34" charset="0"/>
                <a:cs typeface="Times New Roman" panose="02020603050405020304" pitchFamily="18" charset="0"/>
                <a:hlinkClick r:id="rId3"/>
              </a:rPr>
              <a:t>https://historicengland.org.uk/listing/the-list/map-search/</a:t>
            </a:r>
            <a:r>
              <a:rPr lang="en-GB" sz="1800">
                <a:effectLst/>
                <a:latin typeface="Arial" panose="020B0604020202020204" pitchFamily="34" charset="0"/>
                <a:ea typeface="Arial" panose="020B0604020202020204" pitchFamily="34" charset="0"/>
                <a:cs typeface="Times New Roman" panose="02020603050405020304" pitchFamily="18" charset="0"/>
              </a:rPr>
              <a:t> </a:t>
            </a:r>
          </a:p>
          <a:p>
            <a:r>
              <a:rPr lang="en-GB"/>
              <a:t>Example is </a:t>
            </a:r>
            <a:r>
              <a:rPr lang="en-GB" b="0" i="0">
                <a:solidFill>
                  <a:srgbClr val="474747"/>
                </a:solidFill>
                <a:effectLst/>
                <a:latin typeface="Arial" panose="020B0604020202020204" pitchFamily="34" charset="0"/>
              </a:rPr>
              <a:t>CT11 0QT -</a:t>
            </a:r>
            <a:r>
              <a:rPr lang="en-GB"/>
              <a:t> St Laurence-in-Thanet Churchyard, Ramsgate</a:t>
            </a:r>
          </a:p>
        </p:txBody>
      </p:sp>
      <p:sp>
        <p:nvSpPr>
          <p:cNvPr id="4" name="Slide Number Placeholder 3"/>
          <p:cNvSpPr>
            <a:spLocks noGrp="1"/>
          </p:cNvSpPr>
          <p:nvPr>
            <p:ph type="sldNum" sz="quarter" idx="5"/>
          </p:nvPr>
        </p:nvSpPr>
        <p:spPr/>
        <p:txBody>
          <a:bodyPr/>
          <a:lstStyle/>
          <a:p>
            <a:fld id="{1AFFFB68-4C17-3C4E-8F1F-E2E74032E6C9}" type="slidenum">
              <a:rPr lang="en-US" smtClean="0"/>
              <a:t>53</a:t>
            </a:fld>
            <a:endParaRPr lang="en-US"/>
          </a:p>
        </p:txBody>
      </p:sp>
    </p:spTree>
    <p:extLst>
      <p:ext uri="{BB962C8B-B14F-4D97-AF65-F5344CB8AC3E}">
        <p14:creationId xmlns:p14="http://schemas.microsoft.com/office/powerpoint/2010/main" val="326117484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u="sng">
                <a:solidFill>
                  <a:srgbClr val="0563C1"/>
                </a:solidFill>
                <a:effectLst/>
                <a:latin typeface="Arial" panose="020B0604020202020204" pitchFamily="34" charset="0"/>
                <a:ea typeface="Arial" panose="020B0604020202020204" pitchFamily="34" charset="0"/>
                <a:cs typeface="Times New Roman" panose="02020603050405020304" pitchFamily="18" charset="0"/>
                <a:hlinkClick r:id="rId3"/>
              </a:rPr>
              <a:t>https://historicengland.org.uk/services-skills/education/teaching-activities/how-you-can-provide-the-missing-pieces/</a:t>
            </a:r>
            <a:r>
              <a:rPr lang="en-GB" sz="1800">
                <a:effectLst/>
                <a:latin typeface="Arial" panose="020B0604020202020204" pitchFamily="34" charset="0"/>
                <a:ea typeface="Arial" panose="020B0604020202020204" pitchFamily="34" charset="0"/>
                <a:cs typeface="Times New Roman" panose="02020603050405020304" pitchFamily="18" charset="0"/>
              </a:rPr>
              <a:t> </a:t>
            </a:r>
          </a:p>
          <a:p>
            <a:endParaRPr lang="en-GB"/>
          </a:p>
        </p:txBody>
      </p:sp>
      <p:sp>
        <p:nvSpPr>
          <p:cNvPr id="4" name="Slide Number Placeholder 3"/>
          <p:cNvSpPr>
            <a:spLocks noGrp="1"/>
          </p:cNvSpPr>
          <p:nvPr>
            <p:ph type="sldNum" sz="quarter" idx="5"/>
          </p:nvPr>
        </p:nvSpPr>
        <p:spPr/>
        <p:txBody>
          <a:bodyPr/>
          <a:lstStyle/>
          <a:p>
            <a:fld id="{1AFFFB68-4C17-3C4E-8F1F-E2E74032E6C9}" type="slidenum">
              <a:rPr lang="en-US" smtClean="0"/>
              <a:t>54</a:t>
            </a:fld>
            <a:endParaRPr lang="en-US"/>
          </a:p>
        </p:txBody>
      </p:sp>
    </p:spTree>
    <p:extLst>
      <p:ext uri="{BB962C8B-B14F-4D97-AF65-F5344CB8AC3E}">
        <p14:creationId xmlns:p14="http://schemas.microsoft.com/office/powerpoint/2010/main" val="298804032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https://historicengland.org.uk/listing/the-list/list-entry/1051661</a:t>
            </a:r>
          </a:p>
        </p:txBody>
      </p:sp>
      <p:sp>
        <p:nvSpPr>
          <p:cNvPr id="4" name="Slide Number Placeholder 3"/>
          <p:cNvSpPr>
            <a:spLocks noGrp="1"/>
          </p:cNvSpPr>
          <p:nvPr>
            <p:ph type="sldNum" sz="quarter" idx="5"/>
          </p:nvPr>
        </p:nvSpPr>
        <p:spPr/>
        <p:txBody>
          <a:bodyPr/>
          <a:lstStyle/>
          <a:p>
            <a:fld id="{1AFFFB68-4C17-3C4E-8F1F-E2E74032E6C9}" type="slidenum">
              <a:rPr lang="en-US" smtClean="0"/>
              <a:t>55</a:t>
            </a:fld>
            <a:endParaRPr lang="en-US"/>
          </a:p>
        </p:txBody>
      </p:sp>
    </p:spTree>
    <p:extLst>
      <p:ext uri="{BB962C8B-B14F-4D97-AF65-F5344CB8AC3E}">
        <p14:creationId xmlns:p14="http://schemas.microsoft.com/office/powerpoint/2010/main" val="22951569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u="sng">
                <a:solidFill>
                  <a:srgbClr val="0563C1"/>
                </a:solidFill>
                <a:effectLst/>
                <a:latin typeface="Arial" panose="020B0604020202020204" pitchFamily="34" charset="0"/>
                <a:ea typeface="Arial" panose="020B0604020202020204" pitchFamily="34" charset="0"/>
                <a:cs typeface="Times New Roman" panose="02020603050405020304" pitchFamily="18" charset="0"/>
                <a:hlinkClick r:id="rId3"/>
              </a:rPr>
              <a:t>https://historicengland.org.uk/listing/the-list/list-entry/1085364</a:t>
            </a:r>
            <a:r>
              <a:rPr lang="en-GB" sz="1800">
                <a:effectLst/>
                <a:latin typeface="Arial" panose="020B0604020202020204" pitchFamily="34" charset="0"/>
                <a:ea typeface="Arial" panose="020B0604020202020204" pitchFamily="34" charset="0"/>
                <a:cs typeface="Times New Roman" panose="02020603050405020304" pitchFamily="18" charset="0"/>
              </a:rPr>
              <a:t> </a:t>
            </a:r>
          </a:p>
        </p:txBody>
      </p:sp>
      <p:sp>
        <p:nvSpPr>
          <p:cNvPr id="4" name="Slide Number Placeholder 3"/>
          <p:cNvSpPr>
            <a:spLocks noGrp="1"/>
          </p:cNvSpPr>
          <p:nvPr>
            <p:ph type="sldNum" sz="quarter" idx="5"/>
          </p:nvPr>
        </p:nvSpPr>
        <p:spPr/>
        <p:txBody>
          <a:bodyPr/>
          <a:lstStyle/>
          <a:p>
            <a:fld id="{1AFFFB68-4C17-3C4E-8F1F-E2E74032E6C9}" type="slidenum">
              <a:rPr lang="en-US" smtClean="0"/>
              <a:t>56</a:t>
            </a:fld>
            <a:endParaRPr lang="en-US"/>
          </a:p>
        </p:txBody>
      </p:sp>
    </p:spTree>
    <p:extLst>
      <p:ext uri="{BB962C8B-B14F-4D97-AF65-F5344CB8AC3E}">
        <p14:creationId xmlns:p14="http://schemas.microsoft.com/office/powerpoint/2010/main" val="184809745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AFFFB68-4C17-3C4E-8F1F-E2E74032E6C9}" type="slidenum">
              <a:rPr lang="en-US" smtClean="0"/>
              <a:t>57</a:t>
            </a:fld>
            <a:endParaRPr lang="en-US"/>
          </a:p>
        </p:txBody>
      </p:sp>
    </p:spTree>
    <p:extLst>
      <p:ext uri="{BB962C8B-B14F-4D97-AF65-F5344CB8AC3E}">
        <p14:creationId xmlns:p14="http://schemas.microsoft.com/office/powerpoint/2010/main" val="336229302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https://www.cwgc.org/visit-us/find-cemeteries-memorials/</a:t>
            </a:r>
          </a:p>
        </p:txBody>
      </p:sp>
      <p:sp>
        <p:nvSpPr>
          <p:cNvPr id="4" name="Slide Number Placeholder 3"/>
          <p:cNvSpPr>
            <a:spLocks noGrp="1"/>
          </p:cNvSpPr>
          <p:nvPr>
            <p:ph type="sldNum" sz="quarter" idx="5"/>
          </p:nvPr>
        </p:nvSpPr>
        <p:spPr/>
        <p:txBody>
          <a:bodyPr/>
          <a:lstStyle/>
          <a:p>
            <a:fld id="{1AFFFB68-4C17-3C4E-8F1F-E2E74032E6C9}" type="slidenum">
              <a:rPr lang="en-US" smtClean="0"/>
              <a:t>58</a:t>
            </a:fld>
            <a:endParaRPr lang="en-US"/>
          </a:p>
        </p:txBody>
      </p:sp>
    </p:spTree>
    <p:extLst>
      <p:ext uri="{BB962C8B-B14F-4D97-AF65-F5344CB8AC3E}">
        <p14:creationId xmlns:p14="http://schemas.microsoft.com/office/powerpoint/2010/main" val="85467301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War graves at St Laurence, Ramsgate</a:t>
            </a:r>
          </a:p>
        </p:txBody>
      </p:sp>
      <p:sp>
        <p:nvSpPr>
          <p:cNvPr id="4" name="Slide Number Placeholder 3"/>
          <p:cNvSpPr>
            <a:spLocks noGrp="1"/>
          </p:cNvSpPr>
          <p:nvPr>
            <p:ph type="sldNum" sz="quarter" idx="5"/>
          </p:nvPr>
        </p:nvSpPr>
        <p:spPr/>
        <p:txBody>
          <a:bodyPr/>
          <a:lstStyle/>
          <a:p>
            <a:fld id="{1AFFFB68-4C17-3C4E-8F1F-E2E74032E6C9}" type="slidenum">
              <a:rPr lang="en-US" smtClean="0"/>
              <a:t>59</a:t>
            </a:fld>
            <a:endParaRPr lang="en-US"/>
          </a:p>
        </p:txBody>
      </p:sp>
    </p:spTree>
    <p:extLst>
      <p:ext uri="{BB962C8B-B14F-4D97-AF65-F5344CB8AC3E}">
        <p14:creationId xmlns:p14="http://schemas.microsoft.com/office/powerpoint/2010/main" val="29651375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Use the print out slides provided. To simplify/differentiate the activity you could just use slides 10, 11 &amp; 13 – asking pupils to just match each description to the right picture.</a:t>
            </a:r>
          </a:p>
          <a:p>
            <a:r>
              <a:rPr lang="en-GB"/>
              <a:t>Images produced by Blackbird Publishing</a:t>
            </a:r>
          </a:p>
        </p:txBody>
      </p:sp>
      <p:sp>
        <p:nvSpPr>
          <p:cNvPr id="4" name="Slide Number Placeholder 3"/>
          <p:cNvSpPr>
            <a:spLocks noGrp="1"/>
          </p:cNvSpPr>
          <p:nvPr>
            <p:ph type="sldNum" sz="quarter" idx="5"/>
          </p:nvPr>
        </p:nvSpPr>
        <p:spPr/>
        <p:txBody>
          <a:bodyPr/>
          <a:lstStyle/>
          <a:p>
            <a:fld id="{1AFFFB68-4C17-3C4E-8F1F-E2E74032E6C9}" type="slidenum">
              <a:rPr lang="en-US" smtClean="0"/>
              <a:t>9</a:t>
            </a:fld>
            <a:endParaRPr lang="en-US"/>
          </a:p>
        </p:txBody>
      </p:sp>
    </p:spTree>
    <p:extLst>
      <p:ext uri="{BB962C8B-B14F-4D97-AF65-F5344CB8AC3E}">
        <p14:creationId xmlns:p14="http://schemas.microsoft.com/office/powerpoint/2010/main" val="107649544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 The census and service records can be found on online sites such as </a:t>
            </a:r>
            <a:r>
              <a:rPr lang="en-GB" sz="1800" u="sng">
                <a:solidFill>
                  <a:srgbClr val="0563C1"/>
                </a:solidFill>
                <a:effectLst/>
                <a:latin typeface="Arial" panose="020B0604020202020204" pitchFamily="34" charset="0"/>
                <a:ea typeface="Arial" panose="020B0604020202020204" pitchFamily="34" charset="0"/>
                <a:cs typeface="Times New Roman" panose="02020603050405020304" pitchFamily="18" charset="0"/>
                <a:hlinkClick r:id="rId3"/>
              </a:rPr>
              <a:t>https://www.ancestry.co.uk/</a:t>
            </a:r>
            <a:r>
              <a:rPr lang="en-GB" sz="1800">
                <a:effectLst/>
                <a:latin typeface="Arial" panose="020B0604020202020204" pitchFamily="34" charset="0"/>
                <a:ea typeface="Arial" panose="020B0604020202020204" pitchFamily="34" charset="0"/>
                <a:cs typeface="Times New Roman" panose="02020603050405020304" pitchFamily="18" charset="0"/>
              </a:rPr>
              <a:t> </a:t>
            </a:r>
            <a:r>
              <a:rPr lang="en-GB"/>
              <a:t>&amp; </a:t>
            </a:r>
            <a:r>
              <a:rPr lang="en-GB" sz="1800" u="sng">
                <a:solidFill>
                  <a:srgbClr val="0563C1"/>
                </a:solidFill>
                <a:effectLst/>
                <a:latin typeface="Arial" panose="020B0604020202020204" pitchFamily="34" charset="0"/>
                <a:ea typeface="Arial" panose="020B0604020202020204" pitchFamily="34" charset="0"/>
                <a:cs typeface="Times New Roman" panose="02020603050405020304" pitchFamily="18" charset="0"/>
                <a:hlinkClick r:id="rId4"/>
              </a:rPr>
              <a:t>https://www.findmypast.co.uk/</a:t>
            </a:r>
            <a:r>
              <a:rPr lang="en-GB" sz="1800">
                <a:effectLst/>
                <a:latin typeface="Arial" panose="020B0604020202020204" pitchFamily="34" charset="0"/>
                <a:ea typeface="Arial" panose="020B0604020202020204" pitchFamily="34"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t>Poppy image:  </a:t>
            </a:r>
            <a:r>
              <a:rPr lang="it-IT"/>
              <a:t>Daniel Capilla, CC BY-SA 4.0 , via Wikimedia Commons - </a:t>
            </a:r>
            <a:r>
              <a:rPr lang="en-GB" sz="1800" u="sng">
                <a:solidFill>
                  <a:srgbClr val="0563C1"/>
                </a:solidFill>
                <a:effectLst/>
                <a:latin typeface="Arial" panose="020B0604020202020204" pitchFamily="34" charset="0"/>
                <a:ea typeface="Arial" panose="020B0604020202020204" pitchFamily="34" charset="0"/>
                <a:cs typeface="Times New Roman" panose="02020603050405020304" pitchFamily="18" charset="0"/>
                <a:hlinkClick r:id="rId5"/>
              </a:rPr>
              <a:t>https://commons.wikimedia.org/wiki/File:Remembrance_Poppy.svg</a:t>
            </a:r>
            <a:r>
              <a:rPr lang="en-GB" sz="1800">
                <a:effectLst/>
                <a:latin typeface="Arial" panose="020B0604020202020204" pitchFamily="34" charset="0"/>
                <a:ea typeface="Arial" panose="020B0604020202020204" pitchFamily="34" charset="0"/>
                <a:cs typeface="Times New Roman" panose="02020603050405020304" pitchFamily="18" charset="0"/>
              </a:rPr>
              <a:t> </a:t>
            </a:r>
          </a:p>
        </p:txBody>
      </p:sp>
      <p:sp>
        <p:nvSpPr>
          <p:cNvPr id="4" name="Slide Number Placeholder 3"/>
          <p:cNvSpPr>
            <a:spLocks noGrp="1"/>
          </p:cNvSpPr>
          <p:nvPr>
            <p:ph type="sldNum" sz="quarter" idx="5"/>
          </p:nvPr>
        </p:nvSpPr>
        <p:spPr/>
        <p:txBody>
          <a:bodyPr/>
          <a:lstStyle/>
          <a:p>
            <a:fld id="{1AFFFB68-4C17-3C4E-8F1F-E2E74032E6C9}" type="slidenum">
              <a:rPr lang="en-US" smtClean="0"/>
              <a:t>61</a:t>
            </a:fld>
            <a:endParaRPr lang="en-US"/>
          </a:p>
        </p:txBody>
      </p:sp>
    </p:spTree>
    <p:extLst>
      <p:ext uri="{BB962C8B-B14F-4D97-AF65-F5344CB8AC3E}">
        <p14:creationId xmlns:p14="http://schemas.microsoft.com/office/powerpoint/2010/main" val="12117367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Images produced by Blackbird Publishing</a:t>
            </a:r>
          </a:p>
          <a:p>
            <a:endParaRPr lang="en-GB"/>
          </a:p>
        </p:txBody>
      </p:sp>
      <p:sp>
        <p:nvSpPr>
          <p:cNvPr id="4" name="Slide Number Placeholder 3"/>
          <p:cNvSpPr>
            <a:spLocks noGrp="1"/>
          </p:cNvSpPr>
          <p:nvPr>
            <p:ph type="sldNum" sz="quarter" idx="5"/>
          </p:nvPr>
        </p:nvSpPr>
        <p:spPr/>
        <p:txBody>
          <a:bodyPr/>
          <a:lstStyle/>
          <a:p>
            <a:fld id="{1AFFFB68-4C17-3C4E-8F1F-E2E74032E6C9}" type="slidenum">
              <a:rPr lang="en-US" smtClean="0"/>
              <a:t>10</a:t>
            </a:fld>
            <a:endParaRPr lang="en-US"/>
          </a:p>
        </p:txBody>
      </p:sp>
    </p:spTree>
    <p:extLst>
      <p:ext uri="{BB962C8B-B14F-4D97-AF65-F5344CB8AC3E}">
        <p14:creationId xmlns:p14="http://schemas.microsoft.com/office/powerpoint/2010/main" val="4602072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Images produced by Blackbird Publishing</a:t>
            </a:r>
          </a:p>
          <a:p>
            <a:endParaRPr lang="en-GB"/>
          </a:p>
        </p:txBody>
      </p:sp>
      <p:sp>
        <p:nvSpPr>
          <p:cNvPr id="4" name="Slide Number Placeholder 3"/>
          <p:cNvSpPr>
            <a:spLocks noGrp="1"/>
          </p:cNvSpPr>
          <p:nvPr>
            <p:ph type="sldNum" sz="quarter" idx="5"/>
          </p:nvPr>
        </p:nvSpPr>
        <p:spPr/>
        <p:txBody>
          <a:bodyPr/>
          <a:lstStyle/>
          <a:p>
            <a:fld id="{1AFFFB68-4C17-3C4E-8F1F-E2E74032E6C9}" type="slidenum">
              <a:rPr lang="en-US" smtClean="0"/>
              <a:t>11</a:t>
            </a:fld>
            <a:endParaRPr lang="en-US"/>
          </a:p>
        </p:txBody>
      </p:sp>
    </p:spTree>
    <p:extLst>
      <p:ext uri="{BB962C8B-B14F-4D97-AF65-F5344CB8AC3E}">
        <p14:creationId xmlns:p14="http://schemas.microsoft.com/office/powerpoint/2010/main" val="21789060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Pupils use knowledge and guess work to try and match each of the images to a memorial type, putting the matching number in the column</a:t>
            </a:r>
          </a:p>
        </p:txBody>
      </p:sp>
      <p:sp>
        <p:nvSpPr>
          <p:cNvPr id="4" name="Slide Number Placeholder 3"/>
          <p:cNvSpPr>
            <a:spLocks noGrp="1"/>
          </p:cNvSpPr>
          <p:nvPr>
            <p:ph type="sldNum" sz="quarter" idx="5"/>
          </p:nvPr>
        </p:nvSpPr>
        <p:spPr/>
        <p:txBody>
          <a:bodyPr/>
          <a:lstStyle/>
          <a:p>
            <a:fld id="{1AFFFB68-4C17-3C4E-8F1F-E2E74032E6C9}" type="slidenum">
              <a:rPr lang="en-US" smtClean="0"/>
              <a:t>12</a:t>
            </a:fld>
            <a:endParaRPr lang="en-US"/>
          </a:p>
        </p:txBody>
      </p:sp>
    </p:spTree>
    <p:extLst>
      <p:ext uri="{BB962C8B-B14F-4D97-AF65-F5344CB8AC3E}">
        <p14:creationId xmlns:p14="http://schemas.microsoft.com/office/powerpoint/2010/main" val="41534314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Images produced by Blackbird Publishing</a:t>
            </a:r>
          </a:p>
          <a:p>
            <a:endParaRPr lang="en-GB"/>
          </a:p>
        </p:txBody>
      </p:sp>
      <p:sp>
        <p:nvSpPr>
          <p:cNvPr id="4" name="Slide Number Placeholder 3"/>
          <p:cNvSpPr>
            <a:spLocks noGrp="1"/>
          </p:cNvSpPr>
          <p:nvPr>
            <p:ph type="sldNum" sz="quarter" idx="5"/>
          </p:nvPr>
        </p:nvSpPr>
        <p:spPr/>
        <p:txBody>
          <a:bodyPr/>
          <a:lstStyle/>
          <a:p>
            <a:fld id="{1AFFFB68-4C17-3C4E-8F1F-E2E74032E6C9}" type="slidenum">
              <a:rPr lang="en-US" smtClean="0"/>
              <a:t>13</a:t>
            </a:fld>
            <a:endParaRPr lang="en-US"/>
          </a:p>
        </p:txBody>
      </p:sp>
    </p:spTree>
    <p:extLst>
      <p:ext uri="{BB962C8B-B14F-4D97-AF65-F5344CB8AC3E}">
        <p14:creationId xmlns:p14="http://schemas.microsoft.com/office/powerpoint/2010/main" val="31694029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hyperlink" Target="mailto:contact@historicengland.org.uk?subject=Education%20Resources" TargetMode="External"/><Relationship Id="rId2" Type="http://schemas.openxmlformats.org/officeDocument/2006/relationships/hyperlink" Target="http://www.historicengland.org.uk/education" TargetMode="External"/><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hyperlink" Target="mailto:contact@historicengland.org.uk?subject=Education%20Resources" TargetMode="External"/><Relationship Id="rId2" Type="http://schemas.openxmlformats.org/officeDocument/2006/relationships/hyperlink" Target="http://www.historicengland.org.uk/education" TargetMode="External"/><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3" Type="http://schemas.openxmlformats.org/officeDocument/2006/relationships/hyperlink" Target="mailto:contact@historicengland.org.uk?subject=Education%20Resources" TargetMode="External"/><Relationship Id="rId2" Type="http://schemas.openxmlformats.org/officeDocument/2006/relationships/hyperlink" Target="http://www.historicengland.org.uk/education" TargetMode="External"/><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hyperlink" Target="mailto:contact@historicengland.org.uk?subject=Education%20Resources" TargetMode="External"/><Relationship Id="rId4" Type="http://schemas.openxmlformats.org/officeDocument/2006/relationships/hyperlink" Target="http://www.historicengland.org.uk/education" TargetMode="External"/></Relationships>
</file>

<file path=ppt/slideLayouts/_rels/slideLayout2.xml.rels><?xml version="1.0" encoding="UTF-8" standalone="yes"?>
<Relationships xmlns="http://schemas.openxmlformats.org/package/2006/relationships"><Relationship Id="rId3" Type="http://schemas.openxmlformats.org/officeDocument/2006/relationships/hyperlink" Target="mailto:contact@historicengland.org.uk?subject=Education%20Resources" TargetMode="External"/><Relationship Id="rId2" Type="http://schemas.openxmlformats.org/officeDocument/2006/relationships/hyperlink" Target="http://www.historicengland.org.uk/education" TargetMode="External"/><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2.sv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hyperlink" Target="http://www.historicengland.org.uk/education" TargetMode="External"/><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hyperlink" Target="mailto:contact@historicengland.org.uk?subject=Education%20Resources" TargetMode="Externa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4_Front Cover - Single Imag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3C63036-2AAB-6E04-89BC-E62DFBB81AC4}"/>
              </a:ext>
            </a:extLst>
          </p:cNvPr>
          <p:cNvSpPr>
            <a:spLocks noGrp="1"/>
          </p:cNvSpPr>
          <p:nvPr>
            <p:ph type="title"/>
          </p:nvPr>
        </p:nvSpPr>
        <p:spPr>
          <a:xfrm>
            <a:off x="0" y="-1404622"/>
            <a:ext cx="10515600" cy="1325563"/>
          </a:xfrm>
          <a:prstGeom prst="rect">
            <a:avLst/>
          </a:prstGeom>
        </p:spPr>
        <p:txBody>
          <a:bodyPr/>
          <a:lstStyle/>
          <a:p>
            <a:r>
              <a:rPr lang="en-GB"/>
              <a:t>Click to edit Master title style</a:t>
            </a:r>
            <a:endParaRPr lang="en-US"/>
          </a:p>
        </p:txBody>
      </p:sp>
      <p:grpSp>
        <p:nvGrpSpPr>
          <p:cNvPr id="7" name="Group 2">
            <a:extLst>
              <a:ext uri="{FF2B5EF4-FFF2-40B4-BE49-F238E27FC236}">
                <a16:creationId xmlns:a16="http://schemas.microsoft.com/office/drawing/2014/main" id="{369C1781-720E-1D93-58A4-0181FF076ECE}"/>
              </a:ext>
              <a:ext uri="{C183D7F6-B498-43B3-948B-1728B52AA6E4}">
                <adec:decorative xmlns:adec="http://schemas.microsoft.com/office/drawing/2017/decorative" val="1"/>
              </a:ext>
            </a:extLst>
          </p:cNvPr>
          <p:cNvGrpSpPr/>
          <p:nvPr userDrawn="1"/>
        </p:nvGrpSpPr>
        <p:grpSpPr>
          <a:xfrm>
            <a:off x="-2" y="0"/>
            <a:ext cx="4122821" cy="6858000"/>
            <a:chOff x="0" y="0"/>
            <a:chExt cx="1825933" cy="3408051"/>
          </a:xfrm>
        </p:grpSpPr>
        <p:sp>
          <p:nvSpPr>
            <p:cNvPr id="8" name="Freeform 3">
              <a:extLst>
                <a:ext uri="{FF2B5EF4-FFF2-40B4-BE49-F238E27FC236}">
                  <a16:creationId xmlns:a16="http://schemas.microsoft.com/office/drawing/2014/main" id="{A3C66558-6BC5-3EAF-D9D4-3E5DD05ACF55}"/>
                </a:ext>
                <a:ext uri="{C183D7F6-B498-43B3-948B-1728B52AA6E4}">
                  <adec:decorative xmlns:adec="http://schemas.microsoft.com/office/drawing/2017/decorative" val="1"/>
                </a:ext>
              </a:extLst>
            </p:cNvPr>
            <p:cNvSpPr/>
            <p:nvPr/>
          </p:nvSpPr>
          <p:spPr>
            <a:xfrm>
              <a:off x="0" y="0"/>
              <a:ext cx="1825933" cy="3408051"/>
            </a:xfrm>
            <a:custGeom>
              <a:avLst/>
              <a:gdLst/>
              <a:ahLst/>
              <a:cxnLst/>
              <a:rect l="l" t="t" r="r" b="b"/>
              <a:pathLst>
                <a:path w="1825933" h="3408051">
                  <a:moveTo>
                    <a:pt x="0" y="0"/>
                  </a:moveTo>
                  <a:lnTo>
                    <a:pt x="1825933" y="0"/>
                  </a:lnTo>
                  <a:lnTo>
                    <a:pt x="1825933" y="3408051"/>
                  </a:lnTo>
                  <a:lnTo>
                    <a:pt x="0" y="3408051"/>
                  </a:lnTo>
                  <a:close/>
                </a:path>
              </a:pathLst>
            </a:custGeom>
            <a:solidFill>
              <a:srgbClr val="7AA62C"/>
            </a:solidFill>
          </p:spPr>
          <p:txBody>
            <a:bodyPr/>
            <a:lstStyle/>
            <a:p>
              <a:endParaRPr lang="en-US"/>
            </a:p>
          </p:txBody>
        </p:sp>
      </p:grpSp>
      <p:pic>
        <p:nvPicPr>
          <p:cNvPr id="9" name="Picture 4" descr="Historic England logo">
            <a:extLst>
              <a:ext uri="{FF2B5EF4-FFF2-40B4-BE49-F238E27FC236}">
                <a16:creationId xmlns:a16="http://schemas.microsoft.com/office/drawing/2014/main" id="{F77E6D1A-3889-6FDB-E8F1-345B1A144433}"/>
              </a:ext>
            </a:extLst>
          </p:cNvPr>
          <p:cNvPicPr>
            <a:picLocks noChangeAspect="1"/>
          </p:cNvPicPr>
          <p:nvPr userDrawn="1"/>
        </p:nvPicPr>
        <p:blipFill>
          <a:blip r:embed="rId2"/>
          <a:srcRect l="5763"/>
          <a:stretch>
            <a:fillRect/>
          </a:stretch>
        </p:blipFill>
        <p:spPr>
          <a:xfrm>
            <a:off x="365709" y="552891"/>
            <a:ext cx="2209809" cy="776356"/>
          </a:xfrm>
          <a:prstGeom prst="rect">
            <a:avLst/>
          </a:prstGeom>
        </p:spPr>
      </p:pic>
      <p:sp>
        <p:nvSpPr>
          <p:cNvPr id="10" name="TextBox 9">
            <a:extLst>
              <a:ext uri="{FF2B5EF4-FFF2-40B4-BE49-F238E27FC236}">
                <a16:creationId xmlns:a16="http://schemas.microsoft.com/office/drawing/2014/main" id="{69E87A62-87CE-37A0-C03A-E79436DB79B7}"/>
              </a:ext>
            </a:extLst>
          </p:cNvPr>
          <p:cNvSpPr txBox="1"/>
          <p:nvPr userDrawn="1"/>
        </p:nvSpPr>
        <p:spPr>
          <a:xfrm>
            <a:off x="365709" y="1693087"/>
            <a:ext cx="3857005" cy="707886"/>
          </a:xfrm>
          <a:prstGeom prst="rect">
            <a:avLst/>
          </a:prstGeom>
          <a:noFill/>
        </p:spPr>
        <p:txBody>
          <a:bodyPr wrap="square" lIns="0" rIns="90000" rtlCol="0">
            <a:spAutoFit/>
          </a:bodyPr>
          <a:lstStyle/>
          <a:p>
            <a:r>
              <a:rPr lang="en-US" sz="4000" b="1" i="0" baseline="0">
                <a:latin typeface="Arial" panose="020B0604020202020204" pitchFamily="34" charset="0"/>
              </a:rPr>
              <a:t>Education</a:t>
            </a:r>
          </a:p>
        </p:txBody>
      </p:sp>
      <p:sp>
        <p:nvSpPr>
          <p:cNvPr id="3" name="Subtitle 2">
            <a:extLst>
              <a:ext uri="{FF2B5EF4-FFF2-40B4-BE49-F238E27FC236}">
                <a16:creationId xmlns:a16="http://schemas.microsoft.com/office/drawing/2014/main" id="{22867521-F3A6-44BC-B943-55AC31C43580}"/>
              </a:ext>
            </a:extLst>
          </p:cNvPr>
          <p:cNvSpPr>
            <a:spLocks noGrp="1"/>
          </p:cNvSpPr>
          <p:nvPr>
            <p:ph type="subTitle" idx="1" hasCustomPrompt="1"/>
          </p:nvPr>
        </p:nvSpPr>
        <p:spPr>
          <a:xfrm>
            <a:off x="365709" y="2559090"/>
            <a:ext cx="3578970" cy="2410371"/>
          </a:xfrm>
          <a:prstGeom prst="rect">
            <a:avLst/>
          </a:prstGeom>
        </p:spPr>
        <p:txBody>
          <a:bodyPr lIns="0"/>
          <a:lstStyle>
            <a:lvl1pPr marL="0" marR="0" indent="0" algn="l" defTabSz="914400" rtl="0" eaLnBrk="1" fontAlgn="auto" latinLnBrk="0" hangingPunct="1">
              <a:lnSpc>
                <a:spcPct val="100000"/>
              </a:lnSpc>
              <a:spcBef>
                <a:spcPts val="1000"/>
              </a:spcBef>
              <a:spcAft>
                <a:spcPts val="0"/>
              </a:spcAft>
              <a:buClrTx/>
              <a:buSzTx/>
              <a:buFontTx/>
              <a:buNone/>
              <a:tabLst/>
              <a:defRPr sz="2400" b="1" i="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Title here</a:t>
            </a:r>
          </a:p>
        </p:txBody>
      </p:sp>
      <p:sp>
        <p:nvSpPr>
          <p:cNvPr id="11" name="Picture Placeholder 16">
            <a:extLst>
              <a:ext uri="{FF2B5EF4-FFF2-40B4-BE49-F238E27FC236}">
                <a16:creationId xmlns:a16="http://schemas.microsoft.com/office/drawing/2014/main" id="{86F0CE02-6F25-7873-FF45-05A1A8F2862A}"/>
              </a:ext>
            </a:extLst>
          </p:cNvPr>
          <p:cNvSpPr>
            <a:spLocks noGrp="1"/>
          </p:cNvSpPr>
          <p:nvPr>
            <p:ph type="pic" sz="quarter" idx="10"/>
          </p:nvPr>
        </p:nvSpPr>
        <p:spPr>
          <a:xfrm>
            <a:off x="4122819" y="0"/>
            <a:ext cx="8069181" cy="6858000"/>
          </a:xfrm>
          <a:prstGeom prst="rect">
            <a:avLst/>
          </a:prstGeom>
        </p:spPr>
        <p:txBody>
          <a:bodyPr/>
          <a:lstStyle/>
          <a:p>
            <a:endParaRPr lang="en-US"/>
          </a:p>
        </p:txBody>
      </p:sp>
    </p:spTree>
    <p:extLst>
      <p:ext uri="{BB962C8B-B14F-4D97-AF65-F5344CB8AC3E}">
        <p14:creationId xmlns:p14="http://schemas.microsoft.com/office/powerpoint/2010/main" val="107989776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Content-Polaroid-Lef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8" y="365126"/>
            <a:ext cx="4961834" cy="1099374"/>
          </a:xfrm>
          <a:prstGeom prst="rect">
            <a:avLst/>
          </a:prstGeom>
        </p:spPr>
        <p:txBody>
          <a:bodyPr lIns="0" rIns="90000"/>
          <a:lstStyle>
            <a:lvl1pPr>
              <a:defRPr sz="3200" baseline="0"/>
            </a:lvl1pPr>
          </a:lstStyle>
          <a:p>
            <a:r>
              <a:rPr lang="en-GB"/>
              <a:t>Click to edit</a:t>
            </a:r>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57188" y="1780413"/>
            <a:ext cx="5905354" cy="426647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2" name="Picture Placeholder 13">
            <a:extLst>
              <a:ext uri="{FF2B5EF4-FFF2-40B4-BE49-F238E27FC236}">
                <a16:creationId xmlns:a16="http://schemas.microsoft.com/office/drawing/2014/main" id="{DBE7C6AD-9EF4-C8BD-F254-F9A43B87974C}"/>
              </a:ext>
              <a:ext uri="{C183D7F6-B498-43B3-948B-1728B52AA6E4}">
                <adec:decorative xmlns:adec="http://schemas.microsoft.com/office/drawing/2017/decorative" val="1"/>
              </a:ext>
            </a:extLst>
          </p:cNvPr>
          <p:cNvSpPr>
            <a:spLocks noGrp="1"/>
          </p:cNvSpPr>
          <p:nvPr>
            <p:ph type="pic" sz="quarter" idx="11" hasCustomPrompt="1"/>
          </p:nvPr>
        </p:nvSpPr>
        <p:spPr>
          <a:xfrm rot="20733588">
            <a:off x="5851663" y="42543"/>
            <a:ext cx="3533443" cy="3821993"/>
          </a:xfrm>
          <a:prstGeom prst="rect">
            <a:avLst/>
          </a:prstGeom>
          <a:blipFill>
            <a:blip r:embed="rId2"/>
            <a:stretch>
              <a:fillRect l="-412" r="-412"/>
            </a:stretch>
          </a:blipFill>
        </p:spPr>
        <p:txBody>
          <a:bodyPr/>
          <a:lstStyle/>
          <a:p>
            <a:r>
              <a:rPr lang="en-US"/>
              <a:t> </a:t>
            </a:r>
          </a:p>
        </p:txBody>
      </p:sp>
      <p:sp>
        <p:nvSpPr>
          <p:cNvPr id="3" name="Picture Placeholder 13">
            <a:extLst>
              <a:ext uri="{FF2B5EF4-FFF2-40B4-BE49-F238E27FC236}">
                <a16:creationId xmlns:a16="http://schemas.microsoft.com/office/drawing/2014/main" id="{AF10C154-B5F4-2AB9-E4DC-9B98B67E4EC8}"/>
              </a:ext>
            </a:extLst>
          </p:cNvPr>
          <p:cNvSpPr>
            <a:spLocks noGrp="1"/>
          </p:cNvSpPr>
          <p:nvPr>
            <p:ph type="pic" sz="quarter" idx="12"/>
          </p:nvPr>
        </p:nvSpPr>
        <p:spPr>
          <a:xfrm rot="20733588">
            <a:off x="6138793" y="244200"/>
            <a:ext cx="2945160" cy="2762675"/>
          </a:xfrm>
          <a:prstGeom prst="rect">
            <a:avLst/>
          </a:prstGeom>
        </p:spPr>
        <p:txBody>
          <a:bodyPr/>
          <a:lstStyle/>
          <a:p>
            <a:endParaRPr lang="en-US"/>
          </a:p>
        </p:txBody>
      </p:sp>
      <p:sp>
        <p:nvSpPr>
          <p:cNvPr id="13" name="Washi">
            <a:extLst>
              <a:ext uri="{FF2B5EF4-FFF2-40B4-BE49-F238E27FC236}">
                <a16:creationId xmlns:a16="http://schemas.microsoft.com/office/drawing/2014/main" id="{3D843452-DDC2-464B-128D-56EE03D75799}"/>
              </a:ext>
              <a:ext uri="{C183D7F6-B498-43B3-948B-1728B52AA6E4}">
                <adec:decorative xmlns:adec="http://schemas.microsoft.com/office/drawing/2017/decorative" val="1"/>
              </a:ext>
            </a:extLst>
          </p:cNvPr>
          <p:cNvSpPr>
            <a:spLocks noGrp="1"/>
          </p:cNvSpPr>
          <p:nvPr>
            <p:ph type="pic" sz="quarter" idx="26" hasCustomPrompt="1"/>
          </p:nvPr>
        </p:nvSpPr>
        <p:spPr>
          <a:xfrm>
            <a:off x="8897031" y="1148588"/>
            <a:ext cx="2836863" cy="631825"/>
          </a:xfrm>
          <a:prstGeom prst="rect">
            <a:avLst/>
          </a:prstGeom>
          <a:blipFill>
            <a:blip r:embed="rId3"/>
            <a:stretch>
              <a:fillRect l="-412" r="-412"/>
            </a:stretch>
          </a:blipFill>
        </p:spPr>
        <p:txBody>
          <a:bodyPr/>
          <a:lstStyle/>
          <a:p>
            <a:r>
              <a:rPr lang="en-US"/>
              <a:t> </a:t>
            </a:r>
          </a:p>
        </p:txBody>
      </p:sp>
      <p:sp>
        <p:nvSpPr>
          <p:cNvPr id="6" name="Text Placeholder">
            <a:extLst>
              <a:ext uri="{FF2B5EF4-FFF2-40B4-BE49-F238E27FC236}">
                <a16:creationId xmlns:a16="http://schemas.microsoft.com/office/drawing/2014/main" id="{FD7BA617-E113-D9F9-7D00-48C495758257}"/>
              </a:ext>
            </a:extLst>
          </p:cNvPr>
          <p:cNvSpPr>
            <a:spLocks noGrp="1"/>
          </p:cNvSpPr>
          <p:nvPr>
            <p:ph type="body" sz="quarter" idx="23"/>
          </p:nvPr>
        </p:nvSpPr>
        <p:spPr>
          <a:xfrm>
            <a:off x="9013845" y="1211200"/>
            <a:ext cx="2603237"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sp>
        <p:nvSpPr>
          <p:cNvPr id="4" name="Picture Placeholder 13">
            <a:extLst>
              <a:ext uri="{FF2B5EF4-FFF2-40B4-BE49-F238E27FC236}">
                <a16:creationId xmlns:a16="http://schemas.microsoft.com/office/drawing/2014/main" id="{67B0742A-D5AC-E9BC-AC04-0EAB1A6EE463}"/>
              </a:ext>
              <a:ext uri="{C183D7F6-B498-43B3-948B-1728B52AA6E4}">
                <adec:decorative xmlns:adec="http://schemas.microsoft.com/office/drawing/2017/decorative" val="1"/>
              </a:ext>
            </a:extLst>
          </p:cNvPr>
          <p:cNvSpPr>
            <a:spLocks noGrp="1"/>
          </p:cNvSpPr>
          <p:nvPr>
            <p:ph type="pic" sz="quarter" idx="13" hasCustomPrompt="1"/>
          </p:nvPr>
        </p:nvSpPr>
        <p:spPr>
          <a:xfrm rot="1268507">
            <a:off x="7916434" y="2772772"/>
            <a:ext cx="3554984" cy="3845293"/>
          </a:xfrm>
          <a:prstGeom prst="rect">
            <a:avLst/>
          </a:prstGeom>
          <a:blipFill>
            <a:blip r:embed="rId2"/>
            <a:stretch>
              <a:fillRect l="-412" r="-412"/>
            </a:stretch>
          </a:blipFill>
        </p:spPr>
        <p:txBody>
          <a:bodyPr/>
          <a:lstStyle/>
          <a:p>
            <a:r>
              <a:rPr lang="en-US"/>
              <a:t> </a:t>
            </a:r>
          </a:p>
        </p:txBody>
      </p:sp>
      <p:sp>
        <p:nvSpPr>
          <p:cNvPr id="5" name="Picture Placeholder 13">
            <a:extLst>
              <a:ext uri="{FF2B5EF4-FFF2-40B4-BE49-F238E27FC236}">
                <a16:creationId xmlns:a16="http://schemas.microsoft.com/office/drawing/2014/main" id="{AECF7057-A67D-92F7-5C78-311852F7C474}"/>
              </a:ext>
            </a:extLst>
          </p:cNvPr>
          <p:cNvSpPr>
            <a:spLocks noGrp="1"/>
          </p:cNvSpPr>
          <p:nvPr>
            <p:ph type="pic" sz="quarter" idx="14"/>
          </p:nvPr>
        </p:nvSpPr>
        <p:spPr>
          <a:xfrm rot="1268507">
            <a:off x="8441820" y="3060311"/>
            <a:ext cx="2878832" cy="2764023"/>
          </a:xfrm>
          <a:prstGeom prst="rect">
            <a:avLst/>
          </a:prstGeom>
        </p:spPr>
        <p:txBody>
          <a:bodyPr/>
          <a:lstStyle/>
          <a:p>
            <a:endParaRPr lang="en-US"/>
          </a:p>
        </p:txBody>
      </p:sp>
      <p:sp>
        <p:nvSpPr>
          <p:cNvPr id="10" name="Washi">
            <a:extLst>
              <a:ext uri="{FF2B5EF4-FFF2-40B4-BE49-F238E27FC236}">
                <a16:creationId xmlns:a16="http://schemas.microsoft.com/office/drawing/2014/main" id="{EC0D0A2A-79D8-C43B-BA57-BBEFE892C5D8}"/>
              </a:ext>
              <a:ext uri="{C183D7F6-B498-43B3-948B-1728B52AA6E4}">
                <adec:decorative xmlns:adec="http://schemas.microsoft.com/office/drawing/2017/decorative" val="1"/>
              </a:ext>
            </a:extLst>
          </p:cNvPr>
          <p:cNvSpPr>
            <a:spLocks noGrp="1"/>
          </p:cNvSpPr>
          <p:nvPr>
            <p:ph type="pic" sz="quarter" idx="25" hasCustomPrompt="1"/>
          </p:nvPr>
        </p:nvSpPr>
        <p:spPr>
          <a:xfrm>
            <a:off x="6496050" y="6057900"/>
            <a:ext cx="2836863" cy="631825"/>
          </a:xfrm>
          <a:prstGeom prst="rect">
            <a:avLst/>
          </a:prstGeom>
          <a:blipFill>
            <a:blip r:embed="rId3"/>
            <a:stretch>
              <a:fillRect l="-412" r="-412"/>
            </a:stretch>
          </a:blipFill>
        </p:spPr>
        <p:txBody>
          <a:bodyPr/>
          <a:lstStyle/>
          <a:p>
            <a:r>
              <a:rPr lang="en-US"/>
              <a:t> </a:t>
            </a:r>
          </a:p>
        </p:txBody>
      </p:sp>
      <p:sp>
        <p:nvSpPr>
          <p:cNvPr id="8" name="Text Placeholder 41">
            <a:extLst>
              <a:ext uri="{FF2B5EF4-FFF2-40B4-BE49-F238E27FC236}">
                <a16:creationId xmlns:a16="http://schemas.microsoft.com/office/drawing/2014/main" id="{5E7A1B5F-101B-7A92-3AEC-2AF04A484F8D}"/>
              </a:ext>
            </a:extLst>
          </p:cNvPr>
          <p:cNvSpPr>
            <a:spLocks noGrp="1"/>
          </p:cNvSpPr>
          <p:nvPr>
            <p:ph type="body" sz="quarter" idx="24"/>
          </p:nvPr>
        </p:nvSpPr>
        <p:spPr>
          <a:xfrm>
            <a:off x="6496128" y="6179553"/>
            <a:ext cx="2603237"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spTree>
    <p:extLst>
      <p:ext uri="{BB962C8B-B14F-4D97-AF65-F5344CB8AC3E}">
        <p14:creationId xmlns:p14="http://schemas.microsoft.com/office/powerpoint/2010/main" val="212820669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ull Page - Title+Conten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a:lstStyle>
            <a:lvl1pPr>
              <a:defRPr sz="3200" baseline="0"/>
            </a:lvl1pPr>
          </a:lstStyle>
          <a:p>
            <a:r>
              <a:rPr lang="en-GB"/>
              <a:t>Click to edit</a:t>
            </a:r>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1470244"/>
            <a:ext cx="10971915" cy="4320194"/>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7" name="TextBox 6">
            <a:extLst>
              <a:ext uri="{FF2B5EF4-FFF2-40B4-BE49-F238E27FC236}">
                <a16:creationId xmlns:a16="http://schemas.microsoft.com/office/drawing/2014/main" id="{30B7D3DE-DD22-069A-F37E-A57DB023C08C}"/>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a:solidFill>
                  <a:srgbClr val="737373"/>
                </a:solidFill>
                <a:latin typeface="Arial" panose="020B0604020202020204" pitchFamily="34" charset="0"/>
                <a:cs typeface="Arial" panose="020B0604020202020204" pitchFamily="34" charset="0"/>
              </a:rPr>
              <a:t>More resources at </a:t>
            </a:r>
            <a:r>
              <a:rPr lang="en-US" sz="1600" baseline="0">
                <a:solidFill>
                  <a:schemeClr val="bg1">
                    <a:lumMod val="50000"/>
                  </a:schemeClr>
                </a:solidFill>
                <a:latin typeface="Arial" panose="020B0604020202020204" pitchFamily="34" charset="0"/>
                <a:cs typeface="Arial" panose="020B0604020202020204" pitchFamily="34" charset="0"/>
                <a:hlinkClick r:id="rId2"/>
              </a:rPr>
              <a:t>HistoricEngland.org.uk/Education</a:t>
            </a:r>
            <a:r>
              <a:rPr lang="en-US" sz="1600" baseline="0">
                <a:solidFill>
                  <a:schemeClr val="bg1">
                    <a:lumMod val="50000"/>
                  </a:schemeClr>
                </a:solidFill>
                <a:latin typeface="Arial" panose="020B0604020202020204" pitchFamily="34" charset="0"/>
                <a:cs typeface="Arial" panose="020B0604020202020204" pitchFamily="34" charset="0"/>
              </a:rPr>
              <a:t> </a:t>
            </a:r>
            <a:r>
              <a:rPr lang="en-US" sz="1600" baseline="0">
                <a:solidFill>
                  <a:srgbClr val="737373"/>
                </a:solidFill>
                <a:latin typeface="Arial" panose="020B0604020202020204" pitchFamily="34" charset="0"/>
                <a:cs typeface="Arial" panose="020B0604020202020204" pitchFamily="34" charset="0"/>
              </a:rPr>
              <a:t>| </a:t>
            </a:r>
            <a:r>
              <a:rPr lang="en-US" sz="1600" baseline="0">
                <a:solidFill>
                  <a:srgbClr val="737373"/>
                </a:solidFill>
                <a:latin typeface="Arial" panose="020B0604020202020204" pitchFamily="34" charset="0"/>
                <a:cs typeface="Arial" panose="020B0604020202020204" pitchFamily="34" charset="0"/>
                <a:hlinkClick r:id="rId3"/>
              </a:rPr>
              <a:t>contact@historicengland.org.uk</a:t>
            </a:r>
            <a:endParaRPr lang="en-US" sz="1600" baseline="0">
              <a:solidFill>
                <a:srgbClr val="737373"/>
              </a:solidFill>
              <a:latin typeface="Arial" panose="020B0604020202020204" pitchFamily="34" charset="0"/>
              <a:cs typeface="Arial" panose="020B0604020202020204" pitchFamily="34" charset="0"/>
            </a:endParaRPr>
          </a:p>
        </p:txBody>
      </p:sp>
      <p:pic>
        <p:nvPicPr>
          <p:cNvPr id="9" name="Picture 7" descr="Historic England logo">
            <a:extLst>
              <a:ext uri="{FF2B5EF4-FFF2-40B4-BE49-F238E27FC236}">
                <a16:creationId xmlns:a16="http://schemas.microsoft.com/office/drawing/2014/main" id="{11D99608-A4E7-6CA1-122D-F9FC40489A14}"/>
              </a:ext>
            </a:extLst>
          </p:cNvPr>
          <p:cNvPicPr>
            <a:picLocks noChangeAspect="1"/>
          </p:cNvPicPr>
          <p:nvPr userDrawn="1"/>
        </p:nvPicPr>
        <p:blipFill>
          <a:blip r:embed="rId4"/>
          <a:srcRect/>
          <a:stretch>
            <a:fillRect/>
          </a:stretch>
        </p:blipFill>
        <p:spPr>
          <a:xfrm>
            <a:off x="8903372" y="6102232"/>
            <a:ext cx="2072055" cy="686007"/>
          </a:xfrm>
          <a:prstGeom prst="rect">
            <a:avLst/>
          </a:prstGeom>
        </p:spPr>
      </p:pic>
      <p:sp>
        <p:nvSpPr>
          <p:cNvPr id="2" name="AutoShape 5">
            <a:extLst>
              <a:ext uri="{FF2B5EF4-FFF2-40B4-BE49-F238E27FC236}">
                <a16:creationId xmlns:a16="http://schemas.microsoft.com/office/drawing/2014/main" id="{0686A806-8B99-4CCF-73F4-B0B3B2E13398}"/>
              </a:ext>
              <a:ext uri="{C183D7F6-B498-43B3-948B-1728B52AA6E4}">
                <adec:decorative xmlns:adec="http://schemas.microsoft.com/office/drawing/2017/decorative" val="1"/>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sp>
      <p:grpSp>
        <p:nvGrpSpPr>
          <p:cNvPr id="11" name="Group 2">
            <a:extLst>
              <a:ext uri="{FF2B5EF4-FFF2-40B4-BE49-F238E27FC236}">
                <a16:creationId xmlns:a16="http://schemas.microsoft.com/office/drawing/2014/main" id="{7EAA60FF-3B89-0C06-377E-4ED2EFB90E3B}"/>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 uri="{C183D7F6-B498-43B3-948B-1728B52AA6E4}">
                  <adec:decorative xmlns:adec="http://schemas.microsoft.com/office/drawing/2017/decorative" val="1"/>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88002858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Full Page - Title+Content - no footer">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a:lstStyle>
            <a:lvl1pPr>
              <a:defRPr sz="3200" baseline="0"/>
            </a:lvl1pPr>
          </a:lstStyle>
          <a:p>
            <a:r>
              <a:rPr lang="en-GB"/>
              <a:t>Click to edit</a:t>
            </a:r>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1470244"/>
            <a:ext cx="10971915" cy="502263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grpSp>
        <p:nvGrpSpPr>
          <p:cNvPr id="11" name="Group 2">
            <a:extLst>
              <a:ext uri="{FF2B5EF4-FFF2-40B4-BE49-F238E27FC236}">
                <a16:creationId xmlns:a16="http://schemas.microsoft.com/office/drawing/2014/main" id="{7EAA60FF-3B89-0C06-377E-4ED2EFB90E3B}"/>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 uri="{C183D7F6-B498-43B3-948B-1728B52AA6E4}">
                  <adec:decorative xmlns:adec="http://schemas.microsoft.com/office/drawing/2017/decorative" val="1"/>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77169938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ull Page - Content Block Only">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BA10B67-A54C-2859-F342-DD804B0F7164}"/>
              </a:ext>
            </a:extLst>
          </p:cNvPr>
          <p:cNvSpPr>
            <a:spLocks noGrp="1"/>
          </p:cNvSpPr>
          <p:nvPr>
            <p:ph type="title"/>
          </p:nvPr>
        </p:nvSpPr>
        <p:spPr>
          <a:xfrm>
            <a:off x="166687" y="-1032572"/>
            <a:ext cx="10515600" cy="982193"/>
          </a:xfrm>
        </p:spPr>
        <p:txBody>
          <a:bodyPr/>
          <a:lstStyle/>
          <a:p>
            <a:r>
              <a:rPr lang="en-GB"/>
              <a:t>Click to edit Master title style</a:t>
            </a:r>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391178"/>
            <a:ext cx="10971915" cy="539926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7" name="TextBox 6">
            <a:extLst>
              <a:ext uri="{FF2B5EF4-FFF2-40B4-BE49-F238E27FC236}">
                <a16:creationId xmlns:a16="http://schemas.microsoft.com/office/drawing/2014/main" id="{30B7D3DE-DD22-069A-F37E-A57DB023C08C}"/>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a:solidFill>
                  <a:srgbClr val="737373"/>
                </a:solidFill>
                <a:latin typeface="Arial" panose="020B0604020202020204" pitchFamily="34" charset="0"/>
                <a:cs typeface="Arial" panose="020B0604020202020204" pitchFamily="34" charset="0"/>
              </a:rPr>
              <a:t>More resources at </a:t>
            </a:r>
            <a:r>
              <a:rPr lang="en-US" sz="1600" baseline="0">
                <a:solidFill>
                  <a:schemeClr val="bg1">
                    <a:lumMod val="50000"/>
                  </a:schemeClr>
                </a:solidFill>
                <a:latin typeface="Arial" panose="020B0604020202020204" pitchFamily="34" charset="0"/>
                <a:cs typeface="Arial" panose="020B0604020202020204" pitchFamily="34" charset="0"/>
                <a:hlinkClick r:id="rId2"/>
              </a:rPr>
              <a:t>HistoricEngland.org.uk/Education</a:t>
            </a:r>
            <a:r>
              <a:rPr lang="en-US" sz="1600" baseline="0">
                <a:solidFill>
                  <a:schemeClr val="bg1">
                    <a:lumMod val="50000"/>
                  </a:schemeClr>
                </a:solidFill>
                <a:latin typeface="Arial" panose="020B0604020202020204" pitchFamily="34" charset="0"/>
                <a:cs typeface="Arial" panose="020B0604020202020204" pitchFamily="34" charset="0"/>
              </a:rPr>
              <a:t> </a:t>
            </a:r>
            <a:r>
              <a:rPr lang="en-US" sz="1600" baseline="0">
                <a:solidFill>
                  <a:srgbClr val="737373"/>
                </a:solidFill>
                <a:latin typeface="Arial" panose="020B0604020202020204" pitchFamily="34" charset="0"/>
                <a:cs typeface="Arial" panose="020B0604020202020204" pitchFamily="34" charset="0"/>
              </a:rPr>
              <a:t>| </a:t>
            </a:r>
            <a:r>
              <a:rPr lang="en-US" sz="1600" baseline="0">
                <a:solidFill>
                  <a:srgbClr val="737373"/>
                </a:solidFill>
                <a:latin typeface="Arial" panose="020B0604020202020204" pitchFamily="34" charset="0"/>
                <a:cs typeface="Arial" panose="020B0604020202020204" pitchFamily="34" charset="0"/>
                <a:hlinkClick r:id="rId3"/>
              </a:rPr>
              <a:t>contact@historicengland.org.uk</a:t>
            </a:r>
            <a:endParaRPr lang="en-US" sz="1600" baseline="0">
              <a:solidFill>
                <a:srgbClr val="737373"/>
              </a:solidFill>
              <a:latin typeface="Arial" panose="020B0604020202020204" pitchFamily="34" charset="0"/>
              <a:cs typeface="Arial" panose="020B0604020202020204" pitchFamily="34" charset="0"/>
            </a:endParaRPr>
          </a:p>
        </p:txBody>
      </p:sp>
      <p:pic>
        <p:nvPicPr>
          <p:cNvPr id="9" name="Picture 7" descr="Historic England logo">
            <a:extLst>
              <a:ext uri="{FF2B5EF4-FFF2-40B4-BE49-F238E27FC236}">
                <a16:creationId xmlns:a16="http://schemas.microsoft.com/office/drawing/2014/main" id="{11D99608-A4E7-6CA1-122D-F9FC40489A14}"/>
              </a:ext>
            </a:extLst>
          </p:cNvPr>
          <p:cNvPicPr>
            <a:picLocks noChangeAspect="1"/>
          </p:cNvPicPr>
          <p:nvPr userDrawn="1"/>
        </p:nvPicPr>
        <p:blipFill>
          <a:blip r:embed="rId4"/>
          <a:srcRect/>
          <a:stretch>
            <a:fillRect/>
          </a:stretch>
        </p:blipFill>
        <p:spPr>
          <a:xfrm>
            <a:off x="8903372" y="6102232"/>
            <a:ext cx="2072055" cy="686007"/>
          </a:xfrm>
          <a:prstGeom prst="rect">
            <a:avLst/>
          </a:prstGeom>
        </p:spPr>
      </p:pic>
      <p:grpSp>
        <p:nvGrpSpPr>
          <p:cNvPr id="11" name="Group 2">
            <a:extLst>
              <a:ext uri="{FF2B5EF4-FFF2-40B4-BE49-F238E27FC236}">
                <a16:creationId xmlns:a16="http://schemas.microsoft.com/office/drawing/2014/main" id="{7EAA60FF-3B89-0C06-377E-4ED2EFB90E3B}"/>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2" name="AutoShape 5">
            <a:extLst>
              <a:ext uri="{FF2B5EF4-FFF2-40B4-BE49-F238E27FC236}">
                <a16:creationId xmlns:a16="http://schemas.microsoft.com/office/drawing/2014/main" id="{8DC9ECEE-0EE8-C1DE-10B8-270F3DA5D0C7}"/>
              </a:ext>
              <a:ext uri="{C183D7F6-B498-43B3-948B-1728B52AA6E4}">
                <adec:decorative xmlns:adec="http://schemas.microsoft.com/office/drawing/2017/decorative" val="1"/>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205685579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ig-Statement">
    <p:spTree>
      <p:nvGrpSpPr>
        <p:cNvPr id="1" name=""/>
        <p:cNvGrpSpPr/>
        <p:nvPr/>
      </p:nvGrpSpPr>
      <p:grpSpPr>
        <a:xfrm>
          <a:off x="0" y="0"/>
          <a:ext cx="0" cy="0"/>
          <a:chOff x="0" y="0"/>
          <a:chExt cx="0" cy="0"/>
        </a:xfrm>
      </p:grpSpPr>
      <p:sp>
        <p:nvSpPr>
          <p:cNvPr id="3" name="Title 18">
            <a:extLst>
              <a:ext uri="{FF2B5EF4-FFF2-40B4-BE49-F238E27FC236}">
                <a16:creationId xmlns:a16="http://schemas.microsoft.com/office/drawing/2014/main" id="{858C5593-7A4D-F1CA-FAE6-FE2094900D82}"/>
              </a:ext>
            </a:extLst>
          </p:cNvPr>
          <p:cNvSpPr>
            <a:spLocks noGrp="1"/>
          </p:cNvSpPr>
          <p:nvPr>
            <p:ph type="title" hasCustomPrompt="1"/>
          </p:nvPr>
        </p:nvSpPr>
        <p:spPr>
          <a:xfrm>
            <a:off x="357185" y="759956"/>
            <a:ext cx="10996613" cy="710288"/>
          </a:xfrm>
          <a:prstGeom prst="rect">
            <a:avLst/>
          </a:prstGeom>
        </p:spPr>
        <p:txBody>
          <a:bodyPr lIns="0"/>
          <a:lstStyle>
            <a:lvl1pPr algn="ctr">
              <a:defRPr sz="4600" baseline="0">
                <a:solidFill>
                  <a:schemeClr val="tx1"/>
                </a:solidFill>
              </a:defRPr>
            </a:lvl1pPr>
          </a:lstStyle>
          <a:p>
            <a:r>
              <a:rPr lang="en-GB"/>
              <a:t>Click to edit – Big Statements</a:t>
            </a:r>
            <a:endParaRPr lang="en-US"/>
          </a:p>
        </p:txBody>
      </p:sp>
      <p:sp>
        <p:nvSpPr>
          <p:cNvPr id="4" name="Content Placeholder 2">
            <a:extLst>
              <a:ext uri="{FF2B5EF4-FFF2-40B4-BE49-F238E27FC236}">
                <a16:creationId xmlns:a16="http://schemas.microsoft.com/office/drawing/2014/main" id="{84AC80B6-5158-96C5-F3E2-F3233BB9C600}"/>
              </a:ext>
            </a:extLst>
          </p:cNvPr>
          <p:cNvSpPr>
            <a:spLocks noGrp="1"/>
          </p:cNvSpPr>
          <p:nvPr>
            <p:ph idx="1"/>
          </p:nvPr>
        </p:nvSpPr>
        <p:spPr>
          <a:xfrm>
            <a:off x="381885" y="2158706"/>
            <a:ext cx="10971915" cy="3631732"/>
          </a:xfrm>
          <a:prstGeom prst="rect">
            <a:avLst/>
          </a:prstGeom>
        </p:spPr>
        <p:txBody>
          <a:bodyPr lIns="0" rIns="90000"/>
          <a:lstStyle>
            <a:lvl1pPr marL="0" indent="0" algn="ctr">
              <a:buFontTx/>
              <a:buNone/>
              <a:defRPr sz="3200" b="1" i="0" baseline="0"/>
            </a:lvl1pPr>
            <a:lvl2pPr marL="457200" indent="0" algn="ctr">
              <a:buFontTx/>
              <a:buNone/>
              <a:defRPr/>
            </a:lvl2pPr>
            <a:lvl3pPr marL="914400" indent="0" algn="ctr">
              <a:buFontTx/>
              <a:buNone/>
              <a:defRPr/>
            </a:lvl3pPr>
            <a:lvl4pPr marL="1371600" indent="0" algn="ctr">
              <a:buFontTx/>
              <a:buNone/>
              <a:defRPr/>
            </a:lvl4pPr>
            <a:lvl5pPr marL="1828800" indent="0" algn="ctr">
              <a:buFontTx/>
              <a:buNone/>
              <a:defRPr/>
            </a:lvl5pPr>
          </a:lstStyle>
          <a:p>
            <a:pPr lvl="0"/>
            <a:r>
              <a:rPr lang="en-GB"/>
              <a:t>Click to edit Master text styles</a:t>
            </a:r>
          </a:p>
        </p:txBody>
      </p:sp>
      <p:sp>
        <p:nvSpPr>
          <p:cNvPr id="7" name="TextBox 6">
            <a:extLst>
              <a:ext uri="{FF2B5EF4-FFF2-40B4-BE49-F238E27FC236}">
                <a16:creationId xmlns:a16="http://schemas.microsoft.com/office/drawing/2014/main" id="{30B7D3DE-DD22-069A-F37E-A57DB023C08C}"/>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a:solidFill>
                  <a:srgbClr val="737373"/>
                </a:solidFill>
                <a:latin typeface="Arial" panose="020B0604020202020204" pitchFamily="34" charset="0"/>
                <a:cs typeface="Arial" panose="020B0604020202020204" pitchFamily="34" charset="0"/>
              </a:rPr>
              <a:t>More resources at </a:t>
            </a:r>
            <a:r>
              <a:rPr lang="en-US" sz="1600" baseline="0">
                <a:solidFill>
                  <a:schemeClr val="bg1">
                    <a:lumMod val="50000"/>
                  </a:schemeClr>
                </a:solidFill>
                <a:latin typeface="Arial" panose="020B0604020202020204" pitchFamily="34" charset="0"/>
                <a:cs typeface="Arial" panose="020B0604020202020204" pitchFamily="34" charset="0"/>
                <a:hlinkClick r:id="rId2"/>
              </a:rPr>
              <a:t>HistoricEngland.org.uk/Education</a:t>
            </a:r>
            <a:r>
              <a:rPr lang="en-US" sz="1600" baseline="0">
                <a:solidFill>
                  <a:schemeClr val="bg1">
                    <a:lumMod val="50000"/>
                  </a:schemeClr>
                </a:solidFill>
                <a:latin typeface="Arial" panose="020B0604020202020204" pitchFamily="34" charset="0"/>
                <a:cs typeface="Arial" panose="020B0604020202020204" pitchFamily="34" charset="0"/>
              </a:rPr>
              <a:t> </a:t>
            </a:r>
            <a:r>
              <a:rPr lang="en-US" sz="1600" baseline="0">
                <a:solidFill>
                  <a:srgbClr val="737373"/>
                </a:solidFill>
                <a:latin typeface="Arial" panose="020B0604020202020204" pitchFamily="34" charset="0"/>
                <a:cs typeface="Arial" panose="020B0604020202020204" pitchFamily="34" charset="0"/>
              </a:rPr>
              <a:t>| </a:t>
            </a:r>
            <a:r>
              <a:rPr lang="en-US" sz="1600" baseline="0">
                <a:solidFill>
                  <a:srgbClr val="737373"/>
                </a:solidFill>
                <a:latin typeface="Arial" panose="020B0604020202020204" pitchFamily="34" charset="0"/>
                <a:cs typeface="Arial" panose="020B0604020202020204" pitchFamily="34" charset="0"/>
                <a:hlinkClick r:id="rId3"/>
              </a:rPr>
              <a:t>contact@historicengland.org.uk</a:t>
            </a:r>
            <a:endParaRPr lang="en-US" sz="1600" baseline="0">
              <a:solidFill>
                <a:srgbClr val="737373"/>
              </a:solidFill>
              <a:latin typeface="Arial" panose="020B0604020202020204" pitchFamily="34" charset="0"/>
              <a:cs typeface="Arial" panose="020B0604020202020204" pitchFamily="34" charset="0"/>
            </a:endParaRPr>
          </a:p>
        </p:txBody>
      </p:sp>
      <p:pic>
        <p:nvPicPr>
          <p:cNvPr id="9" name="Picture 7" descr="Historic England logo">
            <a:extLst>
              <a:ext uri="{FF2B5EF4-FFF2-40B4-BE49-F238E27FC236}">
                <a16:creationId xmlns:a16="http://schemas.microsoft.com/office/drawing/2014/main" id="{11D99608-A4E7-6CA1-122D-F9FC40489A14}"/>
              </a:ext>
            </a:extLst>
          </p:cNvPr>
          <p:cNvPicPr>
            <a:picLocks noChangeAspect="1"/>
          </p:cNvPicPr>
          <p:nvPr userDrawn="1"/>
        </p:nvPicPr>
        <p:blipFill>
          <a:blip r:embed="rId4"/>
          <a:srcRect/>
          <a:stretch>
            <a:fillRect/>
          </a:stretch>
        </p:blipFill>
        <p:spPr>
          <a:xfrm>
            <a:off x="8903372" y="6102232"/>
            <a:ext cx="2072055" cy="686007"/>
          </a:xfrm>
          <a:prstGeom prst="rect">
            <a:avLst/>
          </a:prstGeom>
        </p:spPr>
      </p:pic>
      <p:grpSp>
        <p:nvGrpSpPr>
          <p:cNvPr id="11" name="Group 2">
            <a:extLst>
              <a:ext uri="{FF2B5EF4-FFF2-40B4-BE49-F238E27FC236}">
                <a16:creationId xmlns:a16="http://schemas.microsoft.com/office/drawing/2014/main" id="{7EAA60FF-3B89-0C06-377E-4ED2EFB90E3B}"/>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2" name="AutoShape 5">
            <a:extLst>
              <a:ext uri="{FF2B5EF4-FFF2-40B4-BE49-F238E27FC236}">
                <a16:creationId xmlns:a16="http://schemas.microsoft.com/office/drawing/2014/main" id="{8DC9ECEE-0EE8-C1DE-10B8-270F3DA5D0C7}"/>
              </a:ext>
              <a:ext uri="{C183D7F6-B498-43B3-948B-1728B52AA6E4}">
                <adec:decorative xmlns:adec="http://schemas.microsoft.com/office/drawing/2017/decorative" val="1"/>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89869898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ull Page - Content Bloc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DF6069-348B-8FA0-F7CB-6D53057E38A0}"/>
              </a:ext>
            </a:extLst>
          </p:cNvPr>
          <p:cNvSpPr>
            <a:spLocks noGrp="1"/>
          </p:cNvSpPr>
          <p:nvPr>
            <p:ph type="title"/>
          </p:nvPr>
        </p:nvSpPr>
        <p:spPr>
          <a:xfrm>
            <a:off x="381885" y="-1049337"/>
            <a:ext cx="10515600" cy="992187"/>
          </a:xfrm>
        </p:spPr>
        <p:txBody>
          <a:bodyPr/>
          <a:lstStyle/>
          <a:p>
            <a:r>
              <a:rPr lang="en-GB"/>
              <a:t>Click to edit Master title style</a:t>
            </a:r>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391178"/>
            <a:ext cx="10971915" cy="6002128"/>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grpSp>
        <p:nvGrpSpPr>
          <p:cNvPr id="11" name="Group 2">
            <a:extLst>
              <a:ext uri="{FF2B5EF4-FFF2-40B4-BE49-F238E27FC236}">
                <a16:creationId xmlns:a16="http://schemas.microsoft.com/office/drawing/2014/main" id="{7EAA60FF-3B89-0C06-377E-4ED2EFB90E3B}"/>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233371608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ull Page - Content Block - Full Picture">
    <p:spTree>
      <p:nvGrpSpPr>
        <p:cNvPr id="1" name=""/>
        <p:cNvGrpSpPr/>
        <p:nvPr/>
      </p:nvGrpSpPr>
      <p:grpSpPr>
        <a:xfrm>
          <a:off x="0" y="0"/>
          <a:ext cx="0" cy="0"/>
          <a:chOff x="0" y="0"/>
          <a:chExt cx="0" cy="0"/>
        </a:xfrm>
      </p:grpSpPr>
      <p:sp>
        <p:nvSpPr>
          <p:cNvPr id="4" name="Title 18">
            <a:extLst>
              <a:ext uri="{FF2B5EF4-FFF2-40B4-BE49-F238E27FC236}">
                <a16:creationId xmlns:a16="http://schemas.microsoft.com/office/drawing/2014/main" id="{69542118-A086-8DBB-1902-845F881FEC69}"/>
              </a:ext>
            </a:extLst>
          </p:cNvPr>
          <p:cNvSpPr>
            <a:spLocks noGrp="1"/>
          </p:cNvSpPr>
          <p:nvPr>
            <p:ph type="title"/>
          </p:nvPr>
        </p:nvSpPr>
        <p:spPr>
          <a:xfrm>
            <a:off x="357187" y="365126"/>
            <a:ext cx="5580905" cy="710288"/>
          </a:xfrm>
          <a:prstGeom prst="rect">
            <a:avLst/>
          </a:prstGeom>
        </p:spPr>
        <p:txBody>
          <a:bodyPr lIns="0" rIns="90000"/>
          <a:lstStyle>
            <a:lvl1pPr>
              <a:defRPr sz="3200" baseline="0"/>
            </a:lvl1pPr>
          </a:lstStyle>
          <a:p>
            <a:r>
              <a:rPr lang="en-GB"/>
              <a:t>Click to edit</a:t>
            </a:r>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6" y="1411704"/>
            <a:ext cx="5324852" cy="4981601"/>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3" name="Picture Placeholder 2">
            <a:extLst>
              <a:ext uri="{FF2B5EF4-FFF2-40B4-BE49-F238E27FC236}">
                <a16:creationId xmlns:a16="http://schemas.microsoft.com/office/drawing/2014/main" id="{E24F6B04-3C74-61E5-A8E9-58BFA80B098E}"/>
              </a:ext>
            </a:extLst>
          </p:cNvPr>
          <p:cNvSpPr>
            <a:spLocks noGrp="1"/>
          </p:cNvSpPr>
          <p:nvPr>
            <p:ph type="pic" sz="quarter" idx="10"/>
          </p:nvPr>
        </p:nvSpPr>
        <p:spPr>
          <a:xfrm>
            <a:off x="6096000" y="0"/>
            <a:ext cx="6096000" cy="6858000"/>
          </a:xfrm>
          <a:prstGeom prst="rect">
            <a:avLst/>
          </a:prstGeom>
        </p:spPr>
        <p:txBody>
          <a:bodyPr/>
          <a:lstStyle/>
          <a:p>
            <a:endParaRPr lang="en-US"/>
          </a:p>
        </p:txBody>
      </p:sp>
      <p:sp>
        <p:nvSpPr>
          <p:cNvPr id="5" name="Picture Placeholder 15">
            <a:extLst>
              <a:ext uri="{FF2B5EF4-FFF2-40B4-BE49-F238E27FC236}">
                <a16:creationId xmlns:a16="http://schemas.microsoft.com/office/drawing/2014/main" id="{A8D4281E-727A-E0FF-DF59-20BE3AF4F993}"/>
              </a:ext>
              <a:ext uri="{C183D7F6-B498-43B3-948B-1728B52AA6E4}">
                <adec:decorative xmlns:adec="http://schemas.microsoft.com/office/drawing/2017/decorative" val="1"/>
              </a:ext>
            </a:extLst>
          </p:cNvPr>
          <p:cNvSpPr>
            <a:spLocks noGrp="1"/>
          </p:cNvSpPr>
          <p:nvPr>
            <p:ph type="pic" sz="quarter" idx="24" hasCustomPrompt="1"/>
          </p:nvPr>
        </p:nvSpPr>
        <p:spPr>
          <a:xfrm>
            <a:off x="5706738" y="6173927"/>
            <a:ext cx="3643313" cy="579437"/>
          </a:xfrm>
          <a:prstGeom prst="rect">
            <a:avLst/>
          </a:prstGeom>
          <a:blipFill>
            <a:blip r:embed="rId2">
              <a:extLst>
                <a:ext uri="{96DAC541-7B7A-43D3-8B79-37D633B846F1}">
                  <asvg:svgBlip xmlns:asvg="http://schemas.microsoft.com/office/drawing/2016/SVG/main" r:embed="rId3"/>
                </a:ext>
              </a:extLst>
            </a:blip>
            <a:stretch>
              <a:fillRect l="-412" r="-412"/>
            </a:stretch>
          </a:blipFill>
        </p:spPr>
        <p:txBody>
          <a:bodyPr/>
          <a:lstStyle/>
          <a:p>
            <a:r>
              <a:rPr lang="en-US"/>
              <a:t> </a:t>
            </a:r>
          </a:p>
        </p:txBody>
      </p:sp>
      <p:sp>
        <p:nvSpPr>
          <p:cNvPr id="6" name="Text Placeholder 41">
            <a:extLst>
              <a:ext uri="{FF2B5EF4-FFF2-40B4-BE49-F238E27FC236}">
                <a16:creationId xmlns:a16="http://schemas.microsoft.com/office/drawing/2014/main" id="{5EBB73BC-55F3-4270-D904-0E40AD5957E9}"/>
              </a:ext>
            </a:extLst>
          </p:cNvPr>
          <p:cNvSpPr>
            <a:spLocks noGrp="1"/>
          </p:cNvSpPr>
          <p:nvPr>
            <p:ph type="body" sz="quarter" idx="23"/>
          </p:nvPr>
        </p:nvSpPr>
        <p:spPr>
          <a:xfrm>
            <a:off x="5976304" y="6256477"/>
            <a:ext cx="2830459"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spTree>
    <p:extLst>
      <p:ext uri="{BB962C8B-B14F-4D97-AF65-F5344CB8AC3E}">
        <p14:creationId xmlns:p14="http://schemas.microsoft.com/office/powerpoint/2010/main" val="25302865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meline Page">
    <p:spTree>
      <p:nvGrpSpPr>
        <p:cNvPr id="1" name=""/>
        <p:cNvGrpSpPr/>
        <p:nvPr/>
      </p:nvGrpSpPr>
      <p:grpSpPr>
        <a:xfrm>
          <a:off x="0" y="0"/>
          <a:ext cx="0" cy="0"/>
          <a:chOff x="0" y="0"/>
          <a:chExt cx="0" cy="0"/>
        </a:xfrm>
      </p:grpSpPr>
      <p:sp>
        <p:nvSpPr>
          <p:cNvPr id="3" name="Title 18">
            <a:extLst>
              <a:ext uri="{FF2B5EF4-FFF2-40B4-BE49-F238E27FC236}">
                <a16:creationId xmlns:a16="http://schemas.microsoft.com/office/drawing/2014/main" id="{A9F01D6F-7A5D-7A07-82DF-165C6B942EE7}"/>
              </a:ext>
            </a:extLst>
          </p:cNvPr>
          <p:cNvSpPr>
            <a:spLocks noGrp="1"/>
          </p:cNvSpPr>
          <p:nvPr>
            <p:ph type="title"/>
          </p:nvPr>
        </p:nvSpPr>
        <p:spPr>
          <a:xfrm>
            <a:off x="713183" y="142007"/>
            <a:ext cx="4837111" cy="260001"/>
          </a:xfrm>
          <a:prstGeom prst="rect">
            <a:avLst/>
          </a:prstGeom>
        </p:spPr>
        <p:txBody>
          <a:bodyPr lIns="0" rIns="90000"/>
          <a:lstStyle>
            <a:lvl1pPr algn="ctr">
              <a:defRPr sz="1800" baseline="0"/>
            </a:lvl1pPr>
          </a:lstStyle>
          <a:p>
            <a:r>
              <a:rPr lang="en-GB"/>
              <a:t>Click to edit</a:t>
            </a:r>
            <a:endParaRPr lang="en-US"/>
          </a:p>
        </p:txBody>
      </p:sp>
      <p:sp>
        <p:nvSpPr>
          <p:cNvPr id="30" name="Text Placeholder 29">
            <a:extLst>
              <a:ext uri="{FF2B5EF4-FFF2-40B4-BE49-F238E27FC236}">
                <a16:creationId xmlns:a16="http://schemas.microsoft.com/office/drawing/2014/main" id="{6F3E1C4C-1657-08AF-3752-DB99B3A9D1D9}"/>
              </a:ext>
            </a:extLst>
          </p:cNvPr>
          <p:cNvSpPr>
            <a:spLocks noGrp="1"/>
          </p:cNvSpPr>
          <p:nvPr>
            <p:ph type="body" sz="quarter" idx="20"/>
          </p:nvPr>
        </p:nvSpPr>
        <p:spPr>
          <a:xfrm>
            <a:off x="713182" y="715139"/>
            <a:ext cx="4837112" cy="449262"/>
          </a:xfrm>
          <a:prstGeom prst="rect">
            <a:avLst/>
          </a:prstGeom>
        </p:spPr>
        <p:txBody>
          <a:bodyPr/>
          <a:lstStyle>
            <a:lvl1pPr algn="ctr">
              <a:defRPr sz="1800" b="1"/>
            </a:lvl1pPr>
          </a:lstStyle>
          <a:p>
            <a:pPr lvl="0"/>
            <a:r>
              <a:rPr lang="en-US"/>
              <a:t>Click to edit</a:t>
            </a:r>
          </a:p>
        </p:txBody>
      </p:sp>
      <p:sp>
        <p:nvSpPr>
          <p:cNvPr id="2" name="Picture Placeholder 13">
            <a:extLst>
              <a:ext uri="{FF2B5EF4-FFF2-40B4-BE49-F238E27FC236}">
                <a16:creationId xmlns:a16="http://schemas.microsoft.com/office/drawing/2014/main" id="{59B9C638-F0C7-4816-ADAB-9BC6297F0894}"/>
              </a:ext>
            </a:extLst>
          </p:cNvPr>
          <p:cNvSpPr>
            <a:spLocks noGrp="1"/>
          </p:cNvSpPr>
          <p:nvPr>
            <p:ph type="pic" sz="quarter" idx="12"/>
          </p:nvPr>
        </p:nvSpPr>
        <p:spPr>
          <a:xfrm>
            <a:off x="1243982" y="1183537"/>
            <a:ext cx="3775513" cy="4085161"/>
          </a:xfrm>
          <a:prstGeom prst="rect">
            <a:avLst/>
          </a:prstGeom>
          <a:ln w="38100" cap="sq">
            <a:solidFill>
              <a:srgbClr val="7AA62C"/>
            </a:solidFill>
          </a:ln>
        </p:spPr>
        <p:txBody>
          <a:bodyPr/>
          <a:lstStyle/>
          <a:p>
            <a:endParaRPr lang="en-US"/>
          </a:p>
        </p:txBody>
      </p:sp>
      <p:sp>
        <p:nvSpPr>
          <p:cNvPr id="28" name="Text Placeholder 3">
            <a:extLst>
              <a:ext uri="{FF2B5EF4-FFF2-40B4-BE49-F238E27FC236}">
                <a16:creationId xmlns:a16="http://schemas.microsoft.com/office/drawing/2014/main" id="{4FD5CCA4-0816-0EAE-30F9-330997DCC172}"/>
              </a:ext>
            </a:extLst>
          </p:cNvPr>
          <p:cNvSpPr>
            <a:spLocks noGrp="1"/>
          </p:cNvSpPr>
          <p:nvPr>
            <p:ph type="body" sz="half" idx="19"/>
          </p:nvPr>
        </p:nvSpPr>
        <p:spPr>
          <a:xfrm>
            <a:off x="326502" y="5425444"/>
            <a:ext cx="5610472" cy="1170019"/>
          </a:xfrm>
          <a:prstGeom prst="rect">
            <a:avLst/>
          </a:prstGeom>
          <a:solidFill>
            <a:schemeClr val="bg1"/>
          </a:solidFill>
        </p:spPr>
        <p:txBody>
          <a:bodyPr wrap="square" lIns="0" tIns="0" rIns="0" bIns="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sp>
        <p:nvSpPr>
          <p:cNvPr id="27" name="Text Placeholder 26">
            <a:extLst>
              <a:ext uri="{FF2B5EF4-FFF2-40B4-BE49-F238E27FC236}">
                <a16:creationId xmlns:a16="http://schemas.microsoft.com/office/drawing/2014/main" id="{71AB78D4-44BE-8D7A-6700-D52C0D73AAF0}"/>
              </a:ext>
            </a:extLst>
          </p:cNvPr>
          <p:cNvSpPr>
            <a:spLocks noGrp="1"/>
          </p:cNvSpPr>
          <p:nvPr>
            <p:ph type="body" sz="quarter" idx="18"/>
          </p:nvPr>
        </p:nvSpPr>
        <p:spPr>
          <a:xfrm>
            <a:off x="6800736" y="165652"/>
            <a:ext cx="4837103" cy="267677"/>
          </a:xfrm>
          <a:prstGeom prst="rect">
            <a:avLst/>
          </a:prstGeom>
        </p:spPr>
        <p:txBody>
          <a:bodyPr/>
          <a:lstStyle>
            <a:lvl1pPr algn="ctr">
              <a:defRPr lang="en-US" sz="1800" b="1" i="0" kern="1200" baseline="0" dirty="0">
                <a:solidFill>
                  <a:srgbClr val="597F32"/>
                </a:solidFill>
                <a:latin typeface="Arial" panose="020B0604020202020204" pitchFamily="34" charset="0"/>
                <a:ea typeface="+mj-ea"/>
                <a:cs typeface="+mj-cs"/>
              </a:defRPr>
            </a:lvl1pPr>
          </a:lstStyle>
          <a:p>
            <a:pPr lvl="0"/>
            <a:r>
              <a:rPr lang="en-US" sz="1800" b="1" i="0" kern="1200" baseline="0">
                <a:solidFill>
                  <a:srgbClr val="597F32"/>
                </a:solidFill>
                <a:latin typeface="Arial" panose="020B0604020202020204" pitchFamily="34" charset="0"/>
                <a:ea typeface="+mj-ea"/>
                <a:cs typeface="+mj-cs"/>
              </a:rPr>
              <a:t>Click to edit</a:t>
            </a:r>
            <a:endParaRPr lang="en-US"/>
          </a:p>
        </p:txBody>
      </p:sp>
      <p:sp>
        <p:nvSpPr>
          <p:cNvPr id="33" name="Text Placeholder 32">
            <a:extLst>
              <a:ext uri="{FF2B5EF4-FFF2-40B4-BE49-F238E27FC236}">
                <a16:creationId xmlns:a16="http://schemas.microsoft.com/office/drawing/2014/main" id="{9481F48B-D76F-FA6B-6B47-5936D5CD00F2}"/>
              </a:ext>
            </a:extLst>
          </p:cNvPr>
          <p:cNvSpPr>
            <a:spLocks noGrp="1"/>
          </p:cNvSpPr>
          <p:nvPr>
            <p:ph type="body" sz="quarter" idx="21"/>
          </p:nvPr>
        </p:nvSpPr>
        <p:spPr>
          <a:xfrm>
            <a:off x="6800736" y="715139"/>
            <a:ext cx="4837103" cy="449263"/>
          </a:xfrm>
          <a:prstGeom prst="rect">
            <a:avLst/>
          </a:prstGeom>
        </p:spPr>
        <p:txBody>
          <a:bodyPr/>
          <a:lstStyle>
            <a:lvl1pPr algn="ctr">
              <a:defRPr lang="en-GB" sz="1800" b="1" kern="1200" dirty="0" smtClean="0">
                <a:solidFill>
                  <a:schemeClr val="tx1"/>
                </a:solidFill>
                <a:latin typeface="+mn-lt"/>
                <a:ea typeface="+mn-ea"/>
                <a:cs typeface="+mn-cs"/>
              </a:defRPr>
            </a:lvl1pPr>
          </a:lstStyle>
          <a:p>
            <a:pPr lvl="0"/>
            <a:r>
              <a:rPr lang="en-GB"/>
              <a:t>Click to edit</a:t>
            </a:r>
            <a:endParaRPr lang="en-US"/>
          </a:p>
        </p:txBody>
      </p:sp>
      <p:sp>
        <p:nvSpPr>
          <p:cNvPr id="8" name="Picture Placeholder 13">
            <a:extLst>
              <a:ext uri="{FF2B5EF4-FFF2-40B4-BE49-F238E27FC236}">
                <a16:creationId xmlns:a16="http://schemas.microsoft.com/office/drawing/2014/main" id="{EC6DD91D-C862-8ACA-5535-A9F4C42D3603}"/>
              </a:ext>
            </a:extLst>
          </p:cNvPr>
          <p:cNvSpPr>
            <a:spLocks noGrp="1"/>
          </p:cNvSpPr>
          <p:nvPr>
            <p:ph type="pic" sz="quarter" idx="16"/>
          </p:nvPr>
        </p:nvSpPr>
        <p:spPr>
          <a:xfrm>
            <a:off x="7331531" y="1194646"/>
            <a:ext cx="3775513" cy="4085161"/>
          </a:xfrm>
          <a:prstGeom prst="rect">
            <a:avLst/>
          </a:prstGeom>
          <a:ln w="38100" cap="sq">
            <a:solidFill>
              <a:srgbClr val="7AA62C"/>
            </a:solidFill>
          </a:ln>
        </p:spPr>
        <p:txBody>
          <a:bodyPr/>
          <a:lstStyle/>
          <a:p>
            <a:endParaRPr lang="en-US"/>
          </a:p>
        </p:txBody>
      </p:sp>
      <p:sp>
        <p:nvSpPr>
          <p:cNvPr id="11" name="Text Placeholder 3">
            <a:extLst>
              <a:ext uri="{FF2B5EF4-FFF2-40B4-BE49-F238E27FC236}">
                <a16:creationId xmlns:a16="http://schemas.microsoft.com/office/drawing/2014/main" id="{5785154F-0EA4-256D-CB79-16180119B43C}"/>
              </a:ext>
            </a:extLst>
          </p:cNvPr>
          <p:cNvSpPr>
            <a:spLocks noGrp="1"/>
          </p:cNvSpPr>
          <p:nvPr>
            <p:ph type="body" sz="half" idx="17"/>
          </p:nvPr>
        </p:nvSpPr>
        <p:spPr>
          <a:xfrm>
            <a:off x="6414051" y="5425444"/>
            <a:ext cx="5610472" cy="1170019"/>
          </a:xfrm>
          <a:prstGeom prst="rect">
            <a:avLst/>
          </a:prstGeom>
          <a:solidFill>
            <a:schemeClr val="bg1"/>
          </a:solidFill>
        </p:spPr>
        <p:txBody>
          <a:bodyPr wrap="square" lIns="0" tIns="0" rIns="0" bIns="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cxnSp>
        <p:nvCxnSpPr>
          <p:cNvPr id="13" name="Straight Connector 12">
            <a:extLst>
              <a:ext uri="{FF2B5EF4-FFF2-40B4-BE49-F238E27FC236}">
                <a16:creationId xmlns:a16="http://schemas.microsoft.com/office/drawing/2014/main" id="{FAA7E0E7-5DA6-F4EB-0192-5AEE9092535E}"/>
              </a:ext>
            </a:extLst>
          </p:cNvPr>
          <p:cNvCxnSpPr>
            <a:cxnSpLocks/>
          </p:cNvCxnSpPr>
          <p:nvPr userDrawn="1"/>
        </p:nvCxnSpPr>
        <p:spPr>
          <a:xfrm>
            <a:off x="0" y="570323"/>
            <a:ext cx="12192000" cy="0"/>
          </a:xfrm>
          <a:prstGeom prst="line">
            <a:avLst/>
          </a:prstGeom>
          <a:ln w="15875">
            <a:solidFill>
              <a:srgbClr val="7AA62C"/>
            </a:solidFill>
          </a:ln>
        </p:spPr>
        <p:style>
          <a:lnRef idx="1">
            <a:schemeClr val="accent1"/>
          </a:lnRef>
          <a:fillRef idx="0">
            <a:schemeClr val="accent1"/>
          </a:fillRef>
          <a:effectRef idx="0">
            <a:schemeClr val="accent1"/>
          </a:effectRef>
          <a:fontRef idx="minor">
            <a:schemeClr val="tx1"/>
          </a:fontRef>
        </p:style>
      </p:cxnSp>
      <p:pic>
        <p:nvPicPr>
          <p:cNvPr id="18" name="Picture 17" descr="Scissors icon">
            <a:extLst>
              <a:ext uri="{FF2B5EF4-FFF2-40B4-BE49-F238E27FC236}">
                <a16:creationId xmlns:a16="http://schemas.microsoft.com/office/drawing/2014/main" id="{6F72EBA6-F59E-F096-F2DA-C54BD75E2B25}"/>
              </a:ext>
            </a:extLst>
          </p:cNvPr>
          <p:cNvPicPr>
            <a:picLocks noChangeAspect="1"/>
          </p:cNvPicPr>
          <p:nvPr userDrawn="1"/>
        </p:nvPicPr>
        <p:blipFill>
          <a:blip r:embed="rId2"/>
          <a:stretch>
            <a:fillRect/>
          </a:stretch>
        </p:blipFill>
        <p:spPr>
          <a:xfrm rot="16200000" flipH="1">
            <a:off x="5931494" y="213191"/>
            <a:ext cx="329010" cy="255213"/>
          </a:xfrm>
          <a:prstGeom prst="rect">
            <a:avLst/>
          </a:prstGeom>
        </p:spPr>
      </p:pic>
      <p:cxnSp>
        <p:nvCxnSpPr>
          <p:cNvPr id="19" name="Straight Connector 18" descr="Dotted Line">
            <a:extLst>
              <a:ext uri="{FF2B5EF4-FFF2-40B4-BE49-F238E27FC236}">
                <a16:creationId xmlns:a16="http://schemas.microsoft.com/office/drawing/2014/main" id="{7D055D7C-91E0-EBF4-9F57-37C2B0E02D9D}"/>
              </a:ext>
            </a:extLst>
          </p:cNvPr>
          <p:cNvCxnSpPr>
            <a:cxnSpLocks/>
          </p:cNvCxnSpPr>
          <p:nvPr userDrawn="1"/>
        </p:nvCxnSpPr>
        <p:spPr>
          <a:xfrm>
            <a:off x="6095999" y="589460"/>
            <a:ext cx="0" cy="6337120"/>
          </a:xfrm>
          <a:prstGeom prst="line">
            <a:avLst/>
          </a:prstGeom>
          <a:ln w="34925">
            <a:prstDash val="dash"/>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78975930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ull Page - Content Block - Picture Bottom">
    <p:spTree>
      <p:nvGrpSpPr>
        <p:cNvPr id="1" name=""/>
        <p:cNvGrpSpPr/>
        <p:nvPr/>
      </p:nvGrpSpPr>
      <p:grpSpPr>
        <a:xfrm>
          <a:off x="0" y="0"/>
          <a:ext cx="0" cy="0"/>
          <a:chOff x="0" y="0"/>
          <a:chExt cx="0" cy="0"/>
        </a:xfrm>
      </p:grpSpPr>
      <p:sp>
        <p:nvSpPr>
          <p:cNvPr id="2" name="Title 18">
            <a:extLst>
              <a:ext uri="{FF2B5EF4-FFF2-40B4-BE49-F238E27FC236}">
                <a16:creationId xmlns:a16="http://schemas.microsoft.com/office/drawing/2014/main" id="{293A6F18-5388-F9FC-054F-BCCF55E217AE}"/>
              </a:ext>
            </a:extLst>
          </p:cNvPr>
          <p:cNvSpPr>
            <a:spLocks noGrp="1"/>
          </p:cNvSpPr>
          <p:nvPr>
            <p:ph type="title"/>
          </p:nvPr>
        </p:nvSpPr>
        <p:spPr>
          <a:xfrm>
            <a:off x="357187" y="365126"/>
            <a:ext cx="11420267" cy="710288"/>
          </a:xfrm>
          <a:prstGeom prst="rect">
            <a:avLst/>
          </a:prstGeom>
        </p:spPr>
        <p:txBody>
          <a:bodyPr lIns="0" rIns="90000"/>
          <a:lstStyle>
            <a:lvl1pPr>
              <a:defRPr sz="3200" baseline="0"/>
            </a:lvl1pPr>
          </a:lstStyle>
          <a:p>
            <a:r>
              <a:rPr lang="en-GB"/>
              <a:t>Click to edit</a:t>
            </a:r>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414546" y="1399707"/>
            <a:ext cx="11362908" cy="1921716"/>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4" name="Picture Placeholder 3">
            <a:extLst>
              <a:ext uri="{FF2B5EF4-FFF2-40B4-BE49-F238E27FC236}">
                <a16:creationId xmlns:a16="http://schemas.microsoft.com/office/drawing/2014/main" id="{6F256E01-267D-D2C4-531F-70FF91F1090A}"/>
              </a:ext>
            </a:extLst>
          </p:cNvPr>
          <p:cNvSpPr>
            <a:spLocks noGrp="1"/>
          </p:cNvSpPr>
          <p:nvPr>
            <p:ph type="pic" sz="quarter" idx="10"/>
          </p:nvPr>
        </p:nvSpPr>
        <p:spPr>
          <a:xfrm>
            <a:off x="414338" y="3429000"/>
            <a:ext cx="11363325" cy="3119438"/>
          </a:xfrm>
          <a:prstGeom prst="rect">
            <a:avLst/>
          </a:prstGeom>
        </p:spPr>
        <p:txBody>
          <a:bodyPr/>
          <a:lstStyle/>
          <a:p>
            <a:endParaRPr lang="en-US"/>
          </a:p>
        </p:txBody>
      </p:sp>
    </p:spTree>
    <p:extLst>
      <p:ext uri="{BB962C8B-B14F-4D97-AF65-F5344CB8AC3E}">
        <p14:creationId xmlns:p14="http://schemas.microsoft.com/office/powerpoint/2010/main" val="303181878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Pic-Two-Tex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lvl1pPr>
          </a:lstStyle>
          <a:p>
            <a:r>
              <a:rPr lang="en-GB"/>
              <a:t>Click to edit</a:t>
            </a:r>
            <a:endParaRPr lang="en-US"/>
          </a:p>
        </p:txBody>
      </p:sp>
      <p:sp>
        <p:nvSpPr>
          <p:cNvPr id="16" name="Picture Placeholder 13">
            <a:extLst>
              <a:ext uri="{FF2B5EF4-FFF2-40B4-BE49-F238E27FC236}">
                <a16:creationId xmlns:a16="http://schemas.microsoft.com/office/drawing/2014/main" id="{8E962C4A-7DAF-900E-E9A3-FB229FE24B09}"/>
              </a:ext>
            </a:extLst>
          </p:cNvPr>
          <p:cNvSpPr>
            <a:spLocks noGrp="1"/>
          </p:cNvSpPr>
          <p:nvPr>
            <p:ph type="pic" sz="quarter" idx="12"/>
          </p:nvPr>
        </p:nvSpPr>
        <p:spPr>
          <a:xfrm>
            <a:off x="357185" y="1408082"/>
            <a:ext cx="3775513" cy="4085161"/>
          </a:xfrm>
          <a:prstGeom prst="rect">
            <a:avLst/>
          </a:prstGeom>
          <a:ln w="50800" cap="sq">
            <a:solidFill>
              <a:srgbClr val="7AA62C"/>
            </a:solidFill>
          </a:ln>
        </p:spPr>
        <p:txBody>
          <a:bodyPr/>
          <a:lstStyle/>
          <a:p>
            <a:endParaRPr lang="en-US"/>
          </a:p>
        </p:txBody>
      </p:sp>
      <p:sp>
        <p:nvSpPr>
          <p:cNvPr id="14" name="Text Placeholder 3">
            <a:extLst>
              <a:ext uri="{FF2B5EF4-FFF2-40B4-BE49-F238E27FC236}">
                <a16:creationId xmlns:a16="http://schemas.microsoft.com/office/drawing/2014/main" id="{B770CF50-F2D9-0FC2-CE98-BE9A43735138}"/>
              </a:ext>
            </a:extLst>
          </p:cNvPr>
          <p:cNvSpPr>
            <a:spLocks noGrp="1"/>
          </p:cNvSpPr>
          <p:nvPr>
            <p:ph type="body" sz="half" idx="16"/>
          </p:nvPr>
        </p:nvSpPr>
        <p:spPr>
          <a:xfrm>
            <a:off x="4515862" y="1447425"/>
            <a:ext cx="2263258" cy="1994540"/>
          </a:xfrm>
          <a:prstGeom prst="rect">
            <a:avLst/>
          </a:prstGeom>
          <a:solidFill>
            <a:schemeClr val="bg1"/>
          </a:solidFill>
        </p:spPr>
        <p:txBody>
          <a:bodyPr wrap="square" lIns="180000" tIns="180000" rIns="180000" bIns="18000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sp>
        <p:nvSpPr>
          <p:cNvPr id="10" name="Text Placeholder 3">
            <a:extLst>
              <a:ext uri="{FF2B5EF4-FFF2-40B4-BE49-F238E27FC236}">
                <a16:creationId xmlns:a16="http://schemas.microsoft.com/office/drawing/2014/main" id="{37EA080D-EE25-C150-E234-3CA7E62CEFD1}"/>
              </a:ext>
            </a:extLst>
          </p:cNvPr>
          <p:cNvSpPr>
            <a:spLocks noGrp="1"/>
          </p:cNvSpPr>
          <p:nvPr>
            <p:ph type="body" sz="half" idx="15"/>
          </p:nvPr>
        </p:nvSpPr>
        <p:spPr>
          <a:xfrm>
            <a:off x="4546598" y="3710012"/>
            <a:ext cx="2263258" cy="1994540"/>
          </a:xfrm>
          <a:prstGeom prst="rect">
            <a:avLst/>
          </a:prstGeom>
          <a:solidFill>
            <a:schemeClr val="bg1"/>
          </a:solidFill>
        </p:spPr>
        <p:txBody>
          <a:bodyPr wrap="square" lIns="180000" tIns="180000" rIns="180000" bIns="18000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sp>
        <p:nvSpPr>
          <p:cNvPr id="4" name="Picture Placeholder 13">
            <a:extLst>
              <a:ext uri="{FF2B5EF4-FFF2-40B4-BE49-F238E27FC236}">
                <a16:creationId xmlns:a16="http://schemas.microsoft.com/office/drawing/2014/main" id="{9FE13C11-8856-F5C3-4CAA-470BB540919A}"/>
              </a:ext>
            </a:extLst>
          </p:cNvPr>
          <p:cNvSpPr>
            <a:spLocks noGrp="1"/>
          </p:cNvSpPr>
          <p:nvPr>
            <p:ph type="pic" sz="quarter" idx="17"/>
          </p:nvPr>
        </p:nvSpPr>
        <p:spPr>
          <a:xfrm>
            <a:off x="7480706" y="1386419"/>
            <a:ext cx="3775513" cy="4085161"/>
          </a:xfrm>
          <a:prstGeom prst="rect">
            <a:avLst/>
          </a:prstGeom>
          <a:ln w="50800" cap="sq">
            <a:solidFill>
              <a:srgbClr val="7AA62C"/>
            </a:solidFill>
          </a:ln>
        </p:spPr>
        <p:txBody>
          <a:bodyPr/>
          <a:lstStyle/>
          <a:p>
            <a:endParaRPr lang="en-US"/>
          </a:p>
        </p:txBody>
      </p:sp>
      <p:sp>
        <p:nvSpPr>
          <p:cNvPr id="6" name="Arrow">
            <a:extLst>
              <a:ext uri="{FF2B5EF4-FFF2-40B4-BE49-F238E27FC236}">
                <a16:creationId xmlns:a16="http://schemas.microsoft.com/office/drawing/2014/main" id="{2405DC80-D4F9-AF03-87B4-5FD807E27C67}"/>
              </a:ext>
              <a:ext uri="{C183D7F6-B498-43B3-948B-1728B52AA6E4}">
                <adec:decorative xmlns:adec="http://schemas.microsoft.com/office/drawing/2017/decorative" val="1"/>
              </a:ext>
            </a:extLst>
          </p:cNvPr>
          <p:cNvSpPr>
            <a:spLocks noGrp="1"/>
          </p:cNvSpPr>
          <p:nvPr>
            <p:ph type="pic" sz="quarter" idx="18" hasCustomPrompt="1"/>
          </p:nvPr>
        </p:nvSpPr>
        <p:spPr>
          <a:xfrm rot="20481903">
            <a:off x="5890120" y="720270"/>
            <a:ext cx="1778000" cy="635000"/>
          </a:xfrm>
          <a:prstGeom prst="rect">
            <a:avLst/>
          </a:prstGeom>
          <a:blipFill>
            <a:blip r:embed="rId2">
              <a:extLst>
                <a:ext uri="{96DAC541-7B7A-43D3-8B79-37D633B846F1}">
                  <asvg:svgBlip xmlns:asvg="http://schemas.microsoft.com/office/drawing/2016/SVG/main" r:embed="rId3"/>
                </a:ext>
              </a:extLst>
            </a:blip>
            <a:stretch>
              <a:fillRect l="-412" r="-412"/>
            </a:stretch>
          </a:blipFill>
        </p:spPr>
        <p:txBody>
          <a:bodyPr/>
          <a:lstStyle/>
          <a:p>
            <a:r>
              <a:rPr lang="en-US"/>
              <a:t> </a:t>
            </a:r>
          </a:p>
        </p:txBody>
      </p:sp>
      <p:sp>
        <p:nvSpPr>
          <p:cNvPr id="21" name="Arrow">
            <a:extLst>
              <a:ext uri="{FF2B5EF4-FFF2-40B4-BE49-F238E27FC236}">
                <a16:creationId xmlns:a16="http://schemas.microsoft.com/office/drawing/2014/main" id="{490A7667-F713-501A-63AF-EEAD14526B82}"/>
              </a:ext>
              <a:ext uri="{C183D7F6-B498-43B3-948B-1728B52AA6E4}">
                <adec:decorative xmlns:adec="http://schemas.microsoft.com/office/drawing/2017/decorative" val="1"/>
              </a:ext>
            </a:extLst>
          </p:cNvPr>
          <p:cNvSpPr>
            <a:spLocks noGrp="1"/>
          </p:cNvSpPr>
          <p:nvPr>
            <p:ph type="pic" sz="quarter" idx="19" hasCustomPrompt="1"/>
          </p:nvPr>
        </p:nvSpPr>
        <p:spPr>
          <a:xfrm rot="9839628">
            <a:off x="3322173" y="5443789"/>
            <a:ext cx="1778000" cy="635000"/>
          </a:xfrm>
          <a:prstGeom prst="rect">
            <a:avLst/>
          </a:prstGeom>
          <a:blipFill>
            <a:blip r:embed="rId2">
              <a:extLst>
                <a:ext uri="{96DAC541-7B7A-43D3-8B79-37D633B846F1}">
                  <asvg:svgBlip xmlns:asvg="http://schemas.microsoft.com/office/drawing/2016/SVG/main" r:embed="rId3"/>
                </a:ext>
              </a:extLst>
            </a:blip>
            <a:stretch>
              <a:fillRect l="-412" r="-412"/>
            </a:stretch>
          </a:blipFill>
        </p:spPr>
        <p:txBody>
          <a:bodyPr/>
          <a:lstStyle/>
          <a:p>
            <a:r>
              <a:rPr lang="en-US"/>
              <a:t> </a:t>
            </a:r>
          </a:p>
        </p:txBody>
      </p:sp>
      <p:sp>
        <p:nvSpPr>
          <p:cNvPr id="7" name="TextBox 6">
            <a:extLst>
              <a:ext uri="{FF2B5EF4-FFF2-40B4-BE49-F238E27FC236}">
                <a16:creationId xmlns:a16="http://schemas.microsoft.com/office/drawing/2014/main" id="{30B7D3DE-DD22-069A-F37E-A57DB023C08C}"/>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a:solidFill>
                  <a:srgbClr val="737373"/>
                </a:solidFill>
                <a:latin typeface="Arial" panose="020B0604020202020204" pitchFamily="34" charset="0"/>
                <a:cs typeface="Arial" panose="020B0604020202020204" pitchFamily="34" charset="0"/>
              </a:rPr>
              <a:t>More resources at </a:t>
            </a:r>
            <a:r>
              <a:rPr lang="en-US" sz="1600" baseline="0">
                <a:solidFill>
                  <a:schemeClr val="bg1">
                    <a:lumMod val="50000"/>
                  </a:schemeClr>
                </a:solidFill>
                <a:latin typeface="Arial" panose="020B0604020202020204" pitchFamily="34" charset="0"/>
                <a:cs typeface="Arial" panose="020B0604020202020204" pitchFamily="34" charset="0"/>
                <a:hlinkClick r:id="rId4"/>
              </a:rPr>
              <a:t>HistoricEngland.org.uk/Education</a:t>
            </a:r>
            <a:r>
              <a:rPr lang="en-US" sz="1600" baseline="0">
                <a:solidFill>
                  <a:schemeClr val="bg1">
                    <a:lumMod val="50000"/>
                  </a:schemeClr>
                </a:solidFill>
                <a:latin typeface="Arial" panose="020B0604020202020204" pitchFamily="34" charset="0"/>
                <a:cs typeface="Arial" panose="020B0604020202020204" pitchFamily="34" charset="0"/>
              </a:rPr>
              <a:t> </a:t>
            </a:r>
            <a:r>
              <a:rPr lang="en-US" sz="1600" baseline="0">
                <a:solidFill>
                  <a:srgbClr val="737373"/>
                </a:solidFill>
                <a:latin typeface="Arial" panose="020B0604020202020204" pitchFamily="34" charset="0"/>
                <a:cs typeface="Arial" panose="020B0604020202020204" pitchFamily="34" charset="0"/>
              </a:rPr>
              <a:t>| </a:t>
            </a:r>
            <a:r>
              <a:rPr lang="en-US" sz="1600" baseline="0">
                <a:solidFill>
                  <a:srgbClr val="737373"/>
                </a:solidFill>
                <a:latin typeface="Arial" panose="020B0604020202020204" pitchFamily="34" charset="0"/>
                <a:cs typeface="Arial" panose="020B0604020202020204" pitchFamily="34" charset="0"/>
                <a:hlinkClick r:id="rId5"/>
              </a:rPr>
              <a:t>contact@historicengland.org.uk</a:t>
            </a:r>
            <a:endParaRPr lang="en-US" sz="1600" baseline="0">
              <a:solidFill>
                <a:srgbClr val="737373"/>
              </a:solidFill>
              <a:latin typeface="Arial" panose="020B0604020202020204" pitchFamily="34" charset="0"/>
              <a:cs typeface="Arial" panose="020B0604020202020204" pitchFamily="34" charset="0"/>
            </a:endParaRPr>
          </a:p>
        </p:txBody>
      </p:sp>
      <p:pic>
        <p:nvPicPr>
          <p:cNvPr id="9" name="Picture 7" descr="Historic England logo">
            <a:extLst>
              <a:ext uri="{FF2B5EF4-FFF2-40B4-BE49-F238E27FC236}">
                <a16:creationId xmlns:a16="http://schemas.microsoft.com/office/drawing/2014/main" id="{11D99608-A4E7-6CA1-122D-F9FC40489A14}"/>
              </a:ext>
            </a:extLst>
          </p:cNvPr>
          <p:cNvPicPr>
            <a:picLocks noChangeAspect="1"/>
          </p:cNvPicPr>
          <p:nvPr userDrawn="1"/>
        </p:nvPicPr>
        <p:blipFill>
          <a:blip r:embed="rId6"/>
          <a:srcRect/>
          <a:stretch>
            <a:fillRect/>
          </a:stretch>
        </p:blipFill>
        <p:spPr>
          <a:xfrm>
            <a:off x="8903372" y="6102232"/>
            <a:ext cx="2072055" cy="686007"/>
          </a:xfrm>
          <a:prstGeom prst="rect">
            <a:avLst/>
          </a:prstGeom>
        </p:spPr>
      </p:pic>
      <p:sp>
        <p:nvSpPr>
          <p:cNvPr id="20" name="AutoShape 5">
            <a:extLst>
              <a:ext uri="{FF2B5EF4-FFF2-40B4-BE49-F238E27FC236}">
                <a16:creationId xmlns:a16="http://schemas.microsoft.com/office/drawing/2014/main" id="{6F01D4DD-FAF6-D59B-C700-66E45D95B6AB}"/>
              </a:ext>
              <a:ext uri="{C183D7F6-B498-43B3-948B-1728B52AA6E4}">
                <adec:decorative xmlns:adec="http://schemas.microsoft.com/office/drawing/2017/decorative" val="1"/>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sp>
      <p:grpSp>
        <p:nvGrpSpPr>
          <p:cNvPr id="11" name="Group 2">
            <a:extLst>
              <a:ext uri="{FF2B5EF4-FFF2-40B4-BE49-F238E27FC236}">
                <a16:creationId xmlns:a16="http://schemas.microsoft.com/office/drawing/2014/main" id="{7EAA60FF-3B89-0C06-377E-4ED2EFB90E3B}"/>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100587692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tro-Page">
    <p:spTree>
      <p:nvGrpSpPr>
        <p:cNvPr id="1" name=""/>
        <p:cNvGrpSpPr/>
        <p:nvPr/>
      </p:nvGrpSpPr>
      <p:grpSpPr>
        <a:xfrm>
          <a:off x="0" y="0"/>
          <a:ext cx="0" cy="0"/>
          <a:chOff x="0" y="0"/>
          <a:chExt cx="0" cy="0"/>
        </a:xfrm>
      </p:grpSpPr>
      <p:sp>
        <p:nvSpPr>
          <p:cNvPr id="9" name="Title 3">
            <a:extLst>
              <a:ext uri="{FF2B5EF4-FFF2-40B4-BE49-F238E27FC236}">
                <a16:creationId xmlns:a16="http://schemas.microsoft.com/office/drawing/2014/main" id="{F383AC8C-9FEF-1752-1DF9-79280F5C56D5}"/>
              </a:ext>
            </a:extLst>
          </p:cNvPr>
          <p:cNvSpPr>
            <a:spLocks noGrp="1"/>
          </p:cNvSpPr>
          <p:nvPr>
            <p:ph type="title" hasCustomPrompt="1"/>
          </p:nvPr>
        </p:nvSpPr>
        <p:spPr>
          <a:xfrm>
            <a:off x="357187" y="365126"/>
            <a:ext cx="10996613" cy="717226"/>
          </a:xfrm>
          <a:prstGeom prst="rect">
            <a:avLst/>
          </a:prstGeom>
        </p:spPr>
        <p:txBody>
          <a:bodyPr lIns="0" rIns="90000" anchor="ctr" anchorCtr="0">
            <a:normAutofit/>
          </a:bodyPr>
          <a:lstStyle>
            <a:lvl1pPr>
              <a:lnSpc>
                <a:spcPct val="100000"/>
              </a:lnSpc>
              <a:defRPr sz="3200" b="1" i="0" baseline="0">
                <a:solidFill>
                  <a:srgbClr val="597F32"/>
                </a:solidFill>
              </a:defRPr>
            </a:lvl1pPr>
          </a:lstStyle>
          <a:p>
            <a:r>
              <a:rPr lang="en-US"/>
              <a:t>Click to edit title</a:t>
            </a:r>
            <a:endParaRPr lang="en-GB"/>
          </a:p>
        </p:txBody>
      </p:sp>
      <p:sp>
        <p:nvSpPr>
          <p:cNvPr id="3" name="Text Placeholder 2">
            <a:extLst>
              <a:ext uri="{FF2B5EF4-FFF2-40B4-BE49-F238E27FC236}">
                <a16:creationId xmlns:a16="http://schemas.microsoft.com/office/drawing/2014/main" id="{13BF7F29-C05D-47B8-95BB-4F65B64CE2F0}"/>
              </a:ext>
            </a:extLst>
          </p:cNvPr>
          <p:cNvSpPr>
            <a:spLocks noGrp="1"/>
          </p:cNvSpPr>
          <p:nvPr>
            <p:ph type="body" sz="quarter" idx="10" hasCustomPrompt="1"/>
          </p:nvPr>
        </p:nvSpPr>
        <p:spPr>
          <a:xfrm>
            <a:off x="357188" y="1389063"/>
            <a:ext cx="10996612" cy="461962"/>
          </a:xfrm>
          <a:prstGeom prst="rect">
            <a:avLst/>
          </a:prstGeom>
        </p:spPr>
        <p:txBody>
          <a:bodyPr lIns="0"/>
          <a:lstStyle>
            <a:lvl1pPr>
              <a:defRPr sz="2400" b="1"/>
            </a:lvl1pPr>
          </a:lstStyle>
          <a:p>
            <a:pPr lvl="0"/>
            <a:r>
              <a:rPr lang="en-GB"/>
              <a:t>Key stage:</a:t>
            </a:r>
          </a:p>
        </p:txBody>
      </p:sp>
      <p:sp>
        <p:nvSpPr>
          <p:cNvPr id="6" name="TextBox 5">
            <a:extLst>
              <a:ext uri="{FF2B5EF4-FFF2-40B4-BE49-F238E27FC236}">
                <a16:creationId xmlns:a16="http://schemas.microsoft.com/office/drawing/2014/main" id="{D572924A-B63A-E950-7027-25979926085A}"/>
              </a:ext>
            </a:extLst>
          </p:cNvPr>
          <p:cNvSpPr txBox="1"/>
          <p:nvPr userDrawn="1"/>
        </p:nvSpPr>
        <p:spPr>
          <a:xfrm>
            <a:off x="357186" y="1861564"/>
            <a:ext cx="8229600" cy="461665"/>
          </a:xfrm>
          <a:prstGeom prst="rect">
            <a:avLst/>
          </a:prstGeom>
          <a:noFill/>
        </p:spPr>
        <p:txBody>
          <a:bodyPr wrap="square" l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spc="50" baseline="0">
                <a:solidFill>
                  <a:srgbClr val="191715"/>
                </a:solidFill>
                <a:latin typeface="Arial" panose="020B0604020202020204" pitchFamily="34" charset="0"/>
                <a:cs typeface="Arial" panose="020B0604020202020204" pitchFamily="34" charset="0"/>
              </a:rPr>
              <a:t>Curriculum links:</a:t>
            </a:r>
            <a:endParaRPr lang="en-US" sz="2400" baseline="0">
              <a:latin typeface="Arial" panose="020B0604020202020204" pitchFamily="34" charset="0"/>
              <a:cs typeface="Arial" panose="020B0604020202020204" pitchFamily="34" charset="0"/>
            </a:endParaRPr>
          </a:p>
        </p:txBody>
      </p:sp>
      <p:sp>
        <p:nvSpPr>
          <p:cNvPr id="13" name="Content Placeholder 2">
            <a:extLst>
              <a:ext uri="{FF2B5EF4-FFF2-40B4-BE49-F238E27FC236}">
                <a16:creationId xmlns:a16="http://schemas.microsoft.com/office/drawing/2014/main" id="{E199DACC-5A6A-BE68-0E51-6447F4EC6223}"/>
              </a:ext>
            </a:extLst>
          </p:cNvPr>
          <p:cNvSpPr>
            <a:spLocks noGrp="1"/>
          </p:cNvSpPr>
          <p:nvPr>
            <p:ph idx="1" hasCustomPrompt="1"/>
          </p:nvPr>
        </p:nvSpPr>
        <p:spPr>
          <a:xfrm>
            <a:off x="357186" y="2429353"/>
            <a:ext cx="10996613" cy="3392103"/>
          </a:xfrm>
          <a:prstGeom prst="rect">
            <a:avLst/>
          </a:prstGeom>
        </p:spPr>
        <p:txBody>
          <a:bodyPr lIns="0" rIns="90000"/>
          <a:lstStyle>
            <a:lvl1pPr marL="0" indent="0" algn="l">
              <a:buFontTx/>
              <a:buNone/>
              <a:defRPr sz="2000" b="0" i="0" baseline="0">
                <a:latin typeface="Arial" panose="020B0604020202020204" pitchFamily="34" charset="0"/>
              </a:defRPr>
            </a:lvl1pPr>
            <a:lvl2pPr marL="457200" indent="0">
              <a:buFontTx/>
              <a:buNone/>
              <a:defRPr baseline="0">
                <a:latin typeface="Arial" panose="020B0604020202020204" pitchFamily="34" charset="0"/>
              </a:defRPr>
            </a:lvl2pPr>
            <a:lvl3pPr marL="914400" indent="0" algn="l">
              <a:buFontTx/>
              <a:buNone/>
              <a:defRPr/>
            </a:lvl3pPr>
            <a:lvl4pPr marL="1371600" indent="0" algn="l">
              <a:buFontTx/>
              <a:buNone/>
              <a:defRPr/>
            </a:lvl4pPr>
            <a:lvl5pPr marL="1828800" indent="0" algn="l">
              <a:buFontTx/>
              <a:buNone/>
              <a:defRPr/>
            </a:lvl5pPr>
          </a:lstStyle>
          <a:p>
            <a:pPr lvl="0"/>
            <a:r>
              <a:rPr lang="en-GB"/>
              <a:t>Click to edit curriculum links.</a:t>
            </a:r>
          </a:p>
        </p:txBody>
      </p:sp>
      <p:sp>
        <p:nvSpPr>
          <p:cNvPr id="16" name="TextBox 15">
            <a:extLst>
              <a:ext uri="{FF2B5EF4-FFF2-40B4-BE49-F238E27FC236}">
                <a16:creationId xmlns:a16="http://schemas.microsoft.com/office/drawing/2014/main" id="{16A5A495-96CF-60C4-401B-4D1F86AF16AD}"/>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a:solidFill>
                  <a:srgbClr val="737373"/>
                </a:solidFill>
                <a:latin typeface="Arial" panose="020B0604020202020204" pitchFamily="34" charset="0"/>
                <a:cs typeface="Arial" panose="020B0604020202020204" pitchFamily="34" charset="0"/>
              </a:rPr>
              <a:t>More resources at </a:t>
            </a:r>
            <a:r>
              <a:rPr lang="en-US" sz="1600" baseline="0">
                <a:solidFill>
                  <a:schemeClr val="bg1">
                    <a:lumMod val="50000"/>
                  </a:schemeClr>
                </a:solidFill>
                <a:latin typeface="Arial" panose="020B0604020202020204" pitchFamily="34" charset="0"/>
                <a:cs typeface="Arial" panose="020B0604020202020204" pitchFamily="34" charset="0"/>
                <a:hlinkClick r:id="rId2"/>
              </a:rPr>
              <a:t>HistoricEngland.org.uk/Education</a:t>
            </a:r>
            <a:r>
              <a:rPr lang="en-US" sz="1600" baseline="0">
                <a:solidFill>
                  <a:schemeClr val="bg1">
                    <a:lumMod val="50000"/>
                  </a:schemeClr>
                </a:solidFill>
                <a:latin typeface="Arial" panose="020B0604020202020204" pitchFamily="34" charset="0"/>
                <a:cs typeface="Arial" panose="020B0604020202020204" pitchFamily="34" charset="0"/>
              </a:rPr>
              <a:t> </a:t>
            </a:r>
            <a:r>
              <a:rPr lang="en-US" sz="1600" baseline="0">
                <a:solidFill>
                  <a:srgbClr val="737373"/>
                </a:solidFill>
                <a:latin typeface="Arial" panose="020B0604020202020204" pitchFamily="34" charset="0"/>
                <a:cs typeface="Arial" panose="020B0604020202020204" pitchFamily="34" charset="0"/>
              </a:rPr>
              <a:t>| </a:t>
            </a:r>
            <a:r>
              <a:rPr lang="en-US" sz="1600" baseline="0">
                <a:solidFill>
                  <a:srgbClr val="737373"/>
                </a:solidFill>
                <a:latin typeface="Arial" panose="020B0604020202020204" pitchFamily="34" charset="0"/>
                <a:cs typeface="Arial" panose="020B0604020202020204" pitchFamily="34" charset="0"/>
                <a:hlinkClick r:id="rId3"/>
              </a:rPr>
              <a:t>contact@historicengland.org.uk</a:t>
            </a:r>
            <a:endParaRPr lang="en-US" sz="1600" baseline="0">
              <a:solidFill>
                <a:srgbClr val="737373"/>
              </a:solidFill>
              <a:latin typeface="Arial" panose="020B0604020202020204" pitchFamily="34" charset="0"/>
              <a:cs typeface="Arial" panose="020B0604020202020204" pitchFamily="34" charset="0"/>
            </a:endParaRPr>
          </a:p>
        </p:txBody>
      </p:sp>
      <p:sp>
        <p:nvSpPr>
          <p:cNvPr id="17" name="AutoShape 5">
            <a:extLst>
              <a:ext uri="{FF2B5EF4-FFF2-40B4-BE49-F238E27FC236}">
                <a16:creationId xmlns:a16="http://schemas.microsoft.com/office/drawing/2014/main" id="{D3104B1F-1AA8-952F-2D5F-AD59684EFC27}"/>
              </a:ext>
              <a:ext uri="{C183D7F6-B498-43B3-948B-1728B52AA6E4}">
                <adec:decorative xmlns:adec="http://schemas.microsoft.com/office/drawing/2017/decorative" val="1"/>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sp>
      <p:grpSp>
        <p:nvGrpSpPr>
          <p:cNvPr id="10" name="Group 2">
            <a:extLst>
              <a:ext uri="{FF2B5EF4-FFF2-40B4-BE49-F238E27FC236}">
                <a16:creationId xmlns:a16="http://schemas.microsoft.com/office/drawing/2014/main" id="{C5FF42A0-2B22-9A4D-5106-8ED5B94E40D0}"/>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11" name="Freeform 3">
              <a:extLst>
                <a:ext uri="{FF2B5EF4-FFF2-40B4-BE49-F238E27FC236}">
                  <a16:creationId xmlns:a16="http://schemas.microsoft.com/office/drawing/2014/main" id="{F205FFBF-5408-C844-0E3B-D5D353C06527}"/>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12" name="TextBox 4">
            <a:extLst>
              <a:ext uri="{FF2B5EF4-FFF2-40B4-BE49-F238E27FC236}">
                <a16:creationId xmlns:a16="http://schemas.microsoft.com/office/drawing/2014/main" id="{239144C5-C2E0-CF18-E233-F8758440FD2C}"/>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pic>
        <p:nvPicPr>
          <p:cNvPr id="18" name="Picture 7" descr="Historic England logo">
            <a:extLst>
              <a:ext uri="{FF2B5EF4-FFF2-40B4-BE49-F238E27FC236}">
                <a16:creationId xmlns:a16="http://schemas.microsoft.com/office/drawing/2014/main" id="{01A08B8C-ABF2-20A3-5D1C-95CA41798853}"/>
              </a:ext>
            </a:extLst>
          </p:cNvPr>
          <p:cNvPicPr>
            <a:picLocks noChangeAspect="1"/>
          </p:cNvPicPr>
          <p:nvPr userDrawn="1"/>
        </p:nvPicPr>
        <p:blipFill>
          <a:blip r:embed="rId4"/>
          <a:srcRect/>
          <a:stretch>
            <a:fillRect/>
          </a:stretch>
        </p:blipFill>
        <p:spPr>
          <a:xfrm>
            <a:off x="8903372" y="6102232"/>
            <a:ext cx="2072055" cy="686007"/>
          </a:xfrm>
          <a:prstGeom prst="rect">
            <a:avLst/>
          </a:prstGeom>
        </p:spPr>
      </p:pic>
    </p:spTree>
    <p:extLst>
      <p:ext uri="{BB962C8B-B14F-4D97-AF65-F5344CB8AC3E}">
        <p14:creationId xmlns:p14="http://schemas.microsoft.com/office/powerpoint/2010/main" val="1158484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hree-Pic-Three-Tex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lvl1pPr>
          </a:lstStyle>
          <a:p>
            <a:r>
              <a:rPr lang="en-GB"/>
              <a:t>Click to edit</a:t>
            </a:r>
            <a:endParaRPr lang="en-US"/>
          </a:p>
        </p:txBody>
      </p:sp>
      <p:sp>
        <p:nvSpPr>
          <p:cNvPr id="15" name="Polaroid 1">
            <a:extLst>
              <a:ext uri="{FF2B5EF4-FFF2-40B4-BE49-F238E27FC236}">
                <a16:creationId xmlns:a16="http://schemas.microsoft.com/office/drawing/2014/main" id="{A5EC1B8E-118E-BFBF-C139-E7D78D13583F}"/>
              </a:ext>
              <a:ext uri="{C183D7F6-B498-43B3-948B-1728B52AA6E4}">
                <adec:decorative xmlns:adec="http://schemas.microsoft.com/office/drawing/2017/decorative" val="1"/>
              </a:ext>
            </a:extLst>
          </p:cNvPr>
          <p:cNvSpPr>
            <a:spLocks noGrp="1"/>
          </p:cNvSpPr>
          <p:nvPr>
            <p:ph type="pic" sz="quarter" idx="11" hasCustomPrompt="1"/>
          </p:nvPr>
        </p:nvSpPr>
        <p:spPr>
          <a:xfrm>
            <a:off x="357186" y="1255125"/>
            <a:ext cx="3449269" cy="3116363"/>
          </a:xfrm>
          <a:prstGeom prst="rect">
            <a:avLst/>
          </a:prstGeom>
          <a:blipFill>
            <a:blip r:embed="rId2"/>
            <a:stretch>
              <a:fillRect l="-412" r="-412"/>
            </a:stretch>
          </a:blipFill>
        </p:spPr>
        <p:txBody>
          <a:bodyPr/>
          <a:lstStyle/>
          <a:p>
            <a:r>
              <a:rPr lang="en-US"/>
              <a:t> </a:t>
            </a:r>
          </a:p>
        </p:txBody>
      </p:sp>
      <p:sp>
        <p:nvSpPr>
          <p:cNvPr id="16" name="Picture 1">
            <a:extLst>
              <a:ext uri="{FF2B5EF4-FFF2-40B4-BE49-F238E27FC236}">
                <a16:creationId xmlns:a16="http://schemas.microsoft.com/office/drawing/2014/main" id="{8E962C4A-7DAF-900E-E9A3-FB229FE24B09}"/>
              </a:ext>
            </a:extLst>
          </p:cNvPr>
          <p:cNvSpPr>
            <a:spLocks noGrp="1"/>
          </p:cNvSpPr>
          <p:nvPr>
            <p:ph type="pic" sz="quarter" idx="12"/>
          </p:nvPr>
        </p:nvSpPr>
        <p:spPr>
          <a:xfrm>
            <a:off x="733647" y="1411496"/>
            <a:ext cx="2860157" cy="2252620"/>
          </a:xfrm>
          <a:prstGeom prst="rect">
            <a:avLst/>
          </a:prstGeom>
        </p:spPr>
        <p:txBody>
          <a:bodyPr/>
          <a:lstStyle/>
          <a:p>
            <a:endParaRPr lang="en-US"/>
          </a:p>
        </p:txBody>
      </p:sp>
      <p:sp>
        <p:nvSpPr>
          <p:cNvPr id="40" name="Washi">
            <a:extLst>
              <a:ext uri="{FF2B5EF4-FFF2-40B4-BE49-F238E27FC236}">
                <a16:creationId xmlns:a16="http://schemas.microsoft.com/office/drawing/2014/main" id="{68DAFA26-B1D9-C74E-55A7-71DDCA28DD34}"/>
              </a:ext>
              <a:ext uri="{C183D7F6-B498-43B3-948B-1728B52AA6E4}">
                <adec:decorative xmlns:adec="http://schemas.microsoft.com/office/drawing/2017/decorative" val="1"/>
              </a:ext>
            </a:extLst>
          </p:cNvPr>
          <p:cNvSpPr>
            <a:spLocks noGrp="1"/>
          </p:cNvSpPr>
          <p:nvPr>
            <p:ph type="pic" sz="quarter" idx="22" hasCustomPrompt="1"/>
          </p:nvPr>
        </p:nvSpPr>
        <p:spPr>
          <a:xfrm>
            <a:off x="965507" y="3731741"/>
            <a:ext cx="2328862" cy="681038"/>
          </a:xfrm>
          <a:prstGeom prst="rect">
            <a:avLst/>
          </a:prstGeom>
          <a:blipFill>
            <a:blip r:embed="rId3">
              <a:extLst>
                <a:ext uri="{96DAC541-7B7A-43D3-8B79-37D633B846F1}">
                  <asvg:svgBlip xmlns:asvg="http://schemas.microsoft.com/office/drawing/2016/SVG/main" r:embed="rId4"/>
                </a:ext>
              </a:extLst>
            </a:blip>
            <a:stretch>
              <a:fillRect l="-412" r="-412"/>
            </a:stretch>
          </a:blipFill>
        </p:spPr>
        <p:txBody>
          <a:bodyPr/>
          <a:lstStyle/>
          <a:p>
            <a:r>
              <a:rPr lang="en-US"/>
              <a:t> </a:t>
            </a:r>
          </a:p>
        </p:txBody>
      </p:sp>
      <p:sp>
        <p:nvSpPr>
          <p:cNvPr id="42" name="Text Placeholder 1">
            <a:extLst>
              <a:ext uri="{FF2B5EF4-FFF2-40B4-BE49-F238E27FC236}">
                <a16:creationId xmlns:a16="http://schemas.microsoft.com/office/drawing/2014/main" id="{04AA8EC4-47E9-F593-B708-794FEFA65850}"/>
              </a:ext>
            </a:extLst>
          </p:cNvPr>
          <p:cNvSpPr>
            <a:spLocks noGrp="1"/>
          </p:cNvSpPr>
          <p:nvPr>
            <p:ph type="body" sz="quarter" idx="23"/>
          </p:nvPr>
        </p:nvSpPr>
        <p:spPr>
          <a:xfrm rot="21383919">
            <a:off x="1100444" y="3865091"/>
            <a:ext cx="2058987"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sp>
        <p:nvSpPr>
          <p:cNvPr id="20" name="Text Placeholder 1">
            <a:extLst>
              <a:ext uri="{FF2B5EF4-FFF2-40B4-BE49-F238E27FC236}">
                <a16:creationId xmlns:a16="http://schemas.microsoft.com/office/drawing/2014/main" id="{D6D5F453-CE35-87E0-FC81-F5D5D79C5AF6}"/>
              </a:ext>
            </a:extLst>
          </p:cNvPr>
          <p:cNvSpPr>
            <a:spLocks noGrp="1"/>
          </p:cNvSpPr>
          <p:nvPr>
            <p:ph type="body" sz="half" idx="2"/>
          </p:nvPr>
        </p:nvSpPr>
        <p:spPr>
          <a:xfrm>
            <a:off x="554870" y="4542450"/>
            <a:ext cx="3251585" cy="1646477"/>
          </a:xfrm>
          <a:prstGeom prst="rect">
            <a:avLst/>
          </a:prstGeom>
          <a:solidFill>
            <a:schemeClr val="bg1"/>
          </a:solidFill>
        </p:spPr>
        <p:txBody>
          <a:bodyPr wrap="square" lIns="180000" tIns="180000" rIns="180000" bIns="18000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sp>
        <p:nvSpPr>
          <p:cNvPr id="6" name="Polaroid 2">
            <a:extLst>
              <a:ext uri="{FF2B5EF4-FFF2-40B4-BE49-F238E27FC236}">
                <a16:creationId xmlns:a16="http://schemas.microsoft.com/office/drawing/2014/main" id="{0C5B97FC-AB4E-1DB1-74F5-C823905C4A26}"/>
              </a:ext>
              <a:ext uri="{C183D7F6-B498-43B3-948B-1728B52AA6E4}">
                <adec:decorative xmlns:adec="http://schemas.microsoft.com/office/drawing/2017/decorative" val="1"/>
              </a:ext>
            </a:extLst>
          </p:cNvPr>
          <p:cNvSpPr>
            <a:spLocks noGrp="1"/>
          </p:cNvSpPr>
          <p:nvPr>
            <p:ph type="pic" sz="quarter" idx="13" hasCustomPrompt="1"/>
          </p:nvPr>
        </p:nvSpPr>
        <p:spPr>
          <a:xfrm>
            <a:off x="4065654" y="1285653"/>
            <a:ext cx="3449269" cy="3116363"/>
          </a:xfrm>
          <a:prstGeom prst="rect">
            <a:avLst/>
          </a:prstGeom>
          <a:blipFill>
            <a:blip r:embed="rId2"/>
            <a:stretch>
              <a:fillRect l="-412" r="-412"/>
            </a:stretch>
          </a:blipFill>
        </p:spPr>
        <p:txBody>
          <a:bodyPr/>
          <a:lstStyle/>
          <a:p>
            <a:r>
              <a:rPr lang="en-US"/>
              <a:t> </a:t>
            </a:r>
          </a:p>
        </p:txBody>
      </p:sp>
      <p:sp>
        <p:nvSpPr>
          <p:cNvPr id="10" name="Picture 2">
            <a:extLst>
              <a:ext uri="{FF2B5EF4-FFF2-40B4-BE49-F238E27FC236}">
                <a16:creationId xmlns:a16="http://schemas.microsoft.com/office/drawing/2014/main" id="{81CDE749-F5AA-654D-BBBB-7ACE20557961}"/>
              </a:ext>
            </a:extLst>
          </p:cNvPr>
          <p:cNvSpPr>
            <a:spLocks noGrp="1"/>
          </p:cNvSpPr>
          <p:nvPr>
            <p:ph type="pic" sz="quarter" idx="14"/>
          </p:nvPr>
        </p:nvSpPr>
        <p:spPr>
          <a:xfrm>
            <a:off x="4425413" y="1433340"/>
            <a:ext cx="2860157" cy="2252620"/>
          </a:xfrm>
          <a:prstGeom prst="rect">
            <a:avLst/>
          </a:prstGeom>
        </p:spPr>
        <p:txBody>
          <a:bodyPr/>
          <a:lstStyle/>
          <a:p>
            <a:endParaRPr lang="en-US"/>
          </a:p>
        </p:txBody>
      </p:sp>
      <p:sp>
        <p:nvSpPr>
          <p:cNvPr id="43" name="Washi">
            <a:extLst>
              <a:ext uri="{FF2B5EF4-FFF2-40B4-BE49-F238E27FC236}">
                <a16:creationId xmlns:a16="http://schemas.microsoft.com/office/drawing/2014/main" id="{D1F788DE-674D-9F5F-697C-9723C3D8243A}"/>
              </a:ext>
              <a:ext uri="{C183D7F6-B498-43B3-948B-1728B52AA6E4}">
                <adec:decorative xmlns:adec="http://schemas.microsoft.com/office/drawing/2017/decorative" val="1"/>
              </a:ext>
            </a:extLst>
          </p:cNvPr>
          <p:cNvSpPr>
            <a:spLocks noGrp="1"/>
          </p:cNvSpPr>
          <p:nvPr>
            <p:ph type="pic" sz="quarter" idx="24" hasCustomPrompt="1"/>
          </p:nvPr>
        </p:nvSpPr>
        <p:spPr>
          <a:xfrm>
            <a:off x="4883450" y="3758075"/>
            <a:ext cx="2328862" cy="681038"/>
          </a:xfrm>
          <a:prstGeom prst="rect">
            <a:avLst/>
          </a:prstGeom>
          <a:blipFill>
            <a:blip r:embed="rId3">
              <a:extLst>
                <a:ext uri="{96DAC541-7B7A-43D3-8B79-37D633B846F1}">
                  <asvg:svgBlip xmlns:asvg="http://schemas.microsoft.com/office/drawing/2016/SVG/main" r:embed="rId4"/>
                </a:ext>
              </a:extLst>
            </a:blip>
            <a:stretch>
              <a:fillRect l="-412" r="-412"/>
            </a:stretch>
          </a:blipFill>
        </p:spPr>
        <p:txBody>
          <a:bodyPr/>
          <a:lstStyle/>
          <a:p>
            <a:r>
              <a:rPr lang="en-US"/>
              <a:t> </a:t>
            </a:r>
          </a:p>
        </p:txBody>
      </p:sp>
      <p:sp>
        <p:nvSpPr>
          <p:cNvPr id="44" name="Text Placeholder 2">
            <a:extLst>
              <a:ext uri="{FF2B5EF4-FFF2-40B4-BE49-F238E27FC236}">
                <a16:creationId xmlns:a16="http://schemas.microsoft.com/office/drawing/2014/main" id="{325C52C7-8BDD-D376-3E1E-92884E9DA81A}"/>
              </a:ext>
            </a:extLst>
          </p:cNvPr>
          <p:cNvSpPr>
            <a:spLocks noGrp="1"/>
          </p:cNvSpPr>
          <p:nvPr>
            <p:ph type="body" sz="quarter" idx="25"/>
          </p:nvPr>
        </p:nvSpPr>
        <p:spPr>
          <a:xfrm rot="21383919">
            <a:off x="5018387" y="3891425"/>
            <a:ext cx="2058987"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sp>
        <p:nvSpPr>
          <p:cNvPr id="21" name="Text Placeholder 2">
            <a:extLst>
              <a:ext uri="{FF2B5EF4-FFF2-40B4-BE49-F238E27FC236}">
                <a16:creationId xmlns:a16="http://schemas.microsoft.com/office/drawing/2014/main" id="{CBA456B3-BB9F-16E3-E3F4-07C61BB5FD9E}"/>
              </a:ext>
            </a:extLst>
          </p:cNvPr>
          <p:cNvSpPr>
            <a:spLocks noGrp="1"/>
          </p:cNvSpPr>
          <p:nvPr>
            <p:ph type="body" sz="half" idx="17"/>
          </p:nvPr>
        </p:nvSpPr>
        <p:spPr>
          <a:xfrm>
            <a:off x="4255428" y="4549703"/>
            <a:ext cx="3259495" cy="1639224"/>
          </a:xfrm>
          <a:prstGeom prst="rect">
            <a:avLst/>
          </a:prstGeom>
          <a:solidFill>
            <a:schemeClr val="bg1"/>
          </a:solidFill>
        </p:spPr>
        <p:txBody>
          <a:bodyPr wrap="square" lIns="180000" tIns="180000" rIns="180000" bIns="18000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sp>
        <p:nvSpPr>
          <p:cNvPr id="14" name="Polaroid 3">
            <a:extLst>
              <a:ext uri="{FF2B5EF4-FFF2-40B4-BE49-F238E27FC236}">
                <a16:creationId xmlns:a16="http://schemas.microsoft.com/office/drawing/2014/main" id="{FDF09B61-4E47-EA9C-608B-975D7A5BD4AB}"/>
              </a:ext>
              <a:ext uri="{C183D7F6-B498-43B3-948B-1728B52AA6E4}">
                <adec:decorative xmlns:adec="http://schemas.microsoft.com/office/drawing/2017/decorative" val="1"/>
              </a:ext>
            </a:extLst>
          </p:cNvPr>
          <p:cNvSpPr>
            <a:spLocks noGrp="1"/>
          </p:cNvSpPr>
          <p:nvPr>
            <p:ph type="pic" sz="quarter" idx="15" hasCustomPrompt="1"/>
          </p:nvPr>
        </p:nvSpPr>
        <p:spPr>
          <a:xfrm>
            <a:off x="7777224" y="1276969"/>
            <a:ext cx="3449269" cy="3116363"/>
          </a:xfrm>
          <a:prstGeom prst="rect">
            <a:avLst/>
          </a:prstGeom>
          <a:blipFill>
            <a:blip r:embed="rId2"/>
            <a:stretch>
              <a:fillRect l="-412" r="-412"/>
            </a:stretch>
          </a:blipFill>
        </p:spPr>
        <p:txBody>
          <a:bodyPr/>
          <a:lstStyle/>
          <a:p>
            <a:r>
              <a:rPr lang="en-US"/>
              <a:t> </a:t>
            </a:r>
          </a:p>
        </p:txBody>
      </p:sp>
      <p:sp>
        <p:nvSpPr>
          <p:cNvPr id="17" name="Picture 3">
            <a:extLst>
              <a:ext uri="{FF2B5EF4-FFF2-40B4-BE49-F238E27FC236}">
                <a16:creationId xmlns:a16="http://schemas.microsoft.com/office/drawing/2014/main" id="{B09CC26C-3F88-BC76-6D25-8A833EFEA479}"/>
              </a:ext>
            </a:extLst>
          </p:cNvPr>
          <p:cNvSpPr>
            <a:spLocks noGrp="1"/>
          </p:cNvSpPr>
          <p:nvPr>
            <p:ph type="pic" sz="quarter" idx="16"/>
          </p:nvPr>
        </p:nvSpPr>
        <p:spPr>
          <a:xfrm>
            <a:off x="8153685" y="1433340"/>
            <a:ext cx="2860157" cy="2252620"/>
          </a:xfrm>
          <a:prstGeom prst="rect">
            <a:avLst/>
          </a:prstGeom>
        </p:spPr>
        <p:txBody>
          <a:bodyPr/>
          <a:lstStyle/>
          <a:p>
            <a:endParaRPr lang="en-US"/>
          </a:p>
        </p:txBody>
      </p:sp>
      <p:sp>
        <p:nvSpPr>
          <p:cNvPr id="45" name="Washi 3">
            <a:extLst>
              <a:ext uri="{FF2B5EF4-FFF2-40B4-BE49-F238E27FC236}">
                <a16:creationId xmlns:a16="http://schemas.microsoft.com/office/drawing/2014/main" id="{0E7352E7-3CC4-489C-AB1C-12552E4C62F8}"/>
              </a:ext>
              <a:ext uri="{C183D7F6-B498-43B3-948B-1728B52AA6E4}">
                <adec:decorative xmlns:adec="http://schemas.microsoft.com/office/drawing/2017/decorative" val="1"/>
              </a:ext>
            </a:extLst>
          </p:cNvPr>
          <p:cNvSpPr>
            <a:spLocks noGrp="1"/>
          </p:cNvSpPr>
          <p:nvPr>
            <p:ph type="pic" sz="quarter" idx="26" hasCustomPrompt="1"/>
          </p:nvPr>
        </p:nvSpPr>
        <p:spPr>
          <a:xfrm>
            <a:off x="8362619" y="3715787"/>
            <a:ext cx="2328862" cy="681038"/>
          </a:xfrm>
          <a:prstGeom prst="rect">
            <a:avLst/>
          </a:prstGeom>
          <a:blipFill>
            <a:blip r:embed="rId3">
              <a:extLst>
                <a:ext uri="{96DAC541-7B7A-43D3-8B79-37D633B846F1}">
                  <asvg:svgBlip xmlns:asvg="http://schemas.microsoft.com/office/drawing/2016/SVG/main" r:embed="rId4"/>
                </a:ext>
              </a:extLst>
            </a:blip>
            <a:stretch>
              <a:fillRect l="-412" r="-412"/>
            </a:stretch>
          </a:blipFill>
        </p:spPr>
        <p:txBody>
          <a:bodyPr/>
          <a:lstStyle/>
          <a:p>
            <a:r>
              <a:rPr lang="en-US"/>
              <a:t> </a:t>
            </a:r>
          </a:p>
        </p:txBody>
      </p:sp>
      <p:sp>
        <p:nvSpPr>
          <p:cNvPr id="46" name="Text Washi 3">
            <a:extLst>
              <a:ext uri="{FF2B5EF4-FFF2-40B4-BE49-F238E27FC236}">
                <a16:creationId xmlns:a16="http://schemas.microsoft.com/office/drawing/2014/main" id="{46F6435A-4A38-0C36-BAA1-5EF431299977}"/>
              </a:ext>
            </a:extLst>
          </p:cNvPr>
          <p:cNvSpPr>
            <a:spLocks noGrp="1"/>
          </p:cNvSpPr>
          <p:nvPr>
            <p:ph type="body" sz="quarter" idx="27"/>
          </p:nvPr>
        </p:nvSpPr>
        <p:spPr>
          <a:xfrm rot="21383919">
            <a:off x="8497556" y="3849137"/>
            <a:ext cx="2058987"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sp>
        <p:nvSpPr>
          <p:cNvPr id="22" name="Text 3">
            <a:extLst>
              <a:ext uri="{FF2B5EF4-FFF2-40B4-BE49-F238E27FC236}">
                <a16:creationId xmlns:a16="http://schemas.microsoft.com/office/drawing/2014/main" id="{2C53A28A-6631-911A-6522-1F821C55EED4}"/>
              </a:ext>
            </a:extLst>
          </p:cNvPr>
          <p:cNvSpPr>
            <a:spLocks noGrp="1"/>
          </p:cNvSpPr>
          <p:nvPr>
            <p:ph type="body" sz="half" idx="18"/>
          </p:nvPr>
        </p:nvSpPr>
        <p:spPr>
          <a:xfrm>
            <a:off x="7963896" y="4549703"/>
            <a:ext cx="3259494" cy="1639224"/>
          </a:xfrm>
          <a:prstGeom prst="rect">
            <a:avLst/>
          </a:prstGeom>
          <a:solidFill>
            <a:schemeClr val="bg1"/>
          </a:solidFill>
        </p:spPr>
        <p:txBody>
          <a:bodyPr wrap="square" lIns="180000" tIns="180000" rIns="180000" bIns="18000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grpSp>
        <p:nvGrpSpPr>
          <p:cNvPr id="11" name="Group 2">
            <a:extLst>
              <a:ext uri="{FF2B5EF4-FFF2-40B4-BE49-F238E27FC236}">
                <a16:creationId xmlns:a16="http://schemas.microsoft.com/office/drawing/2014/main" id="{7EAA60FF-3B89-0C06-377E-4ED2EFB90E3B}"/>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331681507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ebbl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48C572-26AF-0076-FD55-E69E186A9DE8}"/>
              </a:ext>
            </a:extLst>
          </p:cNvPr>
          <p:cNvSpPr>
            <a:spLocks noGrp="1"/>
          </p:cNvSpPr>
          <p:nvPr>
            <p:ph type="title"/>
          </p:nvPr>
        </p:nvSpPr>
        <p:spPr>
          <a:xfrm>
            <a:off x="319494" y="-1016135"/>
            <a:ext cx="10515600" cy="913835"/>
          </a:xfrm>
        </p:spPr>
        <p:txBody>
          <a:bodyPr/>
          <a:lstStyle/>
          <a:p>
            <a:r>
              <a:rPr lang="en-GB"/>
              <a:t>Click to edit Master title style</a:t>
            </a:r>
            <a:endParaRPr lang="en-US"/>
          </a:p>
        </p:txBody>
      </p:sp>
      <p:sp>
        <p:nvSpPr>
          <p:cNvPr id="26" name="Picture Placeholder 25">
            <a:extLst>
              <a:ext uri="{FF2B5EF4-FFF2-40B4-BE49-F238E27FC236}">
                <a16:creationId xmlns:a16="http://schemas.microsoft.com/office/drawing/2014/main" id="{6EF481FE-D554-7D5C-11A7-101603AF9495}"/>
              </a:ext>
            </a:extLst>
          </p:cNvPr>
          <p:cNvSpPr>
            <a:spLocks noGrp="1"/>
          </p:cNvSpPr>
          <p:nvPr>
            <p:ph type="pic" sz="quarter" idx="10" hasCustomPrompt="1"/>
          </p:nvPr>
        </p:nvSpPr>
        <p:spPr>
          <a:xfrm>
            <a:off x="319494" y="308635"/>
            <a:ext cx="2444971" cy="1934836"/>
          </a:xfrm>
          <a:custGeom>
            <a:avLst/>
            <a:gdLst>
              <a:gd name="connsiteX0" fmla="*/ 2788316 w 4149725"/>
              <a:gd name="connsiteY0" fmla="*/ 381 h 3467217"/>
              <a:gd name="connsiteX1" fmla="*/ 4024737 w 4149725"/>
              <a:gd name="connsiteY1" fmla="*/ 1272374 h 3467217"/>
              <a:gd name="connsiteX2" fmla="*/ 2427276 w 4149725"/>
              <a:gd name="connsiteY2" fmla="*/ 3440737 h 3467217"/>
              <a:gd name="connsiteX3" fmla="*/ 2101551 w 4149725"/>
              <a:gd name="connsiteY3" fmla="*/ 3461487 h 3467217"/>
              <a:gd name="connsiteX4" fmla="*/ 1831999 w 4149725"/>
              <a:gd name="connsiteY4" fmla="*/ 3467217 h 3467217"/>
              <a:gd name="connsiteX5" fmla="*/ 1795576 w 4149725"/>
              <a:gd name="connsiteY5" fmla="*/ 3467217 h 3467217"/>
              <a:gd name="connsiteX6" fmla="*/ 1549345 w 4149725"/>
              <a:gd name="connsiteY6" fmla="*/ 3458882 h 3467217"/>
              <a:gd name="connsiteX7" fmla="*/ 61571 w 4149725"/>
              <a:gd name="connsiteY7" fmla="*/ 1762783 h 3467217"/>
              <a:gd name="connsiteX8" fmla="*/ 2766 w 4149725"/>
              <a:gd name="connsiteY8" fmla="*/ 1303081 h 3467217"/>
              <a:gd name="connsiteX9" fmla="*/ 0 w 4149725"/>
              <a:gd name="connsiteY9" fmla="*/ 1221180 h 3467217"/>
              <a:gd name="connsiteX10" fmla="*/ 0 w 4149725"/>
              <a:gd name="connsiteY10" fmla="*/ 1044568 h 3467217"/>
              <a:gd name="connsiteX11" fmla="*/ 5362 w 4149725"/>
              <a:gd name="connsiteY11" fmla="*/ 945509 h 3467217"/>
              <a:gd name="connsiteX12" fmla="*/ 1366367 w 4149725"/>
              <a:gd name="connsiteY12" fmla="*/ 140557 h 3467217"/>
              <a:gd name="connsiteX13" fmla="*/ 2788316 w 4149725"/>
              <a:gd name="connsiteY13" fmla="*/ 381 h 3467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49725" h="3467217">
                <a:moveTo>
                  <a:pt x="2788316" y="381"/>
                </a:moveTo>
                <a:cubicBezTo>
                  <a:pt x="3575094" y="-10601"/>
                  <a:pt x="4218058" y="211214"/>
                  <a:pt x="4024737" y="1272374"/>
                </a:cubicBezTo>
                <a:cubicBezTo>
                  <a:pt x="4300672" y="2354137"/>
                  <a:pt x="4258462" y="3292128"/>
                  <a:pt x="2427276" y="3440737"/>
                </a:cubicBezTo>
                <a:cubicBezTo>
                  <a:pt x="2312827" y="3450025"/>
                  <a:pt x="2204372" y="3456968"/>
                  <a:pt x="2101551" y="3461487"/>
                </a:cubicBezTo>
                <a:lnTo>
                  <a:pt x="1831999" y="3467217"/>
                </a:lnTo>
                <a:lnTo>
                  <a:pt x="1795576" y="3467217"/>
                </a:lnTo>
                <a:lnTo>
                  <a:pt x="1549345" y="3458882"/>
                </a:lnTo>
                <a:cubicBezTo>
                  <a:pt x="486889" y="3387486"/>
                  <a:pt x="254775" y="2879815"/>
                  <a:pt x="61571" y="1762783"/>
                </a:cubicBezTo>
                <a:cubicBezTo>
                  <a:pt x="31847" y="1590932"/>
                  <a:pt x="12190" y="1438496"/>
                  <a:pt x="2766" y="1303081"/>
                </a:cubicBezTo>
                <a:lnTo>
                  <a:pt x="0" y="1221180"/>
                </a:lnTo>
                <a:lnTo>
                  <a:pt x="0" y="1044568"/>
                </a:lnTo>
                <a:lnTo>
                  <a:pt x="5362" y="945509"/>
                </a:lnTo>
                <a:cubicBezTo>
                  <a:pt x="72622" y="322919"/>
                  <a:pt x="514286" y="226936"/>
                  <a:pt x="1366367" y="140557"/>
                </a:cubicBezTo>
                <a:cubicBezTo>
                  <a:pt x="1792408" y="97367"/>
                  <a:pt x="2316248" y="6971"/>
                  <a:pt x="2788316" y="381"/>
                </a:cubicBezTo>
                <a:close/>
              </a:path>
            </a:pathLst>
          </a:custGeom>
        </p:spPr>
        <p:txBody>
          <a:bodyPr wrap="square">
            <a:noAutofit/>
          </a:bodyPr>
          <a:lstStyle/>
          <a:p>
            <a:r>
              <a:rPr lang="en-US"/>
              <a:t> </a:t>
            </a:r>
          </a:p>
        </p:txBody>
      </p:sp>
      <p:sp>
        <p:nvSpPr>
          <p:cNvPr id="39" name="Picture Placeholder 38">
            <a:extLst>
              <a:ext uri="{FF2B5EF4-FFF2-40B4-BE49-F238E27FC236}">
                <a16:creationId xmlns:a16="http://schemas.microsoft.com/office/drawing/2014/main" id="{06F4889F-F488-9EF0-93A4-9666726685F5}"/>
              </a:ext>
            </a:extLst>
          </p:cNvPr>
          <p:cNvSpPr>
            <a:spLocks noGrp="1"/>
          </p:cNvSpPr>
          <p:nvPr>
            <p:ph type="pic" sz="quarter" idx="12" hasCustomPrompt="1"/>
          </p:nvPr>
        </p:nvSpPr>
        <p:spPr>
          <a:xfrm>
            <a:off x="3814804" y="308634"/>
            <a:ext cx="3025476" cy="2743200"/>
          </a:xfrm>
          <a:custGeom>
            <a:avLst/>
            <a:gdLst>
              <a:gd name="connsiteX0" fmla="*/ 1510826 w 3025476"/>
              <a:gd name="connsiteY0" fmla="*/ 1 h 2743200"/>
              <a:gd name="connsiteX1" fmla="*/ 2284123 w 3025476"/>
              <a:gd name="connsiteY1" fmla="*/ 178326 h 2743200"/>
              <a:gd name="connsiteX2" fmla="*/ 2793488 w 3025476"/>
              <a:gd name="connsiteY2" fmla="*/ 2372415 h 2743200"/>
              <a:gd name="connsiteX3" fmla="*/ 403525 w 3025476"/>
              <a:gd name="connsiteY3" fmla="*/ 2497667 h 2743200"/>
              <a:gd name="connsiteX4" fmla="*/ 183168 w 3025476"/>
              <a:gd name="connsiteY4" fmla="*/ 394671 h 2743200"/>
              <a:gd name="connsiteX5" fmla="*/ 1510826 w 3025476"/>
              <a:gd name="connsiteY5" fmla="*/ 1 h 274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25476" h="2743200">
                <a:moveTo>
                  <a:pt x="1510826" y="1"/>
                </a:moveTo>
                <a:cubicBezTo>
                  <a:pt x="1828822" y="-121"/>
                  <a:pt x="2120978" y="54717"/>
                  <a:pt x="2284123" y="178326"/>
                </a:cubicBezTo>
                <a:cubicBezTo>
                  <a:pt x="2719176" y="507950"/>
                  <a:pt x="3380786" y="841509"/>
                  <a:pt x="2793488" y="2372415"/>
                </a:cubicBezTo>
                <a:cubicBezTo>
                  <a:pt x="2614918" y="2862038"/>
                  <a:pt x="838578" y="2827291"/>
                  <a:pt x="403525" y="2497667"/>
                </a:cubicBezTo>
                <a:cubicBezTo>
                  <a:pt x="-31529" y="2168043"/>
                  <a:pt x="-130266" y="781227"/>
                  <a:pt x="183168" y="394671"/>
                </a:cubicBezTo>
                <a:cubicBezTo>
                  <a:pt x="379063" y="153073"/>
                  <a:pt x="980832" y="204"/>
                  <a:pt x="1510826" y="1"/>
                </a:cubicBezTo>
                <a:close/>
              </a:path>
            </a:pathLst>
          </a:custGeom>
        </p:spPr>
        <p:txBody>
          <a:bodyPr wrap="square">
            <a:noAutofit/>
          </a:bodyPr>
          <a:lstStyle/>
          <a:p>
            <a:r>
              <a:rPr lang="en-US"/>
              <a:t> </a:t>
            </a:r>
          </a:p>
        </p:txBody>
      </p:sp>
      <p:sp>
        <p:nvSpPr>
          <p:cNvPr id="32" name="Picture Placeholder 31">
            <a:extLst>
              <a:ext uri="{FF2B5EF4-FFF2-40B4-BE49-F238E27FC236}">
                <a16:creationId xmlns:a16="http://schemas.microsoft.com/office/drawing/2014/main" id="{DB1708DE-2876-9669-5DAB-51C5E2F3A7D3}"/>
              </a:ext>
            </a:extLst>
          </p:cNvPr>
          <p:cNvSpPr>
            <a:spLocks noGrp="1"/>
          </p:cNvSpPr>
          <p:nvPr>
            <p:ph type="pic" sz="quarter" idx="11" hasCustomPrompt="1"/>
          </p:nvPr>
        </p:nvSpPr>
        <p:spPr>
          <a:xfrm>
            <a:off x="7738963" y="134998"/>
            <a:ext cx="3486999" cy="2395552"/>
          </a:xfrm>
          <a:custGeom>
            <a:avLst/>
            <a:gdLst>
              <a:gd name="connsiteX0" fmla="*/ 3560583 w 4649036"/>
              <a:gd name="connsiteY0" fmla="*/ 1 h 4064878"/>
              <a:gd name="connsiteX1" fmla="*/ 4453893 w 4649036"/>
              <a:gd name="connsiteY1" fmla="*/ 3334471 h 4064878"/>
              <a:gd name="connsiteX2" fmla="*/ 227015 w 4649036"/>
              <a:gd name="connsiteY2" fmla="*/ 3388139 h 4064878"/>
              <a:gd name="connsiteX3" fmla="*/ 2376 w 4649036"/>
              <a:gd name="connsiteY3" fmla="*/ 1974758 h 4064878"/>
              <a:gd name="connsiteX4" fmla="*/ 0 w 4649036"/>
              <a:gd name="connsiteY4" fmla="*/ 1879718 h 4064878"/>
              <a:gd name="connsiteX5" fmla="*/ 0 w 4649036"/>
              <a:gd name="connsiteY5" fmla="*/ 1751537 h 4064878"/>
              <a:gd name="connsiteX6" fmla="*/ 2680 w 4649036"/>
              <a:gd name="connsiteY6" fmla="*/ 1657229 h 4064878"/>
              <a:gd name="connsiteX7" fmla="*/ 3560583 w 4649036"/>
              <a:gd name="connsiteY7" fmla="*/ 1 h 4064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49036" h="4064878">
                <a:moveTo>
                  <a:pt x="3560583" y="1"/>
                </a:moveTo>
                <a:cubicBezTo>
                  <a:pt x="4577187" y="-1606"/>
                  <a:pt x="4898077" y="2906354"/>
                  <a:pt x="4453893" y="3334471"/>
                </a:cubicBezTo>
                <a:cubicBezTo>
                  <a:pt x="3894222" y="3782051"/>
                  <a:pt x="650182" y="4697659"/>
                  <a:pt x="227015" y="3388139"/>
                </a:cubicBezTo>
                <a:cubicBezTo>
                  <a:pt x="105560" y="2832619"/>
                  <a:pt x="21394" y="2366228"/>
                  <a:pt x="2376" y="1974758"/>
                </a:cubicBezTo>
                <a:lnTo>
                  <a:pt x="0" y="1879718"/>
                </a:lnTo>
                <a:lnTo>
                  <a:pt x="0" y="1751537"/>
                </a:lnTo>
                <a:lnTo>
                  <a:pt x="2680" y="1657229"/>
                </a:lnTo>
                <a:cubicBezTo>
                  <a:pt x="69985" y="507827"/>
                  <a:pt x="926555" y="123430"/>
                  <a:pt x="3560583" y="1"/>
                </a:cubicBezTo>
                <a:close/>
              </a:path>
            </a:pathLst>
          </a:custGeom>
        </p:spPr>
        <p:txBody>
          <a:bodyPr wrap="square">
            <a:noAutofit/>
          </a:bodyPr>
          <a:lstStyle/>
          <a:p>
            <a:r>
              <a:rPr lang="en-US"/>
              <a:t> </a:t>
            </a:r>
          </a:p>
        </p:txBody>
      </p:sp>
      <p:sp>
        <p:nvSpPr>
          <p:cNvPr id="44" name="Picture Placeholder 43">
            <a:extLst>
              <a:ext uri="{FF2B5EF4-FFF2-40B4-BE49-F238E27FC236}">
                <a16:creationId xmlns:a16="http://schemas.microsoft.com/office/drawing/2014/main" id="{7C0FB81A-5F99-A83C-B0CB-826458F73759}"/>
              </a:ext>
            </a:extLst>
          </p:cNvPr>
          <p:cNvSpPr>
            <a:spLocks noGrp="1"/>
          </p:cNvSpPr>
          <p:nvPr>
            <p:ph type="pic" sz="quarter" idx="13" hasCustomPrompt="1"/>
          </p:nvPr>
        </p:nvSpPr>
        <p:spPr>
          <a:xfrm>
            <a:off x="552308" y="2654405"/>
            <a:ext cx="4727624" cy="3452813"/>
          </a:xfrm>
          <a:custGeom>
            <a:avLst/>
            <a:gdLst>
              <a:gd name="connsiteX0" fmla="*/ 1284154 w 4727624"/>
              <a:gd name="connsiteY0" fmla="*/ 0 h 3452813"/>
              <a:gd name="connsiteX1" fmla="*/ 1298461 w 4727624"/>
              <a:gd name="connsiteY1" fmla="*/ 0 h 3452813"/>
              <a:gd name="connsiteX2" fmla="*/ 1376680 w 4727624"/>
              <a:gd name="connsiteY2" fmla="*/ 1055 h 3452813"/>
              <a:gd name="connsiteX3" fmla="*/ 4719748 w 4727624"/>
              <a:gd name="connsiteY3" fmla="*/ 1626257 h 3452813"/>
              <a:gd name="connsiteX4" fmla="*/ 4727624 w 4727624"/>
              <a:gd name="connsiteY4" fmla="*/ 1715565 h 3452813"/>
              <a:gd name="connsiteX5" fmla="*/ 4727624 w 4727624"/>
              <a:gd name="connsiteY5" fmla="*/ 1715588 h 3452813"/>
              <a:gd name="connsiteX6" fmla="*/ 4710061 w 4727624"/>
              <a:gd name="connsiteY6" fmla="*/ 1892018 h 3452813"/>
              <a:gd name="connsiteX7" fmla="*/ 2399224 w 4727624"/>
              <a:gd name="connsiteY7" fmla="*/ 3448684 h 3452813"/>
              <a:gd name="connsiteX8" fmla="*/ 38925 w 4727624"/>
              <a:gd name="connsiteY8" fmla="*/ 2130247 h 3452813"/>
              <a:gd name="connsiteX9" fmla="*/ 1208378 w 4727624"/>
              <a:gd name="connsiteY9" fmla="*/ 3735 h 3452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27624" h="3452813">
                <a:moveTo>
                  <a:pt x="1284154" y="0"/>
                </a:moveTo>
                <a:lnTo>
                  <a:pt x="1298461" y="0"/>
                </a:lnTo>
                <a:lnTo>
                  <a:pt x="1376680" y="1055"/>
                </a:lnTo>
                <a:cubicBezTo>
                  <a:pt x="2289869" y="36882"/>
                  <a:pt x="4568831" y="767049"/>
                  <a:pt x="4719748" y="1626257"/>
                </a:cubicBezTo>
                <a:lnTo>
                  <a:pt x="4727624" y="1715565"/>
                </a:lnTo>
                <a:lnTo>
                  <a:pt x="4727624" y="1715588"/>
                </a:lnTo>
                <a:lnTo>
                  <a:pt x="4710061" y="1892018"/>
                </a:lnTo>
                <a:cubicBezTo>
                  <a:pt x="4537247" y="2758608"/>
                  <a:pt x="3131834" y="3383892"/>
                  <a:pt x="2399224" y="3448684"/>
                </a:cubicBezTo>
                <a:cubicBezTo>
                  <a:pt x="1617774" y="3517796"/>
                  <a:pt x="237399" y="2704405"/>
                  <a:pt x="38925" y="2130247"/>
                </a:cubicBezTo>
                <a:cubicBezTo>
                  <a:pt x="-159549" y="1556089"/>
                  <a:pt x="426928" y="72847"/>
                  <a:pt x="1208378" y="3735"/>
                </a:cubicBezTo>
                <a:close/>
              </a:path>
            </a:pathLst>
          </a:custGeom>
        </p:spPr>
        <p:txBody>
          <a:bodyPr wrap="square">
            <a:noAutofit/>
          </a:bodyPr>
          <a:lstStyle/>
          <a:p>
            <a:r>
              <a:rPr lang="en-US"/>
              <a:t> </a:t>
            </a:r>
          </a:p>
        </p:txBody>
      </p:sp>
      <p:sp>
        <p:nvSpPr>
          <p:cNvPr id="48" name="Picture Placeholder 47">
            <a:extLst>
              <a:ext uri="{FF2B5EF4-FFF2-40B4-BE49-F238E27FC236}">
                <a16:creationId xmlns:a16="http://schemas.microsoft.com/office/drawing/2014/main" id="{6E6AE3BC-5F4B-E8C5-775E-9C907806C34E}"/>
              </a:ext>
            </a:extLst>
          </p:cNvPr>
          <p:cNvSpPr>
            <a:spLocks noGrp="1"/>
          </p:cNvSpPr>
          <p:nvPr>
            <p:ph type="pic" sz="quarter" idx="14" hasCustomPrompt="1"/>
          </p:nvPr>
        </p:nvSpPr>
        <p:spPr>
          <a:xfrm>
            <a:off x="6390314" y="2967038"/>
            <a:ext cx="5047470" cy="3531036"/>
          </a:xfrm>
          <a:custGeom>
            <a:avLst/>
            <a:gdLst>
              <a:gd name="connsiteX0" fmla="*/ 2020018 w 5047470"/>
              <a:gd name="connsiteY0" fmla="*/ 0 h 3531036"/>
              <a:gd name="connsiteX1" fmla="*/ 2024920 w 5047470"/>
              <a:gd name="connsiteY1" fmla="*/ 0 h 3531036"/>
              <a:gd name="connsiteX2" fmla="*/ 2275186 w 5047470"/>
              <a:gd name="connsiteY2" fmla="*/ 5334 h 3531036"/>
              <a:gd name="connsiteX3" fmla="*/ 4233310 w 5047470"/>
              <a:gd name="connsiteY3" fmla="*/ 509457 h 3531036"/>
              <a:gd name="connsiteX4" fmla="*/ 4741974 w 5047470"/>
              <a:gd name="connsiteY4" fmla="*/ 3216818 h 3531036"/>
              <a:gd name="connsiteX5" fmla="*/ 286933 w 5047470"/>
              <a:gd name="connsiteY5" fmla="*/ 3216818 h 3531036"/>
              <a:gd name="connsiteX6" fmla="*/ 827495 w 5047470"/>
              <a:gd name="connsiteY6" fmla="*/ 245214 h 3531036"/>
              <a:gd name="connsiteX7" fmla="*/ 1777462 w 5047470"/>
              <a:gd name="connsiteY7" fmla="*/ 6800 h 35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7470" h="3531036">
                <a:moveTo>
                  <a:pt x="2020018" y="0"/>
                </a:moveTo>
                <a:lnTo>
                  <a:pt x="2024920" y="0"/>
                </a:lnTo>
                <a:lnTo>
                  <a:pt x="2275186" y="5334"/>
                </a:lnTo>
                <a:cubicBezTo>
                  <a:pt x="3042689" y="39314"/>
                  <a:pt x="3866328" y="230869"/>
                  <a:pt x="4233310" y="509457"/>
                </a:cubicBezTo>
                <a:cubicBezTo>
                  <a:pt x="4885723" y="1004725"/>
                  <a:pt x="5399704" y="2765591"/>
                  <a:pt x="4741974" y="3216818"/>
                </a:cubicBezTo>
                <a:cubicBezTo>
                  <a:pt x="4084245" y="3668045"/>
                  <a:pt x="918081" y="3602215"/>
                  <a:pt x="286933" y="3216818"/>
                </a:cubicBezTo>
                <a:cubicBezTo>
                  <a:pt x="-344215" y="2831420"/>
                  <a:pt x="169766" y="696441"/>
                  <a:pt x="827495" y="245214"/>
                </a:cubicBezTo>
                <a:cubicBezTo>
                  <a:pt x="1033036" y="104205"/>
                  <a:pt x="1379001" y="28766"/>
                  <a:pt x="1777462" y="6800"/>
                </a:cubicBezTo>
                <a:close/>
              </a:path>
            </a:pathLst>
          </a:custGeom>
        </p:spPr>
        <p:txBody>
          <a:bodyPr wrap="square">
            <a:noAutofit/>
          </a:bodyPr>
          <a:lstStyle/>
          <a:p>
            <a:r>
              <a:rPr lang="en-US"/>
              <a:t> </a:t>
            </a:r>
          </a:p>
        </p:txBody>
      </p:sp>
      <p:grpSp>
        <p:nvGrpSpPr>
          <p:cNvPr id="11" name="Group 2">
            <a:extLst>
              <a:ext uri="{FF2B5EF4-FFF2-40B4-BE49-F238E27FC236}">
                <a16:creationId xmlns:a16="http://schemas.microsoft.com/office/drawing/2014/main" id="{7EAA60FF-3B89-0C06-377E-4ED2EFB90E3B}"/>
              </a:ext>
            </a:extLst>
          </p:cNvPr>
          <p:cNvGrpSpPr/>
          <p:nvPr userDrawn="1"/>
        </p:nvGrpSpPr>
        <p:grpSpPr>
          <a:xfrm rot="-5400000">
            <a:off x="8435507"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29749232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Print-Out">
    <p:spTree>
      <p:nvGrpSpPr>
        <p:cNvPr id="1" name=""/>
        <p:cNvGrpSpPr/>
        <p:nvPr/>
      </p:nvGrpSpPr>
      <p:grpSpPr>
        <a:xfrm>
          <a:off x="0" y="0"/>
          <a:ext cx="0" cy="0"/>
          <a:chOff x="0" y="0"/>
          <a:chExt cx="0" cy="0"/>
        </a:xfrm>
      </p:grpSpPr>
      <p:sp>
        <p:nvSpPr>
          <p:cNvPr id="13" name="Title 18">
            <a:extLst>
              <a:ext uri="{FF2B5EF4-FFF2-40B4-BE49-F238E27FC236}">
                <a16:creationId xmlns:a16="http://schemas.microsoft.com/office/drawing/2014/main" id="{6EE332A7-64A0-F7AC-66DE-349EAA89F1B5}"/>
              </a:ext>
            </a:extLst>
          </p:cNvPr>
          <p:cNvSpPr>
            <a:spLocks noGrp="1"/>
          </p:cNvSpPr>
          <p:nvPr>
            <p:ph type="title"/>
          </p:nvPr>
        </p:nvSpPr>
        <p:spPr>
          <a:xfrm>
            <a:off x="357187" y="365126"/>
            <a:ext cx="10996613" cy="710288"/>
          </a:xfrm>
          <a:prstGeom prst="rect">
            <a:avLst/>
          </a:prstGeom>
        </p:spPr>
        <p:txBody>
          <a:bodyPr lIns="0" rIns="90000"/>
          <a:lstStyle>
            <a:lvl1pPr>
              <a:defRPr sz="3200" baseline="0">
                <a:solidFill>
                  <a:schemeClr val="tx1"/>
                </a:solidFill>
              </a:defRPr>
            </a:lvl1pPr>
          </a:lstStyle>
          <a:p>
            <a:r>
              <a:rPr lang="en-GB"/>
              <a:t>Click to edit</a:t>
            </a:r>
            <a:endParaRPr lang="en-US"/>
          </a:p>
        </p:txBody>
      </p:sp>
      <p:grpSp>
        <p:nvGrpSpPr>
          <p:cNvPr id="5" name="Group 2">
            <a:extLst>
              <a:ext uri="{FF2B5EF4-FFF2-40B4-BE49-F238E27FC236}">
                <a16:creationId xmlns:a16="http://schemas.microsoft.com/office/drawing/2014/main" id="{55188A52-A560-F221-5934-A54112C03111}"/>
              </a:ext>
            </a:extLst>
          </p:cNvPr>
          <p:cNvGrpSpPr/>
          <p:nvPr userDrawn="1"/>
        </p:nvGrpSpPr>
        <p:grpSpPr>
          <a:xfrm rot="-5400000">
            <a:off x="8449493" y="3115493"/>
            <a:ext cx="6858000" cy="627015"/>
            <a:chOff x="0" y="0"/>
            <a:chExt cx="1993384" cy="182252"/>
          </a:xfrm>
        </p:grpSpPr>
        <p:sp>
          <p:nvSpPr>
            <p:cNvPr id="6" name="Freeform 3">
              <a:extLst>
                <a:ext uri="{FF2B5EF4-FFF2-40B4-BE49-F238E27FC236}">
                  <a16:creationId xmlns:a16="http://schemas.microsoft.com/office/drawing/2014/main" id="{A7902E11-CBD6-1C9C-F7EA-083EA2C66C6F}"/>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D9D9D9"/>
            </a:solidFill>
          </p:spPr>
        </p:sp>
      </p:grpSp>
      <p:sp>
        <p:nvSpPr>
          <p:cNvPr id="7" name="TextBox 4">
            <a:extLst>
              <a:ext uri="{FF2B5EF4-FFF2-40B4-BE49-F238E27FC236}">
                <a16:creationId xmlns:a16="http://schemas.microsoft.com/office/drawing/2014/main" id="{76FB1245-27FD-F4F7-82EC-8888D8CFC3C5}"/>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chemeClr val="tx1"/>
                </a:solidFill>
                <a:latin typeface="Arial" panose="020B0604020202020204" pitchFamily="34" charset="0"/>
                <a:cs typeface="Arial" panose="020B0604020202020204" pitchFamily="34" charset="0"/>
              </a:rPr>
              <a:t>PRINT OUT</a:t>
            </a:r>
          </a:p>
        </p:txBody>
      </p:sp>
    </p:spTree>
    <p:extLst>
      <p:ext uri="{BB962C8B-B14F-4D97-AF65-F5344CB8AC3E}">
        <p14:creationId xmlns:p14="http://schemas.microsoft.com/office/powerpoint/2010/main" val="14292200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Infer">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463FF02-0301-DF84-92E0-8321102B7A72}"/>
              </a:ext>
            </a:extLst>
          </p:cNvPr>
          <p:cNvSpPr>
            <a:spLocks noGrp="1"/>
          </p:cNvSpPr>
          <p:nvPr>
            <p:ph type="title"/>
          </p:nvPr>
        </p:nvSpPr>
        <p:spPr>
          <a:xfrm>
            <a:off x="410966" y="-1384129"/>
            <a:ext cx="10515600" cy="1325563"/>
          </a:xfrm>
        </p:spPr>
        <p:txBody>
          <a:bodyPr/>
          <a:lstStyle/>
          <a:p>
            <a:r>
              <a:rPr lang="en-GB"/>
              <a:t>Click to edit Master title style</a:t>
            </a:r>
            <a:endParaRPr lang="en-US"/>
          </a:p>
        </p:txBody>
      </p:sp>
      <p:sp>
        <p:nvSpPr>
          <p:cNvPr id="2" name="TextBox 11">
            <a:extLst>
              <a:ext uri="{FF2B5EF4-FFF2-40B4-BE49-F238E27FC236}">
                <a16:creationId xmlns:a16="http://schemas.microsoft.com/office/drawing/2014/main" id="{628A1918-E2A7-EBB9-C28A-C2CC1463B9B0}"/>
              </a:ext>
            </a:extLst>
          </p:cNvPr>
          <p:cNvSpPr txBox="1"/>
          <p:nvPr userDrawn="1"/>
        </p:nvSpPr>
        <p:spPr>
          <a:xfrm>
            <a:off x="172728" y="170820"/>
            <a:ext cx="5872948" cy="773225"/>
          </a:xfrm>
          <a:prstGeom prst="rect">
            <a:avLst/>
          </a:prstGeom>
        </p:spPr>
        <p:txBody>
          <a:bodyPr wrap="square" lIns="0" tIns="0" rIns="0" bIns="0" rtlCol="0" anchor="t">
            <a:spAutoFit/>
          </a:bodyPr>
          <a:lstStyle/>
          <a:p>
            <a:pPr algn="ctr">
              <a:lnSpc>
                <a:spcPts val="3639"/>
              </a:lnSpc>
            </a:pPr>
            <a:r>
              <a:rPr lang="en-US" sz="2599">
                <a:solidFill>
                  <a:srgbClr val="000000"/>
                </a:solidFill>
                <a:latin typeface="Source Sans Pro Bold"/>
              </a:rPr>
              <a:t>What questions do you want to ask?</a:t>
            </a:r>
          </a:p>
          <a:p>
            <a:pPr algn="ctr">
              <a:lnSpc>
                <a:spcPts val="2239"/>
              </a:lnSpc>
            </a:pPr>
            <a:endParaRPr lang="en-US" sz="2599">
              <a:solidFill>
                <a:srgbClr val="000000"/>
              </a:solidFill>
              <a:latin typeface="Source Sans Pro Bold"/>
            </a:endParaRPr>
          </a:p>
        </p:txBody>
      </p:sp>
      <p:sp>
        <p:nvSpPr>
          <p:cNvPr id="4" name="TextBox 12">
            <a:extLst>
              <a:ext uri="{FF2B5EF4-FFF2-40B4-BE49-F238E27FC236}">
                <a16:creationId xmlns:a16="http://schemas.microsoft.com/office/drawing/2014/main" id="{7EB986A1-83F6-37D2-BB8B-C71E4DC6F8D3}"/>
              </a:ext>
            </a:extLst>
          </p:cNvPr>
          <p:cNvSpPr txBox="1"/>
          <p:nvPr userDrawn="1"/>
        </p:nvSpPr>
        <p:spPr>
          <a:xfrm>
            <a:off x="1698735" y="1073554"/>
            <a:ext cx="3781220" cy="727710"/>
          </a:xfrm>
          <a:prstGeom prst="rect">
            <a:avLst/>
          </a:prstGeom>
        </p:spPr>
        <p:txBody>
          <a:bodyPr lIns="0" tIns="0" rIns="0" bIns="0" rtlCol="0" anchor="t">
            <a:spAutoFit/>
          </a:bodyPr>
          <a:lstStyle/>
          <a:p>
            <a:pPr algn="ctr">
              <a:lnSpc>
                <a:spcPts val="3639"/>
              </a:lnSpc>
            </a:pPr>
            <a:r>
              <a:rPr lang="en-US" sz="2599">
                <a:solidFill>
                  <a:srgbClr val="000000"/>
                </a:solidFill>
                <a:latin typeface="Source Sans Pro Bold"/>
              </a:rPr>
              <a:t>What can you infer?</a:t>
            </a:r>
          </a:p>
          <a:p>
            <a:pPr algn="ctr">
              <a:lnSpc>
                <a:spcPts val="2239"/>
              </a:lnSpc>
            </a:pPr>
            <a:endParaRPr lang="en-US" sz="2599">
              <a:solidFill>
                <a:srgbClr val="000000"/>
              </a:solidFill>
              <a:latin typeface="Source Sans Pro Bold"/>
            </a:endParaRPr>
          </a:p>
        </p:txBody>
      </p:sp>
      <p:sp>
        <p:nvSpPr>
          <p:cNvPr id="3" name="TextBox 13">
            <a:extLst>
              <a:ext uri="{FF2B5EF4-FFF2-40B4-BE49-F238E27FC236}">
                <a16:creationId xmlns:a16="http://schemas.microsoft.com/office/drawing/2014/main" id="{BBB9F31F-B590-3EAD-D5AA-0FFEDA23E77D}"/>
              </a:ext>
            </a:extLst>
          </p:cNvPr>
          <p:cNvSpPr txBox="1"/>
          <p:nvPr userDrawn="1"/>
        </p:nvSpPr>
        <p:spPr>
          <a:xfrm>
            <a:off x="2366892" y="2098003"/>
            <a:ext cx="3781220" cy="727710"/>
          </a:xfrm>
          <a:prstGeom prst="rect">
            <a:avLst/>
          </a:prstGeom>
        </p:spPr>
        <p:txBody>
          <a:bodyPr lIns="0" tIns="0" rIns="0" bIns="0" rtlCol="0" anchor="t">
            <a:spAutoFit/>
          </a:bodyPr>
          <a:lstStyle/>
          <a:p>
            <a:pPr algn="ctr">
              <a:lnSpc>
                <a:spcPts val="3639"/>
              </a:lnSpc>
            </a:pPr>
            <a:r>
              <a:rPr lang="en-US" sz="2599">
                <a:solidFill>
                  <a:srgbClr val="000000"/>
                </a:solidFill>
                <a:latin typeface="Source Sans Pro Bold"/>
              </a:rPr>
              <a:t>What can you see?</a:t>
            </a:r>
          </a:p>
          <a:p>
            <a:pPr algn="ctr">
              <a:lnSpc>
                <a:spcPts val="2239"/>
              </a:lnSpc>
            </a:pPr>
            <a:endParaRPr lang="en-US" sz="2599">
              <a:solidFill>
                <a:srgbClr val="000000"/>
              </a:solidFill>
              <a:latin typeface="Source Sans Pro Bold"/>
            </a:endParaRPr>
          </a:p>
        </p:txBody>
      </p:sp>
      <p:sp>
        <p:nvSpPr>
          <p:cNvPr id="10" name="Rectangle 9">
            <a:extLst>
              <a:ext uri="{FF2B5EF4-FFF2-40B4-BE49-F238E27FC236}">
                <a16:creationId xmlns:a16="http://schemas.microsoft.com/office/drawing/2014/main" id="{BA6A9E11-F418-56A1-2859-F3281D9A9325}"/>
              </a:ext>
              <a:ext uri="{C183D7F6-B498-43B3-948B-1728B52AA6E4}">
                <adec:decorative xmlns:adec="http://schemas.microsoft.com/office/drawing/2017/decorative" val="1"/>
              </a:ext>
            </a:extLst>
          </p:cNvPr>
          <p:cNvSpPr/>
          <p:nvPr userDrawn="1"/>
        </p:nvSpPr>
        <p:spPr>
          <a:xfrm>
            <a:off x="2001749" y="1033769"/>
            <a:ext cx="8632004" cy="5182095"/>
          </a:xfrm>
          <a:prstGeom prst="rect">
            <a:avLst/>
          </a:prstGeom>
          <a:noFill/>
          <a:ln w="57150">
            <a:solidFill>
              <a:srgbClr val="EC6625"/>
            </a:solidFill>
            <a:extLst>
              <a:ext uri="{C807C97D-BFC1-408E-A445-0C87EB9F89A2}">
                <ask:lineSketchStyleProps xmlns:ask="http://schemas.microsoft.com/office/drawing/2018/sketchyshapes" sd="1219033472">
                  <a:custGeom>
                    <a:avLst/>
                    <a:gdLst>
                      <a:gd name="connsiteX0" fmla="*/ 0 w 8632004"/>
                      <a:gd name="connsiteY0" fmla="*/ 0 h 4699210"/>
                      <a:gd name="connsiteX1" fmla="*/ 8632004 w 8632004"/>
                      <a:gd name="connsiteY1" fmla="*/ 0 h 4699210"/>
                      <a:gd name="connsiteX2" fmla="*/ 8632004 w 8632004"/>
                      <a:gd name="connsiteY2" fmla="*/ 4699210 h 4699210"/>
                      <a:gd name="connsiteX3" fmla="*/ 0 w 8632004"/>
                      <a:gd name="connsiteY3" fmla="*/ 4699210 h 4699210"/>
                      <a:gd name="connsiteX4" fmla="*/ 0 w 8632004"/>
                      <a:gd name="connsiteY4" fmla="*/ 0 h 4699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32004" h="4699210" extrusionOk="0">
                        <a:moveTo>
                          <a:pt x="0" y="0"/>
                        </a:moveTo>
                        <a:cubicBezTo>
                          <a:pt x="1768627" y="118645"/>
                          <a:pt x="5385676" y="116012"/>
                          <a:pt x="8632004" y="0"/>
                        </a:cubicBezTo>
                        <a:cubicBezTo>
                          <a:pt x="8499122" y="1950098"/>
                          <a:pt x="8716955" y="3989278"/>
                          <a:pt x="8632004" y="4699210"/>
                        </a:cubicBezTo>
                        <a:cubicBezTo>
                          <a:pt x="7704048" y="4833810"/>
                          <a:pt x="3460537" y="4542014"/>
                          <a:pt x="0" y="4699210"/>
                        </a:cubicBezTo>
                        <a:cubicBezTo>
                          <a:pt x="-20187" y="2745943"/>
                          <a:pt x="-152480" y="1142420"/>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00A662A-6637-47DD-BC6A-70B7339D6E44}"/>
              </a:ext>
              <a:ext uri="{C183D7F6-B498-43B3-948B-1728B52AA6E4}">
                <adec:decorative xmlns:adec="http://schemas.microsoft.com/office/drawing/2017/decorative" val="1"/>
              </a:ext>
            </a:extLst>
          </p:cNvPr>
          <p:cNvSpPr/>
          <p:nvPr userDrawn="1"/>
        </p:nvSpPr>
        <p:spPr>
          <a:xfrm>
            <a:off x="410966" y="174661"/>
            <a:ext cx="11270751" cy="6503541"/>
          </a:xfrm>
          <a:prstGeom prst="rect">
            <a:avLst/>
          </a:prstGeom>
          <a:noFill/>
          <a:ln w="57150">
            <a:solidFill>
              <a:srgbClr val="EC6625"/>
            </a:solidFill>
            <a:extLst>
              <a:ext uri="{C807C97D-BFC1-408E-A445-0C87EB9F89A2}">
                <ask:lineSketchStyleProps xmlns:ask="http://schemas.microsoft.com/office/drawing/2018/sketchyshapes" sd="1219033472">
                  <a:custGeom>
                    <a:avLst/>
                    <a:gdLst>
                      <a:gd name="connsiteX0" fmla="*/ 0 w 11270751"/>
                      <a:gd name="connsiteY0" fmla="*/ 0 h 6503541"/>
                      <a:gd name="connsiteX1" fmla="*/ 11270751 w 11270751"/>
                      <a:gd name="connsiteY1" fmla="*/ 0 h 6503541"/>
                      <a:gd name="connsiteX2" fmla="*/ 11270751 w 11270751"/>
                      <a:gd name="connsiteY2" fmla="*/ 6503541 h 6503541"/>
                      <a:gd name="connsiteX3" fmla="*/ 0 w 11270751"/>
                      <a:gd name="connsiteY3" fmla="*/ 6503541 h 6503541"/>
                      <a:gd name="connsiteX4" fmla="*/ 0 w 11270751"/>
                      <a:gd name="connsiteY4" fmla="*/ 0 h 6503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70751" h="6503541" extrusionOk="0">
                        <a:moveTo>
                          <a:pt x="0" y="0"/>
                        </a:moveTo>
                        <a:cubicBezTo>
                          <a:pt x="4092115" y="118645"/>
                          <a:pt x="5781703" y="116012"/>
                          <a:pt x="11270751" y="0"/>
                        </a:cubicBezTo>
                        <a:cubicBezTo>
                          <a:pt x="11137869" y="1071026"/>
                          <a:pt x="11355702" y="4371912"/>
                          <a:pt x="11270751" y="6503541"/>
                        </a:cubicBezTo>
                        <a:cubicBezTo>
                          <a:pt x="7904284" y="6638141"/>
                          <a:pt x="5425909" y="6346345"/>
                          <a:pt x="0" y="6503541"/>
                        </a:cubicBezTo>
                        <a:cubicBezTo>
                          <a:pt x="-20187" y="3551173"/>
                          <a:pt x="-152480" y="907842"/>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6D92522-9D74-AE0E-F519-9C39507E14CD}"/>
              </a:ext>
              <a:ext uri="{C183D7F6-B498-43B3-948B-1728B52AA6E4}">
                <adec:decorative xmlns:adec="http://schemas.microsoft.com/office/drawing/2017/decorative" val="1"/>
              </a:ext>
            </a:extLst>
          </p:cNvPr>
          <p:cNvSpPr/>
          <p:nvPr userDrawn="1"/>
        </p:nvSpPr>
        <p:spPr>
          <a:xfrm>
            <a:off x="2716493" y="2101844"/>
            <a:ext cx="7030588" cy="3722385"/>
          </a:xfrm>
          <a:prstGeom prst="rect">
            <a:avLst/>
          </a:prstGeom>
          <a:noFill/>
          <a:ln w="57150">
            <a:solidFill>
              <a:srgbClr val="EC6625"/>
            </a:solidFill>
            <a:extLst>
              <a:ext uri="{C807C97D-BFC1-408E-A445-0C87EB9F89A2}">
                <ask:lineSketchStyleProps xmlns:ask="http://schemas.microsoft.com/office/drawing/2018/sketchyshapes" sd="1219033472">
                  <a:custGeom>
                    <a:avLst/>
                    <a:gdLst>
                      <a:gd name="connsiteX0" fmla="*/ 0 w 8632004"/>
                      <a:gd name="connsiteY0" fmla="*/ 0 h 4699210"/>
                      <a:gd name="connsiteX1" fmla="*/ 8632004 w 8632004"/>
                      <a:gd name="connsiteY1" fmla="*/ 0 h 4699210"/>
                      <a:gd name="connsiteX2" fmla="*/ 8632004 w 8632004"/>
                      <a:gd name="connsiteY2" fmla="*/ 4699210 h 4699210"/>
                      <a:gd name="connsiteX3" fmla="*/ 0 w 8632004"/>
                      <a:gd name="connsiteY3" fmla="*/ 4699210 h 4699210"/>
                      <a:gd name="connsiteX4" fmla="*/ 0 w 8632004"/>
                      <a:gd name="connsiteY4" fmla="*/ 0 h 4699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32004" h="4699210" extrusionOk="0">
                        <a:moveTo>
                          <a:pt x="0" y="0"/>
                        </a:moveTo>
                        <a:cubicBezTo>
                          <a:pt x="1768627" y="118645"/>
                          <a:pt x="5385676" y="116012"/>
                          <a:pt x="8632004" y="0"/>
                        </a:cubicBezTo>
                        <a:cubicBezTo>
                          <a:pt x="8499122" y="1950098"/>
                          <a:pt x="8716955" y="3989278"/>
                          <a:pt x="8632004" y="4699210"/>
                        </a:cubicBezTo>
                        <a:cubicBezTo>
                          <a:pt x="7704048" y="4833810"/>
                          <a:pt x="3460537" y="4542014"/>
                          <a:pt x="0" y="4699210"/>
                        </a:cubicBezTo>
                        <a:cubicBezTo>
                          <a:pt x="-20187" y="2745943"/>
                          <a:pt x="-152480" y="1142420"/>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814137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75416AA-2391-2D1B-F0B8-BB5B910728EE}"/>
              </a:ext>
            </a:extLst>
          </p:cNvPr>
          <p:cNvSpPr>
            <a:spLocks noGrp="1"/>
          </p:cNvSpPr>
          <p:nvPr>
            <p:ph type="title"/>
          </p:nvPr>
        </p:nvSpPr>
        <p:spPr>
          <a:xfrm>
            <a:off x="319494" y="-1016135"/>
            <a:ext cx="10515600" cy="1016135"/>
          </a:xfrm>
        </p:spPr>
        <p:txBody>
          <a:bodyPr/>
          <a:lstStyle/>
          <a:p>
            <a:r>
              <a:rPr lang="en-GB"/>
              <a:t>Click to edit Master title style</a:t>
            </a:r>
            <a:endParaRPr lang="en-US"/>
          </a:p>
        </p:txBody>
      </p:sp>
    </p:spTree>
    <p:extLst>
      <p:ext uri="{BB962C8B-B14F-4D97-AF65-F5344CB8AC3E}">
        <p14:creationId xmlns:p14="http://schemas.microsoft.com/office/powerpoint/2010/main" val="240970643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5_Front Cover - Single Image">
    <p:spTree>
      <p:nvGrpSpPr>
        <p:cNvPr id="1" name=""/>
        <p:cNvGrpSpPr/>
        <p:nvPr/>
      </p:nvGrpSpPr>
      <p:grpSpPr>
        <a:xfrm>
          <a:off x="0" y="0"/>
          <a:ext cx="0" cy="0"/>
          <a:chOff x="0" y="0"/>
          <a:chExt cx="0" cy="0"/>
        </a:xfrm>
      </p:grpSpPr>
      <p:grpSp>
        <p:nvGrpSpPr>
          <p:cNvPr id="7" name="Group 2">
            <a:extLst>
              <a:ext uri="{FF2B5EF4-FFF2-40B4-BE49-F238E27FC236}">
                <a16:creationId xmlns:a16="http://schemas.microsoft.com/office/drawing/2014/main" id="{369C1781-720E-1D93-58A4-0181FF076ECE}"/>
              </a:ext>
              <a:ext uri="{C183D7F6-B498-43B3-948B-1728B52AA6E4}">
                <adec:decorative xmlns:adec="http://schemas.microsoft.com/office/drawing/2017/decorative" val="1"/>
              </a:ext>
            </a:extLst>
          </p:cNvPr>
          <p:cNvGrpSpPr/>
          <p:nvPr userDrawn="1"/>
        </p:nvGrpSpPr>
        <p:grpSpPr>
          <a:xfrm>
            <a:off x="-2" y="0"/>
            <a:ext cx="4122821" cy="6858000"/>
            <a:chOff x="0" y="0"/>
            <a:chExt cx="1825933" cy="3408051"/>
          </a:xfrm>
        </p:grpSpPr>
        <p:sp>
          <p:nvSpPr>
            <p:cNvPr id="8" name="Freeform 3">
              <a:extLst>
                <a:ext uri="{FF2B5EF4-FFF2-40B4-BE49-F238E27FC236}">
                  <a16:creationId xmlns:a16="http://schemas.microsoft.com/office/drawing/2014/main" id="{A3C66558-6BC5-3EAF-D9D4-3E5DD05ACF55}"/>
                </a:ext>
              </a:extLst>
            </p:cNvPr>
            <p:cNvSpPr/>
            <p:nvPr/>
          </p:nvSpPr>
          <p:spPr>
            <a:xfrm>
              <a:off x="0" y="0"/>
              <a:ext cx="1825933" cy="3408051"/>
            </a:xfrm>
            <a:custGeom>
              <a:avLst/>
              <a:gdLst/>
              <a:ahLst/>
              <a:cxnLst/>
              <a:rect l="l" t="t" r="r" b="b"/>
              <a:pathLst>
                <a:path w="1825933" h="3408051">
                  <a:moveTo>
                    <a:pt x="0" y="0"/>
                  </a:moveTo>
                  <a:lnTo>
                    <a:pt x="1825933" y="0"/>
                  </a:lnTo>
                  <a:lnTo>
                    <a:pt x="1825933" y="3408051"/>
                  </a:lnTo>
                  <a:lnTo>
                    <a:pt x="0" y="3408051"/>
                  </a:lnTo>
                  <a:close/>
                </a:path>
              </a:pathLst>
            </a:custGeom>
            <a:solidFill>
              <a:srgbClr val="7AA62C"/>
            </a:solidFill>
          </p:spPr>
          <p:txBody>
            <a:bodyPr/>
            <a:lstStyle/>
            <a:p>
              <a:endParaRPr lang="en-US"/>
            </a:p>
          </p:txBody>
        </p:sp>
      </p:grpSp>
      <p:sp>
        <p:nvSpPr>
          <p:cNvPr id="3" name="Subtitle 2">
            <a:extLst>
              <a:ext uri="{FF2B5EF4-FFF2-40B4-BE49-F238E27FC236}">
                <a16:creationId xmlns:a16="http://schemas.microsoft.com/office/drawing/2014/main" id="{22867521-F3A6-44BC-B943-55AC31C43580}"/>
              </a:ext>
            </a:extLst>
          </p:cNvPr>
          <p:cNvSpPr>
            <a:spLocks noGrp="1"/>
          </p:cNvSpPr>
          <p:nvPr>
            <p:ph type="subTitle" idx="1"/>
          </p:nvPr>
        </p:nvSpPr>
        <p:spPr>
          <a:xfrm>
            <a:off x="365709" y="2559090"/>
            <a:ext cx="3578970" cy="2410371"/>
          </a:xfrm>
          <a:prstGeom prst="rect">
            <a:avLst/>
          </a:prstGeom>
        </p:spPr>
        <p:txBody>
          <a:bodyPr lIns="0"/>
          <a:lstStyle>
            <a:lvl1pPr marL="0" marR="0" indent="0" algn="l" defTabSz="914400" rtl="0" eaLnBrk="1" fontAlgn="auto" latinLnBrk="0" hangingPunct="1">
              <a:lnSpc>
                <a:spcPct val="100000"/>
              </a:lnSpc>
              <a:spcBef>
                <a:spcPts val="1000"/>
              </a:spcBef>
              <a:spcAft>
                <a:spcPts val="0"/>
              </a:spcAft>
              <a:buClrTx/>
              <a:buSzTx/>
              <a:buFontTx/>
              <a:buNone/>
              <a:tabLst/>
              <a:defRPr sz="2400" b="1" i="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GB"/>
          </a:p>
        </p:txBody>
      </p:sp>
      <p:sp>
        <p:nvSpPr>
          <p:cNvPr id="10" name="TextBox 9">
            <a:extLst>
              <a:ext uri="{FF2B5EF4-FFF2-40B4-BE49-F238E27FC236}">
                <a16:creationId xmlns:a16="http://schemas.microsoft.com/office/drawing/2014/main" id="{69E87A62-87CE-37A0-C03A-E79436DB79B7}"/>
              </a:ext>
            </a:extLst>
          </p:cNvPr>
          <p:cNvSpPr txBox="1"/>
          <p:nvPr userDrawn="1"/>
        </p:nvSpPr>
        <p:spPr>
          <a:xfrm>
            <a:off x="365709" y="1693087"/>
            <a:ext cx="3857005" cy="707886"/>
          </a:xfrm>
          <a:prstGeom prst="rect">
            <a:avLst/>
          </a:prstGeom>
          <a:noFill/>
        </p:spPr>
        <p:txBody>
          <a:bodyPr wrap="square" lIns="0" rIns="90000" rtlCol="0">
            <a:spAutoFit/>
          </a:bodyPr>
          <a:lstStyle/>
          <a:p>
            <a:r>
              <a:rPr lang="en-US" sz="4000" b="1" i="0" baseline="0">
                <a:latin typeface="Arial" panose="020B0604020202020204" pitchFamily="34" charset="0"/>
              </a:rPr>
              <a:t>Education</a:t>
            </a:r>
          </a:p>
        </p:txBody>
      </p:sp>
      <p:pic>
        <p:nvPicPr>
          <p:cNvPr id="9" name="Picture 4" descr="Historic England logo">
            <a:extLst>
              <a:ext uri="{FF2B5EF4-FFF2-40B4-BE49-F238E27FC236}">
                <a16:creationId xmlns:a16="http://schemas.microsoft.com/office/drawing/2014/main" id="{F77E6D1A-3889-6FDB-E8F1-345B1A144433}"/>
              </a:ext>
            </a:extLst>
          </p:cNvPr>
          <p:cNvPicPr>
            <a:picLocks noChangeAspect="1"/>
          </p:cNvPicPr>
          <p:nvPr userDrawn="1"/>
        </p:nvPicPr>
        <p:blipFill>
          <a:blip r:embed="rId2"/>
          <a:srcRect l="5763"/>
          <a:stretch>
            <a:fillRect/>
          </a:stretch>
        </p:blipFill>
        <p:spPr>
          <a:xfrm>
            <a:off x="365709" y="552891"/>
            <a:ext cx="2209809" cy="776356"/>
          </a:xfrm>
          <a:prstGeom prst="rect">
            <a:avLst/>
          </a:prstGeom>
        </p:spPr>
      </p:pic>
    </p:spTree>
    <p:extLst>
      <p:ext uri="{BB962C8B-B14F-4D97-AF65-F5344CB8AC3E}">
        <p14:creationId xmlns:p14="http://schemas.microsoft.com/office/powerpoint/2010/main" val="381331619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Intro-Page">
    <p:spTree>
      <p:nvGrpSpPr>
        <p:cNvPr id="1" name=""/>
        <p:cNvGrpSpPr/>
        <p:nvPr/>
      </p:nvGrpSpPr>
      <p:grpSpPr>
        <a:xfrm>
          <a:off x="0" y="0"/>
          <a:ext cx="0" cy="0"/>
          <a:chOff x="0" y="0"/>
          <a:chExt cx="0" cy="0"/>
        </a:xfrm>
      </p:grpSpPr>
      <p:pic>
        <p:nvPicPr>
          <p:cNvPr id="18" name="Picture 7" descr="Historic England logo">
            <a:extLst>
              <a:ext uri="{FF2B5EF4-FFF2-40B4-BE49-F238E27FC236}">
                <a16:creationId xmlns:a16="http://schemas.microsoft.com/office/drawing/2014/main" id="{01A08B8C-ABF2-20A3-5D1C-95CA41798853}"/>
              </a:ext>
            </a:extLst>
          </p:cNvPr>
          <p:cNvPicPr>
            <a:picLocks noChangeAspect="1"/>
          </p:cNvPicPr>
          <p:nvPr userDrawn="1"/>
        </p:nvPicPr>
        <p:blipFill>
          <a:blip r:embed="rId2"/>
          <a:srcRect/>
          <a:stretch>
            <a:fillRect/>
          </a:stretch>
        </p:blipFill>
        <p:spPr>
          <a:xfrm>
            <a:off x="8903372" y="6102232"/>
            <a:ext cx="2072055" cy="686007"/>
          </a:xfrm>
          <a:prstGeom prst="rect">
            <a:avLst/>
          </a:prstGeom>
        </p:spPr>
      </p:pic>
      <p:sp>
        <p:nvSpPr>
          <p:cNvPr id="16" name="TextBox 15">
            <a:extLst>
              <a:ext uri="{FF2B5EF4-FFF2-40B4-BE49-F238E27FC236}">
                <a16:creationId xmlns:a16="http://schemas.microsoft.com/office/drawing/2014/main" id="{16A5A495-96CF-60C4-401B-4D1F86AF16AD}"/>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a:solidFill>
                  <a:srgbClr val="737373"/>
                </a:solidFill>
                <a:latin typeface="Arial" panose="020B0604020202020204" pitchFamily="34" charset="0"/>
                <a:cs typeface="Arial" panose="020B0604020202020204" pitchFamily="34" charset="0"/>
              </a:rPr>
              <a:t>More resources at </a:t>
            </a:r>
            <a:r>
              <a:rPr lang="en-US" sz="1600" baseline="0">
                <a:solidFill>
                  <a:schemeClr val="bg1">
                    <a:lumMod val="50000"/>
                  </a:schemeClr>
                </a:solidFill>
                <a:latin typeface="Arial" panose="020B0604020202020204" pitchFamily="34" charset="0"/>
                <a:cs typeface="Arial" panose="020B0604020202020204" pitchFamily="34" charset="0"/>
                <a:hlinkClick r:id="rId3"/>
              </a:rPr>
              <a:t>HistoricEngland.org.uk/Education</a:t>
            </a:r>
            <a:r>
              <a:rPr lang="en-US" sz="1600" baseline="0">
                <a:solidFill>
                  <a:schemeClr val="bg1">
                    <a:lumMod val="50000"/>
                  </a:schemeClr>
                </a:solidFill>
                <a:latin typeface="Arial" panose="020B0604020202020204" pitchFamily="34" charset="0"/>
                <a:cs typeface="Arial" panose="020B0604020202020204" pitchFamily="34" charset="0"/>
              </a:rPr>
              <a:t> </a:t>
            </a:r>
            <a:r>
              <a:rPr lang="en-US" sz="1600" baseline="0">
                <a:solidFill>
                  <a:srgbClr val="737373"/>
                </a:solidFill>
                <a:latin typeface="Arial" panose="020B0604020202020204" pitchFamily="34" charset="0"/>
                <a:cs typeface="Arial" panose="020B0604020202020204" pitchFamily="34" charset="0"/>
              </a:rPr>
              <a:t>| </a:t>
            </a:r>
            <a:r>
              <a:rPr lang="en-US" sz="1600" baseline="0">
                <a:solidFill>
                  <a:srgbClr val="737373"/>
                </a:solidFill>
                <a:latin typeface="Arial" panose="020B0604020202020204" pitchFamily="34" charset="0"/>
                <a:cs typeface="Arial" panose="020B0604020202020204" pitchFamily="34" charset="0"/>
                <a:hlinkClick r:id="rId4"/>
              </a:rPr>
              <a:t>contact@historicengland.org.uk</a:t>
            </a:r>
            <a:endParaRPr lang="en-US" sz="1600" baseline="0">
              <a:solidFill>
                <a:srgbClr val="737373"/>
              </a:solidFill>
              <a:latin typeface="Arial" panose="020B0604020202020204" pitchFamily="34" charset="0"/>
              <a:cs typeface="Arial" panose="020B0604020202020204" pitchFamily="34" charset="0"/>
            </a:endParaRPr>
          </a:p>
        </p:txBody>
      </p:sp>
      <p:sp>
        <p:nvSpPr>
          <p:cNvPr id="17" name="AutoShape 5">
            <a:extLst>
              <a:ext uri="{FF2B5EF4-FFF2-40B4-BE49-F238E27FC236}">
                <a16:creationId xmlns:a16="http://schemas.microsoft.com/office/drawing/2014/main" id="{D3104B1F-1AA8-952F-2D5F-AD59684EFC27}"/>
              </a:ext>
              <a:ext uri="{C183D7F6-B498-43B3-948B-1728B52AA6E4}">
                <adec:decorative xmlns:adec="http://schemas.microsoft.com/office/drawing/2017/decorative" val="1"/>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sp>
      <p:grpSp>
        <p:nvGrpSpPr>
          <p:cNvPr id="10" name="Group 2">
            <a:extLst>
              <a:ext uri="{FF2B5EF4-FFF2-40B4-BE49-F238E27FC236}">
                <a16:creationId xmlns:a16="http://schemas.microsoft.com/office/drawing/2014/main" id="{C5FF42A0-2B22-9A4D-5106-8ED5B94E40D0}"/>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11" name="Freeform 3">
              <a:extLst>
                <a:ext uri="{FF2B5EF4-FFF2-40B4-BE49-F238E27FC236}">
                  <a16:creationId xmlns:a16="http://schemas.microsoft.com/office/drawing/2014/main" id="{F205FFBF-5408-C844-0E3B-D5D353C06527}"/>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12" name="TextBox 4">
            <a:extLst>
              <a:ext uri="{FF2B5EF4-FFF2-40B4-BE49-F238E27FC236}">
                <a16:creationId xmlns:a16="http://schemas.microsoft.com/office/drawing/2014/main" id="{239144C5-C2E0-CF18-E233-F8758440FD2C}"/>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
        <p:nvSpPr>
          <p:cNvPr id="13" name="Content Placeholder 2">
            <a:extLst>
              <a:ext uri="{FF2B5EF4-FFF2-40B4-BE49-F238E27FC236}">
                <a16:creationId xmlns:a16="http://schemas.microsoft.com/office/drawing/2014/main" id="{E199DACC-5A6A-BE68-0E51-6447F4EC6223}"/>
              </a:ext>
            </a:extLst>
          </p:cNvPr>
          <p:cNvSpPr>
            <a:spLocks noGrp="1"/>
          </p:cNvSpPr>
          <p:nvPr>
            <p:ph idx="1"/>
          </p:nvPr>
        </p:nvSpPr>
        <p:spPr>
          <a:xfrm>
            <a:off x="357186" y="2429353"/>
            <a:ext cx="10996613" cy="3392103"/>
          </a:xfrm>
          <a:prstGeom prst="rect">
            <a:avLst/>
          </a:prstGeom>
        </p:spPr>
        <p:txBody>
          <a:bodyPr lIns="0" rIns="90000"/>
          <a:lstStyle>
            <a:lvl1pPr marL="0" indent="0">
              <a:buFontTx/>
              <a:buNone/>
              <a:defRPr b="0" i="0" baseline="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endParaRPr lang="en-GB"/>
          </a:p>
        </p:txBody>
      </p:sp>
      <p:sp>
        <p:nvSpPr>
          <p:cNvPr id="6" name="TextBox 5">
            <a:extLst>
              <a:ext uri="{FF2B5EF4-FFF2-40B4-BE49-F238E27FC236}">
                <a16:creationId xmlns:a16="http://schemas.microsoft.com/office/drawing/2014/main" id="{D572924A-B63A-E950-7027-25979926085A}"/>
              </a:ext>
            </a:extLst>
          </p:cNvPr>
          <p:cNvSpPr txBox="1"/>
          <p:nvPr userDrawn="1"/>
        </p:nvSpPr>
        <p:spPr>
          <a:xfrm>
            <a:off x="357186" y="1861564"/>
            <a:ext cx="8229600" cy="461665"/>
          </a:xfrm>
          <a:prstGeom prst="rect">
            <a:avLst/>
          </a:prstGeom>
          <a:noFill/>
        </p:spPr>
        <p:txBody>
          <a:bodyPr wrap="square" l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spc="50" baseline="0">
                <a:solidFill>
                  <a:srgbClr val="191715"/>
                </a:solidFill>
                <a:latin typeface="Source Sans Pro Bold"/>
              </a:rPr>
              <a:t>Learning aims and outcomes:</a:t>
            </a:r>
            <a:endParaRPr lang="en-US" sz="2400" baseline="0"/>
          </a:p>
        </p:txBody>
      </p:sp>
      <p:sp>
        <p:nvSpPr>
          <p:cNvPr id="7" name="Text Placeholder 4">
            <a:extLst>
              <a:ext uri="{FF2B5EF4-FFF2-40B4-BE49-F238E27FC236}">
                <a16:creationId xmlns:a16="http://schemas.microsoft.com/office/drawing/2014/main" id="{6508AD26-88D5-E731-7357-00380488B6EB}"/>
              </a:ext>
            </a:extLst>
          </p:cNvPr>
          <p:cNvSpPr>
            <a:spLocks noGrp="1"/>
          </p:cNvSpPr>
          <p:nvPr>
            <p:ph type="body" sz="quarter" idx="12"/>
          </p:nvPr>
        </p:nvSpPr>
        <p:spPr>
          <a:xfrm>
            <a:off x="2161308" y="1381473"/>
            <a:ext cx="9192491" cy="461665"/>
          </a:xfrm>
          <a:prstGeom prst="rect">
            <a:avLst/>
          </a:prstGeom>
        </p:spPr>
        <p:txBody>
          <a:bodyPr>
            <a:normAutofit/>
          </a:bodyPr>
          <a:lstStyle>
            <a:lvl1pPr marL="0" indent="0">
              <a:buFontTx/>
              <a:buNone/>
              <a:defRPr sz="2400" baseline="0"/>
            </a:lvl1pPr>
          </a:lstStyle>
          <a:p>
            <a:pPr lvl="0"/>
            <a:endParaRPr lang="en-US"/>
          </a:p>
        </p:txBody>
      </p:sp>
      <p:sp>
        <p:nvSpPr>
          <p:cNvPr id="5" name="TextBox 4">
            <a:extLst>
              <a:ext uri="{FF2B5EF4-FFF2-40B4-BE49-F238E27FC236}">
                <a16:creationId xmlns:a16="http://schemas.microsoft.com/office/drawing/2014/main" id="{1E511ECD-BF5D-69CD-8BE0-8DEE89594BE4}"/>
              </a:ext>
            </a:extLst>
          </p:cNvPr>
          <p:cNvSpPr txBox="1"/>
          <p:nvPr userDrawn="1"/>
        </p:nvSpPr>
        <p:spPr>
          <a:xfrm>
            <a:off x="355304" y="1381474"/>
            <a:ext cx="2557506" cy="461665"/>
          </a:xfrm>
          <a:prstGeom prst="rect">
            <a:avLst/>
          </a:prstGeom>
          <a:noFill/>
        </p:spPr>
        <p:txBody>
          <a:bodyPr wrap="square" lIns="0" rtlCol="0">
            <a:spAutoFit/>
          </a:bodyPr>
          <a:lstStyle/>
          <a:p>
            <a:r>
              <a:rPr lang="en-US" sz="2400" b="1" spc="50" baseline="0">
                <a:solidFill>
                  <a:srgbClr val="191715"/>
                </a:solidFill>
                <a:latin typeface="Source Sans Pro Bold"/>
              </a:rPr>
              <a:t>Key Stage 2:</a:t>
            </a:r>
            <a:endParaRPr lang="en-US" sz="2400" baseline="0"/>
          </a:p>
        </p:txBody>
      </p:sp>
      <p:sp>
        <p:nvSpPr>
          <p:cNvPr id="9" name="Title 3">
            <a:extLst>
              <a:ext uri="{FF2B5EF4-FFF2-40B4-BE49-F238E27FC236}">
                <a16:creationId xmlns:a16="http://schemas.microsoft.com/office/drawing/2014/main" id="{F383AC8C-9FEF-1752-1DF9-79280F5C56D5}"/>
              </a:ext>
            </a:extLst>
          </p:cNvPr>
          <p:cNvSpPr>
            <a:spLocks noGrp="1"/>
          </p:cNvSpPr>
          <p:nvPr>
            <p:ph type="title"/>
          </p:nvPr>
        </p:nvSpPr>
        <p:spPr>
          <a:xfrm>
            <a:off x="357187" y="365126"/>
            <a:ext cx="10996613" cy="717226"/>
          </a:xfrm>
          <a:prstGeom prst="rect">
            <a:avLst/>
          </a:prstGeom>
        </p:spPr>
        <p:txBody>
          <a:bodyPr lIns="0" rIns="90000" anchor="ctr" anchorCtr="0">
            <a:normAutofit/>
          </a:bodyPr>
          <a:lstStyle>
            <a:lvl1pPr>
              <a:lnSpc>
                <a:spcPct val="100000"/>
              </a:lnSpc>
              <a:defRPr sz="3200" b="1" i="0" baseline="0">
                <a:solidFill>
                  <a:srgbClr val="597F32"/>
                </a:solidFill>
              </a:defRPr>
            </a:lvl1pPr>
          </a:lstStyle>
          <a:p>
            <a:endParaRPr lang="en-GB"/>
          </a:p>
        </p:txBody>
      </p:sp>
    </p:spTree>
    <p:extLst>
      <p:ext uri="{BB962C8B-B14F-4D97-AF65-F5344CB8AC3E}">
        <p14:creationId xmlns:p14="http://schemas.microsoft.com/office/powerpoint/2010/main" val="24852528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Pebbles">
    <p:spTree>
      <p:nvGrpSpPr>
        <p:cNvPr id="1" name=""/>
        <p:cNvGrpSpPr/>
        <p:nvPr/>
      </p:nvGrpSpPr>
      <p:grpSpPr>
        <a:xfrm>
          <a:off x="0" y="0"/>
          <a:ext cx="0" cy="0"/>
          <a:chOff x="0" y="0"/>
          <a:chExt cx="0" cy="0"/>
        </a:xfrm>
      </p:grpSpPr>
      <p:sp>
        <p:nvSpPr>
          <p:cNvPr id="48" name="Picture Placeholder 47">
            <a:extLst>
              <a:ext uri="{FF2B5EF4-FFF2-40B4-BE49-F238E27FC236}">
                <a16:creationId xmlns:a16="http://schemas.microsoft.com/office/drawing/2014/main" id="{6E6AE3BC-5F4B-E8C5-775E-9C907806C34E}"/>
              </a:ext>
            </a:extLst>
          </p:cNvPr>
          <p:cNvSpPr>
            <a:spLocks noGrp="1"/>
          </p:cNvSpPr>
          <p:nvPr>
            <p:ph type="pic" sz="quarter" idx="14" hasCustomPrompt="1"/>
          </p:nvPr>
        </p:nvSpPr>
        <p:spPr>
          <a:xfrm>
            <a:off x="6390314" y="2967038"/>
            <a:ext cx="5047470" cy="3531036"/>
          </a:xfrm>
          <a:custGeom>
            <a:avLst/>
            <a:gdLst>
              <a:gd name="connsiteX0" fmla="*/ 2020018 w 5047470"/>
              <a:gd name="connsiteY0" fmla="*/ 0 h 3531036"/>
              <a:gd name="connsiteX1" fmla="*/ 2024920 w 5047470"/>
              <a:gd name="connsiteY1" fmla="*/ 0 h 3531036"/>
              <a:gd name="connsiteX2" fmla="*/ 2275186 w 5047470"/>
              <a:gd name="connsiteY2" fmla="*/ 5334 h 3531036"/>
              <a:gd name="connsiteX3" fmla="*/ 4233310 w 5047470"/>
              <a:gd name="connsiteY3" fmla="*/ 509457 h 3531036"/>
              <a:gd name="connsiteX4" fmla="*/ 4741974 w 5047470"/>
              <a:gd name="connsiteY4" fmla="*/ 3216818 h 3531036"/>
              <a:gd name="connsiteX5" fmla="*/ 286933 w 5047470"/>
              <a:gd name="connsiteY5" fmla="*/ 3216818 h 3531036"/>
              <a:gd name="connsiteX6" fmla="*/ 827495 w 5047470"/>
              <a:gd name="connsiteY6" fmla="*/ 245214 h 3531036"/>
              <a:gd name="connsiteX7" fmla="*/ 1777462 w 5047470"/>
              <a:gd name="connsiteY7" fmla="*/ 6800 h 35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7470" h="3531036">
                <a:moveTo>
                  <a:pt x="2020018" y="0"/>
                </a:moveTo>
                <a:lnTo>
                  <a:pt x="2024920" y="0"/>
                </a:lnTo>
                <a:lnTo>
                  <a:pt x="2275186" y="5334"/>
                </a:lnTo>
                <a:cubicBezTo>
                  <a:pt x="3042689" y="39314"/>
                  <a:pt x="3866328" y="230869"/>
                  <a:pt x="4233310" y="509457"/>
                </a:cubicBezTo>
                <a:cubicBezTo>
                  <a:pt x="4885723" y="1004725"/>
                  <a:pt x="5399704" y="2765591"/>
                  <a:pt x="4741974" y="3216818"/>
                </a:cubicBezTo>
                <a:cubicBezTo>
                  <a:pt x="4084245" y="3668045"/>
                  <a:pt x="918081" y="3602215"/>
                  <a:pt x="286933" y="3216818"/>
                </a:cubicBezTo>
                <a:cubicBezTo>
                  <a:pt x="-344215" y="2831420"/>
                  <a:pt x="169766" y="696441"/>
                  <a:pt x="827495" y="245214"/>
                </a:cubicBezTo>
                <a:cubicBezTo>
                  <a:pt x="1033036" y="104205"/>
                  <a:pt x="1379001" y="28766"/>
                  <a:pt x="1777462" y="6800"/>
                </a:cubicBezTo>
                <a:close/>
              </a:path>
            </a:pathLst>
          </a:custGeom>
        </p:spPr>
        <p:txBody>
          <a:bodyPr wrap="square">
            <a:noAutofit/>
          </a:bodyPr>
          <a:lstStyle/>
          <a:p>
            <a:r>
              <a:rPr lang="en-US"/>
              <a:t> </a:t>
            </a:r>
          </a:p>
        </p:txBody>
      </p:sp>
      <p:sp>
        <p:nvSpPr>
          <p:cNvPr id="44" name="Picture Placeholder 43">
            <a:extLst>
              <a:ext uri="{FF2B5EF4-FFF2-40B4-BE49-F238E27FC236}">
                <a16:creationId xmlns:a16="http://schemas.microsoft.com/office/drawing/2014/main" id="{7C0FB81A-5F99-A83C-B0CB-826458F73759}"/>
              </a:ext>
            </a:extLst>
          </p:cNvPr>
          <p:cNvSpPr>
            <a:spLocks noGrp="1"/>
          </p:cNvSpPr>
          <p:nvPr>
            <p:ph type="pic" sz="quarter" idx="13" hasCustomPrompt="1"/>
          </p:nvPr>
        </p:nvSpPr>
        <p:spPr>
          <a:xfrm>
            <a:off x="552308" y="2654405"/>
            <a:ext cx="4727624" cy="3452813"/>
          </a:xfrm>
          <a:custGeom>
            <a:avLst/>
            <a:gdLst>
              <a:gd name="connsiteX0" fmla="*/ 1284154 w 4727624"/>
              <a:gd name="connsiteY0" fmla="*/ 0 h 3452813"/>
              <a:gd name="connsiteX1" fmla="*/ 1298461 w 4727624"/>
              <a:gd name="connsiteY1" fmla="*/ 0 h 3452813"/>
              <a:gd name="connsiteX2" fmla="*/ 1376680 w 4727624"/>
              <a:gd name="connsiteY2" fmla="*/ 1055 h 3452813"/>
              <a:gd name="connsiteX3" fmla="*/ 4719748 w 4727624"/>
              <a:gd name="connsiteY3" fmla="*/ 1626257 h 3452813"/>
              <a:gd name="connsiteX4" fmla="*/ 4727624 w 4727624"/>
              <a:gd name="connsiteY4" fmla="*/ 1715565 h 3452813"/>
              <a:gd name="connsiteX5" fmla="*/ 4727624 w 4727624"/>
              <a:gd name="connsiteY5" fmla="*/ 1715588 h 3452813"/>
              <a:gd name="connsiteX6" fmla="*/ 4710061 w 4727624"/>
              <a:gd name="connsiteY6" fmla="*/ 1892018 h 3452813"/>
              <a:gd name="connsiteX7" fmla="*/ 2399224 w 4727624"/>
              <a:gd name="connsiteY7" fmla="*/ 3448684 h 3452813"/>
              <a:gd name="connsiteX8" fmla="*/ 38925 w 4727624"/>
              <a:gd name="connsiteY8" fmla="*/ 2130247 h 3452813"/>
              <a:gd name="connsiteX9" fmla="*/ 1208378 w 4727624"/>
              <a:gd name="connsiteY9" fmla="*/ 3735 h 3452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27624" h="3452813">
                <a:moveTo>
                  <a:pt x="1284154" y="0"/>
                </a:moveTo>
                <a:lnTo>
                  <a:pt x="1298461" y="0"/>
                </a:lnTo>
                <a:lnTo>
                  <a:pt x="1376680" y="1055"/>
                </a:lnTo>
                <a:cubicBezTo>
                  <a:pt x="2289869" y="36882"/>
                  <a:pt x="4568831" y="767049"/>
                  <a:pt x="4719748" y="1626257"/>
                </a:cubicBezTo>
                <a:lnTo>
                  <a:pt x="4727624" y="1715565"/>
                </a:lnTo>
                <a:lnTo>
                  <a:pt x="4727624" y="1715588"/>
                </a:lnTo>
                <a:lnTo>
                  <a:pt x="4710061" y="1892018"/>
                </a:lnTo>
                <a:cubicBezTo>
                  <a:pt x="4537247" y="2758608"/>
                  <a:pt x="3131834" y="3383892"/>
                  <a:pt x="2399224" y="3448684"/>
                </a:cubicBezTo>
                <a:cubicBezTo>
                  <a:pt x="1617774" y="3517796"/>
                  <a:pt x="237399" y="2704405"/>
                  <a:pt x="38925" y="2130247"/>
                </a:cubicBezTo>
                <a:cubicBezTo>
                  <a:pt x="-159549" y="1556089"/>
                  <a:pt x="426928" y="72847"/>
                  <a:pt x="1208378" y="3735"/>
                </a:cubicBezTo>
                <a:close/>
              </a:path>
            </a:pathLst>
          </a:custGeom>
        </p:spPr>
        <p:txBody>
          <a:bodyPr wrap="square">
            <a:noAutofit/>
          </a:bodyPr>
          <a:lstStyle/>
          <a:p>
            <a:r>
              <a:rPr lang="en-US"/>
              <a:t> </a:t>
            </a:r>
          </a:p>
        </p:txBody>
      </p:sp>
      <p:grpSp>
        <p:nvGrpSpPr>
          <p:cNvPr id="11" name="Group 2">
            <a:extLst>
              <a:ext uri="{FF2B5EF4-FFF2-40B4-BE49-F238E27FC236}">
                <a16:creationId xmlns:a16="http://schemas.microsoft.com/office/drawing/2014/main" id="{7EAA60FF-3B89-0C06-377E-4ED2EFB90E3B}"/>
              </a:ext>
            </a:extLst>
          </p:cNvPr>
          <p:cNvGrpSpPr/>
          <p:nvPr userDrawn="1"/>
        </p:nvGrpSpPr>
        <p:grpSpPr>
          <a:xfrm rot="-5400000">
            <a:off x="8435507"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
        <p:nvSpPr>
          <p:cNvPr id="26" name="Picture Placeholder 25">
            <a:extLst>
              <a:ext uri="{FF2B5EF4-FFF2-40B4-BE49-F238E27FC236}">
                <a16:creationId xmlns:a16="http://schemas.microsoft.com/office/drawing/2014/main" id="{6EF481FE-D554-7D5C-11A7-101603AF9495}"/>
              </a:ext>
            </a:extLst>
          </p:cNvPr>
          <p:cNvSpPr>
            <a:spLocks noGrp="1"/>
          </p:cNvSpPr>
          <p:nvPr>
            <p:ph type="pic" sz="quarter" idx="10" hasCustomPrompt="1"/>
          </p:nvPr>
        </p:nvSpPr>
        <p:spPr>
          <a:xfrm>
            <a:off x="319494" y="308635"/>
            <a:ext cx="2444971" cy="1934836"/>
          </a:xfrm>
          <a:custGeom>
            <a:avLst/>
            <a:gdLst>
              <a:gd name="connsiteX0" fmla="*/ 2788316 w 4149725"/>
              <a:gd name="connsiteY0" fmla="*/ 381 h 3467217"/>
              <a:gd name="connsiteX1" fmla="*/ 4024737 w 4149725"/>
              <a:gd name="connsiteY1" fmla="*/ 1272374 h 3467217"/>
              <a:gd name="connsiteX2" fmla="*/ 2427276 w 4149725"/>
              <a:gd name="connsiteY2" fmla="*/ 3440737 h 3467217"/>
              <a:gd name="connsiteX3" fmla="*/ 2101551 w 4149725"/>
              <a:gd name="connsiteY3" fmla="*/ 3461487 h 3467217"/>
              <a:gd name="connsiteX4" fmla="*/ 1831999 w 4149725"/>
              <a:gd name="connsiteY4" fmla="*/ 3467217 h 3467217"/>
              <a:gd name="connsiteX5" fmla="*/ 1795576 w 4149725"/>
              <a:gd name="connsiteY5" fmla="*/ 3467217 h 3467217"/>
              <a:gd name="connsiteX6" fmla="*/ 1549345 w 4149725"/>
              <a:gd name="connsiteY6" fmla="*/ 3458882 h 3467217"/>
              <a:gd name="connsiteX7" fmla="*/ 61571 w 4149725"/>
              <a:gd name="connsiteY7" fmla="*/ 1762783 h 3467217"/>
              <a:gd name="connsiteX8" fmla="*/ 2766 w 4149725"/>
              <a:gd name="connsiteY8" fmla="*/ 1303081 h 3467217"/>
              <a:gd name="connsiteX9" fmla="*/ 0 w 4149725"/>
              <a:gd name="connsiteY9" fmla="*/ 1221180 h 3467217"/>
              <a:gd name="connsiteX10" fmla="*/ 0 w 4149725"/>
              <a:gd name="connsiteY10" fmla="*/ 1044568 h 3467217"/>
              <a:gd name="connsiteX11" fmla="*/ 5362 w 4149725"/>
              <a:gd name="connsiteY11" fmla="*/ 945509 h 3467217"/>
              <a:gd name="connsiteX12" fmla="*/ 1366367 w 4149725"/>
              <a:gd name="connsiteY12" fmla="*/ 140557 h 3467217"/>
              <a:gd name="connsiteX13" fmla="*/ 2788316 w 4149725"/>
              <a:gd name="connsiteY13" fmla="*/ 381 h 3467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49725" h="3467217">
                <a:moveTo>
                  <a:pt x="2788316" y="381"/>
                </a:moveTo>
                <a:cubicBezTo>
                  <a:pt x="3575094" y="-10601"/>
                  <a:pt x="4218058" y="211214"/>
                  <a:pt x="4024737" y="1272374"/>
                </a:cubicBezTo>
                <a:cubicBezTo>
                  <a:pt x="4300672" y="2354137"/>
                  <a:pt x="4258462" y="3292128"/>
                  <a:pt x="2427276" y="3440737"/>
                </a:cubicBezTo>
                <a:cubicBezTo>
                  <a:pt x="2312827" y="3450025"/>
                  <a:pt x="2204372" y="3456968"/>
                  <a:pt x="2101551" y="3461487"/>
                </a:cubicBezTo>
                <a:lnTo>
                  <a:pt x="1831999" y="3467217"/>
                </a:lnTo>
                <a:lnTo>
                  <a:pt x="1795576" y="3467217"/>
                </a:lnTo>
                <a:lnTo>
                  <a:pt x="1549345" y="3458882"/>
                </a:lnTo>
                <a:cubicBezTo>
                  <a:pt x="486889" y="3387486"/>
                  <a:pt x="254775" y="2879815"/>
                  <a:pt x="61571" y="1762783"/>
                </a:cubicBezTo>
                <a:cubicBezTo>
                  <a:pt x="31847" y="1590932"/>
                  <a:pt x="12190" y="1438496"/>
                  <a:pt x="2766" y="1303081"/>
                </a:cubicBezTo>
                <a:lnTo>
                  <a:pt x="0" y="1221180"/>
                </a:lnTo>
                <a:lnTo>
                  <a:pt x="0" y="1044568"/>
                </a:lnTo>
                <a:lnTo>
                  <a:pt x="5362" y="945509"/>
                </a:lnTo>
                <a:cubicBezTo>
                  <a:pt x="72622" y="322919"/>
                  <a:pt x="514286" y="226936"/>
                  <a:pt x="1366367" y="140557"/>
                </a:cubicBezTo>
                <a:cubicBezTo>
                  <a:pt x="1792408" y="97367"/>
                  <a:pt x="2316248" y="6971"/>
                  <a:pt x="2788316" y="381"/>
                </a:cubicBezTo>
                <a:close/>
              </a:path>
            </a:pathLst>
          </a:custGeom>
        </p:spPr>
        <p:txBody>
          <a:bodyPr wrap="square">
            <a:noAutofit/>
          </a:bodyPr>
          <a:lstStyle/>
          <a:p>
            <a:r>
              <a:rPr lang="en-US"/>
              <a:t> </a:t>
            </a:r>
          </a:p>
        </p:txBody>
      </p:sp>
      <p:sp>
        <p:nvSpPr>
          <p:cNvPr id="32" name="Picture Placeholder 31">
            <a:extLst>
              <a:ext uri="{FF2B5EF4-FFF2-40B4-BE49-F238E27FC236}">
                <a16:creationId xmlns:a16="http://schemas.microsoft.com/office/drawing/2014/main" id="{DB1708DE-2876-9669-5DAB-51C5E2F3A7D3}"/>
              </a:ext>
            </a:extLst>
          </p:cNvPr>
          <p:cNvSpPr>
            <a:spLocks noGrp="1"/>
          </p:cNvSpPr>
          <p:nvPr>
            <p:ph type="pic" sz="quarter" idx="11" hasCustomPrompt="1"/>
          </p:nvPr>
        </p:nvSpPr>
        <p:spPr>
          <a:xfrm>
            <a:off x="7738963" y="134998"/>
            <a:ext cx="3486999" cy="2395552"/>
          </a:xfrm>
          <a:custGeom>
            <a:avLst/>
            <a:gdLst>
              <a:gd name="connsiteX0" fmla="*/ 3560583 w 4649036"/>
              <a:gd name="connsiteY0" fmla="*/ 1 h 4064878"/>
              <a:gd name="connsiteX1" fmla="*/ 4453893 w 4649036"/>
              <a:gd name="connsiteY1" fmla="*/ 3334471 h 4064878"/>
              <a:gd name="connsiteX2" fmla="*/ 227015 w 4649036"/>
              <a:gd name="connsiteY2" fmla="*/ 3388139 h 4064878"/>
              <a:gd name="connsiteX3" fmla="*/ 2376 w 4649036"/>
              <a:gd name="connsiteY3" fmla="*/ 1974758 h 4064878"/>
              <a:gd name="connsiteX4" fmla="*/ 0 w 4649036"/>
              <a:gd name="connsiteY4" fmla="*/ 1879718 h 4064878"/>
              <a:gd name="connsiteX5" fmla="*/ 0 w 4649036"/>
              <a:gd name="connsiteY5" fmla="*/ 1751537 h 4064878"/>
              <a:gd name="connsiteX6" fmla="*/ 2680 w 4649036"/>
              <a:gd name="connsiteY6" fmla="*/ 1657229 h 4064878"/>
              <a:gd name="connsiteX7" fmla="*/ 3560583 w 4649036"/>
              <a:gd name="connsiteY7" fmla="*/ 1 h 4064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49036" h="4064878">
                <a:moveTo>
                  <a:pt x="3560583" y="1"/>
                </a:moveTo>
                <a:cubicBezTo>
                  <a:pt x="4577187" y="-1606"/>
                  <a:pt x="4898077" y="2906354"/>
                  <a:pt x="4453893" y="3334471"/>
                </a:cubicBezTo>
                <a:cubicBezTo>
                  <a:pt x="3894222" y="3782051"/>
                  <a:pt x="650182" y="4697659"/>
                  <a:pt x="227015" y="3388139"/>
                </a:cubicBezTo>
                <a:cubicBezTo>
                  <a:pt x="105560" y="2832619"/>
                  <a:pt x="21394" y="2366228"/>
                  <a:pt x="2376" y="1974758"/>
                </a:cubicBezTo>
                <a:lnTo>
                  <a:pt x="0" y="1879718"/>
                </a:lnTo>
                <a:lnTo>
                  <a:pt x="0" y="1751537"/>
                </a:lnTo>
                <a:lnTo>
                  <a:pt x="2680" y="1657229"/>
                </a:lnTo>
                <a:cubicBezTo>
                  <a:pt x="69985" y="507827"/>
                  <a:pt x="926555" y="123430"/>
                  <a:pt x="3560583" y="1"/>
                </a:cubicBezTo>
                <a:close/>
              </a:path>
            </a:pathLst>
          </a:custGeom>
        </p:spPr>
        <p:txBody>
          <a:bodyPr wrap="square">
            <a:noAutofit/>
          </a:bodyPr>
          <a:lstStyle/>
          <a:p>
            <a:r>
              <a:rPr lang="en-US"/>
              <a:t> </a:t>
            </a:r>
          </a:p>
        </p:txBody>
      </p:sp>
      <p:sp>
        <p:nvSpPr>
          <p:cNvPr id="39" name="Picture Placeholder 38">
            <a:extLst>
              <a:ext uri="{FF2B5EF4-FFF2-40B4-BE49-F238E27FC236}">
                <a16:creationId xmlns:a16="http://schemas.microsoft.com/office/drawing/2014/main" id="{06F4889F-F488-9EF0-93A4-9666726685F5}"/>
              </a:ext>
            </a:extLst>
          </p:cNvPr>
          <p:cNvSpPr>
            <a:spLocks noGrp="1"/>
          </p:cNvSpPr>
          <p:nvPr>
            <p:ph type="pic" sz="quarter" idx="12" hasCustomPrompt="1"/>
          </p:nvPr>
        </p:nvSpPr>
        <p:spPr>
          <a:xfrm>
            <a:off x="3814804" y="308634"/>
            <a:ext cx="3025476" cy="2743200"/>
          </a:xfrm>
          <a:custGeom>
            <a:avLst/>
            <a:gdLst>
              <a:gd name="connsiteX0" fmla="*/ 1510826 w 3025476"/>
              <a:gd name="connsiteY0" fmla="*/ 1 h 2743200"/>
              <a:gd name="connsiteX1" fmla="*/ 2284123 w 3025476"/>
              <a:gd name="connsiteY1" fmla="*/ 178326 h 2743200"/>
              <a:gd name="connsiteX2" fmla="*/ 2793488 w 3025476"/>
              <a:gd name="connsiteY2" fmla="*/ 2372415 h 2743200"/>
              <a:gd name="connsiteX3" fmla="*/ 403525 w 3025476"/>
              <a:gd name="connsiteY3" fmla="*/ 2497667 h 2743200"/>
              <a:gd name="connsiteX4" fmla="*/ 183168 w 3025476"/>
              <a:gd name="connsiteY4" fmla="*/ 394671 h 2743200"/>
              <a:gd name="connsiteX5" fmla="*/ 1510826 w 3025476"/>
              <a:gd name="connsiteY5" fmla="*/ 1 h 274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25476" h="2743200">
                <a:moveTo>
                  <a:pt x="1510826" y="1"/>
                </a:moveTo>
                <a:cubicBezTo>
                  <a:pt x="1828822" y="-121"/>
                  <a:pt x="2120978" y="54717"/>
                  <a:pt x="2284123" y="178326"/>
                </a:cubicBezTo>
                <a:cubicBezTo>
                  <a:pt x="2719176" y="507950"/>
                  <a:pt x="3380786" y="841509"/>
                  <a:pt x="2793488" y="2372415"/>
                </a:cubicBezTo>
                <a:cubicBezTo>
                  <a:pt x="2614918" y="2862038"/>
                  <a:pt x="838578" y="2827291"/>
                  <a:pt x="403525" y="2497667"/>
                </a:cubicBezTo>
                <a:cubicBezTo>
                  <a:pt x="-31529" y="2168043"/>
                  <a:pt x="-130266" y="781227"/>
                  <a:pt x="183168" y="394671"/>
                </a:cubicBezTo>
                <a:cubicBezTo>
                  <a:pt x="379063" y="153073"/>
                  <a:pt x="980832" y="204"/>
                  <a:pt x="1510826" y="1"/>
                </a:cubicBezTo>
                <a:close/>
              </a:path>
            </a:pathLst>
          </a:custGeom>
        </p:spPr>
        <p:txBody>
          <a:bodyPr wrap="square">
            <a:noAutofit/>
          </a:bodyPr>
          <a:lstStyle/>
          <a:p>
            <a:r>
              <a:rPr lang="en-US"/>
              <a:t> </a:t>
            </a:r>
          </a:p>
        </p:txBody>
      </p:sp>
    </p:spTree>
    <p:extLst>
      <p:ext uri="{BB962C8B-B14F-4D97-AF65-F5344CB8AC3E}">
        <p14:creationId xmlns:p14="http://schemas.microsoft.com/office/powerpoint/2010/main" val="2820549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Full Page - Content Block">
    <p:spTree>
      <p:nvGrpSpPr>
        <p:cNvPr id="1" name=""/>
        <p:cNvGrpSpPr/>
        <p:nvPr/>
      </p:nvGrpSpPr>
      <p:grpSpPr>
        <a:xfrm>
          <a:off x="0" y="0"/>
          <a:ext cx="0" cy="0"/>
          <a:chOff x="0" y="0"/>
          <a:chExt cx="0" cy="0"/>
        </a:xfrm>
      </p:grpSpPr>
      <p:grpSp>
        <p:nvGrpSpPr>
          <p:cNvPr id="11" name="Group 2">
            <a:extLst>
              <a:ext uri="{FF2B5EF4-FFF2-40B4-BE49-F238E27FC236}">
                <a16:creationId xmlns:a16="http://schemas.microsoft.com/office/drawing/2014/main" id="{7EAA60FF-3B89-0C06-377E-4ED2EFB90E3B}"/>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p:nvPr>
        </p:nvSpPr>
        <p:spPr>
          <a:xfrm>
            <a:off x="381885" y="391178"/>
            <a:ext cx="10971915" cy="6002128"/>
          </a:xfrm>
          <a:prstGeom prst="rect">
            <a:avLst/>
          </a:prstGeom>
        </p:spPr>
        <p:txBody>
          <a:bodyPr lIns="0" rIns="90000"/>
          <a:lstStyle>
            <a:lvl1pPr marL="0" indent="0">
              <a:buFontTx/>
              <a:buNone/>
              <a:defRPr b="0" i="0" baseline="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72689214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2_Infer">
    <p:spTree>
      <p:nvGrpSpPr>
        <p:cNvPr id="1" name=""/>
        <p:cNvGrpSpPr/>
        <p:nvPr/>
      </p:nvGrpSpPr>
      <p:grpSpPr>
        <a:xfrm>
          <a:off x="0" y="0"/>
          <a:ext cx="0" cy="0"/>
          <a:chOff x="0" y="0"/>
          <a:chExt cx="0" cy="0"/>
        </a:xfrm>
      </p:grpSpPr>
      <p:sp>
        <p:nvSpPr>
          <p:cNvPr id="2" name="TextBox 11">
            <a:extLst>
              <a:ext uri="{FF2B5EF4-FFF2-40B4-BE49-F238E27FC236}">
                <a16:creationId xmlns:a16="http://schemas.microsoft.com/office/drawing/2014/main" id="{628A1918-E2A7-EBB9-C28A-C2CC1463B9B0}"/>
              </a:ext>
            </a:extLst>
          </p:cNvPr>
          <p:cNvSpPr txBox="1"/>
          <p:nvPr userDrawn="1"/>
        </p:nvSpPr>
        <p:spPr>
          <a:xfrm>
            <a:off x="172728" y="170820"/>
            <a:ext cx="5872948" cy="773225"/>
          </a:xfrm>
          <a:prstGeom prst="rect">
            <a:avLst/>
          </a:prstGeom>
        </p:spPr>
        <p:txBody>
          <a:bodyPr wrap="square" lIns="0" tIns="0" rIns="0" bIns="0" rtlCol="0" anchor="t">
            <a:spAutoFit/>
          </a:bodyPr>
          <a:lstStyle/>
          <a:p>
            <a:pPr algn="ctr">
              <a:lnSpc>
                <a:spcPts val="3639"/>
              </a:lnSpc>
            </a:pPr>
            <a:r>
              <a:rPr lang="en-US" sz="2599">
                <a:solidFill>
                  <a:srgbClr val="000000"/>
                </a:solidFill>
                <a:latin typeface="Source Sans Pro Bold"/>
              </a:rPr>
              <a:t>What questions do you want to ask?</a:t>
            </a:r>
          </a:p>
          <a:p>
            <a:pPr algn="ctr">
              <a:lnSpc>
                <a:spcPts val="2239"/>
              </a:lnSpc>
            </a:pPr>
            <a:endParaRPr lang="en-US" sz="2599">
              <a:solidFill>
                <a:srgbClr val="000000"/>
              </a:solidFill>
              <a:latin typeface="Source Sans Pro Bold"/>
            </a:endParaRPr>
          </a:p>
        </p:txBody>
      </p:sp>
      <p:sp>
        <p:nvSpPr>
          <p:cNvPr id="3" name="TextBox 13">
            <a:extLst>
              <a:ext uri="{FF2B5EF4-FFF2-40B4-BE49-F238E27FC236}">
                <a16:creationId xmlns:a16="http://schemas.microsoft.com/office/drawing/2014/main" id="{BBB9F31F-B590-3EAD-D5AA-0FFEDA23E77D}"/>
              </a:ext>
            </a:extLst>
          </p:cNvPr>
          <p:cNvSpPr txBox="1"/>
          <p:nvPr userDrawn="1"/>
        </p:nvSpPr>
        <p:spPr>
          <a:xfrm>
            <a:off x="2366892" y="2098003"/>
            <a:ext cx="3781220" cy="727710"/>
          </a:xfrm>
          <a:prstGeom prst="rect">
            <a:avLst/>
          </a:prstGeom>
        </p:spPr>
        <p:txBody>
          <a:bodyPr lIns="0" tIns="0" rIns="0" bIns="0" rtlCol="0" anchor="t">
            <a:spAutoFit/>
          </a:bodyPr>
          <a:lstStyle/>
          <a:p>
            <a:pPr algn="ctr">
              <a:lnSpc>
                <a:spcPts val="3639"/>
              </a:lnSpc>
            </a:pPr>
            <a:r>
              <a:rPr lang="en-US" sz="2599">
                <a:solidFill>
                  <a:srgbClr val="000000"/>
                </a:solidFill>
                <a:latin typeface="Source Sans Pro Bold"/>
              </a:rPr>
              <a:t>What can you see?</a:t>
            </a:r>
          </a:p>
          <a:p>
            <a:pPr algn="ctr">
              <a:lnSpc>
                <a:spcPts val="2239"/>
              </a:lnSpc>
            </a:pPr>
            <a:endParaRPr lang="en-US" sz="2599">
              <a:solidFill>
                <a:srgbClr val="000000"/>
              </a:solidFill>
              <a:latin typeface="Source Sans Pro Bold"/>
            </a:endParaRPr>
          </a:p>
        </p:txBody>
      </p:sp>
      <p:sp>
        <p:nvSpPr>
          <p:cNvPr id="4" name="TextBox 12">
            <a:extLst>
              <a:ext uri="{FF2B5EF4-FFF2-40B4-BE49-F238E27FC236}">
                <a16:creationId xmlns:a16="http://schemas.microsoft.com/office/drawing/2014/main" id="{7EB986A1-83F6-37D2-BB8B-C71E4DC6F8D3}"/>
              </a:ext>
            </a:extLst>
          </p:cNvPr>
          <p:cNvSpPr txBox="1"/>
          <p:nvPr userDrawn="1"/>
        </p:nvSpPr>
        <p:spPr>
          <a:xfrm>
            <a:off x="1698735" y="1073554"/>
            <a:ext cx="3781220" cy="727710"/>
          </a:xfrm>
          <a:prstGeom prst="rect">
            <a:avLst/>
          </a:prstGeom>
        </p:spPr>
        <p:txBody>
          <a:bodyPr lIns="0" tIns="0" rIns="0" bIns="0" rtlCol="0" anchor="t">
            <a:spAutoFit/>
          </a:bodyPr>
          <a:lstStyle/>
          <a:p>
            <a:pPr algn="ctr">
              <a:lnSpc>
                <a:spcPts val="3639"/>
              </a:lnSpc>
            </a:pPr>
            <a:r>
              <a:rPr lang="en-US" sz="2599">
                <a:solidFill>
                  <a:srgbClr val="000000"/>
                </a:solidFill>
                <a:latin typeface="Source Sans Pro Bold"/>
              </a:rPr>
              <a:t>What can you infer?</a:t>
            </a:r>
          </a:p>
          <a:p>
            <a:pPr algn="ctr">
              <a:lnSpc>
                <a:spcPts val="2239"/>
              </a:lnSpc>
            </a:pPr>
            <a:endParaRPr lang="en-US" sz="2599">
              <a:solidFill>
                <a:srgbClr val="000000"/>
              </a:solidFill>
              <a:latin typeface="Source Sans Pro Bold"/>
            </a:endParaRPr>
          </a:p>
        </p:txBody>
      </p:sp>
      <p:sp>
        <p:nvSpPr>
          <p:cNvPr id="10" name="Rectangle 9">
            <a:extLst>
              <a:ext uri="{FF2B5EF4-FFF2-40B4-BE49-F238E27FC236}">
                <a16:creationId xmlns:a16="http://schemas.microsoft.com/office/drawing/2014/main" id="{BA6A9E11-F418-56A1-2859-F3281D9A9325}"/>
              </a:ext>
            </a:extLst>
          </p:cNvPr>
          <p:cNvSpPr/>
          <p:nvPr userDrawn="1"/>
        </p:nvSpPr>
        <p:spPr>
          <a:xfrm>
            <a:off x="2001749" y="1033769"/>
            <a:ext cx="8632004" cy="5182095"/>
          </a:xfrm>
          <a:prstGeom prst="rect">
            <a:avLst/>
          </a:prstGeom>
          <a:noFill/>
          <a:ln w="57150">
            <a:solidFill>
              <a:srgbClr val="7AA62C"/>
            </a:solidFill>
            <a:extLst>
              <a:ext uri="{C807C97D-BFC1-408E-A445-0C87EB9F89A2}">
                <ask:lineSketchStyleProps xmlns:ask="http://schemas.microsoft.com/office/drawing/2018/sketchyshapes" sd="1219033472">
                  <a:custGeom>
                    <a:avLst/>
                    <a:gdLst>
                      <a:gd name="connsiteX0" fmla="*/ 0 w 8632004"/>
                      <a:gd name="connsiteY0" fmla="*/ 0 h 4699210"/>
                      <a:gd name="connsiteX1" fmla="*/ 8632004 w 8632004"/>
                      <a:gd name="connsiteY1" fmla="*/ 0 h 4699210"/>
                      <a:gd name="connsiteX2" fmla="*/ 8632004 w 8632004"/>
                      <a:gd name="connsiteY2" fmla="*/ 4699210 h 4699210"/>
                      <a:gd name="connsiteX3" fmla="*/ 0 w 8632004"/>
                      <a:gd name="connsiteY3" fmla="*/ 4699210 h 4699210"/>
                      <a:gd name="connsiteX4" fmla="*/ 0 w 8632004"/>
                      <a:gd name="connsiteY4" fmla="*/ 0 h 4699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32004" h="4699210" extrusionOk="0">
                        <a:moveTo>
                          <a:pt x="0" y="0"/>
                        </a:moveTo>
                        <a:cubicBezTo>
                          <a:pt x="1768627" y="118645"/>
                          <a:pt x="5385676" y="116012"/>
                          <a:pt x="8632004" y="0"/>
                        </a:cubicBezTo>
                        <a:cubicBezTo>
                          <a:pt x="8499122" y="1950098"/>
                          <a:pt x="8716955" y="3989278"/>
                          <a:pt x="8632004" y="4699210"/>
                        </a:cubicBezTo>
                        <a:cubicBezTo>
                          <a:pt x="7704048" y="4833810"/>
                          <a:pt x="3460537" y="4542014"/>
                          <a:pt x="0" y="4699210"/>
                        </a:cubicBezTo>
                        <a:cubicBezTo>
                          <a:pt x="-20187" y="2745943"/>
                          <a:pt x="-152480" y="1142420"/>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00A662A-6637-47DD-BC6A-70B7339D6E44}"/>
              </a:ext>
            </a:extLst>
          </p:cNvPr>
          <p:cNvSpPr/>
          <p:nvPr userDrawn="1"/>
        </p:nvSpPr>
        <p:spPr>
          <a:xfrm>
            <a:off x="410966" y="174661"/>
            <a:ext cx="11270751" cy="6503541"/>
          </a:xfrm>
          <a:prstGeom prst="rect">
            <a:avLst/>
          </a:prstGeom>
          <a:noFill/>
          <a:ln w="57150">
            <a:solidFill>
              <a:srgbClr val="7AA62C"/>
            </a:solidFill>
            <a:extLst>
              <a:ext uri="{C807C97D-BFC1-408E-A445-0C87EB9F89A2}">
                <ask:lineSketchStyleProps xmlns:ask="http://schemas.microsoft.com/office/drawing/2018/sketchyshapes" sd="1219033472">
                  <a:custGeom>
                    <a:avLst/>
                    <a:gdLst>
                      <a:gd name="connsiteX0" fmla="*/ 0 w 11270751"/>
                      <a:gd name="connsiteY0" fmla="*/ 0 h 6503541"/>
                      <a:gd name="connsiteX1" fmla="*/ 11270751 w 11270751"/>
                      <a:gd name="connsiteY1" fmla="*/ 0 h 6503541"/>
                      <a:gd name="connsiteX2" fmla="*/ 11270751 w 11270751"/>
                      <a:gd name="connsiteY2" fmla="*/ 6503541 h 6503541"/>
                      <a:gd name="connsiteX3" fmla="*/ 0 w 11270751"/>
                      <a:gd name="connsiteY3" fmla="*/ 6503541 h 6503541"/>
                      <a:gd name="connsiteX4" fmla="*/ 0 w 11270751"/>
                      <a:gd name="connsiteY4" fmla="*/ 0 h 6503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70751" h="6503541" extrusionOk="0">
                        <a:moveTo>
                          <a:pt x="0" y="0"/>
                        </a:moveTo>
                        <a:cubicBezTo>
                          <a:pt x="4092115" y="118645"/>
                          <a:pt x="5781703" y="116012"/>
                          <a:pt x="11270751" y="0"/>
                        </a:cubicBezTo>
                        <a:cubicBezTo>
                          <a:pt x="11137869" y="1071026"/>
                          <a:pt x="11355702" y="4371912"/>
                          <a:pt x="11270751" y="6503541"/>
                        </a:cubicBezTo>
                        <a:cubicBezTo>
                          <a:pt x="7904284" y="6638141"/>
                          <a:pt x="5425909" y="6346345"/>
                          <a:pt x="0" y="6503541"/>
                        </a:cubicBezTo>
                        <a:cubicBezTo>
                          <a:pt x="-20187" y="3551173"/>
                          <a:pt x="-152480" y="907842"/>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6D92522-9D74-AE0E-F519-9C39507E14CD}"/>
              </a:ext>
            </a:extLst>
          </p:cNvPr>
          <p:cNvSpPr/>
          <p:nvPr userDrawn="1"/>
        </p:nvSpPr>
        <p:spPr>
          <a:xfrm>
            <a:off x="2716493" y="2101844"/>
            <a:ext cx="7030588" cy="3722385"/>
          </a:xfrm>
          <a:prstGeom prst="rect">
            <a:avLst/>
          </a:prstGeom>
          <a:noFill/>
          <a:ln w="57150">
            <a:solidFill>
              <a:srgbClr val="7AA62C"/>
            </a:solidFill>
            <a:extLst>
              <a:ext uri="{C807C97D-BFC1-408E-A445-0C87EB9F89A2}">
                <ask:lineSketchStyleProps xmlns:ask="http://schemas.microsoft.com/office/drawing/2018/sketchyshapes" sd="1219033472">
                  <a:custGeom>
                    <a:avLst/>
                    <a:gdLst>
                      <a:gd name="connsiteX0" fmla="*/ 0 w 8632004"/>
                      <a:gd name="connsiteY0" fmla="*/ 0 h 4699210"/>
                      <a:gd name="connsiteX1" fmla="*/ 8632004 w 8632004"/>
                      <a:gd name="connsiteY1" fmla="*/ 0 h 4699210"/>
                      <a:gd name="connsiteX2" fmla="*/ 8632004 w 8632004"/>
                      <a:gd name="connsiteY2" fmla="*/ 4699210 h 4699210"/>
                      <a:gd name="connsiteX3" fmla="*/ 0 w 8632004"/>
                      <a:gd name="connsiteY3" fmla="*/ 4699210 h 4699210"/>
                      <a:gd name="connsiteX4" fmla="*/ 0 w 8632004"/>
                      <a:gd name="connsiteY4" fmla="*/ 0 h 4699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32004" h="4699210" extrusionOk="0">
                        <a:moveTo>
                          <a:pt x="0" y="0"/>
                        </a:moveTo>
                        <a:cubicBezTo>
                          <a:pt x="1768627" y="118645"/>
                          <a:pt x="5385676" y="116012"/>
                          <a:pt x="8632004" y="0"/>
                        </a:cubicBezTo>
                        <a:cubicBezTo>
                          <a:pt x="8499122" y="1950098"/>
                          <a:pt x="8716955" y="3989278"/>
                          <a:pt x="8632004" y="4699210"/>
                        </a:cubicBezTo>
                        <a:cubicBezTo>
                          <a:pt x="7704048" y="4833810"/>
                          <a:pt x="3460537" y="4542014"/>
                          <a:pt x="0" y="4699210"/>
                        </a:cubicBezTo>
                        <a:cubicBezTo>
                          <a:pt x="-20187" y="2745943"/>
                          <a:pt x="-152480" y="1142420"/>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307853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How_to_use">
    <p:spTree>
      <p:nvGrpSpPr>
        <p:cNvPr id="1" name=""/>
        <p:cNvGrpSpPr/>
        <p:nvPr/>
      </p:nvGrpSpPr>
      <p:grpSpPr>
        <a:xfrm>
          <a:off x="0" y="0"/>
          <a:ext cx="0" cy="0"/>
          <a:chOff x="0" y="0"/>
          <a:chExt cx="0" cy="0"/>
        </a:xfrm>
      </p:grpSpPr>
      <p:sp>
        <p:nvSpPr>
          <p:cNvPr id="11" name="Title 4">
            <a:extLst>
              <a:ext uri="{FF2B5EF4-FFF2-40B4-BE49-F238E27FC236}">
                <a16:creationId xmlns:a16="http://schemas.microsoft.com/office/drawing/2014/main" id="{B657206F-0542-7E1B-A4DB-B83933E633C3}"/>
              </a:ext>
            </a:extLst>
          </p:cNvPr>
          <p:cNvSpPr>
            <a:spLocks noGrp="1"/>
          </p:cNvSpPr>
          <p:nvPr>
            <p:ph type="title"/>
          </p:nvPr>
        </p:nvSpPr>
        <p:spPr>
          <a:xfrm>
            <a:off x="410966" y="-1384129"/>
            <a:ext cx="10515600" cy="1325563"/>
          </a:xfrm>
        </p:spPr>
        <p:txBody>
          <a:bodyPr/>
          <a:lstStyle/>
          <a:p>
            <a:r>
              <a:rPr lang="en-GB"/>
              <a:t>Click to edit Master title style</a:t>
            </a:r>
            <a:endParaRPr lang="en-US"/>
          </a:p>
        </p:txBody>
      </p:sp>
      <p:sp>
        <p:nvSpPr>
          <p:cNvPr id="10" name="Picture 10">
            <a:extLst>
              <a:ext uri="{FF2B5EF4-FFF2-40B4-BE49-F238E27FC236}">
                <a16:creationId xmlns:a16="http://schemas.microsoft.com/office/drawing/2014/main" id="{51DE4B14-19BD-E99E-66DE-BE4CD269EF6B}"/>
              </a:ext>
              <a:ext uri="{C183D7F6-B498-43B3-948B-1728B52AA6E4}">
                <adec:decorative xmlns:adec="http://schemas.microsoft.com/office/drawing/2017/decorative" val="1"/>
              </a:ext>
            </a:extLst>
          </p:cNvPr>
          <p:cNvSpPr/>
          <p:nvPr/>
        </p:nvSpPr>
        <p:spPr>
          <a:xfrm rot="231877">
            <a:off x="89072" y="298489"/>
            <a:ext cx="6021134" cy="6299999"/>
          </a:xfrm>
          <a:custGeom>
            <a:avLst/>
            <a:gdLst>
              <a:gd name="connsiteX0" fmla="*/ 8808595 w 8829787"/>
              <a:gd name="connsiteY0" fmla="*/ 3482560 h 6161228"/>
              <a:gd name="connsiteX1" fmla="*/ 8829667 w 8829787"/>
              <a:gd name="connsiteY1" fmla="*/ 4542806 h 6161228"/>
              <a:gd name="connsiteX2" fmla="*/ 8664598 w 8829787"/>
              <a:gd name="connsiteY2" fmla="*/ 4860106 h 6161228"/>
              <a:gd name="connsiteX3" fmla="*/ 7252730 w 8829787"/>
              <a:gd name="connsiteY3" fmla="*/ 5161927 h 6161228"/>
              <a:gd name="connsiteX4" fmla="*/ 6732937 w 8829787"/>
              <a:gd name="connsiteY4" fmla="*/ 5270274 h 6161228"/>
              <a:gd name="connsiteX5" fmla="*/ 5805739 w 8829787"/>
              <a:gd name="connsiteY5" fmla="*/ 5440532 h 6161228"/>
              <a:gd name="connsiteX6" fmla="*/ 4801276 w 8829787"/>
              <a:gd name="connsiteY6" fmla="*/ 5564357 h 6161228"/>
              <a:gd name="connsiteX7" fmla="*/ 3284043 w 8829787"/>
              <a:gd name="connsiteY7" fmla="*/ 5734615 h 6161228"/>
              <a:gd name="connsiteX8" fmla="*/ 2525427 w 8829787"/>
              <a:gd name="connsiteY8" fmla="*/ 5827483 h 6161228"/>
              <a:gd name="connsiteX9" fmla="*/ 980098 w 8829787"/>
              <a:gd name="connsiteY9" fmla="*/ 6113827 h 6161228"/>
              <a:gd name="connsiteX10" fmla="*/ 509475 w 8829787"/>
              <a:gd name="connsiteY10" fmla="*/ 6137044 h 6161228"/>
              <a:gd name="connsiteX11" fmla="*/ 365479 w 8829787"/>
              <a:gd name="connsiteY11" fmla="*/ 6067393 h 6161228"/>
              <a:gd name="connsiteX12" fmla="*/ 235531 w 8829787"/>
              <a:gd name="connsiteY12" fmla="*/ 5781049 h 6161228"/>
              <a:gd name="connsiteX13" fmla="*/ 7243 w 8829787"/>
              <a:gd name="connsiteY13" fmla="*/ 2840221 h 6161228"/>
              <a:gd name="connsiteX14" fmla="*/ 52901 w 8829787"/>
              <a:gd name="connsiteY14" fmla="*/ 2035363 h 6161228"/>
              <a:gd name="connsiteX15" fmla="*/ 165288 w 8829787"/>
              <a:gd name="connsiteY15" fmla="*/ 1222765 h 6161228"/>
              <a:gd name="connsiteX16" fmla="*/ 368991 w 8829787"/>
              <a:gd name="connsiteY16" fmla="*/ 936422 h 6161228"/>
              <a:gd name="connsiteX17" fmla="*/ 755323 w 8829787"/>
              <a:gd name="connsiteY17" fmla="*/ 936422 h 6161228"/>
              <a:gd name="connsiteX18" fmla="*/ 1612278 w 8829787"/>
              <a:gd name="connsiteY18" fmla="*/ 874509 h 6161228"/>
              <a:gd name="connsiteX19" fmla="*/ 2286604 w 8829787"/>
              <a:gd name="connsiteY19" fmla="*/ 828075 h 6161228"/>
              <a:gd name="connsiteX20" fmla="*/ 4407919 w 8829787"/>
              <a:gd name="connsiteY20" fmla="*/ 704251 h 6161228"/>
              <a:gd name="connsiteX21" fmla="*/ 5482625 w 8829787"/>
              <a:gd name="connsiteY21" fmla="*/ 503036 h 6161228"/>
              <a:gd name="connsiteX22" fmla="*/ 6121829 w 8829787"/>
              <a:gd name="connsiteY22" fmla="*/ 371473 h 6161228"/>
              <a:gd name="connsiteX23" fmla="*/ 7010394 w 8829787"/>
              <a:gd name="connsiteY23" fmla="*/ 131563 h 6161228"/>
              <a:gd name="connsiteX24" fmla="*/ 7459944 w 8829787"/>
              <a:gd name="connsiteY24" fmla="*/ 54173 h 6161228"/>
              <a:gd name="connsiteX25" fmla="*/ 8380117 w 8829787"/>
              <a:gd name="connsiteY25" fmla="*/ 0 h 6161228"/>
              <a:gd name="connsiteX26" fmla="*/ 8538162 w 8829787"/>
              <a:gd name="connsiteY26" fmla="*/ 30956 h 6161228"/>
              <a:gd name="connsiteX27" fmla="*/ 8629477 w 8829787"/>
              <a:gd name="connsiteY27" fmla="*/ 208954 h 6161228"/>
              <a:gd name="connsiteX28" fmla="*/ 8762937 w 8829787"/>
              <a:gd name="connsiteY28" fmla="*/ 1896060 h 6161228"/>
              <a:gd name="connsiteX29" fmla="*/ 8798059 w 8829787"/>
              <a:gd name="connsiteY29" fmla="*/ 2778309 h 6161228"/>
              <a:gd name="connsiteX30" fmla="*/ 8798059 w 8829787"/>
              <a:gd name="connsiteY30" fmla="*/ 3467082 h 6161228"/>
              <a:gd name="connsiteX31" fmla="*/ 8808595 w 8829787"/>
              <a:gd name="connsiteY31" fmla="*/ 3467082 h 6161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829787" h="6161228">
                <a:moveTo>
                  <a:pt x="8808595" y="3482560"/>
                </a:moveTo>
                <a:cubicBezTo>
                  <a:pt x="8815619" y="3830816"/>
                  <a:pt x="8822643" y="4186811"/>
                  <a:pt x="8829667" y="4542806"/>
                </a:cubicBezTo>
                <a:cubicBezTo>
                  <a:pt x="8833180" y="4705325"/>
                  <a:pt x="8759425" y="4852366"/>
                  <a:pt x="8664598" y="4860106"/>
                </a:cubicBezTo>
                <a:cubicBezTo>
                  <a:pt x="8190463" y="4906540"/>
                  <a:pt x="7719840" y="5007147"/>
                  <a:pt x="7252730" y="5161927"/>
                </a:cubicBezTo>
                <a:cubicBezTo>
                  <a:pt x="7080636" y="5216101"/>
                  <a:pt x="6905030" y="5239318"/>
                  <a:pt x="6732937" y="5270274"/>
                </a:cubicBezTo>
                <a:cubicBezTo>
                  <a:pt x="6423871" y="5332186"/>
                  <a:pt x="6114805" y="5394098"/>
                  <a:pt x="5805739" y="5440532"/>
                </a:cubicBezTo>
                <a:cubicBezTo>
                  <a:pt x="5472089" y="5494705"/>
                  <a:pt x="5134926" y="5548878"/>
                  <a:pt x="4801276" y="5564357"/>
                </a:cubicBezTo>
                <a:cubicBezTo>
                  <a:pt x="4295532" y="5595312"/>
                  <a:pt x="3786275" y="5634007"/>
                  <a:pt x="3284043" y="5734615"/>
                </a:cubicBezTo>
                <a:cubicBezTo>
                  <a:pt x="3031171" y="5781049"/>
                  <a:pt x="2778299" y="5788788"/>
                  <a:pt x="2525427" y="5827483"/>
                </a:cubicBezTo>
                <a:cubicBezTo>
                  <a:pt x="2009147" y="5904873"/>
                  <a:pt x="1492866" y="5951308"/>
                  <a:pt x="980098" y="6113827"/>
                </a:cubicBezTo>
                <a:cubicBezTo>
                  <a:pt x="825565" y="6168000"/>
                  <a:pt x="667520" y="6175739"/>
                  <a:pt x="509475" y="6137044"/>
                </a:cubicBezTo>
                <a:cubicBezTo>
                  <a:pt x="460306" y="6121566"/>
                  <a:pt x="411136" y="6098349"/>
                  <a:pt x="365479" y="6067393"/>
                </a:cubicBezTo>
                <a:cubicBezTo>
                  <a:pt x="295236" y="6013220"/>
                  <a:pt x="249579" y="5935829"/>
                  <a:pt x="235531" y="5781049"/>
                </a:cubicBezTo>
                <a:cubicBezTo>
                  <a:pt x="165288" y="4798194"/>
                  <a:pt x="88022" y="3823077"/>
                  <a:pt x="7243" y="2840221"/>
                </a:cubicBezTo>
                <a:cubicBezTo>
                  <a:pt x="-10317" y="2569355"/>
                  <a:pt x="3731" y="2290750"/>
                  <a:pt x="52901" y="2035363"/>
                </a:cubicBezTo>
                <a:cubicBezTo>
                  <a:pt x="98558" y="1772236"/>
                  <a:pt x="154752" y="1509109"/>
                  <a:pt x="165288" y="1222765"/>
                </a:cubicBezTo>
                <a:cubicBezTo>
                  <a:pt x="172313" y="1037029"/>
                  <a:pt x="253091" y="936422"/>
                  <a:pt x="368991" y="936422"/>
                </a:cubicBezTo>
                <a:cubicBezTo>
                  <a:pt x="498939" y="936422"/>
                  <a:pt x="625375" y="944161"/>
                  <a:pt x="755323" y="936422"/>
                </a:cubicBezTo>
                <a:cubicBezTo>
                  <a:pt x="1039804" y="920944"/>
                  <a:pt x="1327797" y="897726"/>
                  <a:pt x="1612278" y="874509"/>
                </a:cubicBezTo>
                <a:cubicBezTo>
                  <a:pt x="1837054" y="859031"/>
                  <a:pt x="2061829" y="820336"/>
                  <a:pt x="2286604" y="828075"/>
                </a:cubicBezTo>
                <a:cubicBezTo>
                  <a:pt x="2996050" y="843553"/>
                  <a:pt x="3701985" y="773902"/>
                  <a:pt x="4407919" y="704251"/>
                </a:cubicBezTo>
                <a:cubicBezTo>
                  <a:pt x="4766155" y="673295"/>
                  <a:pt x="5124390" y="572688"/>
                  <a:pt x="5482625" y="503036"/>
                </a:cubicBezTo>
                <a:cubicBezTo>
                  <a:pt x="5696864" y="464341"/>
                  <a:pt x="5907591" y="425646"/>
                  <a:pt x="6121829" y="371473"/>
                </a:cubicBezTo>
                <a:cubicBezTo>
                  <a:pt x="6420359" y="294083"/>
                  <a:pt x="6715377" y="208954"/>
                  <a:pt x="7010394" y="131563"/>
                </a:cubicBezTo>
                <a:cubicBezTo>
                  <a:pt x="7157902" y="92868"/>
                  <a:pt x="7308923" y="69651"/>
                  <a:pt x="7459944" y="54173"/>
                </a:cubicBezTo>
                <a:cubicBezTo>
                  <a:pt x="7765498" y="30956"/>
                  <a:pt x="8074564" y="15478"/>
                  <a:pt x="8380117" y="0"/>
                </a:cubicBezTo>
                <a:cubicBezTo>
                  <a:pt x="8432799" y="0"/>
                  <a:pt x="8485480" y="15478"/>
                  <a:pt x="8538162" y="30956"/>
                </a:cubicBezTo>
                <a:cubicBezTo>
                  <a:pt x="8583820" y="38695"/>
                  <a:pt x="8622453" y="108346"/>
                  <a:pt x="8629477" y="208954"/>
                </a:cubicBezTo>
                <a:cubicBezTo>
                  <a:pt x="8671622" y="773902"/>
                  <a:pt x="8720792" y="1331112"/>
                  <a:pt x="8762937" y="1896060"/>
                </a:cubicBezTo>
                <a:cubicBezTo>
                  <a:pt x="8784010" y="2190143"/>
                  <a:pt x="8791034" y="2484226"/>
                  <a:pt x="8798059" y="2778309"/>
                </a:cubicBezTo>
                <a:cubicBezTo>
                  <a:pt x="8805083" y="3010479"/>
                  <a:pt x="8798059" y="3234911"/>
                  <a:pt x="8798059" y="3467082"/>
                </a:cubicBezTo>
                <a:lnTo>
                  <a:pt x="8808595" y="3467082"/>
                </a:lnTo>
                <a:close/>
              </a:path>
            </a:pathLst>
          </a:custGeom>
          <a:solidFill>
            <a:srgbClr val="7AA62C"/>
          </a:solidFill>
          <a:ln w="24379" cap="flat">
            <a:noFill/>
            <a:prstDash val="solid"/>
            <a:miter/>
          </a:ln>
        </p:spPr>
        <p:txBody>
          <a:bodyPr rtlCol="0" anchor="ctr"/>
          <a:lstStyle/>
          <a:p>
            <a:endParaRPr lang="en-US"/>
          </a:p>
        </p:txBody>
      </p:sp>
      <p:sp>
        <p:nvSpPr>
          <p:cNvPr id="3" name="Text Placeholder 2">
            <a:extLst>
              <a:ext uri="{FF2B5EF4-FFF2-40B4-BE49-F238E27FC236}">
                <a16:creationId xmlns:a16="http://schemas.microsoft.com/office/drawing/2014/main" id="{407EA01B-A26C-7EE7-CECA-FFC2B3568B7B}"/>
              </a:ext>
            </a:extLst>
          </p:cNvPr>
          <p:cNvSpPr>
            <a:spLocks noGrp="1"/>
          </p:cNvSpPr>
          <p:nvPr>
            <p:ph type="body" sz="quarter" idx="10" hasCustomPrompt="1"/>
          </p:nvPr>
        </p:nvSpPr>
        <p:spPr>
          <a:xfrm>
            <a:off x="381885" y="365126"/>
            <a:ext cx="10996612" cy="461962"/>
          </a:xfrm>
          <a:prstGeom prst="rect">
            <a:avLst/>
          </a:prstGeom>
        </p:spPr>
        <p:txBody>
          <a:bodyPr lIns="0"/>
          <a:lstStyle>
            <a:lvl1pPr>
              <a:defRPr sz="2400" b="1" baseline="0">
                <a:solidFill>
                  <a:srgbClr val="597F32"/>
                </a:solidFill>
              </a:defRPr>
            </a:lvl1pPr>
          </a:lstStyle>
          <a:p>
            <a:pPr lvl="0"/>
            <a:r>
              <a:rPr lang="en-GB"/>
              <a:t>How to use this PPT</a:t>
            </a:r>
          </a:p>
        </p:txBody>
      </p:sp>
      <p:sp>
        <p:nvSpPr>
          <p:cNvPr id="6" name="Content Placeholder 2">
            <a:extLst>
              <a:ext uri="{FF2B5EF4-FFF2-40B4-BE49-F238E27FC236}">
                <a16:creationId xmlns:a16="http://schemas.microsoft.com/office/drawing/2014/main" id="{52690846-67D7-C6B4-F395-BD39C934B5A8}"/>
              </a:ext>
            </a:extLst>
          </p:cNvPr>
          <p:cNvSpPr>
            <a:spLocks noGrp="1"/>
          </p:cNvSpPr>
          <p:nvPr>
            <p:ph idx="1" hasCustomPrompt="1"/>
          </p:nvPr>
        </p:nvSpPr>
        <p:spPr>
          <a:xfrm>
            <a:off x="381885" y="1470244"/>
            <a:ext cx="5714115" cy="5022630"/>
          </a:xfrm>
          <a:prstGeom prst="rect">
            <a:avLst/>
          </a:prstGeom>
        </p:spPr>
        <p:txBody>
          <a:bodyPr lIns="0" rIns="90000"/>
          <a:lstStyle>
            <a:lvl1pPr marL="0" indent="0">
              <a:buFontTx/>
              <a:buNone/>
              <a:defRPr b="0" i="0" baseline="0">
                <a:solidFill>
                  <a:schemeClr val="bg1"/>
                </a:solidFill>
              </a:defRPr>
            </a:lvl1pPr>
            <a:lvl2pPr marL="800100" indent="-342900">
              <a:buFont typeface="Arial" panose="020B0604020202020204" pitchFamily="34" charset="0"/>
              <a:buChar char="•"/>
              <a:defRPr>
                <a:solidFill>
                  <a:schemeClr val="bg1"/>
                </a:solidFill>
              </a:defRPr>
            </a:lvl2pPr>
            <a:lvl3pPr marL="1257300" indent="-342900">
              <a:buFont typeface="Arial" panose="020B0604020202020204" pitchFamily="34" charset="0"/>
              <a:buChar char="•"/>
              <a:defRPr>
                <a:solidFill>
                  <a:schemeClr val="bg1"/>
                </a:solidFill>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7" name="Text Placeholder 2">
            <a:extLst>
              <a:ext uri="{FF2B5EF4-FFF2-40B4-BE49-F238E27FC236}">
                <a16:creationId xmlns:a16="http://schemas.microsoft.com/office/drawing/2014/main" id="{967AA7F8-0B4F-B611-D634-407889171FEF}"/>
              </a:ext>
            </a:extLst>
          </p:cNvPr>
          <p:cNvSpPr>
            <a:spLocks noGrp="1"/>
          </p:cNvSpPr>
          <p:nvPr>
            <p:ph type="body" sz="quarter" idx="12" hasCustomPrompt="1"/>
          </p:nvPr>
        </p:nvSpPr>
        <p:spPr>
          <a:xfrm>
            <a:off x="6477885" y="945469"/>
            <a:ext cx="5247950" cy="461962"/>
          </a:xfrm>
          <a:prstGeom prst="rect">
            <a:avLst/>
          </a:prstGeom>
        </p:spPr>
        <p:txBody>
          <a:bodyPr lIns="0"/>
          <a:lstStyle>
            <a:lvl1pPr>
              <a:defRPr sz="2400" b="1"/>
            </a:lvl1pPr>
          </a:lstStyle>
          <a:p>
            <a:r>
              <a:rPr lang="en-GB" sz="2400" b="1">
                <a:cs typeface="Arial"/>
              </a:rPr>
              <a:t>Accompanying Resources:</a:t>
            </a:r>
          </a:p>
        </p:txBody>
      </p:sp>
      <p:sp>
        <p:nvSpPr>
          <p:cNvPr id="8" name="Content Placeholder 2">
            <a:extLst>
              <a:ext uri="{FF2B5EF4-FFF2-40B4-BE49-F238E27FC236}">
                <a16:creationId xmlns:a16="http://schemas.microsoft.com/office/drawing/2014/main" id="{F32501BB-9EBF-561C-EF42-760BD16DFF67}"/>
              </a:ext>
            </a:extLst>
          </p:cNvPr>
          <p:cNvSpPr>
            <a:spLocks noGrp="1"/>
          </p:cNvSpPr>
          <p:nvPr>
            <p:ph idx="11" hasCustomPrompt="1"/>
          </p:nvPr>
        </p:nvSpPr>
        <p:spPr>
          <a:xfrm>
            <a:off x="6477886" y="1470244"/>
            <a:ext cx="5247950" cy="502263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1"/>
            <a:r>
              <a:rPr lang="en-GB"/>
              <a:t>Bullet level</a:t>
            </a:r>
          </a:p>
          <a:p>
            <a:pPr lvl="2"/>
            <a:r>
              <a:rPr lang="en-GB"/>
              <a:t>Second level</a:t>
            </a:r>
          </a:p>
        </p:txBody>
      </p:sp>
    </p:spTree>
    <p:extLst>
      <p:ext uri="{BB962C8B-B14F-4D97-AF65-F5344CB8AC3E}">
        <p14:creationId xmlns:p14="http://schemas.microsoft.com/office/powerpoint/2010/main" val="266324952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Infer">
    <p:spTree>
      <p:nvGrpSpPr>
        <p:cNvPr id="1" name=""/>
        <p:cNvGrpSpPr/>
        <p:nvPr/>
      </p:nvGrpSpPr>
      <p:grpSpPr>
        <a:xfrm>
          <a:off x="0" y="0"/>
          <a:ext cx="0" cy="0"/>
          <a:chOff x="0" y="0"/>
          <a:chExt cx="0" cy="0"/>
        </a:xfrm>
      </p:grpSpPr>
      <p:sp>
        <p:nvSpPr>
          <p:cNvPr id="2" name="TextBox 11">
            <a:extLst>
              <a:ext uri="{FF2B5EF4-FFF2-40B4-BE49-F238E27FC236}">
                <a16:creationId xmlns:a16="http://schemas.microsoft.com/office/drawing/2014/main" id="{628A1918-E2A7-EBB9-C28A-C2CC1463B9B0}"/>
              </a:ext>
            </a:extLst>
          </p:cNvPr>
          <p:cNvSpPr txBox="1"/>
          <p:nvPr userDrawn="1"/>
        </p:nvSpPr>
        <p:spPr>
          <a:xfrm>
            <a:off x="-93699" y="128394"/>
            <a:ext cx="5872948" cy="773225"/>
          </a:xfrm>
          <a:prstGeom prst="rect">
            <a:avLst/>
          </a:prstGeom>
        </p:spPr>
        <p:txBody>
          <a:bodyPr wrap="square" lIns="0" tIns="0" rIns="0" bIns="0" rtlCol="0" anchor="t">
            <a:spAutoFit/>
          </a:bodyPr>
          <a:lstStyle/>
          <a:p>
            <a:pPr algn="ctr">
              <a:lnSpc>
                <a:spcPts val="3639"/>
              </a:lnSpc>
            </a:pPr>
            <a:r>
              <a:rPr lang="en-US" sz="2599">
                <a:solidFill>
                  <a:srgbClr val="000000"/>
                </a:solidFill>
                <a:latin typeface="Source Sans Pro Bold"/>
              </a:rPr>
              <a:t>What questions do you want to ask?</a:t>
            </a:r>
          </a:p>
          <a:p>
            <a:pPr algn="ctr">
              <a:lnSpc>
                <a:spcPts val="2239"/>
              </a:lnSpc>
            </a:pPr>
            <a:endParaRPr lang="en-US" sz="2599">
              <a:solidFill>
                <a:srgbClr val="000000"/>
              </a:solidFill>
              <a:latin typeface="Source Sans Pro Bold"/>
            </a:endParaRPr>
          </a:p>
        </p:txBody>
      </p:sp>
      <p:sp>
        <p:nvSpPr>
          <p:cNvPr id="3" name="TextBox 13">
            <a:extLst>
              <a:ext uri="{FF2B5EF4-FFF2-40B4-BE49-F238E27FC236}">
                <a16:creationId xmlns:a16="http://schemas.microsoft.com/office/drawing/2014/main" id="{BBB9F31F-B590-3EAD-D5AA-0FFEDA23E77D}"/>
              </a:ext>
            </a:extLst>
          </p:cNvPr>
          <p:cNvSpPr txBox="1"/>
          <p:nvPr userDrawn="1"/>
        </p:nvSpPr>
        <p:spPr>
          <a:xfrm>
            <a:off x="2100465" y="2055577"/>
            <a:ext cx="3781220" cy="727710"/>
          </a:xfrm>
          <a:prstGeom prst="rect">
            <a:avLst/>
          </a:prstGeom>
        </p:spPr>
        <p:txBody>
          <a:bodyPr lIns="0" tIns="0" rIns="0" bIns="0" rtlCol="0" anchor="t">
            <a:spAutoFit/>
          </a:bodyPr>
          <a:lstStyle/>
          <a:p>
            <a:pPr algn="ctr">
              <a:lnSpc>
                <a:spcPts val="3639"/>
              </a:lnSpc>
            </a:pPr>
            <a:r>
              <a:rPr lang="en-US" sz="2599">
                <a:solidFill>
                  <a:srgbClr val="000000"/>
                </a:solidFill>
                <a:latin typeface="Source Sans Pro Bold"/>
              </a:rPr>
              <a:t>What can you see?</a:t>
            </a:r>
          </a:p>
          <a:p>
            <a:pPr algn="ctr">
              <a:lnSpc>
                <a:spcPts val="2239"/>
              </a:lnSpc>
            </a:pPr>
            <a:endParaRPr lang="en-US" sz="2599">
              <a:solidFill>
                <a:srgbClr val="000000"/>
              </a:solidFill>
              <a:latin typeface="Source Sans Pro Bold"/>
            </a:endParaRPr>
          </a:p>
        </p:txBody>
      </p:sp>
      <p:sp>
        <p:nvSpPr>
          <p:cNvPr id="4" name="TextBox 12">
            <a:extLst>
              <a:ext uri="{FF2B5EF4-FFF2-40B4-BE49-F238E27FC236}">
                <a16:creationId xmlns:a16="http://schemas.microsoft.com/office/drawing/2014/main" id="{7EB986A1-83F6-37D2-BB8B-C71E4DC6F8D3}"/>
              </a:ext>
            </a:extLst>
          </p:cNvPr>
          <p:cNvSpPr txBox="1"/>
          <p:nvPr userDrawn="1"/>
        </p:nvSpPr>
        <p:spPr>
          <a:xfrm>
            <a:off x="1432308" y="1031128"/>
            <a:ext cx="3781220" cy="727710"/>
          </a:xfrm>
          <a:prstGeom prst="rect">
            <a:avLst/>
          </a:prstGeom>
        </p:spPr>
        <p:txBody>
          <a:bodyPr lIns="0" tIns="0" rIns="0" bIns="0" rtlCol="0" anchor="t">
            <a:spAutoFit/>
          </a:bodyPr>
          <a:lstStyle/>
          <a:p>
            <a:pPr algn="ctr">
              <a:lnSpc>
                <a:spcPts val="3639"/>
              </a:lnSpc>
            </a:pPr>
            <a:r>
              <a:rPr lang="en-US" sz="2599">
                <a:solidFill>
                  <a:srgbClr val="000000"/>
                </a:solidFill>
                <a:latin typeface="Source Sans Pro Bold"/>
              </a:rPr>
              <a:t>What can you infer?</a:t>
            </a:r>
          </a:p>
          <a:p>
            <a:pPr algn="ctr">
              <a:lnSpc>
                <a:spcPts val="2239"/>
              </a:lnSpc>
            </a:pPr>
            <a:endParaRPr lang="en-US" sz="2599">
              <a:solidFill>
                <a:srgbClr val="000000"/>
              </a:solidFill>
              <a:latin typeface="Source Sans Pro Bold"/>
            </a:endParaRPr>
          </a:p>
        </p:txBody>
      </p:sp>
      <p:sp>
        <p:nvSpPr>
          <p:cNvPr id="10" name="Rectangle 9">
            <a:extLst>
              <a:ext uri="{FF2B5EF4-FFF2-40B4-BE49-F238E27FC236}">
                <a16:creationId xmlns:a16="http://schemas.microsoft.com/office/drawing/2014/main" id="{BA6A9E11-F418-56A1-2859-F3281D9A9325}"/>
              </a:ext>
            </a:extLst>
          </p:cNvPr>
          <p:cNvSpPr/>
          <p:nvPr userDrawn="1"/>
        </p:nvSpPr>
        <p:spPr>
          <a:xfrm>
            <a:off x="1735322" y="991343"/>
            <a:ext cx="8632004" cy="5182095"/>
          </a:xfrm>
          <a:prstGeom prst="rect">
            <a:avLst/>
          </a:prstGeom>
          <a:noFill/>
          <a:ln w="57150">
            <a:solidFill>
              <a:schemeClr val="tx1"/>
            </a:solidFill>
            <a:extLst>
              <a:ext uri="{C807C97D-BFC1-408E-A445-0C87EB9F89A2}">
                <ask:lineSketchStyleProps xmlns:ask="http://schemas.microsoft.com/office/drawing/2018/sketchyshapes" sd="1219033472">
                  <a:custGeom>
                    <a:avLst/>
                    <a:gdLst>
                      <a:gd name="connsiteX0" fmla="*/ 0 w 8632004"/>
                      <a:gd name="connsiteY0" fmla="*/ 0 h 4699210"/>
                      <a:gd name="connsiteX1" fmla="*/ 8632004 w 8632004"/>
                      <a:gd name="connsiteY1" fmla="*/ 0 h 4699210"/>
                      <a:gd name="connsiteX2" fmla="*/ 8632004 w 8632004"/>
                      <a:gd name="connsiteY2" fmla="*/ 4699210 h 4699210"/>
                      <a:gd name="connsiteX3" fmla="*/ 0 w 8632004"/>
                      <a:gd name="connsiteY3" fmla="*/ 4699210 h 4699210"/>
                      <a:gd name="connsiteX4" fmla="*/ 0 w 8632004"/>
                      <a:gd name="connsiteY4" fmla="*/ 0 h 4699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32004" h="4699210" extrusionOk="0">
                        <a:moveTo>
                          <a:pt x="0" y="0"/>
                        </a:moveTo>
                        <a:cubicBezTo>
                          <a:pt x="1768627" y="118645"/>
                          <a:pt x="5385676" y="116012"/>
                          <a:pt x="8632004" y="0"/>
                        </a:cubicBezTo>
                        <a:cubicBezTo>
                          <a:pt x="8499122" y="1950098"/>
                          <a:pt x="8716955" y="3989278"/>
                          <a:pt x="8632004" y="4699210"/>
                        </a:cubicBezTo>
                        <a:cubicBezTo>
                          <a:pt x="7704048" y="4833810"/>
                          <a:pt x="3460537" y="4542014"/>
                          <a:pt x="0" y="4699210"/>
                        </a:cubicBezTo>
                        <a:cubicBezTo>
                          <a:pt x="-20187" y="2745943"/>
                          <a:pt x="-152480" y="1142420"/>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00A662A-6637-47DD-BC6A-70B7339D6E44}"/>
              </a:ext>
            </a:extLst>
          </p:cNvPr>
          <p:cNvSpPr/>
          <p:nvPr userDrawn="1"/>
        </p:nvSpPr>
        <p:spPr>
          <a:xfrm>
            <a:off x="144539" y="132235"/>
            <a:ext cx="11270751" cy="6503541"/>
          </a:xfrm>
          <a:prstGeom prst="rect">
            <a:avLst/>
          </a:prstGeom>
          <a:noFill/>
          <a:ln w="57150">
            <a:solidFill>
              <a:schemeClr val="tx1"/>
            </a:solidFill>
            <a:extLst>
              <a:ext uri="{C807C97D-BFC1-408E-A445-0C87EB9F89A2}">
                <ask:lineSketchStyleProps xmlns:ask="http://schemas.microsoft.com/office/drawing/2018/sketchyshapes" sd="1219033472">
                  <a:custGeom>
                    <a:avLst/>
                    <a:gdLst>
                      <a:gd name="connsiteX0" fmla="*/ 0 w 11270751"/>
                      <a:gd name="connsiteY0" fmla="*/ 0 h 6503541"/>
                      <a:gd name="connsiteX1" fmla="*/ 11270751 w 11270751"/>
                      <a:gd name="connsiteY1" fmla="*/ 0 h 6503541"/>
                      <a:gd name="connsiteX2" fmla="*/ 11270751 w 11270751"/>
                      <a:gd name="connsiteY2" fmla="*/ 6503541 h 6503541"/>
                      <a:gd name="connsiteX3" fmla="*/ 0 w 11270751"/>
                      <a:gd name="connsiteY3" fmla="*/ 6503541 h 6503541"/>
                      <a:gd name="connsiteX4" fmla="*/ 0 w 11270751"/>
                      <a:gd name="connsiteY4" fmla="*/ 0 h 6503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70751" h="6503541" extrusionOk="0">
                        <a:moveTo>
                          <a:pt x="0" y="0"/>
                        </a:moveTo>
                        <a:cubicBezTo>
                          <a:pt x="4092115" y="118645"/>
                          <a:pt x="5781703" y="116012"/>
                          <a:pt x="11270751" y="0"/>
                        </a:cubicBezTo>
                        <a:cubicBezTo>
                          <a:pt x="11137869" y="1071026"/>
                          <a:pt x="11355702" y="4371912"/>
                          <a:pt x="11270751" y="6503541"/>
                        </a:cubicBezTo>
                        <a:cubicBezTo>
                          <a:pt x="7904284" y="6638141"/>
                          <a:pt x="5425909" y="6346345"/>
                          <a:pt x="0" y="6503541"/>
                        </a:cubicBezTo>
                        <a:cubicBezTo>
                          <a:pt x="-20187" y="3551173"/>
                          <a:pt x="-152480" y="907842"/>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6D92522-9D74-AE0E-F519-9C39507E14CD}"/>
              </a:ext>
            </a:extLst>
          </p:cNvPr>
          <p:cNvSpPr/>
          <p:nvPr userDrawn="1"/>
        </p:nvSpPr>
        <p:spPr>
          <a:xfrm>
            <a:off x="2450066" y="2059418"/>
            <a:ext cx="7030588" cy="3722385"/>
          </a:xfrm>
          <a:prstGeom prst="rect">
            <a:avLst/>
          </a:prstGeom>
          <a:noFill/>
          <a:ln w="57150">
            <a:solidFill>
              <a:schemeClr val="tx1"/>
            </a:solidFill>
            <a:extLst>
              <a:ext uri="{C807C97D-BFC1-408E-A445-0C87EB9F89A2}">
                <ask:lineSketchStyleProps xmlns:ask="http://schemas.microsoft.com/office/drawing/2018/sketchyshapes" sd="1219033472">
                  <a:custGeom>
                    <a:avLst/>
                    <a:gdLst>
                      <a:gd name="connsiteX0" fmla="*/ 0 w 8632004"/>
                      <a:gd name="connsiteY0" fmla="*/ 0 h 4699210"/>
                      <a:gd name="connsiteX1" fmla="*/ 8632004 w 8632004"/>
                      <a:gd name="connsiteY1" fmla="*/ 0 h 4699210"/>
                      <a:gd name="connsiteX2" fmla="*/ 8632004 w 8632004"/>
                      <a:gd name="connsiteY2" fmla="*/ 4699210 h 4699210"/>
                      <a:gd name="connsiteX3" fmla="*/ 0 w 8632004"/>
                      <a:gd name="connsiteY3" fmla="*/ 4699210 h 4699210"/>
                      <a:gd name="connsiteX4" fmla="*/ 0 w 8632004"/>
                      <a:gd name="connsiteY4" fmla="*/ 0 h 4699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32004" h="4699210" extrusionOk="0">
                        <a:moveTo>
                          <a:pt x="0" y="0"/>
                        </a:moveTo>
                        <a:cubicBezTo>
                          <a:pt x="1768627" y="118645"/>
                          <a:pt x="5385676" y="116012"/>
                          <a:pt x="8632004" y="0"/>
                        </a:cubicBezTo>
                        <a:cubicBezTo>
                          <a:pt x="8499122" y="1950098"/>
                          <a:pt x="8716955" y="3989278"/>
                          <a:pt x="8632004" y="4699210"/>
                        </a:cubicBezTo>
                        <a:cubicBezTo>
                          <a:pt x="7704048" y="4833810"/>
                          <a:pt x="3460537" y="4542014"/>
                          <a:pt x="0" y="4699210"/>
                        </a:cubicBezTo>
                        <a:cubicBezTo>
                          <a:pt x="-20187" y="2745943"/>
                          <a:pt x="-152480" y="1142420"/>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2">
            <a:extLst>
              <a:ext uri="{FF2B5EF4-FFF2-40B4-BE49-F238E27FC236}">
                <a16:creationId xmlns:a16="http://schemas.microsoft.com/office/drawing/2014/main" id="{6FE365C8-6C53-0837-BC2F-B7E3078C04E7}"/>
              </a:ext>
            </a:extLst>
          </p:cNvPr>
          <p:cNvGrpSpPr/>
          <p:nvPr userDrawn="1"/>
        </p:nvGrpSpPr>
        <p:grpSpPr>
          <a:xfrm rot="-5400000">
            <a:off x="8449493" y="3115493"/>
            <a:ext cx="6858000" cy="627015"/>
            <a:chOff x="0" y="0"/>
            <a:chExt cx="1993384" cy="182252"/>
          </a:xfrm>
        </p:grpSpPr>
        <p:sp>
          <p:nvSpPr>
            <p:cNvPr id="6" name="Freeform 3">
              <a:extLst>
                <a:ext uri="{FF2B5EF4-FFF2-40B4-BE49-F238E27FC236}">
                  <a16:creationId xmlns:a16="http://schemas.microsoft.com/office/drawing/2014/main" id="{CDBF52DA-73C1-70AA-F096-179B48C9EAB9}"/>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D9D9D9"/>
            </a:solidFill>
          </p:spPr>
        </p:sp>
      </p:grpSp>
      <p:sp>
        <p:nvSpPr>
          <p:cNvPr id="7" name="TextBox 4">
            <a:extLst>
              <a:ext uri="{FF2B5EF4-FFF2-40B4-BE49-F238E27FC236}">
                <a16:creationId xmlns:a16="http://schemas.microsoft.com/office/drawing/2014/main" id="{E8A1E8BA-AEBA-4C74-9F0A-11BF56E91E7A}"/>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chemeClr val="tx1"/>
                </a:solidFill>
                <a:latin typeface="Arial" panose="020B0604020202020204" pitchFamily="34" charset="0"/>
                <a:cs typeface="Arial" panose="020B0604020202020204" pitchFamily="34" charset="0"/>
              </a:rPr>
              <a:t>PRINT OUT</a:t>
            </a:r>
          </a:p>
        </p:txBody>
      </p:sp>
    </p:spTree>
    <p:extLst>
      <p:ext uri="{BB962C8B-B14F-4D97-AF65-F5344CB8AC3E}">
        <p14:creationId xmlns:p14="http://schemas.microsoft.com/office/powerpoint/2010/main" val="39855175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Content-Polaroi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lvl1pPr>
          </a:lstStyle>
          <a:p>
            <a:r>
              <a:rPr lang="en-GB"/>
              <a:t>Click to edit</a:t>
            </a:r>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1470244"/>
            <a:ext cx="5022887" cy="5022630"/>
          </a:xfrm>
          <a:prstGeom prst="rect">
            <a:avLst/>
          </a:prstGeom>
        </p:spPr>
        <p:txBody>
          <a:bodyPr lIns="0" rIns="90000"/>
          <a:lstStyle>
            <a:lvl1pPr marL="0" indent="0">
              <a:buFontTx/>
              <a:buNone/>
              <a:defRPr sz="2400" b="0" i="0" baseline="0"/>
            </a:lvl1pPr>
            <a:lvl2pPr marL="800100" indent="-342900">
              <a:buFont typeface="Arial" panose="020B0604020202020204" pitchFamily="34" charset="0"/>
              <a:buChar char="•"/>
              <a:defRPr sz="2400"/>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15" name="Picture Placeholder 13">
            <a:extLst>
              <a:ext uri="{FF2B5EF4-FFF2-40B4-BE49-F238E27FC236}">
                <a16:creationId xmlns:a16="http://schemas.microsoft.com/office/drawing/2014/main" id="{A5EC1B8E-118E-BFBF-C139-E7D78D13583F}"/>
              </a:ext>
              <a:ext uri="{C183D7F6-B498-43B3-948B-1728B52AA6E4}">
                <adec:decorative xmlns:adec="http://schemas.microsoft.com/office/drawing/2017/decorative" val="1"/>
              </a:ext>
            </a:extLst>
          </p:cNvPr>
          <p:cNvSpPr>
            <a:spLocks noGrp="1"/>
          </p:cNvSpPr>
          <p:nvPr>
            <p:ph type="pic" sz="quarter" idx="11" hasCustomPrompt="1"/>
          </p:nvPr>
        </p:nvSpPr>
        <p:spPr>
          <a:xfrm>
            <a:off x="5814652" y="1075414"/>
            <a:ext cx="5048013" cy="5460246"/>
          </a:xfrm>
          <a:prstGeom prst="rect">
            <a:avLst/>
          </a:prstGeom>
          <a:blipFill>
            <a:blip r:embed="rId2"/>
            <a:stretch>
              <a:fillRect l="-412" r="-412"/>
            </a:stretch>
          </a:blipFill>
        </p:spPr>
        <p:txBody>
          <a:bodyPr/>
          <a:lstStyle/>
          <a:p>
            <a:r>
              <a:rPr lang="en-US"/>
              <a:t> </a:t>
            </a:r>
          </a:p>
        </p:txBody>
      </p:sp>
      <p:sp>
        <p:nvSpPr>
          <p:cNvPr id="16" name="Picture Placeholder 13">
            <a:extLst>
              <a:ext uri="{FF2B5EF4-FFF2-40B4-BE49-F238E27FC236}">
                <a16:creationId xmlns:a16="http://schemas.microsoft.com/office/drawing/2014/main" id="{8E962C4A-7DAF-900E-E9A3-FB229FE24B09}"/>
              </a:ext>
            </a:extLst>
          </p:cNvPr>
          <p:cNvSpPr>
            <a:spLocks noGrp="1"/>
          </p:cNvSpPr>
          <p:nvPr>
            <p:ph type="pic" sz="quarter" idx="12"/>
          </p:nvPr>
        </p:nvSpPr>
        <p:spPr>
          <a:xfrm>
            <a:off x="6353937" y="1386985"/>
            <a:ext cx="4151741" cy="3985115"/>
          </a:xfrm>
          <a:prstGeom prst="rect">
            <a:avLst/>
          </a:prstGeom>
        </p:spPr>
        <p:txBody>
          <a:bodyPr/>
          <a:lstStyle/>
          <a:p>
            <a:endParaRPr lang="en-US"/>
          </a:p>
        </p:txBody>
      </p:sp>
      <p:sp>
        <p:nvSpPr>
          <p:cNvPr id="4" name="Text Placeholder 41">
            <a:extLst>
              <a:ext uri="{FF2B5EF4-FFF2-40B4-BE49-F238E27FC236}">
                <a16:creationId xmlns:a16="http://schemas.microsoft.com/office/drawing/2014/main" id="{1F4DD1BE-B6E0-CBE2-78DB-2ABB2921DADB}"/>
              </a:ext>
            </a:extLst>
          </p:cNvPr>
          <p:cNvSpPr>
            <a:spLocks noGrp="1"/>
          </p:cNvSpPr>
          <p:nvPr>
            <p:ph type="body" sz="quarter" idx="23"/>
          </p:nvPr>
        </p:nvSpPr>
        <p:spPr>
          <a:xfrm>
            <a:off x="7117447" y="5692944"/>
            <a:ext cx="2830459"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grpSp>
        <p:nvGrpSpPr>
          <p:cNvPr id="2" name="Group 2">
            <a:extLst>
              <a:ext uri="{FF2B5EF4-FFF2-40B4-BE49-F238E27FC236}">
                <a16:creationId xmlns:a16="http://schemas.microsoft.com/office/drawing/2014/main" id="{08E59193-A3A0-30E6-3A8C-CFFFB8F94C45}"/>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3" name="Freeform 3">
              <a:extLst>
                <a:ext uri="{FF2B5EF4-FFF2-40B4-BE49-F238E27FC236}">
                  <a16:creationId xmlns:a16="http://schemas.microsoft.com/office/drawing/2014/main" id="{E0D31D11-A3E5-685A-2EBE-0A650CDE66DB}"/>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5" name="TextBox 4">
            <a:extLst>
              <a:ext uri="{FF2B5EF4-FFF2-40B4-BE49-F238E27FC236}">
                <a16:creationId xmlns:a16="http://schemas.microsoft.com/office/drawing/2014/main" id="{AFC1B9C2-45DE-65B7-EF36-24FD589172B2}"/>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295548099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Content-Blob">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lvl1pPr>
          </a:lstStyle>
          <a:p>
            <a:r>
              <a:rPr lang="en-GB"/>
              <a:t>Click to edit</a:t>
            </a:r>
            <a:endParaRPr lang="en-US"/>
          </a:p>
        </p:txBody>
      </p:sp>
      <p:sp>
        <p:nvSpPr>
          <p:cNvPr id="7" name="Picture 5">
            <a:extLst>
              <a:ext uri="{FF2B5EF4-FFF2-40B4-BE49-F238E27FC236}">
                <a16:creationId xmlns:a16="http://schemas.microsoft.com/office/drawing/2014/main" id="{B7BB9657-BC72-7070-9EFC-2C2344D5FE75}"/>
              </a:ext>
              <a:ext uri="{C183D7F6-B498-43B3-948B-1728B52AA6E4}">
                <adec:decorative xmlns:adec="http://schemas.microsoft.com/office/drawing/2017/decorative" val="1"/>
              </a:ext>
            </a:extLst>
          </p:cNvPr>
          <p:cNvSpPr/>
          <p:nvPr userDrawn="1"/>
        </p:nvSpPr>
        <p:spPr>
          <a:xfrm>
            <a:off x="78581" y="1205909"/>
            <a:ext cx="5836444" cy="5337766"/>
          </a:xfrm>
          <a:custGeom>
            <a:avLst/>
            <a:gdLst>
              <a:gd name="connsiteX0" fmla="*/ 2014951 w 4369304"/>
              <a:gd name="connsiteY0" fmla="*/ 4041708 h 4114026"/>
              <a:gd name="connsiteX1" fmla="*/ 1431807 w 4369304"/>
              <a:gd name="connsiteY1" fmla="*/ 4043255 h 4114026"/>
              <a:gd name="connsiteX2" fmla="*/ 1024998 w 4369304"/>
              <a:gd name="connsiteY2" fmla="*/ 4092757 h 4114026"/>
              <a:gd name="connsiteX3" fmla="*/ 817727 w 4369304"/>
              <a:gd name="connsiteY3" fmla="*/ 4111319 h 4114026"/>
              <a:gd name="connsiteX4" fmla="*/ 398544 w 4369304"/>
              <a:gd name="connsiteY4" fmla="*/ 4109773 h 4114026"/>
              <a:gd name="connsiteX5" fmla="*/ 185085 w 4369304"/>
              <a:gd name="connsiteY5" fmla="*/ 4077287 h 4114026"/>
              <a:gd name="connsiteX6" fmla="*/ 117026 w 4369304"/>
              <a:gd name="connsiteY6" fmla="*/ 3995301 h 4114026"/>
              <a:gd name="connsiteX7" fmla="*/ 70622 w 4369304"/>
              <a:gd name="connsiteY7" fmla="*/ 3767904 h 4114026"/>
              <a:gd name="connsiteX8" fmla="*/ 30405 w 4369304"/>
              <a:gd name="connsiteY8" fmla="*/ 3340955 h 4114026"/>
              <a:gd name="connsiteX9" fmla="*/ 1016 w 4369304"/>
              <a:gd name="connsiteY9" fmla="*/ 2784065 h 4114026"/>
              <a:gd name="connsiteX10" fmla="*/ 2563 w 4369304"/>
              <a:gd name="connsiteY10" fmla="*/ 2357115 h 4114026"/>
              <a:gd name="connsiteX11" fmla="*/ 18031 w 4369304"/>
              <a:gd name="connsiteY11" fmla="*/ 1815694 h 4114026"/>
              <a:gd name="connsiteX12" fmla="*/ 21124 w 4369304"/>
              <a:gd name="connsiteY12" fmla="*/ 1418136 h 4114026"/>
              <a:gd name="connsiteX13" fmla="*/ 47420 w 4369304"/>
              <a:gd name="connsiteY13" fmla="*/ 969530 h 4114026"/>
              <a:gd name="connsiteX14" fmla="*/ 155696 w 4369304"/>
              <a:gd name="connsiteY14" fmla="*/ 308997 h 4114026"/>
              <a:gd name="connsiteX15" fmla="*/ 233036 w 4369304"/>
              <a:gd name="connsiteY15" fmla="*/ 194525 h 4114026"/>
              <a:gd name="connsiteX16" fmla="*/ 429480 w 4369304"/>
              <a:gd name="connsiteY16" fmla="*/ 140383 h 4114026"/>
              <a:gd name="connsiteX17" fmla="*/ 605815 w 4369304"/>
              <a:gd name="connsiteY17" fmla="*/ 101710 h 4114026"/>
              <a:gd name="connsiteX18" fmla="*/ 943018 w 4369304"/>
              <a:gd name="connsiteY18" fmla="*/ 61490 h 4114026"/>
              <a:gd name="connsiteX19" fmla="*/ 1526162 w 4369304"/>
              <a:gd name="connsiteY19" fmla="*/ 93975 h 4114026"/>
              <a:gd name="connsiteX20" fmla="*/ 1833975 w 4369304"/>
              <a:gd name="connsiteY20" fmla="*/ 128007 h 4114026"/>
              <a:gd name="connsiteX21" fmla="*/ 2621297 w 4369304"/>
              <a:gd name="connsiteY21" fmla="*/ 118726 h 4114026"/>
              <a:gd name="connsiteX22" fmla="*/ 3040480 w 4369304"/>
              <a:gd name="connsiteY22" fmla="*/ 90881 h 4114026"/>
              <a:gd name="connsiteX23" fmla="*/ 3309624 w 4369304"/>
              <a:gd name="connsiteY23" fmla="*/ 53755 h 4114026"/>
              <a:gd name="connsiteX24" fmla="*/ 3736541 w 4369304"/>
              <a:gd name="connsiteY24" fmla="*/ 25911 h 4114026"/>
              <a:gd name="connsiteX25" fmla="*/ 4089211 w 4369304"/>
              <a:gd name="connsiteY25" fmla="*/ 1160 h 4114026"/>
              <a:gd name="connsiteX26" fmla="*/ 4158817 w 4369304"/>
              <a:gd name="connsiteY26" fmla="*/ 10442 h 4114026"/>
              <a:gd name="connsiteX27" fmla="*/ 4231517 w 4369304"/>
              <a:gd name="connsiteY27" fmla="*/ 120273 h 4114026"/>
              <a:gd name="connsiteX28" fmla="*/ 4260906 w 4369304"/>
              <a:gd name="connsiteY28" fmla="*/ 287340 h 4114026"/>
              <a:gd name="connsiteX29" fmla="*/ 4327419 w 4369304"/>
              <a:gd name="connsiteY29" fmla="*/ 650865 h 4114026"/>
              <a:gd name="connsiteX30" fmla="*/ 4367636 w 4369304"/>
              <a:gd name="connsiteY30" fmla="*/ 1071627 h 4114026"/>
              <a:gd name="connsiteX31" fmla="*/ 4362995 w 4369304"/>
              <a:gd name="connsiteY31" fmla="*/ 1305212 h 4114026"/>
              <a:gd name="connsiteX32" fmla="*/ 4347527 w 4369304"/>
              <a:gd name="connsiteY32" fmla="*/ 1792490 h 4114026"/>
              <a:gd name="connsiteX33" fmla="*/ 4332059 w 4369304"/>
              <a:gd name="connsiteY33" fmla="*/ 2171485 h 4114026"/>
              <a:gd name="connsiteX34" fmla="*/ 4328966 w 4369304"/>
              <a:gd name="connsiteY34" fmla="*/ 2760861 h 4114026"/>
              <a:gd name="connsiteX35" fmla="*/ 4305764 w 4369304"/>
              <a:gd name="connsiteY35" fmla="*/ 3384268 h 4114026"/>
              <a:gd name="connsiteX36" fmla="*/ 4285655 w 4369304"/>
              <a:gd name="connsiteY36" fmla="*/ 3628681 h 4114026"/>
              <a:gd name="connsiteX37" fmla="*/ 4256266 w 4369304"/>
              <a:gd name="connsiteY37" fmla="*/ 3795748 h 4114026"/>
              <a:gd name="connsiteX38" fmla="*/ 4177379 w 4369304"/>
              <a:gd name="connsiteY38" fmla="*/ 3885470 h 4114026"/>
              <a:gd name="connsiteX39" fmla="*/ 3540097 w 4369304"/>
              <a:gd name="connsiteY39" fmla="*/ 3934971 h 4114026"/>
              <a:gd name="connsiteX40" fmla="*/ 3236924 w 4369304"/>
              <a:gd name="connsiteY40" fmla="*/ 3973644 h 4114026"/>
              <a:gd name="connsiteX41" fmla="*/ 3111633 w 4369304"/>
              <a:gd name="connsiteY41" fmla="*/ 3987566 h 4114026"/>
              <a:gd name="connsiteX42" fmla="*/ 2861051 w 4369304"/>
              <a:gd name="connsiteY42" fmla="*/ 4030880 h 4114026"/>
              <a:gd name="connsiteX43" fmla="*/ 2621297 w 4369304"/>
              <a:gd name="connsiteY43" fmla="*/ 4061818 h 4114026"/>
              <a:gd name="connsiteX44" fmla="*/ 2016498 w 4369304"/>
              <a:gd name="connsiteY44" fmla="*/ 4050990 h 4114026"/>
              <a:gd name="connsiteX45" fmla="*/ 2014951 w 4369304"/>
              <a:gd name="connsiteY45" fmla="*/ 4041708 h 4114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369304" h="4114026">
                <a:moveTo>
                  <a:pt x="2014951" y="4041708"/>
                </a:moveTo>
                <a:cubicBezTo>
                  <a:pt x="1820054" y="4041708"/>
                  <a:pt x="1626704" y="4035521"/>
                  <a:pt x="1431807" y="4043255"/>
                </a:cubicBezTo>
                <a:cubicBezTo>
                  <a:pt x="1295689" y="4049443"/>
                  <a:pt x="1161117" y="4075740"/>
                  <a:pt x="1024998" y="4092757"/>
                </a:cubicBezTo>
                <a:cubicBezTo>
                  <a:pt x="955392" y="4100491"/>
                  <a:pt x="887333" y="4111319"/>
                  <a:pt x="817727" y="4111319"/>
                </a:cubicBezTo>
                <a:cubicBezTo>
                  <a:pt x="678515" y="4114413"/>
                  <a:pt x="537756" y="4115960"/>
                  <a:pt x="398544" y="4109773"/>
                </a:cubicBezTo>
                <a:cubicBezTo>
                  <a:pt x="327391" y="4106679"/>
                  <a:pt x="256238" y="4088116"/>
                  <a:pt x="185085" y="4077287"/>
                </a:cubicBezTo>
                <a:cubicBezTo>
                  <a:pt x="152603" y="4071100"/>
                  <a:pt x="132494" y="4041708"/>
                  <a:pt x="117026" y="3995301"/>
                </a:cubicBezTo>
                <a:cubicBezTo>
                  <a:pt x="92277" y="3921049"/>
                  <a:pt x="76809" y="3845250"/>
                  <a:pt x="70622" y="3767904"/>
                </a:cubicBezTo>
                <a:cubicBezTo>
                  <a:pt x="56701" y="3625587"/>
                  <a:pt x="44326" y="3483271"/>
                  <a:pt x="30405" y="3340955"/>
                </a:cubicBezTo>
                <a:cubicBezTo>
                  <a:pt x="11844" y="3156872"/>
                  <a:pt x="2563" y="2969695"/>
                  <a:pt x="1016" y="2784065"/>
                </a:cubicBezTo>
                <a:cubicBezTo>
                  <a:pt x="-531" y="2641748"/>
                  <a:pt x="-531" y="2499432"/>
                  <a:pt x="2563" y="2357115"/>
                </a:cubicBezTo>
                <a:cubicBezTo>
                  <a:pt x="5656" y="2176126"/>
                  <a:pt x="13390" y="1996684"/>
                  <a:pt x="18031" y="1815694"/>
                </a:cubicBezTo>
                <a:cubicBezTo>
                  <a:pt x="21124" y="1682659"/>
                  <a:pt x="21124" y="1551171"/>
                  <a:pt x="21124" y="1418136"/>
                </a:cubicBezTo>
                <a:cubicBezTo>
                  <a:pt x="21124" y="1266539"/>
                  <a:pt x="36592" y="1119581"/>
                  <a:pt x="47420" y="969530"/>
                </a:cubicBezTo>
                <a:cubicBezTo>
                  <a:pt x="64435" y="740587"/>
                  <a:pt x="106199" y="524018"/>
                  <a:pt x="155696" y="308997"/>
                </a:cubicBezTo>
                <a:cubicBezTo>
                  <a:pt x="169617" y="247120"/>
                  <a:pt x="192819" y="209994"/>
                  <a:pt x="233036" y="194525"/>
                </a:cubicBezTo>
                <a:cubicBezTo>
                  <a:pt x="296455" y="168227"/>
                  <a:pt x="362967" y="149664"/>
                  <a:pt x="429480" y="140383"/>
                </a:cubicBezTo>
                <a:cubicBezTo>
                  <a:pt x="489805" y="131101"/>
                  <a:pt x="548584" y="118726"/>
                  <a:pt x="605815" y="101710"/>
                </a:cubicBezTo>
                <a:cubicBezTo>
                  <a:pt x="715638" y="67678"/>
                  <a:pt x="830101" y="55302"/>
                  <a:pt x="943018" y="61490"/>
                </a:cubicBezTo>
                <a:cubicBezTo>
                  <a:pt x="1137915" y="70771"/>
                  <a:pt x="1331265" y="80053"/>
                  <a:pt x="1526162" y="93975"/>
                </a:cubicBezTo>
                <a:cubicBezTo>
                  <a:pt x="1628251" y="101710"/>
                  <a:pt x="1730340" y="126460"/>
                  <a:pt x="1833975" y="128007"/>
                </a:cubicBezTo>
                <a:cubicBezTo>
                  <a:pt x="2096932" y="131101"/>
                  <a:pt x="2358341" y="126460"/>
                  <a:pt x="2621297" y="118726"/>
                </a:cubicBezTo>
                <a:cubicBezTo>
                  <a:pt x="2760509" y="115632"/>
                  <a:pt x="2901268" y="103257"/>
                  <a:pt x="3040480" y="90881"/>
                </a:cubicBezTo>
                <a:cubicBezTo>
                  <a:pt x="3130195" y="83147"/>
                  <a:pt x="3219909" y="69225"/>
                  <a:pt x="3309624" y="53755"/>
                </a:cubicBezTo>
                <a:cubicBezTo>
                  <a:pt x="3451929" y="29005"/>
                  <a:pt x="3594235" y="27458"/>
                  <a:pt x="3736541" y="25911"/>
                </a:cubicBezTo>
                <a:cubicBezTo>
                  <a:pt x="3854098" y="24364"/>
                  <a:pt x="3971654" y="25911"/>
                  <a:pt x="4089211" y="1160"/>
                </a:cubicBezTo>
                <a:cubicBezTo>
                  <a:pt x="4112413" y="-1934"/>
                  <a:pt x="4137162" y="1160"/>
                  <a:pt x="4158817" y="10442"/>
                </a:cubicBezTo>
                <a:cubicBezTo>
                  <a:pt x="4194394" y="24364"/>
                  <a:pt x="4220689" y="61490"/>
                  <a:pt x="4231517" y="120273"/>
                </a:cubicBezTo>
                <a:cubicBezTo>
                  <a:pt x="4242345" y="175962"/>
                  <a:pt x="4250079" y="231651"/>
                  <a:pt x="4260906" y="287340"/>
                </a:cubicBezTo>
                <a:cubicBezTo>
                  <a:pt x="4282562" y="407999"/>
                  <a:pt x="4310404" y="527112"/>
                  <a:pt x="4327419" y="650865"/>
                </a:cubicBezTo>
                <a:cubicBezTo>
                  <a:pt x="4345980" y="790088"/>
                  <a:pt x="4358355" y="930858"/>
                  <a:pt x="4367636" y="1071627"/>
                </a:cubicBezTo>
                <a:cubicBezTo>
                  <a:pt x="4372276" y="1148973"/>
                  <a:pt x="4366089" y="1227866"/>
                  <a:pt x="4362995" y="1305212"/>
                </a:cubicBezTo>
                <a:cubicBezTo>
                  <a:pt x="4358355" y="1467638"/>
                  <a:pt x="4353714" y="1630064"/>
                  <a:pt x="4347527" y="1792490"/>
                </a:cubicBezTo>
                <a:cubicBezTo>
                  <a:pt x="4342887" y="1919338"/>
                  <a:pt x="4333606" y="2044638"/>
                  <a:pt x="4332059" y="2171485"/>
                </a:cubicBezTo>
                <a:cubicBezTo>
                  <a:pt x="4328966" y="2367944"/>
                  <a:pt x="4325872" y="2564402"/>
                  <a:pt x="4328966" y="2760861"/>
                </a:cubicBezTo>
                <a:cubicBezTo>
                  <a:pt x="4333606" y="2969695"/>
                  <a:pt x="4325872" y="3176981"/>
                  <a:pt x="4305764" y="3384268"/>
                </a:cubicBezTo>
                <a:cubicBezTo>
                  <a:pt x="4298030" y="3464708"/>
                  <a:pt x="4294936" y="3548242"/>
                  <a:pt x="4285655" y="3628681"/>
                </a:cubicBezTo>
                <a:cubicBezTo>
                  <a:pt x="4277921" y="3684370"/>
                  <a:pt x="4268640" y="3740059"/>
                  <a:pt x="4256266" y="3795748"/>
                </a:cubicBezTo>
                <a:cubicBezTo>
                  <a:pt x="4243891" y="3854531"/>
                  <a:pt x="4217596" y="3880829"/>
                  <a:pt x="4177379" y="3885470"/>
                </a:cubicBezTo>
                <a:cubicBezTo>
                  <a:pt x="3965467" y="3908673"/>
                  <a:pt x="3752009" y="3924143"/>
                  <a:pt x="3540097" y="3934971"/>
                </a:cubicBezTo>
                <a:cubicBezTo>
                  <a:pt x="3439555" y="3939612"/>
                  <a:pt x="3337466" y="3961269"/>
                  <a:pt x="3236924" y="3973644"/>
                </a:cubicBezTo>
                <a:cubicBezTo>
                  <a:pt x="3195160" y="3978285"/>
                  <a:pt x="3153397" y="3979831"/>
                  <a:pt x="3111633" y="3987566"/>
                </a:cubicBezTo>
                <a:cubicBezTo>
                  <a:pt x="3028106" y="4001489"/>
                  <a:pt x="2944578" y="4018504"/>
                  <a:pt x="2861051" y="4030880"/>
                </a:cubicBezTo>
                <a:cubicBezTo>
                  <a:pt x="2780618" y="4043255"/>
                  <a:pt x="2700184" y="4060271"/>
                  <a:pt x="2621297" y="4061818"/>
                </a:cubicBezTo>
                <a:cubicBezTo>
                  <a:pt x="2420213" y="4061818"/>
                  <a:pt x="2217582" y="4054084"/>
                  <a:pt x="2016498" y="4050990"/>
                </a:cubicBezTo>
                <a:lnTo>
                  <a:pt x="2014951" y="4041708"/>
                </a:lnTo>
                <a:close/>
              </a:path>
            </a:pathLst>
          </a:custGeom>
          <a:solidFill>
            <a:srgbClr val="ADD0F0"/>
          </a:solidFill>
          <a:ln w="15449" cap="flat">
            <a:noFill/>
            <a:prstDash val="solid"/>
            <a:miter/>
          </a:ln>
        </p:spPr>
        <p:txBody>
          <a:bodyPr rtlCol="0" anchor="ctr"/>
          <a:lstStyle/>
          <a:p>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1470244"/>
            <a:ext cx="5022887" cy="5022630"/>
          </a:xfrm>
          <a:prstGeom prst="rect">
            <a:avLst/>
          </a:prstGeom>
        </p:spPr>
        <p:txBody>
          <a:bodyPr lIns="0" rIns="90000"/>
          <a:lstStyle>
            <a:lvl1pPr marL="0" indent="0">
              <a:buFontTx/>
              <a:buNone/>
              <a:defRPr sz="2400"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6" name="Content Placeholder 2">
            <a:extLst>
              <a:ext uri="{FF2B5EF4-FFF2-40B4-BE49-F238E27FC236}">
                <a16:creationId xmlns:a16="http://schemas.microsoft.com/office/drawing/2014/main" id="{613C50CF-7625-3423-D7C1-AB8CCED37FEC}"/>
              </a:ext>
            </a:extLst>
          </p:cNvPr>
          <p:cNvSpPr>
            <a:spLocks noGrp="1"/>
          </p:cNvSpPr>
          <p:nvPr>
            <p:ph idx="10" hasCustomPrompt="1"/>
          </p:nvPr>
        </p:nvSpPr>
        <p:spPr>
          <a:xfrm>
            <a:off x="6096000" y="1470244"/>
            <a:ext cx="5022887" cy="502263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grpSp>
        <p:nvGrpSpPr>
          <p:cNvPr id="2" name="Group 2">
            <a:extLst>
              <a:ext uri="{FF2B5EF4-FFF2-40B4-BE49-F238E27FC236}">
                <a16:creationId xmlns:a16="http://schemas.microsoft.com/office/drawing/2014/main" id="{08E59193-A3A0-30E6-3A8C-CFFFB8F94C45}"/>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3" name="Freeform 3">
              <a:extLst>
                <a:ext uri="{FF2B5EF4-FFF2-40B4-BE49-F238E27FC236}">
                  <a16:creationId xmlns:a16="http://schemas.microsoft.com/office/drawing/2014/main" id="{E0D31D11-A3E5-685A-2EBE-0A650CDE66DB}"/>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5" name="TextBox 4">
            <a:extLst>
              <a:ext uri="{FF2B5EF4-FFF2-40B4-BE49-F238E27FC236}">
                <a16:creationId xmlns:a16="http://schemas.microsoft.com/office/drawing/2014/main" id="{AFC1B9C2-45DE-65B7-EF36-24FD589172B2}"/>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6388182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Content-Blob">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lvl1pPr>
          </a:lstStyle>
          <a:p>
            <a:r>
              <a:rPr lang="en-GB"/>
              <a:t>Click to edit</a:t>
            </a:r>
            <a:endParaRPr lang="en-US"/>
          </a:p>
        </p:txBody>
      </p:sp>
      <p:sp>
        <p:nvSpPr>
          <p:cNvPr id="4" name="Picture 4">
            <a:extLst>
              <a:ext uri="{FF2B5EF4-FFF2-40B4-BE49-F238E27FC236}">
                <a16:creationId xmlns:a16="http://schemas.microsoft.com/office/drawing/2014/main" id="{7F9051B8-6A0F-FA37-0CF4-7373DF660A74}"/>
              </a:ext>
              <a:ext uri="{C183D7F6-B498-43B3-948B-1728B52AA6E4}">
                <adec:decorative xmlns:adec="http://schemas.microsoft.com/office/drawing/2017/decorative" val="1"/>
              </a:ext>
            </a:extLst>
          </p:cNvPr>
          <p:cNvSpPr/>
          <p:nvPr userDrawn="1"/>
        </p:nvSpPr>
        <p:spPr>
          <a:xfrm>
            <a:off x="230533" y="1009291"/>
            <a:ext cx="5447342" cy="5598543"/>
          </a:xfrm>
          <a:custGeom>
            <a:avLst/>
            <a:gdLst>
              <a:gd name="connsiteX0" fmla="*/ 4570229 w 4570515"/>
              <a:gd name="connsiteY0" fmla="*/ 763192 h 2758286"/>
              <a:gd name="connsiteX1" fmla="*/ 4540684 w 4570515"/>
              <a:gd name="connsiteY1" fmla="*/ 1372800 h 2758286"/>
              <a:gd name="connsiteX2" fmla="*/ 4504322 w 4570515"/>
              <a:gd name="connsiteY2" fmla="*/ 1868676 h 2758286"/>
              <a:gd name="connsiteX3" fmla="*/ 4404325 w 4570515"/>
              <a:gd name="connsiteY3" fmla="*/ 2603390 h 2758286"/>
              <a:gd name="connsiteX4" fmla="*/ 4240694 w 4570515"/>
              <a:gd name="connsiteY4" fmla="*/ 2755792 h 2758286"/>
              <a:gd name="connsiteX5" fmla="*/ 3974793 w 4570515"/>
              <a:gd name="connsiteY5" fmla="*/ 2751243 h 2758286"/>
              <a:gd name="connsiteX6" fmla="*/ 3604350 w 4570515"/>
              <a:gd name="connsiteY6" fmla="*/ 2746694 h 2758286"/>
              <a:gd name="connsiteX7" fmla="*/ 3249816 w 4570515"/>
              <a:gd name="connsiteY7" fmla="*/ 2739870 h 2758286"/>
              <a:gd name="connsiteX8" fmla="*/ 2395298 w 4570515"/>
              <a:gd name="connsiteY8" fmla="*/ 2689827 h 2758286"/>
              <a:gd name="connsiteX9" fmla="*/ 1981674 w 4570515"/>
              <a:gd name="connsiteY9" fmla="*/ 2664806 h 2758286"/>
              <a:gd name="connsiteX10" fmla="*/ 1345331 w 4570515"/>
              <a:gd name="connsiteY10" fmla="*/ 2646609 h 2758286"/>
              <a:gd name="connsiteX11" fmla="*/ 620354 w 4570515"/>
              <a:gd name="connsiteY11" fmla="*/ 2617038 h 2758286"/>
              <a:gd name="connsiteX12" fmla="*/ 365816 w 4570515"/>
              <a:gd name="connsiteY12" fmla="*/ 2592017 h 2758286"/>
              <a:gd name="connsiteX13" fmla="*/ 190822 w 4570515"/>
              <a:gd name="connsiteY13" fmla="*/ 2551073 h 2758286"/>
              <a:gd name="connsiteX14" fmla="*/ 149914 w 4570515"/>
              <a:gd name="connsiteY14" fmla="*/ 2498756 h 2758286"/>
              <a:gd name="connsiteX15" fmla="*/ 120370 w 4570515"/>
              <a:gd name="connsiteY15" fmla="*/ 2243994 h 2758286"/>
              <a:gd name="connsiteX16" fmla="*/ 97643 w 4570515"/>
              <a:gd name="connsiteY16" fmla="*/ 1841380 h 2758286"/>
              <a:gd name="connsiteX17" fmla="*/ 79462 w 4570515"/>
              <a:gd name="connsiteY17" fmla="*/ 1507005 h 2758286"/>
              <a:gd name="connsiteX18" fmla="*/ 49917 w 4570515"/>
              <a:gd name="connsiteY18" fmla="*/ 1236321 h 2758286"/>
              <a:gd name="connsiteX19" fmla="*/ 20373 w 4570515"/>
              <a:gd name="connsiteY19" fmla="*/ 867826 h 2758286"/>
              <a:gd name="connsiteX20" fmla="*/ 2191 w 4570515"/>
              <a:gd name="connsiteY20" fmla="*/ 547099 h 2758286"/>
              <a:gd name="connsiteX21" fmla="*/ 29463 w 4570515"/>
              <a:gd name="connsiteY21" fmla="*/ 228647 h 2758286"/>
              <a:gd name="connsiteX22" fmla="*/ 47645 w 4570515"/>
              <a:gd name="connsiteY22" fmla="*/ 171781 h 2758286"/>
              <a:gd name="connsiteX23" fmla="*/ 152187 w 4570515"/>
              <a:gd name="connsiteY23" fmla="*/ 101266 h 2758286"/>
              <a:gd name="connsiteX24" fmla="*/ 527175 w 4570515"/>
              <a:gd name="connsiteY24" fmla="*/ 119463 h 2758286"/>
              <a:gd name="connsiteX25" fmla="*/ 843074 w 4570515"/>
              <a:gd name="connsiteY25" fmla="*/ 133111 h 2758286"/>
              <a:gd name="connsiteX26" fmla="*/ 1808952 w 4570515"/>
              <a:gd name="connsiteY26" fmla="*/ 117189 h 2758286"/>
              <a:gd name="connsiteX27" fmla="*/ 2358935 w 4570515"/>
              <a:gd name="connsiteY27" fmla="*/ 103541 h 2758286"/>
              <a:gd name="connsiteX28" fmla="*/ 2920281 w 4570515"/>
              <a:gd name="connsiteY28" fmla="*/ 76245 h 2758286"/>
              <a:gd name="connsiteX29" fmla="*/ 3404357 w 4570515"/>
              <a:gd name="connsiteY29" fmla="*/ 46674 h 2758286"/>
              <a:gd name="connsiteX30" fmla="*/ 3761163 w 4570515"/>
              <a:gd name="connsiteY30" fmla="*/ 8005 h 2758286"/>
              <a:gd name="connsiteX31" fmla="*/ 4479323 w 4570515"/>
              <a:gd name="connsiteY31" fmla="*/ 103541 h 2758286"/>
              <a:gd name="connsiteX32" fmla="*/ 4549775 w 4570515"/>
              <a:gd name="connsiteY32" fmla="*/ 194527 h 2758286"/>
              <a:gd name="connsiteX33" fmla="*/ 4570229 w 4570515"/>
              <a:gd name="connsiteY33" fmla="*/ 763192 h 2758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570515" h="2758286">
                <a:moveTo>
                  <a:pt x="4570229" y="763192"/>
                </a:moveTo>
                <a:cubicBezTo>
                  <a:pt x="4572501" y="967911"/>
                  <a:pt x="4561138" y="1170356"/>
                  <a:pt x="4540684" y="1372800"/>
                </a:cubicBezTo>
                <a:cubicBezTo>
                  <a:pt x="4527048" y="1536576"/>
                  <a:pt x="4515685" y="1702626"/>
                  <a:pt x="4504322" y="1868676"/>
                </a:cubicBezTo>
                <a:cubicBezTo>
                  <a:pt x="4486140" y="2114339"/>
                  <a:pt x="4454323" y="2360002"/>
                  <a:pt x="4404325" y="2603390"/>
                </a:cubicBezTo>
                <a:cubicBezTo>
                  <a:pt x="4379326" y="2721673"/>
                  <a:pt x="4361144" y="2744419"/>
                  <a:pt x="4240694" y="2755792"/>
                </a:cubicBezTo>
                <a:cubicBezTo>
                  <a:pt x="4152060" y="2762616"/>
                  <a:pt x="4063427" y="2753518"/>
                  <a:pt x="3974793" y="2751243"/>
                </a:cubicBezTo>
                <a:cubicBezTo>
                  <a:pt x="3852070" y="2748969"/>
                  <a:pt x="3727074" y="2746694"/>
                  <a:pt x="3604350" y="2746694"/>
                </a:cubicBezTo>
                <a:cubicBezTo>
                  <a:pt x="3486172" y="2744419"/>
                  <a:pt x="3367994" y="2746694"/>
                  <a:pt x="3249816" y="2739870"/>
                </a:cubicBezTo>
                <a:cubicBezTo>
                  <a:pt x="2965734" y="2723947"/>
                  <a:pt x="2679380" y="2708025"/>
                  <a:pt x="2395298" y="2689827"/>
                </a:cubicBezTo>
                <a:cubicBezTo>
                  <a:pt x="2256666" y="2680729"/>
                  <a:pt x="2120306" y="2673905"/>
                  <a:pt x="1981674" y="2664806"/>
                </a:cubicBezTo>
                <a:cubicBezTo>
                  <a:pt x="1770317" y="2651158"/>
                  <a:pt x="1556688" y="2639785"/>
                  <a:pt x="1345331" y="2646609"/>
                </a:cubicBezTo>
                <a:cubicBezTo>
                  <a:pt x="1104429" y="2651158"/>
                  <a:pt x="861255" y="2642060"/>
                  <a:pt x="620354" y="2617038"/>
                </a:cubicBezTo>
                <a:cubicBezTo>
                  <a:pt x="536266" y="2607940"/>
                  <a:pt x="449905" y="2603390"/>
                  <a:pt x="365816" y="2592017"/>
                </a:cubicBezTo>
                <a:cubicBezTo>
                  <a:pt x="306727" y="2582918"/>
                  <a:pt x="249911" y="2566996"/>
                  <a:pt x="190822" y="2551073"/>
                </a:cubicBezTo>
                <a:cubicBezTo>
                  <a:pt x="168095" y="2544249"/>
                  <a:pt x="149914" y="2523777"/>
                  <a:pt x="149914" y="2498756"/>
                </a:cubicBezTo>
                <a:cubicBezTo>
                  <a:pt x="140823" y="2414594"/>
                  <a:pt x="127188" y="2330431"/>
                  <a:pt x="120370" y="2243994"/>
                </a:cubicBezTo>
                <a:cubicBezTo>
                  <a:pt x="111279" y="2109789"/>
                  <a:pt x="104461" y="1975585"/>
                  <a:pt x="97643" y="1841380"/>
                </a:cubicBezTo>
                <a:cubicBezTo>
                  <a:pt x="90825" y="1729922"/>
                  <a:pt x="88552" y="1618463"/>
                  <a:pt x="79462" y="1507005"/>
                </a:cubicBezTo>
                <a:cubicBezTo>
                  <a:pt x="72644" y="1416019"/>
                  <a:pt x="56735" y="1327307"/>
                  <a:pt x="49917" y="1236321"/>
                </a:cubicBezTo>
                <a:cubicBezTo>
                  <a:pt x="38554" y="1113489"/>
                  <a:pt x="29463" y="990658"/>
                  <a:pt x="20373" y="867826"/>
                </a:cubicBezTo>
                <a:cubicBezTo>
                  <a:pt x="13555" y="760917"/>
                  <a:pt x="6737" y="654008"/>
                  <a:pt x="2191" y="547099"/>
                </a:cubicBezTo>
                <a:cubicBezTo>
                  <a:pt x="-4626" y="440190"/>
                  <a:pt x="4464" y="333281"/>
                  <a:pt x="29463" y="228647"/>
                </a:cubicBezTo>
                <a:cubicBezTo>
                  <a:pt x="34009" y="208175"/>
                  <a:pt x="40827" y="189978"/>
                  <a:pt x="47645" y="171781"/>
                </a:cubicBezTo>
                <a:cubicBezTo>
                  <a:pt x="61281" y="126287"/>
                  <a:pt x="104461" y="96717"/>
                  <a:pt x="152187" y="101266"/>
                </a:cubicBezTo>
                <a:cubicBezTo>
                  <a:pt x="277183" y="108090"/>
                  <a:pt x="402179" y="114914"/>
                  <a:pt x="527175" y="119463"/>
                </a:cubicBezTo>
                <a:cubicBezTo>
                  <a:pt x="631717" y="124013"/>
                  <a:pt x="738532" y="130837"/>
                  <a:pt x="843074" y="133111"/>
                </a:cubicBezTo>
                <a:cubicBezTo>
                  <a:pt x="1165791" y="139935"/>
                  <a:pt x="1486235" y="130837"/>
                  <a:pt x="1808952" y="117189"/>
                </a:cubicBezTo>
                <a:cubicBezTo>
                  <a:pt x="1993037" y="110365"/>
                  <a:pt x="2177123" y="110365"/>
                  <a:pt x="2358935" y="103541"/>
                </a:cubicBezTo>
                <a:cubicBezTo>
                  <a:pt x="2545293" y="96717"/>
                  <a:pt x="2731650" y="87618"/>
                  <a:pt x="2920281" y="76245"/>
                </a:cubicBezTo>
                <a:cubicBezTo>
                  <a:pt x="3081640" y="67146"/>
                  <a:pt x="3242998" y="60322"/>
                  <a:pt x="3404357" y="46674"/>
                </a:cubicBezTo>
                <a:cubicBezTo>
                  <a:pt x="3522535" y="35301"/>
                  <a:pt x="3642985" y="19379"/>
                  <a:pt x="3761163" y="8005"/>
                </a:cubicBezTo>
                <a:cubicBezTo>
                  <a:pt x="4004337" y="-17016"/>
                  <a:pt x="4249784" y="17104"/>
                  <a:pt x="4479323" y="103541"/>
                </a:cubicBezTo>
                <a:cubicBezTo>
                  <a:pt x="4522503" y="119463"/>
                  <a:pt x="4547502" y="146759"/>
                  <a:pt x="4549775" y="194527"/>
                </a:cubicBezTo>
                <a:cubicBezTo>
                  <a:pt x="4554320" y="365127"/>
                  <a:pt x="4561138" y="531177"/>
                  <a:pt x="4570229" y="763192"/>
                </a:cubicBezTo>
                <a:close/>
              </a:path>
            </a:pathLst>
          </a:custGeom>
          <a:solidFill>
            <a:srgbClr val="F5C946">
              <a:alpha val="55000"/>
            </a:srgbClr>
          </a:solidFill>
          <a:ln w="22699" cap="flat">
            <a:noFill/>
            <a:prstDash val="solid"/>
            <a:miter/>
          </a:ln>
        </p:spPr>
        <p:txBody>
          <a:bodyPr rtlCol="0" anchor="ctr"/>
          <a:lstStyle/>
          <a:p>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1470244"/>
            <a:ext cx="5022887" cy="502263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6" name="Content Placeholder 2">
            <a:extLst>
              <a:ext uri="{FF2B5EF4-FFF2-40B4-BE49-F238E27FC236}">
                <a16:creationId xmlns:a16="http://schemas.microsoft.com/office/drawing/2014/main" id="{613C50CF-7625-3423-D7C1-AB8CCED37FEC}"/>
              </a:ext>
            </a:extLst>
          </p:cNvPr>
          <p:cNvSpPr>
            <a:spLocks noGrp="1"/>
          </p:cNvSpPr>
          <p:nvPr>
            <p:ph idx="10" hasCustomPrompt="1"/>
          </p:nvPr>
        </p:nvSpPr>
        <p:spPr>
          <a:xfrm>
            <a:off x="6096000" y="1470244"/>
            <a:ext cx="5022887" cy="502263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grpSp>
        <p:nvGrpSpPr>
          <p:cNvPr id="2" name="Group 2">
            <a:extLst>
              <a:ext uri="{FF2B5EF4-FFF2-40B4-BE49-F238E27FC236}">
                <a16:creationId xmlns:a16="http://schemas.microsoft.com/office/drawing/2014/main" id="{08E59193-A3A0-30E6-3A8C-CFFFB8F94C45}"/>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3" name="Freeform 3">
              <a:extLst>
                <a:ext uri="{FF2B5EF4-FFF2-40B4-BE49-F238E27FC236}">
                  <a16:creationId xmlns:a16="http://schemas.microsoft.com/office/drawing/2014/main" id="{E0D31D11-A3E5-685A-2EBE-0A650CDE66DB}"/>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5" name="TextBox 4">
            <a:extLst>
              <a:ext uri="{FF2B5EF4-FFF2-40B4-BE49-F238E27FC236}">
                <a16:creationId xmlns:a16="http://schemas.microsoft.com/office/drawing/2014/main" id="{AFC1B9C2-45DE-65B7-EF36-24FD589172B2}"/>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17047159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Content-Pebble-Lef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lvl1pPr>
          </a:lstStyle>
          <a:p>
            <a:r>
              <a:rPr lang="en-GB"/>
              <a:t>Click to edit</a:t>
            </a:r>
            <a:endParaRPr lang="en-US"/>
          </a:p>
        </p:txBody>
      </p:sp>
      <p:sp>
        <p:nvSpPr>
          <p:cNvPr id="2" name="Picture Placeholder 47">
            <a:extLst>
              <a:ext uri="{FF2B5EF4-FFF2-40B4-BE49-F238E27FC236}">
                <a16:creationId xmlns:a16="http://schemas.microsoft.com/office/drawing/2014/main" id="{E6E49DD5-550C-9257-424C-6F84C1CE75D4}"/>
              </a:ext>
            </a:extLst>
          </p:cNvPr>
          <p:cNvSpPr>
            <a:spLocks noGrp="1"/>
          </p:cNvSpPr>
          <p:nvPr>
            <p:ph type="pic" sz="quarter" idx="14" hasCustomPrompt="1"/>
          </p:nvPr>
        </p:nvSpPr>
        <p:spPr>
          <a:xfrm>
            <a:off x="243816" y="1178981"/>
            <a:ext cx="4632984" cy="4093986"/>
          </a:xfrm>
          <a:custGeom>
            <a:avLst/>
            <a:gdLst>
              <a:gd name="connsiteX0" fmla="*/ 2020018 w 5047470"/>
              <a:gd name="connsiteY0" fmla="*/ 0 h 3531036"/>
              <a:gd name="connsiteX1" fmla="*/ 2024920 w 5047470"/>
              <a:gd name="connsiteY1" fmla="*/ 0 h 3531036"/>
              <a:gd name="connsiteX2" fmla="*/ 2275186 w 5047470"/>
              <a:gd name="connsiteY2" fmla="*/ 5334 h 3531036"/>
              <a:gd name="connsiteX3" fmla="*/ 4233310 w 5047470"/>
              <a:gd name="connsiteY3" fmla="*/ 509457 h 3531036"/>
              <a:gd name="connsiteX4" fmla="*/ 4741974 w 5047470"/>
              <a:gd name="connsiteY4" fmla="*/ 3216818 h 3531036"/>
              <a:gd name="connsiteX5" fmla="*/ 286933 w 5047470"/>
              <a:gd name="connsiteY5" fmla="*/ 3216818 h 3531036"/>
              <a:gd name="connsiteX6" fmla="*/ 827495 w 5047470"/>
              <a:gd name="connsiteY6" fmla="*/ 245214 h 3531036"/>
              <a:gd name="connsiteX7" fmla="*/ 1777462 w 5047470"/>
              <a:gd name="connsiteY7" fmla="*/ 6800 h 35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7470" h="3531036">
                <a:moveTo>
                  <a:pt x="2020018" y="0"/>
                </a:moveTo>
                <a:lnTo>
                  <a:pt x="2024920" y="0"/>
                </a:lnTo>
                <a:lnTo>
                  <a:pt x="2275186" y="5334"/>
                </a:lnTo>
                <a:cubicBezTo>
                  <a:pt x="3042689" y="39314"/>
                  <a:pt x="3866328" y="230869"/>
                  <a:pt x="4233310" y="509457"/>
                </a:cubicBezTo>
                <a:cubicBezTo>
                  <a:pt x="4885723" y="1004725"/>
                  <a:pt x="5399704" y="2765591"/>
                  <a:pt x="4741974" y="3216818"/>
                </a:cubicBezTo>
                <a:cubicBezTo>
                  <a:pt x="4084245" y="3668045"/>
                  <a:pt x="918081" y="3602215"/>
                  <a:pt x="286933" y="3216818"/>
                </a:cubicBezTo>
                <a:cubicBezTo>
                  <a:pt x="-344215" y="2831420"/>
                  <a:pt x="169766" y="696441"/>
                  <a:pt x="827495" y="245214"/>
                </a:cubicBezTo>
                <a:cubicBezTo>
                  <a:pt x="1033036" y="104205"/>
                  <a:pt x="1379001" y="28766"/>
                  <a:pt x="1777462" y="6800"/>
                </a:cubicBezTo>
                <a:close/>
              </a:path>
            </a:pathLst>
          </a:custGeom>
        </p:spPr>
        <p:txBody>
          <a:bodyPr wrap="square">
            <a:noAutofit/>
          </a:bodyPr>
          <a:lstStyle/>
          <a:p>
            <a:r>
              <a:rPr lang="en-US"/>
              <a:t> </a:t>
            </a:r>
          </a:p>
        </p:txBody>
      </p:sp>
      <p:sp>
        <p:nvSpPr>
          <p:cNvPr id="16" name="Picture Placeholder 15">
            <a:extLst>
              <a:ext uri="{FF2B5EF4-FFF2-40B4-BE49-F238E27FC236}">
                <a16:creationId xmlns:a16="http://schemas.microsoft.com/office/drawing/2014/main" id="{1F06F181-EF0F-68FA-60E5-D566B1226EF8}"/>
              </a:ext>
              <a:ext uri="{C183D7F6-B498-43B3-948B-1728B52AA6E4}">
                <adec:decorative xmlns:adec="http://schemas.microsoft.com/office/drawing/2017/decorative" val="1"/>
              </a:ext>
            </a:extLst>
          </p:cNvPr>
          <p:cNvSpPr>
            <a:spLocks noGrp="1"/>
          </p:cNvSpPr>
          <p:nvPr>
            <p:ph type="pic" sz="quarter" idx="24" hasCustomPrompt="1"/>
          </p:nvPr>
        </p:nvSpPr>
        <p:spPr>
          <a:xfrm>
            <a:off x="738651" y="5669571"/>
            <a:ext cx="3643313" cy="579437"/>
          </a:xfrm>
          <a:prstGeom prst="rect">
            <a:avLst/>
          </a:prstGeom>
          <a:blipFill>
            <a:blip r:embed="rId2"/>
            <a:stretch>
              <a:fillRect l="-412" r="-412"/>
            </a:stretch>
          </a:blipFill>
        </p:spPr>
        <p:txBody>
          <a:bodyPr/>
          <a:lstStyle/>
          <a:p>
            <a:r>
              <a:rPr lang="en-US"/>
              <a:t> </a:t>
            </a:r>
          </a:p>
        </p:txBody>
      </p:sp>
      <p:sp>
        <p:nvSpPr>
          <p:cNvPr id="8" name="Text Placeholder 41">
            <a:extLst>
              <a:ext uri="{FF2B5EF4-FFF2-40B4-BE49-F238E27FC236}">
                <a16:creationId xmlns:a16="http://schemas.microsoft.com/office/drawing/2014/main" id="{CD5E8960-9ED3-2081-B390-CBF38C392AC5}"/>
              </a:ext>
            </a:extLst>
          </p:cNvPr>
          <p:cNvSpPr>
            <a:spLocks noGrp="1"/>
          </p:cNvSpPr>
          <p:nvPr>
            <p:ph type="body" sz="quarter" idx="23"/>
          </p:nvPr>
        </p:nvSpPr>
        <p:spPr>
          <a:xfrm>
            <a:off x="1008217" y="5752121"/>
            <a:ext cx="2830459"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5213534" y="1065876"/>
            <a:ext cx="5905354" cy="5183131"/>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grpSp>
        <p:nvGrpSpPr>
          <p:cNvPr id="5" name="Group 2">
            <a:extLst>
              <a:ext uri="{FF2B5EF4-FFF2-40B4-BE49-F238E27FC236}">
                <a16:creationId xmlns:a16="http://schemas.microsoft.com/office/drawing/2014/main" id="{821DB049-EE30-C60F-4BE8-EC4BF44F3BAC}"/>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6" name="Freeform 3">
              <a:extLst>
                <a:ext uri="{FF2B5EF4-FFF2-40B4-BE49-F238E27FC236}">
                  <a16:creationId xmlns:a16="http://schemas.microsoft.com/office/drawing/2014/main" id="{74C30591-6FD3-9022-64B0-DA6538303BBF}"/>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7" name="TextBox 4">
            <a:extLst>
              <a:ext uri="{FF2B5EF4-FFF2-40B4-BE49-F238E27FC236}">
                <a16:creationId xmlns:a16="http://schemas.microsoft.com/office/drawing/2014/main" id="{D58DDF2A-AC69-11D0-7197-CFA5E5AE316D}"/>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378239352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Content-Pebble-Righ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 uri="{C183D7F6-B498-43B3-948B-1728B52AA6E4}">
                <adec:decorative xmlns:adec="http://schemas.microsoft.com/office/drawing/2017/decorative" val="0"/>
              </a:ext>
            </a:extLst>
          </p:cNvPr>
          <p:cNvSpPr>
            <a:spLocks noGrp="1"/>
          </p:cNvSpPr>
          <p:nvPr>
            <p:ph type="title"/>
          </p:nvPr>
        </p:nvSpPr>
        <p:spPr>
          <a:xfrm>
            <a:off x="357187" y="365126"/>
            <a:ext cx="10996613" cy="710288"/>
          </a:xfrm>
          <a:prstGeom prst="rect">
            <a:avLst/>
          </a:prstGeom>
        </p:spPr>
        <p:txBody>
          <a:bodyPr lIns="0" rIns="90000"/>
          <a:lstStyle>
            <a:lvl1pPr>
              <a:defRPr sz="3200" baseline="0"/>
            </a:lvl1pPr>
          </a:lstStyle>
          <a:p>
            <a:r>
              <a:rPr lang="en-GB"/>
              <a:t>Click to edit</a:t>
            </a:r>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57187" y="1080312"/>
            <a:ext cx="5905354" cy="4383786"/>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2" name="Picture Placeholder 47">
            <a:extLst>
              <a:ext uri="{FF2B5EF4-FFF2-40B4-BE49-F238E27FC236}">
                <a16:creationId xmlns:a16="http://schemas.microsoft.com/office/drawing/2014/main" id="{E6E49DD5-550C-9257-424C-6F84C1CE75D4}"/>
              </a:ext>
            </a:extLst>
          </p:cNvPr>
          <p:cNvSpPr>
            <a:spLocks noGrp="1"/>
          </p:cNvSpPr>
          <p:nvPr>
            <p:ph type="pic" sz="quarter" idx="14" hasCustomPrompt="1"/>
          </p:nvPr>
        </p:nvSpPr>
        <p:spPr>
          <a:xfrm>
            <a:off x="6583284" y="1075414"/>
            <a:ext cx="4632984" cy="4093986"/>
          </a:xfrm>
          <a:custGeom>
            <a:avLst/>
            <a:gdLst>
              <a:gd name="connsiteX0" fmla="*/ 2020018 w 5047470"/>
              <a:gd name="connsiteY0" fmla="*/ 0 h 3531036"/>
              <a:gd name="connsiteX1" fmla="*/ 2024920 w 5047470"/>
              <a:gd name="connsiteY1" fmla="*/ 0 h 3531036"/>
              <a:gd name="connsiteX2" fmla="*/ 2275186 w 5047470"/>
              <a:gd name="connsiteY2" fmla="*/ 5334 h 3531036"/>
              <a:gd name="connsiteX3" fmla="*/ 4233310 w 5047470"/>
              <a:gd name="connsiteY3" fmla="*/ 509457 h 3531036"/>
              <a:gd name="connsiteX4" fmla="*/ 4741974 w 5047470"/>
              <a:gd name="connsiteY4" fmla="*/ 3216818 h 3531036"/>
              <a:gd name="connsiteX5" fmla="*/ 286933 w 5047470"/>
              <a:gd name="connsiteY5" fmla="*/ 3216818 h 3531036"/>
              <a:gd name="connsiteX6" fmla="*/ 827495 w 5047470"/>
              <a:gd name="connsiteY6" fmla="*/ 245214 h 3531036"/>
              <a:gd name="connsiteX7" fmla="*/ 1777462 w 5047470"/>
              <a:gd name="connsiteY7" fmla="*/ 6800 h 35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7470" h="3531036">
                <a:moveTo>
                  <a:pt x="2020018" y="0"/>
                </a:moveTo>
                <a:lnTo>
                  <a:pt x="2024920" y="0"/>
                </a:lnTo>
                <a:lnTo>
                  <a:pt x="2275186" y="5334"/>
                </a:lnTo>
                <a:cubicBezTo>
                  <a:pt x="3042689" y="39314"/>
                  <a:pt x="3866328" y="230869"/>
                  <a:pt x="4233310" y="509457"/>
                </a:cubicBezTo>
                <a:cubicBezTo>
                  <a:pt x="4885723" y="1004725"/>
                  <a:pt x="5399704" y="2765591"/>
                  <a:pt x="4741974" y="3216818"/>
                </a:cubicBezTo>
                <a:cubicBezTo>
                  <a:pt x="4084245" y="3668045"/>
                  <a:pt x="918081" y="3602215"/>
                  <a:pt x="286933" y="3216818"/>
                </a:cubicBezTo>
                <a:cubicBezTo>
                  <a:pt x="-344215" y="2831420"/>
                  <a:pt x="169766" y="696441"/>
                  <a:pt x="827495" y="245214"/>
                </a:cubicBezTo>
                <a:cubicBezTo>
                  <a:pt x="1033036" y="104205"/>
                  <a:pt x="1379001" y="28766"/>
                  <a:pt x="1777462" y="6800"/>
                </a:cubicBezTo>
                <a:close/>
              </a:path>
            </a:pathLst>
          </a:custGeom>
        </p:spPr>
        <p:txBody>
          <a:bodyPr wrap="square">
            <a:noAutofit/>
          </a:bodyPr>
          <a:lstStyle/>
          <a:p>
            <a:r>
              <a:rPr lang="en-US"/>
              <a:t> </a:t>
            </a:r>
          </a:p>
        </p:txBody>
      </p:sp>
      <p:sp>
        <p:nvSpPr>
          <p:cNvPr id="16" name="Picture Placeholder 15">
            <a:extLst>
              <a:ext uri="{FF2B5EF4-FFF2-40B4-BE49-F238E27FC236}">
                <a16:creationId xmlns:a16="http://schemas.microsoft.com/office/drawing/2014/main" id="{1F06F181-EF0F-68FA-60E5-D566B1226EF8}"/>
              </a:ext>
              <a:ext uri="{C183D7F6-B498-43B3-948B-1728B52AA6E4}">
                <adec:decorative xmlns:adec="http://schemas.microsoft.com/office/drawing/2017/decorative" val="1"/>
              </a:ext>
            </a:extLst>
          </p:cNvPr>
          <p:cNvSpPr>
            <a:spLocks noGrp="1"/>
          </p:cNvSpPr>
          <p:nvPr>
            <p:ph type="pic" sz="quarter" idx="24" hasCustomPrompt="1"/>
          </p:nvPr>
        </p:nvSpPr>
        <p:spPr>
          <a:xfrm>
            <a:off x="7078120" y="5589969"/>
            <a:ext cx="3643313" cy="579437"/>
          </a:xfrm>
          <a:prstGeom prst="rect">
            <a:avLst/>
          </a:prstGeom>
          <a:blipFill>
            <a:blip r:embed="rId2"/>
            <a:stretch>
              <a:fillRect l="-412" r="-412"/>
            </a:stretch>
          </a:blipFill>
        </p:spPr>
        <p:txBody>
          <a:bodyPr/>
          <a:lstStyle/>
          <a:p>
            <a:r>
              <a:rPr lang="en-US"/>
              <a:t> </a:t>
            </a:r>
          </a:p>
        </p:txBody>
      </p:sp>
      <p:sp>
        <p:nvSpPr>
          <p:cNvPr id="8" name="Text Placeholder 41">
            <a:extLst>
              <a:ext uri="{FF2B5EF4-FFF2-40B4-BE49-F238E27FC236}">
                <a16:creationId xmlns:a16="http://schemas.microsoft.com/office/drawing/2014/main" id="{CD5E8960-9ED3-2081-B390-CBF38C392AC5}"/>
              </a:ext>
            </a:extLst>
          </p:cNvPr>
          <p:cNvSpPr>
            <a:spLocks noGrp="1"/>
          </p:cNvSpPr>
          <p:nvPr>
            <p:ph type="body" sz="quarter" idx="23"/>
          </p:nvPr>
        </p:nvSpPr>
        <p:spPr>
          <a:xfrm>
            <a:off x="7347686" y="5672519"/>
            <a:ext cx="2830459"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grpSp>
        <p:nvGrpSpPr>
          <p:cNvPr id="3" name="Group 2">
            <a:extLst>
              <a:ext uri="{FF2B5EF4-FFF2-40B4-BE49-F238E27FC236}">
                <a16:creationId xmlns:a16="http://schemas.microsoft.com/office/drawing/2014/main" id="{7FDE46AC-A9E1-7572-F6FB-B125C72FFDB7}"/>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4" name="Freeform 3">
              <a:extLst>
                <a:ext uri="{FF2B5EF4-FFF2-40B4-BE49-F238E27FC236}">
                  <a16:creationId xmlns:a16="http://schemas.microsoft.com/office/drawing/2014/main" id="{93CC7725-7842-6C90-329A-E7C115E56D54}"/>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5" name="TextBox 4">
            <a:extLst>
              <a:ext uri="{FF2B5EF4-FFF2-40B4-BE49-F238E27FC236}">
                <a16:creationId xmlns:a16="http://schemas.microsoft.com/office/drawing/2014/main" id="{E72FBDE7-90A9-23FC-478B-516940194C99}"/>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249194951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Content-2-Pebble-Righ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8" y="365126"/>
            <a:ext cx="6819952" cy="710288"/>
          </a:xfrm>
          <a:prstGeom prst="rect">
            <a:avLst/>
          </a:prstGeom>
        </p:spPr>
        <p:txBody>
          <a:bodyPr lIns="0" rIns="90000"/>
          <a:lstStyle>
            <a:lvl1pPr>
              <a:defRPr sz="3200" baseline="0"/>
            </a:lvl1pPr>
          </a:lstStyle>
          <a:p>
            <a:r>
              <a:rPr lang="en-GB"/>
              <a:t>Click to edit</a:t>
            </a:r>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57187" y="1080311"/>
            <a:ext cx="5905354" cy="5308613"/>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7" name="Picture Placeholder 43">
            <a:extLst>
              <a:ext uri="{FF2B5EF4-FFF2-40B4-BE49-F238E27FC236}">
                <a16:creationId xmlns:a16="http://schemas.microsoft.com/office/drawing/2014/main" id="{119E02C8-E0FD-C021-53C9-50A98870C034}"/>
              </a:ext>
            </a:extLst>
          </p:cNvPr>
          <p:cNvSpPr>
            <a:spLocks noGrp="1"/>
          </p:cNvSpPr>
          <p:nvPr>
            <p:ph type="pic" sz="quarter" idx="13" hasCustomPrompt="1"/>
          </p:nvPr>
        </p:nvSpPr>
        <p:spPr>
          <a:xfrm>
            <a:off x="7152453" y="127931"/>
            <a:ext cx="4204166" cy="3070506"/>
          </a:xfrm>
          <a:custGeom>
            <a:avLst/>
            <a:gdLst>
              <a:gd name="connsiteX0" fmla="*/ 1284154 w 4727624"/>
              <a:gd name="connsiteY0" fmla="*/ 0 h 3452813"/>
              <a:gd name="connsiteX1" fmla="*/ 1298461 w 4727624"/>
              <a:gd name="connsiteY1" fmla="*/ 0 h 3452813"/>
              <a:gd name="connsiteX2" fmla="*/ 1376680 w 4727624"/>
              <a:gd name="connsiteY2" fmla="*/ 1055 h 3452813"/>
              <a:gd name="connsiteX3" fmla="*/ 4719748 w 4727624"/>
              <a:gd name="connsiteY3" fmla="*/ 1626257 h 3452813"/>
              <a:gd name="connsiteX4" fmla="*/ 4727624 w 4727624"/>
              <a:gd name="connsiteY4" fmla="*/ 1715565 h 3452813"/>
              <a:gd name="connsiteX5" fmla="*/ 4727624 w 4727624"/>
              <a:gd name="connsiteY5" fmla="*/ 1715588 h 3452813"/>
              <a:gd name="connsiteX6" fmla="*/ 4710061 w 4727624"/>
              <a:gd name="connsiteY6" fmla="*/ 1892018 h 3452813"/>
              <a:gd name="connsiteX7" fmla="*/ 2399224 w 4727624"/>
              <a:gd name="connsiteY7" fmla="*/ 3448684 h 3452813"/>
              <a:gd name="connsiteX8" fmla="*/ 38925 w 4727624"/>
              <a:gd name="connsiteY8" fmla="*/ 2130247 h 3452813"/>
              <a:gd name="connsiteX9" fmla="*/ 1208378 w 4727624"/>
              <a:gd name="connsiteY9" fmla="*/ 3735 h 3452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27624" h="3452813">
                <a:moveTo>
                  <a:pt x="1284154" y="0"/>
                </a:moveTo>
                <a:lnTo>
                  <a:pt x="1298461" y="0"/>
                </a:lnTo>
                <a:lnTo>
                  <a:pt x="1376680" y="1055"/>
                </a:lnTo>
                <a:cubicBezTo>
                  <a:pt x="2289869" y="36882"/>
                  <a:pt x="4568831" y="767049"/>
                  <a:pt x="4719748" y="1626257"/>
                </a:cubicBezTo>
                <a:lnTo>
                  <a:pt x="4727624" y="1715565"/>
                </a:lnTo>
                <a:lnTo>
                  <a:pt x="4727624" y="1715588"/>
                </a:lnTo>
                <a:lnTo>
                  <a:pt x="4710061" y="1892018"/>
                </a:lnTo>
                <a:cubicBezTo>
                  <a:pt x="4537247" y="2758608"/>
                  <a:pt x="3131834" y="3383892"/>
                  <a:pt x="2399224" y="3448684"/>
                </a:cubicBezTo>
                <a:cubicBezTo>
                  <a:pt x="1617774" y="3517796"/>
                  <a:pt x="237399" y="2704405"/>
                  <a:pt x="38925" y="2130247"/>
                </a:cubicBezTo>
                <a:cubicBezTo>
                  <a:pt x="-159549" y="1556089"/>
                  <a:pt x="426928" y="72847"/>
                  <a:pt x="1208378" y="3735"/>
                </a:cubicBezTo>
                <a:close/>
              </a:path>
            </a:pathLst>
          </a:custGeom>
        </p:spPr>
        <p:txBody>
          <a:bodyPr wrap="square">
            <a:noAutofit/>
          </a:bodyPr>
          <a:lstStyle/>
          <a:p>
            <a:r>
              <a:rPr lang="en-US"/>
              <a:t> </a:t>
            </a:r>
          </a:p>
        </p:txBody>
      </p:sp>
      <p:sp>
        <p:nvSpPr>
          <p:cNvPr id="10" name="Washi">
            <a:extLst>
              <a:ext uri="{FF2B5EF4-FFF2-40B4-BE49-F238E27FC236}">
                <a16:creationId xmlns:a16="http://schemas.microsoft.com/office/drawing/2014/main" id="{39C52D04-F408-5642-E06A-3FDED0B51852}"/>
              </a:ext>
              <a:ext uri="{C183D7F6-B498-43B3-948B-1728B52AA6E4}">
                <adec:decorative xmlns:adec="http://schemas.microsoft.com/office/drawing/2017/decorative" val="1"/>
              </a:ext>
            </a:extLst>
          </p:cNvPr>
          <p:cNvSpPr>
            <a:spLocks noGrp="1"/>
          </p:cNvSpPr>
          <p:nvPr>
            <p:ph type="pic" sz="quarter" idx="24" hasCustomPrompt="1"/>
          </p:nvPr>
        </p:nvSpPr>
        <p:spPr>
          <a:xfrm>
            <a:off x="7177139" y="2630017"/>
            <a:ext cx="2223218" cy="579437"/>
          </a:xfrm>
          <a:prstGeom prst="rect">
            <a:avLst/>
          </a:prstGeom>
          <a:blipFill>
            <a:blip r:embed="rId2"/>
            <a:stretch>
              <a:fillRect l="-412" r="-412"/>
            </a:stretch>
          </a:blipFill>
        </p:spPr>
        <p:txBody>
          <a:bodyPr/>
          <a:lstStyle/>
          <a:p>
            <a:r>
              <a:rPr lang="en-US"/>
              <a:t> </a:t>
            </a:r>
          </a:p>
        </p:txBody>
      </p:sp>
      <p:sp>
        <p:nvSpPr>
          <p:cNvPr id="14" name="Text Placeholder 41">
            <a:extLst>
              <a:ext uri="{FF2B5EF4-FFF2-40B4-BE49-F238E27FC236}">
                <a16:creationId xmlns:a16="http://schemas.microsoft.com/office/drawing/2014/main" id="{6E098A6C-30D9-2247-8DF2-5E5C9D8A4AA0}"/>
              </a:ext>
            </a:extLst>
          </p:cNvPr>
          <p:cNvSpPr>
            <a:spLocks noGrp="1"/>
          </p:cNvSpPr>
          <p:nvPr>
            <p:ph type="body" sz="quarter" idx="23"/>
          </p:nvPr>
        </p:nvSpPr>
        <p:spPr>
          <a:xfrm>
            <a:off x="7232224" y="2701550"/>
            <a:ext cx="2021945"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sp>
        <p:nvSpPr>
          <p:cNvPr id="9" name="Picture Placeholder 47">
            <a:extLst>
              <a:ext uri="{FF2B5EF4-FFF2-40B4-BE49-F238E27FC236}">
                <a16:creationId xmlns:a16="http://schemas.microsoft.com/office/drawing/2014/main" id="{FFE1C230-603A-EEEC-B599-2DE9E313C8A2}"/>
              </a:ext>
            </a:extLst>
          </p:cNvPr>
          <p:cNvSpPr>
            <a:spLocks noGrp="1"/>
          </p:cNvSpPr>
          <p:nvPr>
            <p:ph type="pic" sz="quarter" idx="14" hasCustomPrompt="1"/>
          </p:nvPr>
        </p:nvSpPr>
        <p:spPr>
          <a:xfrm>
            <a:off x="6352998" y="3355905"/>
            <a:ext cx="4823228" cy="3374164"/>
          </a:xfrm>
          <a:custGeom>
            <a:avLst/>
            <a:gdLst>
              <a:gd name="connsiteX0" fmla="*/ 2020018 w 5047470"/>
              <a:gd name="connsiteY0" fmla="*/ 0 h 3531036"/>
              <a:gd name="connsiteX1" fmla="*/ 2024920 w 5047470"/>
              <a:gd name="connsiteY1" fmla="*/ 0 h 3531036"/>
              <a:gd name="connsiteX2" fmla="*/ 2275186 w 5047470"/>
              <a:gd name="connsiteY2" fmla="*/ 5334 h 3531036"/>
              <a:gd name="connsiteX3" fmla="*/ 4233310 w 5047470"/>
              <a:gd name="connsiteY3" fmla="*/ 509457 h 3531036"/>
              <a:gd name="connsiteX4" fmla="*/ 4741974 w 5047470"/>
              <a:gd name="connsiteY4" fmla="*/ 3216818 h 3531036"/>
              <a:gd name="connsiteX5" fmla="*/ 286933 w 5047470"/>
              <a:gd name="connsiteY5" fmla="*/ 3216818 h 3531036"/>
              <a:gd name="connsiteX6" fmla="*/ 827495 w 5047470"/>
              <a:gd name="connsiteY6" fmla="*/ 245214 h 3531036"/>
              <a:gd name="connsiteX7" fmla="*/ 1777462 w 5047470"/>
              <a:gd name="connsiteY7" fmla="*/ 6800 h 35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7470" h="3531036">
                <a:moveTo>
                  <a:pt x="2020018" y="0"/>
                </a:moveTo>
                <a:lnTo>
                  <a:pt x="2024920" y="0"/>
                </a:lnTo>
                <a:lnTo>
                  <a:pt x="2275186" y="5334"/>
                </a:lnTo>
                <a:cubicBezTo>
                  <a:pt x="3042689" y="39314"/>
                  <a:pt x="3866328" y="230869"/>
                  <a:pt x="4233310" y="509457"/>
                </a:cubicBezTo>
                <a:cubicBezTo>
                  <a:pt x="4885723" y="1004725"/>
                  <a:pt x="5399704" y="2765591"/>
                  <a:pt x="4741974" y="3216818"/>
                </a:cubicBezTo>
                <a:cubicBezTo>
                  <a:pt x="4084245" y="3668045"/>
                  <a:pt x="918081" y="3602215"/>
                  <a:pt x="286933" y="3216818"/>
                </a:cubicBezTo>
                <a:cubicBezTo>
                  <a:pt x="-344215" y="2831420"/>
                  <a:pt x="169766" y="696441"/>
                  <a:pt x="827495" y="245214"/>
                </a:cubicBezTo>
                <a:cubicBezTo>
                  <a:pt x="1033036" y="104205"/>
                  <a:pt x="1379001" y="28766"/>
                  <a:pt x="1777462" y="6800"/>
                </a:cubicBezTo>
                <a:close/>
              </a:path>
            </a:pathLst>
          </a:custGeom>
        </p:spPr>
        <p:txBody>
          <a:bodyPr wrap="square">
            <a:noAutofit/>
          </a:bodyPr>
          <a:lstStyle/>
          <a:p>
            <a:r>
              <a:rPr lang="en-US"/>
              <a:t> </a:t>
            </a:r>
          </a:p>
        </p:txBody>
      </p:sp>
      <p:sp>
        <p:nvSpPr>
          <p:cNvPr id="15" name="Washi">
            <a:extLst>
              <a:ext uri="{FF2B5EF4-FFF2-40B4-BE49-F238E27FC236}">
                <a16:creationId xmlns:a16="http://schemas.microsoft.com/office/drawing/2014/main" id="{E3B1B4E7-928C-1AD7-05F2-BB41C3FEB1C2}"/>
              </a:ext>
              <a:ext uri="{C183D7F6-B498-43B3-948B-1728B52AA6E4}">
                <adec:decorative xmlns:adec="http://schemas.microsoft.com/office/drawing/2017/decorative" val="1"/>
              </a:ext>
            </a:extLst>
          </p:cNvPr>
          <p:cNvSpPr>
            <a:spLocks noGrp="1"/>
          </p:cNvSpPr>
          <p:nvPr>
            <p:ph type="pic" sz="quarter" idx="25" hasCustomPrompt="1"/>
          </p:nvPr>
        </p:nvSpPr>
        <p:spPr>
          <a:xfrm>
            <a:off x="9178952" y="6110222"/>
            <a:ext cx="2223218" cy="579437"/>
          </a:xfrm>
          <a:prstGeom prst="rect">
            <a:avLst/>
          </a:prstGeom>
          <a:blipFill>
            <a:blip r:embed="rId2"/>
            <a:stretch>
              <a:fillRect l="-412" r="-412"/>
            </a:stretch>
          </a:blipFill>
        </p:spPr>
        <p:txBody>
          <a:bodyPr/>
          <a:lstStyle/>
          <a:p>
            <a:r>
              <a:rPr lang="en-US"/>
              <a:t> </a:t>
            </a:r>
          </a:p>
        </p:txBody>
      </p:sp>
      <p:sp>
        <p:nvSpPr>
          <p:cNvPr id="17" name="Text Placeholder 41">
            <a:extLst>
              <a:ext uri="{FF2B5EF4-FFF2-40B4-BE49-F238E27FC236}">
                <a16:creationId xmlns:a16="http://schemas.microsoft.com/office/drawing/2014/main" id="{5B1AC22B-BC52-1F39-7611-60030CB14398}"/>
              </a:ext>
            </a:extLst>
          </p:cNvPr>
          <p:cNvSpPr>
            <a:spLocks noGrp="1"/>
          </p:cNvSpPr>
          <p:nvPr>
            <p:ph type="body" sz="quarter" idx="26"/>
          </p:nvPr>
        </p:nvSpPr>
        <p:spPr>
          <a:xfrm>
            <a:off x="9234037" y="6181755"/>
            <a:ext cx="2021945"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grpSp>
        <p:nvGrpSpPr>
          <p:cNvPr id="11" name="Group 2">
            <a:extLst>
              <a:ext uri="{FF2B5EF4-FFF2-40B4-BE49-F238E27FC236}">
                <a16:creationId xmlns:a16="http://schemas.microsoft.com/office/drawing/2014/main" id="{7EAA60FF-3B89-0C06-377E-4ED2EFB90E3B}"/>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 uri="{C183D7F6-B498-43B3-948B-1728B52AA6E4}">
                  <adec:decorative xmlns:adec="http://schemas.microsoft.com/office/drawing/2017/decorative" val="1"/>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1155489928"/>
      </p:ext>
    </p:extLst>
  </p:cSld>
  <p:clrMapOvr>
    <a:masterClrMapping/>
  </p:clrMapOvr>
  <p:extLst>
    <p:ext uri="{DCECCB84-F9BA-43D5-87BE-67443E8EF086}">
      <p15:sldGuideLst xmlns:p15="http://schemas.microsoft.com/office/powerpoint/2012/main">
        <p15:guide id="1" orient="horz" pos="2137"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53358D3-0AB5-6620-A638-0B4A1EB1ED92}"/>
              </a:ext>
            </a:extLst>
          </p:cNvPr>
          <p:cNvSpPr>
            <a:spLocks noGrp="1"/>
          </p:cNvSpPr>
          <p:nvPr>
            <p:ph type="title"/>
          </p:nvPr>
        </p:nvSpPr>
        <p:spPr>
          <a:xfrm>
            <a:off x="838200" y="-1027907"/>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Tree>
    <p:extLst>
      <p:ext uri="{BB962C8B-B14F-4D97-AF65-F5344CB8AC3E}">
        <p14:creationId xmlns:p14="http://schemas.microsoft.com/office/powerpoint/2010/main" val="2215143578"/>
      </p:ext>
    </p:extLst>
  </p:cSld>
  <p:clrMap bg1="lt1" tx1="dk1" bg2="lt2" tx2="dk2" accent1="accent1" accent2="accent2" accent3="accent3" accent4="accent4" accent5="accent5" accent6="accent6" hlink="hlink" folHlink="folHlink"/>
  <p:sldLayoutIdLst>
    <p:sldLayoutId id="2147483689" r:id="rId1"/>
    <p:sldLayoutId id="2147483661" r:id="rId2"/>
    <p:sldLayoutId id="2147483691" r:id="rId3"/>
    <p:sldLayoutId id="2147483650" r:id="rId4"/>
    <p:sldLayoutId id="2147483683" r:id="rId5"/>
    <p:sldLayoutId id="2147483684" r:id="rId6"/>
    <p:sldLayoutId id="2147483673" r:id="rId7"/>
    <p:sldLayoutId id="2147483677" r:id="rId8"/>
    <p:sldLayoutId id="2147483679" r:id="rId9"/>
    <p:sldLayoutId id="2147483680" r:id="rId10"/>
    <p:sldLayoutId id="2147483666" r:id="rId11"/>
    <p:sldLayoutId id="2147483685" r:id="rId12"/>
    <p:sldLayoutId id="2147483667" r:id="rId13"/>
    <p:sldLayoutId id="2147483675" r:id="rId14"/>
    <p:sldLayoutId id="2147483671" r:id="rId15"/>
    <p:sldLayoutId id="2147483681" r:id="rId16"/>
    <p:sldLayoutId id="2147483672" r:id="rId17"/>
    <p:sldLayoutId id="2147483678" r:id="rId18"/>
    <p:sldLayoutId id="2147483664" r:id="rId19"/>
    <p:sldLayoutId id="2147483663" r:id="rId20"/>
    <p:sldLayoutId id="2147483660" r:id="rId21"/>
    <p:sldLayoutId id="2147483670" r:id="rId22"/>
    <p:sldLayoutId id="2147483682" r:id="rId23"/>
    <p:sldLayoutId id="2147483690" r:id="rId24"/>
    <p:sldLayoutId id="2147483692" r:id="rId25"/>
    <p:sldLayoutId id="2147483693" r:id="rId26"/>
    <p:sldLayoutId id="2147483694" r:id="rId27"/>
    <p:sldLayoutId id="2147483695" r:id="rId28"/>
    <p:sldLayoutId id="2147483696" r:id="rId29"/>
    <p:sldLayoutId id="2147483697" r:id="rId30"/>
  </p:sldLayoutIdLst>
  <p:txStyles>
    <p:titleStyle>
      <a:lvl1pPr algn="l" defTabSz="914400" rtl="0" eaLnBrk="1" latinLnBrk="0" hangingPunct="1">
        <a:lnSpc>
          <a:spcPct val="90000"/>
        </a:lnSpc>
        <a:spcBef>
          <a:spcPct val="0"/>
        </a:spcBef>
        <a:buNone/>
        <a:defRPr sz="2600" b="1" i="0" kern="1200" baseline="0">
          <a:solidFill>
            <a:srgbClr val="597F32"/>
          </a:solidFill>
          <a:latin typeface="Arial" panose="020B0604020202020204" pitchFamily="34" charset="0"/>
          <a:ea typeface="+mj-ea"/>
          <a:cs typeface="+mj-cs"/>
        </a:defRPr>
      </a:lvl1pPr>
    </p:titleStyle>
    <p:body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25.xml"/></Relationships>
</file>

<file path=ppt/slides/_rels/slide10.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2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2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2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2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8.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hyperlink" Target="https://historicengland.org.uk/content/docs/education/explorer/spot-the-grave-markers-pdf" TargetMode="External"/><Relationship Id="rId7"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16.xml"/><Relationship Id="rId6" Type="http://schemas.openxmlformats.org/officeDocument/2006/relationships/image" Target="../media/image36.png"/><Relationship Id="rId5" Type="http://schemas.openxmlformats.org/officeDocument/2006/relationships/image" Target="../media/image12.svg"/><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16.xml"/><Relationship Id="rId6" Type="http://schemas.openxmlformats.org/officeDocument/2006/relationships/image" Target="../media/image40.jpeg"/><Relationship Id="rId5" Type="http://schemas.openxmlformats.org/officeDocument/2006/relationships/image" Target="../media/image39.png"/><Relationship Id="rId4" Type="http://schemas.openxmlformats.org/officeDocument/2006/relationships/image" Target="../media/image12.sv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5.xml"/><Relationship Id="rId1" Type="http://schemas.openxmlformats.org/officeDocument/2006/relationships/slideLayout" Target="../slideLayouts/slideLayout22.xml"/></Relationships>
</file>

<file path=ppt/slides/_rels/slide2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png"/><Relationship Id="rId3" Type="http://schemas.openxmlformats.org/officeDocument/2006/relationships/image" Target="../media/image43.png"/><Relationship Id="rId7" Type="http://schemas.openxmlformats.org/officeDocument/2006/relationships/image" Target="../media/image47.png"/><Relationship Id="rId12" Type="http://schemas.openxmlformats.org/officeDocument/2006/relationships/image" Target="../media/image52.png"/><Relationship Id="rId2" Type="http://schemas.openxmlformats.org/officeDocument/2006/relationships/notesSlide" Target="../notesSlides/notesSlide19.xml"/><Relationship Id="rId16" Type="http://schemas.openxmlformats.org/officeDocument/2006/relationships/image" Target="../media/image56.png"/><Relationship Id="rId1" Type="http://schemas.openxmlformats.org/officeDocument/2006/relationships/slideLayout" Target="../slideLayouts/slideLayout12.xml"/><Relationship Id="rId6" Type="http://schemas.openxmlformats.org/officeDocument/2006/relationships/image" Target="../media/image46.png"/><Relationship Id="rId11" Type="http://schemas.openxmlformats.org/officeDocument/2006/relationships/image" Target="../media/image51.png"/><Relationship Id="rId5" Type="http://schemas.openxmlformats.org/officeDocument/2006/relationships/image" Target="../media/image45.png"/><Relationship Id="rId15" Type="http://schemas.openxmlformats.org/officeDocument/2006/relationships/image" Target="../media/image55.pn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png"/><Relationship Id="rId14" Type="http://schemas.openxmlformats.org/officeDocument/2006/relationships/image" Target="../media/image54.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2.xml"/></Relationships>
</file>

<file path=ppt/slides/_rels/slide27.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62.png"/><Relationship Id="rId18" Type="http://schemas.microsoft.com/office/2007/relationships/hdphoto" Target="../media/hdphoto8.wdp"/><Relationship Id="rId26" Type="http://schemas.microsoft.com/office/2007/relationships/hdphoto" Target="../media/hdphoto12.wdp"/><Relationship Id="rId3" Type="http://schemas.openxmlformats.org/officeDocument/2006/relationships/image" Target="../media/image57.png"/><Relationship Id="rId21" Type="http://schemas.openxmlformats.org/officeDocument/2006/relationships/image" Target="../media/image66.png"/><Relationship Id="rId7" Type="http://schemas.openxmlformats.org/officeDocument/2006/relationships/image" Target="../media/image59.png"/><Relationship Id="rId12" Type="http://schemas.microsoft.com/office/2007/relationships/hdphoto" Target="../media/hdphoto5.wdp"/><Relationship Id="rId17" Type="http://schemas.openxmlformats.org/officeDocument/2006/relationships/image" Target="../media/image64.png"/><Relationship Id="rId25" Type="http://schemas.openxmlformats.org/officeDocument/2006/relationships/image" Target="../media/image68.png"/><Relationship Id="rId2" Type="http://schemas.openxmlformats.org/officeDocument/2006/relationships/notesSlide" Target="../notesSlides/notesSlide21.xml"/><Relationship Id="rId16" Type="http://schemas.microsoft.com/office/2007/relationships/hdphoto" Target="../media/hdphoto7.wdp"/><Relationship Id="rId20" Type="http://schemas.microsoft.com/office/2007/relationships/hdphoto" Target="../media/hdphoto9.wdp"/><Relationship Id="rId29" Type="http://schemas.openxmlformats.org/officeDocument/2006/relationships/image" Target="../media/image70.png"/><Relationship Id="rId1" Type="http://schemas.openxmlformats.org/officeDocument/2006/relationships/slideLayout" Target="../slideLayouts/slideLayout22.xml"/><Relationship Id="rId6" Type="http://schemas.microsoft.com/office/2007/relationships/hdphoto" Target="../media/hdphoto2.wdp"/><Relationship Id="rId11" Type="http://schemas.openxmlformats.org/officeDocument/2006/relationships/image" Target="../media/image61.png"/><Relationship Id="rId24" Type="http://schemas.microsoft.com/office/2007/relationships/hdphoto" Target="../media/hdphoto11.wdp"/><Relationship Id="rId5" Type="http://schemas.openxmlformats.org/officeDocument/2006/relationships/image" Target="../media/image58.png"/><Relationship Id="rId15" Type="http://schemas.openxmlformats.org/officeDocument/2006/relationships/image" Target="../media/image63.png"/><Relationship Id="rId23" Type="http://schemas.openxmlformats.org/officeDocument/2006/relationships/image" Target="../media/image67.png"/><Relationship Id="rId28" Type="http://schemas.microsoft.com/office/2007/relationships/hdphoto" Target="../media/hdphoto13.wdp"/><Relationship Id="rId10" Type="http://schemas.microsoft.com/office/2007/relationships/hdphoto" Target="../media/hdphoto4.wdp"/><Relationship Id="rId19" Type="http://schemas.openxmlformats.org/officeDocument/2006/relationships/image" Target="../media/image65.png"/><Relationship Id="rId4" Type="http://schemas.microsoft.com/office/2007/relationships/hdphoto" Target="../media/hdphoto1.wdp"/><Relationship Id="rId9" Type="http://schemas.openxmlformats.org/officeDocument/2006/relationships/image" Target="../media/image60.png"/><Relationship Id="rId14" Type="http://schemas.microsoft.com/office/2007/relationships/hdphoto" Target="../media/hdphoto6.wdp"/><Relationship Id="rId22" Type="http://schemas.microsoft.com/office/2007/relationships/hdphoto" Target="../media/hdphoto10.wdp"/><Relationship Id="rId27" Type="http://schemas.openxmlformats.org/officeDocument/2006/relationships/image" Target="../media/image69.png"/><Relationship Id="rId30" Type="http://schemas.microsoft.com/office/2007/relationships/hdphoto" Target="../media/hdphoto14.wdp"/></Relationships>
</file>

<file path=ppt/slides/_rels/slide28.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png"/><Relationship Id="rId3" Type="http://schemas.openxmlformats.org/officeDocument/2006/relationships/image" Target="../media/image43.png"/><Relationship Id="rId7" Type="http://schemas.openxmlformats.org/officeDocument/2006/relationships/image" Target="../media/image47.png"/><Relationship Id="rId12" Type="http://schemas.openxmlformats.org/officeDocument/2006/relationships/image" Target="../media/image52.png"/><Relationship Id="rId2" Type="http://schemas.openxmlformats.org/officeDocument/2006/relationships/notesSlide" Target="../notesSlides/notesSlide22.xml"/><Relationship Id="rId16" Type="http://schemas.openxmlformats.org/officeDocument/2006/relationships/image" Target="../media/image56.png"/><Relationship Id="rId1" Type="http://schemas.openxmlformats.org/officeDocument/2006/relationships/slideLayout" Target="../slideLayouts/slideLayout12.xml"/><Relationship Id="rId6" Type="http://schemas.openxmlformats.org/officeDocument/2006/relationships/image" Target="../media/image46.png"/><Relationship Id="rId11" Type="http://schemas.openxmlformats.org/officeDocument/2006/relationships/image" Target="../media/image51.png"/><Relationship Id="rId5" Type="http://schemas.openxmlformats.org/officeDocument/2006/relationships/image" Target="../media/image45.png"/><Relationship Id="rId15" Type="http://schemas.openxmlformats.org/officeDocument/2006/relationships/image" Target="../media/image55.pn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png"/><Relationship Id="rId14" Type="http://schemas.openxmlformats.org/officeDocument/2006/relationships/image" Target="../media/image54.png"/></Relationships>
</file>

<file path=ppt/slides/_rels/slide2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23.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hyperlink" Target="https://historicengland.org.uk/content/docs/education/explorer/spot-the-symbols-pdf" TargetMode="External"/><Relationship Id="rId2" Type="http://schemas.openxmlformats.org/officeDocument/2006/relationships/hyperlink" Target="https://historicengland.org.uk/content/docs/education/explorer/spot-the-grave-markers-pdf" TargetMode="Externa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8" Type="http://schemas.openxmlformats.org/officeDocument/2006/relationships/image" Target="../media/image77.png"/><Relationship Id="rId13" Type="http://schemas.openxmlformats.org/officeDocument/2006/relationships/image" Target="../media/image82.png"/><Relationship Id="rId3" Type="http://schemas.openxmlformats.org/officeDocument/2006/relationships/image" Target="../media/image72.png"/><Relationship Id="rId7" Type="http://schemas.openxmlformats.org/officeDocument/2006/relationships/image" Target="../media/image76.png"/><Relationship Id="rId12" Type="http://schemas.openxmlformats.org/officeDocument/2006/relationships/image" Target="../media/image81.png"/><Relationship Id="rId2" Type="http://schemas.openxmlformats.org/officeDocument/2006/relationships/notesSlide" Target="../notesSlides/notesSlide25.xml"/><Relationship Id="rId16" Type="http://schemas.openxmlformats.org/officeDocument/2006/relationships/image" Target="../media/image85.png"/><Relationship Id="rId1" Type="http://schemas.openxmlformats.org/officeDocument/2006/relationships/slideLayout" Target="../slideLayouts/slideLayout12.xml"/><Relationship Id="rId6" Type="http://schemas.openxmlformats.org/officeDocument/2006/relationships/image" Target="../media/image75.png"/><Relationship Id="rId11" Type="http://schemas.openxmlformats.org/officeDocument/2006/relationships/image" Target="../media/image80.png"/><Relationship Id="rId5" Type="http://schemas.openxmlformats.org/officeDocument/2006/relationships/image" Target="../media/image74.png"/><Relationship Id="rId15" Type="http://schemas.openxmlformats.org/officeDocument/2006/relationships/image" Target="../media/image84.png"/><Relationship Id="rId10" Type="http://schemas.openxmlformats.org/officeDocument/2006/relationships/image" Target="../media/image79.png"/><Relationship Id="rId4" Type="http://schemas.openxmlformats.org/officeDocument/2006/relationships/image" Target="../media/image73.png"/><Relationship Id="rId9" Type="http://schemas.openxmlformats.org/officeDocument/2006/relationships/image" Target="../media/image78.png"/><Relationship Id="rId14" Type="http://schemas.openxmlformats.org/officeDocument/2006/relationships/image" Target="../media/image83.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2.xml"/></Relationships>
</file>

<file path=ppt/slides/_rels/slide33.xml.rels><?xml version="1.0" encoding="UTF-8" standalone="yes"?>
<Relationships xmlns="http://schemas.openxmlformats.org/package/2006/relationships"><Relationship Id="rId8" Type="http://schemas.microsoft.com/office/2007/relationships/hdphoto" Target="../media/hdphoto17.wdp"/><Relationship Id="rId13" Type="http://schemas.openxmlformats.org/officeDocument/2006/relationships/image" Target="../media/image91.png"/><Relationship Id="rId18" Type="http://schemas.microsoft.com/office/2007/relationships/hdphoto" Target="../media/hdphoto22.wdp"/><Relationship Id="rId26" Type="http://schemas.microsoft.com/office/2007/relationships/hdphoto" Target="../media/hdphoto26.wdp"/><Relationship Id="rId3" Type="http://schemas.openxmlformats.org/officeDocument/2006/relationships/image" Target="../media/image86.png"/><Relationship Id="rId21" Type="http://schemas.openxmlformats.org/officeDocument/2006/relationships/image" Target="../media/image95.png"/><Relationship Id="rId7" Type="http://schemas.openxmlformats.org/officeDocument/2006/relationships/image" Target="../media/image88.png"/><Relationship Id="rId12" Type="http://schemas.microsoft.com/office/2007/relationships/hdphoto" Target="../media/hdphoto19.wdp"/><Relationship Id="rId17" Type="http://schemas.openxmlformats.org/officeDocument/2006/relationships/image" Target="../media/image93.png"/><Relationship Id="rId25" Type="http://schemas.openxmlformats.org/officeDocument/2006/relationships/image" Target="../media/image97.png"/><Relationship Id="rId2" Type="http://schemas.openxmlformats.org/officeDocument/2006/relationships/notesSlide" Target="../notesSlides/notesSlide27.xml"/><Relationship Id="rId16" Type="http://schemas.microsoft.com/office/2007/relationships/hdphoto" Target="../media/hdphoto21.wdp"/><Relationship Id="rId20" Type="http://schemas.microsoft.com/office/2007/relationships/hdphoto" Target="../media/hdphoto23.wdp"/><Relationship Id="rId29" Type="http://schemas.openxmlformats.org/officeDocument/2006/relationships/image" Target="../media/image99.png"/><Relationship Id="rId1" Type="http://schemas.openxmlformats.org/officeDocument/2006/relationships/slideLayout" Target="../slideLayouts/slideLayout22.xml"/><Relationship Id="rId6" Type="http://schemas.microsoft.com/office/2007/relationships/hdphoto" Target="../media/hdphoto16.wdp"/><Relationship Id="rId11" Type="http://schemas.openxmlformats.org/officeDocument/2006/relationships/image" Target="../media/image90.png"/><Relationship Id="rId24" Type="http://schemas.microsoft.com/office/2007/relationships/hdphoto" Target="../media/hdphoto25.wdp"/><Relationship Id="rId5" Type="http://schemas.openxmlformats.org/officeDocument/2006/relationships/image" Target="../media/image87.png"/><Relationship Id="rId15" Type="http://schemas.openxmlformats.org/officeDocument/2006/relationships/image" Target="../media/image92.png"/><Relationship Id="rId23" Type="http://schemas.openxmlformats.org/officeDocument/2006/relationships/image" Target="../media/image96.png"/><Relationship Id="rId28" Type="http://schemas.microsoft.com/office/2007/relationships/hdphoto" Target="../media/hdphoto27.wdp"/><Relationship Id="rId10" Type="http://schemas.microsoft.com/office/2007/relationships/hdphoto" Target="../media/hdphoto18.wdp"/><Relationship Id="rId19" Type="http://schemas.openxmlformats.org/officeDocument/2006/relationships/image" Target="../media/image94.png"/><Relationship Id="rId4" Type="http://schemas.microsoft.com/office/2007/relationships/hdphoto" Target="../media/hdphoto15.wdp"/><Relationship Id="rId9" Type="http://schemas.openxmlformats.org/officeDocument/2006/relationships/image" Target="../media/image89.png"/><Relationship Id="rId14" Type="http://schemas.microsoft.com/office/2007/relationships/hdphoto" Target="../media/hdphoto20.wdp"/><Relationship Id="rId22" Type="http://schemas.microsoft.com/office/2007/relationships/hdphoto" Target="../media/hdphoto24.wdp"/><Relationship Id="rId27" Type="http://schemas.openxmlformats.org/officeDocument/2006/relationships/image" Target="../media/image98.png"/><Relationship Id="rId30" Type="http://schemas.microsoft.com/office/2007/relationships/hdphoto" Target="../media/hdphoto28.wdp"/></Relationships>
</file>

<file path=ppt/slides/_rels/slide34.xml.rels><?xml version="1.0" encoding="UTF-8" standalone="yes"?>
<Relationships xmlns="http://schemas.openxmlformats.org/package/2006/relationships"><Relationship Id="rId8" Type="http://schemas.openxmlformats.org/officeDocument/2006/relationships/image" Target="../media/image80.png"/><Relationship Id="rId13" Type="http://schemas.openxmlformats.org/officeDocument/2006/relationships/image" Target="../media/image77.png"/><Relationship Id="rId3" Type="http://schemas.openxmlformats.org/officeDocument/2006/relationships/image" Target="../media/image72.png"/><Relationship Id="rId7" Type="http://schemas.openxmlformats.org/officeDocument/2006/relationships/image" Target="../media/image82.png"/><Relationship Id="rId12" Type="http://schemas.openxmlformats.org/officeDocument/2006/relationships/image" Target="../media/image79.png"/><Relationship Id="rId2" Type="http://schemas.openxmlformats.org/officeDocument/2006/relationships/notesSlide" Target="../notesSlides/notesSlide28.xml"/><Relationship Id="rId16" Type="http://schemas.openxmlformats.org/officeDocument/2006/relationships/image" Target="../media/image85.png"/><Relationship Id="rId1" Type="http://schemas.openxmlformats.org/officeDocument/2006/relationships/slideLayout" Target="../slideLayouts/slideLayout12.xml"/><Relationship Id="rId6" Type="http://schemas.openxmlformats.org/officeDocument/2006/relationships/image" Target="../media/image78.png"/><Relationship Id="rId11" Type="http://schemas.openxmlformats.org/officeDocument/2006/relationships/image" Target="../media/image75.png"/><Relationship Id="rId5" Type="http://schemas.openxmlformats.org/officeDocument/2006/relationships/image" Target="../media/image74.png"/><Relationship Id="rId15" Type="http://schemas.openxmlformats.org/officeDocument/2006/relationships/image" Target="../media/image81.png"/><Relationship Id="rId10" Type="http://schemas.openxmlformats.org/officeDocument/2006/relationships/image" Target="../media/image84.png"/><Relationship Id="rId4" Type="http://schemas.openxmlformats.org/officeDocument/2006/relationships/image" Target="../media/image73.png"/><Relationship Id="rId9" Type="http://schemas.openxmlformats.org/officeDocument/2006/relationships/image" Target="../media/image76.png"/><Relationship Id="rId14" Type="http://schemas.openxmlformats.org/officeDocument/2006/relationships/image" Target="../media/image83.png"/></Relationships>
</file>

<file path=ppt/slides/_rels/slide35.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29.xml"/><Relationship Id="rId1" Type="http://schemas.openxmlformats.org/officeDocument/2006/relationships/slideLayout" Target="../slideLayouts/slideLayout4.xml"/><Relationship Id="rId6" Type="http://schemas.openxmlformats.org/officeDocument/2006/relationships/image" Target="../media/image20.png"/><Relationship Id="rId5" Type="http://schemas.openxmlformats.org/officeDocument/2006/relationships/image" Target="../media/image12.svg"/><Relationship Id="rId4" Type="http://schemas.openxmlformats.org/officeDocument/2006/relationships/image" Target="../media/image11.png"/></Relationships>
</file>

<file path=ppt/slides/_rels/slide36.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30.xml"/><Relationship Id="rId1" Type="http://schemas.openxmlformats.org/officeDocument/2006/relationships/slideLayout" Target="../slideLayouts/slideLayout28.xml"/></Relationships>
</file>

<file path=ppt/slides/_rels/slide3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31.xml"/><Relationship Id="rId1" Type="http://schemas.openxmlformats.org/officeDocument/2006/relationships/slideLayout" Target="../slideLayouts/slideLayout22.xml"/><Relationship Id="rId4" Type="http://schemas.microsoft.com/office/2007/relationships/hdphoto" Target="../media/hdphoto29.wdp"/></Relationships>
</file>

<file path=ppt/slides/_rels/slide38.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28.png"/><Relationship Id="rId7" Type="http://schemas.openxmlformats.org/officeDocument/2006/relationships/image" Target="../media/image54.png"/><Relationship Id="rId2" Type="http://schemas.openxmlformats.org/officeDocument/2006/relationships/notesSlide" Target="../notesSlides/notesSlide32.xml"/><Relationship Id="rId1" Type="http://schemas.openxmlformats.org/officeDocument/2006/relationships/slideLayout" Target="../slideLayouts/slideLayout16.xml"/><Relationship Id="rId6" Type="http://schemas.openxmlformats.org/officeDocument/2006/relationships/image" Target="../media/image101.jpeg"/><Relationship Id="rId5" Type="http://schemas.openxmlformats.org/officeDocument/2006/relationships/image" Target="../media/image52.png"/><Relationship Id="rId10" Type="http://schemas.openxmlformats.org/officeDocument/2006/relationships/image" Target="../media/image85.png"/><Relationship Id="rId4" Type="http://schemas.openxmlformats.org/officeDocument/2006/relationships/image" Target="../media/image84.png"/><Relationship Id="rId9" Type="http://schemas.openxmlformats.org/officeDocument/2006/relationships/image" Target="../media/image50.png"/></Relationships>
</file>

<file path=ppt/slides/_rels/slide39.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33.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9.xml"/><Relationship Id="rId4" Type="http://schemas.openxmlformats.org/officeDocument/2006/relationships/image" Target="../media/image15.jpeg"/></Relationships>
</file>

<file path=ppt/slides/_rels/slide40.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34.xml"/><Relationship Id="rId1" Type="http://schemas.openxmlformats.org/officeDocument/2006/relationships/slideLayout" Target="../slideLayouts/slideLayout29.xml"/></Relationships>
</file>

<file path=ppt/slides/_rels/slide41.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35.xml"/><Relationship Id="rId1" Type="http://schemas.openxmlformats.org/officeDocument/2006/relationships/slideLayout" Target="../slideLayouts/slideLayout30.xml"/><Relationship Id="rId4" Type="http://schemas.microsoft.com/office/2007/relationships/hdphoto" Target="../media/hdphoto30.wdp"/></Relationships>
</file>

<file path=ppt/slides/_rels/slide42.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36.xml"/><Relationship Id="rId1" Type="http://schemas.openxmlformats.org/officeDocument/2006/relationships/slideLayout" Target="../slideLayouts/slideLayout28.xml"/></Relationships>
</file>

<file path=ppt/slides/_rels/slide43.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37.xml"/><Relationship Id="rId1" Type="http://schemas.openxmlformats.org/officeDocument/2006/relationships/slideLayout" Target="../slideLayouts/slideLayout22.xml"/><Relationship Id="rId4" Type="http://schemas.microsoft.com/office/2007/relationships/hdphoto" Target="../media/hdphoto31.wdp"/></Relationships>
</file>

<file path=ppt/slides/_rels/slide44.xml.rels><?xml version="1.0" encoding="UTF-8" standalone="yes"?>
<Relationships xmlns="http://schemas.openxmlformats.org/package/2006/relationships"><Relationship Id="rId8" Type="http://schemas.openxmlformats.org/officeDocument/2006/relationships/image" Target="../media/image103.jpeg"/><Relationship Id="rId3" Type="http://schemas.openxmlformats.org/officeDocument/2006/relationships/image" Target="../media/image28.png"/><Relationship Id="rId7" Type="http://schemas.openxmlformats.org/officeDocument/2006/relationships/image" Target="../media/image82.png"/><Relationship Id="rId2" Type="http://schemas.openxmlformats.org/officeDocument/2006/relationships/notesSlide" Target="../notesSlides/notesSlide38.xml"/><Relationship Id="rId1" Type="http://schemas.openxmlformats.org/officeDocument/2006/relationships/slideLayout" Target="../slideLayouts/slideLayout16.xml"/><Relationship Id="rId6" Type="http://schemas.openxmlformats.org/officeDocument/2006/relationships/image" Target="../media/image43.png"/><Relationship Id="rId5" Type="http://schemas.openxmlformats.org/officeDocument/2006/relationships/image" Target="../media/image46.png"/><Relationship Id="rId10" Type="http://schemas.openxmlformats.org/officeDocument/2006/relationships/image" Target="../media/image107.png"/><Relationship Id="rId4" Type="http://schemas.openxmlformats.org/officeDocument/2006/relationships/image" Target="../media/image29.png"/><Relationship Id="rId9" Type="http://schemas.openxmlformats.org/officeDocument/2006/relationships/hyperlink" Target="https://historicengland.org.uk/listing/the-list/list-entry/1385649?section=official-list-entry" TargetMode="External"/></Relationships>
</file>

<file path=ppt/slides/_rels/slide45.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hyperlink" Target="https://historicengland.org.uk/content/docs/education/explorer/spot-the-symbols-pdf" TargetMode="External"/><Relationship Id="rId7" Type="http://schemas.openxmlformats.org/officeDocument/2006/relationships/image" Target="../media/image37.png"/><Relationship Id="rId2" Type="http://schemas.openxmlformats.org/officeDocument/2006/relationships/notesSlide" Target="../notesSlides/notesSlide39.xml"/><Relationship Id="rId1" Type="http://schemas.openxmlformats.org/officeDocument/2006/relationships/slideLayout" Target="../slideLayouts/slideLayout16.xml"/><Relationship Id="rId6" Type="http://schemas.openxmlformats.org/officeDocument/2006/relationships/image" Target="../media/image36.png"/><Relationship Id="rId5" Type="http://schemas.openxmlformats.org/officeDocument/2006/relationships/image" Target="../media/image12.svg"/><Relationship Id="rId4" Type="http://schemas.openxmlformats.org/officeDocument/2006/relationships/image" Target="../media/image11.png"/></Relationships>
</file>

<file path=ppt/slides/_rels/slide46.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40.xml"/><Relationship Id="rId1" Type="http://schemas.openxmlformats.org/officeDocument/2006/relationships/slideLayout" Target="../slideLayouts/slideLayout16.xml"/><Relationship Id="rId5" Type="http://schemas.openxmlformats.org/officeDocument/2006/relationships/image" Target="../media/image109.png"/><Relationship Id="rId4" Type="http://schemas.openxmlformats.org/officeDocument/2006/relationships/image" Target="../media/image22.emf"/></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2.xml"/></Relationships>
</file>

<file path=ppt/slides/_rels/slide49.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12.svg"/><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image" Target="../media/image11.png"/><Relationship Id="rId5" Type="http://schemas.openxmlformats.org/officeDocument/2006/relationships/image" Target="../media/image18.png"/><Relationship Id="rId4" Type="http://schemas.openxmlformats.org/officeDocument/2006/relationships/image" Target="../media/image17.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1.xml.rels><?xml version="1.0" encoding="UTF-8" standalone="yes"?>
<Relationships xmlns="http://schemas.openxmlformats.org/package/2006/relationships"><Relationship Id="rId3" Type="http://schemas.openxmlformats.org/officeDocument/2006/relationships/image" Target="../media/image112.gif"/><Relationship Id="rId7" Type="http://schemas.openxmlformats.org/officeDocument/2006/relationships/image" Target="../media/image113.jpeg"/><Relationship Id="rId2" Type="http://schemas.openxmlformats.org/officeDocument/2006/relationships/image" Target="../media/image111.jpeg"/><Relationship Id="rId1" Type="http://schemas.openxmlformats.org/officeDocument/2006/relationships/slideLayout" Target="../slideLayouts/slideLayout12.xml"/><Relationship Id="rId6" Type="http://schemas.openxmlformats.org/officeDocument/2006/relationships/image" Target="../media/image37.png"/><Relationship Id="rId5" Type="http://schemas.openxmlformats.org/officeDocument/2006/relationships/image" Target="../media/image12.svg"/><Relationship Id="rId4" Type="http://schemas.openxmlformats.org/officeDocument/2006/relationships/image" Target="../media/image11.png"/></Relationships>
</file>

<file path=ppt/slides/_rels/slide52.xml.rels><?xml version="1.0" encoding="UTF-8" standalone="yes"?>
<Relationships xmlns="http://schemas.openxmlformats.org/package/2006/relationships"><Relationship Id="rId3" Type="http://schemas.openxmlformats.org/officeDocument/2006/relationships/image" Target="../media/image111.jpeg"/><Relationship Id="rId7" Type="http://schemas.openxmlformats.org/officeDocument/2006/relationships/image" Target="../media/image113.jpeg"/><Relationship Id="rId2" Type="http://schemas.openxmlformats.org/officeDocument/2006/relationships/notesSlide" Target="../notesSlides/notesSlide42.xml"/><Relationship Id="rId1" Type="http://schemas.openxmlformats.org/officeDocument/2006/relationships/slideLayout" Target="../slideLayouts/slideLayout12.xml"/><Relationship Id="rId6" Type="http://schemas.openxmlformats.org/officeDocument/2006/relationships/hyperlink" Target="https://historicengland.org.uk/listing/the-list/map-search/" TargetMode="External"/><Relationship Id="rId5" Type="http://schemas.openxmlformats.org/officeDocument/2006/relationships/image" Target="../media/image112.gif"/><Relationship Id="rId4" Type="http://schemas.openxmlformats.org/officeDocument/2006/relationships/hyperlink" Target="https://historicengland.org.uk/listing/the-list/" TargetMode="External"/></Relationships>
</file>

<file path=ppt/slides/_rels/slide53.xml.rels><?xml version="1.0" encoding="UTF-8" standalone="yes"?>
<Relationships xmlns="http://schemas.openxmlformats.org/package/2006/relationships"><Relationship Id="rId3" Type="http://schemas.openxmlformats.org/officeDocument/2006/relationships/hyperlink" Target="https://historicengland.org.uk/listing/the-list/map-search/" TargetMode="External"/><Relationship Id="rId2" Type="http://schemas.openxmlformats.org/officeDocument/2006/relationships/notesSlide" Target="../notesSlides/notesSlide43.xml"/><Relationship Id="rId1" Type="http://schemas.openxmlformats.org/officeDocument/2006/relationships/slideLayout" Target="../slideLayouts/slideLayout12.xml"/><Relationship Id="rId4" Type="http://schemas.openxmlformats.org/officeDocument/2006/relationships/image" Target="../media/image114.png"/></Relationships>
</file>

<file path=ppt/slides/_rels/slide54.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hyperlink" Target="https://historicengland.org.uk/services-skills/education/teaching-activities/how-you-can-provide-the-missing-pieces/" TargetMode="External"/><Relationship Id="rId7" Type="http://schemas.openxmlformats.org/officeDocument/2006/relationships/image" Target="../media/image116.png"/><Relationship Id="rId2" Type="http://schemas.openxmlformats.org/officeDocument/2006/relationships/notesSlide" Target="../notesSlides/notesSlide44.xml"/><Relationship Id="rId1" Type="http://schemas.openxmlformats.org/officeDocument/2006/relationships/slideLayout" Target="../slideLayouts/slideLayout12.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15.jpeg"/><Relationship Id="rId9" Type="http://schemas.openxmlformats.org/officeDocument/2006/relationships/image" Target="../media/image117.png"/></Relationships>
</file>

<file path=ppt/slides/_rels/slide55.xml.rels><?xml version="1.0" encoding="UTF-8" standalone="yes"?>
<Relationships xmlns="http://schemas.openxmlformats.org/package/2006/relationships"><Relationship Id="rId3" Type="http://schemas.openxmlformats.org/officeDocument/2006/relationships/image" Target="../media/image118.png"/><Relationship Id="rId7" Type="http://schemas.openxmlformats.org/officeDocument/2006/relationships/image" Target="../media/image120.jpeg"/><Relationship Id="rId2" Type="http://schemas.openxmlformats.org/officeDocument/2006/relationships/notesSlide" Target="../notesSlides/notesSlide45.xml"/><Relationship Id="rId1" Type="http://schemas.openxmlformats.org/officeDocument/2006/relationships/slideLayout" Target="../slideLayouts/slideLayout10.xml"/><Relationship Id="rId6" Type="http://schemas.openxmlformats.org/officeDocument/2006/relationships/image" Target="../media/image119.jpeg"/><Relationship Id="rId5" Type="http://schemas.openxmlformats.org/officeDocument/2006/relationships/image" Target="../media/image112.gif"/><Relationship Id="rId4" Type="http://schemas.openxmlformats.org/officeDocument/2006/relationships/image" Target="../media/image111.jpeg"/></Relationships>
</file>

<file path=ppt/slides/_rels/slide56.xml.rels><?xml version="1.0" encoding="UTF-8" standalone="yes"?>
<Relationships xmlns="http://schemas.openxmlformats.org/package/2006/relationships"><Relationship Id="rId8" Type="http://schemas.openxmlformats.org/officeDocument/2006/relationships/image" Target="../media/image124.png"/><Relationship Id="rId3" Type="http://schemas.openxmlformats.org/officeDocument/2006/relationships/image" Target="../media/image121.jpeg"/><Relationship Id="rId7" Type="http://schemas.openxmlformats.org/officeDocument/2006/relationships/image" Target="../media/image12.svg"/><Relationship Id="rId2" Type="http://schemas.openxmlformats.org/officeDocument/2006/relationships/notesSlide" Target="../notesSlides/notesSlide46.xml"/><Relationship Id="rId1" Type="http://schemas.openxmlformats.org/officeDocument/2006/relationships/slideLayout" Target="../slideLayouts/slideLayout10.xml"/><Relationship Id="rId6" Type="http://schemas.openxmlformats.org/officeDocument/2006/relationships/image" Target="../media/image11.png"/><Relationship Id="rId5" Type="http://schemas.openxmlformats.org/officeDocument/2006/relationships/image" Target="../media/image123.jpeg"/><Relationship Id="rId4" Type="http://schemas.openxmlformats.org/officeDocument/2006/relationships/image" Target="../media/image122.jpeg"/></Relationships>
</file>

<file path=ppt/slides/_rels/slide57.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47.xml"/><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3" Type="http://schemas.openxmlformats.org/officeDocument/2006/relationships/hyperlink" Target="http://www.cwgc.org/" TargetMode="External"/><Relationship Id="rId7" Type="http://schemas.openxmlformats.org/officeDocument/2006/relationships/image" Target="../media/image128.png"/><Relationship Id="rId2" Type="http://schemas.openxmlformats.org/officeDocument/2006/relationships/notesSlide" Target="../notesSlides/notesSlide48.xml"/><Relationship Id="rId1" Type="http://schemas.openxmlformats.org/officeDocument/2006/relationships/slideLayout" Target="../slideLayouts/slideLayout12.xml"/><Relationship Id="rId6" Type="http://schemas.openxmlformats.org/officeDocument/2006/relationships/image" Target="../media/image127.png"/><Relationship Id="rId5" Type="http://schemas.openxmlformats.org/officeDocument/2006/relationships/image" Target="../media/image126.svg"/><Relationship Id="rId4" Type="http://schemas.openxmlformats.org/officeDocument/2006/relationships/image" Target="../media/image11.png"/></Relationships>
</file>

<file path=ppt/slides/_rels/slide59.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49.xml"/><Relationship Id="rId1" Type="http://schemas.openxmlformats.org/officeDocument/2006/relationships/slideLayout" Target="../slideLayouts/slideLayout10.xml"/><Relationship Id="rId4" Type="http://schemas.openxmlformats.org/officeDocument/2006/relationships/image" Target="../media/image130.jpeg"/></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image" Target="../media/image20.png"/><Relationship Id="rId5" Type="http://schemas.openxmlformats.org/officeDocument/2006/relationships/image" Target="../media/image12.svg"/><Relationship Id="rId4" Type="http://schemas.openxmlformats.org/officeDocument/2006/relationships/image" Target="../media/image11.png"/></Relationships>
</file>

<file path=ppt/slides/_rels/slide60.xml.rels><?xml version="1.0" encoding="UTF-8" standalone="yes"?>
<Relationships xmlns="http://schemas.openxmlformats.org/package/2006/relationships"><Relationship Id="rId3" Type="http://schemas.openxmlformats.org/officeDocument/2006/relationships/image" Target="../media/image126.svg"/><Relationship Id="rId2" Type="http://schemas.openxmlformats.org/officeDocument/2006/relationships/image" Target="../media/image11.png"/><Relationship Id="rId1" Type="http://schemas.openxmlformats.org/officeDocument/2006/relationships/slideLayout" Target="../slideLayouts/slideLayout10.xml"/><Relationship Id="rId6" Type="http://schemas.openxmlformats.org/officeDocument/2006/relationships/image" Target="../media/image132.jpeg"/><Relationship Id="rId5" Type="http://schemas.openxmlformats.org/officeDocument/2006/relationships/image" Target="../media/image131.jpeg"/><Relationship Id="rId4" Type="http://schemas.openxmlformats.org/officeDocument/2006/relationships/image" Target="../media/image124.png"/></Relationships>
</file>

<file path=ppt/slides/_rels/slide61.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50.xml"/><Relationship Id="rId1" Type="http://schemas.openxmlformats.org/officeDocument/2006/relationships/slideLayout" Target="../slideLayouts/slideLayout10.xml"/><Relationship Id="rId6" Type="http://schemas.openxmlformats.org/officeDocument/2006/relationships/image" Target="../media/image136.svg"/><Relationship Id="rId5" Type="http://schemas.openxmlformats.org/officeDocument/2006/relationships/image" Target="../media/image135.png"/><Relationship Id="rId4" Type="http://schemas.openxmlformats.org/officeDocument/2006/relationships/image" Target="../media/image134.jpeg"/></Relationships>
</file>

<file path=ppt/slides/_rels/slide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23.jpe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22.emf"/><Relationship Id="rId5" Type="http://schemas.openxmlformats.org/officeDocument/2006/relationships/image" Target="../media/image20.png"/><Relationship Id="rId4" Type="http://schemas.openxmlformats.org/officeDocument/2006/relationships/image" Target="../media/image1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437F0F9D-2E23-4491-85BB-9E9F4D1423A8}"/>
              </a:ext>
            </a:extLst>
          </p:cNvPr>
          <p:cNvSpPr>
            <a:spLocks noGrp="1"/>
          </p:cNvSpPr>
          <p:nvPr>
            <p:ph type="title" idx="4294967295"/>
          </p:nvPr>
        </p:nvSpPr>
        <p:spPr>
          <a:xfrm>
            <a:off x="365125" y="2559050"/>
            <a:ext cx="3579813" cy="2409825"/>
          </a:xfrm>
          <a:prstGeom prst="rect">
            <a:avLst/>
          </a:prstGeom>
          <a:noFill/>
          <a:ln>
            <a:noFill/>
            <a:prstDash/>
          </a:ln>
          <a:effectLst/>
        </p:spPr>
        <p:txBody>
          <a:bodyPr rot="0" spcFirstLastPara="0" vertOverflow="overflow" horzOverflow="overflow" vert="horz" wrap="square" lIns="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1000"/>
              </a:spcBef>
              <a:spcAft>
                <a:spcPts val="0"/>
              </a:spcAft>
              <a:buClrTx/>
              <a:buSzTx/>
              <a:buFontTx/>
              <a:buNone/>
              <a:tabLst/>
              <a:defRPr/>
            </a:pPr>
            <a:r>
              <a:rPr kumimoji="0" lang="en-GB" sz="2800" b="1" i="0" u="none" strike="noStrike" kern="1200" cap="none" spc="0" normalizeH="0" baseline="0" noProof="0">
                <a:ln>
                  <a:noFill/>
                </a:ln>
                <a:solidFill>
                  <a:schemeClr val="tx1"/>
                </a:solidFill>
                <a:effectLst/>
                <a:uLnTx/>
                <a:uFillTx/>
                <a:latin typeface="+mn-lt"/>
                <a:ea typeface="+mn-ea"/>
                <a:cs typeface="+mn-cs"/>
              </a:rPr>
              <a:t>What can we learn by investigating our local cemetery or churchyard?</a:t>
            </a:r>
          </a:p>
        </p:txBody>
      </p:sp>
      <p:pic>
        <p:nvPicPr>
          <p:cNvPr id="11" name="Picture 10" descr="A picture containing of graves in a cemetery">
            <a:extLst>
              <a:ext uri="{FF2B5EF4-FFF2-40B4-BE49-F238E27FC236}">
                <a16:creationId xmlns:a16="http://schemas.microsoft.com/office/drawing/2014/main" id="{CB0CC734-C4E0-4528-AEEC-E611D98E79BE}"/>
              </a:ext>
            </a:extLst>
          </p:cNvPr>
          <p:cNvPicPr>
            <a:picLocks noChangeAspect="1"/>
          </p:cNvPicPr>
          <p:nvPr/>
        </p:nvPicPr>
        <p:blipFill rotWithShape="1">
          <a:blip r:embed="rId3"/>
          <a:srcRect l="7341" r="3999"/>
          <a:stretch/>
        </p:blipFill>
        <p:spPr>
          <a:xfrm>
            <a:off x="4084983" y="0"/>
            <a:ext cx="8107017" cy="6858000"/>
          </a:xfrm>
          <a:prstGeom prst="rect">
            <a:avLst/>
          </a:prstGeom>
        </p:spPr>
      </p:pic>
    </p:spTree>
    <p:extLst>
      <p:ext uri="{BB962C8B-B14F-4D97-AF65-F5344CB8AC3E}">
        <p14:creationId xmlns:p14="http://schemas.microsoft.com/office/powerpoint/2010/main" val="4039328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DE55BB7-C22E-2A98-E88C-4ACF4BE50E92}"/>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GB"/>
              <a:t>Types of memorials &amp; monuments 1</a:t>
            </a:r>
          </a:p>
        </p:txBody>
      </p:sp>
      <p:pic>
        <p:nvPicPr>
          <p:cNvPr id="32" name="Picture 31" descr="A line drawing of a chest tomb">
            <a:extLst>
              <a:ext uri="{FF2B5EF4-FFF2-40B4-BE49-F238E27FC236}">
                <a16:creationId xmlns:a16="http://schemas.microsoft.com/office/drawing/2014/main" id="{4667446D-7F25-AD6C-1287-FEA033DD6B16}"/>
              </a:ext>
            </a:extLst>
          </p:cNvPr>
          <p:cNvPicPr>
            <a:picLocks noChangeAspect="1"/>
          </p:cNvPicPr>
          <p:nvPr/>
        </p:nvPicPr>
        <p:blipFill>
          <a:blip r:embed="rId3"/>
          <a:srcRect/>
          <a:stretch/>
        </p:blipFill>
        <p:spPr>
          <a:xfrm>
            <a:off x="503475" y="861392"/>
            <a:ext cx="2364850" cy="1563756"/>
          </a:xfrm>
          <a:prstGeom prst="rect">
            <a:avLst/>
          </a:prstGeom>
        </p:spPr>
      </p:pic>
      <p:sp>
        <p:nvSpPr>
          <p:cNvPr id="11" name="Picture 3">
            <a:extLst>
              <a:ext uri="{FF2B5EF4-FFF2-40B4-BE49-F238E27FC236}">
                <a16:creationId xmlns:a16="http://schemas.microsoft.com/office/drawing/2014/main" id="{2709F074-2659-4F23-A85A-4CE4019DBFBD}"/>
              </a:ext>
              <a:ext uri="{C183D7F6-B498-43B3-948B-1728B52AA6E4}">
                <adec:decorative xmlns:adec="http://schemas.microsoft.com/office/drawing/2017/decorative" val="1"/>
              </a:ext>
            </a:extLst>
          </p:cNvPr>
          <p:cNvSpPr/>
          <p:nvPr/>
        </p:nvSpPr>
        <p:spPr>
          <a:xfrm>
            <a:off x="733578" y="2572678"/>
            <a:ext cx="1944024" cy="615694"/>
          </a:xfrm>
          <a:custGeom>
            <a:avLst/>
            <a:gdLst>
              <a:gd name="connsiteX0" fmla="*/ 5911123 w 5925345"/>
              <a:gd name="connsiteY0" fmla="*/ 1060739 h 1876623"/>
              <a:gd name="connsiteX1" fmla="*/ 5925264 w 5925345"/>
              <a:gd name="connsiteY1" fmla="*/ 1383675 h 1876623"/>
              <a:gd name="connsiteX2" fmla="*/ 5814493 w 5925345"/>
              <a:gd name="connsiteY2" fmla="*/ 1480320 h 1876623"/>
              <a:gd name="connsiteX3" fmla="*/ 4867040 w 5925345"/>
              <a:gd name="connsiteY3" fmla="*/ 1572251 h 1876623"/>
              <a:gd name="connsiteX4" fmla="*/ 4518226 w 5925345"/>
              <a:gd name="connsiteY4" fmla="*/ 1605252 h 1876623"/>
              <a:gd name="connsiteX5" fmla="*/ 3896018 w 5925345"/>
              <a:gd name="connsiteY5" fmla="*/ 1657110 h 1876623"/>
              <a:gd name="connsiteX6" fmla="*/ 3221959 w 5925345"/>
              <a:gd name="connsiteY6" fmla="*/ 1694825 h 1876623"/>
              <a:gd name="connsiteX7" fmla="*/ 2203800 w 5925345"/>
              <a:gd name="connsiteY7" fmla="*/ 1746683 h 1876623"/>
              <a:gd name="connsiteX8" fmla="*/ 1694721 w 5925345"/>
              <a:gd name="connsiteY8" fmla="*/ 1774970 h 1876623"/>
              <a:gd name="connsiteX9" fmla="*/ 657708 w 5925345"/>
              <a:gd name="connsiteY9" fmla="*/ 1862186 h 1876623"/>
              <a:gd name="connsiteX10" fmla="*/ 341890 w 5925345"/>
              <a:gd name="connsiteY10" fmla="*/ 1869258 h 1876623"/>
              <a:gd name="connsiteX11" fmla="*/ 245259 w 5925345"/>
              <a:gd name="connsiteY11" fmla="*/ 1848043 h 1876623"/>
              <a:gd name="connsiteX12" fmla="*/ 158056 w 5925345"/>
              <a:gd name="connsiteY12" fmla="*/ 1760827 h 1876623"/>
              <a:gd name="connsiteX13" fmla="*/ 4861 w 5925345"/>
              <a:gd name="connsiteY13" fmla="*/ 865091 h 1876623"/>
              <a:gd name="connsiteX14" fmla="*/ 35500 w 5925345"/>
              <a:gd name="connsiteY14" fmla="*/ 619943 h 1876623"/>
              <a:gd name="connsiteX15" fmla="*/ 110919 w 5925345"/>
              <a:gd name="connsiteY15" fmla="*/ 372437 h 1876623"/>
              <a:gd name="connsiteX16" fmla="*/ 247616 w 5925345"/>
              <a:gd name="connsiteY16" fmla="*/ 285221 h 1876623"/>
              <a:gd name="connsiteX17" fmla="*/ 506869 w 5925345"/>
              <a:gd name="connsiteY17" fmla="*/ 285221 h 1876623"/>
              <a:gd name="connsiteX18" fmla="*/ 1081941 w 5925345"/>
              <a:gd name="connsiteY18" fmla="*/ 266363 h 1876623"/>
              <a:gd name="connsiteX19" fmla="*/ 1534455 w 5925345"/>
              <a:gd name="connsiteY19" fmla="*/ 252220 h 1876623"/>
              <a:gd name="connsiteX20" fmla="*/ 2957992 w 5925345"/>
              <a:gd name="connsiteY20" fmla="*/ 214505 h 1876623"/>
              <a:gd name="connsiteX21" fmla="*/ 3679188 w 5925345"/>
              <a:gd name="connsiteY21" fmla="*/ 153218 h 1876623"/>
              <a:gd name="connsiteX22" fmla="*/ 4108134 w 5925345"/>
              <a:gd name="connsiteY22" fmla="*/ 113145 h 1876623"/>
              <a:gd name="connsiteX23" fmla="*/ 4704417 w 5925345"/>
              <a:gd name="connsiteY23" fmla="*/ 40072 h 1876623"/>
              <a:gd name="connsiteX24" fmla="*/ 5006094 w 5925345"/>
              <a:gd name="connsiteY24" fmla="*/ 16500 h 1876623"/>
              <a:gd name="connsiteX25" fmla="*/ 5623588 w 5925345"/>
              <a:gd name="connsiteY25" fmla="*/ 0 h 1876623"/>
              <a:gd name="connsiteX26" fmla="*/ 5729646 w 5925345"/>
              <a:gd name="connsiteY26" fmla="*/ 9429 h 1876623"/>
              <a:gd name="connsiteX27" fmla="*/ 5790924 w 5925345"/>
              <a:gd name="connsiteY27" fmla="*/ 63644 h 1876623"/>
              <a:gd name="connsiteX28" fmla="*/ 5880484 w 5925345"/>
              <a:gd name="connsiteY28" fmla="*/ 577513 h 1876623"/>
              <a:gd name="connsiteX29" fmla="*/ 5904053 w 5925345"/>
              <a:gd name="connsiteY29" fmla="*/ 846234 h 1876623"/>
              <a:gd name="connsiteX30" fmla="*/ 5904053 w 5925345"/>
              <a:gd name="connsiteY30" fmla="*/ 1056025 h 1876623"/>
              <a:gd name="connsiteX31" fmla="*/ 5911123 w 5925345"/>
              <a:gd name="connsiteY31" fmla="*/ 1056025 h 1876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925345" h="1876623">
                <a:moveTo>
                  <a:pt x="5911123" y="1060739"/>
                </a:moveTo>
                <a:cubicBezTo>
                  <a:pt x="5915837" y="1166813"/>
                  <a:pt x="5920551" y="1275244"/>
                  <a:pt x="5925264" y="1383675"/>
                </a:cubicBezTo>
                <a:cubicBezTo>
                  <a:pt x="5927621" y="1433176"/>
                  <a:pt x="5878127" y="1477963"/>
                  <a:pt x="5814493" y="1480320"/>
                </a:cubicBezTo>
                <a:cubicBezTo>
                  <a:pt x="5496318" y="1494463"/>
                  <a:pt x="5180500" y="1525107"/>
                  <a:pt x="4867040" y="1572251"/>
                </a:cubicBezTo>
                <a:cubicBezTo>
                  <a:pt x="4751554" y="1588751"/>
                  <a:pt x="4633711" y="1595823"/>
                  <a:pt x="4518226" y="1605252"/>
                </a:cubicBezTo>
                <a:cubicBezTo>
                  <a:pt x="4310823" y="1624109"/>
                  <a:pt x="4103420" y="1642967"/>
                  <a:pt x="3896018" y="1657110"/>
                </a:cubicBezTo>
                <a:cubicBezTo>
                  <a:pt x="3672117" y="1673610"/>
                  <a:pt x="3445860" y="1690111"/>
                  <a:pt x="3221959" y="1694825"/>
                </a:cubicBezTo>
                <a:cubicBezTo>
                  <a:pt x="2882573" y="1704254"/>
                  <a:pt x="2540830" y="1716040"/>
                  <a:pt x="2203800" y="1746683"/>
                </a:cubicBezTo>
                <a:cubicBezTo>
                  <a:pt x="2034107" y="1760827"/>
                  <a:pt x="1864414" y="1763184"/>
                  <a:pt x="1694721" y="1774970"/>
                </a:cubicBezTo>
                <a:cubicBezTo>
                  <a:pt x="1348264" y="1798542"/>
                  <a:pt x="1001808" y="1812685"/>
                  <a:pt x="657708" y="1862186"/>
                </a:cubicBezTo>
                <a:cubicBezTo>
                  <a:pt x="554006" y="1878686"/>
                  <a:pt x="447948" y="1881044"/>
                  <a:pt x="341890" y="1869258"/>
                </a:cubicBezTo>
                <a:cubicBezTo>
                  <a:pt x="308894" y="1864543"/>
                  <a:pt x="275898" y="1857472"/>
                  <a:pt x="245259" y="1848043"/>
                </a:cubicBezTo>
                <a:cubicBezTo>
                  <a:pt x="198122" y="1831542"/>
                  <a:pt x="167483" y="1807971"/>
                  <a:pt x="158056" y="1760827"/>
                </a:cubicBezTo>
                <a:cubicBezTo>
                  <a:pt x="110919" y="1461463"/>
                  <a:pt x="59068" y="1164456"/>
                  <a:pt x="4861" y="865091"/>
                </a:cubicBezTo>
                <a:cubicBezTo>
                  <a:pt x="-6924" y="782590"/>
                  <a:pt x="2504" y="697730"/>
                  <a:pt x="35500" y="619943"/>
                </a:cubicBezTo>
                <a:cubicBezTo>
                  <a:pt x="66139" y="539798"/>
                  <a:pt x="103848" y="459654"/>
                  <a:pt x="110919" y="372437"/>
                </a:cubicBezTo>
                <a:cubicBezTo>
                  <a:pt x="115633" y="315864"/>
                  <a:pt x="169840" y="285221"/>
                  <a:pt x="247616" y="285221"/>
                </a:cubicBezTo>
                <a:cubicBezTo>
                  <a:pt x="334820" y="285221"/>
                  <a:pt x="419666" y="287578"/>
                  <a:pt x="506869" y="285221"/>
                </a:cubicBezTo>
                <a:cubicBezTo>
                  <a:pt x="697774" y="280507"/>
                  <a:pt x="891036" y="273435"/>
                  <a:pt x="1081941" y="266363"/>
                </a:cubicBezTo>
                <a:cubicBezTo>
                  <a:pt x="1232779" y="261649"/>
                  <a:pt x="1383617" y="249863"/>
                  <a:pt x="1534455" y="252220"/>
                </a:cubicBezTo>
                <a:cubicBezTo>
                  <a:pt x="2010539" y="256935"/>
                  <a:pt x="2484265" y="235720"/>
                  <a:pt x="2957992" y="214505"/>
                </a:cubicBezTo>
                <a:cubicBezTo>
                  <a:pt x="3198391" y="205076"/>
                  <a:pt x="3438789" y="174433"/>
                  <a:pt x="3679188" y="153218"/>
                </a:cubicBezTo>
                <a:cubicBezTo>
                  <a:pt x="3822956" y="141432"/>
                  <a:pt x="3964366" y="129646"/>
                  <a:pt x="4108134" y="113145"/>
                </a:cubicBezTo>
                <a:cubicBezTo>
                  <a:pt x="4308466" y="89574"/>
                  <a:pt x="4506442" y="63644"/>
                  <a:pt x="4704417" y="40072"/>
                </a:cubicBezTo>
                <a:cubicBezTo>
                  <a:pt x="4803404" y="28286"/>
                  <a:pt x="4904749" y="21215"/>
                  <a:pt x="5006094" y="16500"/>
                </a:cubicBezTo>
                <a:cubicBezTo>
                  <a:pt x="5211139" y="9429"/>
                  <a:pt x="5418542" y="4714"/>
                  <a:pt x="5623588" y="0"/>
                </a:cubicBezTo>
                <a:cubicBezTo>
                  <a:pt x="5658940" y="0"/>
                  <a:pt x="5694293" y="4714"/>
                  <a:pt x="5729646" y="9429"/>
                </a:cubicBezTo>
                <a:cubicBezTo>
                  <a:pt x="5760285" y="11786"/>
                  <a:pt x="5786211" y="33001"/>
                  <a:pt x="5790924" y="63644"/>
                </a:cubicBezTo>
                <a:cubicBezTo>
                  <a:pt x="5819206" y="235720"/>
                  <a:pt x="5852202" y="405438"/>
                  <a:pt x="5880484" y="577513"/>
                </a:cubicBezTo>
                <a:cubicBezTo>
                  <a:pt x="5894625" y="667087"/>
                  <a:pt x="5899339" y="756660"/>
                  <a:pt x="5904053" y="846234"/>
                </a:cubicBezTo>
                <a:cubicBezTo>
                  <a:pt x="5908767" y="916950"/>
                  <a:pt x="5904053" y="985309"/>
                  <a:pt x="5904053" y="1056025"/>
                </a:cubicBezTo>
                <a:lnTo>
                  <a:pt x="5911123" y="1056025"/>
                </a:lnTo>
                <a:close/>
              </a:path>
            </a:pathLst>
          </a:custGeom>
          <a:solidFill>
            <a:srgbClr val="F5C946"/>
          </a:solidFill>
          <a:ln w="16366" cap="flat">
            <a:noFill/>
            <a:prstDash val="solid"/>
            <a:miter/>
          </a:ln>
        </p:spPr>
        <p:txBody>
          <a:bodyPr rtlCol="0" anchor="ctr"/>
          <a:lstStyle/>
          <a:p>
            <a:endParaRPr lang="en-US"/>
          </a:p>
        </p:txBody>
      </p:sp>
      <p:sp>
        <p:nvSpPr>
          <p:cNvPr id="2" name="TextBox 1">
            <a:extLst>
              <a:ext uri="{FF2B5EF4-FFF2-40B4-BE49-F238E27FC236}">
                <a16:creationId xmlns:a16="http://schemas.microsoft.com/office/drawing/2014/main" id="{532193A3-C6EC-4223-A332-AD3BF9EC79A4}"/>
              </a:ext>
            </a:extLst>
          </p:cNvPr>
          <p:cNvSpPr txBox="1"/>
          <p:nvPr/>
        </p:nvSpPr>
        <p:spPr>
          <a:xfrm>
            <a:off x="1490158" y="2693659"/>
            <a:ext cx="619394" cy="369332"/>
          </a:xfrm>
          <a:prstGeom prst="rect">
            <a:avLst/>
          </a:prstGeom>
          <a:noFill/>
        </p:spPr>
        <p:txBody>
          <a:bodyPr wrap="square" rtlCol="0">
            <a:spAutoFit/>
          </a:bodyPr>
          <a:lstStyle/>
          <a:p>
            <a:r>
              <a:rPr lang="en-GB"/>
              <a:t>1</a:t>
            </a:r>
          </a:p>
        </p:txBody>
      </p:sp>
      <p:pic>
        <p:nvPicPr>
          <p:cNvPr id="34" name="Picture 33" descr="A line drawing of a wall monument.">
            <a:extLst>
              <a:ext uri="{FF2B5EF4-FFF2-40B4-BE49-F238E27FC236}">
                <a16:creationId xmlns:a16="http://schemas.microsoft.com/office/drawing/2014/main" id="{80C7B35D-500B-465C-49E4-E066D5461CDC}"/>
              </a:ext>
            </a:extLst>
          </p:cNvPr>
          <p:cNvPicPr>
            <a:picLocks noChangeAspect="1"/>
          </p:cNvPicPr>
          <p:nvPr/>
        </p:nvPicPr>
        <p:blipFill>
          <a:blip r:embed="rId4"/>
          <a:srcRect/>
          <a:stretch/>
        </p:blipFill>
        <p:spPr>
          <a:xfrm>
            <a:off x="4983278" y="428105"/>
            <a:ext cx="1768823" cy="2124713"/>
          </a:xfrm>
          <a:prstGeom prst="rect">
            <a:avLst/>
          </a:prstGeom>
        </p:spPr>
      </p:pic>
      <p:sp>
        <p:nvSpPr>
          <p:cNvPr id="12" name="Picture 3">
            <a:extLst>
              <a:ext uri="{FF2B5EF4-FFF2-40B4-BE49-F238E27FC236}">
                <a16:creationId xmlns:a16="http://schemas.microsoft.com/office/drawing/2014/main" id="{C62DDEB4-21B3-4325-AC1E-77F7F6BC89B3}"/>
              </a:ext>
              <a:ext uri="{C183D7F6-B498-43B3-948B-1728B52AA6E4}">
                <adec:decorative xmlns:adec="http://schemas.microsoft.com/office/drawing/2017/decorative" val="1"/>
              </a:ext>
            </a:extLst>
          </p:cNvPr>
          <p:cNvSpPr/>
          <p:nvPr/>
        </p:nvSpPr>
        <p:spPr>
          <a:xfrm>
            <a:off x="4895678" y="2552818"/>
            <a:ext cx="1944024" cy="615694"/>
          </a:xfrm>
          <a:custGeom>
            <a:avLst/>
            <a:gdLst>
              <a:gd name="connsiteX0" fmla="*/ 5911123 w 5925345"/>
              <a:gd name="connsiteY0" fmla="*/ 1060739 h 1876623"/>
              <a:gd name="connsiteX1" fmla="*/ 5925264 w 5925345"/>
              <a:gd name="connsiteY1" fmla="*/ 1383675 h 1876623"/>
              <a:gd name="connsiteX2" fmla="*/ 5814493 w 5925345"/>
              <a:gd name="connsiteY2" fmla="*/ 1480320 h 1876623"/>
              <a:gd name="connsiteX3" fmla="*/ 4867040 w 5925345"/>
              <a:gd name="connsiteY3" fmla="*/ 1572251 h 1876623"/>
              <a:gd name="connsiteX4" fmla="*/ 4518226 w 5925345"/>
              <a:gd name="connsiteY4" fmla="*/ 1605252 h 1876623"/>
              <a:gd name="connsiteX5" fmla="*/ 3896018 w 5925345"/>
              <a:gd name="connsiteY5" fmla="*/ 1657110 h 1876623"/>
              <a:gd name="connsiteX6" fmla="*/ 3221959 w 5925345"/>
              <a:gd name="connsiteY6" fmla="*/ 1694825 h 1876623"/>
              <a:gd name="connsiteX7" fmla="*/ 2203800 w 5925345"/>
              <a:gd name="connsiteY7" fmla="*/ 1746683 h 1876623"/>
              <a:gd name="connsiteX8" fmla="*/ 1694721 w 5925345"/>
              <a:gd name="connsiteY8" fmla="*/ 1774970 h 1876623"/>
              <a:gd name="connsiteX9" fmla="*/ 657708 w 5925345"/>
              <a:gd name="connsiteY9" fmla="*/ 1862186 h 1876623"/>
              <a:gd name="connsiteX10" fmla="*/ 341890 w 5925345"/>
              <a:gd name="connsiteY10" fmla="*/ 1869258 h 1876623"/>
              <a:gd name="connsiteX11" fmla="*/ 245259 w 5925345"/>
              <a:gd name="connsiteY11" fmla="*/ 1848043 h 1876623"/>
              <a:gd name="connsiteX12" fmla="*/ 158056 w 5925345"/>
              <a:gd name="connsiteY12" fmla="*/ 1760827 h 1876623"/>
              <a:gd name="connsiteX13" fmla="*/ 4861 w 5925345"/>
              <a:gd name="connsiteY13" fmla="*/ 865091 h 1876623"/>
              <a:gd name="connsiteX14" fmla="*/ 35500 w 5925345"/>
              <a:gd name="connsiteY14" fmla="*/ 619943 h 1876623"/>
              <a:gd name="connsiteX15" fmla="*/ 110919 w 5925345"/>
              <a:gd name="connsiteY15" fmla="*/ 372437 h 1876623"/>
              <a:gd name="connsiteX16" fmla="*/ 247616 w 5925345"/>
              <a:gd name="connsiteY16" fmla="*/ 285221 h 1876623"/>
              <a:gd name="connsiteX17" fmla="*/ 506869 w 5925345"/>
              <a:gd name="connsiteY17" fmla="*/ 285221 h 1876623"/>
              <a:gd name="connsiteX18" fmla="*/ 1081941 w 5925345"/>
              <a:gd name="connsiteY18" fmla="*/ 266363 h 1876623"/>
              <a:gd name="connsiteX19" fmla="*/ 1534455 w 5925345"/>
              <a:gd name="connsiteY19" fmla="*/ 252220 h 1876623"/>
              <a:gd name="connsiteX20" fmla="*/ 2957992 w 5925345"/>
              <a:gd name="connsiteY20" fmla="*/ 214505 h 1876623"/>
              <a:gd name="connsiteX21" fmla="*/ 3679188 w 5925345"/>
              <a:gd name="connsiteY21" fmla="*/ 153218 h 1876623"/>
              <a:gd name="connsiteX22" fmla="*/ 4108134 w 5925345"/>
              <a:gd name="connsiteY22" fmla="*/ 113145 h 1876623"/>
              <a:gd name="connsiteX23" fmla="*/ 4704417 w 5925345"/>
              <a:gd name="connsiteY23" fmla="*/ 40072 h 1876623"/>
              <a:gd name="connsiteX24" fmla="*/ 5006094 w 5925345"/>
              <a:gd name="connsiteY24" fmla="*/ 16500 h 1876623"/>
              <a:gd name="connsiteX25" fmla="*/ 5623588 w 5925345"/>
              <a:gd name="connsiteY25" fmla="*/ 0 h 1876623"/>
              <a:gd name="connsiteX26" fmla="*/ 5729646 w 5925345"/>
              <a:gd name="connsiteY26" fmla="*/ 9429 h 1876623"/>
              <a:gd name="connsiteX27" fmla="*/ 5790924 w 5925345"/>
              <a:gd name="connsiteY27" fmla="*/ 63644 h 1876623"/>
              <a:gd name="connsiteX28" fmla="*/ 5880484 w 5925345"/>
              <a:gd name="connsiteY28" fmla="*/ 577513 h 1876623"/>
              <a:gd name="connsiteX29" fmla="*/ 5904053 w 5925345"/>
              <a:gd name="connsiteY29" fmla="*/ 846234 h 1876623"/>
              <a:gd name="connsiteX30" fmla="*/ 5904053 w 5925345"/>
              <a:gd name="connsiteY30" fmla="*/ 1056025 h 1876623"/>
              <a:gd name="connsiteX31" fmla="*/ 5911123 w 5925345"/>
              <a:gd name="connsiteY31" fmla="*/ 1056025 h 1876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925345" h="1876623">
                <a:moveTo>
                  <a:pt x="5911123" y="1060739"/>
                </a:moveTo>
                <a:cubicBezTo>
                  <a:pt x="5915837" y="1166813"/>
                  <a:pt x="5920551" y="1275244"/>
                  <a:pt x="5925264" y="1383675"/>
                </a:cubicBezTo>
                <a:cubicBezTo>
                  <a:pt x="5927621" y="1433176"/>
                  <a:pt x="5878127" y="1477963"/>
                  <a:pt x="5814493" y="1480320"/>
                </a:cubicBezTo>
                <a:cubicBezTo>
                  <a:pt x="5496318" y="1494463"/>
                  <a:pt x="5180500" y="1525107"/>
                  <a:pt x="4867040" y="1572251"/>
                </a:cubicBezTo>
                <a:cubicBezTo>
                  <a:pt x="4751554" y="1588751"/>
                  <a:pt x="4633711" y="1595823"/>
                  <a:pt x="4518226" y="1605252"/>
                </a:cubicBezTo>
                <a:cubicBezTo>
                  <a:pt x="4310823" y="1624109"/>
                  <a:pt x="4103420" y="1642967"/>
                  <a:pt x="3896018" y="1657110"/>
                </a:cubicBezTo>
                <a:cubicBezTo>
                  <a:pt x="3672117" y="1673610"/>
                  <a:pt x="3445860" y="1690111"/>
                  <a:pt x="3221959" y="1694825"/>
                </a:cubicBezTo>
                <a:cubicBezTo>
                  <a:pt x="2882573" y="1704254"/>
                  <a:pt x="2540830" y="1716040"/>
                  <a:pt x="2203800" y="1746683"/>
                </a:cubicBezTo>
                <a:cubicBezTo>
                  <a:pt x="2034107" y="1760827"/>
                  <a:pt x="1864414" y="1763184"/>
                  <a:pt x="1694721" y="1774970"/>
                </a:cubicBezTo>
                <a:cubicBezTo>
                  <a:pt x="1348264" y="1798542"/>
                  <a:pt x="1001808" y="1812685"/>
                  <a:pt x="657708" y="1862186"/>
                </a:cubicBezTo>
                <a:cubicBezTo>
                  <a:pt x="554006" y="1878686"/>
                  <a:pt x="447948" y="1881044"/>
                  <a:pt x="341890" y="1869258"/>
                </a:cubicBezTo>
                <a:cubicBezTo>
                  <a:pt x="308894" y="1864543"/>
                  <a:pt x="275898" y="1857472"/>
                  <a:pt x="245259" y="1848043"/>
                </a:cubicBezTo>
                <a:cubicBezTo>
                  <a:pt x="198122" y="1831542"/>
                  <a:pt x="167483" y="1807971"/>
                  <a:pt x="158056" y="1760827"/>
                </a:cubicBezTo>
                <a:cubicBezTo>
                  <a:pt x="110919" y="1461463"/>
                  <a:pt x="59068" y="1164456"/>
                  <a:pt x="4861" y="865091"/>
                </a:cubicBezTo>
                <a:cubicBezTo>
                  <a:pt x="-6924" y="782590"/>
                  <a:pt x="2504" y="697730"/>
                  <a:pt x="35500" y="619943"/>
                </a:cubicBezTo>
                <a:cubicBezTo>
                  <a:pt x="66139" y="539798"/>
                  <a:pt x="103848" y="459654"/>
                  <a:pt x="110919" y="372437"/>
                </a:cubicBezTo>
                <a:cubicBezTo>
                  <a:pt x="115633" y="315864"/>
                  <a:pt x="169840" y="285221"/>
                  <a:pt x="247616" y="285221"/>
                </a:cubicBezTo>
                <a:cubicBezTo>
                  <a:pt x="334820" y="285221"/>
                  <a:pt x="419666" y="287578"/>
                  <a:pt x="506869" y="285221"/>
                </a:cubicBezTo>
                <a:cubicBezTo>
                  <a:pt x="697774" y="280507"/>
                  <a:pt x="891036" y="273435"/>
                  <a:pt x="1081941" y="266363"/>
                </a:cubicBezTo>
                <a:cubicBezTo>
                  <a:pt x="1232779" y="261649"/>
                  <a:pt x="1383617" y="249863"/>
                  <a:pt x="1534455" y="252220"/>
                </a:cubicBezTo>
                <a:cubicBezTo>
                  <a:pt x="2010539" y="256935"/>
                  <a:pt x="2484265" y="235720"/>
                  <a:pt x="2957992" y="214505"/>
                </a:cubicBezTo>
                <a:cubicBezTo>
                  <a:pt x="3198391" y="205076"/>
                  <a:pt x="3438789" y="174433"/>
                  <a:pt x="3679188" y="153218"/>
                </a:cubicBezTo>
                <a:cubicBezTo>
                  <a:pt x="3822956" y="141432"/>
                  <a:pt x="3964366" y="129646"/>
                  <a:pt x="4108134" y="113145"/>
                </a:cubicBezTo>
                <a:cubicBezTo>
                  <a:pt x="4308466" y="89574"/>
                  <a:pt x="4506442" y="63644"/>
                  <a:pt x="4704417" y="40072"/>
                </a:cubicBezTo>
                <a:cubicBezTo>
                  <a:pt x="4803404" y="28286"/>
                  <a:pt x="4904749" y="21215"/>
                  <a:pt x="5006094" y="16500"/>
                </a:cubicBezTo>
                <a:cubicBezTo>
                  <a:pt x="5211139" y="9429"/>
                  <a:pt x="5418542" y="4714"/>
                  <a:pt x="5623588" y="0"/>
                </a:cubicBezTo>
                <a:cubicBezTo>
                  <a:pt x="5658940" y="0"/>
                  <a:pt x="5694293" y="4714"/>
                  <a:pt x="5729646" y="9429"/>
                </a:cubicBezTo>
                <a:cubicBezTo>
                  <a:pt x="5760285" y="11786"/>
                  <a:pt x="5786211" y="33001"/>
                  <a:pt x="5790924" y="63644"/>
                </a:cubicBezTo>
                <a:cubicBezTo>
                  <a:pt x="5819206" y="235720"/>
                  <a:pt x="5852202" y="405438"/>
                  <a:pt x="5880484" y="577513"/>
                </a:cubicBezTo>
                <a:cubicBezTo>
                  <a:pt x="5894625" y="667087"/>
                  <a:pt x="5899339" y="756660"/>
                  <a:pt x="5904053" y="846234"/>
                </a:cubicBezTo>
                <a:cubicBezTo>
                  <a:pt x="5908767" y="916950"/>
                  <a:pt x="5904053" y="985309"/>
                  <a:pt x="5904053" y="1056025"/>
                </a:cubicBezTo>
                <a:lnTo>
                  <a:pt x="5911123" y="1056025"/>
                </a:lnTo>
                <a:close/>
              </a:path>
            </a:pathLst>
          </a:custGeom>
          <a:solidFill>
            <a:srgbClr val="F5C946"/>
          </a:solidFill>
          <a:ln w="16366" cap="flat">
            <a:noFill/>
            <a:prstDash val="solid"/>
            <a:miter/>
          </a:ln>
        </p:spPr>
        <p:txBody>
          <a:bodyPr rtlCol="0" anchor="ctr"/>
          <a:lstStyle/>
          <a:p>
            <a:endParaRPr lang="en-US"/>
          </a:p>
        </p:txBody>
      </p:sp>
      <p:sp>
        <p:nvSpPr>
          <p:cNvPr id="21" name="TextBox 20">
            <a:extLst>
              <a:ext uri="{FF2B5EF4-FFF2-40B4-BE49-F238E27FC236}">
                <a16:creationId xmlns:a16="http://schemas.microsoft.com/office/drawing/2014/main" id="{0F36B01C-92A8-4770-9BD0-3BD33ECE883F}"/>
              </a:ext>
            </a:extLst>
          </p:cNvPr>
          <p:cNvSpPr txBox="1"/>
          <p:nvPr/>
        </p:nvSpPr>
        <p:spPr>
          <a:xfrm>
            <a:off x="5707611" y="2688482"/>
            <a:ext cx="619394" cy="369332"/>
          </a:xfrm>
          <a:prstGeom prst="rect">
            <a:avLst/>
          </a:prstGeom>
          <a:noFill/>
        </p:spPr>
        <p:txBody>
          <a:bodyPr wrap="square" rtlCol="0">
            <a:spAutoFit/>
          </a:bodyPr>
          <a:lstStyle/>
          <a:p>
            <a:r>
              <a:rPr lang="en-GB"/>
              <a:t>2</a:t>
            </a:r>
          </a:p>
        </p:txBody>
      </p:sp>
      <p:pic>
        <p:nvPicPr>
          <p:cNvPr id="36" name="Picture 35" descr="A line drawing of a mausoleum.">
            <a:extLst>
              <a:ext uri="{FF2B5EF4-FFF2-40B4-BE49-F238E27FC236}">
                <a16:creationId xmlns:a16="http://schemas.microsoft.com/office/drawing/2014/main" id="{3BF81E84-2D3B-E87B-8204-E8F7ECA0E8A3}"/>
              </a:ext>
            </a:extLst>
          </p:cNvPr>
          <p:cNvPicPr>
            <a:picLocks noChangeAspect="1"/>
          </p:cNvPicPr>
          <p:nvPr/>
        </p:nvPicPr>
        <p:blipFill>
          <a:blip r:embed="rId5"/>
          <a:srcRect/>
          <a:stretch/>
        </p:blipFill>
        <p:spPr>
          <a:xfrm>
            <a:off x="8521148" y="37302"/>
            <a:ext cx="2425148" cy="2522909"/>
          </a:xfrm>
          <a:prstGeom prst="rect">
            <a:avLst/>
          </a:prstGeom>
        </p:spPr>
      </p:pic>
      <p:sp>
        <p:nvSpPr>
          <p:cNvPr id="13" name="Picture 3">
            <a:extLst>
              <a:ext uri="{FF2B5EF4-FFF2-40B4-BE49-F238E27FC236}">
                <a16:creationId xmlns:a16="http://schemas.microsoft.com/office/drawing/2014/main" id="{90FDEF02-1217-471E-9F66-7DB9C9D0062B}"/>
              </a:ext>
              <a:ext uri="{C183D7F6-B498-43B3-948B-1728B52AA6E4}">
                <adec:decorative xmlns:adec="http://schemas.microsoft.com/office/drawing/2017/decorative" val="1"/>
              </a:ext>
            </a:extLst>
          </p:cNvPr>
          <p:cNvSpPr/>
          <p:nvPr/>
        </p:nvSpPr>
        <p:spPr>
          <a:xfrm>
            <a:off x="8579230" y="2552818"/>
            <a:ext cx="1944024" cy="615694"/>
          </a:xfrm>
          <a:custGeom>
            <a:avLst/>
            <a:gdLst>
              <a:gd name="connsiteX0" fmla="*/ 5911123 w 5925345"/>
              <a:gd name="connsiteY0" fmla="*/ 1060739 h 1876623"/>
              <a:gd name="connsiteX1" fmla="*/ 5925264 w 5925345"/>
              <a:gd name="connsiteY1" fmla="*/ 1383675 h 1876623"/>
              <a:gd name="connsiteX2" fmla="*/ 5814493 w 5925345"/>
              <a:gd name="connsiteY2" fmla="*/ 1480320 h 1876623"/>
              <a:gd name="connsiteX3" fmla="*/ 4867040 w 5925345"/>
              <a:gd name="connsiteY3" fmla="*/ 1572251 h 1876623"/>
              <a:gd name="connsiteX4" fmla="*/ 4518226 w 5925345"/>
              <a:gd name="connsiteY4" fmla="*/ 1605252 h 1876623"/>
              <a:gd name="connsiteX5" fmla="*/ 3896018 w 5925345"/>
              <a:gd name="connsiteY5" fmla="*/ 1657110 h 1876623"/>
              <a:gd name="connsiteX6" fmla="*/ 3221959 w 5925345"/>
              <a:gd name="connsiteY6" fmla="*/ 1694825 h 1876623"/>
              <a:gd name="connsiteX7" fmla="*/ 2203800 w 5925345"/>
              <a:gd name="connsiteY7" fmla="*/ 1746683 h 1876623"/>
              <a:gd name="connsiteX8" fmla="*/ 1694721 w 5925345"/>
              <a:gd name="connsiteY8" fmla="*/ 1774970 h 1876623"/>
              <a:gd name="connsiteX9" fmla="*/ 657708 w 5925345"/>
              <a:gd name="connsiteY9" fmla="*/ 1862186 h 1876623"/>
              <a:gd name="connsiteX10" fmla="*/ 341890 w 5925345"/>
              <a:gd name="connsiteY10" fmla="*/ 1869258 h 1876623"/>
              <a:gd name="connsiteX11" fmla="*/ 245259 w 5925345"/>
              <a:gd name="connsiteY11" fmla="*/ 1848043 h 1876623"/>
              <a:gd name="connsiteX12" fmla="*/ 158056 w 5925345"/>
              <a:gd name="connsiteY12" fmla="*/ 1760827 h 1876623"/>
              <a:gd name="connsiteX13" fmla="*/ 4861 w 5925345"/>
              <a:gd name="connsiteY13" fmla="*/ 865091 h 1876623"/>
              <a:gd name="connsiteX14" fmla="*/ 35500 w 5925345"/>
              <a:gd name="connsiteY14" fmla="*/ 619943 h 1876623"/>
              <a:gd name="connsiteX15" fmla="*/ 110919 w 5925345"/>
              <a:gd name="connsiteY15" fmla="*/ 372437 h 1876623"/>
              <a:gd name="connsiteX16" fmla="*/ 247616 w 5925345"/>
              <a:gd name="connsiteY16" fmla="*/ 285221 h 1876623"/>
              <a:gd name="connsiteX17" fmla="*/ 506869 w 5925345"/>
              <a:gd name="connsiteY17" fmla="*/ 285221 h 1876623"/>
              <a:gd name="connsiteX18" fmla="*/ 1081941 w 5925345"/>
              <a:gd name="connsiteY18" fmla="*/ 266363 h 1876623"/>
              <a:gd name="connsiteX19" fmla="*/ 1534455 w 5925345"/>
              <a:gd name="connsiteY19" fmla="*/ 252220 h 1876623"/>
              <a:gd name="connsiteX20" fmla="*/ 2957992 w 5925345"/>
              <a:gd name="connsiteY20" fmla="*/ 214505 h 1876623"/>
              <a:gd name="connsiteX21" fmla="*/ 3679188 w 5925345"/>
              <a:gd name="connsiteY21" fmla="*/ 153218 h 1876623"/>
              <a:gd name="connsiteX22" fmla="*/ 4108134 w 5925345"/>
              <a:gd name="connsiteY22" fmla="*/ 113145 h 1876623"/>
              <a:gd name="connsiteX23" fmla="*/ 4704417 w 5925345"/>
              <a:gd name="connsiteY23" fmla="*/ 40072 h 1876623"/>
              <a:gd name="connsiteX24" fmla="*/ 5006094 w 5925345"/>
              <a:gd name="connsiteY24" fmla="*/ 16500 h 1876623"/>
              <a:gd name="connsiteX25" fmla="*/ 5623588 w 5925345"/>
              <a:gd name="connsiteY25" fmla="*/ 0 h 1876623"/>
              <a:gd name="connsiteX26" fmla="*/ 5729646 w 5925345"/>
              <a:gd name="connsiteY26" fmla="*/ 9429 h 1876623"/>
              <a:gd name="connsiteX27" fmla="*/ 5790924 w 5925345"/>
              <a:gd name="connsiteY27" fmla="*/ 63644 h 1876623"/>
              <a:gd name="connsiteX28" fmla="*/ 5880484 w 5925345"/>
              <a:gd name="connsiteY28" fmla="*/ 577513 h 1876623"/>
              <a:gd name="connsiteX29" fmla="*/ 5904053 w 5925345"/>
              <a:gd name="connsiteY29" fmla="*/ 846234 h 1876623"/>
              <a:gd name="connsiteX30" fmla="*/ 5904053 w 5925345"/>
              <a:gd name="connsiteY30" fmla="*/ 1056025 h 1876623"/>
              <a:gd name="connsiteX31" fmla="*/ 5911123 w 5925345"/>
              <a:gd name="connsiteY31" fmla="*/ 1056025 h 1876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925345" h="1876623">
                <a:moveTo>
                  <a:pt x="5911123" y="1060739"/>
                </a:moveTo>
                <a:cubicBezTo>
                  <a:pt x="5915837" y="1166813"/>
                  <a:pt x="5920551" y="1275244"/>
                  <a:pt x="5925264" y="1383675"/>
                </a:cubicBezTo>
                <a:cubicBezTo>
                  <a:pt x="5927621" y="1433176"/>
                  <a:pt x="5878127" y="1477963"/>
                  <a:pt x="5814493" y="1480320"/>
                </a:cubicBezTo>
                <a:cubicBezTo>
                  <a:pt x="5496318" y="1494463"/>
                  <a:pt x="5180500" y="1525107"/>
                  <a:pt x="4867040" y="1572251"/>
                </a:cubicBezTo>
                <a:cubicBezTo>
                  <a:pt x="4751554" y="1588751"/>
                  <a:pt x="4633711" y="1595823"/>
                  <a:pt x="4518226" y="1605252"/>
                </a:cubicBezTo>
                <a:cubicBezTo>
                  <a:pt x="4310823" y="1624109"/>
                  <a:pt x="4103420" y="1642967"/>
                  <a:pt x="3896018" y="1657110"/>
                </a:cubicBezTo>
                <a:cubicBezTo>
                  <a:pt x="3672117" y="1673610"/>
                  <a:pt x="3445860" y="1690111"/>
                  <a:pt x="3221959" y="1694825"/>
                </a:cubicBezTo>
                <a:cubicBezTo>
                  <a:pt x="2882573" y="1704254"/>
                  <a:pt x="2540830" y="1716040"/>
                  <a:pt x="2203800" y="1746683"/>
                </a:cubicBezTo>
                <a:cubicBezTo>
                  <a:pt x="2034107" y="1760827"/>
                  <a:pt x="1864414" y="1763184"/>
                  <a:pt x="1694721" y="1774970"/>
                </a:cubicBezTo>
                <a:cubicBezTo>
                  <a:pt x="1348264" y="1798542"/>
                  <a:pt x="1001808" y="1812685"/>
                  <a:pt x="657708" y="1862186"/>
                </a:cubicBezTo>
                <a:cubicBezTo>
                  <a:pt x="554006" y="1878686"/>
                  <a:pt x="447948" y="1881044"/>
                  <a:pt x="341890" y="1869258"/>
                </a:cubicBezTo>
                <a:cubicBezTo>
                  <a:pt x="308894" y="1864543"/>
                  <a:pt x="275898" y="1857472"/>
                  <a:pt x="245259" y="1848043"/>
                </a:cubicBezTo>
                <a:cubicBezTo>
                  <a:pt x="198122" y="1831542"/>
                  <a:pt x="167483" y="1807971"/>
                  <a:pt x="158056" y="1760827"/>
                </a:cubicBezTo>
                <a:cubicBezTo>
                  <a:pt x="110919" y="1461463"/>
                  <a:pt x="59068" y="1164456"/>
                  <a:pt x="4861" y="865091"/>
                </a:cubicBezTo>
                <a:cubicBezTo>
                  <a:pt x="-6924" y="782590"/>
                  <a:pt x="2504" y="697730"/>
                  <a:pt x="35500" y="619943"/>
                </a:cubicBezTo>
                <a:cubicBezTo>
                  <a:pt x="66139" y="539798"/>
                  <a:pt x="103848" y="459654"/>
                  <a:pt x="110919" y="372437"/>
                </a:cubicBezTo>
                <a:cubicBezTo>
                  <a:pt x="115633" y="315864"/>
                  <a:pt x="169840" y="285221"/>
                  <a:pt x="247616" y="285221"/>
                </a:cubicBezTo>
                <a:cubicBezTo>
                  <a:pt x="334820" y="285221"/>
                  <a:pt x="419666" y="287578"/>
                  <a:pt x="506869" y="285221"/>
                </a:cubicBezTo>
                <a:cubicBezTo>
                  <a:pt x="697774" y="280507"/>
                  <a:pt x="891036" y="273435"/>
                  <a:pt x="1081941" y="266363"/>
                </a:cubicBezTo>
                <a:cubicBezTo>
                  <a:pt x="1232779" y="261649"/>
                  <a:pt x="1383617" y="249863"/>
                  <a:pt x="1534455" y="252220"/>
                </a:cubicBezTo>
                <a:cubicBezTo>
                  <a:pt x="2010539" y="256935"/>
                  <a:pt x="2484265" y="235720"/>
                  <a:pt x="2957992" y="214505"/>
                </a:cubicBezTo>
                <a:cubicBezTo>
                  <a:pt x="3198391" y="205076"/>
                  <a:pt x="3438789" y="174433"/>
                  <a:pt x="3679188" y="153218"/>
                </a:cubicBezTo>
                <a:cubicBezTo>
                  <a:pt x="3822956" y="141432"/>
                  <a:pt x="3964366" y="129646"/>
                  <a:pt x="4108134" y="113145"/>
                </a:cubicBezTo>
                <a:cubicBezTo>
                  <a:pt x="4308466" y="89574"/>
                  <a:pt x="4506442" y="63644"/>
                  <a:pt x="4704417" y="40072"/>
                </a:cubicBezTo>
                <a:cubicBezTo>
                  <a:pt x="4803404" y="28286"/>
                  <a:pt x="4904749" y="21215"/>
                  <a:pt x="5006094" y="16500"/>
                </a:cubicBezTo>
                <a:cubicBezTo>
                  <a:pt x="5211139" y="9429"/>
                  <a:pt x="5418542" y="4714"/>
                  <a:pt x="5623588" y="0"/>
                </a:cubicBezTo>
                <a:cubicBezTo>
                  <a:pt x="5658940" y="0"/>
                  <a:pt x="5694293" y="4714"/>
                  <a:pt x="5729646" y="9429"/>
                </a:cubicBezTo>
                <a:cubicBezTo>
                  <a:pt x="5760285" y="11786"/>
                  <a:pt x="5786211" y="33001"/>
                  <a:pt x="5790924" y="63644"/>
                </a:cubicBezTo>
                <a:cubicBezTo>
                  <a:pt x="5819206" y="235720"/>
                  <a:pt x="5852202" y="405438"/>
                  <a:pt x="5880484" y="577513"/>
                </a:cubicBezTo>
                <a:cubicBezTo>
                  <a:pt x="5894625" y="667087"/>
                  <a:pt x="5899339" y="756660"/>
                  <a:pt x="5904053" y="846234"/>
                </a:cubicBezTo>
                <a:cubicBezTo>
                  <a:pt x="5908767" y="916950"/>
                  <a:pt x="5904053" y="985309"/>
                  <a:pt x="5904053" y="1056025"/>
                </a:cubicBezTo>
                <a:lnTo>
                  <a:pt x="5911123" y="1056025"/>
                </a:lnTo>
                <a:close/>
              </a:path>
            </a:pathLst>
          </a:custGeom>
          <a:solidFill>
            <a:srgbClr val="F5C946"/>
          </a:solidFill>
          <a:ln w="16366" cap="flat">
            <a:noFill/>
            <a:prstDash val="solid"/>
            <a:miter/>
          </a:ln>
        </p:spPr>
        <p:txBody>
          <a:bodyPr rtlCol="0" anchor="ctr"/>
          <a:lstStyle/>
          <a:p>
            <a:endParaRPr lang="en-US"/>
          </a:p>
        </p:txBody>
      </p:sp>
      <p:sp>
        <p:nvSpPr>
          <p:cNvPr id="23" name="TextBox 22">
            <a:extLst>
              <a:ext uri="{FF2B5EF4-FFF2-40B4-BE49-F238E27FC236}">
                <a16:creationId xmlns:a16="http://schemas.microsoft.com/office/drawing/2014/main" id="{2D953CAB-F71D-4810-BF59-5E750BAE380C}"/>
              </a:ext>
            </a:extLst>
          </p:cNvPr>
          <p:cNvSpPr txBox="1"/>
          <p:nvPr/>
        </p:nvSpPr>
        <p:spPr>
          <a:xfrm>
            <a:off x="9434844" y="2669444"/>
            <a:ext cx="619394" cy="369332"/>
          </a:xfrm>
          <a:prstGeom prst="rect">
            <a:avLst/>
          </a:prstGeom>
          <a:noFill/>
        </p:spPr>
        <p:txBody>
          <a:bodyPr wrap="square" rtlCol="0">
            <a:spAutoFit/>
          </a:bodyPr>
          <a:lstStyle/>
          <a:p>
            <a:r>
              <a:rPr lang="en-GB"/>
              <a:t>3</a:t>
            </a:r>
          </a:p>
        </p:txBody>
      </p:sp>
      <p:pic>
        <p:nvPicPr>
          <p:cNvPr id="38" name="Picture 37" descr="A line drawing of a stone column.">
            <a:extLst>
              <a:ext uri="{FF2B5EF4-FFF2-40B4-BE49-F238E27FC236}">
                <a16:creationId xmlns:a16="http://schemas.microsoft.com/office/drawing/2014/main" id="{C8C097DB-031A-A130-CA42-6E62F9A96F9E}"/>
              </a:ext>
            </a:extLst>
          </p:cNvPr>
          <p:cNvPicPr>
            <a:picLocks noChangeAspect="1"/>
          </p:cNvPicPr>
          <p:nvPr/>
        </p:nvPicPr>
        <p:blipFill>
          <a:blip r:embed="rId6"/>
          <a:stretch>
            <a:fillRect/>
          </a:stretch>
        </p:blipFill>
        <p:spPr>
          <a:xfrm>
            <a:off x="1357415" y="3602859"/>
            <a:ext cx="1024707" cy="2264546"/>
          </a:xfrm>
          <a:prstGeom prst="rect">
            <a:avLst/>
          </a:prstGeom>
        </p:spPr>
      </p:pic>
      <p:sp>
        <p:nvSpPr>
          <p:cNvPr id="19" name="Picture 3">
            <a:extLst>
              <a:ext uri="{FF2B5EF4-FFF2-40B4-BE49-F238E27FC236}">
                <a16:creationId xmlns:a16="http://schemas.microsoft.com/office/drawing/2014/main" id="{763F6D58-5B28-4D51-9E45-1B9C1BEBB261}"/>
              </a:ext>
              <a:ext uri="{C183D7F6-B498-43B3-948B-1728B52AA6E4}">
                <adec:decorative xmlns:adec="http://schemas.microsoft.com/office/drawing/2017/decorative" val="1"/>
              </a:ext>
            </a:extLst>
          </p:cNvPr>
          <p:cNvSpPr/>
          <p:nvPr/>
        </p:nvSpPr>
        <p:spPr>
          <a:xfrm>
            <a:off x="937092" y="5893524"/>
            <a:ext cx="1944024" cy="615694"/>
          </a:xfrm>
          <a:custGeom>
            <a:avLst/>
            <a:gdLst>
              <a:gd name="connsiteX0" fmla="*/ 5911123 w 5925345"/>
              <a:gd name="connsiteY0" fmla="*/ 1060739 h 1876623"/>
              <a:gd name="connsiteX1" fmla="*/ 5925264 w 5925345"/>
              <a:gd name="connsiteY1" fmla="*/ 1383675 h 1876623"/>
              <a:gd name="connsiteX2" fmla="*/ 5814493 w 5925345"/>
              <a:gd name="connsiteY2" fmla="*/ 1480320 h 1876623"/>
              <a:gd name="connsiteX3" fmla="*/ 4867040 w 5925345"/>
              <a:gd name="connsiteY3" fmla="*/ 1572251 h 1876623"/>
              <a:gd name="connsiteX4" fmla="*/ 4518226 w 5925345"/>
              <a:gd name="connsiteY4" fmla="*/ 1605252 h 1876623"/>
              <a:gd name="connsiteX5" fmla="*/ 3896018 w 5925345"/>
              <a:gd name="connsiteY5" fmla="*/ 1657110 h 1876623"/>
              <a:gd name="connsiteX6" fmla="*/ 3221959 w 5925345"/>
              <a:gd name="connsiteY6" fmla="*/ 1694825 h 1876623"/>
              <a:gd name="connsiteX7" fmla="*/ 2203800 w 5925345"/>
              <a:gd name="connsiteY7" fmla="*/ 1746683 h 1876623"/>
              <a:gd name="connsiteX8" fmla="*/ 1694721 w 5925345"/>
              <a:gd name="connsiteY8" fmla="*/ 1774970 h 1876623"/>
              <a:gd name="connsiteX9" fmla="*/ 657708 w 5925345"/>
              <a:gd name="connsiteY9" fmla="*/ 1862186 h 1876623"/>
              <a:gd name="connsiteX10" fmla="*/ 341890 w 5925345"/>
              <a:gd name="connsiteY10" fmla="*/ 1869258 h 1876623"/>
              <a:gd name="connsiteX11" fmla="*/ 245259 w 5925345"/>
              <a:gd name="connsiteY11" fmla="*/ 1848043 h 1876623"/>
              <a:gd name="connsiteX12" fmla="*/ 158056 w 5925345"/>
              <a:gd name="connsiteY12" fmla="*/ 1760827 h 1876623"/>
              <a:gd name="connsiteX13" fmla="*/ 4861 w 5925345"/>
              <a:gd name="connsiteY13" fmla="*/ 865091 h 1876623"/>
              <a:gd name="connsiteX14" fmla="*/ 35500 w 5925345"/>
              <a:gd name="connsiteY14" fmla="*/ 619943 h 1876623"/>
              <a:gd name="connsiteX15" fmla="*/ 110919 w 5925345"/>
              <a:gd name="connsiteY15" fmla="*/ 372437 h 1876623"/>
              <a:gd name="connsiteX16" fmla="*/ 247616 w 5925345"/>
              <a:gd name="connsiteY16" fmla="*/ 285221 h 1876623"/>
              <a:gd name="connsiteX17" fmla="*/ 506869 w 5925345"/>
              <a:gd name="connsiteY17" fmla="*/ 285221 h 1876623"/>
              <a:gd name="connsiteX18" fmla="*/ 1081941 w 5925345"/>
              <a:gd name="connsiteY18" fmla="*/ 266363 h 1876623"/>
              <a:gd name="connsiteX19" fmla="*/ 1534455 w 5925345"/>
              <a:gd name="connsiteY19" fmla="*/ 252220 h 1876623"/>
              <a:gd name="connsiteX20" fmla="*/ 2957992 w 5925345"/>
              <a:gd name="connsiteY20" fmla="*/ 214505 h 1876623"/>
              <a:gd name="connsiteX21" fmla="*/ 3679188 w 5925345"/>
              <a:gd name="connsiteY21" fmla="*/ 153218 h 1876623"/>
              <a:gd name="connsiteX22" fmla="*/ 4108134 w 5925345"/>
              <a:gd name="connsiteY22" fmla="*/ 113145 h 1876623"/>
              <a:gd name="connsiteX23" fmla="*/ 4704417 w 5925345"/>
              <a:gd name="connsiteY23" fmla="*/ 40072 h 1876623"/>
              <a:gd name="connsiteX24" fmla="*/ 5006094 w 5925345"/>
              <a:gd name="connsiteY24" fmla="*/ 16500 h 1876623"/>
              <a:gd name="connsiteX25" fmla="*/ 5623588 w 5925345"/>
              <a:gd name="connsiteY25" fmla="*/ 0 h 1876623"/>
              <a:gd name="connsiteX26" fmla="*/ 5729646 w 5925345"/>
              <a:gd name="connsiteY26" fmla="*/ 9429 h 1876623"/>
              <a:gd name="connsiteX27" fmla="*/ 5790924 w 5925345"/>
              <a:gd name="connsiteY27" fmla="*/ 63644 h 1876623"/>
              <a:gd name="connsiteX28" fmla="*/ 5880484 w 5925345"/>
              <a:gd name="connsiteY28" fmla="*/ 577513 h 1876623"/>
              <a:gd name="connsiteX29" fmla="*/ 5904053 w 5925345"/>
              <a:gd name="connsiteY29" fmla="*/ 846234 h 1876623"/>
              <a:gd name="connsiteX30" fmla="*/ 5904053 w 5925345"/>
              <a:gd name="connsiteY30" fmla="*/ 1056025 h 1876623"/>
              <a:gd name="connsiteX31" fmla="*/ 5911123 w 5925345"/>
              <a:gd name="connsiteY31" fmla="*/ 1056025 h 1876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925345" h="1876623">
                <a:moveTo>
                  <a:pt x="5911123" y="1060739"/>
                </a:moveTo>
                <a:cubicBezTo>
                  <a:pt x="5915837" y="1166813"/>
                  <a:pt x="5920551" y="1275244"/>
                  <a:pt x="5925264" y="1383675"/>
                </a:cubicBezTo>
                <a:cubicBezTo>
                  <a:pt x="5927621" y="1433176"/>
                  <a:pt x="5878127" y="1477963"/>
                  <a:pt x="5814493" y="1480320"/>
                </a:cubicBezTo>
                <a:cubicBezTo>
                  <a:pt x="5496318" y="1494463"/>
                  <a:pt x="5180500" y="1525107"/>
                  <a:pt x="4867040" y="1572251"/>
                </a:cubicBezTo>
                <a:cubicBezTo>
                  <a:pt x="4751554" y="1588751"/>
                  <a:pt x="4633711" y="1595823"/>
                  <a:pt x="4518226" y="1605252"/>
                </a:cubicBezTo>
                <a:cubicBezTo>
                  <a:pt x="4310823" y="1624109"/>
                  <a:pt x="4103420" y="1642967"/>
                  <a:pt x="3896018" y="1657110"/>
                </a:cubicBezTo>
                <a:cubicBezTo>
                  <a:pt x="3672117" y="1673610"/>
                  <a:pt x="3445860" y="1690111"/>
                  <a:pt x="3221959" y="1694825"/>
                </a:cubicBezTo>
                <a:cubicBezTo>
                  <a:pt x="2882573" y="1704254"/>
                  <a:pt x="2540830" y="1716040"/>
                  <a:pt x="2203800" y="1746683"/>
                </a:cubicBezTo>
                <a:cubicBezTo>
                  <a:pt x="2034107" y="1760827"/>
                  <a:pt x="1864414" y="1763184"/>
                  <a:pt x="1694721" y="1774970"/>
                </a:cubicBezTo>
                <a:cubicBezTo>
                  <a:pt x="1348264" y="1798542"/>
                  <a:pt x="1001808" y="1812685"/>
                  <a:pt x="657708" y="1862186"/>
                </a:cubicBezTo>
                <a:cubicBezTo>
                  <a:pt x="554006" y="1878686"/>
                  <a:pt x="447948" y="1881044"/>
                  <a:pt x="341890" y="1869258"/>
                </a:cubicBezTo>
                <a:cubicBezTo>
                  <a:pt x="308894" y="1864543"/>
                  <a:pt x="275898" y="1857472"/>
                  <a:pt x="245259" y="1848043"/>
                </a:cubicBezTo>
                <a:cubicBezTo>
                  <a:pt x="198122" y="1831542"/>
                  <a:pt x="167483" y="1807971"/>
                  <a:pt x="158056" y="1760827"/>
                </a:cubicBezTo>
                <a:cubicBezTo>
                  <a:pt x="110919" y="1461463"/>
                  <a:pt x="59068" y="1164456"/>
                  <a:pt x="4861" y="865091"/>
                </a:cubicBezTo>
                <a:cubicBezTo>
                  <a:pt x="-6924" y="782590"/>
                  <a:pt x="2504" y="697730"/>
                  <a:pt x="35500" y="619943"/>
                </a:cubicBezTo>
                <a:cubicBezTo>
                  <a:pt x="66139" y="539798"/>
                  <a:pt x="103848" y="459654"/>
                  <a:pt x="110919" y="372437"/>
                </a:cubicBezTo>
                <a:cubicBezTo>
                  <a:pt x="115633" y="315864"/>
                  <a:pt x="169840" y="285221"/>
                  <a:pt x="247616" y="285221"/>
                </a:cubicBezTo>
                <a:cubicBezTo>
                  <a:pt x="334820" y="285221"/>
                  <a:pt x="419666" y="287578"/>
                  <a:pt x="506869" y="285221"/>
                </a:cubicBezTo>
                <a:cubicBezTo>
                  <a:pt x="697774" y="280507"/>
                  <a:pt x="891036" y="273435"/>
                  <a:pt x="1081941" y="266363"/>
                </a:cubicBezTo>
                <a:cubicBezTo>
                  <a:pt x="1232779" y="261649"/>
                  <a:pt x="1383617" y="249863"/>
                  <a:pt x="1534455" y="252220"/>
                </a:cubicBezTo>
                <a:cubicBezTo>
                  <a:pt x="2010539" y="256935"/>
                  <a:pt x="2484265" y="235720"/>
                  <a:pt x="2957992" y="214505"/>
                </a:cubicBezTo>
                <a:cubicBezTo>
                  <a:pt x="3198391" y="205076"/>
                  <a:pt x="3438789" y="174433"/>
                  <a:pt x="3679188" y="153218"/>
                </a:cubicBezTo>
                <a:cubicBezTo>
                  <a:pt x="3822956" y="141432"/>
                  <a:pt x="3964366" y="129646"/>
                  <a:pt x="4108134" y="113145"/>
                </a:cubicBezTo>
                <a:cubicBezTo>
                  <a:pt x="4308466" y="89574"/>
                  <a:pt x="4506442" y="63644"/>
                  <a:pt x="4704417" y="40072"/>
                </a:cubicBezTo>
                <a:cubicBezTo>
                  <a:pt x="4803404" y="28286"/>
                  <a:pt x="4904749" y="21215"/>
                  <a:pt x="5006094" y="16500"/>
                </a:cubicBezTo>
                <a:cubicBezTo>
                  <a:pt x="5211139" y="9429"/>
                  <a:pt x="5418542" y="4714"/>
                  <a:pt x="5623588" y="0"/>
                </a:cubicBezTo>
                <a:cubicBezTo>
                  <a:pt x="5658940" y="0"/>
                  <a:pt x="5694293" y="4714"/>
                  <a:pt x="5729646" y="9429"/>
                </a:cubicBezTo>
                <a:cubicBezTo>
                  <a:pt x="5760285" y="11786"/>
                  <a:pt x="5786211" y="33001"/>
                  <a:pt x="5790924" y="63644"/>
                </a:cubicBezTo>
                <a:cubicBezTo>
                  <a:pt x="5819206" y="235720"/>
                  <a:pt x="5852202" y="405438"/>
                  <a:pt x="5880484" y="577513"/>
                </a:cubicBezTo>
                <a:cubicBezTo>
                  <a:pt x="5894625" y="667087"/>
                  <a:pt x="5899339" y="756660"/>
                  <a:pt x="5904053" y="846234"/>
                </a:cubicBezTo>
                <a:cubicBezTo>
                  <a:pt x="5908767" y="916950"/>
                  <a:pt x="5904053" y="985309"/>
                  <a:pt x="5904053" y="1056025"/>
                </a:cubicBezTo>
                <a:lnTo>
                  <a:pt x="5911123" y="1056025"/>
                </a:lnTo>
                <a:close/>
              </a:path>
            </a:pathLst>
          </a:custGeom>
          <a:solidFill>
            <a:srgbClr val="F5C946"/>
          </a:solidFill>
          <a:ln w="16366" cap="flat">
            <a:noFill/>
            <a:prstDash val="solid"/>
            <a:miter/>
          </a:ln>
        </p:spPr>
        <p:txBody>
          <a:bodyPr rtlCol="0" anchor="ctr"/>
          <a:lstStyle/>
          <a:p>
            <a:endParaRPr lang="en-US"/>
          </a:p>
        </p:txBody>
      </p:sp>
      <p:sp>
        <p:nvSpPr>
          <p:cNvPr id="22" name="TextBox 21">
            <a:extLst>
              <a:ext uri="{FF2B5EF4-FFF2-40B4-BE49-F238E27FC236}">
                <a16:creationId xmlns:a16="http://schemas.microsoft.com/office/drawing/2014/main" id="{B791DC5E-1869-424F-BD14-D676E651FC64}"/>
              </a:ext>
            </a:extLst>
          </p:cNvPr>
          <p:cNvSpPr txBox="1"/>
          <p:nvPr/>
        </p:nvSpPr>
        <p:spPr>
          <a:xfrm>
            <a:off x="1762728" y="6062210"/>
            <a:ext cx="619394" cy="369332"/>
          </a:xfrm>
          <a:prstGeom prst="rect">
            <a:avLst/>
          </a:prstGeom>
          <a:noFill/>
        </p:spPr>
        <p:txBody>
          <a:bodyPr wrap="square" rtlCol="0">
            <a:spAutoFit/>
          </a:bodyPr>
          <a:lstStyle/>
          <a:p>
            <a:r>
              <a:rPr lang="en-GB"/>
              <a:t>4</a:t>
            </a:r>
          </a:p>
        </p:txBody>
      </p:sp>
      <p:pic>
        <p:nvPicPr>
          <p:cNvPr id="40" name="Picture 39" descr="A line drawing of a pedestal tomb">
            <a:extLst>
              <a:ext uri="{FF2B5EF4-FFF2-40B4-BE49-F238E27FC236}">
                <a16:creationId xmlns:a16="http://schemas.microsoft.com/office/drawing/2014/main" id="{F0FB2D25-22F0-255D-316F-DE97EDA8357F}"/>
              </a:ext>
            </a:extLst>
          </p:cNvPr>
          <p:cNvPicPr>
            <a:picLocks noChangeAspect="1"/>
          </p:cNvPicPr>
          <p:nvPr/>
        </p:nvPicPr>
        <p:blipFill>
          <a:blip r:embed="rId7"/>
          <a:srcRect/>
          <a:stretch/>
        </p:blipFill>
        <p:spPr>
          <a:xfrm>
            <a:off x="5248296" y="3304677"/>
            <a:ext cx="1159634" cy="2562728"/>
          </a:xfrm>
          <a:prstGeom prst="rect">
            <a:avLst/>
          </a:prstGeom>
        </p:spPr>
      </p:pic>
      <p:sp>
        <p:nvSpPr>
          <p:cNvPr id="14" name="Picture 3">
            <a:extLst>
              <a:ext uri="{FF2B5EF4-FFF2-40B4-BE49-F238E27FC236}">
                <a16:creationId xmlns:a16="http://schemas.microsoft.com/office/drawing/2014/main" id="{38C588D5-C072-4600-871F-A878759A9917}"/>
              </a:ext>
              <a:ext uri="{C183D7F6-B498-43B3-948B-1728B52AA6E4}">
                <adec:decorative xmlns:adec="http://schemas.microsoft.com/office/drawing/2017/decorative" val="1"/>
              </a:ext>
            </a:extLst>
          </p:cNvPr>
          <p:cNvSpPr/>
          <p:nvPr/>
        </p:nvSpPr>
        <p:spPr>
          <a:xfrm>
            <a:off x="4735599" y="5893524"/>
            <a:ext cx="1944024" cy="615694"/>
          </a:xfrm>
          <a:custGeom>
            <a:avLst/>
            <a:gdLst>
              <a:gd name="connsiteX0" fmla="*/ 5911123 w 5925345"/>
              <a:gd name="connsiteY0" fmla="*/ 1060739 h 1876623"/>
              <a:gd name="connsiteX1" fmla="*/ 5925264 w 5925345"/>
              <a:gd name="connsiteY1" fmla="*/ 1383675 h 1876623"/>
              <a:gd name="connsiteX2" fmla="*/ 5814493 w 5925345"/>
              <a:gd name="connsiteY2" fmla="*/ 1480320 h 1876623"/>
              <a:gd name="connsiteX3" fmla="*/ 4867040 w 5925345"/>
              <a:gd name="connsiteY3" fmla="*/ 1572251 h 1876623"/>
              <a:gd name="connsiteX4" fmla="*/ 4518226 w 5925345"/>
              <a:gd name="connsiteY4" fmla="*/ 1605252 h 1876623"/>
              <a:gd name="connsiteX5" fmla="*/ 3896018 w 5925345"/>
              <a:gd name="connsiteY5" fmla="*/ 1657110 h 1876623"/>
              <a:gd name="connsiteX6" fmla="*/ 3221959 w 5925345"/>
              <a:gd name="connsiteY6" fmla="*/ 1694825 h 1876623"/>
              <a:gd name="connsiteX7" fmla="*/ 2203800 w 5925345"/>
              <a:gd name="connsiteY7" fmla="*/ 1746683 h 1876623"/>
              <a:gd name="connsiteX8" fmla="*/ 1694721 w 5925345"/>
              <a:gd name="connsiteY8" fmla="*/ 1774970 h 1876623"/>
              <a:gd name="connsiteX9" fmla="*/ 657708 w 5925345"/>
              <a:gd name="connsiteY9" fmla="*/ 1862186 h 1876623"/>
              <a:gd name="connsiteX10" fmla="*/ 341890 w 5925345"/>
              <a:gd name="connsiteY10" fmla="*/ 1869258 h 1876623"/>
              <a:gd name="connsiteX11" fmla="*/ 245259 w 5925345"/>
              <a:gd name="connsiteY11" fmla="*/ 1848043 h 1876623"/>
              <a:gd name="connsiteX12" fmla="*/ 158056 w 5925345"/>
              <a:gd name="connsiteY12" fmla="*/ 1760827 h 1876623"/>
              <a:gd name="connsiteX13" fmla="*/ 4861 w 5925345"/>
              <a:gd name="connsiteY13" fmla="*/ 865091 h 1876623"/>
              <a:gd name="connsiteX14" fmla="*/ 35500 w 5925345"/>
              <a:gd name="connsiteY14" fmla="*/ 619943 h 1876623"/>
              <a:gd name="connsiteX15" fmla="*/ 110919 w 5925345"/>
              <a:gd name="connsiteY15" fmla="*/ 372437 h 1876623"/>
              <a:gd name="connsiteX16" fmla="*/ 247616 w 5925345"/>
              <a:gd name="connsiteY16" fmla="*/ 285221 h 1876623"/>
              <a:gd name="connsiteX17" fmla="*/ 506869 w 5925345"/>
              <a:gd name="connsiteY17" fmla="*/ 285221 h 1876623"/>
              <a:gd name="connsiteX18" fmla="*/ 1081941 w 5925345"/>
              <a:gd name="connsiteY18" fmla="*/ 266363 h 1876623"/>
              <a:gd name="connsiteX19" fmla="*/ 1534455 w 5925345"/>
              <a:gd name="connsiteY19" fmla="*/ 252220 h 1876623"/>
              <a:gd name="connsiteX20" fmla="*/ 2957992 w 5925345"/>
              <a:gd name="connsiteY20" fmla="*/ 214505 h 1876623"/>
              <a:gd name="connsiteX21" fmla="*/ 3679188 w 5925345"/>
              <a:gd name="connsiteY21" fmla="*/ 153218 h 1876623"/>
              <a:gd name="connsiteX22" fmla="*/ 4108134 w 5925345"/>
              <a:gd name="connsiteY22" fmla="*/ 113145 h 1876623"/>
              <a:gd name="connsiteX23" fmla="*/ 4704417 w 5925345"/>
              <a:gd name="connsiteY23" fmla="*/ 40072 h 1876623"/>
              <a:gd name="connsiteX24" fmla="*/ 5006094 w 5925345"/>
              <a:gd name="connsiteY24" fmla="*/ 16500 h 1876623"/>
              <a:gd name="connsiteX25" fmla="*/ 5623588 w 5925345"/>
              <a:gd name="connsiteY25" fmla="*/ 0 h 1876623"/>
              <a:gd name="connsiteX26" fmla="*/ 5729646 w 5925345"/>
              <a:gd name="connsiteY26" fmla="*/ 9429 h 1876623"/>
              <a:gd name="connsiteX27" fmla="*/ 5790924 w 5925345"/>
              <a:gd name="connsiteY27" fmla="*/ 63644 h 1876623"/>
              <a:gd name="connsiteX28" fmla="*/ 5880484 w 5925345"/>
              <a:gd name="connsiteY28" fmla="*/ 577513 h 1876623"/>
              <a:gd name="connsiteX29" fmla="*/ 5904053 w 5925345"/>
              <a:gd name="connsiteY29" fmla="*/ 846234 h 1876623"/>
              <a:gd name="connsiteX30" fmla="*/ 5904053 w 5925345"/>
              <a:gd name="connsiteY30" fmla="*/ 1056025 h 1876623"/>
              <a:gd name="connsiteX31" fmla="*/ 5911123 w 5925345"/>
              <a:gd name="connsiteY31" fmla="*/ 1056025 h 1876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925345" h="1876623">
                <a:moveTo>
                  <a:pt x="5911123" y="1060739"/>
                </a:moveTo>
                <a:cubicBezTo>
                  <a:pt x="5915837" y="1166813"/>
                  <a:pt x="5920551" y="1275244"/>
                  <a:pt x="5925264" y="1383675"/>
                </a:cubicBezTo>
                <a:cubicBezTo>
                  <a:pt x="5927621" y="1433176"/>
                  <a:pt x="5878127" y="1477963"/>
                  <a:pt x="5814493" y="1480320"/>
                </a:cubicBezTo>
                <a:cubicBezTo>
                  <a:pt x="5496318" y="1494463"/>
                  <a:pt x="5180500" y="1525107"/>
                  <a:pt x="4867040" y="1572251"/>
                </a:cubicBezTo>
                <a:cubicBezTo>
                  <a:pt x="4751554" y="1588751"/>
                  <a:pt x="4633711" y="1595823"/>
                  <a:pt x="4518226" y="1605252"/>
                </a:cubicBezTo>
                <a:cubicBezTo>
                  <a:pt x="4310823" y="1624109"/>
                  <a:pt x="4103420" y="1642967"/>
                  <a:pt x="3896018" y="1657110"/>
                </a:cubicBezTo>
                <a:cubicBezTo>
                  <a:pt x="3672117" y="1673610"/>
                  <a:pt x="3445860" y="1690111"/>
                  <a:pt x="3221959" y="1694825"/>
                </a:cubicBezTo>
                <a:cubicBezTo>
                  <a:pt x="2882573" y="1704254"/>
                  <a:pt x="2540830" y="1716040"/>
                  <a:pt x="2203800" y="1746683"/>
                </a:cubicBezTo>
                <a:cubicBezTo>
                  <a:pt x="2034107" y="1760827"/>
                  <a:pt x="1864414" y="1763184"/>
                  <a:pt x="1694721" y="1774970"/>
                </a:cubicBezTo>
                <a:cubicBezTo>
                  <a:pt x="1348264" y="1798542"/>
                  <a:pt x="1001808" y="1812685"/>
                  <a:pt x="657708" y="1862186"/>
                </a:cubicBezTo>
                <a:cubicBezTo>
                  <a:pt x="554006" y="1878686"/>
                  <a:pt x="447948" y="1881044"/>
                  <a:pt x="341890" y="1869258"/>
                </a:cubicBezTo>
                <a:cubicBezTo>
                  <a:pt x="308894" y="1864543"/>
                  <a:pt x="275898" y="1857472"/>
                  <a:pt x="245259" y="1848043"/>
                </a:cubicBezTo>
                <a:cubicBezTo>
                  <a:pt x="198122" y="1831542"/>
                  <a:pt x="167483" y="1807971"/>
                  <a:pt x="158056" y="1760827"/>
                </a:cubicBezTo>
                <a:cubicBezTo>
                  <a:pt x="110919" y="1461463"/>
                  <a:pt x="59068" y="1164456"/>
                  <a:pt x="4861" y="865091"/>
                </a:cubicBezTo>
                <a:cubicBezTo>
                  <a:pt x="-6924" y="782590"/>
                  <a:pt x="2504" y="697730"/>
                  <a:pt x="35500" y="619943"/>
                </a:cubicBezTo>
                <a:cubicBezTo>
                  <a:pt x="66139" y="539798"/>
                  <a:pt x="103848" y="459654"/>
                  <a:pt x="110919" y="372437"/>
                </a:cubicBezTo>
                <a:cubicBezTo>
                  <a:pt x="115633" y="315864"/>
                  <a:pt x="169840" y="285221"/>
                  <a:pt x="247616" y="285221"/>
                </a:cubicBezTo>
                <a:cubicBezTo>
                  <a:pt x="334820" y="285221"/>
                  <a:pt x="419666" y="287578"/>
                  <a:pt x="506869" y="285221"/>
                </a:cubicBezTo>
                <a:cubicBezTo>
                  <a:pt x="697774" y="280507"/>
                  <a:pt x="891036" y="273435"/>
                  <a:pt x="1081941" y="266363"/>
                </a:cubicBezTo>
                <a:cubicBezTo>
                  <a:pt x="1232779" y="261649"/>
                  <a:pt x="1383617" y="249863"/>
                  <a:pt x="1534455" y="252220"/>
                </a:cubicBezTo>
                <a:cubicBezTo>
                  <a:pt x="2010539" y="256935"/>
                  <a:pt x="2484265" y="235720"/>
                  <a:pt x="2957992" y="214505"/>
                </a:cubicBezTo>
                <a:cubicBezTo>
                  <a:pt x="3198391" y="205076"/>
                  <a:pt x="3438789" y="174433"/>
                  <a:pt x="3679188" y="153218"/>
                </a:cubicBezTo>
                <a:cubicBezTo>
                  <a:pt x="3822956" y="141432"/>
                  <a:pt x="3964366" y="129646"/>
                  <a:pt x="4108134" y="113145"/>
                </a:cubicBezTo>
                <a:cubicBezTo>
                  <a:pt x="4308466" y="89574"/>
                  <a:pt x="4506442" y="63644"/>
                  <a:pt x="4704417" y="40072"/>
                </a:cubicBezTo>
                <a:cubicBezTo>
                  <a:pt x="4803404" y="28286"/>
                  <a:pt x="4904749" y="21215"/>
                  <a:pt x="5006094" y="16500"/>
                </a:cubicBezTo>
                <a:cubicBezTo>
                  <a:pt x="5211139" y="9429"/>
                  <a:pt x="5418542" y="4714"/>
                  <a:pt x="5623588" y="0"/>
                </a:cubicBezTo>
                <a:cubicBezTo>
                  <a:pt x="5658940" y="0"/>
                  <a:pt x="5694293" y="4714"/>
                  <a:pt x="5729646" y="9429"/>
                </a:cubicBezTo>
                <a:cubicBezTo>
                  <a:pt x="5760285" y="11786"/>
                  <a:pt x="5786211" y="33001"/>
                  <a:pt x="5790924" y="63644"/>
                </a:cubicBezTo>
                <a:cubicBezTo>
                  <a:pt x="5819206" y="235720"/>
                  <a:pt x="5852202" y="405438"/>
                  <a:pt x="5880484" y="577513"/>
                </a:cubicBezTo>
                <a:cubicBezTo>
                  <a:pt x="5894625" y="667087"/>
                  <a:pt x="5899339" y="756660"/>
                  <a:pt x="5904053" y="846234"/>
                </a:cubicBezTo>
                <a:cubicBezTo>
                  <a:pt x="5908767" y="916950"/>
                  <a:pt x="5904053" y="985309"/>
                  <a:pt x="5904053" y="1056025"/>
                </a:cubicBezTo>
                <a:lnTo>
                  <a:pt x="5911123" y="1056025"/>
                </a:lnTo>
                <a:close/>
              </a:path>
            </a:pathLst>
          </a:custGeom>
          <a:solidFill>
            <a:srgbClr val="F5C946"/>
          </a:solidFill>
          <a:ln w="16366" cap="flat">
            <a:noFill/>
            <a:prstDash val="solid"/>
            <a:miter/>
          </a:ln>
        </p:spPr>
        <p:txBody>
          <a:bodyPr rtlCol="0" anchor="ctr"/>
          <a:lstStyle/>
          <a:p>
            <a:endParaRPr lang="en-US"/>
          </a:p>
        </p:txBody>
      </p:sp>
      <p:sp>
        <p:nvSpPr>
          <p:cNvPr id="25" name="TextBox 24">
            <a:extLst>
              <a:ext uri="{FF2B5EF4-FFF2-40B4-BE49-F238E27FC236}">
                <a16:creationId xmlns:a16="http://schemas.microsoft.com/office/drawing/2014/main" id="{4A29E2D2-DDEC-47F0-B7A4-B1B6AF83E16C}"/>
              </a:ext>
            </a:extLst>
          </p:cNvPr>
          <p:cNvSpPr txBox="1"/>
          <p:nvPr/>
        </p:nvSpPr>
        <p:spPr>
          <a:xfrm>
            <a:off x="5516173" y="6059870"/>
            <a:ext cx="619394" cy="369332"/>
          </a:xfrm>
          <a:prstGeom prst="rect">
            <a:avLst/>
          </a:prstGeom>
          <a:noFill/>
        </p:spPr>
        <p:txBody>
          <a:bodyPr wrap="square" rtlCol="0">
            <a:spAutoFit/>
          </a:bodyPr>
          <a:lstStyle/>
          <a:p>
            <a:r>
              <a:rPr lang="en-GB"/>
              <a:t>5</a:t>
            </a:r>
          </a:p>
        </p:txBody>
      </p:sp>
      <p:pic>
        <p:nvPicPr>
          <p:cNvPr id="42" name="Picture 41" descr="A line drawing of a stone sculpture of an angel">
            <a:extLst>
              <a:ext uri="{FF2B5EF4-FFF2-40B4-BE49-F238E27FC236}">
                <a16:creationId xmlns:a16="http://schemas.microsoft.com/office/drawing/2014/main" id="{747E2248-2E2C-8E46-9638-06D9AC0CE657}"/>
              </a:ext>
            </a:extLst>
          </p:cNvPr>
          <p:cNvPicPr>
            <a:picLocks noChangeAspect="1"/>
          </p:cNvPicPr>
          <p:nvPr/>
        </p:nvPicPr>
        <p:blipFill>
          <a:blip r:embed="rId8"/>
          <a:srcRect/>
          <a:stretch/>
        </p:blipFill>
        <p:spPr>
          <a:xfrm>
            <a:off x="8805956" y="3542963"/>
            <a:ext cx="1449646" cy="2296469"/>
          </a:xfrm>
          <a:prstGeom prst="rect">
            <a:avLst/>
          </a:prstGeom>
        </p:spPr>
      </p:pic>
      <p:sp>
        <p:nvSpPr>
          <p:cNvPr id="43" name="Picture 3">
            <a:extLst>
              <a:ext uri="{FF2B5EF4-FFF2-40B4-BE49-F238E27FC236}">
                <a16:creationId xmlns:a16="http://schemas.microsoft.com/office/drawing/2014/main" id="{235C11A2-320D-EA3D-4073-F1D930B9E78B}"/>
              </a:ext>
              <a:ext uri="{C183D7F6-B498-43B3-948B-1728B52AA6E4}">
                <adec:decorative xmlns:adec="http://schemas.microsoft.com/office/drawing/2017/decorative" val="1"/>
              </a:ext>
            </a:extLst>
          </p:cNvPr>
          <p:cNvSpPr/>
          <p:nvPr/>
        </p:nvSpPr>
        <p:spPr>
          <a:xfrm>
            <a:off x="8674030" y="5893524"/>
            <a:ext cx="1944024" cy="615694"/>
          </a:xfrm>
          <a:custGeom>
            <a:avLst/>
            <a:gdLst>
              <a:gd name="connsiteX0" fmla="*/ 5911123 w 5925345"/>
              <a:gd name="connsiteY0" fmla="*/ 1060739 h 1876623"/>
              <a:gd name="connsiteX1" fmla="*/ 5925264 w 5925345"/>
              <a:gd name="connsiteY1" fmla="*/ 1383675 h 1876623"/>
              <a:gd name="connsiteX2" fmla="*/ 5814493 w 5925345"/>
              <a:gd name="connsiteY2" fmla="*/ 1480320 h 1876623"/>
              <a:gd name="connsiteX3" fmla="*/ 4867040 w 5925345"/>
              <a:gd name="connsiteY3" fmla="*/ 1572251 h 1876623"/>
              <a:gd name="connsiteX4" fmla="*/ 4518226 w 5925345"/>
              <a:gd name="connsiteY4" fmla="*/ 1605252 h 1876623"/>
              <a:gd name="connsiteX5" fmla="*/ 3896018 w 5925345"/>
              <a:gd name="connsiteY5" fmla="*/ 1657110 h 1876623"/>
              <a:gd name="connsiteX6" fmla="*/ 3221959 w 5925345"/>
              <a:gd name="connsiteY6" fmla="*/ 1694825 h 1876623"/>
              <a:gd name="connsiteX7" fmla="*/ 2203800 w 5925345"/>
              <a:gd name="connsiteY7" fmla="*/ 1746683 h 1876623"/>
              <a:gd name="connsiteX8" fmla="*/ 1694721 w 5925345"/>
              <a:gd name="connsiteY8" fmla="*/ 1774970 h 1876623"/>
              <a:gd name="connsiteX9" fmla="*/ 657708 w 5925345"/>
              <a:gd name="connsiteY9" fmla="*/ 1862186 h 1876623"/>
              <a:gd name="connsiteX10" fmla="*/ 341890 w 5925345"/>
              <a:gd name="connsiteY10" fmla="*/ 1869258 h 1876623"/>
              <a:gd name="connsiteX11" fmla="*/ 245259 w 5925345"/>
              <a:gd name="connsiteY11" fmla="*/ 1848043 h 1876623"/>
              <a:gd name="connsiteX12" fmla="*/ 158056 w 5925345"/>
              <a:gd name="connsiteY12" fmla="*/ 1760827 h 1876623"/>
              <a:gd name="connsiteX13" fmla="*/ 4861 w 5925345"/>
              <a:gd name="connsiteY13" fmla="*/ 865091 h 1876623"/>
              <a:gd name="connsiteX14" fmla="*/ 35500 w 5925345"/>
              <a:gd name="connsiteY14" fmla="*/ 619943 h 1876623"/>
              <a:gd name="connsiteX15" fmla="*/ 110919 w 5925345"/>
              <a:gd name="connsiteY15" fmla="*/ 372437 h 1876623"/>
              <a:gd name="connsiteX16" fmla="*/ 247616 w 5925345"/>
              <a:gd name="connsiteY16" fmla="*/ 285221 h 1876623"/>
              <a:gd name="connsiteX17" fmla="*/ 506869 w 5925345"/>
              <a:gd name="connsiteY17" fmla="*/ 285221 h 1876623"/>
              <a:gd name="connsiteX18" fmla="*/ 1081941 w 5925345"/>
              <a:gd name="connsiteY18" fmla="*/ 266363 h 1876623"/>
              <a:gd name="connsiteX19" fmla="*/ 1534455 w 5925345"/>
              <a:gd name="connsiteY19" fmla="*/ 252220 h 1876623"/>
              <a:gd name="connsiteX20" fmla="*/ 2957992 w 5925345"/>
              <a:gd name="connsiteY20" fmla="*/ 214505 h 1876623"/>
              <a:gd name="connsiteX21" fmla="*/ 3679188 w 5925345"/>
              <a:gd name="connsiteY21" fmla="*/ 153218 h 1876623"/>
              <a:gd name="connsiteX22" fmla="*/ 4108134 w 5925345"/>
              <a:gd name="connsiteY22" fmla="*/ 113145 h 1876623"/>
              <a:gd name="connsiteX23" fmla="*/ 4704417 w 5925345"/>
              <a:gd name="connsiteY23" fmla="*/ 40072 h 1876623"/>
              <a:gd name="connsiteX24" fmla="*/ 5006094 w 5925345"/>
              <a:gd name="connsiteY24" fmla="*/ 16500 h 1876623"/>
              <a:gd name="connsiteX25" fmla="*/ 5623588 w 5925345"/>
              <a:gd name="connsiteY25" fmla="*/ 0 h 1876623"/>
              <a:gd name="connsiteX26" fmla="*/ 5729646 w 5925345"/>
              <a:gd name="connsiteY26" fmla="*/ 9429 h 1876623"/>
              <a:gd name="connsiteX27" fmla="*/ 5790924 w 5925345"/>
              <a:gd name="connsiteY27" fmla="*/ 63644 h 1876623"/>
              <a:gd name="connsiteX28" fmla="*/ 5880484 w 5925345"/>
              <a:gd name="connsiteY28" fmla="*/ 577513 h 1876623"/>
              <a:gd name="connsiteX29" fmla="*/ 5904053 w 5925345"/>
              <a:gd name="connsiteY29" fmla="*/ 846234 h 1876623"/>
              <a:gd name="connsiteX30" fmla="*/ 5904053 w 5925345"/>
              <a:gd name="connsiteY30" fmla="*/ 1056025 h 1876623"/>
              <a:gd name="connsiteX31" fmla="*/ 5911123 w 5925345"/>
              <a:gd name="connsiteY31" fmla="*/ 1056025 h 1876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925345" h="1876623">
                <a:moveTo>
                  <a:pt x="5911123" y="1060739"/>
                </a:moveTo>
                <a:cubicBezTo>
                  <a:pt x="5915837" y="1166813"/>
                  <a:pt x="5920551" y="1275244"/>
                  <a:pt x="5925264" y="1383675"/>
                </a:cubicBezTo>
                <a:cubicBezTo>
                  <a:pt x="5927621" y="1433176"/>
                  <a:pt x="5878127" y="1477963"/>
                  <a:pt x="5814493" y="1480320"/>
                </a:cubicBezTo>
                <a:cubicBezTo>
                  <a:pt x="5496318" y="1494463"/>
                  <a:pt x="5180500" y="1525107"/>
                  <a:pt x="4867040" y="1572251"/>
                </a:cubicBezTo>
                <a:cubicBezTo>
                  <a:pt x="4751554" y="1588751"/>
                  <a:pt x="4633711" y="1595823"/>
                  <a:pt x="4518226" y="1605252"/>
                </a:cubicBezTo>
                <a:cubicBezTo>
                  <a:pt x="4310823" y="1624109"/>
                  <a:pt x="4103420" y="1642967"/>
                  <a:pt x="3896018" y="1657110"/>
                </a:cubicBezTo>
                <a:cubicBezTo>
                  <a:pt x="3672117" y="1673610"/>
                  <a:pt x="3445860" y="1690111"/>
                  <a:pt x="3221959" y="1694825"/>
                </a:cubicBezTo>
                <a:cubicBezTo>
                  <a:pt x="2882573" y="1704254"/>
                  <a:pt x="2540830" y="1716040"/>
                  <a:pt x="2203800" y="1746683"/>
                </a:cubicBezTo>
                <a:cubicBezTo>
                  <a:pt x="2034107" y="1760827"/>
                  <a:pt x="1864414" y="1763184"/>
                  <a:pt x="1694721" y="1774970"/>
                </a:cubicBezTo>
                <a:cubicBezTo>
                  <a:pt x="1348264" y="1798542"/>
                  <a:pt x="1001808" y="1812685"/>
                  <a:pt x="657708" y="1862186"/>
                </a:cubicBezTo>
                <a:cubicBezTo>
                  <a:pt x="554006" y="1878686"/>
                  <a:pt x="447948" y="1881044"/>
                  <a:pt x="341890" y="1869258"/>
                </a:cubicBezTo>
                <a:cubicBezTo>
                  <a:pt x="308894" y="1864543"/>
                  <a:pt x="275898" y="1857472"/>
                  <a:pt x="245259" y="1848043"/>
                </a:cubicBezTo>
                <a:cubicBezTo>
                  <a:pt x="198122" y="1831542"/>
                  <a:pt x="167483" y="1807971"/>
                  <a:pt x="158056" y="1760827"/>
                </a:cubicBezTo>
                <a:cubicBezTo>
                  <a:pt x="110919" y="1461463"/>
                  <a:pt x="59068" y="1164456"/>
                  <a:pt x="4861" y="865091"/>
                </a:cubicBezTo>
                <a:cubicBezTo>
                  <a:pt x="-6924" y="782590"/>
                  <a:pt x="2504" y="697730"/>
                  <a:pt x="35500" y="619943"/>
                </a:cubicBezTo>
                <a:cubicBezTo>
                  <a:pt x="66139" y="539798"/>
                  <a:pt x="103848" y="459654"/>
                  <a:pt x="110919" y="372437"/>
                </a:cubicBezTo>
                <a:cubicBezTo>
                  <a:pt x="115633" y="315864"/>
                  <a:pt x="169840" y="285221"/>
                  <a:pt x="247616" y="285221"/>
                </a:cubicBezTo>
                <a:cubicBezTo>
                  <a:pt x="334820" y="285221"/>
                  <a:pt x="419666" y="287578"/>
                  <a:pt x="506869" y="285221"/>
                </a:cubicBezTo>
                <a:cubicBezTo>
                  <a:pt x="697774" y="280507"/>
                  <a:pt x="891036" y="273435"/>
                  <a:pt x="1081941" y="266363"/>
                </a:cubicBezTo>
                <a:cubicBezTo>
                  <a:pt x="1232779" y="261649"/>
                  <a:pt x="1383617" y="249863"/>
                  <a:pt x="1534455" y="252220"/>
                </a:cubicBezTo>
                <a:cubicBezTo>
                  <a:pt x="2010539" y="256935"/>
                  <a:pt x="2484265" y="235720"/>
                  <a:pt x="2957992" y="214505"/>
                </a:cubicBezTo>
                <a:cubicBezTo>
                  <a:pt x="3198391" y="205076"/>
                  <a:pt x="3438789" y="174433"/>
                  <a:pt x="3679188" y="153218"/>
                </a:cubicBezTo>
                <a:cubicBezTo>
                  <a:pt x="3822956" y="141432"/>
                  <a:pt x="3964366" y="129646"/>
                  <a:pt x="4108134" y="113145"/>
                </a:cubicBezTo>
                <a:cubicBezTo>
                  <a:pt x="4308466" y="89574"/>
                  <a:pt x="4506442" y="63644"/>
                  <a:pt x="4704417" y="40072"/>
                </a:cubicBezTo>
                <a:cubicBezTo>
                  <a:pt x="4803404" y="28286"/>
                  <a:pt x="4904749" y="21215"/>
                  <a:pt x="5006094" y="16500"/>
                </a:cubicBezTo>
                <a:cubicBezTo>
                  <a:pt x="5211139" y="9429"/>
                  <a:pt x="5418542" y="4714"/>
                  <a:pt x="5623588" y="0"/>
                </a:cubicBezTo>
                <a:cubicBezTo>
                  <a:pt x="5658940" y="0"/>
                  <a:pt x="5694293" y="4714"/>
                  <a:pt x="5729646" y="9429"/>
                </a:cubicBezTo>
                <a:cubicBezTo>
                  <a:pt x="5760285" y="11786"/>
                  <a:pt x="5786211" y="33001"/>
                  <a:pt x="5790924" y="63644"/>
                </a:cubicBezTo>
                <a:cubicBezTo>
                  <a:pt x="5819206" y="235720"/>
                  <a:pt x="5852202" y="405438"/>
                  <a:pt x="5880484" y="577513"/>
                </a:cubicBezTo>
                <a:cubicBezTo>
                  <a:pt x="5894625" y="667087"/>
                  <a:pt x="5899339" y="756660"/>
                  <a:pt x="5904053" y="846234"/>
                </a:cubicBezTo>
                <a:cubicBezTo>
                  <a:pt x="5908767" y="916950"/>
                  <a:pt x="5904053" y="985309"/>
                  <a:pt x="5904053" y="1056025"/>
                </a:cubicBezTo>
                <a:lnTo>
                  <a:pt x="5911123" y="1056025"/>
                </a:lnTo>
                <a:close/>
              </a:path>
            </a:pathLst>
          </a:custGeom>
          <a:solidFill>
            <a:srgbClr val="F5C946"/>
          </a:solidFill>
          <a:ln w="16366" cap="flat">
            <a:noFill/>
            <a:prstDash val="solid"/>
            <a:miter/>
          </a:ln>
        </p:spPr>
        <p:txBody>
          <a:bodyPr rtlCol="0" anchor="ctr"/>
          <a:lstStyle/>
          <a:p>
            <a:endParaRPr lang="en-US"/>
          </a:p>
        </p:txBody>
      </p:sp>
      <p:sp>
        <p:nvSpPr>
          <p:cNvPr id="44" name="TextBox 43">
            <a:extLst>
              <a:ext uri="{FF2B5EF4-FFF2-40B4-BE49-F238E27FC236}">
                <a16:creationId xmlns:a16="http://schemas.microsoft.com/office/drawing/2014/main" id="{A9482611-AE56-42DC-45C6-AEBBF3EFF8D1}"/>
              </a:ext>
            </a:extLst>
          </p:cNvPr>
          <p:cNvSpPr txBox="1"/>
          <p:nvPr/>
        </p:nvSpPr>
        <p:spPr>
          <a:xfrm>
            <a:off x="9530779" y="6001708"/>
            <a:ext cx="619394" cy="369332"/>
          </a:xfrm>
          <a:prstGeom prst="rect">
            <a:avLst/>
          </a:prstGeom>
          <a:noFill/>
        </p:spPr>
        <p:txBody>
          <a:bodyPr wrap="square" rtlCol="0">
            <a:spAutoFit/>
          </a:bodyPr>
          <a:lstStyle/>
          <a:p>
            <a:r>
              <a:rPr lang="en-GB"/>
              <a:t>6</a:t>
            </a:r>
          </a:p>
        </p:txBody>
      </p:sp>
    </p:spTree>
    <p:extLst>
      <p:ext uri="{BB962C8B-B14F-4D97-AF65-F5344CB8AC3E}">
        <p14:creationId xmlns:p14="http://schemas.microsoft.com/office/powerpoint/2010/main" val="3285874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7512843-818E-3487-D418-D330911D96D0}"/>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GB"/>
              <a:t>Types of memorials &amp; monuments 2</a:t>
            </a:r>
          </a:p>
        </p:txBody>
      </p:sp>
      <p:pic>
        <p:nvPicPr>
          <p:cNvPr id="32" name="Picture 31" descr="A line drawing of a cross shaped grave stone">
            <a:extLst>
              <a:ext uri="{FF2B5EF4-FFF2-40B4-BE49-F238E27FC236}">
                <a16:creationId xmlns:a16="http://schemas.microsoft.com/office/drawing/2014/main" id="{4667446D-7F25-AD6C-1287-FEA033DD6B16}"/>
              </a:ext>
            </a:extLst>
          </p:cNvPr>
          <p:cNvPicPr>
            <a:picLocks noChangeAspect="1"/>
          </p:cNvPicPr>
          <p:nvPr/>
        </p:nvPicPr>
        <p:blipFill>
          <a:blip r:embed="rId3"/>
          <a:srcRect/>
          <a:stretch/>
        </p:blipFill>
        <p:spPr>
          <a:xfrm>
            <a:off x="1019389" y="138368"/>
            <a:ext cx="1298713" cy="2421843"/>
          </a:xfrm>
          <a:prstGeom prst="rect">
            <a:avLst/>
          </a:prstGeom>
        </p:spPr>
      </p:pic>
      <p:sp>
        <p:nvSpPr>
          <p:cNvPr id="11" name="Picture 3">
            <a:extLst>
              <a:ext uri="{FF2B5EF4-FFF2-40B4-BE49-F238E27FC236}">
                <a16:creationId xmlns:a16="http://schemas.microsoft.com/office/drawing/2014/main" id="{2709F074-2659-4F23-A85A-4CE4019DBFBD}"/>
              </a:ext>
              <a:ext uri="{C183D7F6-B498-43B3-948B-1728B52AA6E4}">
                <adec:decorative xmlns:adec="http://schemas.microsoft.com/office/drawing/2017/decorative" val="1"/>
              </a:ext>
            </a:extLst>
          </p:cNvPr>
          <p:cNvSpPr/>
          <p:nvPr/>
        </p:nvSpPr>
        <p:spPr>
          <a:xfrm>
            <a:off x="733578" y="2572678"/>
            <a:ext cx="1944024" cy="615694"/>
          </a:xfrm>
          <a:custGeom>
            <a:avLst/>
            <a:gdLst>
              <a:gd name="connsiteX0" fmla="*/ 5911123 w 5925345"/>
              <a:gd name="connsiteY0" fmla="*/ 1060739 h 1876623"/>
              <a:gd name="connsiteX1" fmla="*/ 5925264 w 5925345"/>
              <a:gd name="connsiteY1" fmla="*/ 1383675 h 1876623"/>
              <a:gd name="connsiteX2" fmla="*/ 5814493 w 5925345"/>
              <a:gd name="connsiteY2" fmla="*/ 1480320 h 1876623"/>
              <a:gd name="connsiteX3" fmla="*/ 4867040 w 5925345"/>
              <a:gd name="connsiteY3" fmla="*/ 1572251 h 1876623"/>
              <a:gd name="connsiteX4" fmla="*/ 4518226 w 5925345"/>
              <a:gd name="connsiteY4" fmla="*/ 1605252 h 1876623"/>
              <a:gd name="connsiteX5" fmla="*/ 3896018 w 5925345"/>
              <a:gd name="connsiteY5" fmla="*/ 1657110 h 1876623"/>
              <a:gd name="connsiteX6" fmla="*/ 3221959 w 5925345"/>
              <a:gd name="connsiteY6" fmla="*/ 1694825 h 1876623"/>
              <a:gd name="connsiteX7" fmla="*/ 2203800 w 5925345"/>
              <a:gd name="connsiteY7" fmla="*/ 1746683 h 1876623"/>
              <a:gd name="connsiteX8" fmla="*/ 1694721 w 5925345"/>
              <a:gd name="connsiteY8" fmla="*/ 1774970 h 1876623"/>
              <a:gd name="connsiteX9" fmla="*/ 657708 w 5925345"/>
              <a:gd name="connsiteY9" fmla="*/ 1862186 h 1876623"/>
              <a:gd name="connsiteX10" fmla="*/ 341890 w 5925345"/>
              <a:gd name="connsiteY10" fmla="*/ 1869258 h 1876623"/>
              <a:gd name="connsiteX11" fmla="*/ 245259 w 5925345"/>
              <a:gd name="connsiteY11" fmla="*/ 1848043 h 1876623"/>
              <a:gd name="connsiteX12" fmla="*/ 158056 w 5925345"/>
              <a:gd name="connsiteY12" fmla="*/ 1760827 h 1876623"/>
              <a:gd name="connsiteX13" fmla="*/ 4861 w 5925345"/>
              <a:gd name="connsiteY13" fmla="*/ 865091 h 1876623"/>
              <a:gd name="connsiteX14" fmla="*/ 35500 w 5925345"/>
              <a:gd name="connsiteY14" fmla="*/ 619943 h 1876623"/>
              <a:gd name="connsiteX15" fmla="*/ 110919 w 5925345"/>
              <a:gd name="connsiteY15" fmla="*/ 372437 h 1876623"/>
              <a:gd name="connsiteX16" fmla="*/ 247616 w 5925345"/>
              <a:gd name="connsiteY16" fmla="*/ 285221 h 1876623"/>
              <a:gd name="connsiteX17" fmla="*/ 506869 w 5925345"/>
              <a:gd name="connsiteY17" fmla="*/ 285221 h 1876623"/>
              <a:gd name="connsiteX18" fmla="*/ 1081941 w 5925345"/>
              <a:gd name="connsiteY18" fmla="*/ 266363 h 1876623"/>
              <a:gd name="connsiteX19" fmla="*/ 1534455 w 5925345"/>
              <a:gd name="connsiteY19" fmla="*/ 252220 h 1876623"/>
              <a:gd name="connsiteX20" fmla="*/ 2957992 w 5925345"/>
              <a:gd name="connsiteY20" fmla="*/ 214505 h 1876623"/>
              <a:gd name="connsiteX21" fmla="*/ 3679188 w 5925345"/>
              <a:gd name="connsiteY21" fmla="*/ 153218 h 1876623"/>
              <a:gd name="connsiteX22" fmla="*/ 4108134 w 5925345"/>
              <a:gd name="connsiteY22" fmla="*/ 113145 h 1876623"/>
              <a:gd name="connsiteX23" fmla="*/ 4704417 w 5925345"/>
              <a:gd name="connsiteY23" fmla="*/ 40072 h 1876623"/>
              <a:gd name="connsiteX24" fmla="*/ 5006094 w 5925345"/>
              <a:gd name="connsiteY24" fmla="*/ 16500 h 1876623"/>
              <a:gd name="connsiteX25" fmla="*/ 5623588 w 5925345"/>
              <a:gd name="connsiteY25" fmla="*/ 0 h 1876623"/>
              <a:gd name="connsiteX26" fmla="*/ 5729646 w 5925345"/>
              <a:gd name="connsiteY26" fmla="*/ 9429 h 1876623"/>
              <a:gd name="connsiteX27" fmla="*/ 5790924 w 5925345"/>
              <a:gd name="connsiteY27" fmla="*/ 63644 h 1876623"/>
              <a:gd name="connsiteX28" fmla="*/ 5880484 w 5925345"/>
              <a:gd name="connsiteY28" fmla="*/ 577513 h 1876623"/>
              <a:gd name="connsiteX29" fmla="*/ 5904053 w 5925345"/>
              <a:gd name="connsiteY29" fmla="*/ 846234 h 1876623"/>
              <a:gd name="connsiteX30" fmla="*/ 5904053 w 5925345"/>
              <a:gd name="connsiteY30" fmla="*/ 1056025 h 1876623"/>
              <a:gd name="connsiteX31" fmla="*/ 5911123 w 5925345"/>
              <a:gd name="connsiteY31" fmla="*/ 1056025 h 1876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925345" h="1876623">
                <a:moveTo>
                  <a:pt x="5911123" y="1060739"/>
                </a:moveTo>
                <a:cubicBezTo>
                  <a:pt x="5915837" y="1166813"/>
                  <a:pt x="5920551" y="1275244"/>
                  <a:pt x="5925264" y="1383675"/>
                </a:cubicBezTo>
                <a:cubicBezTo>
                  <a:pt x="5927621" y="1433176"/>
                  <a:pt x="5878127" y="1477963"/>
                  <a:pt x="5814493" y="1480320"/>
                </a:cubicBezTo>
                <a:cubicBezTo>
                  <a:pt x="5496318" y="1494463"/>
                  <a:pt x="5180500" y="1525107"/>
                  <a:pt x="4867040" y="1572251"/>
                </a:cubicBezTo>
                <a:cubicBezTo>
                  <a:pt x="4751554" y="1588751"/>
                  <a:pt x="4633711" y="1595823"/>
                  <a:pt x="4518226" y="1605252"/>
                </a:cubicBezTo>
                <a:cubicBezTo>
                  <a:pt x="4310823" y="1624109"/>
                  <a:pt x="4103420" y="1642967"/>
                  <a:pt x="3896018" y="1657110"/>
                </a:cubicBezTo>
                <a:cubicBezTo>
                  <a:pt x="3672117" y="1673610"/>
                  <a:pt x="3445860" y="1690111"/>
                  <a:pt x="3221959" y="1694825"/>
                </a:cubicBezTo>
                <a:cubicBezTo>
                  <a:pt x="2882573" y="1704254"/>
                  <a:pt x="2540830" y="1716040"/>
                  <a:pt x="2203800" y="1746683"/>
                </a:cubicBezTo>
                <a:cubicBezTo>
                  <a:pt x="2034107" y="1760827"/>
                  <a:pt x="1864414" y="1763184"/>
                  <a:pt x="1694721" y="1774970"/>
                </a:cubicBezTo>
                <a:cubicBezTo>
                  <a:pt x="1348264" y="1798542"/>
                  <a:pt x="1001808" y="1812685"/>
                  <a:pt x="657708" y="1862186"/>
                </a:cubicBezTo>
                <a:cubicBezTo>
                  <a:pt x="554006" y="1878686"/>
                  <a:pt x="447948" y="1881044"/>
                  <a:pt x="341890" y="1869258"/>
                </a:cubicBezTo>
                <a:cubicBezTo>
                  <a:pt x="308894" y="1864543"/>
                  <a:pt x="275898" y="1857472"/>
                  <a:pt x="245259" y="1848043"/>
                </a:cubicBezTo>
                <a:cubicBezTo>
                  <a:pt x="198122" y="1831542"/>
                  <a:pt x="167483" y="1807971"/>
                  <a:pt x="158056" y="1760827"/>
                </a:cubicBezTo>
                <a:cubicBezTo>
                  <a:pt x="110919" y="1461463"/>
                  <a:pt x="59068" y="1164456"/>
                  <a:pt x="4861" y="865091"/>
                </a:cubicBezTo>
                <a:cubicBezTo>
                  <a:pt x="-6924" y="782590"/>
                  <a:pt x="2504" y="697730"/>
                  <a:pt x="35500" y="619943"/>
                </a:cubicBezTo>
                <a:cubicBezTo>
                  <a:pt x="66139" y="539798"/>
                  <a:pt x="103848" y="459654"/>
                  <a:pt x="110919" y="372437"/>
                </a:cubicBezTo>
                <a:cubicBezTo>
                  <a:pt x="115633" y="315864"/>
                  <a:pt x="169840" y="285221"/>
                  <a:pt x="247616" y="285221"/>
                </a:cubicBezTo>
                <a:cubicBezTo>
                  <a:pt x="334820" y="285221"/>
                  <a:pt x="419666" y="287578"/>
                  <a:pt x="506869" y="285221"/>
                </a:cubicBezTo>
                <a:cubicBezTo>
                  <a:pt x="697774" y="280507"/>
                  <a:pt x="891036" y="273435"/>
                  <a:pt x="1081941" y="266363"/>
                </a:cubicBezTo>
                <a:cubicBezTo>
                  <a:pt x="1232779" y="261649"/>
                  <a:pt x="1383617" y="249863"/>
                  <a:pt x="1534455" y="252220"/>
                </a:cubicBezTo>
                <a:cubicBezTo>
                  <a:pt x="2010539" y="256935"/>
                  <a:pt x="2484265" y="235720"/>
                  <a:pt x="2957992" y="214505"/>
                </a:cubicBezTo>
                <a:cubicBezTo>
                  <a:pt x="3198391" y="205076"/>
                  <a:pt x="3438789" y="174433"/>
                  <a:pt x="3679188" y="153218"/>
                </a:cubicBezTo>
                <a:cubicBezTo>
                  <a:pt x="3822956" y="141432"/>
                  <a:pt x="3964366" y="129646"/>
                  <a:pt x="4108134" y="113145"/>
                </a:cubicBezTo>
                <a:cubicBezTo>
                  <a:pt x="4308466" y="89574"/>
                  <a:pt x="4506442" y="63644"/>
                  <a:pt x="4704417" y="40072"/>
                </a:cubicBezTo>
                <a:cubicBezTo>
                  <a:pt x="4803404" y="28286"/>
                  <a:pt x="4904749" y="21215"/>
                  <a:pt x="5006094" y="16500"/>
                </a:cubicBezTo>
                <a:cubicBezTo>
                  <a:pt x="5211139" y="9429"/>
                  <a:pt x="5418542" y="4714"/>
                  <a:pt x="5623588" y="0"/>
                </a:cubicBezTo>
                <a:cubicBezTo>
                  <a:pt x="5658940" y="0"/>
                  <a:pt x="5694293" y="4714"/>
                  <a:pt x="5729646" y="9429"/>
                </a:cubicBezTo>
                <a:cubicBezTo>
                  <a:pt x="5760285" y="11786"/>
                  <a:pt x="5786211" y="33001"/>
                  <a:pt x="5790924" y="63644"/>
                </a:cubicBezTo>
                <a:cubicBezTo>
                  <a:pt x="5819206" y="235720"/>
                  <a:pt x="5852202" y="405438"/>
                  <a:pt x="5880484" y="577513"/>
                </a:cubicBezTo>
                <a:cubicBezTo>
                  <a:pt x="5894625" y="667087"/>
                  <a:pt x="5899339" y="756660"/>
                  <a:pt x="5904053" y="846234"/>
                </a:cubicBezTo>
                <a:cubicBezTo>
                  <a:pt x="5908767" y="916950"/>
                  <a:pt x="5904053" y="985309"/>
                  <a:pt x="5904053" y="1056025"/>
                </a:cubicBezTo>
                <a:lnTo>
                  <a:pt x="5911123" y="1056025"/>
                </a:lnTo>
                <a:close/>
              </a:path>
            </a:pathLst>
          </a:custGeom>
          <a:solidFill>
            <a:srgbClr val="F5C946"/>
          </a:solidFill>
          <a:ln w="16366" cap="flat">
            <a:noFill/>
            <a:prstDash val="solid"/>
            <a:miter/>
          </a:ln>
        </p:spPr>
        <p:txBody>
          <a:bodyPr rtlCol="0" anchor="ctr"/>
          <a:lstStyle/>
          <a:p>
            <a:endParaRPr lang="en-US"/>
          </a:p>
        </p:txBody>
      </p:sp>
      <p:sp>
        <p:nvSpPr>
          <p:cNvPr id="2" name="TextBox 1">
            <a:extLst>
              <a:ext uri="{FF2B5EF4-FFF2-40B4-BE49-F238E27FC236}">
                <a16:creationId xmlns:a16="http://schemas.microsoft.com/office/drawing/2014/main" id="{532193A3-C6EC-4223-A332-AD3BF9EC79A4}"/>
              </a:ext>
            </a:extLst>
          </p:cNvPr>
          <p:cNvSpPr txBox="1"/>
          <p:nvPr/>
        </p:nvSpPr>
        <p:spPr>
          <a:xfrm>
            <a:off x="1490158" y="2693659"/>
            <a:ext cx="619394" cy="369332"/>
          </a:xfrm>
          <a:prstGeom prst="rect">
            <a:avLst/>
          </a:prstGeom>
          <a:noFill/>
        </p:spPr>
        <p:txBody>
          <a:bodyPr wrap="square" rtlCol="0">
            <a:spAutoFit/>
          </a:bodyPr>
          <a:lstStyle/>
          <a:p>
            <a:r>
              <a:rPr lang="en-GB"/>
              <a:t>7</a:t>
            </a:r>
          </a:p>
        </p:txBody>
      </p:sp>
      <p:pic>
        <p:nvPicPr>
          <p:cNvPr id="34" name="Picture 33" descr="A line drawing of an obelisk shaped grave stone">
            <a:extLst>
              <a:ext uri="{FF2B5EF4-FFF2-40B4-BE49-F238E27FC236}">
                <a16:creationId xmlns:a16="http://schemas.microsoft.com/office/drawing/2014/main" id="{80C7B35D-500B-465C-49E4-E066D5461CDC}"/>
              </a:ext>
            </a:extLst>
          </p:cNvPr>
          <p:cNvPicPr>
            <a:picLocks noChangeAspect="1"/>
          </p:cNvPicPr>
          <p:nvPr/>
        </p:nvPicPr>
        <p:blipFill>
          <a:blip r:embed="rId4"/>
          <a:srcRect/>
          <a:stretch/>
        </p:blipFill>
        <p:spPr>
          <a:xfrm>
            <a:off x="5221357" y="-17020"/>
            <a:ext cx="1152939" cy="2689073"/>
          </a:xfrm>
          <a:prstGeom prst="rect">
            <a:avLst/>
          </a:prstGeom>
        </p:spPr>
      </p:pic>
      <p:sp>
        <p:nvSpPr>
          <p:cNvPr id="12" name="Picture 3">
            <a:extLst>
              <a:ext uri="{FF2B5EF4-FFF2-40B4-BE49-F238E27FC236}">
                <a16:creationId xmlns:a16="http://schemas.microsoft.com/office/drawing/2014/main" id="{C62DDEB4-21B3-4325-AC1E-77F7F6BC89B3}"/>
              </a:ext>
              <a:ext uri="{C183D7F6-B498-43B3-948B-1728B52AA6E4}">
                <adec:decorative xmlns:adec="http://schemas.microsoft.com/office/drawing/2017/decorative" val="1"/>
              </a:ext>
            </a:extLst>
          </p:cNvPr>
          <p:cNvSpPr/>
          <p:nvPr/>
        </p:nvSpPr>
        <p:spPr>
          <a:xfrm>
            <a:off x="4895678" y="2552818"/>
            <a:ext cx="1944024" cy="615694"/>
          </a:xfrm>
          <a:custGeom>
            <a:avLst/>
            <a:gdLst>
              <a:gd name="connsiteX0" fmla="*/ 5911123 w 5925345"/>
              <a:gd name="connsiteY0" fmla="*/ 1060739 h 1876623"/>
              <a:gd name="connsiteX1" fmla="*/ 5925264 w 5925345"/>
              <a:gd name="connsiteY1" fmla="*/ 1383675 h 1876623"/>
              <a:gd name="connsiteX2" fmla="*/ 5814493 w 5925345"/>
              <a:gd name="connsiteY2" fmla="*/ 1480320 h 1876623"/>
              <a:gd name="connsiteX3" fmla="*/ 4867040 w 5925345"/>
              <a:gd name="connsiteY3" fmla="*/ 1572251 h 1876623"/>
              <a:gd name="connsiteX4" fmla="*/ 4518226 w 5925345"/>
              <a:gd name="connsiteY4" fmla="*/ 1605252 h 1876623"/>
              <a:gd name="connsiteX5" fmla="*/ 3896018 w 5925345"/>
              <a:gd name="connsiteY5" fmla="*/ 1657110 h 1876623"/>
              <a:gd name="connsiteX6" fmla="*/ 3221959 w 5925345"/>
              <a:gd name="connsiteY6" fmla="*/ 1694825 h 1876623"/>
              <a:gd name="connsiteX7" fmla="*/ 2203800 w 5925345"/>
              <a:gd name="connsiteY7" fmla="*/ 1746683 h 1876623"/>
              <a:gd name="connsiteX8" fmla="*/ 1694721 w 5925345"/>
              <a:gd name="connsiteY8" fmla="*/ 1774970 h 1876623"/>
              <a:gd name="connsiteX9" fmla="*/ 657708 w 5925345"/>
              <a:gd name="connsiteY9" fmla="*/ 1862186 h 1876623"/>
              <a:gd name="connsiteX10" fmla="*/ 341890 w 5925345"/>
              <a:gd name="connsiteY10" fmla="*/ 1869258 h 1876623"/>
              <a:gd name="connsiteX11" fmla="*/ 245259 w 5925345"/>
              <a:gd name="connsiteY11" fmla="*/ 1848043 h 1876623"/>
              <a:gd name="connsiteX12" fmla="*/ 158056 w 5925345"/>
              <a:gd name="connsiteY12" fmla="*/ 1760827 h 1876623"/>
              <a:gd name="connsiteX13" fmla="*/ 4861 w 5925345"/>
              <a:gd name="connsiteY13" fmla="*/ 865091 h 1876623"/>
              <a:gd name="connsiteX14" fmla="*/ 35500 w 5925345"/>
              <a:gd name="connsiteY14" fmla="*/ 619943 h 1876623"/>
              <a:gd name="connsiteX15" fmla="*/ 110919 w 5925345"/>
              <a:gd name="connsiteY15" fmla="*/ 372437 h 1876623"/>
              <a:gd name="connsiteX16" fmla="*/ 247616 w 5925345"/>
              <a:gd name="connsiteY16" fmla="*/ 285221 h 1876623"/>
              <a:gd name="connsiteX17" fmla="*/ 506869 w 5925345"/>
              <a:gd name="connsiteY17" fmla="*/ 285221 h 1876623"/>
              <a:gd name="connsiteX18" fmla="*/ 1081941 w 5925345"/>
              <a:gd name="connsiteY18" fmla="*/ 266363 h 1876623"/>
              <a:gd name="connsiteX19" fmla="*/ 1534455 w 5925345"/>
              <a:gd name="connsiteY19" fmla="*/ 252220 h 1876623"/>
              <a:gd name="connsiteX20" fmla="*/ 2957992 w 5925345"/>
              <a:gd name="connsiteY20" fmla="*/ 214505 h 1876623"/>
              <a:gd name="connsiteX21" fmla="*/ 3679188 w 5925345"/>
              <a:gd name="connsiteY21" fmla="*/ 153218 h 1876623"/>
              <a:gd name="connsiteX22" fmla="*/ 4108134 w 5925345"/>
              <a:gd name="connsiteY22" fmla="*/ 113145 h 1876623"/>
              <a:gd name="connsiteX23" fmla="*/ 4704417 w 5925345"/>
              <a:gd name="connsiteY23" fmla="*/ 40072 h 1876623"/>
              <a:gd name="connsiteX24" fmla="*/ 5006094 w 5925345"/>
              <a:gd name="connsiteY24" fmla="*/ 16500 h 1876623"/>
              <a:gd name="connsiteX25" fmla="*/ 5623588 w 5925345"/>
              <a:gd name="connsiteY25" fmla="*/ 0 h 1876623"/>
              <a:gd name="connsiteX26" fmla="*/ 5729646 w 5925345"/>
              <a:gd name="connsiteY26" fmla="*/ 9429 h 1876623"/>
              <a:gd name="connsiteX27" fmla="*/ 5790924 w 5925345"/>
              <a:gd name="connsiteY27" fmla="*/ 63644 h 1876623"/>
              <a:gd name="connsiteX28" fmla="*/ 5880484 w 5925345"/>
              <a:gd name="connsiteY28" fmla="*/ 577513 h 1876623"/>
              <a:gd name="connsiteX29" fmla="*/ 5904053 w 5925345"/>
              <a:gd name="connsiteY29" fmla="*/ 846234 h 1876623"/>
              <a:gd name="connsiteX30" fmla="*/ 5904053 w 5925345"/>
              <a:gd name="connsiteY30" fmla="*/ 1056025 h 1876623"/>
              <a:gd name="connsiteX31" fmla="*/ 5911123 w 5925345"/>
              <a:gd name="connsiteY31" fmla="*/ 1056025 h 1876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925345" h="1876623">
                <a:moveTo>
                  <a:pt x="5911123" y="1060739"/>
                </a:moveTo>
                <a:cubicBezTo>
                  <a:pt x="5915837" y="1166813"/>
                  <a:pt x="5920551" y="1275244"/>
                  <a:pt x="5925264" y="1383675"/>
                </a:cubicBezTo>
                <a:cubicBezTo>
                  <a:pt x="5927621" y="1433176"/>
                  <a:pt x="5878127" y="1477963"/>
                  <a:pt x="5814493" y="1480320"/>
                </a:cubicBezTo>
                <a:cubicBezTo>
                  <a:pt x="5496318" y="1494463"/>
                  <a:pt x="5180500" y="1525107"/>
                  <a:pt x="4867040" y="1572251"/>
                </a:cubicBezTo>
                <a:cubicBezTo>
                  <a:pt x="4751554" y="1588751"/>
                  <a:pt x="4633711" y="1595823"/>
                  <a:pt x="4518226" y="1605252"/>
                </a:cubicBezTo>
                <a:cubicBezTo>
                  <a:pt x="4310823" y="1624109"/>
                  <a:pt x="4103420" y="1642967"/>
                  <a:pt x="3896018" y="1657110"/>
                </a:cubicBezTo>
                <a:cubicBezTo>
                  <a:pt x="3672117" y="1673610"/>
                  <a:pt x="3445860" y="1690111"/>
                  <a:pt x="3221959" y="1694825"/>
                </a:cubicBezTo>
                <a:cubicBezTo>
                  <a:pt x="2882573" y="1704254"/>
                  <a:pt x="2540830" y="1716040"/>
                  <a:pt x="2203800" y="1746683"/>
                </a:cubicBezTo>
                <a:cubicBezTo>
                  <a:pt x="2034107" y="1760827"/>
                  <a:pt x="1864414" y="1763184"/>
                  <a:pt x="1694721" y="1774970"/>
                </a:cubicBezTo>
                <a:cubicBezTo>
                  <a:pt x="1348264" y="1798542"/>
                  <a:pt x="1001808" y="1812685"/>
                  <a:pt x="657708" y="1862186"/>
                </a:cubicBezTo>
                <a:cubicBezTo>
                  <a:pt x="554006" y="1878686"/>
                  <a:pt x="447948" y="1881044"/>
                  <a:pt x="341890" y="1869258"/>
                </a:cubicBezTo>
                <a:cubicBezTo>
                  <a:pt x="308894" y="1864543"/>
                  <a:pt x="275898" y="1857472"/>
                  <a:pt x="245259" y="1848043"/>
                </a:cubicBezTo>
                <a:cubicBezTo>
                  <a:pt x="198122" y="1831542"/>
                  <a:pt x="167483" y="1807971"/>
                  <a:pt x="158056" y="1760827"/>
                </a:cubicBezTo>
                <a:cubicBezTo>
                  <a:pt x="110919" y="1461463"/>
                  <a:pt x="59068" y="1164456"/>
                  <a:pt x="4861" y="865091"/>
                </a:cubicBezTo>
                <a:cubicBezTo>
                  <a:pt x="-6924" y="782590"/>
                  <a:pt x="2504" y="697730"/>
                  <a:pt x="35500" y="619943"/>
                </a:cubicBezTo>
                <a:cubicBezTo>
                  <a:pt x="66139" y="539798"/>
                  <a:pt x="103848" y="459654"/>
                  <a:pt x="110919" y="372437"/>
                </a:cubicBezTo>
                <a:cubicBezTo>
                  <a:pt x="115633" y="315864"/>
                  <a:pt x="169840" y="285221"/>
                  <a:pt x="247616" y="285221"/>
                </a:cubicBezTo>
                <a:cubicBezTo>
                  <a:pt x="334820" y="285221"/>
                  <a:pt x="419666" y="287578"/>
                  <a:pt x="506869" y="285221"/>
                </a:cubicBezTo>
                <a:cubicBezTo>
                  <a:pt x="697774" y="280507"/>
                  <a:pt x="891036" y="273435"/>
                  <a:pt x="1081941" y="266363"/>
                </a:cubicBezTo>
                <a:cubicBezTo>
                  <a:pt x="1232779" y="261649"/>
                  <a:pt x="1383617" y="249863"/>
                  <a:pt x="1534455" y="252220"/>
                </a:cubicBezTo>
                <a:cubicBezTo>
                  <a:pt x="2010539" y="256935"/>
                  <a:pt x="2484265" y="235720"/>
                  <a:pt x="2957992" y="214505"/>
                </a:cubicBezTo>
                <a:cubicBezTo>
                  <a:pt x="3198391" y="205076"/>
                  <a:pt x="3438789" y="174433"/>
                  <a:pt x="3679188" y="153218"/>
                </a:cubicBezTo>
                <a:cubicBezTo>
                  <a:pt x="3822956" y="141432"/>
                  <a:pt x="3964366" y="129646"/>
                  <a:pt x="4108134" y="113145"/>
                </a:cubicBezTo>
                <a:cubicBezTo>
                  <a:pt x="4308466" y="89574"/>
                  <a:pt x="4506442" y="63644"/>
                  <a:pt x="4704417" y="40072"/>
                </a:cubicBezTo>
                <a:cubicBezTo>
                  <a:pt x="4803404" y="28286"/>
                  <a:pt x="4904749" y="21215"/>
                  <a:pt x="5006094" y="16500"/>
                </a:cubicBezTo>
                <a:cubicBezTo>
                  <a:pt x="5211139" y="9429"/>
                  <a:pt x="5418542" y="4714"/>
                  <a:pt x="5623588" y="0"/>
                </a:cubicBezTo>
                <a:cubicBezTo>
                  <a:pt x="5658940" y="0"/>
                  <a:pt x="5694293" y="4714"/>
                  <a:pt x="5729646" y="9429"/>
                </a:cubicBezTo>
                <a:cubicBezTo>
                  <a:pt x="5760285" y="11786"/>
                  <a:pt x="5786211" y="33001"/>
                  <a:pt x="5790924" y="63644"/>
                </a:cubicBezTo>
                <a:cubicBezTo>
                  <a:pt x="5819206" y="235720"/>
                  <a:pt x="5852202" y="405438"/>
                  <a:pt x="5880484" y="577513"/>
                </a:cubicBezTo>
                <a:cubicBezTo>
                  <a:pt x="5894625" y="667087"/>
                  <a:pt x="5899339" y="756660"/>
                  <a:pt x="5904053" y="846234"/>
                </a:cubicBezTo>
                <a:cubicBezTo>
                  <a:pt x="5908767" y="916950"/>
                  <a:pt x="5904053" y="985309"/>
                  <a:pt x="5904053" y="1056025"/>
                </a:cubicBezTo>
                <a:lnTo>
                  <a:pt x="5911123" y="1056025"/>
                </a:lnTo>
                <a:close/>
              </a:path>
            </a:pathLst>
          </a:custGeom>
          <a:solidFill>
            <a:srgbClr val="F5C946"/>
          </a:solidFill>
          <a:ln w="16366" cap="flat">
            <a:noFill/>
            <a:prstDash val="solid"/>
            <a:miter/>
          </a:ln>
        </p:spPr>
        <p:txBody>
          <a:bodyPr rtlCol="0" anchor="ctr"/>
          <a:lstStyle/>
          <a:p>
            <a:endParaRPr lang="en-US"/>
          </a:p>
        </p:txBody>
      </p:sp>
      <p:sp>
        <p:nvSpPr>
          <p:cNvPr id="21" name="TextBox 20">
            <a:extLst>
              <a:ext uri="{FF2B5EF4-FFF2-40B4-BE49-F238E27FC236}">
                <a16:creationId xmlns:a16="http://schemas.microsoft.com/office/drawing/2014/main" id="{0F36B01C-92A8-4770-9BD0-3BD33ECE883F}"/>
              </a:ext>
            </a:extLst>
          </p:cNvPr>
          <p:cNvSpPr txBox="1"/>
          <p:nvPr/>
        </p:nvSpPr>
        <p:spPr>
          <a:xfrm>
            <a:off x="5707611" y="2688482"/>
            <a:ext cx="619394" cy="369332"/>
          </a:xfrm>
          <a:prstGeom prst="rect">
            <a:avLst/>
          </a:prstGeom>
          <a:noFill/>
        </p:spPr>
        <p:txBody>
          <a:bodyPr wrap="square" rtlCol="0">
            <a:spAutoFit/>
          </a:bodyPr>
          <a:lstStyle/>
          <a:p>
            <a:r>
              <a:rPr lang="en-GB"/>
              <a:t>8</a:t>
            </a:r>
          </a:p>
        </p:txBody>
      </p:sp>
      <p:pic>
        <p:nvPicPr>
          <p:cNvPr id="36" name="Picture 35" descr="A line drawing of a body shaped grave stone">
            <a:extLst>
              <a:ext uri="{FF2B5EF4-FFF2-40B4-BE49-F238E27FC236}">
                <a16:creationId xmlns:a16="http://schemas.microsoft.com/office/drawing/2014/main" id="{3BF81E84-2D3B-E87B-8204-E8F7ECA0E8A3}"/>
              </a:ext>
            </a:extLst>
          </p:cNvPr>
          <p:cNvPicPr>
            <a:picLocks noChangeAspect="1"/>
          </p:cNvPicPr>
          <p:nvPr/>
        </p:nvPicPr>
        <p:blipFill>
          <a:blip r:embed="rId5"/>
          <a:srcRect/>
          <a:stretch/>
        </p:blipFill>
        <p:spPr>
          <a:xfrm>
            <a:off x="8752107" y="543077"/>
            <a:ext cx="1557343" cy="1963863"/>
          </a:xfrm>
          <a:prstGeom prst="rect">
            <a:avLst/>
          </a:prstGeom>
        </p:spPr>
      </p:pic>
      <p:sp>
        <p:nvSpPr>
          <p:cNvPr id="13" name="Picture 3">
            <a:extLst>
              <a:ext uri="{FF2B5EF4-FFF2-40B4-BE49-F238E27FC236}">
                <a16:creationId xmlns:a16="http://schemas.microsoft.com/office/drawing/2014/main" id="{90FDEF02-1217-471E-9F66-7DB9C9D0062B}"/>
              </a:ext>
              <a:ext uri="{C183D7F6-B498-43B3-948B-1728B52AA6E4}">
                <adec:decorative xmlns:adec="http://schemas.microsoft.com/office/drawing/2017/decorative" val="1"/>
              </a:ext>
            </a:extLst>
          </p:cNvPr>
          <p:cNvSpPr/>
          <p:nvPr/>
        </p:nvSpPr>
        <p:spPr>
          <a:xfrm>
            <a:off x="8579230" y="2552818"/>
            <a:ext cx="1944024" cy="615694"/>
          </a:xfrm>
          <a:custGeom>
            <a:avLst/>
            <a:gdLst>
              <a:gd name="connsiteX0" fmla="*/ 5911123 w 5925345"/>
              <a:gd name="connsiteY0" fmla="*/ 1060739 h 1876623"/>
              <a:gd name="connsiteX1" fmla="*/ 5925264 w 5925345"/>
              <a:gd name="connsiteY1" fmla="*/ 1383675 h 1876623"/>
              <a:gd name="connsiteX2" fmla="*/ 5814493 w 5925345"/>
              <a:gd name="connsiteY2" fmla="*/ 1480320 h 1876623"/>
              <a:gd name="connsiteX3" fmla="*/ 4867040 w 5925345"/>
              <a:gd name="connsiteY3" fmla="*/ 1572251 h 1876623"/>
              <a:gd name="connsiteX4" fmla="*/ 4518226 w 5925345"/>
              <a:gd name="connsiteY4" fmla="*/ 1605252 h 1876623"/>
              <a:gd name="connsiteX5" fmla="*/ 3896018 w 5925345"/>
              <a:gd name="connsiteY5" fmla="*/ 1657110 h 1876623"/>
              <a:gd name="connsiteX6" fmla="*/ 3221959 w 5925345"/>
              <a:gd name="connsiteY6" fmla="*/ 1694825 h 1876623"/>
              <a:gd name="connsiteX7" fmla="*/ 2203800 w 5925345"/>
              <a:gd name="connsiteY7" fmla="*/ 1746683 h 1876623"/>
              <a:gd name="connsiteX8" fmla="*/ 1694721 w 5925345"/>
              <a:gd name="connsiteY8" fmla="*/ 1774970 h 1876623"/>
              <a:gd name="connsiteX9" fmla="*/ 657708 w 5925345"/>
              <a:gd name="connsiteY9" fmla="*/ 1862186 h 1876623"/>
              <a:gd name="connsiteX10" fmla="*/ 341890 w 5925345"/>
              <a:gd name="connsiteY10" fmla="*/ 1869258 h 1876623"/>
              <a:gd name="connsiteX11" fmla="*/ 245259 w 5925345"/>
              <a:gd name="connsiteY11" fmla="*/ 1848043 h 1876623"/>
              <a:gd name="connsiteX12" fmla="*/ 158056 w 5925345"/>
              <a:gd name="connsiteY12" fmla="*/ 1760827 h 1876623"/>
              <a:gd name="connsiteX13" fmla="*/ 4861 w 5925345"/>
              <a:gd name="connsiteY13" fmla="*/ 865091 h 1876623"/>
              <a:gd name="connsiteX14" fmla="*/ 35500 w 5925345"/>
              <a:gd name="connsiteY14" fmla="*/ 619943 h 1876623"/>
              <a:gd name="connsiteX15" fmla="*/ 110919 w 5925345"/>
              <a:gd name="connsiteY15" fmla="*/ 372437 h 1876623"/>
              <a:gd name="connsiteX16" fmla="*/ 247616 w 5925345"/>
              <a:gd name="connsiteY16" fmla="*/ 285221 h 1876623"/>
              <a:gd name="connsiteX17" fmla="*/ 506869 w 5925345"/>
              <a:gd name="connsiteY17" fmla="*/ 285221 h 1876623"/>
              <a:gd name="connsiteX18" fmla="*/ 1081941 w 5925345"/>
              <a:gd name="connsiteY18" fmla="*/ 266363 h 1876623"/>
              <a:gd name="connsiteX19" fmla="*/ 1534455 w 5925345"/>
              <a:gd name="connsiteY19" fmla="*/ 252220 h 1876623"/>
              <a:gd name="connsiteX20" fmla="*/ 2957992 w 5925345"/>
              <a:gd name="connsiteY20" fmla="*/ 214505 h 1876623"/>
              <a:gd name="connsiteX21" fmla="*/ 3679188 w 5925345"/>
              <a:gd name="connsiteY21" fmla="*/ 153218 h 1876623"/>
              <a:gd name="connsiteX22" fmla="*/ 4108134 w 5925345"/>
              <a:gd name="connsiteY22" fmla="*/ 113145 h 1876623"/>
              <a:gd name="connsiteX23" fmla="*/ 4704417 w 5925345"/>
              <a:gd name="connsiteY23" fmla="*/ 40072 h 1876623"/>
              <a:gd name="connsiteX24" fmla="*/ 5006094 w 5925345"/>
              <a:gd name="connsiteY24" fmla="*/ 16500 h 1876623"/>
              <a:gd name="connsiteX25" fmla="*/ 5623588 w 5925345"/>
              <a:gd name="connsiteY25" fmla="*/ 0 h 1876623"/>
              <a:gd name="connsiteX26" fmla="*/ 5729646 w 5925345"/>
              <a:gd name="connsiteY26" fmla="*/ 9429 h 1876623"/>
              <a:gd name="connsiteX27" fmla="*/ 5790924 w 5925345"/>
              <a:gd name="connsiteY27" fmla="*/ 63644 h 1876623"/>
              <a:gd name="connsiteX28" fmla="*/ 5880484 w 5925345"/>
              <a:gd name="connsiteY28" fmla="*/ 577513 h 1876623"/>
              <a:gd name="connsiteX29" fmla="*/ 5904053 w 5925345"/>
              <a:gd name="connsiteY29" fmla="*/ 846234 h 1876623"/>
              <a:gd name="connsiteX30" fmla="*/ 5904053 w 5925345"/>
              <a:gd name="connsiteY30" fmla="*/ 1056025 h 1876623"/>
              <a:gd name="connsiteX31" fmla="*/ 5911123 w 5925345"/>
              <a:gd name="connsiteY31" fmla="*/ 1056025 h 1876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925345" h="1876623">
                <a:moveTo>
                  <a:pt x="5911123" y="1060739"/>
                </a:moveTo>
                <a:cubicBezTo>
                  <a:pt x="5915837" y="1166813"/>
                  <a:pt x="5920551" y="1275244"/>
                  <a:pt x="5925264" y="1383675"/>
                </a:cubicBezTo>
                <a:cubicBezTo>
                  <a:pt x="5927621" y="1433176"/>
                  <a:pt x="5878127" y="1477963"/>
                  <a:pt x="5814493" y="1480320"/>
                </a:cubicBezTo>
                <a:cubicBezTo>
                  <a:pt x="5496318" y="1494463"/>
                  <a:pt x="5180500" y="1525107"/>
                  <a:pt x="4867040" y="1572251"/>
                </a:cubicBezTo>
                <a:cubicBezTo>
                  <a:pt x="4751554" y="1588751"/>
                  <a:pt x="4633711" y="1595823"/>
                  <a:pt x="4518226" y="1605252"/>
                </a:cubicBezTo>
                <a:cubicBezTo>
                  <a:pt x="4310823" y="1624109"/>
                  <a:pt x="4103420" y="1642967"/>
                  <a:pt x="3896018" y="1657110"/>
                </a:cubicBezTo>
                <a:cubicBezTo>
                  <a:pt x="3672117" y="1673610"/>
                  <a:pt x="3445860" y="1690111"/>
                  <a:pt x="3221959" y="1694825"/>
                </a:cubicBezTo>
                <a:cubicBezTo>
                  <a:pt x="2882573" y="1704254"/>
                  <a:pt x="2540830" y="1716040"/>
                  <a:pt x="2203800" y="1746683"/>
                </a:cubicBezTo>
                <a:cubicBezTo>
                  <a:pt x="2034107" y="1760827"/>
                  <a:pt x="1864414" y="1763184"/>
                  <a:pt x="1694721" y="1774970"/>
                </a:cubicBezTo>
                <a:cubicBezTo>
                  <a:pt x="1348264" y="1798542"/>
                  <a:pt x="1001808" y="1812685"/>
                  <a:pt x="657708" y="1862186"/>
                </a:cubicBezTo>
                <a:cubicBezTo>
                  <a:pt x="554006" y="1878686"/>
                  <a:pt x="447948" y="1881044"/>
                  <a:pt x="341890" y="1869258"/>
                </a:cubicBezTo>
                <a:cubicBezTo>
                  <a:pt x="308894" y="1864543"/>
                  <a:pt x="275898" y="1857472"/>
                  <a:pt x="245259" y="1848043"/>
                </a:cubicBezTo>
                <a:cubicBezTo>
                  <a:pt x="198122" y="1831542"/>
                  <a:pt x="167483" y="1807971"/>
                  <a:pt x="158056" y="1760827"/>
                </a:cubicBezTo>
                <a:cubicBezTo>
                  <a:pt x="110919" y="1461463"/>
                  <a:pt x="59068" y="1164456"/>
                  <a:pt x="4861" y="865091"/>
                </a:cubicBezTo>
                <a:cubicBezTo>
                  <a:pt x="-6924" y="782590"/>
                  <a:pt x="2504" y="697730"/>
                  <a:pt x="35500" y="619943"/>
                </a:cubicBezTo>
                <a:cubicBezTo>
                  <a:pt x="66139" y="539798"/>
                  <a:pt x="103848" y="459654"/>
                  <a:pt x="110919" y="372437"/>
                </a:cubicBezTo>
                <a:cubicBezTo>
                  <a:pt x="115633" y="315864"/>
                  <a:pt x="169840" y="285221"/>
                  <a:pt x="247616" y="285221"/>
                </a:cubicBezTo>
                <a:cubicBezTo>
                  <a:pt x="334820" y="285221"/>
                  <a:pt x="419666" y="287578"/>
                  <a:pt x="506869" y="285221"/>
                </a:cubicBezTo>
                <a:cubicBezTo>
                  <a:pt x="697774" y="280507"/>
                  <a:pt x="891036" y="273435"/>
                  <a:pt x="1081941" y="266363"/>
                </a:cubicBezTo>
                <a:cubicBezTo>
                  <a:pt x="1232779" y="261649"/>
                  <a:pt x="1383617" y="249863"/>
                  <a:pt x="1534455" y="252220"/>
                </a:cubicBezTo>
                <a:cubicBezTo>
                  <a:pt x="2010539" y="256935"/>
                  <a:pt x="2484265" y="235720"/>
                  <a:pt x="2957992" y="214505"/>
                </a:cubicBezTo>
                <a:cubicBezTo>
                  <a:pt x="3198391" y="205076"/>
                  <a:pt x="3438789" y="174433"/>
                  <a:pt x="3679188" y="153218"/>
                </a:cubicBezTo>
                <a:cubicBezTo>
                  <a:pt x="3822956" y="141432"/>
                  <a:pt x="3964366" y="129646"/>
                  <a:pt x="4108134" y="113145"/>
                </a:cubicBezTo>
                <a:cubicBezTo>
                  <a:pt x="4308466" y="89574"/>
                  <a:pt x="4506442" y="63644"/>
                  <a:pt x="4704417" y="40072"/>
                </a:cubicBezTo>
                <a:cubicBezTo>
                  <a:pt x="4803404" y="28286"/>
                  <a:pt x="4904749" y="21215"/>
                  <a:pt x="5006094" y="16500"/>
                </a:cubicBezTo>
                <a:cubicBezTo>
                  <a:pt x="5211139" y="9429"/>
                  <a:pt x="5418542" y="4714"/>
                  <a:pt x="5623588" y="0"/>
                </a:cubicBezTo>
                <a:cubicBezTo>
                  <a:pt x="5658940" y="0"/>
                  <a:pt x="5694293" y="4714"/>
                  <a:pt x="5729646" y="9429"/>
                </a:cubicBezTo>
                <a:cubicBezTo>
                  <a:pt x="5760285" y="11786"/>
                  <a:pt x="5786211" y="33001"/>
                  <a:pt x="5790924" y="63644"/>
                </a:cubicBezTo>
                <a:cubicBezTo>
                  <a:pt x="5819206" y="235720"/>
                  <a:pt x="5852202" y="405438"/>
                  <a:pt x="5880484" y="577513"/>
                </a:cubicBezTo>
                <a:cubicBezTo>
                  <a:pt x="5894625" y="667087"/>
                  <a:pt x="5899339" y="756660"/>
                  <a:pt x="5904053" y="846234"/>
                </a:cubicBezTo>
                <a:cubicBezTo>
                  <a:pt x="5908767" y="916950"/>
                  <a:pt x="5904053" y="985309"/>
                  <a:pt x="5904053" y="1056025"/>
                </a:cubicBezTo>
                <a:lnTo>
                  <a:pt x="5911123" y="1056025"/>
                </a:lnTo>
                <a:close/>
              </a:path>
            </a:pathLst>
          </a:custGeom>
          <a:solidFill>
            <a:srgbClr val="F5C946"/>
          </a:solidFill>
          <a:ln w="16366" cap="flat">
            <a:noFill/>
            <a:prstDash val="solid"/>
            <a:miter/>
          </a:ln>
        </p:spPr>
        <p:txBody>
          <a:bodyPr rtlCol="0" anchor="ctr"/>
          <a:lstStyle/>
          <a:p>
            <a:endParaRPr lang="en-US"/>
          </a:p>
        </p:txBody>
      </p:sp>
      <p:sp>
        <p:nvSpPr>
          <p:cNvPr id="23" name="TextBox 22">
            <a:extLst>
              <a:ext uri="{FF2B5EF4-FFF2-40B4-BE49-F238E27FC236}">
                <a16:creationId xmlns:a16="http://schemas.microsoft.com/office/drawing/2014/main" id="{2D953CAB-F71D-4810-BF59-5E750BAE380C}"/>
              </a:ext>
            </a:extLst>
          </p:cNvPr>
          <p:cNvSpPr txBox="1"/>
          <p:nvPr/>
        </p:nvSpPr>
        <p:spPr>
          <a:xfrm>
            <a:off x="9434844" y="2669444"/>
            <a:ext cx="619394" cy="369332"/>
          </a:xfrm>
          <a:prstGeom prst="rect">
            <a:avLst/>
          </a:prstGeom>
          <a:noFill/>
        </p:spPr>
        <p:txBody>
          <a:bodyPr wrap="square" rtlCol="0">
            <a:spAutoFit/>
          </a:bodyPr>
          <a:lstStyle/>
          <a:p>
            <a:r>
              <a:rPr lang="en-GB"/>
              <a:t>9</a:t>
            </a:r>
          </a:p>
        </p:txBody>
      </p:sp>
      <p:pic>
        <p:nvPicPr>
          <p:cNvPr id="38" name="Picture 37" descr="A line drawing of a kerb grave">
            <a:extLst>
              <a:ext uri="{FF2B5EF4-FFF2-40B4-BE49-F238E27FC236}">
                <a16:creationId xmlns:a16="http://schemas.microsoft.com/office/drawing/2014/main" id="{C8C097DB-031A-A130-CA42-6E62F9A96F9E}"/>
              </a:ext>
            </a:extLst>
          </p:cNvPr>
          <p:cNvPicPr>
            <a:picLocks noChangeAspect="1"/>
          </p:cNvPicPr>
          <p:nvPr/>
        </p:nvPicPr>
        <p:blipFill>
          <a:blip r:embed="rId6"/>
          <a:srcRect/>
          <a:stretch/>
        </p:blipFill>
        <p:spPr>
          <a:xfrm>
            <a:off x="926296" y="4064248"/>
            <a:ext cx="1815548" cy="1913619"/>
          </a:xfrm>
          <a:prstGeom prst="rect">
            <a:avLst/>
          </a:prstGeom>
        </p:spPr>
      </p:pic>
      <p:sp>
        <p:nvSpPr>
          <p:cNvPr id="19" name="Picture 3">
            <a:extLst>
              <a:ext uri="{FF2B5EF4-FFF2-40B4-BE49-F238E27FC236}">
                <a16:creationId xmlns:a16="http://schemas.microsoft.com/office/drawing/2014/main" id="{763F6D58-5B28-4D51-9E45-1B9C1BEBB261}"/>
              </a:ext>
              <a:ext uri="{C183D7F6-B498-43B3-948B-1728B52AA6E4}">
                <adec:decorative xmlns:adec="http://schemas.microsoft.com/office/drawing/2017/decorative" val="1"/>
              </a:ext>
            </a:extLst>
          </p:cNvPr>
          <p:cNvSpPr/>
          <p:nvPr/>
        </p:nvSpPr>
        <p:spPr>
          <a:xfrm>
            <a:off x="937092" y="5893524"/>
            <a:ext cx="1944024" cy="615694"/>
          </a:xfrm>
          <a:custGeom>
            <a:avLst/>
            <a:gdLst>
              <a:gd name="connsiteX0" fmla="*/ 5911123 w 5925345"/>
              <a:gd name="connsiteY0" fmla="*/ 1060739 h 1876623"/>
              <a:gd name="connsiteX1" fmla="*/ 5925264 w 5925345"/>
              <a:gd name="connsiteY1" fmla="*/ 1383675 h 1876623"/>
              <a:gd name="connsiteX2" fmla="*/ 5814493 w 5925345"/>
              <a:gd name="connsiteY2" fmla="*/ 1480320 h 1876623"/>
              <a:gd name="connsiteX3" fmla="*/ 4867040 w 5925345"/>
              <a:gd name="connsiteY3" fmla="*/ 1572251 h 1876623"/>
              <a:gd name="connsiteX4" fmla="*/ 4518226 w 5925345"/>
              <a:gd name="connsiteY4" fmla="*/ 1605252 h 1876623"/>
              <a:gd name="connsiteX5" fmla="*/ 3896018 w 5925345"/>
              <a:gd name="connsiteY5" fmla="*/ 1657110 h 1876623"/>
              <a:gd name="connsiteX6" fmla="*/ 3221959 w 5925345"/>
              <a:gd name="connsiteY6" fmla="*/ 1694825 h 1876623"/>
              <a:gd name="connsiteX7" fmla="*/ 2203800 w 5925345"/>
              <a:gd name="connsiteY7" fmla="*/ 1746683 h 1876623"/>
              <a:gd name="connsiteX8" fmla="*/ 1694721 w 5925345"/>
              <a:gd name="connsiteY8" fmla="*/ 1774970 h 1876623"/>
              <a:gd name="connsiteX9" fmla="*/ 657708 w 5925345"/>
              <a:gd name="connsiteY9" fmla="*/ 1862186 h 1876623"/>
              <a:gd name="connsiteX10" fmla="*/ 341890 w 5925345"/>
              <a:gd name="connsiteY10" fmla="*/ 1869258 h 1876623"/>
              <a:gd name="connsiteX11" fmla="*/ 245259 w 5925345"/>
              <a:gd name="connsiteY11" fmla="*/ 1848043 h 1876623"/>
              <a:gd name="connsiteX12" fmla="*/ 158056 w 5925345"/>
              <a:gd name="connsiteY12" fmla="*/ 1760827 h 1876623"/>
              <a:gd name="connsiteX13" fmla="*/ 4861 w 5925345"/>
              <a:gd name="connsiteY13" fmla="*/ 865091 h 1876623"/>
              <a:gd name="connsiteX14" fmla="*/ 35500 w 5925345"/>
              <a:gd name="connsiteY14" fmla="*/ 619943 h 1876623"/>
              <a:gd name="connsiteX15" fmla="*/ 110919 w 5925345"/>
              <a:gd name="connsiteY15" fmla="*/ 372437 h 1876623"/>
              <a:gd name="connsiteX16" fmla="*/ 247616 w 5925345"/>
              <a:gd name="connsiteY16" fmla="*/ 285221 h 1876623"/>
              <a:gd name="connsiteX17" fmla="*/ 506869 w 5925345"/>
              <a:gd name="connsiteY17" fmla="*/ 285221 h 1876623"/>
              <a:gd name="connsiteX18" fmla="*/ 1081941 w 5925345"/>
              <a:gd name="connsiteY18" fmla="*/ 266363 h 1876623"/>
              <a:gd name="connsiteX19" fmla="*/ 1534455 w 5925345"/>
              <a:gd name="connsiteY19" fmla="*/ 252220 h 1876623"/>
              <a:gd name="connsiteX20" fmla="*/ 2957992 w 5925345"/>
              <a:gd name="connsiteY20" fmla="*/ 214505 h 1876623"/>
              <a:gd name="connsiteX21" fmla="*/ 3679188 w 5925345"/>
              <a:gd name="connsiteY21" fmla="*/ 153218 h 1876623"/>
              <a:gd name="connsiteX22" fmla="*/ 4108134 w 5925345"/>
              <a:gd name="connsiteY22" fmla="*/ 113145 h 1876623"/>
              <a:gd name="connsiteX23" fmla="*/ 4704417 w 5925345"/>
              <a:gd name="connsiteY23" fmla="*/ 40072 h 1876623"/>
              <a:gd name="connsiteX24" fmla="*/ 5006094 w 5925345"/>
              <a:gd name="connsiteY24" fmla="*/ 16500 h 1876623"/>
              <a:gd name="connsiteX25" fmla="*/ 5623588 w 5925345"/>
              <a:gd name="connsiteY25" fmla="*/ 0 h 1876623"/>
              <a:gd name="connsiteX26" fmla="*/ 5729646 w 5925345"/>
              <a:gd name="connsiteY26" fmla="*/ 9429 h 1876623"/>
              <a:gd name="connsiteX27" fmla="*/ 5790924 w 5925345"/>
              <a:gd name="connsiteY27" fmla="*/ 63644 h 1876623"/>
              <a:gd name="connsiteX28" fmla="*/ 5880484 w 5925345"/>
              <a:gd name="connsiteY28" fmla="*/ 577513 h 1876623"/>
              <a:gd name="connsiteX29" fmla="*/ 5904053 w 5925345"/>
              <a:gd name="connsiteY29" fmla="*/ 846234 h 1876623"/>
              <a:gd name="connsiteX30" fmla="*/ 5904053 w 5925345"/>
              <a:gd name="connsiteY30" fmla="*/ 1056025 h 1876623"/>
              <a:gd name="connsiteX31" fmla="*/ 5911123 w 5925345"/>
              <a:gd name="connsiteY31" fmla="*/ 1056025 h 1876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925345" h="1876623">
                <a:moveTo>
                  <a:pt x="5911123" y="1060739"/>
                </a:moveTo>
                <a:cubicBezTo>
                  <a:pt x="5915837" y="1166813"/>
                  <a:pt x="5920551" y="1275244"/>
                  <a:pt x="5925264" y="1383675"/>
                </a:cubicBezTo>
                <a:cubicBezTo>
                  <a:pt x="5927621" y="1433176"/>
                  <a:pt x="5878127" y="1477963"/>
                  <a:pt x="5814493" y="1480320"/>
                </a:cubicBezTo>
                <a:cubicBezTo>
                  <a:pt x="5496318" y="1494463"/>
                  <a:pt x="5180500" y="1525107"/>
                  <a:pt x="4867040" y="1572251"/>
                </a:cubicBezTo>
                <a:cubicBezTo>
                  <a:pt x="4751554" y="1588751"/>
                  <a:pt x="4633711" y="1595823"/>
                  <a:pt x="4518226" y="1605252"/>
                </a:cubicBezTo>
                <a:cubicBezTo>
                  <a:pt x="4310823" y="1624109"/>
                  <a:pt x="4103420" y="1642967"/>
                  <a:pt x="3896018" y="1657110"/>
                </a:cubicBezTo>
                <a:cubicBezTo>
                  <a:pt x="3672117" y="1673610"/>
                  <a:pt x="3445860" y="1690111"/>
                  <a:pt x="3221959" y="1694825"/>
                </a:cubicBezTo>
                <a:cubicBezTo>
                  <a:pt x="2882573" y="1704254"/>
                  <a:pt x="2540830" y="1716040"/>
                  <a:pt x="2203800" y="1746683"/>
                </a:cubicBezTo>
                <a:cubicBezTo>
                  <a:pt x="2034107" y="1760827"/>
                  <a:pt x="1864414" y="1763184"/>
                  <a:pt x="1694721" y="1774970"/>
                </a:cubicBezTo>
                <a:cubicBezTo>
                  <a:pt x="1348264" y="1798542"/>
                  <a:pt x="1001808" y="1812685"/>
                  <a:pt x="657708" y="1862186"/>
                </a:cubicBezTo>
                <a:cubicBezTo>
                  <a:pt x="554006" y="1878686"/>
                  <a:pt x="447948" y="1881044"/>
                  <a:pt x="341890" y="1869258"/>
                </a:cubicBezTo>
                <a:cubicBezTo>
                  <a:pt x="308894" y="1864543"/>
                  <a:pt x="275898" y="1857472"/>
                  <a:pt x="245259" y="1848043"/>
                </a:cubicBezTo>
                <a:cubicBezTo>
                  <a:pt x="198122" y="1831542"/>
                  <a:pt x="167483" y="1807971"/>
                  <a:pt x="158056" y="1760827"/>
                </a:cubicBezTo>
                <a:cubicBezTo>
                  <a:pt x="110919" y="1461463"/>
                  <a:pt x="59068" y="1164456"/>
                  <a:pt x="4861" y="865091"/>
                </a:cubicBezTo>
                <a:cubicBezTo>
                  <a:pt x="-6924" y="782590"/>
                  <a:pt x="2504" y="697730"/>
                  <a:pt x="35500" y="619943"/>
                </a:cubicBezTo>
                <a:cubicBezTo>
                  <a:pt x="66139" y="539798"/>
                  <a:pt x="103848" y="459654"/>
                  <a:pt x="110919" y="372437"/>
                </a:cubicBezTo>
                <a:cubicBezTo>
                  <a:pt x="115633" y="315864"/>
                  <a:pt x="169840" y="285221"/>
                  <a:pt x="247616" y="285221"/>
                </a:cubicBezTo>
                <a:cubicBezTo>
                  <a:pt x="334820" y="285221"/>
                  <a:pt x="419666" y="287578"/>
                  <a:pt x="506869" y="285221"/>
                </a:cubicBezTo>
                <a:cubicBezTo>
                  <a:pt x="697774" y="280507"/>
                  <a:pt x="891036" y="273435"/>
                  <a:pt x="1081941" y="266363"/>
                </a:cubicBezTo>
                <a:cubicBezTo>
                  <a:pt x="1232779" y="261649"/>
                  <a:pt x="1383617" y="249863"/>
                  <a:pt x="1534455" y="252220"/>
                </a:cubicBezTo>
                <a:cubicBezTo>
                  <a:pt x="2010539" y="256935"/>
                  <a:pt x="2484265" y="235720"/>
                  <a:pt x="2957992" y="214505"/>
                </a:cubicBezTo>
                <a:cubicBezTo>
                  <a:pt x="3198391" y="205076"/>
                  <a:pt x="3438789" y="174433"/>
                  <a:pt x="3679188" y="153218"/>
                </a:cubicBezTo>
                <a:cubicBezTo>
                  <a:pt x="3822956" y="141432"/>
                  <a:pt x="3964366" y="129646"/>
                  <a:pt x="4108134" y="113145"/>
                </a:cubicBezTo>
                <a:cubicBezTo>
                  <a:pt x="4308466" y="89574"/>
                  <a:pt x="4506442" y="63644"/>
                  <a:pt x="4704417" y="40072"/>
                </a:cubicBezTo>
                <a:cubicBezTo>
                  <a:pt x="4803404" y="28286"/>
                  <a:pt x="4904749" y="21215"/>
                  <a:pt x="5006094" y="16500"/>
                </a:cubicBezTo>
                <a:cubicBezTo>
                  <a:pt x="5211139" y="9429"/>
                  <a:pt x="5418542" y="4714"/>
                  <a:pt x="5623588" y="0"/>
                </a:cubicBezTo>
                <a:cubicBezTo>
                  <a:pt x="5658940" y="0"/>
                  <a:pt x="5694293" y="4714"/>
                  <a:pt x="5729646" y="9429"/>
                </a:cubicBezTo>
                <a:cubicBezTo>
                  <a:pt x="5760285" y="11786"/>
                  <a:pt x="5786211" y="33001"/>
                  <a:pt x="5790924" y="63644"/>
                </a:cubicBezTo>
                <a:cubicBezTo>
                  <a:pt x="5819206" y="235720"/>
                  <a:pt x="5852202" y="405438"/>
                  <a:pt x="5880484" y="577513"/>
                </a:cubicBezTo>
                <a:cubicBezTo>
                  <a:pt x="5894625" y="667087"/>
                  <a:pt x="5899339" y="756660"/>
                  <a:pt x="5904053" y="846234"/>
                </a:cubicBezTo>
                <a:cubicBezTo>
                  <a:pt x="5908767" y="916950"/>
                  <a:pt x="5904053" y="985309"/>
                  <a:pt x="5904053" y="1056025"/>
                </a:cubicBezTo>
                <a:lnTo>
                  <a:pt x="5911123" y="1056025"/>
                </a:lnTo>
                <a:close/>
              </a:path>
            </a:pathLst>
          </a:custGeom>
          <a:solidFill>
            <a:srgbClr val="F5C946"/>
          </a:solidFill>
          <a:ln w="16366" cap="flat">
            <a:noFill/>
            <a:prstDash val="solid"/>
            <a:miter/>
          </a:ln>
        </p:spPr>
        <p:txBody>
          <a:bodyPr rtlCol="0" anchor="ctr"/>
          <a:lstStyle/>
          <a:p>
            <a:endParaRPr lang="en-US"/>
          </a:p>
        </p:txBody>
      </p:sp>
      <p:sp>
        <p:nvSpPr>
          <p:cNvPr id="22" name="TextBox 21">
            <a:extLst>
              <a:ext uri="{FF2B5EF4-FFF2-40B4-BE49-F238E27FC236}">
                <a16:creationId xmlns:a16="http://schemas.microsoft.com/office/drawing/2014/main" id="{B791DC5E-1869-424F-BD14-D676E651FC64}"/>
              </a:ext>
            </a:extLst>
          </p:cNvPr>
          <p:cNvSpPr txBox="1"/>
          <p:nvPr/>
        </p:nvSpPr>
        <p:spPr>
          <a:xfrm>
            <a:off x="1668745" y="6059870"/>
            <a:ext cx="619394" cy="369332"/>
          </a:xfrm>
          <a:prstGeom prst="rect">
            <a:avLst/>
          </a:prstGeom>
          <a:noFill/>
        </p:spPr>
        <p:txBody>
          <a:bodyPr wrap="square" rtlCol="0">
            <a:spAutoFit/>
          </a:bodyPr>
          <a:lstStyle/>
          <a:p>
            <a:r>
              <a:rPr lang="en-GB"/>
              <a:t>10</a:t>
            </a:r>
          </a:p>
        </p:txBody>
      </p:sp>
      <p:pic>
        <p:nvPicPr>
          <p:cNvPr id="40" name="Picture 39" descr="A line drawing of a ledger stone grave">
            <a:extLst>
              <a:ext uri="{FF2B5EF4-FFF2-40B4-BE49-F238E27FC236}">
                <a16:creationId xmlns:a16="http://schemas.microsoft.com/office/drawing/2014/main" id="{F0FB2D25-22F0-255D-316F-DE97EDA8357F}"/>
              </a:ext>
            </a:extLst>
          </p:cNvPr>
          <p:cNvPicPr>
            <a:picLocks noChangeAspect="1"/>
          </p:cNvPicPr>
          <p:nvPr/>
        </p:nvPicPr>
        <p:blipFill>
          <a:blip r:embed="rId7"/>
          <a:srcRect/>
          <a:stretch/>
        </p:blipFill>
        <p:spPr>
          <a:xfrm>
            <a:off x="4864761" y="3951361"/>
            <a:ext cx="1911949" cy="2050347"/>
          </a:xfrm>
          <a:prstGeom prst="rect">
            <a:avLst/>
          </a:prstGeom>
        </p:spPr>
      </p:pic>
      <p:sp>
        <p:nvSpPr>
          <p:cNvPr id="14" name="Picture 3">
            <a:extLst>
              <a:ext uri="{FF2B5EF4-FFF2-40B4-BE49-F238E27FC236}">
                <a16:creationId xmlns:a16="http://schemas.microsoft.com/office/drawing/2014/main" id="{38C588D5-C072-4600-871F-A878759A9917}"/>
              </a:ext>
              <a:ext uri="{C183D7F6-B498-43B3-948B-1728B52AA6E4}">
                <adec:decorative xmlns:adec="http://schemas.microsoft.com/office/drawing/2017/decorative" val="1"/>
              </a:ext>
            </a:extLst>
          </p:cNvPr>
          <p:cNvSpPr/>
          <p:nvPr/>
        </p:nvSpPr>
        <p:spPr>
          <a:xfrm>
            <a:off x="4735599" y="5893524"/>
            <a:ext cx="1944024" cy="615694"/>
          </a:xfrm>
          <a:custGeom>
            <a:avLst/>
            <a:gdLst>
              <a:gd name="connsiteX0" fmla="*/ 5911123 w 5925345"/>
              <a:gd name="connsiteY0" fmla="*/ 1060739 h 1876623"/>
              <a:gd name="connsiteX1" fmla="*/ 5925264 w 5925345"/>
              <a:gd name="connsiteY1" fmla="*/ 1383675 h 1876623"/>
              <a:gd name="connsiteX2" fmla="*/ 5814493 w 5925345"/>
              <a:gd name="connsiteY2" fmla="*/ 1480320 h 1876623"/>
              <a:gd name="connsiteX3" fmla="*/ 4867040 w 5925345"/>
              <a:gd name="connsiteY3" fmla="*/ 1572251 h 1876623"/>
              <a:gd name="connsiteX4" fmla="*/ 4518226 w 5925345"/>
              <a:gd name="connsiteY4" fmla="*/ 1605252 h 1876623"/>
              <a:gd name="connsiteX5" fmla="*/ 3896018 w 5925345"/>
              <a:gd name="connsiteY5" fmla="*/ 1657110 h 1876623"/>
              <a:gd name="connsiteX6" fmla="*/ 3221959 w 5925345"/>
              <a:gd name="connsiteY6" fmla="*/ 1694825 h 1876623"/>
              <a:gd name="connsiteX7" fmla="*/ 2203800 w 5925345"/>
              <a:gd name="connsiteY7" fmla="*/ 1746683 h 1876623"/>
              <a:gd name="connsiteX8" fmla="*/ 1694721 w 5925345"/>
              <a:gd name="connsiteY8" fmla="*/ 1774970 h 1876623"/>
              <a:gd name="connsiteX9" fmla="*/ 657708 w 5925345"/>
              <a:gd name="connsiteY9" fmla="*/ 1862186 h 1876623"/>
              <a:gd name="connsiteX10" fmla="*/ 341890 w 5925345"/>
              <a:gd name="connsiteY10" fmla="*/ 1869258 h 1876623"/>
              <a:gd name="connsiteX11" fmla="*/ 245259 w 5925345"/>
              <a:gd name="connsiteY11" fmla="*/ 1848043 h 1876623"/>
              <a:gd name="connsiteX12" fmla="*/ 158056 w 5925345"/>
              <a:gd name="connsiteY12" fmla="*/ 1760827 h 1876623"/>
              <a:gd name="connsiteX13" fmla="*/ 4861 w 5925345"/>
              <a:gd name="connsiteY13" fmla="*/ 865091 h 1876623"/>
              <a:gd name="connsiteX14" fmla="*/ 35500 w 5925345"/>
              <a:gd name="connsiteY14" fmla="*/ 619943 h 1876623"/>
              <a:gd name="connsiteX15" fmla="*/ 110919 w 5925345"/>
              <a:gd name="connsiteY15" fmla="*/ 372437 h 1876623"/>
              <a:gd name="connsiteX16" fmla="*/ 247616 w 5925345"/>
              <a:gd name="connsiteY16" fmla="*/ 285221 h 1876623"/>
              <a:gd name="connsiteX17" fmla="*/ 506869 w 5925345"/>
              <a:gd name="connsiteY17" fmla="*/ 285221 h 1876623"/>
              <a:gd name="connsiteX18" fmla="*/ 1081941 w 5925345"/>
              <a:gd name="connsiteY18" fmla="*/ 266363 h 1876623"/>
              <a:gd name="connsiteX19" fmla="*/ 1534455 w 5925345"/>
              <a:gd name="connsiteY19" fmla="*/ 252220 h 1876623"/>
              <a:gd name="connsiteX20" fmla="*/ 2957992 w 5925345"/>
              <a:gd name="connsiteY20" fmla="*/ 214505 h 1876623"/>
              <a:gd name="connsiteX21" fmla="*/ 3679188 w 5925345"/>
              <a:gd name="connsiteY21" fmla="*/ 153218 h 1876623"/>
              <a:gd name="connsiteX22" fmla="*/ 4108134 w 5925345"/>
              <a:gd name="connsiteY22" fmla="*/ 113145 h 1876623"/>
              <a:gd name="connsiteX23" fmla="*/ 4704417 w 5925345"/>
              <a:gd name="connsiteY23" fmla="*/ 40072 h 1876623"/>
              <a:gd name="connsiteX24" fmla="*/ 5006094 w 5925345"/>
              <a:gd name="connsiteY24" fmla="*/ 16500 h 1876623"/>
              <a:gd name="connsiteX25" fmla="*/ 5623588 w 5925345"/>
              <a:gd name="connsiteY25" fmla="*/ 0 h 1876623"/>
              <a:gd name="connsiteX26" fmla="*/ 5729646 w 5925345"/>
              <a:gd name="connsiteY26" fmla="*/ 9429 h 1876623"/>
              <a:gd name="connsiteX27" fmla="*/ 5790924 w 5925345"/>
              <a:gd name="connsiteY27" fmla="*/ 63644 h 1876623"/>
              <a:gd name="connsiteX28" fmla="*/ 5880484 w 5925345"/>
              <a:gd name="connsiteY28" fmla="*/ 577513 h 1876623"/>
              <a:gd name="connsiteX29" fmla="*/ 5904053 w 5925345"/>
              <a:gd name="connsiteY29" fmla="*/ 846234 h 1876623"/>
              <a:gd name="connsiteX30" fmla="*/ 5904053 w 5925345"/>
              <a:gd name="connsiteY30" fmla="*/ 1056025 h 1876623"/>
              <a:gd name="connsiteX31" fmla="*/ 5911123 w 5925345"/>
              <a:gd name="connsiteY31" fmla="*/ 1056025 h 1876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925345" h="1876623">
                <a:moveTo>
                  <a:pt x="5911123" y="1060739"/>
                </a:moveTo>
                <a:cubicBezTo>
                  <a:pt x="5915837" y="1166813"/>
                  <a:pt x="5920551" y="1275244"/>
                  <a:pt x="5925264" y="1383675"/>
                </a:cubicBezTo>
                <a:cubicBezTo>
                  <a:pt x="5927621" y="1433176"/>
                  <a:pt x="5878127" y="1477963"/>
                  <a:pt x="5814493" y="1480320"/>
                </a:cubicBezTo>
                <a:cubicBezTo>
                  <a:pt x="5496318" y="1494463"/>
                  <a:pt x="5180500" y="1525107"/>
                  <a:pt x="4867040" y="1572251"/>
                </a:cubicBezTo>
                <a:cubicBezTo>
                  <a:pt x="4751554" y="1588751"/>
                  <a:pt x="4633711" y="1595823"/>
                  <a:pt x="4518226" y="1605252"/>
                </a:cubicBezTo>
                <a:cubicBezTo>
                  <a:pt x="4310823" y="1624109"/>
                  <a:pt x="4103420" y="1642967"/>
                  <a:pt x="3896018" y="1657110"/>
                </a:cubicBezTo>
                <a:cubicBezTo>
                  <a:pt x="3672117" y="1673610"/>
                  <a:pt x="3445860" y="1690111"/>
                  <a:pt x="3221959" y="1694825"/>
                </a:cubicBezTo>
                <a:cubicBezTo>
                  <a:pt x="2882573" y="1704254"/>
                  <a:pt x="2540830" y="1716040"/>
                  <a:pt x="2203800" y="1746683"/>
                </a:cubicBezTo>
                <a:cubicBezTo>
                  <a:pt x="2034107" y="1760827"/>
                  <a:pt x="1864414" y="1763184"/>
                  <a:pt x="1694721" y="1774970"/>
                </a:cubicBezTo>
                <a:cubicBezTo>
                  <a:pt x="1348264" y="1798542"/>
                  <a:pt x="1001808" y="1812685"/>
                  <a:pt x="657708" y="1862186"/>
                </a:cubicBezTo>
                <a:cubicBezTo>
                  <a:pt x="554006" y="1878686"/>
                  <a:pt x="447948" y="1881044"/>
                  <a:pt x="341890" y="1869258"/>
                </a:cubicBezTo>
                <a:cubicBezTo>
                  <a:pt x="308894" y="1864543"/>
                  <a:pt x="275898" y="1857472"/>
                  <a:pt x="245259" y="1848043"/>
                </a:cubicBezTo>
                <a:cubicBezTo>
                  <a:pt x="198122" y="1831542"/>
                  <a:pt x="167483" y="1807971"/>
                  <a:pt x="158056" y="1760827"/>
                </a:cubicBezTo>
                <a:cubicBezTo>
                  <a:pt x="110919" y="1461463"/>
                  <a:pt x="59068" y="1164456"/>
                  <a:pt x="4861" y="865091"/>
                </a:cubicBezTo>
                <a:cubicBezTo>
                  <a:pt x="-6924" y="782590"/>
                  <a:pt x="2504" y="697730"/>
                  <a:pt x="35500" y="619943"/>
                </a:cubicBezTo>
                <a:cubicBezTo>
                  <a:pt x="66139" y="539798"/>
                  <a:pt x="103848" y="459654"/>
                  <a:pt x="110919" y="372437"/>
                </a:cubicBezTo>
                <a:cubicBezTo>
                  <a:pt x="115633" y="315864"/>
                  <a:pt x="169840" y="285221"/>
                  <a:pt x="247616" y="285221"/>
                </a:cubicBezTo>
                <a:cubicBezTo>
                  <a:pt x="334820" y="285221"/>
                  <a:pt x="419666" y="287578"/>
                  <a:pt x="506869" y="285221"/>
                </a:cubicBezTo>
                <a:cubicBezTo>
                  <a:pt x="697774" y="280507"/>
                  <a:pt x="891036" y="273435"/>
                  <a:pt x="1081941" y="266363"/>
                </a:cubicBezTo>
                <a:cubicBezTo>
                  <a:pt x="1232779" y="261649"/>
                  <a:pt x="1383617" y="249863"/>
                  <a:pt x="1534455" y="252220"/>
                </a:cubicBezTo>
                <a:cubicBezTo>
                  <a:pt x="2010539" y="256935"/>
                  <a:pt x="2484265" y="235720"/>
                  <a:pt x="2957992" y="214505"/>
                </a:cubicBezTo>
                <a:cubicBezTo>
                  <a:pt x="3198391" y="205076"/>
                  <a:pt x="3438789" y="174433"/>
                  <a:pt x="3679188" y="153218"/>
                </a:cubicBezTo>
                <a:cubicBezTo>
                  <a:pt x="3822956" y="141432"/>
                  <a:pt x="3964366" y="129646"/>
                  <a:pt x="4108134" y="113145"/>
                </a:cubicBezTo>
                <a:cubicBezTo>
                  <a:pt x="4308466" y="89574"/>
                  <a:pt x="4506442" y="63644"/>
                  <a:pt x="4704417" y="40072"/>
                </a:cubicBezTo>
                <a:cubicBezTo>
                  <a:pt x="4803404" y="28286"/>
                  <a:pt x="4904749" y="21215"/>
                  <a:pt x="5006094" y="16500"/>
                </a:cubicBezTo>
                <a:cubicBezTo>
                  <a:pt x="5211139" y="9429"/>
                  <a:pt x="5418542" y="4714"/>
                  <a:pt x="5623588" y="0"/>
                </a:cubicBezTo>
                <a:cubicBezTo>
                  <a:pt x="5658940" y="0"/>
                  <a:pt x="5694293" y="4714"/>
                  <a:pt x="5729646" y="9429"/>
                </a:cubicBezTo>
                <a:cubicBezTo>
                  <a:pt x="5760285" y="11786"/>
                  <a:pt x="5786211" y="33001"/>
                  <a:pt x="5790924" y="63644"/>
                </a:cubicBezTo>
                <a:cubicBezTo>
                  <a:pt x="5819206" y="235720"/>
                  <a:pt x="5852202" y="405438"/>
                  <a:pt x="5880484" y="577513"/>
                </a:cubicBezTo>
                <a:cubicBezTo>
                  <a:pt x="5894625" y="667087"/>
                  <a:pt x="5899339" y="756660"/>
                  <a:pt x="5904053" y="846234"/>
                </a:cubicBezTo>
                <a:cubicBezTo>
                  <a:pt x="5908767" y="916950"/>
                  <a:pt x="5904053" y="985309"/>
                  <a:pt x="5904053" y="1056025"/>
                </a:cubicBezTo>
                <a:lnTo>
                  <a:pt x="5911123" y="1056025"/>
                </a:lnTo>
                <a:close/>
              </a:path>
            </a:pathLst>
          </a:custGeom>
          <a:solidFill>
            <a:srgbClr val="F5C946"/>
          </a:solidFill>
          <a:ln w="16366" cap="flat">
            <a:noFill/>
            <a:prstDash val="solid"/>
            <a:miter/>
          </a:ln>
        </p:spPr>
        <p:txBody>
          <a:bodyPr rtlCol="0" anchor="ctr"/>
          <a:lstStyle/>
          <a:p>
            <a:endParaRPr lang="en-US"/>
          </a:p>
        </p:txBody>
      </p:sp>
      <p:sp>
        <p:nvSpPr>
          <p:cNvPr id="25" name="TextBox 24">
            <a:extLst>
              <a:ext uri="{FF2B5EF4-FFF2-40B4-BE49-F238E27FC236}">
                <a16:creationId xmlns:a16="http://schemas.microsoft.com/office/drawing/2014/main" id="{4A29E2D2-DDEC-47F0-B7A4-B1B6AF83E16C}"/>
              </a:ext>
            </a:extLst>
          </p:cNvPr>
          <p:cNvSpPr txBox="1"/>
          <p:nvPr/>
        </p:nvSpPr>
        <p:spPr>
          <a:xfrm>
            <a:off x="5516173" y="6059870"/>
            <a:ext cx="619394" cy="369332"/>
          </a:xfrm>
          <a:prstGeom prst="rect">
            <a:avLst/>
          </a:prstGeom>
          <a:noFill/>
        </p:spPr>
        <p:txBody>
          <a:bodyPr wrap="square" rtlCol="0">
            <a:spAutoFit/>
          </a:bodyPr>
          <a:lstStyle/>
          <a:p>
            <a:r>
              <a:rPr lang="en-GB"/>
              <a:t>11</a:t>
            </a:r>
          </a:p>
        </p:txBody>
      </p:sp>
      <p:pic>
        <p:nvPicPr>
          <p:cNvPr id="42" name="Picture 41" descr="A line drawing of a headstone grave">
            <a:extLst>
              <a:ext uri="{FF2B5EF4-FFF2-40B4-BE49-F238E27FC236}">
                <a16:creationId xmlns:a16="http://schemas.microsoft.com/office/drawing/2014/main" id="{747E2248-2E2C-8E46-9638-06D9AC0CE657}"/>
              </a:ext>
            </a:extLst>
          </p:cNvPr>
          <p:cNvPicPr>
            <a:picLocks noChangeAspect="1"/>
          </p:cNvPicPr>
          <p:nvPr/>
        </p:nvPicPr>
        <p:blipFill>
          <a:blip r:embed="rId8"/>
          <a:srcRect/>
          <a:stretch/>
        </p:blipFill>
        <p:spPr>
          <a:xfrm>
            <a:off x="8805955" y="3803944"/>
            <a:ext cx="1449646" cy="2089580"/>
          </a:xfrm>
          <a:prstGeom prst="rect">
            <a:avLst/>
          </a:prstGeom>
        </p:spPr>
      </p:pic>
      <p:sp>
        <p:nvSpPr>
          <p:cNvPr id="43" name="Picture 3">
            <a:extLst>
              <a:ext uri="{FF2B5EF4-FFF2-40B4-BE49-F238E27FC236}">
                <a16:creationId xmlns:a16="http://schemas.microsoft.com/office/drawing/2014/main" id="{235C11A2-320D-EA3D-4073-F1D930B9E78B}"/>
              </a:ext>
              <a:ext uri="{C183D7F6-B498-43B3-948B-1728B52AA6E4}">
                <adec:decorative xmlns:adec="http://schemas.microsoft.com/office/drawing/2017/decorative" val="1"/>
              </a:ext>
            </a:extLst>
          </p:cNvPr>
          <p:cNvSpPr/>
          <p:nvPr/>
        </p:nvSpPr>
        <p:spPr>
          <a:xfrm>
            <a:off x="8674030" y="5893524"/>
            <a:ext cx="1944024" cy="615694"/>
          </a:xfrm>
          <a:custGeom>
            <a:avLst/>
            <a:gdLst>
              <a:gd name="connsiteX0" fmla="*/ 5911123 w 5925345"/>
              <a:gd name="connsiteY0" fmla="*/ 1060739 h 1876623"/>
              <a:gd name="connsiteX1" fmla="*/ 5925264 w 5925345"/>
              <a:gd name="connsiteY1" fmla="*/ 1383675 h 1876623"/>
              <a:gd name="connsiteX2" fmla="*/ 5814493 w 5925345"/>
              <a:gd name="connsiteY2" fmla="*/ 1480320 h 1876623"/>
              <a:gd name="connsiteX3" fmla="*/ 4867040 w 5925345"/>
              <a:gd name="connsiteY3" fmla="*/ 1572251 h 1876623"/>
              <a:gd name="connsiteX4" fmla="*/ 4518226 w 5925345"/>
              <a:gd name="connsiteY4" fmla="*/ 1605252 h 1876623"/>
              <a:gd name="connsiteX5" fmla="*/ 3896018 w 5925345"/>
              <a:gd name="connsiteY5" fmla="*/ 1657110 h 1876623"/>
              <a:gd name="connsiteX6" fmla="*/ 3221959 w 5925345"/>
              <a:gd name="connsiteY6" fmla="*/ 1694825 h 1876623"/>
              <a:gd name="connsiteX7" fmla="*/ 2203800 w 5925345"/>
              <a:gd name="connsiteY7" fmla="*/ 1746683 h 1876623"/>
              <a:gd name="connsiteX8" fmla="*/ 1694721 w 5925345"/>
              <a:gd name="connsiteY8" fmla="*/ 1774970 h 1876623"/>
              <a:gd name="connsiteX9" fmla="*/ 657708 w 5925345"/>
              <a:gd name="connsiteY9" fmla="*/ 1862186 h 1876623"/>
              <a:gd name="connsiteX10" fmla="*/ 341890 w 5925345"/>
              <a:gd name="connsiteY10" fmla="*/ 1869258 h 1876623"/>
              <a:gd name="connsiteX11" fmla="*/ 245259 w 5925345"/>
              <a:gd name="connsiteY11" fmla="*/ 1848043 h 1876623"/>
              <a:gd name="connsiteX12" fmla="*/ 158056 w 5925345"/>
              <a:gd name="connsiteY12" fmla="*/ 1760827 h 1876623"/>
              <a:gd name="connsiteX13" fmla="*/ 4861 w 5925345"/>
              <a:gd name="connsiteY13" fmla="*/ 865091 h 1876623"/>
              <a:gd name="connsiteX14" fmla="*/ 35500 w 5925345"/>
              <a:gd name="connsiteY14" fmla="*/ 619943 h 1876623"/>
              <a:gd name="connsiteX15" fmla="*/ 110919 w 5925345"/>
              <a:gd name="connsiteY15" fmla="*/ 372437 h 1876623"/>
              <a:gd name="connsiteX16" fmla="*/ 247616 w 5925345"/>
              <a:gd name="connsiteY16" fmla="*/ 285221 h 1876623"/>
              <a:gd name="connsiteX17" fmla="*/ 506869 w 5925345"/>
              <a:gd name="connsiteY17" fmla="*/ 285221 h 1876623"/>
              <a:gd name="connsiteX18" fmla="*/ 1081941 w 5925345"/>
              <a:gd name="connsiteY18" fmla="*/ 266363 h 1876623"/>
              <a:gd name="connsiteX19" fmla="*/ 1534455 w 5925345"/>
              <a:gd name="connsiteY19" fmla="*/ 252220 h 1876623"/>
              <a:gd name="connsiteX20" fmla="*/ 2957992 w 5925345"/>
              <a:gd name="connsiteY20" fmla="*/ 214505 h 1876623"/>
              <a:gd name="connsiteX21" fmla="*/ 3679188 w 5925345"/>
              <a:gd name="connsiteY21" fmla="*/ 153218 h 1876623"/>
              <a:gd name="connsiteX22" fmla="*/ 4108134 w 5925345"/>
              <a:gd name="connsiteY22" fmla="*/ 113145 h 1876623"/>
              <a:gd name="connsiteX23" fmla="*/ 4704417 w 5925345"/>
              <a:gd name="connsiteY23" fmla="*/ 40072 h 1876623"/>
              <a:gd name="connsiteX24" fmla="*/ 5006094 w 5925345"/>
              <a:gd name="connsiteY24" fmla="*/ 16500 h 1876623"/>
              <a:gd name="connsiteX25" fmla="*/ 5623588 w 5925345"/>
              <a:gd name="connsiteY25" fmla="*/ 0 h 1876623"/>
              <a:gd name="connsiteX26" fmla="*/ 5729646 w 5925345"/>
              <a:gd name="connsiteY26" fmla="*/ 9429 h 1876623"/>
              <a:gd name="connsiteX27" fmla="*/ 5790924 w 5925345"/>
              <a:gd name="connsiteY27" fmla="*/ 63644 h 1876623"/>
              <a:gd name="connsiteX28" fmla="*/ 5880484 w 5925345"/>
              <a:gd name="connsiteY28" fmla="*/ 577513 h 1876623"/>
              <a:gd name="connsiteX29" fmla="*/ 5904053 w 5925345"/>
              <a:gd name="connsiteY29" fmla="*/ 846234 h 1876623"/>
              <a:gd name="connsiteX30" fmla="*/ 5904053 w 5925345"/>
              <a:gd name="connsiteY30" fmla="*/ 1056025 h 1876623"/>
              <a:gd name="connsiteX31" fmla="*/ 5911123 w 5925345"/>
              <a:gd name="connsiteY31" fmla="*/ 1056025 h 1876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925345" h="1876623">
                <a:moveTo>
                  <a:pt x="5911123" y="1060739"/>
                </a:moveTo>
                <a:cubicBezTo>
                  <a:pt x="5915837" y="1166813"/>
                  <a:pt x="5920551" y="1275244"/>
                  <a:pt x="5925264" y="1383675"/>
                </a:cubicBezTo>
                <a:cubicBezTo>
                  <a:pt x="5927621" y="1433176"/>
                  <a:pt x="5878127" y="1477963"/>
                  <a:pt x="5814493" y="1480320"/>
                </a:cubicBezTo>
                <a:cubicBezTo>
                  <a:pt x="5496318" y="1494463"/>
                  <a:pt x="5180500" y="1525107"/>
                  <a:pt x="4867040" y="1572251"/>
                </a:cubicBezTo>
                <a:cubicBezTo>
                  <a:pt x="4751554" y="1588751"/>
                  <a:pt x="4633711" y="1595823"/>
                  <a:pt x="4518226" y="1605252"/>
                </a:cubicBezTo>
                <a:cubicBezTo>
                  <a:pt x="4310823" y="1624109"/>
                  <a:pt x="4103420" y="1642967"/>
                  <a:pt x="3896018" y="1657110"/>
                </a:cubicBezTo>
                <a:cubicBezTo>
                  <a:pt x="3672117" y="1673610"/>
                  <a:pt x="3445860" y="1690111"/>
                  <a:pt x="3221959" y="1694825"/>
                </a:cubicBezTo>
                <a:cubicBezTo>
                  <a:pt x="2882573" y="1704254"/>
                  <a:pt x="2540830" y="1716040"/>
                  <a:pt x="2203800" y="1746683"/>
                </a:cubicBezTo>
                <a:cubicBezTo>
                  <a:pt x="2034107" y="1760827"/>
                  <a:pt x="1864414" y="1763184"/>
                  <a:pt x="1694721" y="1774970"/>
                </a:cubicBezTo>
                <a:cubicBezTo>
                  <a:pt x="1348264" y="1798542"/>
                  <a:pt x="1001808" y="1812685"/>
                  <a:pt x="657708" y="1862186"/>
                </a:cubicBezTo>
                <a:cubicBezTo>
                  <a:pt x="554006" y="1878686"/>
                  <a:pt x="447948" y="1881044"/>
                  <a:pt x="341890" y="1869258"/>
                </a:cubicBezTo>
                <a:cubicBezTo>
                  <a:pt x="308894" y="1864543"/>
                  <a:pt x="275898" y="1857472"/>
                  <a:pt x="245259" y="1848043"/>
                </a:cubicBezTo>
                <a:cubicBezTo>
                  <a:pt x="198122" y="1831542"/>
                  <a:pt x="167483" y="1807971"/>
                  <a:pt x="158056" y="1760827"/>
                </a:cubicBezTo>
                <a:cubicBezTo>
                  <a:pt x="110919" y="1461463"/>
                  <a:pt x="59068" y="1164456"/>
                  <a:pt x="4861" y="865091"/>
                </a:cubicBezTo>
                <a:cubicBezTo>
                  <a:pt x="-6924" y="782590"/>
                  <a:pt x="2504" y="697730"/>
                  <a:pt x="35500" y="619943"/>
                </a:cubicBezTo>
                <a:cubicBezTo>
                  <a:pt x="66139" y="539798"/>
                  <a:pt x="103848" y="459654"/>
                  <a:pt x="110919" y="372437"/>
                </a:cubicBezTo>
                <a:cubicBezTo>
                  <a:pt x="115633" y="315864"/>
                  <a:pt x="169840" y="285221"/>
                  <a:pt x="247616" y="285221"/>
                </a:cubicBezTo>
                <a:cubicBezTo>
                  <a:pt x="334820" y="285221"/>
                  <a:pt x="419666" y="287578"/>
                  <a:pt x="506869" y="285221"/>
                </a:cubicBezTo>
                <a:cubicBezTo>
                  <a:pt x="697774" y="280507"/>
                  <a:pt x="891036" y="273435"/>
                  <a:pt x="1081941" y="266363"/>
                </a:cubicBezTo>
                <a:cubicBezTo>
                  <a:pt x="1232779" y="261649"/>
                  <a:pt x="1383617" y="249863"/>
                  <a:pt x="1534455" y="252220"/>
                </a:cubicBezTo>
                <a:cubicBezTo>
                  <a:pt x="2010539" y="256935"/>
                  <a:pt x="2484265" y="235720"/>
                  <a:pt x="2957992" y="214505"/>
                </a:cubicBezTo>
                <a:cubicBezTo>
                  <a:pt x="3198391" y="205076"/>
                  <a:pt x="3438789" y="174433"/>
                  <a:pt x="3679188" y="153218"/>
                </a:cubicBezTo>
                <a:cubicBezTo>
                  <a:pt x="3822956" y="141432"/>
                  <a:pt x="3964366" y="129646"/>
                  <a:pt x="4108134" y="113145"/>
                </a:cubicBezTo>
                <a:cubicBezTo>
                  <a:pt x="4308466" y="89574"/>
                  <a:pt x="4506442" y="63644"/>
                  <a:pt x="4704417" y="40072"/>
                </a:cubicBezTo>
                <a:cubicBezTo>
                  <a:pt x="4803404" y="28286"/>
                  <a:pt x="4904749" y="21215"/>
                  <a:pt x="5006094" y="16500"/>
                </a:cubicBezTo>
                <a:cubicBezTo>
                  <a:pt x="5211139" y="9429"/>
                  <a:pt x="5418542" y="4714"/>
                  <a:pt x="5623588" y="0"/>
                </a:cubicBezTo>
                <a:cubicBezTo>
                  <a:pt x="5658940" y="0"/>
                  <a:pt x="5694293" y="4714"/>
                  <a:pt x="5729646" y="9429"/>
                </a:cubicBezTo>
                <a:cubicBezTo>
                  <a:pt x="5760285" y="11786"/>
                  <a:pt x="5786211" y="33001"/>
                  <a:pt x="5790924" y="63644"/>
                </a:cubicBezTo>
                <a:cubicBezTo>
                  <a:pt x="5819206" y="235720"/>
                  <a:pt x="5852202" y="405438"/>
                  <a:pt x="5880484" y="577513"/>
                </a:cubicBezTo>
                <a:cubicBezTo>
                  <a:pt x="5894625" y="667087"/>
                  <a:pt x="5899339" y="756660"/>
                  <a:pt x="5904053" y="846234"/>
                </a:cubicBezTo>
                <a:cubicBezTo>
                  <a:pt x="5908767" y="916950"/>
                  <a:pt x="5904053" y="985309"/>
                  <a:pt x="5904053" y="1056025"/>
                </a:cubicBezTo>
                <a:lnTo>
                  <a:pt x="5911123" y="1056025"/>
                </a:lnTo>
                <a:close/>
              </a:path>
            </a:pathLst>
          </a:custGeom>
          <a:solidFill>
            <a:srgbClr val="F5C946"/>
          </a:solidFill>
          <a:ln w="16366" cap="flat">
            <a:noFill/>
            <a:prstDash val="solid"/>
            <a:miter/>
          </a:ln>
        </p:spPr>
        <p:txBody>
          <a:bodyPr rtlCol="0" anchor="ctr"/>
          <a:lstStyle/>
          <a:p>
            <a:endParaRPr lang="en-US"/>
          </a:p>
        </p:txBody>
      </p:sp>
      <p:sp>
        <p:nvSpPr>
          <p:cNvPr id="44" name="TextBox 43">
            <a:extLst>
              <a:ext uri="{FF2B5EF4-FFF2-40B4-BE49-F238E27FC236}">
                <a16:creationId xmlns:a16="http://schemas.microsoft.com/office/drawing/2014/main" id="{A9482611-AE56-42DC-45C6-AEBBF3EFF8D1}"/>
              </a:ext>
            </a:extLst>
          </p:cNvPr>
          <p:cNvSpPr txBox="1"/>
          <p:nvPr/>
        </p:nvSpPr>
        <p:spPr>
          <a:xfrm>
            <a:off x="9336345" y="6029217"/>
            <a:ext cx="619394" cy="369332"/>
          </a:xfrm>
          <a:prstGeom prst="rect">
            <a:avLst/>
          </a:prstGeom>
          <a:noFill/>
        </p:spPr>
        <p:txBody>
          <a:bodyPr wrap="square" rtlCol="0">
            <a:spAutoFit/>
          </a:bodyPr>
          <a:lstStyle/>
          <a:p>
            <a:r>
              <a:rPr lang="en-GB"/>
              <a:t>12</a:t>
            </a:r>
          </a:p>
        </p:txBody>
      </p:sp>
    </p:spTree>
    <p:extLst>
      <p:ext uri="{BB962C8B-B14F-4D97-AF65-F5344CB8AC3E}">
        <p14:creationId xmlns:p14="http://schemas.microsoft.com/office/powerpoint/2010/main" val="37856365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E5AC9F-00AC-C730-C512-119FEC8ED61E}"/>
              </a:ext>
            </a:extLst>
          </p:cNvPr>
          <p:cNvSpPr>
            <a:spLocks noGrp="1"/>
          </p:cNvSpPr>
          <p:nvPr>
            <p:ph type="title"/>
          </p:nvPr>
        </p:nvSpPr>
        <p:spPr>
          <a:xfrm>
            <a:off x="357187" y="-710288"/>
            <a:ext cx="10996613" cy="710288"/>
          </a:xfrm>
        </p:spPr>
        <p:txBody>
          <a:bodyPr vert="horz" lIns="0" tIns="45720" rIns="90000" bIns="45720" rtlCol="0" anchor="b">
            <a:normAutofit/>
          </a:bodyPr>
          <a:lstStyle/>
          <a:p>
            <a:r>
              <a:rPr lang="en-GB"/>
              <a:t>Types of memorial blank worksheet</a:t>
            </a:r>
          </a:p>
        </p:txBody>
      </p:sp>
      <p:graphicFrame>
        <p:nvGraphicFramePr>
          <p:cNvPr id="6" name="Table 6">
            <a:extLst>
              <a:ext uri="{FF2B5EF4-FFF2-40B4-BE49-F238E27FC236}">
                <a16:creationId xmlns:a16="http://schemas.microsoft.com/office/drawing/2014/main" id="{F880CE42-AB31-846F-138B-BD165B5DBF58}"/>
              </a:ext>
            </a:extLst>
          </p:cNvPr>
          <p:cNvGraphicFramePr>
            <a:graphicFrameLocks noGrp="1"/>
          </p:cNvGraphicFramePr>
          <p:nvPr>
            <p:extLst>
              <p:ext uri="{D42A27DB-BD31-4B8C-83A1-F6EECF244321}">
                <p14:modId xmlns:p14="http://schemas.microsoft.com/office/powerpoint/2010/main" val="1837173317"/>
              </p:ext>
            </p:extLst>
          </p:nvPr>
        </p:nvGraphicFramePr>
        <p:xfrm>
          <a:off x="554596" y="122090"/>
          <a:ext cx="10733487" cy="6613820"/>
        </p:xfrm>
        <a:graphic>
          <a:graphicData uri="http://schemas.openxmlformats.org/drawingml/2006/table">
            <a:tbl>
              <a:tblPr firstRow="1"/>
              <a:tblGrid>
                <a:gridCol w="2544527">
                  <a:extLst>
                    <a:ext uri="{9D8B030D-6E8A-4147-A177-3AD203B41FA5}">
                      <a16:colId xmlns:a16="http://schemas.microsoft.com/office/drawing/2014/main" val="20000"/>
                    </a:ext>
                  </a:extLst>
                </a:gridCol>
                <a:gridCol w="1656080">
                  <a:extLst>
                    <a:ext uri="{9D8B030D-6E8A-4147-A177-3AD203B41FA5}">
                      <a16:colId xmlns:a16="http://schemas.microsoft.com/office/drawing/2014/main" val="20001"/>
                    </a:ext>
                  </a:extLst>
                </a:gridCol>
                <a:gridCol w="6532880">
                  <a:extLst>
                    <a:ext uri="{9D8B030D-6E8A-4147-A177-3AD203B41FA5}">
                      <a16:colId xmlns:a16="http://schemas.microsoft.com/office/drawing/2014/main" val="20002"/>
                    </a:ext>
                  </a:extLst>
                </a:gridCol>
              </a:tblGrid>
              <a:tr h="473486">
                <a:tc>
                  <a:txBody>
                    <a:bodyPr/>
                    <a:lstStyle/>
                    <a:p>
                      <a:pPr algn="l">
                        <a:defRPr/>
                      </a:pPr>
                      <a:r>
                        <a:rPr lang="en-US" sz="1600" b="1">
                          <a:solidFill>
                            <a:schemeClr val="tx1"/>
                          </a:solidFill>
                          <a:latin typeface="+mj-lt"/>
                        </a:rPr>
                        <a:t>Type of Memorial</a:t>
                      </a:r>
                    </a:p>
                  </a:txBody>
                  <a:tcPr marL="60960" marR="60960" marT="30480" marB="3048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D9D9D9"/>
                    </a:solidFill>
                  </a:tcPr>
                </a:tc>
                <a:tc>
                  <a:txBody>
                    <a:bodyPr/>
                    <a:lstStyle/>
                    <a:p>
                      <a:pPr algn="l">
                        <a:defRPr/>
                      </a:pPr>
                      <a:r>
                        <a:rPr lang="en-US" sz="1600" b="1" kern="1200">
                          <a:solidFill>
                            <a:schemeClr val="tx1"/>
                          </a:solidFill>
                          <a:latin typeface="+mj-lt"/>
                          <a:ea typeface="+mn-ea"/>
                          <a:cs typeface="+mn-cs"/>
                        </a:rPr>
                        <a:t>Picture </a:t>
                      </a:r>
                    </a:p>
                    <a:p>
                      <a:pPr algn="l">
                        <a:defRPr/>
                      </a:pPr>
                      <a:r>
                        <a:rPr lang="en-US" sz="1600" b="1" kern="1200">
                          <a:solidFill>
                            <a:schemeClr val="tx1"/>
                          </a:solidFill>
                          <a:latin typeface="+mj-lt"/>
                          <a:ea typeface="+mn-ea"/>
                          <a:cs typeface="+mn-cs"/>
                        </a:rPr>
                        <a:t>Number</a:t>
                      </a:r>
                    </a:p>
                  </a:txBody>
                  <a:tcPr marL="60960" marR="60960" marT="30480" marB="3048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D9D9D9"/>
                    </a:solidFill>
                  </a:tcPr>
                </a:tc>
                <a:tc>
                  <a:txBody>
                    <a:bodyPr/>
                    <a:lstStyle/>
                    <a:p>
                      <a:pPr algn="l">
                        <a:defRPr/>
                      </a:pPr>
                      <a:r>
                        <a:rPr lang="en-US" sz="1600" b="1" kern="1200">
                          <a:solidFill>
                            <a:schemeClr val="tx1"/>
                          </a:solidFill>
                          <a:latin typeface="+mj-lt"/>
                          <a:ea typeface="+mn-ea"/>
                          <a:cs typeface="+mn-cs"/>
                        </a:rPr>
                        <a:t>Description</a:t>
                      </a:r>
                    </a:p>
                  </a:txBody>
                  <a:tcPr marL="60960" marR="60960" marT="30480" marB="3048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0000"/>
                  </a:ext>
                </a:extLst>
              </a:tr>
              <a:tr h="482723">
                <a:tc>
                  <a:txBody>
                    <a:bodyPr/>
                    <a:lstStyle/>
                    <a:p>
                      <a:r>
                        <a:rPr lang="en-US" sz="1400" b="1">
                          <a:latin typeface="+mn-lt"/>
                        </a:rPr>
                        <a:t>Body or coffin stones</a:t>
                      </a:r>
                    </a:p>
                  </a:txBody>
                  <a:tcPr marL="60960" marR="60960" marT="30480" marB="3048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pPr algn="ctr"/>
                      <a:endParaRPr lang="en-US" sz="1800">
                        <a:latin typeface="+mn-lt"/>
                      </a:endParaRPr>
                    </a:p>
                  </a:txBody>
                  <a:tcPr marL="60960" marR="60960" marT="30480" marB="3048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endParaRPr lang="en-US" sz="1400">
                        <a:latin typeface="+mn-lt"/>
                      </a:endParaRPr>
                    </a:p>
                  </a:txBody>
                  <a:tcPr marL="60960" marR="60960" marT="30480" marB="3048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954528948"/>
                  </a:ext>
                </a:extLst>
              </a:tr>
              <a:tr h="48272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a:latin typeface="+mn-lt"/>
                        </a:rPr>
                        <a:t>Chest or table tomb</a:t>
                      </a:r>
                    </a:p>
                    <a:p>
                      <a:endParaRPr lang="en-US" sz="1400" b="1">
                        <a:latin typeface="+mn-lt"/>
                      </a:endParaRPr>
                    </a:p>
                  </a:txBody>
                  <a:tcPr marL="60960" marR="60960" marT="30480" marB="3048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pPr algn="ctr"/>
                      <a:endParaRPr lang="en-US" sz="1800">
                        <a:latin typeface="+mn-lt"/>
                      </a:endParaRPr>
                    </a:p>
                  </a:txBody>
                  <a:tcPr marL="60960" marR="60960" marT="30480" marB="3048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endParaRPr lang="en-US" sz="1400">
                        <a:latin typeface="+mn-lt"/>
                      </a:endParaRPr>
                    </a:p>
                  </a:txBody>
                  <a:tcPr marL="60960" marR="60960" marT="30480" marB="3048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481999">
                <a:tc>
                  <a:txBody>
                    <a:bodyPr/>
                    <a:lstStyle/>
                    <a:p>
                      <a:r>
                        <a:rPr lang="en-US" sz="1400" b="1">
                          <a:latin typeface="+mn-lt"/>
                        </a:rPr>
                        <a:t>Column or pillar</a:t>
                      </a:r>
                    </a:p>
                  </a:txBody>
                  <a:tcPr marL="60960" marR="60960" marT="30480" marB="3048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endParaRPr lang="en-US" sz="1800">
                        <a:latin typeface="+mn-lt"/>
                      </a:endParaRPr>
                    </a:p>
                  </a:txBody>
                  <a:tcPr marL="60960" marR="60960" marT="30480" marB="3048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endParaRPr lang="en-US" sz="1400">
                        <a:latin typeface="+mn-lt"/>
                      </a:endParaRPr>
                    </a:p>
                  </a:txBody>
                  <a:tcPr marL="60960" marR="60960" marT="30480" marB="3048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515855">
                <a:tc>
                  <a:txBody>
                    <a:bodyPr/>
                    <a:lstStyle/>
                    <a:p>
                      <a:r>
                        <a:rPr lang="en-US" sz="1400" b="1">
                          <a:latin typeface="+mn-lt"/>
                        </a:rPr>
                        <a:t>Cross</a:t>
                      </a:r>
                    </a:p>
                  </a:txBody>
                  <a:tcPr marL="60960" marR="60960" marT="30480" marB="3048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pPr algn="ctr"/>
                      <a:endParaRPr lang="en-US" sz="1800">
                        <a:latin typeface="+mn-lt"/>
                      </a:endParaRPr>
                    </a:p>
                  </a:txBody>
                  <a:tcPr marL="60960" marR="60960" marT="30480" marB="3048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endParaRPr lang="en-US" sz="1400">
                        <a:latin typeface="+mn-lt"/>
                      </a:endParaRPr>
                    </a:p>
                  </a:txBody>
                  <a:tcPr marL="60960" marR="60960" marT="30480" marB="3048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514034">
                <a:tc>
                  <a:txBody>
                    <a:bodyPr/>
                    <a:lstStyle/>
                    <a:p>
                      <a:r>
                        <a:rPr lang="en-US" sz="1400" b="1">
                          <a:latin typeface="+mn-lt"/>
                        </a:rPr>
                        <a:t>Headstone</a:t>
                      </a:r>
                      <a:endParaRPr lang="en-GB" sz="1400" b="1">
                        <a:latin typeface="+mn-lt"/>
                      </a:endParaRPr>
                    </a:p>
                  </a:txBody>
                  <a:tcPr marL="60960" marR="60960" marT="30480" marB="3048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endParaRPr lang="en-US" sz="1800">
                        <a:latin typeface="+mn-lt"/>
                      </a:endParaRPr>
                    </a:p>
                  </a:txBody>
                  <a:tcPr marL="60960" marR="60960" marT="30480" marB="3048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endParaRPr lang="en-US" sz="1400">
                        <a:latin typeface="+mn-lt"/>
                      </a:endParaRPr>
                    </a:p>
                  </a:txBody>
                  <a:tcPr marL="60960" marR="60960" marT="30480" marB="3048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536585">
                <a:tc>
                  <a:txBody>
                    <a:bodyPr/>
                    <a:lstStyle/>
                    <a:p>
                      <a:r>
                        <a:rPr lang="en-US" sz="1400" b="1" err="1">
                          <a:latin typeface="+mn-lt"/>
                        </a:rPr>
                        <a:t>Kerb</a:t>
                      </a:r>
                      <a:r>
                        <a:rPr lang="en-US" sz="1400" b="1">
                          <a:latin typeface="+mn-lt"/>
                        </a:rPr>
                        <a:t> grave</a:t>
                      </a:r>
                    </a:p>
                  </a:txBody>
                  <a:tcPr marL="60960" marR="60960" marT="30480" marB="3048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pPr algn="ctr"/>
                      <a:endParaRPr lang="en-US" sz="1800">
                        <a:latin typeface="+mn-lt"/>
                      </a:endParaRPr>
                    </a:p>
                  </a:txBody>
                  <a:tcPr marL="60960" marR="60960" marT="30480" marB="3048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endParaRPr lang="en-US" sz="1400">
                        <a:latin typeface="+mn-lt"/>
                      </a:endParaRPr>
                    </a:p>
                  </a:txBody>
                  <a:tcPr marL="60960" marR="60960" marT="30480" marB="3048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r h="536585">
                <a:tc>
                  <a:txBody>
                    <a:bodyPr/>
                    <a:lstStyle/>
                    <a:p>
                      <a:r>
                        <a:rPr lang="en-US" sz="1400" b="1">
                          <a:latin typeface="+mn-lt"/>
                        </a:rPr>
                        <a:t>Ledger stone</a:t>
                      </a:r>
                    </a:p>
                  </a:txBody>
                  <a:tcPr marL="60960" marR="60960" marT="30480" marB="3048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pPr algn="ctr"/>
                      <a:endParaRPr lang="en-US" sz="1800">
                        <a:latin typeface="+mn-lt"/>
                      </a:endParaRPr>
                    </a:p>
                  </a:txBody>
                  <a:tcPr marL="60960" marR="60960" marT="30480" marB="3048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endParaRPr lang="en-US" sz="1400">
                        <a:latin typeface="+mn-lt"/>
                      </a:endParaRPr>
                    </a:p>
                  </a:txBody>
                  <a:tcPr marL="60960" marR="60960" marT="30480" marB="3048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852556154"/>
                  </a:ext>
                </a:extLst>
              </a:tr>
              <a:tr h="51095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a:latin typeface="+mn-lt"/>
                        </a:rPr>
                        <a:t>Mausoleum</a:t>
                      </a:r>
                    </a:p>
                    <a:p>
                      <a:endParaRPr lang="en-US" sz="1400" b="1">
                        <a:latin typeface="+mn-lt"/>
                      </a:endParaRPr>
                    </a:p>
                  </a:txBody>
                  <a:tcPr marL="60960" marR="60960" marT="30480" marB="3048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pPr algn="ctr"/>
                      <a:endParaRPr lang="en-US" sz="1800">
                        <a:latin typeface="+mn-lt"/>
                      </a:endParaRPr>
                    </a:p>
                  </a:txBody>
                  <a:tcPr marL="60960" marR="60960" marT="30480" marB="3048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endParaRPr lang="en-US" sz="1400">
                        <a:latin typeface="+mn-lt"/>
                      </a:endParaRPr>
                    </a:p>
                  </a:txBody>
                  <a:tcPr marL="60960" marR="60960" marT="30480" marB="3048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328281842"/>
                  </a:ext>
                </a:extLst>
              </a:tr>
              <a:tr h="51095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a:latin typeface="+mn-lt"/>
                        </a:rPr>
                        <a:t>Obelisk</a:t>
                      </a:r>
                    </a:p>
                    <a:p>
                      <a:endParaRPr lang="en-US" sz="1400" b="1">
                        <a:latin typeface="+mn-lt"/>
                      </a:endParaRPr>
                    </a:p>
                  </a:txBody>
                  <a:tcPr marL="60960" marR="60960" marT="30480" marB="3048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pPr algn="ctr"/>
                      <a:endParaRPr lang="en-US" sz="1800">
                        <a:latin typeface="+mn-lt"/>
                      </a:endParaRPr>
                    </a:p>
                  </a:txBody>
                  <a:tcPr marL="60960" marR="60960" marT="30480" marB="3048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endParaRPr lang="en-US" sz="1400">
                        <a:latin typeface="+mn-lt"/>
                      </a:endParaRPr>
                    </a:p>
                  </a:txBody>
                  <a:tcPr marL="60960" marR="60960" marT="30480" marB="3048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7"/>
                  </a:ext>
                </a:extLst>
              </a:tr>
              <a:tr h="49593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a:latin typeface="+mn-lt"/>
                        </a:rPr>
                        <a:t>Pedestal tomb</a:t>
                      </a:r>
                    </a:p>
                    <a:p>
                      <a:endParaRPr lang="en-US" sz="1400" b="1">
                        <a:latin typeface="+mn-lt"/>
                      </a:endParaRPr>
                    </a:p>
                  </a:txBody>
                  <a:tcPr marL="60960" marR="60960" marT="30480" marB="3048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endParaRPr lang="en-US" sz="1800">
                        <a:latin typeface="+mn-lt"/>
                      </a:endParaRPr>
                    </a:p>
                  </a:txBody>
                  <a:tcPr marL="60960" marR="60960" marT="30480" marB="3048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endParaRPr lang="en-US" sz="1400">
                        <a:latin typeface="+mn-lt"/>
                      </a:endParaRPr>
                    </a:p>
                  </a:txBody>
                  <a:tcPr marL="60960" marR="60960" marT="30480" marB="3048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495939">
                <a:tc>
                  <a:txBody>
                    <a:bodyPr/>
                    <a:lstStyle/>
                    <a:p>
                      <a:r>
                        <a:rPr lang="en-US" sz="1400" b="1">
                          <a:latin typeface="+mn-lt"/>
                        </a:rPr>
                        <a:t>Sculpture/statue</a:t>
                      </a:r>
                    </a:p>
                  </a:txBody>
                  <a:tcPr marL="60960" marR="60960" marT="30480" marB="3048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endParaRPr lang="en-US" sz="1800">
                        <a:latin typeface="+mn-lt"/>
                      </a:endParaRPr>
                    </a:p>
                  </a:txBody>
                  <a:tcPr marL="60960" marR="60960" marT="30480" marB="3048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endParaRPr lang="en-US" sz="1400">
                        <a:latin typeface="+mn-lt"/>
                      </a:endParaRPr>
                    </a:p>
                  </a:txBody>
                  <a:tcPr marL="60960" marR="60960" marT="30480" marB="3048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94364611"/>
                  </a:ext>
                </a:extLst>
              </a:tr>
              <a:tr h="495939">
                <a:tc>
                  <a:txBody>
                    <a:bodyPr/>
                    <a:lstStyle/>
                    <a:p>
                      <a:r>
                        <a:rPr lang="en-US" sz="1400" b="1">
                          <a:latin typeface="+mn-lt"/>
                        </a:rPr>
                        <a:t>Wall Monument</a:t>
                      </a:r>
                    </a:p>
                  </a:txBody>
                  <a:tcPr marL="60960" marR="60960" marT="30480" marB="3048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endParaRPr lang="en-US" sz="1800">
                        <a:latin typeface="+mn-lt"/>
                      </a:endParaRPr>
                    </a:p>
                  </a:txBody>
                  <a:tcPr marL="60960" marR="60960" marT="30480" marB="3048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endParaRPr lang="en-US" sz="1400">
                        <a:latin typeface="+mn-lt"/>
                      </a:endParaRPr>
                    </a:p>
                  </a:txBody>
                  <a:tcPr marL="60960" marR="60960" marT="30480" marB="3048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53451530"/>
                  </a:ext>
                </a:extLst>
              </a:tr>
            </a:tbl>
          </a:graphicData>
        </a:graphic>
      </p:graphicFrame>
    </p:spTree>
    <p:extLst>
      <p:ext uri="{BB962C8B-B14F-4D97-AF65-F5344CB8AC3E}">
        <p14:creationId xmlns:p14="http://schemas.microsoft.com/office/powerpoint/2010/main" val="13450508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34E7286-5251-2876-A20F-542C3936531B}"/>
              </a:ext>
            </a:extLst>
          </p:cNvPr>
          <p:cNvSpPr>
            <a:spLocks noGrp="1"/>
          </p:cNvSpPr>
          <p:nvPr>
            <p:ph type="title"/>
          </p:nvPr>
        </p:nvSpPr>
        <p:spPr>
          <a:xfrm>
            <a:off x="357187" y="-710288"/>
            <a:ext cx="10996613" cy="710288"/>
          </a:xfrm>
        </p:spPr>
        <p:txBody>
          <a:bodyPr vert="horz" lIns="0" tIns="45720" rIns="90000" bIns="45720" rtlCol="0" anchor="b">
            <a:normAutofit/>
          </a:bodyPr>
          <a:lstStyle/>
          <a:p>
            <a:r>
              <a:rPr lang="en-GB"/>
              <a:t>Types of memorials &amp; monuments – print out</a:t>
            </a:r>
          </a:p>
        </p:txBody>
      </p:sp>
      <p:pic>
        <p:nvPicPr>
          <p:cNvPr id="32" name="Picture 31" descr="A line drawing of a chest tomb">
            <a:extLst>
              <a:ext uri="{FF2B5EF4-FFF2-40B4-BE49-F238E27FC236}">
                <a16:creationId xmlns:a16="http://schemas.microsoft.com/office/drawing/2014/main" id="{4667446D-7F25-AD6C-1287-FEA033DD6B16}"/>
              </a:ext>
            </a:extLst>
          </p:cNvPr>
          <p:cNvPicPr>
            <a:picLocks noChangeAspect="1"/>
          </p:cNvPicPr>
          <p:nvPr/>
        </p:nvPicPr>
        <p:blipFill>
          <a:blip r:embed="rId3">
            <a:grayscl/>
          </a:blip>
          <a:srcRect/>
          <a:stretch/>
        </p:blipFill>
        <p:spPr>
          <a:xfrm>
            <a:off x="503475" y="861392"/>
            <a:ext cx="2364850" cy="1563756"/>
          </a:xfrm>
          <a:prstGeom prst="rect">
            <a:avLst/>
          </a:prstGeom>
        </p:spPr>
      </p:pic>
      <p:sp>
        <p:nvSpPr>
          <p:cNvPr id="2" name="TextBox 1">
            <a:extLst>
              <a:ext uri="{FF2B5EF4-FFF2-40B4-BE49-F238E27FC236}">
                <a16:creationId xmlns:a16="http://schemas.microsoft.com/office/drawing/2014/main" id="{532193A3-C6EC-4223-A332-AD3BF9EC79A4}"/>
              </a:ext>
            </a:extLst>
          </p:cNvPr>
          <p:cNvSpPr txBox="1"/>
          <p:nvPr/>
        </p:nvSpPr>
        <p:spPr>
          <a:xfrm>
            <a:off x="981715" y="2695859"/>
            <a:ext cx="1447749" cy="369332"/>
          </a:xfrm>
          <a:prstGeom prst="rect">
            <a:avLst/>
          </a:prstGeom>
          <a:noFill/>
        </p:spPr>
        <p:txBody>
          <a:bodyPr wrap="square" rtlCol="0">
            <a:spAutoFit/>
          </a:bodyPr>
          <a:lstStyle/>
          <a:p>
            <a:r>
              <a:rPr lang="en-GB"/>
              <a:t>Chest tomb</a:t>
            </a:r>
          </a:p>
        </p:txBody>
      </p:sp>
      <p:pic>
        <p:nvPicPr>
          <p:cNvPr id="34" name="Picture 33" descr="A line drawing of a wall monument.">
            <a:extLst>
              <a:ext uri="{FF2B5EF4-FFF2-40B4-BE49-F238E27FC236}">
                <a16:creationId xmlns:a16="http://schemas.microsoft.com/office/drawing/2014/main" id="{80C7B35D-500B-465C-49E4-E066D5461CDC}"/>
              </a:ext>
            </a:extLst>
          </p:cNvPr>
          <p:cNvPicPr>
            <a:picLocks noChangeAspect="1"/>
          </p:cNvPicPr>
          <p:nvPr/>
        </p:nvPicPr>
        <p:blipFill>
          <a:blip r:embed="rId4">
            <a:grayscl/>
          </a:blip>
          <a:srcRect/>
          <a:stretch/>
        </p:blipFill>
        <p:spPr>
          <a:xfrm>
            <a:off x="4983278" y="428105"/>
            <a:ext cx="1768823" cy="2124713"/>
          </a:xfrm>
          <a:prstGeom prst="rect">
            <a:avLst/>
          </a:prstGeom>
        </p:spPr>
      </p:pic>
      <p:sp>
        <p:nvSpPr>
          <p:cNvPr id="21" name="TextBox 20">
            <a:extLst>
              <a:ext uri="{FF2B5EF4-FFF2-40B4-BE49-F238E27FC236}">
                <a16:creationId xmlns:a16="http://schemas.microsoft.com/office/drawing/2014/main" id="{0F36B01C-92A8-4770-9BD0-3BD33ECE883F}"/>
              </a:ext>
            </a:extLst>
          </p:cNvPr>
          <p:cNvSpPr txBox="1"/>
          <p:nvPr/>
        </p:nvSpPr>
        <p:spPr>
          <a:xfrm>
            <a:off x="4952541" y="2688983"/>
            <a:ext cx="1856423" cy="369332"/>
          </a:xfrm>
          <a:prstGeom prst="rect">
            <a:avLst/>
          </a:prstGeom>
          <a:noFill/>
        </p:spPr>
        <p:txBody>
          <a:bodyPr wrap="square" rtlCol="0">
            <a:spAutoFit/>
          </a:bodyPr>
          <a:lstStyle/>
          <a:p>
            <a:r>
              <a:rPr lang="en-GB"/>
              <a:t>Wall monument</a:t>
            </a:r>
          </a:p>
        </p:txBody>
      </p:sp>
      <p:pic>
        <p:nvPicPr>
          <p:cNvPr id="36" name="Picture 35" descr="A line drawing of a mausoleum.">
            <a:extLst>
              <a:ext uri="{FF2B5EF4-FFF2-40B4-BE49-F238E27FC236}">
                <a16:creationId xmlns:a16="http://schemas.microsoft.com/office/drawing/2014/main" id="{3BF81E84-2D3B-E87B-8204-E8F7ECA0E8A3}"/>
              </a:ext>
            </a:extLst>
          </p:cNvPr>
          <p:cNvPicPr>
            <a:picLocks noChangeAspect="1"/>
          </p:cNvPicPr>
          <p:nvPr/>
        </p:nvPicPr>
        <p:blipFill>
          <a:blip r:embed="rId5">
            <a:grayscl/>
          </a:blip>
          <a:srcRect/>
          <a:stretch/>
        </p:blipFill>
        <p:spPr>
          <a:xfrm>
            <a:off x="8521148" y="37302"/>
            <a:ext cx="2425148" cy="2522909"/>
          </a:xfrm>
          <a:prstGeom prst="rect">
            <a:avLst/>
          </a:prstGeom>
        </p:spPr>
      </p:pic>
      <p:sp>
        <p:nvSpPr>
          <p:cNvPr id="23" name="TextBox 22">
            <a:extLst>
              <a:ext uri="{FF2B5EF4-FFF2-40B4-BE49-F238E27FC236}">
                <a16:creationId xmlns:a16="http://schemas.microsoft.com/office/drawing/2014/main" id="{2D953CAB-F71D-4810-BF59-5E750BAE380C}"/>
              </a:ext>
            </a:extLst>
          </p:cNvPr>
          <p:cNvSpPr txBox="1"/>
          <p:nvPr/>
        </p:nvSpPr>
        <p:spPr>
          <a:xfrm>
            <a:off x="8855861" y="2684642"/>
            <a:ext cx="1399741" cy="369332"/>
          </a:xfrm>
          <a:prstGeom prst="rect">
            <a:avLst/>
          </a:prstGeom>
          <a:noFill/>
        </p:spPr>
        <p:txBody>
          <a:bodyPr wrap="square" rtlCol="0">
            <a:spAutoFit/>
          </a:bodyPr>
          <a:lstStyle/>
          <a:p>
            <a:r>
              <a:rPr lang="en-GB"/>
              <a:t>Mausoleum</a:t>
            </a:r>
          </a:p>
        </p:txBody>
      </p:sp>
      <p:pic>
        <p:nvPicPr>
          <p:cNvPr id="38" name="Picture 37" descr="A line drawing of a stone column.">
            <a:extLst>
              <a:ext uri="{FF2B5EF4-FFF2-40B4-BE49-F238E27FC236}">
                <a16:creationId xmlns:a16="http://schemas.microsoft.com/office/drawing/2014/main" id="{C8C097DB-031A-A130-CA42-6E62F9A96F9E}"/>
              </a:ext>
            </a:extLst>
          </p:cNvPr>
          <p:cNvPicPr>
            <a:picLocks noChangeAspect="1"/>
          </p:cNvPicPr>
          <p:nvPr/>
        </p:nvPicPr>
        <p:blipFill>
          <a:blip r:embed="rId6">
            <a:grayscl/>
          </a:blip>
          <a:stretch>
            <a:fillRect/>
          </a:stretch>
        </p:blipFill>
        <p:spPr>
          <a:xfrm>
            <a:off x="1373629" y="3602859"/>
            <a:ext cx="1024707" cy="2264546"/>
          </a:xfrm>
          <a:prstGeom prst="rect">
            <a:avLst/>
          </a:prstGeom>
        </p:spPr>
      </p:pic>
      <p:sp>
        <p:nvSpPr>
          <p:cNvPr id="22" name="TextBox 21">
            <a:extLst>
              <a:ext uri="{FF2B5EF4-FFF2-40B4-BE49-F238E27FC236}">
                <a16:creationId xmlns:a16="http://schemas.microsoft.com/office/drawing/2014/main" id="{B791DC5E-1869-424F-BD14-D676E651FC64}"/>
              </a:ext>
            </a:extLst>
          </p:cNvPr>
          <p:cNvSpPr txBox="1"/>
          <p:nvPr/>
        </p:nvSpPr>
        <p:spPr>
          <a:xfrm>
            <a:off x="1419872" y="6034824"/>
            <a:ext cx="978464" cy="369332"/>
          </a:xfrm>
          <a:prstGeom prst="rect">
            <a:avLst/>
          </a:prstGeom>
          <a:noFill/>
        </p:spPr>
        <p:txBody>
          <a:bodyPr wrap="square" rtlCol="0">
            <a:spAutoFit/>
          </a:bodyPr>
          <a:lstStyle/>
          <a:p>
            <a:r>
              <a:rPr lang="en-GB"/>
              <a:t>Column</a:t>
            </a:r>
          </a:p>
        </p:txBody>
      </p:sp>
      <p:pic>
        <p:nvPicPr>
          <p:cNvPr id="40" name="Picture 39" descr="A line drawing of a pedestal tomb">
            <a:extLst>
              <a:ext uri="{FF2B5EF4-FFF2-40B4-BE49-F238E27FC236}">
                <a16:creationId xmlns:a16="http://schemas.microsoft.com/office/drawing/2014/main" id="{F0FB2D25-22F0-255D-316F-DE97EDA8357F}"/>
              </a:ext>
            </a:extLst>
          </p:cNvPr>
          <p:cNvPicPr>
            <a:picLocks noChangeAspect="1"/>
          </p:cNvPicPr>
          <p:nvPr/>
        </p:nvPicPr>
        <p:blipFill>
          <a:blip r:embed="rId7">
            <a:grayscl/>
          </a:blip>
          <a:srcRect/>
          <a:stretch/>
        </p:blipFill>
        <p:spPr>
          <a:xfrm>
            <a:off x="5248296" y="3304677"/>
            <a:ext cx="1159634" cy="2562728"/>
          </a:xfrm>
          <a:prstGeom prst="rect">
            <a:avLst/>
          </a:prstGeom>
        </p:spPr>
      </p:pic>
      <p:sp>
        <p:nvSpPr>
          <p:cNvPr id="25" name="TextBox 24">
            <a:extLst>
              <a:ext uri="{FF2B5EF4-FFF2-40B4-BE49-F238E27FC236}">
                <a16:creationId xmlns:a16="http://schemas.microsoft.com/office/drawing/2014/main" id="{4A29E2D2-DDEC-47F0-B7A4-B1B6AF83E16C}"/>
              </a:ext>
            </a:extLst>
          </p:cNvPr>
          <p:cNvSpPr txBox="1"/>
          <p:nvPr/>
        </p:nvSpPr>
        <p:spPr>
          <a:xfrm>
            <a:off x="4875523" y="6034824"/>
            <a:ext cx="1749151" cy="369332"/>
          </a:xfrm>
          <a:prstGeom prst="rect">
            <a:avLst/>
          </a:prstGeom>
          <a:noFill/>
        </p:spPr>
        <p:txBody>
          <a:bodyPr wrap="square" rtlCol="0">
            <a:spAutoFit/>
          </a:bodyPr>
          <a:lstStyle/>
          <a:p>
            <a:r>
              <a:rPr lang="en-GB"/>
              <a:t>Pedestal tomb</a:t>
            </a:r>
          </a:p>
        </p:txBody>
      </p:sp>
      <p:pic>
        <p:nvPicPr>
          <p:cNvPr id="42" name="Picture 41" descr="A line drawing of a stone sculpture of an angel">
            <a:extLst>
              <a:ext uri="{FF2B5EF4-FFF2-40B4-BE49-F238E27FC236}">
                <a16:creationId xmlns:a16="http://schemas.microsoft.com/office/drawing/2014/main" id="{747E2248-2E2C-8E46-9638-06D9AC0CE657}"/>
              </a:ext>
            </a:extLst>
          </p:cNvPr>
          <p:cNvPicPr>
            <a:picLocks noChangeAspect="1"/>
          </p:cNvPicPr>
          <p:nvPr/>
        </p:nvPicPr>
        <p:blipFill>
          <a:blip r:embed="rId8">
            <a:grayscl/>
          </a:blip>
          <a:srcRect/>
          <a:stretch/>
        </p:blipFill>
        <p:spPr>
          <a:xfrm>
            <a:off x="8805956" y="3542963"/>
            <a:ext cx="1449646" cy="2296469"/>
          </a:xfrm>
          <a:prstGeom prst="rect">
            <a:avLst/>
          </a:prstGeom>
        </p:spPr>
      </p:pic>
      <p:sp>
        <p:nvSpPr>
          <p:cNvPr id="44" name="TextBox 43">
            <a:extLst>
              <a:ext uri="{FF2B5EF4-FFF2-40B4-BE49-F238E27FC236}">
                <a16:creationId xmlns:a16="http://schemas.microsoft.com/office/drawing/2014/main" id="{A9482611-AE56-42DC-45C6-AEBBF3EFF8D1}"/>
              </a:ext>
            </a:extLst>
          </p:cNvPr>
          <p:cNvSpPr txBox="1"/>
          <p:nvPr/>
        </p:nvSpPr>
        <p:spPr>
          <a:xfrm>
            <a:off x="9096722" y="6017955"/>
            <a:ext cx="1241349" cy="369332"/>
          </a:xfrm>
          <a:prstGeom prst="rect">
            <a:avLst/>
          </a:prstGeom>
          <a:noFill/>
        </p:spPr>
        <p:txBody>
          <a:bodyPr wrap="square" rtlCol="0">
            <a:spAutoFit/>
          </a:bodyPr>
          <a:lstStyle/>
          <a:p>
            <a:r>
              <a:rPr lang="en-GB"/>
              <a:t>Sculpture</a:t>
            </a:r>
          </a:p>
        </p:txBody>
      </p:sp>
    </p:spTree>
    <p:extLst>
      <p:ext uri="{BB962C8B-B14F-4D97-AF65-F5344CB8AC3E}">
        <p14:creationId xmlns:p14="http://schemas.microsoft.com/office/powerpoint/2010/main" val="22235239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5F84310-ED50-5BC8-2E69-A442E1DA7E14}"/>
              </a:ext>
            </a:extLst>
          </p:cNvPr>
          <p:cNvSpPr>
            <a:spLocks noGrp="1"/>
          </p:cNvSpPr>
          <p:nvPr>
            <p:ph type="title"/>
          </p:nvPr>
        </p:nvSpPr>
        <p:spPr>
          <a:xfrm>
            <a:off x="357187" y="-710288"/>
            <a:ext cx="10996613" cy="710288"/>
          </a:xfrm>
        </p:spPr>
        <p:txBody>
          <a:bodyPr vert="horz" lIns="0" tIns="45720" rIns="90000" bIns="45720" rtlCol="0" anchor="b">
            <a:normAutofit/>
          </a:bodyPr>
          <a:lstStyle/>
          <a:p>
            <a:r>
              <a:rPr lang="en-GB"/>
              <a:t>Types of memorials &amp; monuments worksheet 2</a:t>
            </a:r>
          </a:p>
        </p:txBody>
      </p:sp>
      <p:pic>
        <p:nvPicPr>
          <p:cNvPr id="32" name="Picture 31" descr="A line drawing of a cross shaped grave stone">
            <a:extLst>
              <a:ext uri="{FF2B5EF4-FFF2-40B4-BE49-F238E27FC236}">
                <a16:creationId xmlns:a16="http://schemas.microsoft.com/office/drawing/2014/main" id="{4667446D-7F25-AD6C-1287-FEA033DD6B16}"/>
              </a:ext>
            </a:extLst>
          </p:cNvPr>
          <p:cNvPicPr>
            <a:picLocks noChangeAspect="1"/>
          </p:cNvPicPr>
          <p:nvPr/>
        </p:nvPicPr>
        <p:blipFill>
          <a:blip r:embed="rId3">
            <a:grayscl/>
          </a:blip>
          <a:srcRect/>
          <a:stretch/>
        </p:blipFill>
        <p:spPr>
          <a:xfrm>
            <a:off x="1019389" y="138368"/>
            <a:ext cx="1298713" cy="2421843"/>
          </a:xfrm>
          <a:prstGeom prst="rect">
            <a:avLst/>
          </a:prstGeom>
        </p:spPr>
      </p:pic>
      <p:sp>
        <p:nvSpPr>
          <p:cNvPr id="2" name="TextBox 1">
            <a:extLst>
              <a:ext uri="{FF2B5EF4-FFF2-40B4-BE49-F238E27FC236}">
                <a16:creationId xmlns:a16="http://schemas.microsoft.com/office/drawing/2014/main" id="{532193A3-C6EC-4223-A332-AD3BF9EC79A4}"/>
              </a:ext>
            </a:extLst>
          </p:cNvPr>
          <p:cNvSpPr txBox="1"/>
          <p:nvPr/>
        </p:nvSpPr>
        <p:spPr>
          <a:xfrm>
            <a:off x="1254773" y="2695859"/>
            <a:ext cx="827944" cy="369332"/>
          </a:xfrm>
          <a:prstGeom prst="rect">
            <a:avLst/>
          </a:prstGeom>
          <a:noFill/>
        </p:spPr>
        <p:txBody>
          <a:bodyPr wrap="square" rtlCol="0">
            <a:spAutoFit/>
          </a:bodyPr>
          <a:lstStyle/>
          <a:p>
            <a:r>
              <a:rPr lang="en-GB"/>
              <a:t>Cross</a:t>
            </a:r>
          </a:p>
        </p:txBody>
      </p:sp>
      <p:pic>
        <p:nvPicPr>
          <p:cNvPr id="34" name="Picture 33" descr="A line drawing of an obelisk shaped grave stone">
            <a:extLst>
              <a:ext uri="{FF2B5EF4-FFF2-40B4-BE49-F238E27FC236}">
                <a16:creationId xmlns:a16="http://schemas.microsoft.com/office/drawing/2014/main" id="{80C7B35D-500B-465C-49E4-E066D5461CDC}"/>
              </a:ext>
            </a:extLst>
          </p:cNvPr>
          <p:cNvPicPr>
            <a:picLocks noChangeAspect="1"/>
          </p:cNvPicPr>
          <p:nvPr/>
        </p:nvPicPr>
        <p:blipFill>
          <a:blip r:embed="rId4">
            <a:grayscl/>
          </a:blip>
          <a:srcRect/>
          <a:stretch/>
        </p:blipFill>
        <p:spPr>
          <a:xfrm>
            <a:off x="5221357" y="-17020"/>
            <a:ext cx="1152939" cy="2689073"/>
          </a:xfrm>
          <a:prstGeom prst="rect">
            <a:avLst/>
          </a:prstGeom>
        </p:spPr>
      </p:pic>
      <p:sp>
        <p:nvSpPr>
          <p:cNvPr id="21" name="TextBox 20">
            <a:extLst>
              <a:ext uri="{FF2B5EF4-FFF2-40B4-BE49-F238E27FC236}">
                <a16:creationId xmlns:a16="http://schemas.microsoft.com/office/drawing/2014/main" id="{0F36B01C-92A8-4770-9BD0-3BD33ECE883F}"/>
              </a:ext>
            </a:extLst>
          </p:cNvPr>
          <p:cNvSpPr txBox="1"/>
          <p:nvPr/>
        </p:nvSpPr>
        <p:spPr>
          <a:xfrm>
            <a:off x="5334729" y="2695859"/>
            <a:ext cx="972012" cy="369332"/>
          </a:xfrm>
          <a:prstGeom prst="rect">
            <a:avLst/>
          </a:prstGeom>
          <a:noFill/>
        </p:spPr>
        <p:txBody>
          <a:bodyPr wrap="square" rtlCol="0">
            <a:spAutoFit/>
          </a:bodyPr>
          <a:lstStyle/>
          <a:p>
            <a:r>
              <a:rPr lang="en-GB"/>
              <a:t>Obelisk</a:t>
            </a:r>
          </a:p>
        </p:txBody>
      </p:sp>
      <p:pic>
        <p:nvPicPr>
          <p:cNvPr id="36" name="Picture 35" descr="A line drawing of a body shaped grave stone">
            <a:extLst>
              <a:ext uri="{FF2B5EF4-FFF2-40B4-BE49-F238E27FC236}">
                <a16:creationId xmlns:a16="http://schemas.microsoft.com/office/drawing/2014/main" id="{3BF81E84-2D3B-E87B-8204-E8F7ECA0E8A3}"/>
              </a:ext>
            </a:extLst>
          </p:cNvPr>
          <p:cNvPicPr>
            <a:picLocks noChangeAspect="1"/>
          </p:cNvPicPr>
          <p:nvPr/>
        </p:nvPicPr>
        <p:blipFill>
          <a:blip r:embed="rId5">
            <a:grayscl/>
          </a:blip>
          <a:srcRect/>
          <a:stretch/>
        </p:blipFill>
        <p:spPr>
          <a:xfrm>
            <a:off x="8752107" y="543077"/>
            <a:ext cx="1557343" cy="1963863"/>
          </a:xfrm>
          <a:prstGeom prst="rect">
            <a:avLst/>
          </a:prstGeom>
        </p:spPr>
      </p:pic>
      <p:sp>
        <p:nvSpPr>
          <p:cNvPr id="23" name="TextBox 22">
            <a:extLst>
              <a:ext uri="{FF2B5EF4-FFF2-40B4-BE49-F238E27FC236}">
                <a16:creationId xmlns:a16="http://schemas.microsoft.com/office/drawing/2014/main" id="{2D953CAB-F71D-4810-BF59-5E750BAE380C}"/>
              </a:ext>
            </a:extLst>
          </p:cNvPr>
          <p:cNvSpPr txBox="1"/>
          <p:nvPr/>
        </p:nvSpPr>
        <p:spPr>
          <a:xfrm>
            <a:off x="8921219" y="2695859"/>
            <a:ext cx="1449645" cy="369332"/>
          </a:xfrm>
          <a:prstGeom prst="rect">
            <a:avLst/>
          </a:prstGeom>
          <a:noFill/>
        </p:spPr>
        <p:txBody>
          <a:bodyPr wrap="square" rtlCol="0">
            <a:spAutoFit/>
          </a:bodyPr>
          <a:lstStyle/>
          <a:p>
            <a:r>
              <a:rPr lang="en-GB"/>
              <a:t>Body stones</a:t>
            </a:r>
          </a:p>
        </p:txBody>
      </p:sp>
      <p:pic>
        <p:nvPicPr>
          <p:cNvPr id="38" name="Picture 37" descr="A line drawing of a kerb grave">
            <a:extLst>
              <a:ext uri="{FF2B5EF4-FFF2-40B4-BE49-F238E27FC236}">
                <a16:creationId xmlns:a16="http://schemas.microsoft.com/office/drawing/2014/main" id="{C8C097DB-031A-A130-CA42-6E62F9A96F9E}"/>
              </a:ext>
            </a:extLst>
          </p:cNvPr>
          <p:cNvPicPr>
            <a:picLocks noChangeAspect="1"/>
          </p:cNvPicPr>
          <p:nvPr/>
        </p:nvPicPr>
        <p:blipFill>
          <a:blip r:embed="rId6">
            <a:grayscl/>
          </a:blip>
          <a:srcRect/>
          <a:stretch/>
        </p:blipFill>
        <p:spPr>
          <a:xfrm>
            <a:off x="926296" y="4064248"/>
            <a:ext cx="1815548" cy="1913619"/>
          </a:xfrm>
          <a:prstGeom prst="rect">
            <a:avLst/>
          </a:prstGeom>
        </p:spPr>
      </p:pic>
      <p:sp>
        <p:nvSpPr>
          <p:cNvPr id="22" name="TextBox 21">
            <a:extLst>
              <a:ext uri="{FF2B5EF4-FFF2-40B4-BE49-F238E27FC236}">
                <a16:creationId xmlns:a16="http://schemas.microsoft.com/office/drawing/2014/main" id="{B791DC5E-1869-424F-BD14-D676E651FC64}"/>
              </a:ext>
            </a:extLst>
          </p:cNvPr>
          <p:cNvSpPr txBox="1"/>
          <p:nvPr/>
        </p:nvSpPr>
        <p:spPr>
          <a:xfrm>
            <a:off x="1238873" y="6029217"/>
            <a:ext cx="1340462" cy="369332"/>
          </a:xfrm>
          <a:prstGeom prst="rect">
            <a:avLst/>
          </a:prstGeom>
          <a:noFill/>
        </p:spPr>
        <p:txBody>
          <a:bodyPr wrap="square" rtlCol="0">
            <a:spAutoFit/>
          </a:bodyPr>
          <a:lstStyle/>
          <a:p>
            <a:r>
              <a:rPr lang="en-GB"/>
              <a:t>Kerb grave</a:t>
            </a:r>
          </a:p>
        </p:txBody>
      </p:sp>
      <p:pic>
        <p:nvPicPr>
          <p:cNvPr id="40" name="Picture 39" descr="A line drawing of a ledger stone grave">
            <a:extLst>
              <a:ext uri="{FF2B5EF4-FFF2-40B4-BE49-F238E27FC236}">
                <a16:creationId xmlns:a16="http://schemas.microsoft.com/office/drawing/2014/main" id="{F0FB2D25-22F0-255D-316F-DE97EDA8357F}"/>
              </a:ext>
            </a:extLst>
          </p:cNvPr>
          <p:cNvPicPr>
            <a:picLocks noChangeAspect="1"/>
          </p:cNvPicPr>
          <p:nvPr/>
        </p:nvPicPr>
        <p:blipFill>
          <a:blip r:embed="rId7">
            <a:grayscl/>
          </a:blip>
          <a:srcRect/>
          <a:stretch/>
        </p:blipFill>
        <p:spPr>
          <a:xfrm>
            <a:off x="4812383" y="3927690"/>
            <a:ext cx="1911949" cy="2050347"/>
          </a:xfrm>
          <a:prstGeom prst="rect">
            <a:avLst/>
          </a:prstGeom>
        </p:spPr>
      </p:pic>
      <p:sp>
        <p:nvSpPr>
          <p:cNvPr id="25" name="TextBox 24">
            <a:extLst>
              <a:ext uri="{FF2B5EF4-FFF2-40B4-BE49-F238E27FC236}">
                <a16:creationId xmlns:a16="http://schemas.microsoft.com/office/drawing/2014/main" id="{4A29E2D2-DDEC-47F0-B7A4-B1B6AF83E16C}"/>
              </a:ext>
            </a:extLst>
          </p:cNvPr>
          <p:cNvSpPr txBox="1"/>
          <p:nvPr/>
        </p:nvSpPr>
        <p:spPr>
          <a:xfrm>
            <a:off x="4949414" y="6012510"/>
            <a:ext cx="1516394" cy="369332"/>
          </a:xfrm>
          <a:prstGeom prst="rect">
            <a:avLst/>
          </a:prstGeom>
          <a:noFill/>
        </p:spPr>
        <p:txBody>
          <a:bodyPr wrap="square" rtlCol="0">
            <a:spAutoFit/>
          </a:bodyPr>
          <a:lstStyle/>
          <a:p>
            <a:r>
              <a:rPr lang="en-GB"/>
              <a:t>Ledger stone</a:t>
            </a:r>
          </a:p>
        </p:txBody>
      </p:sp>
      <p:pic>
        <p:nvPicPr>
          <p:cNvPr id="42" name="Picture 41" descr="A line drawing of a headstone grave">
            <a:extLst>
              <a:ext uri="{FF2B5EF4-FFF2-40B4-BE49-F238E27FC236}">
                <a16:creationId xmlns:a16="http://schemas.microsoft.com/office/drawing/2014/main" id="{747E2248-2E2C-8E46-9638-06D9AC0CE657}"/>
              </a:ext>
            </a:extLst>
          </p:cNvPr>
          <p:cNvPicPr>
            <a:picLocks noChangeAspect="1"/>
          </p:cNvPicPr>
          <p:nvPr/>
        </p:nvPicPr>
        <p:blipFill>
          <a:blip r:embed="rId8">
            <a:grayscl/>
          </a:blip>
          <a:srcRect/>
          <a:stretch/>
        </p:blipFill>
        <p:spPr>
          <a:xfrm>
            <a:off x="8805955" y="3803944"/>
            <a:ext cx="1449646" cy="2089580"/>
          </a:xfrm>
          <a:prstGeom prst="rect">
            <a:avLst/>
          </a:prstGeom>
        </p:spPr>
      </p:pic>
      <p:sp>
        <p:nvSpPr>
          <p:cNvPr id="44" name="TextBox 43">
            <a:extLst>
              <a:ext uri="{FF2B5EF4-FFF2-40B4-BE49-F238E27FC236}">
                <a16:creationId xmlns:a16="http://schemas.microsoft.com/office/drawing/2014/main" id="{A9482611-AE56-42DC-45C6-AEBBF3EFF8D1}"/>
              </a:ext>
            </a:extLst>
          </p:cNvPr>
          <p:cNvSpPr txBox="1"/>
          <p:nvPr/>
        </p:nvSpPr>
        <p:spPr>
          <a:xfrm>
            <a:off x="8921219" y="6029217"/>
            <a:ext cx="1403699" cy="369332"/>
          </a:xfrm>
          <a:prstGeom prst="rect">
            <a:avLst/>
          </a:prstGeom>
          <a:noFill/>
        </p:spPr>
        <p:txBody>
          <a:bodyPr wrap="square" rtlCol="0">
            <a:spAutoFit/>
          </a:bodyPr>
          <a:lstStyle/>
          <a:p>
            <a:r>
              <a:rPr lang="en-GB"/>
              <a:t>Headstone</a:t>
            </a:r>
          </a:p>
        </p:txBody>
      </p:sp>
    </p:spTree>
    <p:extLst>
      <p:ext uri="{BB962C8B-B14F-4D97-AF65-F5344CB8AC3E}">
        <p14:creationId xmlns:p14="http://schemas.microsoft.com/office/powerpoint/2010/main" val="37935057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93A27-A1BB-7F33-21F9-3030C0EA8995}"/>
              </a:ext>
            </a:extLst>
          </p:cNvPr>
          <p:cNvSpPr>
            <a:spLocks noGrp="1"/>
          </p:cNvSpPr>
          <p:nvPr>
            <p:ph type="title"/>
          </p:nvPr>
        </p:nvSpPr>
        <p:spPr>
          <a:xfrm>
            <a:off x="357187" y="-710288"/>
            <a:ext cx="10996613" cy="710288"/>
          </a:xfrm>
        </p:spPr>
        <p:txBody>
          <a:bodyPr vert="horz" lIns="0" tIns="45720" rIns="90000" bIns="45720" rtlCol="0" anchor="b">
            <a:normAutofit fontScale="90000"/>
          </a:bodyPr>
          <a:lstStyle/>
          <a:p>
            <a:r>
              <a:rPr lang="en-GB"/>
              <a:t>Types of memorials &amp; monuments worksheet with answers</a:t>
            </a:r>
          </a:p>
        </p:txBody>
      </p:sp>
      <p:graphicFrame>
        <p:nvGraphicFramePr>
          <p:cNvPr id="6" name="Table 6">
            <a:extLst>
              <a:ext uri="{FF2B5EF4-FFF2-40B4-BE49-F238E27FC236}">
                <a16:creationId xmlns:a16="http://schemas.microsoft.com/office/drawing/2014/main" id="{F880CE42-AB31-846F-138B-BD165B5DBF58}"/>
              </a:ext>
            </a:extLst>
          </p:cNvPr>
          <p:cNvGraphicFramePr>
            <a:graphicFrameLocks noGrp="1"/>
          </p:cNvGraphicFramePr>
          <p:nvPr>
            <p:extLst>
              <p:ext uri="{D42A27DB-BD31-4B8C-83A1-F6EECF244321}">
                <p14:modId xmlns:p14="http://schemas.microsoft.com/office/powerpoint/2010/main" val="3878661155"/>
              </p:ext>
            </p:extLst>
          </p:nvPr>
        </p:nvGraphicFramePr>
        <p:xfrm>
          <a:off x="554596" y="122090"/>
          <a:ext cx="10733487" cy="6613820"/>
        </p:xfrm>
        <a:graphic>
          <a:graphicData uri="http://schemas.openxmlformats.org/drawingml/2006/table">
            <a:tbl>
              <a:tblPr firstRow="1"/>
              <a:tblGrid>
                <a:gridCol w="2544527">
                  <a:extLst>
                    <a:ext uri="{9D8B030D-6E8A-4147-A177-3AD203B41FA5}">
                      <a16:colId xmlns:a16="http://schemas.microsoft.com/office/drawing/2014/main" val="20000"/>
                    </a:ext>
                  </a:extLst>
                </a:gridCol>
                <a:gridCol w="1656080">
                  <a:extLst>
                    <a:ext uri="{9D8B030D-6E8A-4147-A177-3AD203B41FA5}">
                      <a16:colId xmlns:a16="http://schemas.microsoft.com/office/drawing/2014/main" val="20001"/>
                    </a:ext>
                  </a:extLst>
                </a:gridCol>
                <a:gridCol w="6532880">
                  <a:extLst>
                    <a:ext uri="{9D8B030D-6E8A-4147-A177-3AD203B41FA5}">
                      <a16:colId xmlns:a16="http://schemas.microsoft.com/office/drawing/2014/main" val="20002"/>
                    </a:ext>
                  </a:extLst>
                </a:gridCol>
              </a:tblGrid>
              <a:tr h="473486">
                <a:tc>
                  <a:txBody>
                    <a:bodyPr/>
                    <a:lstStyle/>
                    <a:p>
                      <a:pPr algn="l">
                        <a:defRPr/>
                      </a:pPr>
                      <a:r>
                        <a:rPr lang="en-US" sz="1600" b="1">
                          <a:solidFill>
                            <a:schemeClr val="tx1"/>
                          </a:solidFill>
                          <a:latin typeface="+mj-lt"/>
                        </a:rPr>
                        <a:t>Type of Memorial</a:t>
                      </a:r>
                    </a:p>
                  </a:txBody>
                  <a:tcPr marL="60960" marR="60960" marT="30480" marB="3048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D9D9D9"/>
                    </a:solidFill>
                  </a:tcPr>
                </a:tc>
                <a:tc>
                  <a:txBody>
                    <a:bodyPr/>
                    <a:lstStyle/>
                    <a:p>
                      <a:pPr algn="l">
                        <a:defRPr/>
                      </a:pPr>
                      <a:r>
                        <a:rPr lang="en-US" sz="1600" b="1" kern="1200">
                          <a:solidFill>
                            <a:schemeClr val="tx1"/>
                          </a:solidFill>
                          <a:latin typeface="+mj-lt"/>
                          <a:ea typeface="+mn-ea"/>
                          <a:cs typeface="+mn-cs"/>
                        </a:rPr>
                        <a:t>Picture </a:t>
                      </a:r>
                    </a:p>
                    <a:p>
                      <a:pPr algn="l">
                        <a:defRPr/>
                      </a:pPr>
                      <a:r>
                        <a:rPr lang="en-US" sz="1600" b="1" kern="1200">
                          <a:solidFill>
                            <a:schemeClr val="tx1"/>
                          </a:solidFill>
                          <a:latin typeface="+mj-lt"/>
                          <a:ea typeface="+mn-ea"/>
                          <a:cs typeface="+mn-cs"/>
                        </a:rPr>
                        <a:t>Number</a:t>
                      </a:r>
                    </a:p>
                  </a:txBody>
                  <a:tcPr marL="60960" marR="60960" marT="30480" marB="3048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D9D9D9"/>
                    </a:solidFill>
                  </a:tcPr>
                </a:tc>
                <a:tc>
                  <a:txBody>
                    <a:bodyPr/>
                    <a:lstStyle/>
                    <a:p>
                      <a:pPr algn="l">
                        <a:defRPr/>
                      </a:pPr>
                      <a:r>
                        <a:rPr lang="en-US" sz="1600" b="1" kern="1200">
                          <a:solidFill>
                            <a:schemeClr val="tx1"/>
                          </a:solidFill>
                          <a:latin typeface="+mj-lt"/>
                          <a:ea typeface="+mn-ea"/>
                          <a:cs typeface="+mn-cs"/>
                        </a:rPr>
                        <a:t>Description</a:t>
                      </a:r>
                    </a:p>
                  </a:txBody>
                  <a:tcPr marL="60960" marR="60960" marT="30480" marB="3048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0000"/>
                  </a:ext>
                </a:extLst>
              </a:tr>
              <a:tr h="482723">
                <a:tc>
                  <a:txBody>
                    <a:bodyPr/>
                    <a:lstStyle/>
                    <a:p>
                      <a:r>
                        <a:rPr lang="en-US" sz="1400" b="1">
                          <a:latin typeface="+mn-lt"/>
                        </a:rPr>
                        <a:t>Body or coffin stones</a:t>
                      </a:r>
                    </a:p>
                  </a:txBody>
                  <a:tcPr marL="60960" marR="60960" marT="30480" marB="3048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pPr algn="ctr"/>
                      <a:r>
                        <a:rPr lang="en-US" sz="1800">
                          <a:latin typeface="+mn-lt"/>
                        </a:rPr>
                        <a:t>9</a:t>
                      </a:r>
                    </a:p>
                  </a:txBody>
                  <a:tcPr marL="60960" marR="60960" marT="30480" marB="3048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endParaRPr lang="en-US" sz="1400">
                        <a:latin typeface="+mn-lt"/>
                      </a:endParaRPr>
                    </a:p>
                  </a:txBody>
                  <a:tcPr marL="60960" marR="60960" marT="30480" marB="3048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954528948"/>
                  </a:ext>
                </a:extLst>
              </a:tr>
              <a:tr h="48272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a:latin typeface="+mn-lt"/>
                        </a:rPr>
                        <a:t>Chest or table tomb</a:t>
                      </a:r>
                    </a:p>
                    <a:p>
                      <a:endParaRPr lang="en-US" sz="1400" b="1">
                        <a:latin typeface="+mn-lt"/>
                      </a:endParaRPr>
                    </a:p>
                  </a:txBody>
                  <a:tcPr marL="60960" marR="60960" marT="30480" marB="3048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pPr algn="ctr"/>
                      <a:r>
                        <a:rPr lang="en-US" sz="1800">
                          <a:latin typeface="+mn-lt"/>
                        </a:rPr>
                        <a:t>1</a:t>
                      </a:r>
                    </a:p>
                  </a:txBody>
                  <a:tcPr marL="60960" marR="60960" marT="30480" marB="3048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endParaRPr lang="en-US" sz="1400">
                        <a:latin typeface="+mn-lt"/>
                      </a:endParaRPr>
                    </a:p>
                  </a:txBody>
                  <a:tcPr marL="60960" marR="60960" marT="30480" marB="3048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481999">
                <a:tc>
                  <a:txBody>
                    <a:bodyPr/>
                    <a:lstStyle/>
                    <a:p>
                      <a:r>
                        <a:rPr lang="en-US" sz="1400" b="1">
                          <a:latin typeface="+mn-lt"/>
                        </a:rPr>
                        <a:t>Column or pillar</a:t>
                      </a:r>
                    </a:p>
                  </a:txBody>
                  <a:tcPr marL="60960" marR="60960" marT="30480" marB="3048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r>
                        <a:rPr lang="en-US" sz="1800">
                          <a:latin typeface="+mn-lt"/>
                        </a:rPr>
                        <a:t>4</a:t>
                      </a:r>
                    </a:p>
                  </a:txBody>
                  <a:tcPr marL="60960" marR="60960" marT="30480" marB="3048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endParaRPr lang="en-US" sz="1400">
                        <a:latin typeface="+mn-lt"/>
                      </a:endParaRPr>
                    </a:p>
                  </a:txBody>
                  <a:tcPr marL="60960" marR="60960" marT="30480" marB="3048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515855">
                <a:tc>
                  <a:txBody>
                    <a:bodyPr/>
                    <a:lstStyle/>
                    <a:p>
                      <a:r>
                        <a:rPr lang="en-US" sz="1400" b="1">
                          <a:latin typeface="+mn-lt"/>
                        </a:rPr>
                        <a:t>Cross</a:t>
                      </a:r>
                    </a:p>
                  </a:txBody>
                  <a:tcPr marL="60960" marR="60960" marT="30480" marB="3048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pPr algn="ctr"/>
                      <a:r>
                        <a:rPr lang="en-US" sz="1800">
                          <a:latin typeface="+mn-lt"/>
                        </a:rPr>
                        <a:t>7</a:t>
                      </a:r>
                    </a:p>
                  </a:txBody>
                  <a:tcPr marL="60960" marR="60960" marT="30480" marB="3048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endParaRPr lang="en-US" sz="1400">
                        <a:latin typeface="+mn-lt"/>
                      </a:endParaRPr>
                    </a:p>
                  </a:txBody>
                  <a:tcPr marL="60960" marR="60960" marT="30480" marB="3048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514034">
                <a:tc>
                  <a:txBody>
                    <a:bodyPr/>
                    <a:lstStyle/>
                    <a:p>
                      <a:r>
                        <a:rPr lang="en-US" sz="1400" b="1">
                          <a:latin typeface="+mn-lt"/>
                        </a:rPr>
                        <a:t>Headstone</a:t>
                      </a:r>
                      <a:endParaRPr lang="en-GB" sz="1400" b="1">
                        <a:latin typeface="+mn-lt"/>
                      </a:endParaRPr>
                    </a:p>
                  </a:txBody>
                  <a:tcPr marL="60960" marR="60960" marT="30480" marB="3048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r>
                        <a:rPr lang="en-US" sz="1800">
                          <a:latin typeface="+mn-lt"/>
                        </a:rPr>
                        <a:t>12</a:t>
                      </a:r>
                    </a:p>
                  </a:txBody>
                  <a:tcPr marL="60960" marR="60960" marT="30480" marB="3048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endParaRPr lang="en-US" sz="1400">
                        <a:latin typeface="+mn-lt"/>
                      </a:endParaRPr>
                    </a:p>
                  </a:txBody>
                  <a:tcPr marL="60960" marR="60960" marT="30480" marB="3048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536585">
                <a:tc>
                  <a:txBody>
                    <a:bodyPr/>
                    <a:lstStyle/>
                    <a:p>
                      <a:r>
                        <a:rPr lang="en-US" sz="1400" b="1" err="1">
                          <a:latin typeface="+mn-lt"/>
                        </a:rPr>
                        <a:t>Kerb</a:t>
                      </a:r>
                      <a:r>
                        <a:rPr lang="en-US" sz="1400" b="1">
                          <a:latin typeface="+mn-lt"/>
                        </a:rPr>
                        <a:t> grave</a:t>
                      </a:r>
                    </a:p>
                  </a:txBody>
                  <a:tcPr marL="60960" marR="60960" marT="30480" marB="3048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pPr algn="ctr"/>
                      <a:r>
                        <a:rPr lang="en-US" sz="1800">
                          <a:latin typeface="+mn-lt"/>
                        </a:rPr>
                        <a:t>10</a:t>
                      </a:r>
                    </a:p>
                  </a:txBody>
                  <a:tcPr marL="60960" marR="60960" marT="30480" marB="3048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endParaRPr lang="en-US" sz="1400">
                        <a:latin typeface="+mn-lt"/>
                      </a:endParaRPr>
                    </a:p>
                  </a:txBody>
                  <a:tcPr marL="60960" marR="60960" marT="30480" marB="3048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r h="536585">
                <a:tc>
                  <a:txBody>
                    <a:bodyPr/>
                    <a:lstStyle/>
                    <a:p>
                      <a:r>
                        <a:rPr lang="en-US" sz="1400" b="1">
                          <a:latin typeface="+mn-lt"/>
                        </a:rPr>
                        <a:t>Ledger stone</a:t>
                      </a:r>
                    </a:p>
                  </a:txBody>
                  <a:tcPr marL="60960" marR="60960" marT="30480" marB="3048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pPr algn="ctr"/>
                      <a:r>
                        <a:rPr lang="en-US" sz="1800">
                          <a:latin typeface="+mn-lt"/>
                        </a:rPr>
                        <a:t>11</a:t>
                      </a:r>
                    </a:p>
                  </a:txBody>
                  <a:tcPr marL="60960" marR="60960" marT="30480" marB="3048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endParaRPr lang="en-US" sz="1400">
                        <a:latin typeface="+mn-lt"/>
                      </a:endParaRPr>
                    </a:p>
                  </a:txBody>
                  <a:tcPr marL="60960" marR="60960" marT="30480" marB="3048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852556154"/>
                  </a:ext>
                </a:extLst>
              </a:tr>
              <a:tr h="51095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a:latin typeface="+mn-lt"/>
                        </a:rPr>
                        <a:t>Mausoleum</a:t>
                      </a:r>
                    </a:p>
                    <a:p>
                      <a:endParaRPr lang="en-US" sz="1400" b="1">
                        <a:latin typeface="+mn-lt"/>
                      </a:endParaRPr>
                    </a:p>
                  </a:txBody>
                  <a:tcPr marL="60960" marR="60960" marT="30480" marB="3048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pPr algn="ctr"/>
                      <a:r>
                        <a:rPr lang="en-US" sz="1800">
                          <a:latin typeface="+mn-lt"/>
                        </a:rPr>
                        <a:t>3</a:t>
                      </a:r>
                    </a:p>
                  </a:txBody>
                  <a:tcPr marL="60960" marR="60960" marT="30480" marB="3048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endParaRPr lang="en-US" sz="1400">
                        <a:latin typeface="+mn-lt"/>
                      </a:endParaRPr>
                    </a:p>
                  </a:txBody>
                  <a:tcPr marL="60960" marR="60960" marT="30480" marB="3048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328281842"/>
                  </a:ext>
                </a:extLst>
              </a:tr>
              <a:tr h="51095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a:latin typeface="+mn-lt"/>
                        </a:rPr>
                        <a:t>Obelisk</a:t>
                      </a:r>
                    </a:p>
                    <a:p>
                      <a:endParaRPr lang="en-US" sz="1400" b="1">
                        <a:latin typeface="+mn-lt"/>
                      </a:endParaRPr>
                    </a:p>
                  </a:txBody>
                  <a:tcPr marL="60960" marR="60960" marT="30480" marB="3048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pPr algn="ctr"/>
                      <a:r>
                        <a:rPr lang="en-US" sz="1800">
                          <a:latin typeface="+mn-lt"/>
                        </a:rPr>
                        <a:t>8</a:t>
                      </a:r>
                    </a:p>
                  </a:txBody>
                  <a:tcPr marL="60960" marR="60960" marT="30480" marB="3048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endParaRPr lang="en-US" sz="1400">
                        <a:latin typeface="+mn-lt"/>
                      </a:endParaRPr>
                    </a:p>
                  </a:txBody>
                  <a:tcPr marL="60960" marR="60960" marT="30480" marB="3048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7"/>
                  </a:ext>
                </a:extLst>
              </a:tr>
              <a:tr h="49593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a:latin typeface="+mn-lt"/>
                        </a:rPr>
                        <a:t>Pedestal tomb</a:t>
                      </a:r>
                    </a:p>
                    <a:p>
                      <a:endParaRPr lang="en-US" sz="1400" b="1">
                        <a:latin typeface="+mn-lt"/>
                      </a:endParaRPr>
                    </a:p>
                  </a:txBody>
                  <a:tcPr marL="60960" marR="60960" marT="30480" marB="3048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r>
                        <a:rPr lang="en-US" sz="1800">
                          <a:latin typeface="+mn-lt"/>
                        </a:rPr>
                        <a:t>5</a:t>
                      </a:r>
                    </a:p>
                  </a:txBody>
                  <a:tcPr marL="60960" marR="60960" marT="30480" marB="3048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endParaRPr lang="en-US" sz="1400">
                        <a:latin typeface="+mn-lt"/>
                      </a:endParaRPr>
                    </a:p>
                  </a:txBody>
                  <a:tcPr marL="60960" marR="60960" marT="30480" marB="3048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495939">
                <a:tc>
                  <a:txBody>
                    <a:bodyPr/>
                    <a:lstStyle/>
                    <a:p>
                      <a:r>
                        <a:rPr lang="en-US" sz="1400" b="1">
                          <a:latin typeface="+mn-lt"/>
                        </a:rPr>
                        <a:t>Sculpture/statue</a:t>
                      </a:r>
                    </a:p>
                  </a:txBody>
                  <a:tcPr marL="60960" marR="60960" marT="30480" marB="3048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r>
                        <a:rPr lang="en-US" sz="1800">
                          <a:latin typeface="+mn-lt"/>
                        </a:rPr>
                        <a:t>6</a:t>
                      </a:r>
                    </a:p>
                  </a:txBody>
                  <a:tcPr marL="60960" marR="60960" marT="30480" marB="3048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endParaRPr lang="en-US" sz="1400">
                        <a:latin typeface="+mn-lt"/>
                      </a:endParaRPr>
                    </a:p>
                  </a:txBody>
                  <a:tcPr marL="60960" marR="60960" marT="30480" marB="3048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94364611"/>
                  </a:ext>
                </a:extLst>
              </a:tr>
              <a:tr h="495939">
                <a:tc>
                  <a:txBody>
                    <a:bodyPr/>
                    <a:lstStyle/>
                    <a:p>
                      <a:r>
                        <a:rPr lang="en-US" sz="1400" b="1">
                          <a:latin typeface="+mn-lt"/>
                        </a:rPr>
                        <a:t>Wall Monument</a:t>
                      </a:r>
                    </a:p>
                  </a:txBody>
                  <a:tcPr marL="60960" marR="60960" marT="30480" marB="3048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r>
                        <a:rPr lang="en-US" sz="1800">
                          <a:latin typeface="+mn-lt"/>
                        </a:rPr>
                        <a:t>2</a:t>
                      </a:r>
                    </a:p>
                  </a:txBody>
                  <a:tcPr marL="60960" marR="60960" marT="30480" marB="3048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endParaRPr lang="en-US" sz="1400">
                        <a:latin typeface="+mn-lt"/>
                      </a:endParaRPr>
                    </a:p>
                  </a:txBody>
                  <a:tcPr marL="60960" marR="60960" marT="30480" marB="3048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53451530"/>
                  </a:ext>
                </a:extLst>
              </a:tr>
            </a:tbl>
          </a:graphicData>
        </a:graphic>
      </p:graphicFrame>
    </p:spTree>
    <p:extLst>
      <p:ext uri="{BB962C8B-B14F-4D97-AF65-F5344CB8AC3E}">
        <p14:creationId xmlns:p14="http://schemas.microsoft.com/office/powerpoint/2010/main" val="11726898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DBFFFD4-D252-D8B3-D1F9-8A92F40EB4A4}"/>
              </a:ext>
            </a:extLst>
          </p:cNvPr>
          <p:cNvSpPr txBox="1">
            <a:spLocks noGrp="1"/>
          </p:cNvSpPr>
          <p:nvPr>
            <p:ph type="title" idx="4294967295"/>
          </p:nvPr>
        </p:nvSpPr>
        <p:spPr>
          <a:xfrm>
            <a:off x="7161148" y="996672"/>
            <a:ext cx="3559725" cy="203132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chemeClr val="tx1"/>
                </a:solidFill>
                <a:effectLst/>
                <a:uLnTx/>
                <a:uFillTx/>
                <a:latin typeface="+mn-lt"/>
                <a:ea typeface="+mn-ea"/>
                <a:cs typeface="+mn-cs"/>
              </a:rPr>
              <a:t>Can you match the description to the memorial?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chemeClr val="tx1"/>
                </a:solidFill>
                <a:effectLst/>
                <a:uLnTx/>
                <a:uFillTx/>
                <a:latin typeface="+mn-lt"/>
                <a:ea typeface="+mn-ea"/>
                <a:cs typeface="+mn-cs"/>
              </a:rPr>
              <a:t>Feeling inspired?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chemeClr val="tx1"/>
                </a:solidFill>
                <a:effectLst/>
                <a:uLnTx/>
                <a:uFillTx/>
                <a:latin typeface="+mn-lt"/>
                <a:ea typeface="+mn-ea"/>
                <a:cs typeface="+mn-cs"/>
              </a:rPr>
              <a:t>Have a go at writing your own descriptions first!</a:t>
            </a:r>
          </a:p>
        </p:txBody>
      </p:sp>
      <p:graphicFrame>
        <p:nvGraphicFramePr>
          <p:cNvPr id="2" name="Table 6">
            <a:extLst>
              <a:ext uri="{FF2B5EF4-FFF2-40B4-BE49-F238E27FC236}">
                <a16:creationId xmlns:a16="http://schemas.microsoft.com/office/drawing/2014/main" id="{58B0D463-31E5-149B-892D-793379C213C2}"/>
              </a:ext>
            </a:extLst>
          </p:cNvPr>
          <p:cNvGraphicFramePr>
            <a:graphicFrameLocks noGrp="1"/>
          </p:cNvGraphicFramePr>
          <p:nvPr>
            <p:extLst>
              <p:ext uri="{D42A27DB-BD31-4B8C-83A1-F6EECF244321}">
                <p14:modId xmlns:p14="http://schemas.microsoft.com/office/powerpoint/2010/main" val="1102330406"/>
              </p:ext>
            </p:extLst>
          </p:nvPr>
        </p:nvGraphicFramePr>
        <p:xfrm>
          <a:off x="0" y="6969"/>
          <a:ext cx="6532880" cy="482723"/>
        </p:xfrm>
        <a:graphic>
          <a:graphicData uri="http://schemas.openxmlformats.org/drawingml/2006/table">
            <a:tbl>
              <a:tblPr firstRow="1"/>
              <a:tblGrid>
                <a:gridCol w="6532880">
                  <a:extLst>
                    <a:ext uri="{9D8B030D-6E8A-4147-A177-3AD203B41FA5}">
                      <a16:colId xmlns:a16="http://schemas.microsoft.com/office/drawing/2014/main" val="20002"/>
                    </a:ext>
                  </a:extLst>
                </a:gridCol>
              </a:tblGrid>
              <a:tr h="482723">
                <a:tc>
                  <a:txBody>
                    <a:bodyPr/>
                    <a:lstStyle/>
                    <a:p>
                      <a:r>
                        <a:rPr lang="en-US" sz="1400">
                          <a:latin typeface="Arial"/>
                        </a:rPr>
                        <a:t>Slightly raised stones, sometimes coffin or ‘mummy’ shaped. </a:t>
                      </a:r>
                    </a:p>
                  </a:txBody>
                  <a:tcPr marL="60960" marR="60960" marT="30480" marB="3048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954528948"/>
                  </a:ext>
                </a:extLst>
              </a:tr>
            </a:tbl>
          </a:graphicData>
        </a:graphic>
      </p:graphicFrame>
      <p:graphicFrame>
        <p:nvGraphicFramePr>
          <p:cNvPr id="10" name="Table 6">
            <a:extLst>
              <a:ext uri="{FF2B5EF4-FFF2-40B4-BE49-F238E27FC236}">
                <a16:creationId xmlns:a16="http://schemas.microsoft.com/office/drawing/2014/main" id="{F893B3BA-80C2-17D5-2E52-48276480B31F}"/>
              </a:ext>
            </a:extLst>
          </p:cNvPr>
          <p:cNvGraphicFramePr>
            <a:graphicFrameLocks noGrp="1"/>
          </p:cNvGraphicFramePr>
          <p:nvPr>
            <p:extLst>
              <p:ext uri="{D42A27DB-BD31-4B8C-83A1-F6EECF244321}">
                <p14:modId xmlns:p14="http://schemas.microsoft.com/office/powerpoint/2010/main" val="2492959601"/>
              </p:ext>
            </p:extLst>
          </p:nvPr>
        </p:nvGraphicFramePr>
        <p:xfrm>
          <a:off x="0" y="560617"/>
          <a:ext cx="6532880" cy="510951"/>
        </p:xfrm>
        <a:graphic>
          <a:graphicData uri="http://schemas.openxmlformats.org/drawingml/2006/table">
            <a:tbl>
              <a:tblPr firstRow="1"/>
              <a:tblGrid>
                <a:gridCol w="6532880">
                  <a:extLst>
                    <a:ext uri="{9D8B030D-6E8A-4147-A177-3AD203B41FA5}">
                      <a16:colId xmlns:a16="http://schemas.microsoft.com/office/drawing/2014/main" val="20002"/>
                    </a:ext>
                  </a:extLst>
                </a:gridCol>
              </a:tblGrid>
              <a:tr h="510951">
                <a:tc>
                  <a:txBody>
                    <a:bodyPr/>
                    <a:lstStyle/>
                    <a:p>
                      <a:r>
                        <a:rPr lang="en-US" sz="1400">
                          <a:latin typeface="Arial"/>
                        </a:rPr>
                        <a:t>A roofed building designed with shelves inside for coffins to be placed.</a:t>
                      </a:r>
                    </a:p>
                  </a:txBody>
                  <a:tcPr marL="60960" marR="60960" marT="30480" marB="3048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328281842"/>
                  </a:ext>
                </a:extLst>
              </a:tr>
            </a:tbl>
          </a:graphicData>
        </a:graphic>
      </p:graphicFrame>
      <p:graphicFrame>
        <p:nvGraphicFramePr>
          <p:cNvPr id="7" name="Table 6">
            <a:extLst>
              <a:ext uri="{FF2B5EF4-FFF2-40B4-BE49-F238E27FC236}">
                <a16:creationId xmlns:a16="http://schemas.microsoft.com/office/drawing/2014/main" id="{6F6F6313-17EA-C77A-48AB-29EC1CA069D2}"/>
              </a:ext>
            </a:extLst>
          </p:cNvPr>
          <p:cNvGraphicFramePr>
            <a:graphicFrameLocks noGrp="1"/>
          </p:cNvGraphicFramePr>
          <p:nvPr>
            <p:extLst>
              <p:ext uri="{D42A27DB-BD31-4B8C-83A1-F6EECF244321}">
                <p14:modId xmlns:p14="http://schemas.microsoft.com/office/powerpoint/2010/main" val="3493814205"/>
              </p:ext>
            </p:extLst>
          </p:nvPr>
        </p:nvGraphicFramePr>
        <p:xfrm>
          <a:off x="0" y="1142493"/>
          <a:ext cx="6532880" cy="514034"/>
        </p:xfrm>
        <a:graphic>
          <a:graphicData uri="http://schemas.openxmlformats.org/drawingml/2006/table">
            <a:tbl>
              <a:tblPr firstRow="1"/>
              <a:tblGrid>
                <a:gridCol w="6532880">
                  <a:extLst>
                    <a:ext uri="{9D8B030D-6E8A-4147-A177-3AD203B41FA5}">
                      <a16:colId xmlns:a16="http://schemas.microsoft.com/office/drawing/2014/main" val="20002"/>
                    </a:ext>
                  </a:extLst>
                </a:gridCol>
              </a:tblGrid>
              <a:tr h="514034">
                <a:tc>
                  <a:txBody>
                    <a:bodyPr/>
                    <a:lstStyle/>
                    <a:p>
                      <a:r>
                        <a:rPr lang="en-US" sz="1400">
                          <a:latin typeface="Arial"/>
                        </a:rPr>
                        <a:t>At the ‘head’ of a plot, freestanding, they can be many different shapes e.g. curved, square, asymmetrical and usually have an inscription.</a:t>
                      </a:r>
                    </a:p>
                  </a:txBody>
                  <a:tcPr marL="60960" marR="60960" marT="30480" marB="3048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graphicFrame>
        <p:nvGraphicFramePr>
          <p:cNvPr id="3" name="Table 6">
            <a:extLst>
              <a:ext uri="{FF2B5EF4-FFF2-40B4-BE49-F238E27FC236}">
                <a16:creationId xmlns:a16="http://schemas.microsoft.com/office/drawing/2014/main" id="{94B4AA11-C14A-F392-B30E-CA5C575C8016}"/>
              </a:ext>
            </a:extLst>
          </p:cNvPr>
          <p:cNvGraphicFramePr>
            <a:graphicFrameLocks noGrp="1"/>
          </p:cNvGraphicFramePr>
          <p:nvPr>
            <p:extLst>
              <p:ext uri="{D42A27DB-BD31-4B8C-83A1-F6EECF244321}">
                <p14:modId xmlns:p14="http://schemas.microsoft.com/office/powerpoint/2010/main" val="2749870069"/>
              </p:ext>
            </p:extLst>
          </p:nvPr>
        </p:nvGraphicFramePr>
        <p:xfrm>
          <a:off x="0" y="1727452"/>
          <a:ext cx="6532880" cy="487680"/>
        </p:xfrm>
        <a:graphic>
          <a:graphicData uri="http://schemas.openxmlformats.org/drawingml/2006/table">
            <a:tbl>
              <a:tblPr firstRow="1"/>
              <a:tblGrid>
                <a:gridCol w="6532880">
                  <a:extLst>
                    <a:ext uri="{9D8B030D-6E8A-4147-A177-3AD203B41FA5}">
                      <a16:colId xmlns:a16="http://schemas.microsoft.com/office/drawing/2014/main" val="20002"/>
                    </a:ext>
                  </a:extLst>
                </a:gridCol>
              </a:tblGrid>
              <a:tr h="482723">
                <a:tc>
                  <a:txBody>
                    <a:bodyPr/>
                    <a:lstStyle/>
                    <a:p>
                      <a:r>
                        <a:rPr lang="en-US" sz="1400">
                          <a:latin typeface="Arial"/>
                        </a:rPr>
                        <a:t>Raised box shaped monuments often with inscriptions on the top or sides. Table tombs have open sides.</a:t>
                      </a:r>
                    </a:p>
                  </a:txBody>
                  <a:tcPr marL="60960" marR="60960" marT="30480" marB="3048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bl>
          </a:graphicData>
        </a:graphic>
      </p:graphicFrame>
      <p:graphicFrame>
        <p:nvGraphicFramePr>
          <p:cNvPr id="12" name="Table 6">
            <a:extLst>
              <a:ext uri="{FF2B5EF4-FFF2-40B4-BE49-F238E27FC236}">
                <a16:creationId xmlns:a16="http://schemas.microsoft.com/office/drawing/2014/main" id="{93C085D3-D8A2-E50A-8B70-855F4E156FF2}"/>
              </a:ext>
            </a:extLst>
          </p:cNvPr>
          <p:cNvGraphicFramePr>
            <a:graphicFrameLocks noGrp="1"/>
          </p:cNvGraphicFramePr>
          <p:nvPr>
            <p:extLst>
              <p:ext uri="{D42A27DB-BD31-4B8C-83A1-F6EECF244321}">
                <p14:modId xmlns:p14="http://schemas.microsoft.com/office/powerpoint/2010/main" val="3296157613"/>
              </p:ext>
            </p:extLst>
          </p:nvPr>
        </p:nvGraphicFramePr>
        <p:xfrm>
          <a:off x="0" y="2286057"/>
          <a:ext cx="6532880" cy="495939"/>
        </p:xfrm>
        <a:graphic>
          <a:graphicData uri="http://schemas.openxmlformats.org/drawingml/2006/table">
            <a:tbl>
              <a:tblPr firstRow="1"/>
              <a:tblGrid>
                <a:gridCol w="6532880">
                  <a:extLst>
                    <a:ext uri="{9D8B030D-6E8A-4147-A177-3AD203B41FA5}">
                      <a16:colId xmlns:a16="http://schemas.microsoft.com/office/drawing/2014/main" val="20002"/>
                    </a:ext>
                  </a:extLst>
                </a:gridCol>
              </a:tblGrid>
              <a:tr h="495939">
                <a:tc>
                  <a:txBody>
                    <a:bodyPr/>
                    <a:lstStyle/>
                    <a:p>
                      <a:r>
                        <a:rPr lang="en-US" sz="1400">
                          <a:latin typeface="Arial"/>
                        </a:rPr>
                        <a:t>Square podium often in a classical design. Sometimes they are topped with a sculpture e.g. mourning figure, cross or urn </a:t>
                      </a:r>
                    </a:p>
                  </a:txBody>
                  <a:tcPr marL="60960" marR="60960" marT="30480" marB="3048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p:graphicFrame>
        <p:nvGraphicFramePr>
          <p:cNvPr id="13" name="Table 6">
            <a:extLst>
              <a:ext uri="{FF2B5EF4-FFF2-40B4-BE49-F238E27FC236}">
                <a16:creationId xmlns:a16="http://schemas.microsoft.com/office/drawing/2014/main" id="{86850175-7710-E73C-5D4E-C90316BC024A}"/>
              </a:ext>
            </a:extLst>
          </p:cNvPr>
          <p:cNvGraphicFramePr>
            <a:graphicFrameLocks noGrp="1"/>
          </p:cNvGraphicFramePr>
          <p:nvPr>
            <p:extLst>
              <p:ext uri="{D42A27DB-BD31-4B8C-83A1-F6EECF244321}">
                <p14:modId xmlns:p14="http://schemas.microsoft.com/office/powerpoint/2010/main" val="3141067546"/>
              </p:ext>
            </p:extLst>
          </p:nvPr>
        </p:nvGraphicFramePr>
        <p:xfrm>
          <a:off x="0" y="2852921"/>
          <a:ext cx="6532880" cy="495939"/>
        </p:xfrm>
        <a:graphic>
          <a:graphicData uri="http://schemas.openxmlformats.org/drawingml/2006/table">
            <a:tbl>
              <a:tblPr firstRow="1"/>
              <a:tblGrid>
                <a:gridCol w="6532880">
                  <a:extLst>
                    <a:ext uri="{9D8B030D-6E8A-4147-A177-3AD203B41FA5}">
                      <a16:colId xmlns:a16="http://schemas.microsoft.com/office/drawing/2014/main" val="20002"/>
                    </a:ext>
                  </a:extLst>
                </a:gridCol>
              </a:tblGrid>
              <a:tr h="495939">
                <a:tc>
                  <a:txBody>
                    <a:bodyPr/>
                    <a:lstStyle/>
                    <a:p>
                      <a:r>
                        <a:rPr lang="en-US" sz="1400">
                          <a:latin typeface="Arial"/>
                        </a:rPr>
                        <a:t>Freestanding figures carved in stone e.g. angel, mourning figure, </a:t>
                      </a:r>
                      <a:r>
                        <a:rPr lang="en-US" sz="1400" err="1">
                          <a:latin typeface="Arial"/>
                        </a:rPr>
                        <a:t>calvary</a:t>
                      </a:r>
                      <a:r>
                        <a:rPr lang="en-US" sz="1400">
                          <a:latin typeface="Arial"/>
                        </a:rPr>
                        <a:t> (Jesus on the cross)</a:t>
                      </a:r>
                    </a:p>
                  </a:txBody>
                  <a:tcPr marL="60960" marR="60960" marT="30480" marB="3048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94364611"/>
                  </a:ext>
                </a:extLst>
              </a:tr>
            </a:tbl>
          </a:graphicData>
        </a:graphic>
      </p:graphicFrame>
      <p:graphicFrame>
        <p:nvGraphicFramePr>
          <p:cNvPr id="4" name="Table 6">
            <a:extLst>
              <a:ext uri="{FF2B5EF4-FFF2-40B4-BE49-F238E27FC236}">
                <a16:creationId xmlns:a16="http://schemas.microsoft.com/office/drawing/2014/main" id="{A5267E47-E35C-26F7-B64B-0D2513137A8A}"/>
              </a:ext>
            </a:extLst>
          </p:cNvPr>
          <p:cNvGraphicFramePr>
            <a:graphicFrameLocks noGrp="1"/>
          </p:cNvGraphicFramePr>
          <p:nvPr>
            <p:extLst>
              <p:ext uri="{D42A27DB-BD31-4B8C-83A1-F6EECF244321}">
                <p14:modId xmlns:p14="http://schemas.microsoft.com/office/powerpoint/2010/main" val="3834354985"/>
              </p:ext>
            </p:extLst>
          </p:nvPr>
        </p:nvGraphicFramePr>
        <p:xfrm>
          <a:off x="0" y="3419785"/>
          <a:ext cx="6532880" cy="487680"/>
        </p:xfrm>
        <a:graphic>
          <a:graphicData uri="http://schemas.openxmlformats.org/drawingml/2006/table">
            <a:tbl>
              <a:tblPr firstRow="1"/>
              <a:tblGrid>
                <a:gridCol w="6532880">
                  <a:extLst>
                    <a:ext uri="{9D8B030D-6E8A-4147-A177-3AD203B41FA5}">
                      <a16:colId xmlns:a16="http://schemas.microsoft.com/office/drawing/2014/main" val="20002"/>
                    </a:ext>
                  </a:extLst>
                </a:gridCol>
              </a:tblGrid>
              <a:tr h="481999">
                <a:tc>
                  <a:txBody>
                    <a:bodyPr/>
                    <a:lstStyle/>
                    <a:p>
                      <a:r>
                        <a:rPr lang="en-US" sz="1400">
                          <a:latin typeface="Arial"/>
                        </a:rPr>
                        <a:t>Cylindrical monument often topped with an urn or ‘broken’ to symbolize a life cut short.</a:t>
                      </a:r>
                    </a:p>
                  </a:txBody>
                  <a:tcPr marL="60960" marR="60960" marT="30480" marB="3048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graphicFrame>
        <p:nvGraphicFramePr>
          <p:cNvPr id="8" name="Table 6">
            <a:extLst>
              <a:ext uri="{FF2B5EF4-FFF2-40B4-BE49-F238E27FC236}">
                <a16:creationId xmlns:a16="http://schemas.microsoft.com/office/drawing/2014/main" id="{47D0474C-17CF-1142-9CF8-C5B11D829726}"/>
              </a:ext>
            </a:extLst>
          </p:cNvPr>
          <p:cNvGraphicFramePr>
            <a:graphicFrameLocks noGrp="1"/>
          </p:cNvGraphicFramePr>
          <p:nvPr>
            <p:extLst>
              <p:ext uri="{D42A27DB-BD31-4B8C-83A1-F6EECF244321}">
                <p14:modId xmlns:p14="http://schemas.microsoft.com/office/powerpoint/2010/main" val="3788372501"/>
              </p:ext>
            </p:extLst>
          </p:nvPr>
        </p:nvGraphicFramePr>
        <p:xfrm>
          <a:off x="0" y="3978390"/>
          <a:ext cx="6532880" cy="536585"/>
        </p:xfrm>
        <a:graphic>
          <a:graphicData uri="http://schemas.openxmlformats.org/drawingml/2006/table">
            <a:tbl>
              <a:tblPr firstRow="1"/>
              <a:tblGrid>
                <a:gridCol w="6532880">
                  <a:extLst>
                    <a:ext uri="{9D8B030D-6E8A-4147-A177-3AD203B41FA5}">
                      <a16:colId xmlns:a16="http://schemas.microsoft.com/office/drawing/2014/main" val="20002"/>
                    </a:ext>
                  </a:extLst>
                </a:gridCol>
              </a:tblGrid>
              <a:tr h="536585">
                <a:tc>
                  <a:txBody>
                    <a:bodyPr/>
                    <a:lstStyle/>
                    <a:p>
                      <a:r>
                        <a:rPr lang="en-US" sz="1400">
                          <a:latin typeface="Arial"/>
                        </a:rPr>
                        <a:t>A plot bordered with </a:t>
                      </a:r>
                      <a:r>
                        <a:rPr lang="en-US" sz="1400" err="1">
                          <a:latin typeface="Arial"/>
                        </a:rPr>
                        <a:t>kerb</a:t>
                      </a:r>
                      <a:r>
                        <a:rPr lang="en-US" sz="1400">
                          <a:latin typeface="Arial"/>
                        </a:rPr>
                        <a:t> stones. Sometimes these have railings and an inscription around the edge.</a:t>
                      </a:r>
                    </a:p>
                  </a:txBody>
                  <a:tcPr marL="60960" marR="60960" marT="30480" marB="3048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bl>
          </a:graphicData>
        </a:graphic>
      </p:graphicFrame>
      <p:graphicFrame>
        <p:nvGraphicFramePr>
          <p:cNvPr id="5" name="Table 6">
            <a:extLst>
              <a:ext uri="{FF2B5EF4-FFF2-40B4-BE49-F238E27FC236}">
                <a16:creationId xmlns:a16="http://schemas.microsoft.com/office/drawing/2014/main" id="{246731A2-CC8B-BF17-3524-A60FAE83F8FD}"/>
              </a:ext>
            </a:extLst>
          </p:cNvPr>
          <p:cNvGraphicFramePr>
            <a:graphicFrameLocks noGrp="1"/>
          </p:cNvGraphicFramePr>
          <p:nvPr>
            <p:extLst>
              <p:ext uri="{D42A27DB-BD31-4B8C-83A1-F6EECF244321}">
                <p14:modId xmlns:p14="http://schemas.microsoft.com/office/powerpoint/2010/main" val="1377248662"/>
              </p:ext>
            </p:extLst>
          </p:nvPr>
        </p:nvGraphicFramePr>
        <p:xfrm>
          <a:off x="0" y="4585900"/>
          <a:ext cx="6532880" cy="515855"/>
        </p:xfrm>
        <a:graphic>
          <a:graphicData uri="http://schemas.openxmlformats.org/drawingml/2006/table">
            <a:tbl>
              <a:tblPr firstRow="1"/>
              <a:tblGrid>
                <a:gridCol w="6532880">
                  <a:extLst>
                    <a:ext uri="{9D8B030D-6E8A-4147-A177-3AD203B41FA5}">
                      <a16:colId xmlns:a16="http://schemas.microsoft.com/office/drawing/2014/main" val="20002"/>
                    </a:ext>
                  </a:extLst>
                </a:gridCol>
              </a:tblGrid>
              <a:tr h="515855">
                <a:tc>
                  <a:txBody>
                    <a:bodyPr/>
                    <a:lstStyle/>
                    <a:p>
                      <a:r>
                        <a:rPr lang="en-US" sz="1400">
                          <a:latin typeface="Arial"/>
                        </a:rPr>
                        <a:t>Crosses are often decorated or have an inscription on the base (3 steps represent the Trinity).</a:t>
                      </a:r>
                    </a:p>
                  </a:txBody>
                  <a:tcPr marL="60960" marR="60960" marT="30480" marB="3048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bl>
          </a:graphicData>
        </a:graphic>
      </p:graphicFrame>
      <p:graphicFrame>
        <p:nvGraphicFramePr>
          <p:cNvPr id="11" name="Table 6">
            <a:extLst>
              <a:ext uri="{FF2B5EF4-FFF2-40B4-BE49-F238E27FC236}">
                <a16:creationId xmlns:a16="http://schemas.microsoft.com/office/drawing/2014/main" id="{40F96495-5D79-3076-30FF-0EA2E45535F6}"/>
              </a:ext>
            </a:extLst>
          </p:cNvPr>
          <p:cNvGraphicFramePr>
            <a:graphicFrameLocks noGrp="1"/>
          </p:cNvGraphicFramePr>
          <p:nvPr>
            <p:extLst>
              <p:ext uri="{D42A27DB-BD31-4B8C-83A1-F6EECF244321}">
                <p14:modId xmlns:p14="http://schemas.microsoft.com/office/powerpoint/2010/main" val="4010406397"/>
              </p:ext>
            </p:extLst>
          </p:nvPr>
        </p:nvGraphicFramePr>
        <p:xfrm>
          <a:off x="0" y="5172680"/>
          <a:ext cx="6532880" cy="510951"/>
        </p:xfrm>
        <a:graphic>
          <a:graphicData uri="http://schemas.openxmlformats.org/drawingml/2006/table">
            <a:tbl>
              <a:tblPr firstRow="1"/>
              <a:tblGrid>
                <a:gridCol w="6532880">
                  <a:extLst>
                    <a:ext uri="{9D8B030D-6E8A-4147-A177-3AD203B41FA5}">
                      <a16:colId xmlns:a16="http://schemas.microsoft.com/office/drawing/2014/main" val="20002"/>
                    </a:ext>
                  </a:extLst>
                </a:gridCol>
              </a:tblGrid>
              <a:tr h="510951">
                <a:tc>
                  <a:txBody>
                    <a:bodyPr/>
                    <a:lstStyle/>
                    <a:p>
                      <a:r>
                        <a:rPr lang="en-US" sz="1400">
                          <a:latin typeface="Arial"/>
                        </a:rPr>
                        <a:t>Four-sided shaft that tapers to a pyramidal top. Sometimes placed on a pedestal tomb.</a:t>
                      </a:r>
                    </a:p>
                  </a:txBody>
                  <a:tcPr marL="60960" marR="60960" marT="30480" marB="3048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7"/>
                  </a:ext>
                </a:extLst>
              </a:tr>
            </a:tbl>
          </a:graphicData>
        </a:graphic>
      </p:graphicFrame>
      <p:graphicFrame>
        <p:nvGraphicFramePr>
          <p:cNvPr id="14" name="Table 6">
            <a:extLst>
              <a:ext uri="{FF2B5EF4-FFF2-40B4-BE49-F238E27FC236}">
                <a16:creationId xmlns:a16="http://schemas.microsoft.com/office/drawing/2014/main" id="{EE741587-C728-5DAA-134E-E5D8E2049297}"/>
              </a:ext>
            </a:extLst>
          </p:cNvPr>
          <p:cNvGraphicFramePr>
            <a:graphicFrameLocks noGrp="1"/>
          </p:cNvGraphicFramePr>
          <p:nvPr>
            <p:extLst>
              <p:ext uri="{D42A27DB-BD31-4B8C-83A1-F6EECF244321}">
                <p14:modId xmlns:p14="http://schemas.microsoft.com/office/powerpoint/2010/main" val="2833859133"/>
              </p:ext>
            </p:extLst>
          </p:nvPr>
        </p:nvGraphicFramePr>
        <p:xfrm>
          <a:off x="0" y="5754556"/>
          <a:ext cx="6532880" cy="495939"/>
        </p:xfrm>
        <a:graphic>
          <a:graphicData uri="http://schemas.openxmlformats.org/drawingml/2006/table">
            <a:tbl>
              <a:tblPr firstRow="1"/>
              <a:tblGrid>
                <a:gridCol w="6532880">
                  <a:extLst>
                    <a:ext uri="{9D8B030D-6E8A-4147-A177-3AD203B41FA5}">
                      <a16:colId xmlns:a16="http://schemas.microsoft.com/office/drawing/2014/main" val="20002"/>
                    </a:ext>
                  </a:extLst>
                </a:gridCol>
              </a:tblGrid>
              <a:tr h="495939">
                <a:tc>
                  <a:txBody>
                    <a:bodyPr/>
                    <a:lstStyle/>
                    <a:p>
                      <a:r>
                        <a:rPr lang="en-US" sz="1400">
                          <a:latin typeface="Arial"/>
                        </a:rPr>
                        <a:t>Freestanding wall, often with panels and/or door shaped.</a:t>
                      </a:r>
                    </a:p>
                  </a:txBody>
                  <a:tcPr marL="60960" marR="60960" marT="30480" marB="3048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53451530"/>
                  </a:ext>
                </a:extLst>
              </a:tr>
            </a:tbl>
          </a:graphicData>
        </a:graphic>
      </p:graphicFrame>
      <p:graphicFrame>
        <p:nvGraphicFramePr>
          <p:cNvPr id="9" name="Table 6">
            <a:extLst>
              <a:ext uri="{FF2B5EF4-FFF2-40B4-BE49-F238E27FC236}">
                <a16:creationId xmlns:a16="http://schemas.microsoft.com/office/drawing/2014/main" id="{8F67A4B6-13BE-5972-4BB6-254E4136D14C}"/>
              </a:ext>
            </a:extLst>
          </p:cNvPr>
          <p:cNvGraphicFramePr>
            <a:graphicFrameLocks noGrp="1"/>
          </p:cNvGraphicFramePr>
          <p:nvPr>
            <p:extLst>
              <p:ext uri="{D42A27DB-BD31-4B8C-83A1-F6EECF244321}">
                <p14:modId xmlns:p14="http://schemas.microsoft.com/office/powerpoint/2010/main" val="1348386252"/>
              </p:ext>
            </p:extLst>
          </p:nvPr>
        </p:nvGraphicFramePr>
        <p:xfrm>
          <a:off x="0" y="6321415"/>
          <a:ext cx="6532880" cy="536585"/>
        </p:xfrm>
        <a:graphic>
          <a:graphicData uri="http://schemas.openxmlformats.org/drawingml/2006/table">
            <a:tbl>
              <a:tblPr firstRow="1"/>
              <a:tblGrid>
                <a:gridCol w="6532880">
                  <a:extLst>
                    <a:ext uri="{9D8B030D-6E8A-4147-A177-3AD203B41FA5}">
                      <a16:colId xmlns:a16="http://schemas.microsoft.com/office/drawing/2014/main" val="20002"/>
                    </a:ext>
                  </a:extLst>
                </a:gridCol>
              </a:tblGrid>
              <a:tr h="536585">
                <a:tc>
                  <a:txBody>
                    <a:bodyPr/>
                    <a:lstStyle/>
                    <a:p>
                      <a:r>
                        <a:rPr lang="en-US" sz="1400">
                          <a:latin typeface="Arial"/>
                        </a:rPr>
                        <a:t>A flat stone slab, often with detailed inscription, sometimes raised slightly at the head.</a:t>
                      </a:r>
                    </a:p>
                  </a:txBody>
                  <a:tcPr marL="60960" marR="60960" marT="30480" marB="3048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852556154"/>
                  </a:ext>
                </a:extLst>
              </a:tr>
            </a:tbl>
          </a:graphicData>
        </a:graphic>
      </p:graphicFrame>
      <p:cxnSp>
        <p:nvCxnSpPr>
          <p:cNvPr id="15" name="Dotted line">
            <a:extLst>
              <a:ext uri="{FF2B5EF4-FFF2-40B4-BE49-F238E27FC236}">
                <a16:creationId xmlns:a16="http://schemas.microsoft.com/office/drawing/2014/main" id="{F83BB935-5003-8611-1035-A37D1F25DE6D}"/>
              </a:ext>
              <a:ext uri="{C183D7F6-B498-43B3-948B-1728B52AA6E4}">
                <adec:decorative xmlns:adec="http://schemas.microsoft.com/office/drawing/2017/decorative" val="1"/>
              </a:ext>
            </a:extLst>
          </p:cNvPr>
          <p:cNvCxnSpPr>
            <a:cxnSpLocks/>
          </p:cNvCxnSpPr>
          <p:nvPr/>
        </p:nvCxnSpPr>
        <p:spPr>
          <a:xfrm rot="1389351">
            <a:off x="7642928" y="5172679"/>
            <a:ext cx="1474555" cy="0"/>
          </a:xfrm>
          <a:prstGeom prst="line">
            <a:avLst/>
          </a:prstGeom>
          <a:ln w="47625">
            <a:solidFill>
              <a:schemeClr val="tx1"/>
            </a:solidFill>
            <a:prstDash val="dash"/>
          </a:ln>
        </p:spPr>
        <p:style>
          <a:lnRef idx="3">
            <a:schemeClr val="accent1"/>
          </a:lnRef>
          <a:fillRef idx="0">
            <a:schemeClr val="accent1"/>
          </a:fillRef>
          <a:effectRef idx="2">
            <a:schemeClr val="accent1"/>
          </a:effectRef>
          <a:fontRef idx="minor">
            <a:schemeClr val="tx1"/>
          </a:fontRef>
        </p:style>
      </p:cxnSp>
      <p:pic>
        <p:nvPicPr>
          <p:cNvPr id="16" name="Scissors">
            <a:extLst>
              <a:ext uri="{FF2B5EF4-FFF2-40B4-BE49-F238E27FC236}">
                <a16:creationId xmlns:a16="http://schemas.microsoft.com/office/drawing/2014/main" id="{9F2DD8BD-56AB-5460-3241-4DD242AC02C2}"/>
              </a:ext>
              <a:ext uri="{C183D7F6-B498-43B3-948B-1728B52AA6E4}">
                <adec:decorative xmlns:adec="http://schemas.microsoft.com/office/drawing/2017/decorative" val="1"/>
              </a:ext>
            </a:extLst>
          </p:cNvPr>
          <p:cNvPicPr>
            <a:picLocks noChangeAspect="1"/>
          </p:cNvPicPr>
          <p:nvPr/>
        </p:nvPicPr>
        <p:blipFill>
          <a:blip r:embed="rId2">
            <a:biLevel thresh="50000"/>
          </a:blip>
          <a:stretch>
            <a:fillRect/>
          </a:stretch>
        </p:blipFill>
        <p:spPr>
          <a:xfrm rot="1389351" flipH="1">
            <a:off x="8912564" y="5153427"/>
            <a:ext cx="1428440" cy="1108042"/>
          </a:xfrm>
          <a:prstGeom prst="rect">
            <a:avLst/>
          </a:prstGeom>
          <a:noFill/>
        </p:spPr>
      </p:pic>
    </p:spTree>
    <p:extLst>
      <p:ext uri="{BB962C8B-B14F-4D97-AF65-F5344CB8AC3E}">
        <p14:creationId xmlns:p14="http://schemas.microsoft.com/office/powerpoint/2010/main" val="24442838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B9619B-9789-BABA-1CCC-9BBE209ADBB8}"/>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GB"/>
              <a:t>Types of memorials &amp; monuments - answers</a:t>
            </a:r>
          </a:p>
        </p:txBody>
      </p:sp>
      <p:graphicFrame>
        <p:nvGraphicFramePr>
          <p:cNvPr id="6" name="Table 6">
            <a:extLst>
              <a:ext uri="{FF2B5EF4-FFF2-40B4-BE49-F238E27FC236}">
                <a16:creationId xmlns:a16="http://schemas.microsoft.com/office/drawing/2014/main" id="{F880CE42-AB31-846F-138B-BD165B5DBF58}"/>
              </a:ext>
            </a:extLst>
          </p:cNvPr>
          <p:cNvGraphicFramePr>
            <a:graphicFrameLocks noGrp="1"/>
          </p:cNvGraphicFramePr>
          <p:nvPr>
            <p:extLst>
              <p:ext uri="{D42A27DB-BD31-4B8C-83A1-F6EECF244321}">
                <p14:modId xmlns:p14="http://schemas.microsoft.com/office/powerpoint/2010/main" val="3457858451"/>
              </p:ext>
            </p:extLst>
          </p:nvPr>
        </p:nvGraphicFramePr>
        <p:xfrm>
          <a:off x="554596" y="122090"/>
          <a:ext cx="10733487" cy="6619501"/>
        </p:xfrm>
        <a:graphic>
          <a:graphicData uri="http://schemas.openxmlformats.org/drawingml/2006/table">
            <a:tbl>
              <a:tblPr firstRow="1"/>
              <a:tblGrid>
                <a:gridCol w="2544527">
                  <a:extLst>
                    <a:ext uri="{9D8B030D-6E8A-4147-A177-3AD203B41FA5}">
                      <a16:colId xmlns:a16="http://schemas.microsoft.com/office/drawing/2014/main" val="20000"/>
                    </a:ext>
                  </a:extLst>
                </a:gridCol>
                <a:gridCol w="1656080">
                  <a:extLst>
                    <a:ext uri="{9D8B030D-6E8A-4147-A177-3AD203B41FA5}">
                      <a16:colId xmlns:a16="http://schemas.microsoft.com/office/drawing/2014/main" val="20001"/>
                    </a:ext>
                  </a:extLst>
                </a:gridCol>
                <a:gridCol w="6532880">
                  <a:extLst>
                    <a:ext uri="{9D8B030D-6E8A-4147-A177-3AD203B41FA5}">
                      <a16:colId xmlns:a16="http://schemas.microsoft.com/office/drawing/2014/main" val="20002"/>
                    </a:ext>
                  </a:extLst>
                </a:gridCol>
              </a:tblGrid>
              <a:tr h="473486">
                <a:tc>
                  <a:txBody>
                    <a:bodyPr/>
                    <a:lstStyle/>
                    <a:p>
                      <a:pPr algn="l">
                        <a:defRPr/>
                      </a:pPr>
                      <a:r>
                        <a:rPr lang="en-US" sz="1600" b="1">
                          <a:solidFill>
                            <a:schemeClr val="tx1"/>
                          </a:solidFill>
                          <a:latin typeface="+mj-lt"/>
                        </a:rPr>
                        <a:t>Type of Memorial</a:t>
                      </a:r>
                    </a:p>
                  </a:txBody>
                  <a:tcPr marL="60960" marR="60960" marT="30480" marB="3048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D9D9D9"/>
                    </a:solidFill>
                  </a:tcPr>
                </a:tc>
                <a:tc>
                  <a:txBody>
                    <a:bodyPr/>
                    <a:lstStyle/>
                    <a:p>
                      <a:pPr algn="l">
                        <a:defRPr/>
                      </a:pPr>
                      <a:r>
                        <a:rPr lang="en-US" sz="1600" b="1" kern="1200">
                          <a:solidFill>
                            <a:schemeClr val="tx1"/>
                          </a:solidFill>
                          <a:latin typeface="+mj-lt"/>
                          <a:ea typeface="+mn-ea"/>
                          <a:cs typeface="+mn-cs"/>
                        </a:rPr>
                        <a:t>Picture </a:t>
                      </a:r>
                    </a:p>
                    <a:p>
                      <a:pPr algn="l">
                        <a:defRPr/>
                      </a:pPr>
                      <a:r>
                        <a:rPr lang="en-US" sz="1600" b="1" kern="1200">
                          <a:solidFill>
                            <a:schemeClr val="tx1"/>
                          </a:solidFill>
                          <a:latin typeface="+mj-lt"/>
                          <a:ea typeface="+mn-ea"/>
                          <a:cs typeface="+mn-cs"/>
                        </a:rPr>
                        <a:t>Number</a:t>
                      </a:r>
                    </a:p>
                  </a:txBody>
                  <a:tcPr marL="60960" marR="60960" marT="30480" marB="3048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D9D9D9"/>
                    </a:solidFill>
                  </a:tcPr>
                </a:tc>
                <a:tc>
                  <a:txBody>
                    <a:bodyPr/>
                    <a:lstStyle/>
                    <a:p>
                      <a:pPr algn="l">
                        <a:defRPr/>
                      </a:pPr>
                      <a:r>
                        <a:rPr lang="en-US" sz="1600" b="1" kern="1200">
                          <a:solidFill>
                            <a:schemeClr val="tx1"/>
                          </a:solidFill>
                          <a:latin typeface="+mj-lt"/>
                          <a:ea typeface="+mn-ea"/>
                          <a:cs typeface="+mn-cs"/>
                        </a:rPr>
                        <a:t>Description</a:t>
                      </a:r>
                    </a:p>
                  </a:txBody>
                  <a:tcPr marL="60960" marR="60960" marT="30480" marB="3048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0000"/>
                  </a:ext>
                </a:extLst>
              </a:tr>
              <a:tr h="482723">
                <a:tc>
                  <a:txBody>
                    <a:bodyPr/>
                    <a:lstStyle/>
                    <a:p>
                      <a:r>
                        <a:rPr lang="en-US" sz="1400" b="1">
                          <a:latin typeface="+mn-lt"/>
                        </a:rPr>
                        <a:t>Body or coffin stones</a:t>
                      </a:r>
                    </a:p>
                  </a:txBody>
                  <a:tcPr marL="60960" marR="60960" marT="30480" marB="3048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pPr algn="ctr"/>
                      <a:r>
                        <a:rPr lang="en-US" sz="1800">
                          <a:latin typeface="+mn-lt"/>
                        </a:rPr>
                        <a:t>9</a:t>
                      </a:r>
                    </a:p>
                  </a:txBody>
                  <a:tcPr marL="60960" marR="60960" marT="30480" marB="3048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r>
                        <a:rPr lang="en-US" sz="1400">
                          <a:latin typeface="Arial"/>
                        </a:rPr>
                        <a:t>Slightly raised stones, sometimes coffin or ‘mummy’ shaped. </a:t>
                      </a:r>
                    </a:p>
                  </a:txBody>
                  <a:tcPr marL="60960" marR="60960" marT="30480" marB="3048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954528948"/>
                  </a:ext>
                </a:extLst>
              </a:tr>
              <a:tr h="48272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a:latin typeface="+mn-lt"/>
                        </a:rPr>
                        <a:t>Chest or table tomb</a:t>
                      </a:r>
                    </a:p>
                    <a:p>
                      <a:endParaRPr lang="en-US" sz="1400" b="1">
                        <a:latin typeface="+mn-lt"/>
                      </a:endParaRPr>
                    </a:p>
                  </a:txBody>
                  <a:tcPr marL="60960" marR="60960" marT="30480" marB="3048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pPr algn="ctr"/>
                      <a:r>
                        <a:rPr lang="en-US" sz="1800">
                          <a:latin typeface="+mn-lt"/>
                        </a:rPr>
                        <a:t>1</a:t>
                      </a:r>
                    </a:p>
                  </a:txBody>
                  <a:tcPr marL="60960" marR="60960" marT="30480" marB="3048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r>
                        <a:rPr lang="en-US" sz="1400">
                          <a:latin typeface="Arial"/>
                        </a:rPr>
                        <a:t>Raised box shaped monuments often with inscriptions on the top or sides. Table tombs have open sides.</a:t>
                      </a:r>
                    </a:p>
                  </a:txBody>
                  <a:tcPr marL="60960" marR="60960" marT="30480" marB="3048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481999">
                <a:tc>
                  <a:txBody>
                    <a:bodyPr/>
                    <a:lstStyle/>
                    <a:p>
                      <a:r>
                        <a:rPr lang="en-US" sz="1400" b="1">
                          <a:latin typeface="+mn-lt"/>
                        </a:rPr>
                        <a:t>Column or pillar</a:t>
                      </a:r>
                    </a:p>
                  </a:txBody>
                  <a:tcPr marL="60960" marR="60960" marT="30480" marB="3048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r>
                        <a:rPr lang="en-US" sz="1800">
                          <a:latin typeface="+mn-lt"/>
                        </a:rPr>
                        <a:t>4</a:t>
                      </a:r>
                    </a:p>
                  </a:txBody>
                  <a:tcPr marL="60960" marR="60960" marT="30480" marB="3048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r>
                        <a:rPr lang="en-US" sz="1400">
                          <a:latin typeface="Arial"/>
                        </a:rPr>
                        <a:t>Cylindrical monument often topped with an urn or ‘broken’ to symbolize a life cut short.</a:t>
                      </a:r>
                    </a:p>
                  </a:txBody>
                  <a:tcPr marL="60960" marR="60960" marT="30480" marB="3048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515855">
                <a:tc>
                  <a:txBody>
                    <a:bodyPr/>
                    <a:lstStyle/>
                    <a:p>
                      <a:r>
                        <a:rPr lang="en-US" sz="1400" b="1">
                          <a:latin typeface="+mn-lt"/>
                        </a:rPr>
                        <a:t>Cross</a:t>
                      </a:r>
                    </a:p>
                  </a:txBody>
                  <a:tcPr marL="60960" marR="60960" marT="30480" marB="3048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pPr algn="ctr"/>
                      <a:r>
                        <a:rPr lang="en-US" sz="1800">
                          <a:latin typeface="+mn-lt"/>
                        </a:rPr>
                        <a:t>7</a:t>
                      </a:r>
                    </a:p>
                  </a:txBody>
                  <a:tcPr marL="60960" marR="60960" marT="30480" marB="3048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r>
                        <a:rPr lang="en-US" sz="1400">
                          <a:latin typeface="Arial"/>
                        </a:rPr>
                        <a:t>Crosses are often decorated or have an inscription on the base (3 steps represent the Trinity).</a:t>
                      </a:r>
                    </a:p>
                  </a:txBody>
                  <a:tcPr marL="60960" marR="60960" marT="30480" marB="3048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514034">
                <a:tc>
                  <a:txBody>
                    <a:bodyPr/>
                    <a:lstStyle/>
                    <a:p>
                      <a:r>
                        <a:rPr lang="en-US" sz="1400" b="1">
                          <a:latin typeface="+mn-lt"/>
                        </a:rPr>
                        <a:t>Headstone</a:t>
                      </a:r>
                      <a:endParaRPr lang="en-GB" sz="1400" b="1">
                        <a:latin typeface="+mn-lt"/>
                      </a:endParaRPr>
                    </a:p>
                  </a:txBody>
                  <a:tcPr marL="60960" marR="60960" marT="30480" marB="3048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r>
                        <a:rPr lang="en-US" sz="1800">
                          <a:latin typeface="+mn-lt"/>
                        </a:rPr>
                        <a:t>12</a:t>
                      </a:r>
                    </a:p>
                  </a:txBody>
                  <a:tcPr marL="60960" marR="60960" marT="30480" marB="3048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r>
                        <a:rPr lang="en-US" sz="1400">
                          <a:latin typeface="Arial"/>
                        </a:rPr>
                        <a:t>At the ‘head’ of a plot, freestanding, they can be many different shapes e.g. curved, square, asymmetrical and usually have an inscription.</a:t>
                      </a:r>
                    </a:p>
                  </a:txBody>
                  <a:tcPr marL="60960" marR="60960" marT="30480" marB="3048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536585">
                <a:tc>
                  <a:txBody>
                    <a:bodyPr/>
                    <a:lstStyle/>
                    <a:p>
                      <a:r>
                        <a:rPr lang="en-US" sz="1400" b="1" err="1">
                          <a:latin typeface="+mn-lt"/>
                        </a:rPr>
                        <a:t>Kerb</a:t>
                      </a:r>
                      <a:r>
                        <a:rPr lang="en-US" sz="1400" b="1">
                          <a:latin typeface="+mn-lt"/>
                        </a:rPr>
                        <a:t> grave</a:t>
                      </a:r>
                    </a:p>
                  </a:txBody>
                  <a:tcPr marL="60960" marR="60960" marT="30480" marB="3048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pPr algn="ctr"/>
                      <a:r>
                        <a:rPr lang="en-US" sz="1800">
                          <a:latin typeface="+mn-lt"/>
                        </a:rPr>
                        <a:t>10</a:t>
                      </a:r>
                    </a:p>
                  </a:txBody>
                  <a:tcPr marL="60960" marR="60960" marT="30480" marB="3048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r>
                        <a:rPr lang="en-US" sz="1400">
                          <a:latin typeface="Arial"/>
                        </a:rPr>
                        <a:t>A plot bordered with </a:t>
                      </a:r>
                      <a:r>
                        <a:rPr lang="en-US" sz="1400" err="1">
                          <a:latin typeface="Arial"/>
                        </a:rPr>
                        <a:t>kerb</a:t>
                      </a:r>
                      <a:r>
                        <a:rPr lang="en-US" sz="1400">
                          <a:latin typeface="Arial"/>
                        </a:rPr>
                        <a:t> stones. Sometimes these have railings and an inscription around the edge.</a:t>
                      </a:r>
                    </a:p>
                  </a:txBody>
                  <a:tcPr marL="60960" marR="60960" marT="30480" marB="3048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r h="536585">
                <a:tc>
                  <a:txBody>
                    <a:bodyPr/>
                    <a:lstStyle/>
                    <a:p>
                      <a:r>
                        <a:rPr lang="en-US" sz="1400" b="1">
                          <a:latin typeface="+mn-lt"/>
                        </a:rPr>
                        <a:t>Ledger stone</a:t>
                      </a:r>
                    </a:p>
                  </a:txBody>
                  <a:tcPr marL="60960" marR="60960" marT="30480" marB="3048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pPr algn="ctr"/>
                      <a:r>
                        <a:rPr lang="en-US" sz="1800">
                          <a:latin typeface="+mn-lt"/>
                        </a:rPr>
                        <a:t>11</a:t>
                      </a:r>
                    </a:p>
                  </a:txBody>
                  <a:tcPr marL="60960" marR="60960" marT="30480" marB="3048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r>
                        <a:rPr lang="en-US" sz="1400">
                          <a:latin typeface="Arial"/>
                        </a:rPr>
                        <a:t>A flat stone slab, often with detailed inscription, sometimes raised slightly at the head.</a:t>
                      </a:r>
                    </a:p>
                  </a:txBody>
                  <a:tcPr marL="60960" marR="60960" marT="30480" marB="3048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852556154"/>
                  </a:ext>
                </a:extLst>
              </a:tr>
              <a:tr h="51095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a:latin typeface="+mn-lt"/>
                        </a:rPr>
                        <a:t>Mausoleum</a:t>
                      </a:r>
                    </a:p>
                    <a:p>
                      <a:endParaRPr lang="en-US" sz="1400" b="1">
                        <a:latin typeface="+mn-lt"/>
                      </a:endParaRPr>
                    </a:p>
                  </a:txBody>
                  <a:tcPr marL="60960" marR="60960" marT="30480" marB="3048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pPr algn="ctr"/>
                      <a:r>
                        <a:rPr lang="en-US" sz="1800">
                          <a:latin typeface="+mn-lt"/>
                        </a:rPr>
                        <a:t>3</a:t>
                      </a:r>
                    </a:p>
                  </a:txBody>
                  <a:tcPr marL="60960" marR="60960" marT="30480" marB="3048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r>
                        <a:rPr lang="en-US" sz="1400">
                          <a:latin typeface="Arial"/>
                        </a:rPr>
                        <a:t>A roofed building designed with shelves inside for coffins to be placed.</a:t>
                      </a:r>
                    </a:p>
                  </a:txBody>
                  <a:tcPr marL="60960" marR="60960" marT="30480" marB="3048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328281842"/>
                  </a:ext>
                </a:extLst>
              </a:tr>
              <a:tr h="51095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a:latin typeface="+mn-lt"/>
                        </a:rPr>
                        <a:t>Obelisk</a:t>
                      </a:r>
                    </a:p>
                    <a:p>
                      <a:endParaRPr lang="en-US" sz="1400" b="1">
                        <a:latin typeface="+mn-lt"/>
                      </a:endParaRPr>
                    </a:p>
                  </a:txBody>
                  <a:tcPr marL="60960" marR="60960" marT="30480" marB="3048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pPr algn="ctr"/>
                      <a:r>
                        <a:rPr lang="en-US" sz="1800">
                          <a:latin typeface="+mn-lt"/>
                        </a:rPr>
                        <a:t>8</a:t>
                      </a:r>
                    </a:p>
                  </a:txBody>
                  <a:tcPr marL="60960" marR="60960" marT="30480" marB="3048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r>
                        <a:rPr lang="en-US" sz="1400">
                          <a:latin typeface="Arial"/>
                        </a:rPr>
                        <a:t>Four-sided shaft that tapers to a pyramidal top. Sometimes placed on a pedestal tomb.</a:t>
                      </a:r>
                    </a:p>
                  </a:txBody>
                  <a:tcPr marL="60960" marR="60960" marT="30480" marB="3048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7"/>
                  </a:ext>
                </a:extLst>
              </a:tr>
              <a:tr h="49593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a:latin typeface="+mn-lt"/>
                        </a:rPr>
                        <a:t>Pedestal tomb</a:t>
                      </a:r>
                    </a:p>
                    <a:p>
                      <a:endParaRPr lang="en-US" sz="1400" b="1">
                        <a:latin typeface="+mn-lt"/>
                      </a:endParaRPr>
                    </a:p>
                  </a:txBody>
                  <a:tcPr marL="60960" marR="60960" marT="30480" marB="3048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r>
                        <a:rPr lang="en-US" sz="1800">
                          <a:latin typeface="+mn-lt"/>
                        </a:rPr>
                        <a:t>5</a:t>
                      </a:r>
                    </a:p>
                  </a:txBody>
                  <a:tcPr marL="60960" marR="60960" marT="30480" marB="3048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r>
                        <a:rPr lang="en-US" sz="1400">
                          <a:latin typeface="Arial"/>
                        </a:rPr>
                        <a:t>Square podium often in a classical design. Sometimes they are topped with a sculpture e.g. mourning figure, cross or urn </a:t>
                      </a:r>
                    </a:p>
                  </a:txBody>
                  <a:tcPr marL="60960" marR="60960" marT="30480" marB="3048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495939">
                <a:tc>
                  <a:txBody>
                    <a:bodyPr/>
                    <a:lstStyle/>
                    <a:p>
                      <a:r>
                        <a:rPr lang="en-US" sz="1400" b="1">
                          <a:latin typeface="+mn-lt"/>
                        </a:rPr>
                        <a:t>Sculpture/statue</a:t>
                      </a:r>
                    </a:p>
                  </a:txBody>
                  <a:tcPr marL="60960" marR="60960" marT="30480" marB="3048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r>
                        <a:rPr lang="en-US" sz="1800">
                          <a:latin typeface="+mn-lt"/>
                        </a:rPr>
                        <a:t>6</a:t>
                      </a:r>
                    </a:p>
                  </a:txBody>
                  <a:tcPr marL="60960" marR="60960" marT="30480" marB="3048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r>
                        <a:rPr lang="en-US" sz="1400">
                          <a:latin typeface="Arial"/>
                        </a:rPr>
                        <a:t>Freestanding figures carved in stone e.g. angel, mourning figure, </a:t>
                      </a:r>
                      <a:r>
                        <a:rPr lang="en-US" sz="1400" err="1">
                          <a:latin typeface="Arial"/>
                        </a:rPr>
                        <a:t>calvary</a:t>
                      </a:r>
                      <a:r>
                        <a:rPr lang="en-US" sz="1400">
                          <a:latin typeface="Arial"/>
                        </a:rPr>
                        <a:t> (Jesus on the cross)</a:t>
                      </a:r>
                    </a:p>
                  </a:txBody>
                  <a:tcPr marL="60960" marR="60960" marT="30480" marB="3048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94364611"/>
                  </a:ext>
                </a:extLst>
              </a:tr>
              <a:tr h="495939">
                <a:tc>
                  <a:txBody>
                    <a:bodyPr/>
                    <a:lstStyle/>
                    <a:p>
                      <a:r>
                        <a:rPr lang="en-US" sz="1400" b="1">
                          <a:latin typeface="+mn-lt"/>
                        </a:rPr>
                        <a:t>Wall Monument</a:t>
                      </a:r>
                    </a:p>
                  </a:txBody>
                  <a:tcPr marL="60960" marR="60960" marT="30480" marB="3048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r>
                        <a:rPr lang="en-US" sz="1800">
                          <a:latin typeface="+mn-lt"/>
                        </a:rPr>
                        <a:t>2</a:t>
                      </a:r>
                    </a:p>
                  </a:txBody>
                  <a:tcPr marL="60960" marR="60960" marT="30480" marB="3048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r>
                        <a:rPr lang="en-US" sz="1400">
                          <a:latin typeface="Arial"/>
                        </a:rPr>
                        <a:t>Freestanding wall, often with panels and/or door shaped.</a:t>
                      </a:r>
                    </a:p>
                  </a:txBody>
                  <a:tcPr marL="60960" marR="60960" marT="30480" marB="3048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53451530"/>
                  </a:ext>
                </a:extLst>
              </a:tr>
            </a:tbl>
          </a:graphicData>
        </a:graphic>
      </p:graphicFrame>
    </p:spTree>
    <p:extLst>
      <p:ext uri="{BB962C8B-B14F-4D97-AF65-F5344CB8AC3E}">
        <p14:creationId xmlns:p14="http://schemas.microsoft.com/office/powerpoint/2010/main" val="6513992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51A1D79-D3F6-57F4-1B0B-5E864027CA12}"/>
              </a:ext>
            </a:extLst>
          </p:cNvPr>
          <p:cNvSpPr>
            <a:spLocks noGrp="1"/>
          </p:cNvSpPr>
          <p:nvPr>
            <p:ph type="title"/>
          </p:nvPr>
        </p:nvSpPr>
        <p:spPr/>
        <p:txBody>
          <a:bodyPr/>
          <a:lstStyle/>
          <a:p>
            <a:r>
              <a:rPr lang="en-GB"/>
              <a:t>Head out to investigate… </a:t>
            </a:r>
            <a:r>
              <a:rPr lang="en-GB">
                <a:solidFill>
                  <a:schemeClr val="bg1"/>
                </a:solidFill>
              </a:rPr>
              <a:t>1</a:t>
            </a:r>
          </a:p>
        </p:txBody>
      </p:sp>
      <p:sp>
        <p:nvSpPr>
          <p:cNvPr id="5" name="Content Placeholder 4">
            <a:extLst>
              <a:ext uri="{FF2B5EF4-FFF2-40B4-BE49-F238E27FC236}">
                <a16:creationId xmlns:a16="http://schemas.microsoft.com/office/drawing/2014/main" id="{B54810FE-CB50-CD6A-8DB3-1FD80ABA54F0}"/>
              </a:ext>
            </a:extLst>
          </p:cNvPr>
          <p:cNvSpPr>
            <a:spLocks noGrp="1"/>
          </p:cNvSpPr>
          <p:nvPr>
            <p:ph idx="1"/>
          </p:nvPr>
        </p:nvSpPr>
        <p:spPr/>
        <p:txBody>
          <a:bodyPr/>
          <a:lstStyle/>
          <a:p>
            <a:r>
              <a:rPr lang="en-GB"/>
              <a:t>Plan a trip to your local burial ground and see how many different types of memorial you can spot using the </a:t>
            </a:r>
            <a:r>
              <a:rPr lang="en-GB">
                <a:hlinkClick r:id="rId3"/>
              </a:rPr>
              <a:t>Spot the grave markers explorer trail</a:t>
            </a:r>
            <a:r>
              <a:rPr lang="en-GB"/>
              <a:t>.</a:t>
            </a:r>
          </a:p>
          <a:p>
            <a:endParaRPr lang="en-GB"/>
          </a:p>
          <a:p>
            <a:r>
              <a:rPr lang="en-GB"/>
              <a:t>Seen any not on the sheet? Why not make a sketch or take a photo and make your own sheet for someone else to use in your local burial ground.</a:t>
            </a:r>
          </a:p>
        </p:txBody>
      </p:sp>
      <p:grpSp>
        <p:nvGrpSpPr>
          <p:cNvPr id="9" name="Draw-Char">
            <a:extLst>
              <a:ext uri="{FF2B5EF4-FFF2-40B4-BE49-F238E27FC236}">
                <a16:creationId xmlns:a16="http://schemas.microsoft.com/office/drawing/2014/main" id="{1DEA38FC-168E-195E-17E6-36F5E54717BB}"/>
              </a:ext>
              <a:ext uri="{C183D7F6-B498-43B3-948B-1728B52AA6E4}">
                <adec:decorative xmlns:adec="http://schemas.microsoft.com/office/drawing/2017/decorative" val="1"/>
              </a:ext>
            </a:extLst>
          </p:cNvPr>
          <p:cNvGrpSpPr/>
          <p:nvPr/>
        </p:nvGrpSpPr>
        <p:grpSpPr>
          <a:xfrm>
            <a:off x="5706738" y="4370835"/>
            <a:ext cx="1631015" cy="1844762"/>
            <a:chOff x="7522001" y="3749657"/>
            <a:chExt cx="2543364" cy="2876675"/>
          </a:xfrm>
        </p:grpSpPr>
        <p:sp>
          <p:nvSpPr>
            <p:cNvPr id="10" name="Deco-washi">
              <a:extLst>
                <a:ext uri="{FF2B5EF4-FFF2-40B4-BE49-F238E27FC236}">
                  <a16:creationId xmlns:a16="http://schemas.microsoft.com/office/drawing/2014/main" id="{7E438572-96AF-2ADC-464E-47C25EE2C8C2}"/>
                </a:ext>
                <a:ext uri="{C183D7F6-B498-43B3-948B-1728B52AA6E4}">
                  <adec:decorative xmlns:adec="http://schemas.microsoft.com/office/drawing/2017/decorative" val="1"/>
                </a:ext>
              </a:extLst>
            </p:cNvPr>
            <p:cNvSpPr txBox="1">
              <a:spLocks/>
            </p:cNvSpPr>
            <p:nvPr/>
          </p:nvSpPr>
          <p:spPr>
            <a:xfrm>
              <a:off x="7825242" y="3749657"/>
              <a:ext cx="1769427" cy="681038"/>
            </a:xfrm>
            <a:prstGeom prst="rect">
              <a:avLst/>
            </a:prstGeom>
            <a:blipFill>
              <a:blip r:embed="rId4">
                <a:extLst>
                  <a:ext uri="{96DAC541-7B7A-43D3-8B79-37D633B846F1}">
                    <asvg:svgBlip xmlns:asvg="http://schemas.microsoft.com/office/drawing/2016/SVG/main" r:embed="rId5"/>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11" name="Text Placeholder">
              <a:extLst>
                <a:ext uri="{FF2B5EF4-FFF2-40B4-BE49-F238E27FC236}">
                  <a16:creationId xmlns:a16="http://schemas.microsoft.com/office/drawing/2014/main" id="{36F2F975-B5FC-F1E5-01BD-822A4EA7D7B5}"/>
                </a:ext>
              </a:extLst>
            </p:cNvPr>
            <p:cNvSpPr txBox="1">
              <a:spLocks/>
            </p:cNvSpPr>
            <p:nvPr/>
          </p:nvSpPr>
          <p:spPr>
            <a:xfrm rot="21383919">
              <a:off x="7982032" y="3874087"/>
              <a:ext cx="1455846" cy="414338"/>
            </a:xfrm>
            <a:prstGeom prst="rect">
              <a:avLst/>
            </a:prstGeom>
            <a:noFill/>
          </p:spPr>
          <p:txBody>
            <a:bodyPr anchor="ctr" anchorCtr="0">
              <a:normAutofit fontScale="70000" lnSpcReduction="20000"/>
            </a:bodyPr>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a:t>Draw</a:t>
              </a:r>
            </a:p>
          </p:txBody>
        </p:sp>
        <p:pic>
          <p:nvPicPr>
            <p:cNvPr id="12" name="Draw-icon" descr="Draw character icon">
              <a:extLst>
                <a:ext uri="{FF2B5EF4-FFF2-40B4-BE49-F238E27FC236}">
                  <a16:creationId xmlns:a16="http://schemas.microsoft.com/office/drawing/2014/main" id="{AB76D40A-DDBA-A235-457A-0F771EE0EF86}"/>
                </a:ext>
              </a:extLst>
            </p:cNvPr>
            <p:cNvPicPr>
              <a:picLocks noChangeAspect="1"/>
            </p:cNvPicPr>
            <p:nvPr/>
          </p:nvPicPr>
          <p:blipFill>
            <a:blip r:embed="rId6"/>
            <a:stretch>
              <a:fillRect/>
            </a:stretch>
          </p:blipFill>
          <p:spPr>
            <a:xfrm>
              <a:off x="7522001" y="4492817"/>
              <a:ext cx="2543364" cy="2133515"/>
            </a:xfrm>
            <a:prstGeom prst="rect">
              <a:avLst/>
            </a:prstGeom>
          </p:spPr>
        </p:pic>
      </p:grpSp>
      <p:grpSp>
        <p:nvGrpSpPr>
          <p:cNvPr id="13" name="Investigate-Char">
            <a:extLst>
              <a:ext uri="{FF2B5EF4-FFF2-40B4-BE49-F238E27FC236}">
                <a16:creationId xmlns:a16="http://schemas.microsoft.com/office/drawing/2014/main" id="{589EF655-2339-E62F-F9AA-8956A27814E2}"/>
              </a:ext>
              <a:ext uri="{C183D7F6-B498-43B3-948B-1728B52AA6E4}">
                <adec:decorative xmlns:adec="http://schemas.microsoft.com/office/drawing/2017/decorative" val="1"/>
              </a:ext>
            </a:extLst>
          </p:cNvPr>
          <p:cNvGrpSpPr/>
          <p:nvPr/>
        </p:nvGrpSpPr>
        <p:grpSpPr>
          <a:xfrm>
            <a:off x="5646682" y="1411704"/>
            <a:ext cx="1553258" cy="2000892"/>
            <a:chOff x="2927307" y="1046164"/>
            <a:chExt cx="2067904" cy="2663853"/>
          </a:xfrm>
        </p:grpSpPr>
        <p:sp>
          <p:nvSpPr>
            <p:cNvPr id="14" name="Deco-Washi">
              <a:extLst>
                <a:ext uri="{FF2B5EF4-FFF2-40B4-BE49-F238E27FC236}">
                  <a16:creationId xmlns:a16="http://schemas.microsoft.com/office/drawing/2014/main" id="{9AC28D79-91A3-6C91-6E31-A03CEA8D39BE}"/>
                </a:ext>
                <a:ext uri="{C183D7F6-B498-43B3-948B-1728B52AA6E4}">
                  <adec:decorative xmlns:adec="http://schemas.microsoft.com/office/drawing/2017/decorative" val="1"/>
                </a:ext>
              </a:extLst>
            </p:cNvPr>
            <p:cNvSpPr txBox="1">
              <a:spLocks/>
            </p:cNvSpPr>
            <p:nvPr/>
          </p:nvSpPr>
          <p:spPr>
            <a:xfrm>
              <a:off x="2927307" y="1046164"/>
              <a:ext cx="1958381" cy="681038"/>
            </a:xfrm>
            <a:prstGeom prst="rect">
              <a:avLst/>
            </a:prstGeom>
            <a:blipFill>
              <a:blip r:embed="rId4">
                <a:extLst>
                  <a:ext uri="{96DAC541-7B7A-43D3-8B79-37D633B846F1}">
                    <asvg:svgBlip xmlns:asvg="http://schemas.microsoft.com/office/drawing/2016/SVG/main" r:embed="rId5"/>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15" name="Text Placeholder" descr="Investigate">
              <a:extLst>
                <a:ext uri="{FF2B5EF4-FFF2-40B4-BE49-F238E27FC236}">
                  <a16:creationId xmlns:a16="http://schemas.microsoft.com/office/drawing/2014/main" id="{C5B3DFB4-0952-E3B4-B5B3-3BD60F6A0604}"/>
                </a:ext>
              </a:extLst>
            </p:cNvPr>
            <p:cNvSpPr txBox="1">
              <a:spLocks/>
            </p:cNvSpPr>
            <p:nvPr/>
          </p:nvSpPr>
          <p:spPr>
            <a:xfrm rot="21383919">
              <a:off x="2972631" y="1146993"/>
              <a:ext cx="1950392" cy="414337"/>
            </a:xfrm>
            <a:prstGeom prst="rect">
              <a:avLst/>
            </a:prstGeom>
            <a:noFill/>
          </p:spPr>
          <p:txBody>
            <a:bodyPr wrap="square" anchor="ctr" anchorCtr="0">
              <a:normAutofit fontScale="85000" lnSpcReduction="20000"/>
            </a:bodyPr>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a:t>Investigate</a:t>
              </a:r>
            </a:p>
          </p:txBody>
        </p:sp>
        <p:pic>
          <p:nvPicPr>
            <p:cNvPr id="16" name="Investigate-Char" descr="Investigate character icon">
              <a:extLst>
                <a:ext uri="{FF2B5EF4-FFF2-40B4-BE49-F238E27FC236}">
                  <a16:creationId xmlns:a16="http://schemas.microsoft.com/office/drawing/2014/main" id="{53B234B3-9853-1DD9-2990-2294462CF125}"/>
                </a:ext>
              </a:extLst>
            </p:cNvPr>
            <p:cNvPicPr>
              <a:picLocks noChangeAspect="1"/>
            </p:cNvPicPr>
            <p:nvPr/>
          </p:nvPicPr>
          <p:blipFill>
            <a:blip r:embed="rId7"/>
            <a:stretch>
              <a:fillRect/>
            </a:stretch>
          </p:blipFill>
          <p:spPr>
            <a:xfrm>
              <a:off x="3036829" y="1719984"/>
              <a:ext cx="1958382" cy="1990033"/>
            </a:xfrm>
            <a:prstGeom prst="rect">
              <a:avLst/>
            </a:prstGeom>
          </p:spPr>
        </p:pic>
      </p:grpSp>
      <p:pic>
        <p:nvPicPr>
          <p:cNvPr id="8" name="Picture Placeholder 7" descr="An image of a worksheet with different types of gravestones and tombstones">
            <a:extLst>
              <a:ext uri="{FF2B5EF4-FFF2-40B4-BE49-F238E27FC236}">
                <a16:creationId xmlns:a16="http://schemas.microsoft.com/office/drawing/2014/main" id="{763D60DA-2F23-F88A-06C7-5ABC322728AB}"/>
              </a:ext>
            </a:extLst>
          </p:cNvPr>
          <p:cNvPicPr>
            <a:picLocks noGrp="1" noChangeAspect="1"/>
          </p:cNvPicPr>
          <p:nvPr>
            <p:ph type="pic" sz="quarter" idx="10"/>
          </p:nvPr>
        </p:nvPicPr>
        <p:blipFill>
          <a:blip r:embed="rId8"/>
          <a:stretch>
            <a:fillRect/>
          </a:stretch>
        </p:blipFill>
        <p:spPr>
          <a:xfrm>
            <a:off x="7199940" y="6775"/>
            <a:ext cx="4843511" cy="6851225"/>
          </a:xfrm>
        </p:spPr>
      </p:pic>
    </p:spTree>
    <p:extLst>
      <p:ext uri="{BB962C8B-B14F-4D97-AF65-F5344CB8AC3E}">
        <p14:creationId xmlns:p14="http://schemas.microsoft.com/office/powerpoint/2010/main" val="3687122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51A1D79-D3F6-57F4-1B0B-5E864027CA12}"/>
              </a:ext>
            </a:extLst>
          </p:cNvPr>
          <p:cNvSpPr>
            <a:spLocks noGrp="1"/>
          </p:cNvSpPr>
          <p:nvPr>
            <p:ph type="title"/>
          </p:nvPr>
        </p:nvSpPr>
        <p:spPr/>
        <p:txBody>
          <a:bodyPr/>
          <a:lstStyle/>
          <a:p>
            <a:r>
              <a:rPr lang="en-GB"/>
              <a:t>Learn to ‘read’ memorials </a:t>
            </a:r>
            <a:r>
              <a:rPr lang="en-GB">
                <a:solidFill>
                  <a:schemeClr val="bg1"/>
                </a:solidFill>
              </a:rPr>
              <a:t>1</a:t>
            </a:r>
          </a:p>
        </p:txBody>
      </p:sp>
      <p:sp>
        <p:nvSpPr>
          <p:cNvPr id="5" name="Content Placeholder 4">
            <a:extLst>
              <a:ext uri="{FF2B5EF4-FFF2-40B4-BE49-F238E27FC236}">
                <a16:creationId xmlns:a16="http://schemas.microsoft.com/office/drawing/2014/main" id="{B54810FE-CB50-CD6A-8DB3-1FD80ABA54F0}"/>
              </a:ext>
            </a:extLst>
          </p:cNvPr>
          <p:cNvSpPr>
            <a:spLocks noGrp="1"/>
          </p:cNvSpPr>
          <p:nvPr>
            <p:ph idx="1"/>
          </p:nvPr>
        </p:nvSpPr>
        <p:spPr>
          <a:xfrm>
            <a:off x="381885" y="1411704"/>
            <a:ext cx="6481139" cy="5250353"/>
          </a:xfrm>
        </p:spPr>
        <p:txBody>
          <a:bodyPr/>
          <a:lstStyle/>
          <a:p>
            <a:r>
              <a:rPr lang="en-GB"/>
              <a:t>Now you’ve seen some images of memorials, and maybe even been to visit some, you’ll have noticed that there are lots of details on many of them.</a:t>
            </a:r>
          </a:p>
          <a:p>
            <a:endParaRPr lang="en-GB"/>
          </a:p>
          <a:p>
            <a:r>
              <a:rPr lang="en-GB"/>
              <a:t>But did you know that many of these details, are actually symbols with hidden meanings! </a:t>
            </a:r>
          </a:p>
          <a:p>
            <a:endParaRPr lang="en-GB"/>
          </a:p>
          <a:p>
            <a:r>
              <a:rPr lang="en-GB"/>
              <a:t>If you learn to ‘read’ them you can discover even more!</a:t>
            </a:r>
          </a:p>
        </p:txBody>
      </p:sp>
      <p:grpSp>
        <p:nvGrpSpPr>
          <p:cNvPr id="9" name="Analyse">
            <a:extLst>
              <a:ext uri="{FF2B5EF4-FFF2-40B4-BE49-F238E27FC236}">
                <a16:creationId xmlns:a16="http://schemas.microsoft.com/office/drawing/2014/main" id="{6DA724B3-0C2A-A266-D61F-A595767E1DFE}"/>
              </a:ext>
              <a:ext uri="{C183D7F6-B498-43B3-948B-1728B52AA6E4}">
                <adec:decorative xmlns:adec="http://schemas.microsoft.com/office/drawing/2017/decorative" val="1"/>
              </a:ext>
            </a:extLst>
          </p:cNvPr>
          <p:cNvGrpSpPr/>
          <p:nvPr/>
        </p:nvGrpSpPr>
        <p:grpSpPr>
          <a:xfrm>
            <a:off x="5339368" y="5087210"/>
            <a:ext cx="2002893" cy="1494021"/>
            <a:chOff x="5476355" y="3751048"/>
            <a:chExt cx="3609381" cy="2692350"/>
          </a:xfrm>
        </p:grpSpPr>
        <p:sp>
          <p:nvSpPr>
            <p:cNvPr id="10" name="Washi">
              <a:extLst>
                <a:ext uri="{FF2B5EF4-FFF2-40B4-BE49-F238E27FC236}">
                  <a16:creationId xmlns:a16="http://schemas.microsoft.com/office/drawing/2014/main" id="{82E923A4-E2F4-7AAE-E416-E52969A9FAA8}"/>
                </a:ext>
                <a:ext uri="{C183D7F6-B498-43B3-948B-1728B52AA6E4}">
                  <adec:decorative xmlns:adec="http://schemas.microsoft.com/office/drawing/2017/decorative" val="1"/>
                </a:ext>
              </a:extLst>
            </p:cNvPr>
            <p:cNvSpPr txBox="1">
              <a:spLocks/>
            </p:cNvSpPr>
            <p:nvPr/>
          </p:nvSpPr>
          <p:spPr>
            <a:xfrm>
              <a:off x="5476355" y="3808059"/>
              <a:ext cx="2243857" cy="681038"/>
            </a:xfrm>
            <a:prstGeom prst="rect">
              <a:avLst/>
            </a:prstGeom>
            <a:blipFill>
              <a:blip r:embed="rId3">
                <a:extLst>
                  <a:ext uri="{96DAC541-7B7A-43D3-8B79-37D633B846F1}">
                    <asvg:svgBlip xmlns:asvg="http://schemas.microsoft.com/office/drawing/2016/SVG/main" r:embed="rId4"/>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11" name="Text Placeholder">
              <a:extLst>
                <a:ext uri="{FF2B5EF4-FFF2-40B4-BE49-F238E27FC236}">
                  <a16:creationId xmlns:a16="http://schemas.microsoft.com/office/drawing/2014/main" id="{54C334EE-C775-2013-27DF-52CCE815A0C7}"/>
                </a:ext>
              </a:extLst>
            </p:cNvPr>
            <p:cNvSpPr txBox="1">
              <a:spLocks/>
            </p:cNvSpPr>
            <p:nvPr/>
          </p:nvSpPr>
          <p:spPr>
            <a:xfrm rot="21383919">
              <a:off x="5595929" y="3942604"/>
              <a:ext cx="1966583" cy="414339"/>
            </a:xfrm>
            <a:prstGeom prst="rect">
              <a:avLst/>
            </a:prstGeom>
            <a:noFill/>
          </p:spPr>
          <p:txBody>
            <a:bodyPr anchor="ctr" anchorCtr="0">
              <a:noAutofit/>
            </a:bodyPr>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600">
                  <a:solidFill>
                    <a:srgbClr val="3F3F3F"/>
                  </a:solidFill>
                  <a:effectLst/>
                  <a:latin typeface="Helvetica" pitchFamily="2" charset="0"/>
                </a:rPr>
                <a:t>Analyse</a:t>
              </a:r>
            </a:p>
          </p:txBody>
        </p:sp>
        <p:pic>
          <p:nvPicPr>
            <p:cNvPr id="12" name="Analyse" descr="Analyse character icon">
              <a:extLst>
                <a:ext uri="{FF2B5EF4-FFF2-40B4-BE49-F238E27FC236}">
                  <a16:creationId xmlns:a16="http://schemas.microsoft.com/office/drawing/2014/main" id="{DF25E64F-6D36-FA70-28DD-8F0E288FAC7D}"/>
                </a:ext>
              </a:extLst>
            </p:cNvPr>
            <p:cNvPicPr>
              <a:picLocks noChangeAspect="1"/>
            </p:cNvPicPr>
            <p:nvPr/>
          </p:nvPicPr>
          <p:blipFill>
            <a:blip r:embed="rId5"/>
            <a:stretch>
              <a:fillRect/>
            </a:stretch>
          </p:blipFill>
          <p:spPr>
            <a:xfrm>
              <a:off x="6342395" y="3751048"/>
              <a:ext cx="2743341" cy="2692350"/>
            </a:xfrm>
            <a:prstGeom prst="rect">
              <a:avLst/>
            </a:prstGeom>
          </p:spPr>
        </p:pic>
      </p:grpSp>
      <p:pic>
        <p:nvPicPr>
          <p:cNvPr id="8" name="Picture Placeholder 7" descr="An image of a worksheet with lots of symbols from the natural world that are found on gravestones.">
            <a:extLst>
              <a:ext uri="{FF2B5EF4-FFF2-40B4-BE49-F238E27FC236}">
                <a16:creationId xmlns:a16="http://schemas.microsoft.com/office/drawing/2014/main" id="{763D60DA-2F23-F88A-06C7-5ABC322728AB}"/>
              </a:ext>
            </a:extLst>
          </p:cNvPr>
          <p:cNvPicPr>
            <a:picLocks noGrp="1" noChangeAspect="1"/>
          </p:cNvPicPr>
          <p:nvPr>
            <p:ph type="pic" sz="quarter" idx="10"/>
          </p:nvPr>
        </p:nvPicPr>
        <p:blipFill>
          <a:blip r:embed="rId6"/>
          <a:srcRect/>
          <a:stretch/>
        </p:blipFill>
        <p:spPr>
          <a:xfrm>
            <a:off x="7342261" y="6776"/>
            <a:ext cx="4843511" cy="6851224"/>
          </a:xfrm>
        </p:spPr>
      </p:pic>
    </p:spTree>
    <p:extLst>
      <p:ext uri="{BB962C8B-B14F-4D97-AF65-F5344CB8AC3E}">
        <p14:creationId xmlns:p14="http://schemas.microsoft.com/office/powerpoint/2010/main" val="3808483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160CBAB-2511-41A6-9D40-B699AFBC3898}"/>
              </a:ext>
            </a:extLst>
          </p:cNvPr>
          <p:cNvSpPr>
            <a:spLocks noGrp="1"/>
          </p:cNvSpPr>
          <p:nvPr>
            <p:ph type="title"/>
          </p:nvPr>
        </p:nvSpPr>
        <p:spPr>
          <a:xfrm>
            <a:off x="357185" y="591519"/>
            <a:ext cx="10996613" cy="717226"/>
          </a:xfrm>
        </p:spPr>
        <p:txBody>
          <a:bodyPr>
            <a:normAutofit fontScale="90000"/>
          </a:bodyPr>
          <a:lstStyle/>
          <a:p>
            <a:r>
              <a:rPr lang="en-GB"/>
              <a:t>What can we learn by investigating our local cemetery or churchyard?</a:t>
            </a:r>
            <a:br>
              <a:rPr lang="en-GB"/>
            </a:br>
            <a:endParaRPr lang="en-GB"/>
          </a:p>
        </p:txBody>
      </p:sp>
      <p:sp>
        <p:nvSpPr>
          <p:cNvPr id="6" name="Content Placeholder 5">
            <a:extLst>
              <a:ext uri="{FF2B5EF4-FFF2-40B4-BE49-F238E27FC236}">
                <a16:creationId xmlns:a16="http://schemas.microsoft.com/office/drawing/2014/main" id="{9E3BB192-F0CC-40CF-899C-E73135AAE3AE}"/>
              </a:ext>
            </a:extLst>
          </p:cNvPr>
          <p:cNvSpPr>
            <a:spLocks noGrp="1"/>
          </p:cNvSpPr>
          <p:nvPr>
            <p:ph idx="1"/>
          </p:nvPr>
        </p:nvSpPr>
        <p:spPr/>
        <p:txBody>
          <a:bodyPr/>
          <a:lstStyle/>
          <a:p>
            <a:pPr marL="457200" indent="-457200">
              <a:buFont typeface="Arial" panose="020B0604020202020204" pitchFamily="34" charset="0"/>
              <a:buChar char="•"/>
            </a:pPr>
            <a:r>
              <a:rPr lang="en-GB"/>
              <a:t>To develop historical skills by using memorials as evidence</a:t>
            </a:r>
          </a:p>
          <a:p>
            <a:pPr marL="457200" indent="-457200">
              <a:buFont typeface="Arial" panose="020B0604020202020204" pitchFamily="34" charset="0"/>
              <a:buChar char="•"/>
            </a:pPr>
            <a:r>
              <a:rPr lang="en-GB"/>
              <a:t>To develop skills of observation and inference</a:t>
            </a:r>
          </a:p>
          <a:p>
            <a:pPr marL="457200" indent="-457200">
              <a:buFont typeface="Arial" panose="020B0604020202020204" pitchFamily="34" charset="0"/>
              <a:buChar char="•"/>
            </a:pPr>
            <a:r>
              <a:rPr lang="en-GB"/>
              <a:t>To use historical data to make connections, draw contrasts, analyse trends and reach conclusions</a:t>
            </a:r>
          </a:p>
          <a:p>
            <a:pPr marL="457200" indent="-457200">
              <a:buFont typeface="Arial" panose="020B0604020202020204" pitchFamily="34" charset="0"/>
              <a:buChar char="•"/>
            </a:pPr>
            <a:r>
              <a:rPr lang="en-GB"/>
              <a:t>To investigate how our local churchyard or cemetery links to national and global events e.g. world wars</a:t>
            </a:r>
          </a:p>
        </p:txBody>
      </p:sp>
      <p:sp>
        <p:nvSpPr>
          <p:cNvPr id="7" name="Text Placeholder 6">
            <a:extLst>
              <a:ext uri="{FF2B5EF4-FFF2-40B4-BE49-F238E27FC236}">
                <a16:creationId xmlns:a16="http://schemas.microsoft.com/office/drawing/2014/main" id="{99D4DB14-7F45-42EE-9881-696AF20D8CF5}"/>
              </a:ext>
            </a:extLst>
          </p:cNvPr>
          <p:cNvSpPr>
            <a:spLocks noGrp="1"/>
          </p:cNvSpPr>
          <p:nvPr>
            <p:ph type="body" sz="quarter" idx="12"/>
          </p:nvPr>
        </p:nvSpPr>
        <p:spPr/>
        <p:txBody>
          <a:bodyPr/>
          <a:lstStyle/>
          <a:p>
            <a:r>
              <a:rPr lang="en-GB"/>
              <a:t>History</a:t>
            </a:r>
          </a:p>
        </p:txBody>
      </p:sp>
    </p:spTree>
    <p:extLst>
      <p:ext uri="{BB962C8B-B14F-4D97-AF65-F5344CB8AC3E}">
        <p14:creationId xmlns:p14="http://schemas.microsoft.com/office/powerpoint/2010/main" val="1146750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51A1D79-D3F6-57F4-1B0B-5E864027CA12}"/>
              </a:ext>
            </a:extLst>
          </p:cNvPr>
          <p:cNvSpPr>
            <a:spLocks noGrp="1"/>
          </p:cNvSpPr>
          <p:nvPr>
            <p:ph type="title"/>
          </p:nvPr>
        </p:nvSpPr>
        <p:spPr/>
        <p:txBody>
          <a:bodyPr/>
          <a:lstStyle/>
          <a:p>
            <a:r>
              <a:rPr lang="en-GB"/>
              <a:t>Learn to ‘read’ memorials </a:t>
            </a:r>
            <a:r>
              <a:rPr lang="en-GB">
                <a:solidFill>
                  <a:schemeClr val="bg1"/>
                </a:solidFill>
              </a:rPr>
              <a:t>2</a:t>
            </a:r>
          </a:p>
        </p:txBody>
      </p:sp>
      <p:sp>
        <p:nvSpPr>
          <p:cNvPr id="5" name="Content Placeholder 4">
            <a:extLst>
              <a:ext uri="{FF2B5EF4-FFF2-40B4-BE49-F238E27FC236}">
                <a16:creationId xmlns:a16="http://schemas.microsoft.com/office/drawing/2014/main" id="{B54810FE-CB50-CD6A-8DB3-1FD80ABA54F0}"/>
              </a:ext>
            </a:extLst>
          </p:cNvPr>
          <p:cNvSpPr>
            <a:spLocks noGrp="1"/>
          </p:cNvSpPr>
          <p:nvPr>
            <p:ph idx="1"/>
          </p:nvPr>
        </p:nvSpPr>
        <p:spPr>
          <a:xfrm>
            <a:off x="381885" y="1411704"/>
            <a:ext cx="6616074" cy="3365569"/>
          </a:xfrm>
        </p:spPr>
        <p:txBody>
          <a:bodyPr/>
          <a:lstStyle/>
          <a:p>
            <a:r>
              <a:rPr lang="en-GB"/>
              <a:t>The first step is to work out what the symbol is, before you can explore its meaning. Lots are from the natural world.</a:t>
            </a:r>
          </a:p>
          <a:p>
            <a:r>
              <a:rPr lang="en-GB"/>
              <a:t>Use the worksheet to write what you think each image is.</a:t>
            </a:r>
          </a:p>
          <a:p>
            <a:r>
              <a:rPr lang="en-GB"/>
              <a:t>Need some help? Click ‘next’ to see a list of words to match up with each image</a:t>
            </a:r>
          </a:p>
          <a:p>
            <a:endParaRPr lang="en-GB"/>
          </a:p>
          <a:p>
            <a:endParaRPr lang="en-GB"/>
          </a:p>
        </p:txBody>
      </p:sp>
      <p:graphicFrame>
        <p:nvGraphicFramePr>
          <p:cNvPr id="2" name="Table 2">
            <a:extLst>
              <a:ext uri="{FF2B5EF4-FFF2-40B4-BE49-F238E27FC236}">
                <a16:creationId xmlns:a16="http://schemas.microsoft.com/office/drawing/2014/main" id="{9DA14700-F09D-DD6B-8EC6-748C5EEC6D25}"/>
              </a:ext>
            </a:extLst>
          </p:cNvPr>
          <p:cNvGraphicFramePr>
            <a:graphicFrameLocks noGrp="1"/>
          </p:cNvGraphicFramePr>
          <p:nvPr>
            <p:extLst>
              <p:ext uri="{D42A27DB-BD31-4B8C-83A1-F6EECF244321}">
                <p14:modId xmlns:p14="http://schemas.microsoft.com/office/powerpoint/2010/main" val="180076847"/>
              </p:ext>
            </p:extLst>
          </p:nvPr>
        </p:nvGraphicFramePr>
        <p:xfrm>
          <a:off x="381885" y="5113563"/>
          <a:ext cx="6887135" cy="1381760"/>
        </p:xfrm>
        <a:graphic>
          <a:graphicData uri="http://schemas.openxmlformats.org/drawingml/2006/table">
            <a:tbl>
              <a:tblPr firstRow="1">
                <a:tableStyleId>{073A0DAA-6AF3-43AB-8588-CEC1D06C72B9}</a:tableStyleId>
              </a:tblPr>
              <a:tblGrid>
                <a:gridCol w="1377427">
                  <a:extLst>
                    <a:ext uri="{9D8B030D-6E8A-4147-A177-3AD203B41FA5}">
                      <a16:colId xmlns:a16="http://schemas.microsoft.com/office/drawing/2014/main" val="623489240"/>
                    </a:ext>
                  </a:extLst>
                </a:gridCol>
                <a:gridCol w="1377427">
                  <a:extLst>
                    <a:ext uri="{9D8B030D-6E8A-4147-A177-3AD203B41FA5}">
                      <a16:colId xmlns:a16="http://schemas.microsoft.com/office/drawing/2014/main" val="2547684793"/>
                    </a:ext>
                  </a:extLst>
                </a:gridCol>
                <a:gridCol w="1377427">
                  <a:extLst>
                    <a:ext uri="{9D8B030D-6E8A-4147-A177-3AD203B41FA5}">
                      <a16:colId xmlns:a16="http://schemas.microsoft.com/office/drawing/2014/main" val="1547635143"/>
                    </a:ext>
                  </a:extLst>
                </a:gridCol>
                <a:gridCol w="1377427">
                  <a:extLst>
                    <a:ext uri="{9D8B030D-6E8A-4147-A177-3AD203B41FA5}">
                      <a16:colId xmlns:a16="http://schemas.microsoft.com/office/drawing/2014/main" val="941010082"/>
                    </a:ext>
                  </a:extLst>
                </a:gridCol>
                <a:gridCol w="1377427">
                  <a:extLst>
                    <a:ext uri="{9D8B030D-6E8A-4147-A177-3AD203B41FA5}">
                      <a16:colId xmlns:a16="http://schemas.microsoft.com/office/drawing/2014/main" val="3933775052"/>
                    </a:ext>
                  </a:extLst>
                </a:gridCol>
              </a:tblGrid>
              <a:tr h="370840">
                <a:tc>
                  <a:txBody>
                    <a:bodyPr/>
                    <a:lstStyle/>
                    <a:p>
                      <a:r>
                        <a:rPr lang="en-GB">
                          <a:solidFill>
                            <a:sysClr val="windowText" lastClr="000000"/>
                          </a:solidFill>
                        </a:rPr>
                        <a:t>wheat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a:solidFill>
                            <a:sysClr val="windowText" lastClr="000000"/>
                          </a:solidFill>
                        </a:rPr>
                        <a:t>lamb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a:solidFill>
                            <a:sysClr val="windowText" lastClr="000000"/>
                          </a:solidFill>
                        </a:rPr>
                        <a:t>grapes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a:solidFill>
                            <a:sysClr val="windowText" lastClr="000000"/>
                          </a:solidFill>
                        </a:rPr>
                        <a:t>dove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a:solidFill>
                            <a:sysClr val="windowText" lastClr="000000"/>
                          </a:solidFill>
                        </a:rPr>
                        <a:t>angel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91593280"/>
                  </a:ext>
                </a:extLst>
              </a:tr>
              <a:tr h="370840">
                <a:tc>
                  <a:txBody>
                    <a:bodyPr/>
                    <a:lstStyle/>
                    <a:p>
                      <a:r>
                        <a:rPr lang="en-GB">
                          <a:solidFill>
                            <a:sysClr val="windowText" lastClr="000000"/>
                          </a:solidFill>
                        </a:rPr>
                        <a:t>ivy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a:solidFill>
                            <a:sysClr val="windowText" lastClr="000000"/>
                          </a:solidFill>
                        </a:rPr>
                        <a:t>cherub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a:solidFill>
                            <a:sysClr val="windowText" lastClr="000000"/>
                          </a:solidFill>
                        </a:rPr>
                        <a:t>lilies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a:solidFill>
                            <a:sysClr val="windowText" lastClr="000000"/>
                          </a:solidFill>
                        </a:rPr>
                        <a:t>skull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a:solidFill>
                            <a:sysClr val="windowText" lastClr="000000"/>
                          </a:solidFill>
                        </a:rPr>
                        <a:t>snake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59467845"/>
                  </a:ext>
                </a:extLst>
              </a:tr>
              <a:tr h="370840">
                <a:tc>
                  <a:txBody>
                    <a:bodyPr/>
                    <a:lstStyle/>
                    <a:p>
                      <a:r>
                        <a:rPr lang="en-GB">
                          <a:solidFill>
                            <a:sysClr val="windowText" lastClr="000000"/>
                          </a:solidFill>
                        </a:rPr>
                        <a:t>palm fronds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a:solidFill>
                            <a:sysClr val="windowText" lastClr="000000"/>
                          </a:solidFill>
                        </a:rPr>
                        <a:t>clasped hands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a:solidFill>
                            <a:sysClr val="windowText" lastClr="000000"/>
                          </a:solidFill>
                        </a:rPr>
                        <a:t>mourning figure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a:solidFill>
                            <a:sysClr val="windowText" lastClr="000000"/>
                          </a:solidFill>
                        </a:rPr>
                        <a:t>laurel wreath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58531665"/>
                  </a:ext>
                </a:extLst>
              </a:tr>
            </a:tbl>
          </a:graphicData>
        </a:graphic>
      </p:graphicFrame>
      <p:pic>
        <p:nvPicPr>
          <p:cNvPr id="8" name="Picture Placeholder 7" descr="An image of a worksheet with lots of symbols from the natural world that are found on gravestones.">
            <a:extLst>
              <a:ext uri="{FF2B5EF4-FFF2-40B4-BE49-F238E27FC236}">
                <a16:creationId xmlns:a16="http://schemas.microsoft.com/office/drawing/2014/main" id="{763D60DA-2F23-F88A-06C7-5ABC322728AB}"/>
              </a:ext>
            </a:extLst>
          </p:cNvPr>
          <p:cNvPicPr>
            <a:picLocks noGrp="1" noChangeAspect="1"/>
          </p:cNvPicPr>
          <p:nvPr>
            <p:ph type="pic" sz="quarter" idx="10"/>
          </p:nvPr>
        </p:nvPicPr>
        <p:blipFill>
          <a:blip r:embed="rId3"/>
          <a:srcRect/>
          <a:stretch/>
        </p:blipFill>
        <p:spPr>
          <a:xfrm>
            <a:off x="7342261" y="6776"/>
            <a:ext cx="4843511" cy="6851224"/>
          </a:xfrm>
        </p:spPr>
      </p:pic>
    </p:spTree>
    <p:extLst>
      <p:ext uri="{BB962C8B-B14F-4D97-AF65-F5344CB8AC3E}">
        <p14:creationId xmlns:p14="http://schemas.microsoft.com/office/powerpoint/2010/main" val="1716344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4C7840-4B90-52CA-3820-4BFADCE022C5}"/>
              </a:ext>
            </a:extLst>
          </p:cNvPr>
          <p:cNvSpPr>
            <a:spLocks noGrp="1"/>
          </p:cNvSpPr>
          <p:nvPr>
            <p:ph type="title"/>
          </p:nvPr>
        </p:nvSpPr>
        <p:spPr>
          <a:xfrm rot="5400000">
            <a:off x="7819207" y="3054817"/>
            <a:ext cx="6298925" cy="710288"/>
          </a:xfrm>
        </p:spPr>
        <p:txBody>
          <a:bodyPr/>
          <a:lstStyle/>
          <a:p>
            <a:pPr algn="ctr"/>
            <a:r>
              <a:rPr lang="en-GB"/>
              <a:t>What is each image of?</a:t>
            </a:r>
          </a:p>
        </p:txBody>
      </p:sp>
      <p:pic>
        <p:nvPicPr>
          <p:cNvPr id="6" name="Picture 5" descr="An image of a worksheet with lots of symbols from the natural world that are found on gravestones.">
            <a:extLst>
              <a:ext uri="{FF2B5EF4-FFF2-40B4-BE49-F238E27FC236}">
                <a16:creationId xmlns:a16="http://schemas.microsoft.com/office/drawing/2014/main" id="{AE904CE1-648C-8DB9-70D2-385EA0B5D228}"/>
              </a:ext>
            </a:extLst>
          </p:cNvPr>
          <p:cNvPicPr>
            <a:picLocks noChangeAspect="1"/>
          </p:cNvPicPr>
          <p:nvPr/>
        </p:nvPicPr>
        <p:blipFill>
          <a:blip r:embed="rId3"/>
          <a:stretch>
            <a:fillRect/>
          </a:stretch>
        </p:blipFill>
        <p:spPr>
          <a:xfrm rot="5400000">
            <a:off x="1420460" y="-1420460"/>
            <a:ext cx="6853587" cy="9694509"/>
          </a:xfrm>
          <a:prstGeom prst="rect">
            <a:avLst/>
          </a:prstGeom>
        </p:spPr>
      </p:pic>
    </p:spTree>
    <p:extLst>
      <p:ext uri="{BB962C8B-B14F-4D97-AF65-F5344CB8AC3E}">
        <p14:creationId xmlns:p14="http://schemas.microsoft.com/office/powerpoint/2010/main" val="2437323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51A1D79-D3F6-57F4-1B0B-5E864027CA12}"/>
              </a:ext>
            </a:extLst>
          </p:cNvPr>
          <p:cNvSpPr>
            <a:spLocks noGrp="1"/>
          </p:cNvSpPr>
          <p:nvPr>
            <p:ph type="title"/>
          </p:nvPr>
        </p:nvSpPr>
        <p:spPr/>
        <p:txBody>
          <a:bodyPr/>
          <a:lstStyle/>
          <a:p>
            <a:r>
              <a:rPr lang="en-GB"/>
              <a:t>Learn to ‘read’ memorials </a:t>
            </a:r>
            <a:r>
              <a:rPr lang="en-GB">
                <a:solidFill>
                  <a:schemeClr val="bg1"/>
                </a:solidFill>
              </a:rPr>
              <a:t>3</a:t>
            </a:r>
          </a:p>
        </p:txBody>
      </p:sp>
      <p:sp>
        <p:nvSpPr>
          <p:cNvPr id="5" name="Content Placeholder 4">
            <a:extLst>
              <a:ext uri="{FF2B5EF4-FFF2-40B4-BE49-F238E27FC236}">
                <a16:creationId xmlns:a16="http://schemas.microsoft.com/office/drawing/2014/main" id="{B54810FE-CB50-CD6A-8DB3-1FD80ABA54F0}"/>
              </a:ext>
            </a:extLst>
          </p:cNvPr>
          <p:cNvSpPr>
            <a:spLocks noGrp="1"/>
          </p:cNvSpPr>
          <p:nvPr>
            <p:ph idx="1"/>
          </p:nvPr>
        </p:nvSpPr>
        <p:spPr>
          <a:xfrm>
            <a:off x="381884" y="1411703"/>
            <a:ext cx="7091935" cy="5306337"/>
          </a:xfrm>
        </p:spPr>
        <p:txBody>
          <a:bodyPr/>
          <a:lstStyle/>
          <a:p>
            <a:pPr>
              <a:spcAft>
                <a:spcPts val="1200"/>
              </a:spcAft>
            </a:pPr>
            <a:r>
              <a:rPr lang="en-GB"/>
              <a:t>How did you do?</a:t>
            </a:r>
          </a:p>
          <a:p>
            <a:pPr>
              <a:spcAft>
                <a:spcPts val="1200"/>
              </a:spcAft>
            </a:pPr>
            <a:r>
              <a:rPr lang="en-GB"/>
              <a:t>People in the past attached special meanings to these images. </a:t>
            </a:r>
          </a:p>
          <a:p>
            <a:pPr>
              <a:spcAft>
                <a:spcPts val="1200"/>
              </a:spcAft>
            </a:pPr>
            <a:r>
              <a:rPr lang="en-GB"/>
              <a:t>A picture of a lamb didn’t just mean you liked eating it!</a:t>
            </a:r>
          </a:p>
          <a:p>
            <a:pPr>
              <a:spcAft>
                <a:spcPts val="1200"/>
              </a:spcAft>
            </a:pPr>
            <a:r>
              <a:rPr lang="en-GB"/>
              <a:t>Each represented something more, which is why we call them ‘symbols’:</a:t>
            </a:r>
          </a:p>
          <a:p>
            <a:r>
              <a:rPr lang="en-GB" i="1"/>
              <a:t>a thing that represents or stands for something else, especially a material object representing something abstract</a:t>
            </a:r>
            <a:r>
              <a:rPr lang="en-GB"/>
              <a:t>.</a:t>
            </a:r>
          </a:p>
          <a:p>
            <a:endParaRPr lang="en-GB"/>
          </a:p>
          <a:p>
            <a:endParaRPr lang="en-GB"/>
          </a:p>
          <a:p>
            <a:endParaRPr lang="en-GB"/>
          </a:p>
        </p:txBody>
      </p:sp>
      <p:pic>
        <p:nvPicPr>
          <p:cNvPr id="8" name="Picture Placeholder 7" descr="An image of a worksheet with lots of symbols from the natural world that are found on gravestones.">
            <a:extLst>
              <a:ext uri="{FF2B5EF4-FFF2-40B4-BE49-F238E27FC236}">
                <a16:creationId xmlns:a16="http://schemas.microsoft.com/office/drawing/2014/main" id="{763D60DA-2F23-F88A-06C7-5ABC322728AB}"/>
              </a:ext>
            </a:extLst>
          </p:cNvPr>
          <p:cNvPicPr>
            <a:picLocks noGrp="1" noChangeAspect="1"/>
          </p:cNvPicPr>
          <p:nvPr>
            <p:ph type="pic" sz="quarter" idx="10"/>
          </p:nvPr>
        </p:nvPicPr>
        <p:blipFill>
          <a:blip r:embed="rId3"/>
          <a:srcRect/>
          <a:stretch/>
        </p:blipFill>
        <p:spPr>
          <a:xfrm>
            <a:off x="7342261" y="6776"/>
            <a:ext cx="4843510" cy="6851224"/>
          </a:xfrm>
        </p:spPr>
      </p:pic>
    </p:spTree>
    <p:extLst>
      <p:ext uri="{BB962C8B-B14F-4D97-AF65-F5344CB8AC3E}">
        <p14:creationId xmlns:p14="http://schemas.microsoft.com/office/powerpoint/2010/main" val="1768244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51A1D79-D3F6-57F4-1B0B-5E864027CA12}"/>
              </a:ext>
            </a:extLst>
          </p:cNvPr>
          <p:cNvSpPr>
            <a:spLocks noGrp="1"/>
          </p:cNvSpPr>
          <p:nvPr>
            <p:ph type="title"/>
          </p:nvPr>
        </p:nvSpPr>
        <p:spPr/>
        <p:txBody>
          <a:bodyPr/>
          <a:lstStyle/>
          <a:p>
            <a:r>
              <a:rPr lang="en-GB"/>
              <a:t>Learn to ‘read’ memorials </a:t>
            </a:r>
            <a:r>
              <a:rPr lang="en-GB">
                <a:solidFill>
                  <a:schemeClr val="bg1"/>
                </a:solidFill>
              </a:rPr>
              <a:t>4</a:t>
            </a:r>
          </a:p>
        </p:txBody>
      </p:sp>
      <p:sp>
        <p:nvSpPr>
          <p:cNvPr id="5" name="Content Placeholder 4">
            <a:extLst>
              <a:ext uri="{FF2B5EF4-FFF2-40B4-BE49-F238E27FC236}">
                <a16:creationId xmlns:a16="http://schemas.microsoft.com/office/drawing/2014/main" id="{B54810FE-CB50-CD6A-8DB3-1FD80ABA54F0}"/>
              </a:ext>
            </a:extLst>
          </p:cNvPr>
          <p:cNvSpPr>
            <a:spLocks noGrp="1"/>
          </p:cNvSpPr>
          <p:nvPr>
            <p:ph idx="1"/>
          </p:nvPr>
        </p:nvSpPr>
        <p:spPr>
          <a:xfrm>
            <a:off x="381885" y="1411703"/>
            <a:ext cx="5556207" cy="5306337"/>
          </a:xfrm>
        </p:spPr>
        <p:txBody>
          <a:bodyPr/>
          <a:lstStyle/>
          <a:p>
            <a:r>
              <a:rPr lang="en-GB"/>
              <a:t>Can you match the meaning to each image?</a:t>
            </a:r>
          </a:p>
          <a:p>
            <a:endParaRPr lang="en-GB"/>
          </a:p>
          <a:p>
            <a:r>
              <a:rPr lang="en-GB"/>
              <a:t>Read the descriptions and then work in pairs or groups to try and match each to an image.</a:t>
            </a:r>
          </a:p>
          <a:p>
            <a:endParaRPr lang="en-GB"/>
          </a:p>
          <a:p>
            <a:endParaRPr lang="en-GB"/>
          </a:p>
        </p:txBody>
      </p:sp>
      <p:pic>
        <p:nvPicPr>
          <p:cNvPr id="8" name="Picture Placeholder 7" descr="An image of a worksheet with lots of symbols from the natural world that are found on gravestones.">
            <a:extLst>
              <a:ext uri="{FF2B5EF4-FFF2-40B4-BE49-F238E27FC236}">
                <a16:creationId xmlns:a16="http://schemas.microsoft.com/office/drawing/2014/main" id="{763D60DA-2F23-F88A-06C7-5ABC322728AB}"/>
              </a:ext>
            </a:extLst>
          </p:cNvPr>
          <p:cNvPicPr>
            <a:picLocks noGrp="1" noChangeAspect="1"/>
          </p:cNvPicPr>
          <p:nvPr>
            <p:ph type="pic" sz="quarter" idx="10"/>
          </p:nvPr>
        </p:nvPicPr>
        <p:blipFill>
          <a:blip r:embed="rId3"/>
          <a:srcRect/>
          <a:stretch/>
        </p:blipFill>
        <p:spPr>
          <a:xfrm>
            <a:off x="7342261" y="6776"/>
            <a:ext cx="4843510" cy="6851224"/>
          </a:xfrm>
        </p:spPr>
      </p:pic>
    </p:spTree>
    <p:extLst>
      <p:ext uri="{BB962C8B-B14F-4D97-AF65-F5344CB8AC3E}">
        <p14:creationId xmlns:p14="http://schemas.microsoft.com/office/powerpoint/2010/main" val="8849628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51A1D79-D3F6-57F4-1B0B-5E864027CA12}"/>
              </a:ext>
            </a:extLst>
          </p:cNvPr>
          <p:cNvSpPr>
            <a:spLocks noGrp="1"/>
          </p:cNvSpPr>
          <p:nvPr>
            <p:ph type="title"/>
          </p:nvPr>
        </p:nvSpPr>
        <p:spPr/>
        <p:txBody>
          <a:bodyPr/>
          <a:lstStyle/>
          <a:p>
            <a:r>
              <a:rPr lang="en-GB"/>
              <a:t>Can you match the meaning to each image </a:t>
            </a:r>
            <a:r>
              <a:rPr lang="en-GB">
                <a:solidFill>
                  <a:schemeClr val="bg1"/>
                </a:solidFill>
              </a:rPr>
              <a:t>1</a:t>
            </a:r>
          </a:p>
        </p:txBody>
      </p:sp>
      <p:sp>
        <p:nvSpPr>
          <p:cNvPr id="11" name="Rectangle: Rounded Corners 10">
            <a:extLst>
              <a:ext uri="{FF2B5EF4-FFF2-40B4-BE49-F238E27FC236}">
                <a16:creationId xmlns:a16="http://schemas.microsoft.com/office/drawing/2014/main" id="{0FDEE065-6349-9B09-A113-9F8184014CEC}"/>
              </a:ext>
              <a:ext uri="{C183D7F6-B498-43B3-948B-1728B52AA6E4}">
                <adec:decorative xmlns:adec="http://schemas.microsoft.com/office/drawing/2017/decorative" val="1"/>
              </a:ext>
            </a:extLst>
          </p:cNvPr>
          <p:cNvSpPr/>
          <p:nvPr/>
        </p:nvSpPr>
        <p:spPr>
          <a:xfrm>
            <a:off x="2684047" y="1201780"/>
            <a:ext cx="1671734" cy="1284514"/>
          </a:xfrm>
          <a:prstGeom prst="roundRect">
            <a:avLst/>
          </a:prstGeom>
          <a:noFill/>
          <a:ln w="38100">
            <a:solidFill>
              <a:srgbClr val="7AA6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Rectangle: Rounded Corners 41">
            <a:extLst>
              <a:ext uri="{FF2B5EF4-FFF2-40B4-BE49-F238E27FC236}">
                <a16:creationId xmlns:a16="http://schemas.microsoft.com/office/drawing/2014/main" id="{E8409748-07A4-FB60-3D30-7126A7EE072A}"/>
              </a:ext>
              <a:ext uri="{C183D7F6-B498-43B3-948B-1728B52AA6E4}">
                <adec:decorative xmlns:adec="http://schemas.microsoft.com/office/drawing/2017/decorative" val="1"/>
              </a:ext>
            </a:extLst>
          </p:cNvPr>
          <p:cNvSpPr/>
          <p:nvPr/>
        </p:nvSpPr>
        <p:spPr>
          <a:xfrm>
            <a:off x="458756" y="1197737"/>
            <a:ext cx="1671734" cy="1284514"/>
          </a:xfrm>
          <a:prstGeom prst="roundRect">
            <a:avLst/>
          </a:prstGeom>
          <a:noFill/>
          <a:ln w="38100">
            <a:solidFill>
              <a:srgbClr val="7AA6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ctangle: Rounded Corners 40">
            <a:extLst>
              <a:ext uri="{FF2B5EF4-FFF2-40B4-BE49-F238E27FC236}">
                <a16:creationId xmlns:a16="http://schemas.microsoft.com/office/drawing/2014/main" id="{28E85641-AB53-03E3-0DF6-963AA1339375}"/>
              </a:ext>
              <a:ext uri="{C183D7F6-B498-43B3-948B-1728B52AA6E4}">
                <adec:decorative xmlns:adec="http://schemas.microsoft.com/office/drawing/2017/decorative" val="1"/>
              </a:ext>
            </a:extLst>
          </p:cNvPr>
          <p:cNvSpPr/>
          <p:nvPr/>
        </p:nvSpPr>
        <p:spPr>
          <a:xfrm>
            <a:off x="4994673" y="1209193"/>
            <a:ext cx="1671734" cy="1284514"/>
          </a:xfrm>
          <a:prstGeom prst="roundRect">
            <a:avLst/>
          </a:prstGeom>
          <a:noFill/>
          <a:ln w="38100">
            <a:solidFill>
              <a:srgbClr val="7AA6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Rectangle: Rounded Corners 42">
            <a:extLst>
              <a:ext uri="{FF2B5EF4-FFF2-40B4-BE49-F238E27FC236}">
                <a16:creationId xmlns:a16="http://schemas.microsoft.com/office/drawing/2014/main" id="{8AF982B4-E5EC-0E15-F07A-579802ABCA9B}"/>
              </a:ext>
              <a:ext uri="{C183D7F6-B498-43B3-948B-1728B52AA6E4}">
                <adec:decorative xmlns:adec="http://schemas.microsoft.com/office/drawing/2017/decorative" val="1"/>
              </a:ext>
            </a:extLst>
          </p:cNvPr>
          <p:cNvSpPr/>
          <p:nvPr/>
        </p:nvSpPr>
        <p:spPr>
          <a:xfrm>
            <a:off x="7405644" y="1213241"/>
            <a:ext cx="1671734" cy="1284514"/>
          </a:xfrm>
          <a:prstGeom prst="roundRect">
            <a:avLst/>
          </a:prstGeom>
          <a:noFill/>
          <a:ln w="38100">
            <a:solidFill>
              <a:srgbClr val="7AA6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Rectangle: Rounded Corners 43">
            <a:extLst>
              <a:ext uri="{FF2B5EF4-FFF2-40B4-BE49-F238E27FC236}">
                <a16:creationId xmlns:a16="http://schemas.microsoft.com/office/drawing/2014/main" id="{9E155754-5313-D5A0-A782-00947D1D8BF7}"/>
              </a:ext>
              <a:ext uri="{C183D7F6-B498-43B3-948B-1728B52AA6E4}">
                <adec:decorative xmlns:adec="http://schemas.microsoft.com/office/drawing/2017/decorative" val="1"/>
              </a:ext>
            </a:extLst>
          </p:cNvPr>
          <p:cNvSpPr/>
          <p:nvPr/>
        </p:nvSpPr>
        <p:spPr>
          <a:xfrm>
            <a:off x="9684721" y="1232519"/>
            <a:ext cx="1671734" cy="1284514"/>
          </a:xfrm>
          <a:prstGeom prst="roundRect">
            <a:avLst/>
          </a:prstGeom>
          <a:noFill/>
          <a:ln w="38100">
            <a:solidFill>
              <a:srgbClr val="7AA6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ectangle: Rounded Corners 37">
            <a:extLst>
              <a:ext uri="{FF2B5EF4-FFF2-40B4-BE49-F238E27FC236}">
                <a16:creationId xmlns:a16="http://schemas.microsoft.com/office/drawing/2014/main" id="{13CBF1EE-C42D-DF08-9B75-1C3853E0C5B0}"/>
              </a:ext>
              <a:ext uri="{C183D7F6-B498-43B3-948B-1728B52AA6E4}">
                <adec:decorative xmlns:adec="http://schemas.microsoft.com/office/drawing/2017/decorative" val="1"/>
              </a:ext>
            </a:extLst>
          </p:cNvPr>
          <p:cNvSpPr/>
          <p:nvPr/>
        </p:nvSpPr>
        <p:spPr>
          <a:xfrm>
            <a:off x="458756" y="3265489"/>
            <a:ext cx="1671734" cy="1284514"/>
          </a:xfrm>
          <a:prstGeom prst="roundRect">
            <a:avLst/>
          </a:prstGeom>
          <a:noFill/>
          <a:ln w="38100">
            <a:solidFill>
              <a:srgbClr val="7AA6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ectangle: Rounded Corners 39">
            <a:extLst>
              <a:ext uri="{FF2B5EF4-FFF2-40B4-BE49-F238E27FC236}">
                <a16:creationId xmlns:a16="http://schemas.microsoft.com/office/drawing/2014/main" id="{29E2BC34-9582-6137-5E88-F44EF0B21DA6}"/>
              </a:ext>
              <a:ext uri="{C183D7F6-B498-43B3-948B-1728B52AA6E4}">
                <adec:decorative xmlns:adec="http://schemas.microsoft.com/office/drawing/2017/decorative" val="1"/>
              </a:ext>
            </a:extLst>
          </p:cNvPr>
          <p:cNvSpPr/>
          <p:nvPr/>
        </p:nvSpPr>
        <p:spPr>
          <a:xfrm>
            <a:off x="2684047" y="3265489"/>
            <a:ext cx="1671734" cy="1284514"/>
          </a:xfrm>
          <a:prstGeom prst="roundRect">
            <a:avLst/>
          </a:prstGeom>
          <a:noFill/>
          <a:ln w="38100">
            <a:solidFill>
              <a:srgbClr val="7AA6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Rectangle: Rounded Corners 53">
            <a:extLst>
              <a:ext uri="{FF2B5EF4-FFF2-40B4-BE49-F238E27FC236}">
                <a16:creationId xmlns:a16="http://schemas.microsoft.com/office/drawing/2014/main" id="{70A5A315-937D-B50B-6C93-35657ABEE0CF}"/>
              </a:ext>
              <a:ext uri="{C183D7F6-B498-43B3-948B-1728B52AA6E4}">
                <adec:decorative xmlns:adec="http://schemas.microsoft.com/office/drawing/2017/decorative" val="1"/>
              </a:ext>
            </a:extLst>
          </p:cNvPr>
          <p:cNvSpPr/>
          <p:nvPr/>
        </p:nvSpPr>
        <p:spPr>
          <a:xfrm>
            <a:off x="4994673" y="3266109"/>
            <a:ext cx="1671734" cy="1284514"/>
          </a:xfrm>
          <a:prstGeom prst="roundRect">
            <a:avLst/>
          </a:prstGeom>
          <a:noFill/>
          <a:ln w="38100">
            <a:solidFill>
              <a:srgbClr val="7AA6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Rectangle: Rounded Corners 55">
            <a:extLst>
              <a:ext uri="{FF2B5EF4-FFF2-40B4-BE49-F238E27FC236}">
                <a16:creationId xmlns:a16="http://schemas.microsoft.com/office/drawing/2014/main" id="{37958C18-10C5-3A69-C036-F65115CE8285}"/>
              </a:ext>
              <a:ext uri="{C183D7F6-B498-43B3-948B-1728B52AA6E4}">
                <adec:decorative xmlns:adec="http://schemas.microsoft.com/office/drawing/2017/decorative" val="1"/>
              </a:ext>
            </a:extLst>
          </p:cNvPr>
          <p:cNvSpPr/>
          <p:nvPr/>
        </p:nvSpPr>
        <p:spPr>
          <a:xfrm>
            <a:off x="7402068" y="3262259"/>
            <a:ext cx="1671734" cy="1284514"/>
          </a:xfrm>
          <a:prstGeom prst="roundRect">
            <a:avLst/>
          </a:prstGeom>
          <a:noFill/>
          <a:ln w="38100">
            <a:solidFill>
              <a:srgbClr val="7AA6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Rectangle: Rounded Corners 49">
            <a:extLst>
              <a:ext uri="{FF2B5EF4-FFF2-40B4-BE49-F238E27FC236}">
                <a16:creationId xmlns:a16="http://schemas.microsoft.com/office/drawing/2014/main" id="{5D556379-7EED-49CA-DC13-45DB55065C65}"/>
              </a:ext>
              <a:ext uri="{C183D7F6-B498-43B3-948B-1728B52AA6E4}">
                <adec:decorative xmlns:adec="http://schemas.microsoft.com/office/drawing/2017/decorative" val="1"/>
              </a:ext>
            </a:extLst>
          </p:cNvPr>
          <p:cNvSpPr/>
          <p:nvPr/>
        </p:nvSpPr>
        <p:spPr>
          <a:xfrm>
            <a:off x="9684721" y="3262149"/>
            <a:ext cx="1671734" cy="1284514"/>
          </a:xfrm>
          <a:prstGeom prst="roundRect">
            <a:avLst/>
          </a:prstGeom>
          <a:noFill/>
          <a:ln w="38100">
            <a:solidFill>
              <a:srgbClr val="7AA6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ectangle: Rounded Corners 38">
            <a:extLst>
              <a:ext uri="{FF2B5EF4-FFF2-40B4-BE49-F238E27FC236}">
                <a16:creationId xmlns:a16="http://schemas.microsoft.com/office/drawing/2014/main" id="{744DF396-DA30-2353-DFD7-1EE10D8BC1FB}"/>
              </a:ext>
              <a:ext uri="{C183D7F6-B498-43B3-948B-1728B52AA6E4}">
                <adec:decorative xmlns:adec="http://schemas.microsoft.com/office/drawing/2017/decorative" val="1"/>
              </a:ext>
            </a:extLst>
          </p:cNvPr>
          <p:cNvSpPr/>
          <p:nvPr/>
        </p:nvSpPr>
        <p:spPr>
          <a:xfrm>
            <a:off x="458756" y="5333241"/>
            <a:ext cx="1671734" cy="1284514"/>
          </a:xfrm>
          <a:prstGeom prst="roundRect">
            <a:avLst/>
          </a:prstGeom>
          <a:noFill/>
          <a:ln w="38100">
            <a:solidFill>
              <a:srgbClr val="7AA6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Rectangle: Rounded Corners 50">
            <a:extLst>
              <a:ext uri="{FF2B5EF4-FFF2-40B4-BE49-F238E27FC236}">
                <a16:creationId xmlns:a16="http://schemas.microsoft.com/office/drawing/2014/main" id="{0B2ADFBF-9E64-AE8D-E173-4B35F2A94304}"/>
              </a:ext>
              <a:ext uri="{C183D7F6-B498-43B3-948B-1728B52AA6E4}">
                <adec:decorative xmlns:adec="http://schemas.microsoft.com/office/drawing/2017/decorative" val="1"/>
              </a:ext>
            </a:extLst>
          </p:cNvPr>
          <p:cNvSpPr/>
          <p:nvPr/>
        </p:nvSpPr>
        <p:spPr>
          <a:xfrm>
            <a:off x="2684047" y="5333241"/>
            <a:ext cx="1671734" cy="1284514"/>
          </a:xfrm>
          <a:prstGeom prst="roundRect">
            <a:avLst/>
          </a:prstGeom>
          <a:noFill/>
          <a:ln w="38100">
            <a:solidFill>
              <a:srgbClr val="7AA6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Rectangle: Rounded Corners 61">
            <a:extLst>
              <a:ext uri="{FF2B5EF4-FFF2-40B4-BE49-F238E27FC236}">
                <a16:creationId xmlns:a16="http://schemas.microsoft.com/office/drawing/2014/main" id="{BBF3B17D-F9AD-12F9-03EC-381D0E4893A2}"/>
              </a:ext>
              <a:ext uri="{C183D7F6-B498-43B3-948B-1728B52AA6E4}">
                <adec:decorative xmlns:adec="http://schemas.microsoft.com/office/drawing/2017/decorative" val="1"/>
              </a:ext>
            </a:extLst>
          </p:cNvPr>
          <p:cNvSpPr/>
          <p:nvPr/>
        </p:nvSpPr>
        <p:spPr>
          <a:xfrm>
            <a:off x="7402068" y="5333241"/>
            <a:ext cx="1671734" cy="1284514"/>
          </a:xfrm>
          <a:prstGeom prst="roundRect">
            <a:avLst/>
          </a:prstGeom>
          <a:noFill/>
          <a:ln w="38100">
            <a:solidFill>
              <a:srgbClr val="7AA6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Rectangle: Rounded Corners 58">
            <a:extLst>
              <a:ext uri="{FF2B5EF4-FFF2-40B4-BE49-F238E27FC236}">
                <a16:creationId xmlns:a16="http://schemas.microsoft.com/office/drawing/2014/main" id="{0147F0B4-223B-F395-B77E-6F02E623FBCF}"/>
              </a:ext>
              <a:ext uri="{C183D7F6-B498-43B3-948B-1728B52AA6E4}">
                <adec:decorative xmlns:adec="http://schemas.microsoft.com/office/drawing/2017/decorative" val="1"/>
              </a:ext>
            </a:extLst>
          </p:cNvPr>
          <p:cNvSpPr/>
          <p:nvPr/>
        </p:nvSpPr>
        <p:spPr>
          <a:xfrm>
            <a:off x="4994673" y="5333241"/>
            <a:ext cx="1671734" cy="1284514"/>
          </a:xfrm>
          <a:prstGeom prst="roundRect">
            <a:avLst/>
          </a:prstGeom>
          <a:noFill/>
          <a:ln w="38100">
            <a:solidFill>
              <a:srgbClr val="7AA6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TextBox 66">
            <a:extLst>
              <a:ext uri="{FF2B5EF4-FFF2-40B4-BE49-F238E27FC236}">
                <a16:creationId xmlns:a16="http://schemas.microsoft.com/office/drawing/2014/main" id="{FEBDAAB9-A97D-591C-DA6C-B0CE2BFECC9D}"/>
              </a:ext>
            </a:extLst>
          </p:cNvPr>
          <p:cNvSpPr txBox="1"/>
          <p:nvPr/>
        </p:nvSpPr>
        <p:spPr>
          <a:xfrm>
            <a:off x="699076" y="1466588"/>
            <a:ext cx="1408657" cy="1015663"/>
          </a:xfrm>
          <a:prstGeom prst="rect">
            <a:avLst/>
          </a:prstGeom>
          <a:noFill/>
        </p:spPr>
        <p:txBody>
          <a:bodyPr wrap="square">
            <a:spAutoFit/>
          </a:bodyPr>
          <a:lstStyle/>
          <a:p>
            <a:r>
              <a:rPr lang="en-US" sz="1200">
                <a:latin typeface="Arial"/>
              </a:rPr>
              <a:t>Welcome or accompany soul to Heaven. They often hold flowers or wreaths.</a:t>
            </a:r>
            <a:endParaRPr lang="en-GB" sz="1200"/>
          </a:p>
        </p:txBody>
      </p:sp>
      <p:sp>
        <p:nvSpPr>
          <p:cNvPr id="70" name="TextBox 69">
            <a:extLst>
              <a:ext uri="{FF2B5EF4-FFF2-40B4-BE49-F238E27FC236}">
                <a16:creationId xmlns:a16="http://schemas.microsoft.com/office/drawing/2014/main" id="{3F7ED22D-5EAE-B454-04FA-AFD23F69E008}"/>
              </a:ext>
            </a:extLst>
          </p:cNvPr>
          <p:cNvSpPr txBox="1"/>
          <p:nvPr/>
        </p:nvSpPr>
        <p:spPr>
          <a:xfrm>
            <a:off x="2947124" y="1478044"/>
            <a:ext cx="1408657" cy="1015663"/>
          </a:xfrm>
          <a:prstGeom prst="rect">
            <a:avLst/>
          </a:prstGeom>
          <a:noFill/>
        </p:spPr>
        <p:txBody>
          <a:bodyPr wrap="square">
            <a:spAutoFit/>
          </a:bodyPr>
          <a:lstStyle/>
          <a:p>
            <a:r>
              <a:rPr lang="en-GB" sz="1200">
                <a:latin typeface="Arial"/>
              </a:rPr>
              <a:t>Angelic winged creature that accompanies the departed soul to Heaven</a:t>
            </a:r>
            <a:r>
              <a:rPr lang="en-US" sz="1200">
                <a:latin typeface="Arial"/>
              </a:rPr>
              <a:t>.</a:t>
            </a:r>
            <a:endParaRPr lang="en-GB" sz="1200"/>
          </a:p>
        </p:txBody>
      </p:sp>
      <p:sp>
        <p:nvSpPr>
          <p:cNvPr id="71" name="TextBox 70">
            <a:extLst>
              <a:ext uri="{FF2B5EF4-FFF2-40B4-BE49-F238E27FC236}">
                <a16:creationId xmlns:a16="http://schemas.microsoft.com/office/drawing/2014/main" id="{4676078D-E3E1-EEC1-CA51-C415D1B118AB}"/>
              </a:ext>
            </a:extLst>
          </p:cNvPr>
          <p:cNvSpPr txBox="1"/>
          <p:nvPr/>
        </p:nvSpPr>
        <p:spPr>
          <a:xfrm>
            <a:off x="5257750" y="1490248"/>
            <a:ext cx="1408657" cy="1015663"/>
          </a:xfrm>
          <a:prstGeom prst="rect">
            <a:avLst/>
          </a:prstGeom>
          <a:noFill/>
        </p:spPr>
        <p:txBody>
          <a:bodyPr wrap="square">
            <a:spAutoFit/>
          </a:bodyPr>
          <a:lstStyle/>
          <a:p>
            <a:r>
              <a:rPr lang="en-GB" sz="1200">
                <a:latin typeface="Arial"/>
              </a:rPr>
              <a:t>Peace or God’s forgiveness. Sometimes with a leaf or olive branch.</a:t>
            </a:r>
            <a:endParaRPr lang="en-GB" sz="1200"/>
          </a:p>
        </p:txBody>
      </p:sp>
      <p:sp>
        <p:nvSpPr>
          <p:cNvPr id="72" name="TextBox 71">
            <a:extLst>
              <a:ext uri="{FF2B5EF4-FFF2-40B4-BE49-F238E27FC236}">
                <a16:creationId xmlns:a16="http://schemas.microsoft.com/office/drawing/2014/main" id="{42FAD171-0D7E-4A40-6669-4C63D7BE3F60}"/>
              </a:ext>
            </a:extLst>
          </p:cNvPr>
          <p:cNvSpPr txBox="1"/>
          <p:nvPr/>
        </p:nvSpPr>
        <p:spPr>
          <a:xfrm>
            <a:off x="7665145" y="1501370"/>
            <a:ext cx="1408657" cy="830997"/>
          </a:xfrm>
          <a:prstGeom prst="rect">
            <a:avLst/>
          </a:prstGeom>
          <a:noFill/>
        </p:spPr>
        <p:txBody>
          <a:bodyPr wrap="square">
            <a:spAutoFit/>
          </a:bodyPr>
          <a:lstStyle/>
          <a:p>
            <a:r>
              <a:rPr lang="en-GB" sz="1200">
                <a:latin typeface="Arial"/>
              </a:rPr>
              <a:t>The blood of Christ (wine at Holy Communion).</a:t>
            </a:r>
            <a:endParaRPr lang="en-GB" sz="1200"/>
          </a:p>
        </p:txBody>
      </p:sp>
      <p:sp>
        <p:nvSpPr>
          <p:cNvPr id="73" name="TextBox 72">
            <a:extLst>
              <a:ext uri="{FF2B5EF4-FFF2-40B4-BE49-F238E27FC236}">
                <a16:creationId xmlns:a16="http://schemas.microsoft.com/office/drawing/2014/main" id="{8AE04097-D137-C5C3-AD8C-60EFF8F0E977}"/>
              </a:ext>
            </a:extLst>
          </p:cNvPr>
          <p:cNvSpPr txBox="1"/>
          <p:nvPr/>
        </p:nvSpPr>
        <p:spPr>
          <a:xfrm>
            <a:off x="9945143" y="1501370"/>
            <a:ext cx="1408657" cy="830997"/>
          </a:xfrm>
          <a:prstGeom prst="rect">
            <a:avLst/>
          </a:prstGeom>
          <a:noFill/>
        </p:spPr>
        <p:txBody>
          <a:bodyPr wrap="square">
            <a:spAutoFit/>
          </a:bodyPr>
          <a:lstStyle/>
          <a:p>
            <a:r>
              <a:rPr lang="en-GB" sz="1200">
                <a:latin typeface="Arial"/>
              </a:rPr>
              <a:t>Usually a male and female hand, farewell or reunited in death</a:t>
            </a:r>
            <a:r>
              <a:rPr lang="en-US" sz="1200">
                <a:latin typeface="Arial"/>
              </a:rPr>
              <a:t>.</a:t>
            </a:r>
            <a:endParaRPr lang="en-GB" sz="1200"/>
          </a:p>
        </p:txBody>
      </p:sp>
      <p:sp>
        <p:nvSpPr>
          <p:cNvPr id="74" name="TextBox 73">
            <a:extLst>
              <a:ext uri="{FF2B5EF4-FFF2-40B4-BE49-F238E27FC236}">
                <a16:creationId xmlns:a16="http://schemas.microsoft.com/office/drawing/2014/main" id="{289F1280-2FA9-D8BD-35DE-FEBD60C9CE25}"/>
              </a:ext>
            </a:extLst>
          </p:cNvPr>
          <p:cNvSpPr txBox="1"/>
          <p:nvPr/>
        </p:nvSpPr>
        <p:spPr>
          <a:xfrm>
            <a:off x="705157" y="3537531"/>
            <a:ext cx="1408657" cy="646331"/>
          </a:xfrm>
          <a:prstGeom prst="rect">
            <a:avLst/>
          </a:prstGeom>
          <a:noFill/>
        </p:spPr>
        <p:txBody>
          <a:bodyPr wrap="square">
            <a:spAutoFit/>
          </a:bodyPr>
          <a:lstStyle/>
          <a:p>
            <a:r>
              <a:rPr lang="en-GB" sz="1200">
                <a:latin typeface="Arial"/>
              </a:rPr>
              <a:t>Memory, immortality or undying affection</a:t>
            </a:r>
            <a:r>
              <a:rPr lang="en-US" sz="1200">
                <a:latin typeface="Arial"/>
              </a:rPr>
              <a:t>.</a:t>
            </a:r>
            <a:endParaRPr lang="en-GB" sz="1200"/>
          </a:p>
        </p:txBody>
      </p:sp>
      <p:sp>
        <p:nvSpPr>
          <p:cNvPr id="75" name="TextBox 74">
            <a:extLst>
              <a:ext uri="{FF2B5EF4-FFF2-40B4-BE49-F238E27FC236}">
                <a16:creationId xmlns:a16="http://schemas.microsoft.com/office/drawing/2014/main" id="{0CB79B00-6582-237E-E08A-827A0BFD931B}"/>
              </a:ext>
            </a:extLst>
          </p:cNvPr>
          <p:cNvSpPr txBox="1"/>
          <p:nvPr/>
        </p:nvSpPr>
        <p:spPr>
          <a:xfrm>
            <a:off x="2947124" y="3531000"/>
            <a:ext cx="1408657" cy="1015663"/>
          </a:xfrm>
          <a:prstGeom prst="rect">
            <a:avLst/>
          </a:prstGeom>
          <a:noFill/>
        </p:spPr>
        <p:txBody>
          <a:bodyPr wrap="square">
            <a:spAutoFit/>
          </a:bodyPr>
          <a:lstStyle/>
          <a:p>
            <a:r>
              <a:rPr lang="en-GB" sz="1200">
                <a:latin typeface="Arial"/>
              </a:rPr>
              <a:t>Innocence and the Lamb of God. Often linked to the death of children</a:t>
            </a:r>
            <a:r>
              <a:rPr lang="en-US" sz="1200">
                <a:latin typeface="Arial"/>
              </a:rPr>
              <a:t>.</a:t>
            </a:r>
            <a:endParaRPr lang="en-GB" sz="1200"/>
          </a:p>
        </p:txBody>
      </p:sp>
      <p:sp>
        <p:nvSpPr>
          <p:cNvPr id="76" name="TextBox 75">
            <a:extLst>
              <a:ext uri="{FF2B5EF4-FFF2-40B4-BE49-F238E27FC236}">
                <a16:creationId xmlns:a16="http://schemas.microsoft.com/office/drawing/2014/main" id="{81359E2A-F370-CC2F-6C71-76928EB9A8F4}"/>
              </a:ext>
            </a:extLst>
          </p:cNvPr>
          <p:cNvSpPr txBox="1"/>
          <p:nvPr/>
        </p:nvSpPr>
        <p:spPr>
          <a:xfrm>
            <a:off x="5257750" y="3530999"/>
            <a:ext cx="1408657" cy="461665"/>
          </a:xfrm>
          <a:prstGeom prst="rect">
            <a:avLst/>
          </a:prstGeom>
          <a:noFill/>
        </p:spPr>
        <p:txBody>
          <a:bodyPr wrap="square">
            <a:spAutoFit/>
          </a:bodyPr>
          <a:lstStyle/>
          <a:p>
            <a:r>
              <a:rPr lang="en-GB" sz="1200">
                <a:latin typeface="Arial"/>
              </a:rPr>
              <a:t>Triumph of faith over death</a:t>
            </a:r>
            <a:r>
              <a:rPr lang="en-US" sz="1200">
                <a:latin typeface="Arial"/>
              </a:rPr>
              <a:t>.</a:t>
            </a:r>
            <a:endParaRPr lang="en-GB" sz="1200"/>
          </a:p>
        </p:txBody>
      </p:sp>
      <p:sp>
        <p:nvSpPr>
          <p:cNvPr id="77" name="TextBox 76">
            <a:extLst>
              <a:ext uri="{FF2B5EF4-FFF2-40B4-BE49-F238E27FC236}">
                <a16:creationId xmlns:a16="http://schemas.microsoft.com/office/drawing/2014/main" id="{7A6F8C92-EDAC-4C83-A53C-16CE7B1F9A91}"/>
              </a:ext>
            </a:extLst>
          </p:cNvPr>
          <p:cNvSpPr txBox="1"/>
          <p:nvPr/>
        </p:nvSpPr>
        <p:spPr>
          <a:xfrm>
            <a:off x="7665144" y="3530998"/>
            <a:ext cx="1408657" cy="1015663"/>
          </a:xfrm>
          <a:prstGeom prst="rect">
            <a:avLst/>
          </a:prstGeom>
          <a:noFill/>
        </p:spPr>
        <p:txBody>
          <a:bodyPr wrap="square">
            <a:spAutoFit/>
          </a:bodyPr>
          <a:lstStyle/>
          <a:p>
            <a:r>
              <a:rPr lang="en-GB" sz="1200">
                <a:latin typeface="Arial"/>
              </a:rPr>
              <a:t>Chastity and innocence. White flowers associated with funerals</a:t>
            </a:r>
            <a:r>
              <a:rPr lang="en-US" sz="1200">
                <a:latin typeface="Arial"/>
              </a:rPr>
              <a:t>.</a:t>
            </a:r>
            <a:endParaRPr lang="en-GB" sz="1200"/>
          </a:p>
        </p:txBody>
      </p:sp>
      <p:sp>
        <p:nvSpPr>
          <p:cNvPr id="78" name="TextBox 77">
            <a:extLst>
              <a:ext uri="{FF2B5EF4-FFF2-40B4-BE49-F238E27FC236}">
                <a16:creationId xmlns:a16="http://schemas.microsoft.com/office/drawing/2014/main" id="{1014AD2A-B8B5-90CB-0897-0492E7B6A7D6}"/>
              </a:ext>
            </a:extLst>
          </p:cNvPr>
          <p:cNvSpPr txBox="1"/>
          <p:nvPr/>
        </p:nvSpPr>
        <p:spPr>
          <a:xfrm>
            <a:off x="9945143" y="3530997"/>
            <a:ext cx="1408657" cy="830997"/>
          </a:xfrm>
          <a:prstGeom prst="rect">
            <a:avLst/>
          </a:prstGeom>
          <a:noFill/>
        </p:spPr>
        <p:txBody>
          <a:bodyPr wrap="square">
            <a:spAutoFit/>
          </a:bodyPr>
          <a:lstStyle/>
          <a:p>
            <a:r>
              <a:rPr lang="en-GB" sz="1200">
                <a:latin typeface="Arial"/>
              </a:rPr>
              <a:t>Grief, usually a female with draped clothes in a sorrowful pose</a:t>
            </a:r>
            <a:r>
              <a:rPr lang="en-US" sz="1200">
                <a:latin typeface="Arial"/>
              </a:rPr>
              <a:t>.</a:t>
            </a:r>
            <a:endParaRPr lang="en-GB" sz="1200"/>
          </a:p>
        </p:txBody>
      </p:sp>
      <p:sp>
        <p:nvSpPr>
          <p:cNvPr id="79" name="TextBox 78">
            <a:extLst>
              <a:ext uri="{FF2B5EF4-FFF2-40B4-BE49-F238E27FC236}">
                <a16:creationId xmlns:a16="http://schemas.microsoft.com/office/drawing/2014/main" id="{AED3894B-BC8A-AEFF-D662-9DC872DB15CD}"/>
              </a:ext>
            </a:extLst>
          </p:cNvPr>
          <p:cNvSpPr txBox="1"/>
          <p:nvPr/>
        </p:nvSpPr>
        <p:spPr>
          <a:xfrm>
            <a:off x="710790" y="5602092"/>
            <a:ext cx="1408657" cy="1015663"/>
          </a:xfrm>
          <a:prstGeom prst="rect">
            <a:avLst/>
          </a:prstGeom>
          <a:noFill/>
        </p:spPr>
        <p:txBody>
          <a:bodyPr wrap="square">
            <a:spAutoFit/>
          </a:bodyPr>
          <a:lstStyle/>
          <a:p>
            <a:r>
              <a:rPr lang="en-GB" sz="1200">
                <a:latin typeface="Arial"/>
              </a:rPr>
              <a:t>Leaves linked to Palm Sunday, victory over death, eternal peace</a:t>
            </a:r>
            <a:r>
              <a:rPr lang="en-US" sz="1200">
                <a:latin typeface="Arial"/>
              </a:rPr>
              <a:t>.</a:t>
            </a:r>
            <a:endParaRPr lang="en-GB" sz="1200"/>
          </a:p>
        </p:txBody>
      </p:sp>
      <p:sp>
        <p:nvSpPr>
          <p:cNvPr id="80" name="TextBox 79">
            <a:extLst>
              <a:ext uri="{FF2B5EF4-FFF2-40B4-BE49-F238E27FC236}">
                <a16:creationId xmlns:a16="http://schemas.microsoft.com/office/drawing/2014/main" id="{84241132-2DD3-9D44-0365-FEC5BF4C2292}"/>
              </a:ext>
            </a:extLst>
          </p:cNvPr>
          <p:cNvSpPr txBox="1"/>
          <p:nvPr/>
        </p:nvSpPr>
        <p:spPr>
          <a:xfrm>
            <a:off x="2947124" y="5602092"/>
            <a:ext cx="1408657" cy="830997"/>
          </a:xfrm>
          <a:prstGeom prst="rect">
            <a:avLst/>
          </a:prstGeom>
          <a:noFill/>
        </p:spPr>
        <p:txBody>
          <a:bodyPr wrap="square">
            <a:spAutoFit/>
          </a:bodyPr>
          <a:lstStyle/>
          <a:p>
            <a:r>
              <a:rPr lang="en-GB" sz="1200">
                <a:latin typeface="Arial"/>
              </a:rPr>
              <a:t>If eating its own tail (</a:t>
            </a:r>
            <a:r>
              <a:rPr lang="en-GB" sz="1200" err="1">
                <a:latin typeface="Arial"/>
              </a:rPr>
              <a:t>ouroborous</a:t>
            </a:r>
            <a:r>
              <a:rPr lang="en-GB" sz="1200">
                <a:latin typeface="Arial"/>
              </a:rPr>
              <a:t>), eternity and rebirth</a:t>
            </a:r>
            <a:r>
              <a:rPr lang="en-US" sz="1200">
                <a:latin typeface="Arial"/>
              </a:rPr>
              <a:t>.</a:t>
            </a:r>
            <a:endParaRPr lang="en-GB" sz="1200"/>
          </a:p>
        </p:txBody>
      </p:sp>
      <p:sp>
        <p:nvSpPr>
          <p:cNvPr id="81" name="TextBox 80">
            <a:extLst>
              <a:ext uri="{FF2B5EF4-FFF2-40B4-BE49-F238E27FC236}">
                <a16:creationId xmlns:a16="http://schemas.microsoft.com/office/drawing/2014/main" id="{E158ADCC-FCDC-AFE9-F85A-E389F2024E8D}"/>
              </a:ext>
            </a:extLst>
          </p:cNvPr>
          <p:cNvSpPr txBox="1"/>
          <p:nvPr/>
        </p:nvSpPr>
        <p:spPr>
          <a:xfrm>
            <a:off x="5257750" y="5600218"/>
            <a:ext cx="1408657" cy="461665"/>
          </a:xfrm>
          <a:prstGeom prst="rect">
            <a:avLst/>
          </a:prstGeom>
          <a:noFill/>
        </p:spPr>
        <p:txBody>
          <a:bodyPr wrap="square">
            <a:spAutoFit/>
          </a:bodyPr>
          <a:lstStyle/>
          <a:p>
            <a:r>
              <a:rPr lang="en-GB" sz="1200">
                <a:latin typeface="Arial"/>
              </a:rPr>
              <a:t>A symbol of death and mortality</a:t>
            </a:r>
            <a:r>
              <a:rPr lang="en-US" sz="1200">
                <a:latin typeface="Arial"/>
              </a:rPr>
              <a:t>.</a:t>
            </a:r>
            <a:endParaRPr lang="en-GB" sz="1200"/>
          </a:p>
        </p:txBody>
      </p:sp>
      <p:sp>
        <p:nvSpPr>
          <p:cNvPr id="82" name="TextBox 81">
            <a:extLst>
              <a:ext uri="{FF2B5EF4-FFF2-40B4-BE49-F238E27FC236}">
                <a16:creationId xmlns:a16="http://schemas.microsoft.com/office/drawing/2014/main" id="{3F9A770D-1539-6487-5B95-10E7CEB64647}"/>
              </a:ext>
            </a:extLst>
          </p:cNvPr>
          <p:cNvSpPr txBox="1"/>
          <p:nvPr/>
        </p:nvSpPr>
        <p:spPr>
          <a:xfrm>
            <a:off x="7665143" y="5600217"/>
            <a:ext cx="1408657" cy="461665"/>
          </a:xfrm>
          <a:prstGeom prst="rect">
            <a:avLst/>
          </a:prstGeom>
          <a:noFill/>
        </p:spPr>
        <p:txBody>
          <a:bodyPr wrap="square">
            <a:spAutoFit/>
          </a:bodyPr>
          <a:lstStyle/>
          <a:p>
            <a:r>
              <a:rPr lang="en-US" sz="1200">
                <a:latin typeface="Arial"/>
              </a:rPr>
              <a:t>Cycle of life, resurrection. </a:t>
            </a:r>
            <a:endParaRPr lang="en-GB" sz="1200"/>
          </a:p>
        </p:txBody>
      </p:sp>
    </p:spTree>
    <p:extLst>
      <p:ext uri="{BB962C8B-B14F-4D97-AF65-F5344CB8AC3E}">
        <p14:creationId xmlns:p14="http://schemas.microsoft.com/office/powerpoint/2010/main" val="21973502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51A1D79-D3F6-57F4-1B0B-5E864027CA12}"/>
              </a:ext>
            </a:extLst>
          </p:cNvPr>
          <p:cNvSpPr>
            <a:spLocks noGrp="1"/>
          </p:cNvSpPr>
          <p:nvPr>
            <p:ph type="title"/>
          </p:nvPr>
        </p:nvSpPr>
        <p:spPr/>
        <p:txBody>
          <a:bodyPr/>
          <a:lstStyle/>
          <a:p>
            <a:r>
              <a:rPr lang="en-GB"/>
              <a:t>Can you match the meaning to each image </a:t>
            </a:r>
            <a:r>
              <a:rPr lang="en-GB">
                <a:solidFill>
                  <a:schemeClr val="bg1"/>
                </a:solidFill>
              </a:rPr>
              <a:t>2</a:t>
            </a:r>
          </a:p>
        </p:txBody>
      </p:sp>
      <p:grpSp>
        <p:nvGrpSpPr>
          <p:cNvPr id="45" name="Group 44" descr="A drawing of a baby angel/cherub">
            <a:extLst>
              <a:ext uri="{FF2B5EF4-FFF2-40B4-BE49-F238E27FC236}">
                <a16:creationId xmlns:a16="http://schemas.microsoft.com/office/drawing/2014/main" id="{54608C74-9E86-E6C0-80B9-95467EBB1757}"/>
              </a:ext>
            </a:extLst>
          </p:cNvPr>
          <p:cNvGrpSpPr/>
          <p:nvPr/>
        </p:nvGrpSpPr>
        <p:grpSpPr>
          <a:xfrm>
            <a:off x="82169" y="914181"/>
            <a:ext cx="2048321" cy="1568070"/>
            <a:chOff x="210987" y="913778"/>
            <a:chExt cx="2048321" cy="1568070"/>
          </a:xfrm>
        </p:grpSpPr>
        <p:sp>
          <p:nvSpPr>
            <p:cNvPr id="42" name="Rectangle: Rounded Corners 41">
              <a:extLst>
                <a:ext uri="{FF2B5EF4-FFF2-40B4-BE49-F238E27FC236}">
                  <a16:creationId xmlns:a16="http://schemas.microsoft.com/office/drawing/2014/main" id="{E8409748-07A4-FB60-3D30-7126A7EE072A}"/>
                </a:ext>
              </a:extLst>
            </p:cNvPr>
            <p:cNvSpPr/>
            <p:nvPr/>
          </p:nvSpPr>
          <p:spPr>
            <a:xfrm>
              <a:off x="587574" y="1197334"/>
              <a:ext cx="1671734" cy="1284514"/>
            </a:xfrm>
            <a:prstGeom prst="roundRect">
              <a:avLst/>
            </a:prstGeom>
            <a:noFill/>
            <a:ln w="38100">
              <a:solidFill>
                <a:srgbClr val="7AA6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descr="A drawing of a baby angel/cherub">
              <a:extLst>
                <a:ext uri="{FF2B5EF4-FFF2-40B4-BE49-F238E27FC236}">
                  <a16:creationId xmlns:a16="http://schemas.microsoft.com/office/drawing/2014/main" id="{9B5A53C8-0BCB-84F2-06C4-FC7A3DAB8757}"/>
                </a:ext>
              </a:extLst>
            </p:cNvPr>
            <p:cNvPicPr>
              <a:picLocks noChangeAspect="1"/>
            </p:cNvPicPr>
            <p:nvPr/>
          </p:nvPicPr>
          <p:blipFill>
            <a:blip r:embed="rId3"/>
            <a:stretch>
              <a:fillRect/>
            </a:stretch>
          </p:blipFill>
          <p:spPr>
            <a:xfrm>
              <a:off x="210987" y="913778"/>
              <a:ext cx="1076175" cy="660497"/>
            </a:xfrm>
            <a:prstGeom prst="rect">
              <a:avLst/>
            </a:prstGeom>
          </p:spPr>
        </p:pic>
      </p:grpSp>
      <p:grpSp>
        <p:nvGrpSpPr>
          <p:cNvPr id="46" name="Group 45" descr="A drawing of a skull">
            <a:extLst>
              <a:ext uri="{FF2B5EF4-FFF2-40B4-BE49-F238E27FC236}">
                <a16:creationId xmlns:a16="http://schemas.microsoft.com/office/drawing/2014/main" id="{6F987D71-490D-9037-9F55-2D72EAEA8927}"/>
              </a:ext>
            </a:extLst>
          </p:cNvPr>
          <p:cNvGrpSpPr/>
          <p:nvPr/>
        </p:nvGrpSpPr>
        <p:grpSpPr>
          <a:xfrm>
            <a:off x="2282890" y="944348"/>
            <a:ext cx="2072891" cy="1541946"/>
            <a:chOff x="2504403" y="940305"/>
            <a:chExt cx="2072891" cy="1541946"/>
          </a:xfrm>
        </p:grpSpPr>
        <p:sp>
          <p:nvSpPr>
            <p:cNvPr id="11" name="Rectangle: Rounded Corners 10">
              <a:extLst>
                <a:ext uri="{FF2B5EF4-FFF2-40B4-BE49-F238E27FC236}">
                  <a16:creationId xmlns:a16="http://schemas.microsoft.com/office/drawing/2014/main" id="{0FDEE065-6349-9B09-A113-9F8184014CEC}"/>
                </a:ext>
              </a:extLst>
            </p:cNvPr>
            <p:cNvSpPr/>
            <p:nvPr/>
          </p:nvSpPr>
          <p:spPr>
            <a:xfrm>
              <a:off x="2905560" y="1197737"/>
              <a:ext cx="1671734" cy="1284514"/>
            </a:xfrm>
            <a:prstGeom prst="roundRect">
              <a:avLst/>
            </a:prstGeom>
            <a:noFill/>
            <a:ln w="38100">
              <a:solidFill>
                <a:srgbClr val="7AA6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3" name="Picture 32" descr="A drawing of a skull">
              <a:extLst>
                <a:ext uri="{FF2B5EF4-FFF2-40B4-BE49-F238E27FC236}">
                  <a16:creationId xmlns:a16="http://schemas.microsoft.com/office/drawing/2014/main" id="{F34C4E01-032A-CBB2-5FC7-4E1023B1CDB8}"/>
                </a:ext>
              </a:extLst>
            </p:cNvPr>
            <p:cNvPicPr>
              <a:picLocks noChangeAspect="1"/>
            </p:cNvPicPr>
            <p:nvPr/>
          </p:nvPicPr>
          <p:blipFill>
            <a:blip r:embed="rId4"/>
            <a:stretch>
              <a:fillRect/>
            </a:stretch>
          </p:blipFill>
          <p:spPr>
            <a:xfrm>
              <a:off x="2504403" y="940305"/>
              <a:ext cx="1067879" cy="692955"/>
            </a:xfrm>
            <a:prstGeom prst="rect">
              <a:avLst/>
            </a:prstGeom>
          </p:spPr>
        </p:pic>
      </p:grpSp>
      <p:grpSp>
        <p:nvGrpSpPr>
          <p:cNvPr id="47" name="Group 46" descr="A drawing of an angel">
            <a:extLst>
              <a:ext uri="{FF2B5EF4-FFF2-40B4-BE49-F238E27FC236}">
                <a16:creationId xmlns:a16="http://schemas.microsoft.com/office/drawing/2014/main" id="{BCA61F05-404E-4C14-0E04-472B1DD0D46C}"/>
              </a:ext>
            </a:extLst>
          </p:cNvPr>
          <p:cNvGrpSpPr/>
          <p:nvPr/>
        </p:nvGrpSpPr>
        <p:grpSpPr>
          <a:xfrm>
            <a:off x="4475315" y="963491"/>
            <a:ext cx="2191092" cy="1530216"/>
            <a:chOff x="4674983" y="983004"/>
            <a:chExt cx="2191092" cy="1530216"/>
          </a:xfrm>
        </p:grpSpPr>
        <p:sp>
          <p:nvSpPr>
            <p:cNvPr id="41" name="Rectangle: Rounded Corners 40">
              <a:extLst>
                <a:ext uri="{FF2B5EF4-FFF2-40B4-BE49-F238E27FC236}">
                  <a16:creationId xmlns:a16="http://schemas.microsoft.com/office/drawing/2014/main" id="{28E85641-AB53-03E3-0DF6-963AA1339375}"/>
                </a:ext>
              </a:extLst>
            </p:cNvPr>
            <p:cNvSpPr/>
            <p:nvPr/>
          </p:nvSpPr>
          <p:spPr>
            <a:xfrm>
              <a:off x="5194341" y="1228706"/>
              <a:ext cx="1671734" cy="1284514"/>
            </a:xfrm>
            <a:prstGeom prst="roundRect">
              <a:avLst/>
            </a:prstGeom>
            <a:noFill/>
            <a:ln w="38100">
              <a:solidFill>
                <a:srgbClr val="7AA6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descr="A drawing of an angel">
              <a:extLst>
                <a:ext uri="{FF2B5EF4-FFF2-40B4-BE49-F238E27FC236}">
                  <a16:creationId xmlns:a16="http://schemas.microsoft.com/office/drawing/2014/main" id="{EE3AEA5C-F9C2-F1A1-1C69-F079EC0B51A6}"/>
                </a:ext>
              </a:extLst>
            </p:cNvPr>
            <p:cNvPicPr>
              <a:picLocks noChangeAspect="1"/>
            </p:cNvPicPr>
            <p:nvPr/>
          </p:nvPicPr>
          <p:blipFill>
            <a:blip r:embed="rId5"/>
            <a:stretch>
              <a:fillRect/>
            </a:stretch>
          </p:blipFill>
          <p:spPr>
            <a:xfrm>
              <a:off x="4674983" y="983004"/>
              <a:ext cx="1140165" cy="1510703"/>
            </a:xfrm>
            <a:prstGeom prst="rect">
              <a:avLst/>
            </a:prstGeom>
          </p:spPr>
        </p:pic>
      </p:grpSp>
      <p:grpSp>
        <p:nvGrpSpPr>
          <p:cNvPr id="48" name="Group 47" descr="A drawing of a woman in robes praying">
            <a:extLst>
              <a:ext uri="{FF2B5EF4-FFF2-40B4-BE49-F238E27FC236}">
                <a16:creationId xmlns:a16="http://schemas.microsoft.com/office/drawing/2014/main" id="{CCE7509F-1C02-106C-EB5E-AA028B51031B}"/>
              </a:ext>
            </a:extLst>
          </p:cNvPr>
          <p:cNvGrpSpPr/>
          <p:nvPr/>
        </p:nvGrpSpPr>
        <p:grpSpPr>
          <a:xfrm>
            <a:off x="7051329" y="1079462"/>
            <a:ext cx="2026049" cy="1476215"/>
            <a:chOff x="7252927" y="1075414"/>
            <a:chExt cx="2026049" cy="1476215"/>
          </a:xfrm>
        </p:grpSpPr>
        <p:sp>
          <p:nvSpPr>
            <p:cNvPr id="43" name="Rectangle: Rounded Corners 42">
              <a:extLst>
                <a:ext uri="{FF2B5EF4-FFF2-40B4-BE49-F238E27FC236}">
                  <a16:creationId xmlns:a16="http://schemas.microsoft.com/office/drawing/2014/main" id="{8AF982B4-E5EC-0E15-F07A-579802ABCA9B}"/>
                </a:ext>
              </a:extLst>
            </p:cNvPr>
            <p:cNvSpPr/>
            <p:nvPr/>
          </p:nvSpPr>
          <p:spPr>
            <a:xfrm>
              <a:off x="7607242" y="1209193"/>
              <a:ext cx="1671734" cy="1284514"/>
            </a:xfrm>
            <a:prstGeom prst="roundRect">
              <a:avLst/>
            </a:prstGeom>
            <a:noFill/>
            <a:ln w="38100">
              <a:solidFill>
                <a:srgbClr val="7AA6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9" name="Picture 28" descr="A drawing of a woman in robes praying">
              <a:extLst>
                <a:ext uri="{FF2B5EF4-FFF2-40B4-BE49-F238E27FC236}">
                  <a16:creationId xmlns:a16="http://schemas.microsoft.com/office/drawing/2014/main" id="{7E87EDF1-E7D8-56FD-208B-5FDE62A8227C}"/>
                </a:ext>
              </a:extLst>
            </p:cNvPr>
            <p:cNvPicPr>
              <a:picLocks noChangeAspect="1"/>
            </p:cNvPicPr>
            <p:nvPr/>
          </p:nvPicPr>
          <p:blipFill>
            <a:blip r:embed="rId6"/>
            <a:stretch>
              <a:fillRect/>
            </a:stretch>
          </p:blipFill>
          <p:spPr>
            <a:xfrm>
              <a:off x="7252927" y="1075414"/>
              <a:ext cx="655269" cy="1476215"/>
            </a:xfrm>
            <a:prstGeom prst="rect">
              <a:avLst/>
            </a:prstGeom>
          </p:spPr>
        </p:pic>
      </p:grpSp>
      <p:grpSp>
        <p:nvGrpSpPr>
          <p:cNvPr id="49" name="Group 48" descr="A drawing of a sheep">
            <a:extLst>
              <a:ext uri="{FF2B5EF4-FFF2-40B4-BE49-F238E27FC236}">
                <a16:creationId xmlns:a16="http://schemas.microsoft.com/office/drawing/2014/main" id="{4612141A-F285-599C-8ABB-08A9418146B9}"/>
              </a:ext>
            </a:extLst>
          </p:cNvPr>
          <p:cNvGrpSpPr/>
          <p:nvPr/>
        </p:nvGrpSpPr>
        <p:grpSpPr>
          <a:xfrm>
            <a:off x="9462301" y="864438"/>
            <a:ext cx="1894154" cy="1652595"/>
            <a:chOff x="9544615" y="854794"/>
            <a:chExt cx="1894154" cy="1652595"/>
          </a:xfrm>
        </p:grpSpPr>
        <p:sp>
          <p:nvSpPr>
            <p:cNvPr id="44" name="Rectangle: Rounded Corners 43">
              <a:extLst>
                <a:ext uri="{FF2B5EF4-FFF2-40B4-BE49-F238E27FC236}">
                  <a16:creationId xmlns:a16="http://schemas.microsoft.com/office/drawing/2014/main" id="{9E155754-5313-D5A0-A782-00947D1D8BF7}"/>
                </a:ext>
              </a:extLst>
            </p:cNvPr>
            <p:cNvSpPr/>
            <p:nvPr/>
          </p:nvSpPr>
          <p:spPr>
            <a:xfrm>
              <a:off x="9767035" y="1222875"/>
              <a:ext cx="1671734" cy="1284514"/>
            </a:xfrm>
            <a:prstGeom prst="roundRect">
              <a:avLst/>
            </a:prstGeom>
            <a:noFill/>
            <a:ln w="38100">
              <a:solidFill>
                <a:srgbClr val="7AA6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3" name="Picture 22" descr="A drawing of a sheep">
              <a:extLst>
                <a:ext uri="{FF2B5EF4-FFF2-40B4-BE49-F238E27FC236}">
                  <a16:creationId xmlns:a16="http://schemas.microsoft.com/office/drawing/2014/main" id="{E0B0C160-86E8-062B-6FAD-72B1996513FA}"/>
                </a:ext>
              </a:extLst>
            </p:cNvPr>
            <p:cNvPicPr>
              <a:picLocks noChangeAspect="1"/>
            </p:cNvPicPr>
            <p:nvPr/>
          </p:nvPicPr>
          <p:blipFill>
            <a:blip r:embed="rId7"/>
            <a:stretch>
              <a:fillRect/>
            </a:stretch>
          </p:blipFill>
          <p:spPr>
            <a:xfrm>
              <a:off x="9544615" y="854794"/>
              <a:ext cx="930840" cy="778466"/>
            </a:xfrm>
            <a:prstGeom prst="rect">
              <a:avLst/>
            </a:prstGeom>
          </p:spPr>
        </p:pic>
      </p:grpSp>
      <p:grpSp>
        <p:nvGrpSpPr>
          <p:cNvPr id="52" name="Group 51" descr="A drawing of a  snake in a circle eating its own tail">
            <a:extLst>
              <a:ext uri="{FF2B5EF4-FFF2-40B4-BE49-F238E27FC236}">
                <a16:creationId xmlns:a16="http://schemas.microsoft.com/office/drawing/2014/main" id="{0E5D13F4-3BB1-540A-A37C-4728CE56311B}"/>
              </a:ext>
            </a:extLst>
          </p:cNvPr>
          <p:cNvGrpSpPr/>
          <p:nvPr/>
        </p:nvGrpSpPr>
        <p:grpSpPr>
          <a:xfrm>
            <a:off x="39189" y="2924484"/>
            <a:ext cx="2091301" cy="1625519"/>
            <a:chOff x="39189" y="2924484"/>
            <a:chExt cx="2091301" cy="1625519"/>
          </a:xfrm>
        </p:grpSpPr>
        <p:sp>
          <p:nvSpPr>
            <p:cNvPr id="38" name="Rectangle: Rounded Corners 37">
              <a:extLst>
                <a:ext uri="{FF2B5EF4-FFF2-40B4-BE49-F238E27FC236}">
                  <a16:creationId xmlns:a16="http://schemas.microsoft.com/office/drawing/2014/main" id="{13CBF1EE-C42D-DF08-9B75-1C3853E0C5B0}"/>
                </a:ext>
              </a:extLst>
            </p:cNvPr>
            <p:cNvSpPr/>
            <p:nvPr/>
          </p:nvSpPr>
          <p:spPr>
            <a:xfrm>
              <a:off x="458756" y="3265489"/>
              <a:ext cx="1671734" cy="1284514"/>
            </a:xfrm>
            <a:prstGeom prst="roundRect">
              <a:avLst/>
            </a:prstGeom>
            <a:noFill/>
            <a:ln w="38100">
              <a:solidFill>
                <a:srgbClr val="7AA6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5" name="Picture 34" descr="A drawing of a  snake in a circle eating its own tail">
              <a:extLst>
                <a:ext uri="{FF2B5EF4-FFF2-40B4-BE49-F238E27FC236}">
                  <a16:creationId xmlns:a16="http://schemas.microsoft.com/office/drawing/2014/main" id="{712E7C70-1F0D-0E34-E13F-1099433C61B1}"/>
                </a:ext>
              </a:extLst>
            </p:cNvPr>
            <p:cNvPicPr>
              <a:picLocks noChangeAspect="1"/>
            </p:cNvPicPr>
            <p:nvPr/>
          </p:nvPicPr>
          <p:blipFill>
            <a:blip r:embed="rId8"/>
            <a:stretch>
              <a:fillRect/>
            </a:stretch>
          </p:blipFill>
          <p:spPr>
            <a:xfrm>
              <a:off x="39189" y="2924484"/>
              <a:ext cx="887529" cy="771013"/>
            </a:xfrm>
            <a:prstGeom prst="rect">
              <a:avLst/>
            </a:prstGeom>
          </p:spPr>
        </p:pic>
      </p:grpSp>
      <p:grpSp>
        <p:nvGrpSpPr>
          <p:cNvPr id="4" name="Group 3" descr="A drawing of a dove with an branch in its beak">
            <a:extLst>
              <a:ext uri="{FF2B5EF4-FFF2-40B4-BE49-F238E27FC236}">
                <a16:creationId xmlns:a16="http://schemas.microsoft.com/office/drawing/2014/main" id="{DB7D16C2-BD67-7151-A86E-FBD57C3A2651}"/>
              </a:ext>
            </a:extLst>
          </p:cNvPr>
          <p:cNvGrpSpPr/>
          <p:nvPr/>
        </p:nvGrpSpPr>
        <p:grpSpPr>
          <a:xfrm>
            <a:off x="2173280" y="3014123"/>
            <a:ext cx="2182501" cy="1535880"/>
            <a:chOff x="2173280" y="3014123"/>
            <a:chExt cx="2182501" cy="1535880"/>
          </a:xfrm>
        </p:grpSpPr>
        <p:sp>
          <p:nvSpPr>
            <p:cNvPr id="40" name="Rectangle: Rounded Corners 39">
              <a:extLst>
                <a:ext uri="{FF2B5EF4-FFF2-40B4-BE49-F238E27FC236}">
                  <a16:creationId xmlns:a16="http://schemas.microsoft.com/office/drawing/2014/main" id="{29E2BC34-9582-6137-5E88-F44EF0B21DA6}"/>
                </a:ext>
              </a:extLst>
            </p:cNvPr>
            <p:cNvSpPr/>
            <p:nvPr/>
          </p:nvSpPr>
          <p:spPr>
            <a:xfrm>
              <a:off x="2684047" y="3265489"/>
              <a:ext cx="1671734" cy="1284514"/>
            </a:xfrm>
            <a:prstGeom prst="roundRect">
              <a:avLst/>
            </a:prstGeom>
            <a:noFill/>
            <a:ln w="38100">
              <a:solidFill>
                <a:srgbClr val="7AA6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descr="A drawing of a dove with an branch in its beak">
              <a:extLst>
                <a:ext uri="{FF2B5EF4-FFF2-40B4-BE49-F238E27FC236}">
                  <a16:creationId xmlns:a16="http://schemas.microsoft.com/office/drawing/2014/main" id="{E66A873B-9AA2-0B3D-77C1-3C9423206BA4}"/>
                </a:ext>
              </a:extLst>
            </p:cNvPr>
            <p:cNvPicPr>
              <a:picLocks noChangeAspect="1"/>
            </p:cNvPicPr>
            <p:nvPr/>
          </p:nvPicPr>
          <p:blipFill>
            <a:blip r:embed="rId9"/>
            <a:stretch>
              <a:fillRect/>
            </a:stretch>
          </p:blipFill>
          <p:spPr>
            <a:xfrm>
              <a:off x="2173280" y="3014123"/>
              <a:ext cx="1251055" cy="749605"/>
            </a:xfrm>
            <a:prstGeom prst="rect">
              <a:avLst/>
            </a:prstGeom>
          </p:spPr>
        </p:pic>
      </p:grpSp>
      <p:grpSp>
        <p:nvGrpSpPr>
          <p:cNvPr id="55" name="Group 54" descr="A drawing of a palm fronds">
            <a:extLst>
              <a:ext uri="{FF2B5EF4-FFF2-40B4-BE49-F238E27FC236}">
                <a16:creationId xmlns:a16="http://schemas.microsoft.com/office/drawing/2014/main" id="{36F77336-5E67-9C57-C112-A88861BF1F97}"/>
              </a:ext>
            </a:extLst>
          </p:cNvPr>
          <p:cNvGrpSpPr/>
          <p:nvPr/>
        </p:nvGrpSpPr>
        <p:grpSpPr>
          <a:xfrm>
            <a:off x="4994673" y="2964863"/>
            <a:ext cx="1671734" cy="1585760"/>
            <a:chOff x="7543466" y="2960903"/>
            <a:chExt cx="1671734" cy="1585760"/>
          </a:xfrm>
        </p:grpSpPr>
        <p:sp>
          <p:nvSpPr>
            <p:cNvPr id="54" name="Rectangle: Rounded Corners 53">
              <a:extLst>
                <a:ext uri="{FF2B5EF4-FFF2-40B4-BE49-F238E27FC236}">
                  <a16:creationId xmlns:a16="http://schemas.microsoft.com/office/drawing/2014/main" id="{70A5A315-937D-B50B-6C93-35657ABEE0CF}"/>
                </a:ext>
              </a:extLst>
            </p:cNvPr>
            <p:cNvSpPr/>
            <p:nvPr/>
          </p:nvSpPr>
          <p:spPr>
            <a:xfrm>
              <a:off x="7543466" y="3262149"/>
              <a:ext cx="1671734" cy="1284514"/>
            </a:xfrm>
            <a:prstGeom prst="roundRect">
              <a:avLst/>
            </a:prstGeom>
            <a:noFill/>
            <a:ln w="38100">
              <a:solidFill>
                <a:srgbClr val="7AA6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1" name="Picture 30" descr="A drawing of a palm fronds">
              <a:extLst>
                <a:ext uri="{FF2B5EF4-FFF2-40B4-BE49-F238E27FC236}">
                  <a16:creationId xmlns:a16="http://schemas.microsoft.com/office/drawing/2014/main" id="{BF70BFA6-AC50-EF49-BCF2-26F9D88E32D5}"/>
                </a:ext>
              </a:extLst>
            </p:cNvPr>
            <p:cNvPicPr>
              <a:picLocks noChangeAspect="1"/>
            </p:cNvPicPr>
            <p:nvPr/>
          </p:nvPicPr>
          <p:blipFill>
            <a:blip r:embed="rId10"/>
            <a:stretch>
              <a:fillRect/>
            </a:stretch>
          </p:blipFill>
          <p:spPr>
            <a:xfrm>
              <a:off x="7603887" y="2960903"/>
              <a:ext cx="1562289" cy="589271"/>
            </a:xfrm>
            <a:prstGeom prst="rect">
              <a:avLst/>
            </a:prstGeom>
          </p:spPr>
        </p:pic>
      </p:grpSp>
      <p:grpSp>
        <p:nvGrpSpPr>
          <p:cNvPr id="57" name="Group 56" descr="A close-up of a man's and woman's hand clasped together">
            <a:extLst>
              <a:ext uri="{FF2B5EF4-FFF2-40B4-BE49-F238E27FC236}">
                <a16:creationId xmlns:a16="http://schemas.microsoft.com/office/drawing/2014/main" id="{DCE81D4B-F8F6-9F4B-BBC0-4635C7AFF002}"/>
              </a:ext>
            </a:extLst>
          </p:cNvPr>
          <p:cNvGrpSpPr/>
          <p:nvPr/>
        </p:nvGrpSpPr>
        <p:grpSpPr>
          <a:xfrm>
            <a:off x="7402068" y="2866883"/>
            <a:ext cx="1802120" cy="1679890"/>
            <a:chOff x="7547063" y="2871016"/>
            <a:chExt cx="1802120" cy="1679890"/>
          </a:xfrm>
        </p:grpSpPr>
        <p:sp>
          <p:nvSpPr>
            <p:cNvPr id="56" name="Rectangle: Rounded Corners 55">
              <a:extLst>
                <a:ext uri="{FF2B5EF4-FFF2-40B4-BE49-F238E27FC236}">
                  <a16:creationId xmlns:a16="http://schemas.microsoft.com/office/drawing/2014/main" id="{37958C18-10C5-3A69-C036-F65115CE8285}"/>
                </a:ext>
              </a:extLst>
            </p:cNvPr>
            <p:cNvSpPr/>
            <p:nvPr/>
          </p:nvSpPr>
          <p:spPr>
            <a:xfrm>
              <a:off x="7547063" y="3266392"/>
              <a:ext cx="1671734" cy="1284514"/>
            </a:xfrm>
            <a:prstGeom prst="roundRect">
              <a:avLst/>
            </a:prstGeom>
            <a:noFill/>
            <a:ln w="38100">
              <a:solidFill>
                <a:srgbClr val="7AA6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close-up of a man's and woman's hand clasped together">
              <a:extLst>
                <a:ext uri="{FF2B5EF4-FFF2-40B4-BE49-F238E27FC236}">
                  <a16:creationId xmlns:a16="http://schemas.microsoft.com/office/drawing/2014/main" id="{043FDB63-C7F8-55DD-7DF4-CADAC6CE1D39}"/>
                </a:ext>
              </a:extLst>
            </p:cNvPr>
            <p:cNvPicPr>
              <a:picLocks noChangeAspect="1"/>
            </p:cNvPicPr>
            <p:nvPr/>
          </p:nvPicPr>
          <p:blipFill>
            <a:blip r:embed="rId11"/>
            <a:stretch>
              <a:fillRect/>
            </a:stretch>
          </p:blipFill>
          <p:spPr>
            <a:xfrm>
              <a:off x="7634272" y="2871016"/>
              <a:ext cx="1714911" cy="710287"/>
            </a:xfrm>
            <a:prstGeom prst="rect">
              <a:avLst/>
            </a:prstGeom>
          </p:spPr>
        </p:pic>
      </p:grpSp>
      <p:grpSp>
        <p:nvGrpSpPr>
          <p:cNvPr id="58" name="Group 57" descr="A laurel wreath with a bow">
            <a:extLst>
              <a:ext uri="{FF2B5EF4-FFF2-40B4-BE49-F238E27FC236}">
                <a16:creationId xmlns:a16="http://schemas.microsoft.com/office/drawing/2014/main" id="{766D37F2-C1BE-517A-5B00-234DAACAFDCC}"/>
              </a:ext>
            </a:extLst>
          </p:cNvPr>
          <p:cNvGrpSpPr/>
          <p:nvPr/>
        </p:nvGrpSpPr>
        <p:grpSpPr>
          <a:xfrm>
            <a:off x="9218797" y="2953188"/>
            <a:ext cx="2137658" cy="1593475"/>
            <a:chOff x="9218797" y="2953188"/>
            <a:chExt cx="2137658" cy="1593475"/>
          </a:xfrm>
        </p:grpSpPr>
        <p:sp>
          <p:nvSpPr>
            <p:cNvPr id="50" name="Rectangle: Rounded Corners 49">
              <a:extLst>
                <a:ext uri="{FF2B5EF4-FFF2-40B4-BE49-F238E27FC236}">
                  <a16:creationId xmlns:a16="http://schemas.microsoft.com/office/drawing/2014/main" id="{5D556379-7EED-49CA-DC13-45DB55065C65}"/>
                </a:ext>
              </a:extLst>
            </p:cNvPr>
            <p:cNvSpPr/>
            <p:nvPr/>
          </p:nvSpPr>
          <p:spPr>
            <a:xfrm>
              <a:off x="9684721" y="3262149"/>
              <a:ext cx="1671734" cy="1284514"/>
            </a:xfrm>
            <a:prstGeom prst="roundRect">
              <a:avLst/>
            </a:prstGeom>
            <a:noFill/>
            <a:ln w="38100">
              <a:solidFill>
                <a:srgbClr val="7AA6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5" name="Picture 24" descr="A laurel wreath with a bow">
              <a:extLst>
                <a:ext uri="{FF2B5EF4-FFF2-40B4-BE49-F238E27FC236}">
                  <a16:creationId xmlns:a16="http://schemas.microsoft.com/office/drawing/2014/main" id="{1E3A87D2-A464-823D-AF09-84B64C712953}"/>
                </a:ext>
              </a:extLst>
            </p:cNvPr>
            <p:cNvPicPr>
              <a:picLocks noChangeAspect="1"/>
            </p:cNvPicPr>
            <p:nvPr/>
          </p:nvPicPr>
          <p:blipFill>
            <a:blip r:embed="rId12"/>
            <a:stretch>
              <a:fillRect/>
            </a:stretch>
          </p:blipFill>
          <p:spPr>
            <a:xfrm>
              <a:off x="9218797" y="2953188"/>
              <a:ext cx="1002784" cy="832218"/>
            </a:xfrm>
            <a:prstGeom prst="rect">
              <a:avLst/>
            </a:prstGeom>
          </p:spPr>
        </p:pic>
      </p:grpSp>
      <p:grpSp>
        <p:nvGrpSpPr>
          <p:cNvPr id="60" name="Group 59" descr="A bunch of grapes on a branch">
            <a:extLst>
              <a:ext uri="{FF2B5EF4-FFF2-40B4-BE49-F238E27FC236}">
                <a16:creationId xmlns:a16="http://schemas.microsoft.com/office/drawing/2014/main" id="{4EA2F109-E377-CFAD-818C-375702A51338}"/>
              </a:ext>
            </a:extLst>
          </p:cNvPr>
          <p:cNvGrpSpPr/>
          <p:nvPr/>
        </p:nvGrpSpPr>
        <p:grpSpPr>
          <a:xfrm>
            <a:off x="19449" y="5232189"/>
            <a:ext cx="2111041" cy="1385566"/>
            <a:chOff x="19449" y="5232189"/>
            <a:chExt cx="2111041" cy="1385566"/>
          </a:xfrm>
        </p:grpSpPr>
        <p:sp>
          <p:nvSpPr>
            <p:cNvPr id="39" name="Rectangle: Rounded Corners 38">
              <a:extLst>
                <a:ext uri="{FF2B5EF4-FFF2-40B4-BE49-F238E27FC236}">
                  <a16:creationId xmlns:a16="http://schemas.microsoft.com/office/drawing/2014/main" id="{744DF396-DA30-2353-DFD7-1EE10D8BC1FB}"/>
                </a:ext>
              </a:extLst>
            </p:cNvPr>
            <p:cNvSpPr/>
            <p:nvPr/>
          </p:nvSpPr>
          <p:spPr>
            <a:xfrm>
              <a:off x="458756" y="5333241"/>
              <a:ext cx="1671734" cy="1284514"/>
            </a:xfrm>
            <a:prstGeom prst="roundRect">
              <a:avLst/>
            </a:prstGeom>
            <a:noFill/>
            <a:ln w="38100">
              <a:solidFill>
                <a:srgbClr val="7AA6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9" name="Picture 18" descr="A bunch of grapes on a branch">
              <a:extLst>
                <a:ext uri="{FF2B5EF4-FFF2-40B4-BE49-F238E27FC236}">
                  <a16:creationId xmlns:a16="http://schemas.microsoft.com/office/drawing/2014/main" id="{0411A941-351C-B687-F5C6-5BAF8D56AB9D}"/>
                </a:ext>
              </a:extLst>
            </p:cNvPr>
            <p:cNvPicPr>
              <a:picLocks noChangeAspect="1"/>
            </p:cNvPicPr>
            <p:nvPr/>
          </p:nvPicPr>
          <p:blipFill>
            <a:blip r:embed="rId13"/>
            <a:stretch>
              <a:fillRect/>
            </a:stretch>
          </p:blipFill>
          <p:spPr>
            <a:xfrm>
              <a:off x="19449" y="5232189"/>
              <a:ext cx="938494" cy="819221"/>
            </a:xfrm>
            <a:prstGeom prst="rect">
              <a:avLst/>
            </a:prstGeom>
          </p:spPr>
        </p:pic>
      </p:grpSp>
      <p:grpSp>
        <p:nvGrpSpPr>
          <p:cNvPr id="61" name="Group 60" descr="A black and white image of wheat">
            <a:extLst>
              <a:ext uri="{FF2B5EF4-FFF2-40B4-BE49-F238E27FC236}">
                <a16:creationId xmlns:a16="http://schemas.microsoft.com/office/drawing/2014/main" id="{1B99D22E-C259-2F44-7BC7-4C217A7EC3E2}"/>
              </a:ext>
            </a:extLst>
          </p:cNvPr>
          <p:cNvGrpSpPr/>
          <p:nvPr/>
        </p:nvGrpSpPr>
        <p:grpSpPr>
          <a:xfrm>
            <a:off x="2226947" y="5051152"/>
            <a:ext cx="2128834" cy="1604436"/>
            <a:chOff x="2226947" y="5051152"/>
            <a:chExt cx="2128834" cy="1604436"/>
          </a:xfrm>
        </p:grpSpPr>
        <p:sp>
          <p:nvSpPr>
            <p:cNvPr id="51" name="Rectangle: Rounded Corners 50">
              <a:extLst>
                <a:ext uri="{FF2B5EF4-FFF2-40B4-BE49-F238E27FC236}">
                  <a16:creationId xmlns:a16="http://schemas.microsoft.com/office/drawing/2014/main" id="{0B2ADFBF-9E64-AE8D-E173-4B35F2A94304}"/>
                </a:ext>
              </a:extLst>
            </p:cNvPr>
            <p:cNvSpPr/>
            <p:nvPr/>
          </p:nvSpPr>
          <p:spPr>
            <a:xfrm>
              <a:off x="2684047" y="5333241"/>
              <a:ext cx="1671734" cy="1284514"/>
            </a:xfrm>
            <a:prstGeom prst="roundRect">
              <a:avLst/>
            </a:prstGeom>
            <a:noFill/>
            <a:ln w="38100">
              <a:solidFill>
                <a:srgbClr val="7AA6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7" name="Picture 36" descr="A black and white image of wheat">
              <a:extLst>
                <a:ext uri="{FF2B5EF4-FFF2-40B4-BE49-F238E27FC236}">
                  <a16:creationId xmlns:a16="http://schemas.microsoft.com/office/drawing/2014/main" id="{43491BEC-8EDD-F751-8390-45EA00637915}"/>
                </a:ext>
              </a:extLst>
            </p:cNvPr>
            <p:cNvPicPr>
              <a:picLocks noChangeAspect="1"/>
            </p:cNvPicPr>
            <p:nvPr/>
          </p:nvPicPr>
          <p:blipFill>
            <a:blip r:embed="rId14"/>
            <a:stretch>
              <a:fillRect/>
            </a:stretch>
          </p:blipFill>
          <p:spPr>
            <a:xfrm>
              <a:off x="2226947" y="5051152"/>
              <a:ext cx="914200" cy="1604436"/>
            </a:xfrm>
            <a:prstGeom prst="rect">
              <a:avLst/>
            </a:prstGeom>
          </p:spPr>
        </p:pic>
      </p:grpSp>
      <p:grpSp>
        <p:nvGrpSpPr>
          <p:cNvPr id="65" name="Group 64" descr="A drawing of a bunch of lilies">
            <a:extLst>
              <a:ext uri="{FF2B5EF4-FFF2-40B4-BE49-F238E27FC236}">
                <a16:creationId xmlns:a16="http://schemas.microsoft.com/office/drawing/2014/main" id="{23641F98-12AF-6533-7EDC-C18AAEAF300B}"/>
              </a:ext>
            </a:extLst>
          </p:cNvPr>
          <p:cNvGrpSpPr/>
          <p:nvPr/>
        </p:nvGrpSpPr>
        <p:grpSpPr>
          <a:xfrm>
            <a:off x="4611883" y="4954463"/>
            <a:ext cx="2054524" cy="1663292"/>
            <a:chOff x="4746159" y="4954463"/>
            <a:chExt cx="2054524" cy="1663292"/>
          </a:xfrm>
        </p:grpSpPr>
        <p:sp>
          <p:nvSpPr>
            <p:cNvPr id="59" name="Rectangle: Rounded Corners 58">
              <a:extLst>
                <a:ext uri="{FF2B5EF4-FFF2-40B4-BE49-F238E27FC236}">
                  <a16:creationId xmlns:a16="http://schemas.microsoft.com/office/drawing/2014/main" id="{0147F0B4-223B-F395-B77E-6F02E623FBCF}"/>
                </a:ext>
              </a:extLst>
            </p:cNvPr>
            <p:cNvSpPr/>
            <p:nvPr/>
          </p:nvSpPr>
          <p:spPr>
            <a:xfrm>
              <a:off x="5128949" y="5333241"/>
              <a:ext cx="1671734" cy="1284514"/>
            </a:xfrm>
            <a:prstGeom prst="roundRect">
              <a:avLst/>
            </a:prstGeom>
            <a:noFill/>
            <a:ln w="38100">
              <a:solidFill>
                <a:srgbClr val="7AA6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7" name="Picture 26" descr="A drawing of a bunch of lilies">
              <a:extLst>
                <a:ext uri="{FF2B5EF4-FFF2-40B4-BE49-F238E27FC236}">
                  <a16:creationId xmlns:a16="http://schemas.microsoft.com/office/drawing/2014/main" id="{4F21B759-07F4-6FFD-CF20-F6389E01590B}"/>
                </a:ext>
              </a:extLst>
            </p:cNvPr>
            <p:cNvPicPr>
              <a:picLocks noChangeAspect="1"/>
            </p:cNvPicPr>
            <p:nvPr/>
          </p:nvPicPr>
          <p:blipFill>
            <a:blip r:embed="rId15"/>
            <a:stretch>
              <a:fillRect/>
            </a:stretch>
          </p:blipFill>
          <p:spPr>
            <a:xfrm>
              <a:off x="4746159" y="4954463"/>
              <a:ext cx="946786" cy="791439"/>
            </a:xfrm>
            <a:prstGeom prst="rect">
              <a:avLst/>
            </a:prstGeom>
          </p:spPr>
        </p:pic>
      </p:grpSp>
      <p:grpSp>
        <p:nvGrpSpPr>
          <p:cNvPr id="63" name="Group 62" descr="A drawing of a branch of ivy">
            <a:extLst>
              <a:ext uri="{FF2B5EF4-FFF2-40B4-BE49-F238E27FC236}">
                <a16:creationId xmlns:a16="http://schemas.microsoft.com/office/drawing/2014/main" id="{08A02AD4-EB9A-CB66-FBA1-5424CADDA7CC}"/>
              </a:ext>
            </a:extLst>
          </p:cNvPr>
          <p:cNvGrpSpPr/>
          <p:nvPr/>
        </p:nvGrpSpPr>
        <p:grpSpPr>
          <a:xfrm>
            <a:off x="6975917" y="5022035"/>
            <a:ext cx="2097885" cy="1595720"/>
            <a:chOff x="7208121" y="4954463"/>
            <a:chExt cx="2097885" cy="1595720"/>
          </a:xfrm>
        </p:grpSpPr>
        <p:sp>
          <p:nvSpPr>
            <p:cNvPr id="62" name="Rectangle: Rounded Corners 61">
              <a:extLst>
                <a:ext uri="{FF2B5EF4-FFF2-40B4-BE49-F238E27FC236}">
                  <a16:creationId xmlns:a16="http://schemas.microsoft.com/office/drawing/2014/main" id="{BBF3B17D-F9AD-12F9-03EC-381D0E4893A2}"/>
                </a:ext>
              </a:extLst>
            </p:cNvPr>
            <p:cNvSpPr/>
            <p:nvPr/>
          </p:nvSpPr>
          <p:spPr>
            <a:xfrm>
              <a:off x="7634272" y="5265669"/>
              <a:ext cx="1671734" cy="1284514"/>
            </a:xfrm>
            <a:prstGeom prst="roundRect">
              <a:avLst/>
            </a:prstGeom>
            <a:noFill/>
            <a:ln w="38100">
              <a:solidFill>
                <a:srgbClr val="7AA6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1" name="Picture 20" descr="A drawing of a branch of ivy">
              <a:extLst>
                <a:ext uri="{FF2B5EF4-FFF2-40B4-BE49-F238E27FC236}">
                  <a16:creationId xmlns:a16="http://schemas.microsoft.com/office/drawing/2014/main" id="{7B84A6AC-950F-49E6-8A73-CA4A87AA54FD}"/>
                </a:ext>
              </a:extLst>
            </p:cNvPr>
            <p:cNvPicPr>
              <a:picLocks noChangeAspect="1"/>
            </p:cNvPicPr>
            <p:nvPr/>
          </p:nvPicPr>
          <p:blipFill>
            <a:blip r:embed="rId16"/>
            <a:stretch>
              <a:fillRect/>
            </a:stretch>
          </p:blipFill>
          <p:spPr>
            <a:xfrm>
              <a:off x="7208121" y="4954463"/>
              <a:ext cx="1134426" cy="844883"/>
            </a:xfrm>
            <a:prstGeom prst="rect">
              <a:avLst/>
            </a:prstGeom>
          </p:spPr>
        </p:pic>
      </p:grpSp>
    </p:spTree>
    <p:extLst>
      <p:ext uri="{BB962C8B-B14F-4D97-AF65-F5344CB8AC3E}">
        <p14:creationId xmlns:p14="http://schemas.microsoft.com/office/powerpoint/2010/main" val="11417267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51A1D79-D3F6-57F4-1B0B-5E864027CA12}"/>
              </a:ext>
            </a:extLst>
          </p:cNvPr>
          <p:cNvSpPr>
            <a:spLocks noGrp="1"/>
          </p:cNvSpPr>
          <p:nvPr>
            <p:ph type="title"/>
          </p:nvPr>
        </p:nvSpPr>
        <p:spPr/>
        <p:txBody>
          <a:bodyPr/>
          <a:lstStyle/>
          <a:p>
            <a:r>
              <a:rPr lang="en-GB"/>
              <a:t>Can you match the meaning to each image </a:t>
            </a:r>
            <a:r>
              <a:rPr lang="en-GB">
                <a:solidFill>
                  <a:schemeClr val="bg1"/>
                </a:solidFill>
              </a:rPr>
              <a:t>3</a:t>
            </a:r>
          </a:p>
        </p:txBody>
      </p:sp>
      <p:sp>
        <p:nvSpPr>
          <p:cNvPr id="11" name="Rectangle: Rounded Corners 10">
            <a:extLst>
              <a:ext uri="{FF2B5EF4-FFF2-40B4-BE49-F238E27FC236}">
                <a16:creationId xmlns:a16="http://schemas.microsoft.com/office/drawing/2014/main" id="{0FDEE065-6349-9B09-A113-9F8184014CEC}"/>
              </a:ext>
              <a:ext uri="{C183D7F6-B498-43B3-948B-1728B52AA6E4}">
                <adec:decorative xmlns:adec="http://schemas.microsoft.com/office/drawing/2017/decorative" val="1"/>
              </a:ext>
            </a:extLst>
          </p:cNvPr>
          <p:cNvSpPr/>
          <p:nvPr/>
        </p:nvSpPr>
        <p:spPr>
          <a:xfrm>
            <a:off x="2684047" y="1201780"/>
            <a:ext cx="1671734" cy="1284514"/>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Rectangle: Rounded Corners 41">
            <a:extLst>
              <a:ext uri="{FF2B5EF4-FFF2-40B4-BE49-F238E27FC236}">
                <a16:creationId xmlns:a16="http://schemas.microsoft.com/office/drawing/2014/main" id="{E8409748-07A4-FB60-3D30-7126A7EE072A}"/>
              </a:ext>
              <a:ext uri="{C183D7F6-B498-43B3-948B-1728B52AA6E4}">
                <adec:decorative xmlns:adec="http://schemas.microsoft.com/office/drawing/2017/decorative" val="1"/>
              </a:ext>
            </a:extLst>
          </p:cNvPr>
          <p:cNvSpPr/>
          <p:nvPr/>
        </p:nvSpPr>
        <p:spPr>
          <a:xfrm>
            <a:off x="458756" y="1197737"/>
            <a:ext cx="1671734" cy="1284514"/>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ctangle: Rounded Corners 40">
            <a:extLst>
              <a:ext uri="{FF2B5EF4-FFF2-40B4-BE49-F238E27FC236}">
                <a16:creationId xmlns:a16="http://schemas.microsoft.com/office/drawing/2014/main" id="{28E85641-AB53-03E3-0DF6-963AA1339375}"/>
              </a:ext>
              <a:ext uri="{C183D7F6-B498-43B3-948B-1728B52AA6E4}">
                <adec:decorative xmlns:adec="http://schemas.microsoft.com/office/drawing/2017/decorative" val="1"/>
              </a:ext>
            </a:extLst>
          </p:cNvPr>
          <p:cNvSpPr/>
          <p:nvPr/>
        </p:nvSpPr>
        <p:spPr>
          <a:xfrm>
            <a:off x="4994673" y="1209193"/>
            <a:ext cx="1671734" cy="1284514"/>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Rectangle: Rounded Corners 42">
            <a:extLst>
              <a:ext uri="{FF2B5EF4-FFF2-40B4-BE49-F238E27FC236}">
                <a16:creationId xmlns:a16="http://schemas.microsoft.com/office/drawing/2014/main" id="{8AF982B4-E5EC-0E15-F07A-579802ABCA9B}"/>
              </a:ext>
              <a:ext uri="{C183D7F6-B498-43B3-948B-1728B52AA6E4}">
                <adec:decorative xmlns:adec="http://schemas.microsoft.com/office/drawing/2017/decorative" val="1"/>
              </a:ext>
            </a:extLst>
          </p:cNvPr>
          <p:cNvSpPr/>
          <p:nvPr/>
        </p:nvSpPr>
        <p:spPr>
          <a:xfrm>
            <a:off x="7405644" y="1213241"/>
            <a:ext cx="1671734" cy="1284514"/>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Rectangle: Rounded Corners 43">
            <a:extLst>
              <a:ext uri="{FF2B5EF4-FFF2-40B4-BE49-F238E27FC236}">
                <a16:creationId xmlns:a16="http://schemas.microsoft.com/office/drawing/2014/main" id="{9E155754-5313-D5A0-A782-00947D1D8BF7}"/>
              </a:ext>
              <a:ext uri="{C183D7F6-B498-43B3-948B-1728B52AA6E4}">
                <adec:decorative xmlns:adec="http://schemas.microsoft.com/office/drawing/2017/decorative" val="1"/>
              </a:ext>
            </a:extLst>
          </p:cNvPr>
          <p:cNvSpPr/>
          <p:nvPr/>
        </p:nvSpPr>
        <p:spPr>
          <a:xfrm>
            <a:off x="9684721" y="1232519"/>
            <a:ext cx="1671734" cy="1284514"/>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ectangle: Rounded Corners 37">
            <a:extLst>
              <a:ext uri="{FF2B5EF4-FFF2-40B4-BE49-F238E27FC236}">
                <a16:creationId xmlns:a16="http://schemas.microsoft.com/office/drawing/2014/main" id="{13CBF1EE-C42D-DF08-9B75-1C3853E0C5B0}"/>
              </a:ext>
              <a:ext uri="{C183D7F6-B498-43B3-948B-1728B52AA6E4}">
                <adec:decorative xmlns:adec="http://schemas.microsoft.com/office/drawing/2017/decorative" val="1"/>
              </a:ext>
            </a:extLst>
          </p:cNvPr>
          <p:cNvSpPr/>
          <p:nvPr/>
        </p:nvSpPr>
        <p:spPr>
          <a:xfrm>
            <a:off x="458756" y="3265489"/>
            <a:ext cx="1671734" cy="1284514"/>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ectangle: Rounded Corners 39">
            <a:extLst>
              <a:ext uri="{FF2B5EF4-FFF2-40B4-BE49-F238E27FC236}">
                <a16:creationId xmlns:a16="http://schemas.microsoft.com/office/drawing/2014/main" id="{29E2BC34-9582-6137-5E88-F44EF0B21DA6}"/>
              </a:ext>
              <a:ext uri="{C183D7F6-B498-43B3-948B-1728B52AA6E4}">
                <adec:decorative xmlns:adec="http://schemas.microsoft.com/office/drawing/2017/decorative" val="1"/>
              </a:ext>
            </a:extLst>
          </p:cNvPr>
          <p:cNvSpPr/>
          <p:nvPr/>
        </p:nvSpPr>
        <p:spPr>
          <a:xfrm>
            <a:off x="2684047" y="3265489"/>
            <a:ext cx="1671734" cy="1284514"/>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Rectangle: Rounded Corners 53">
            <a:extLst>
              <a:ext uri="{FF2B5EF4-FFF2-40B4-BE49-F238E27FC236}">
                <a16:creationId xmlns:a16="http://schemas.microsoft.com/office/drawing/2014/main" id="{70A5A315-937D-B50B-6C93-35657ABEE0CF}"/>
              </a:ext>
              <a:ext uri="{C183D7F6-B498-43B3-948B-1728B52AA6E4}">
                <adec:decorative xmlns:adec="http://schemas.microsoft.com/office/drawing/2017/decorative" val="1"/>
              </a:ext>
            </a:extLst>
          </p:cNvPr>
          <p:cNvSpPr/>
          <p:nvPr/>
        </p:nvSpPr>
        <p:spPr>
          <a:xfrm>
            <a:off x="4994673" y="3266109"/>
            <a:ext cx="1671734" cy="1284514"/>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Rectangle: Rounded Corners 55">
            <a:extLst>
              <a:ext uri="{FF2B5EF4-FFF2-40B4-BE49-F238E27FC236}">
                <a16:creationId xmlns:a16="http://schemas.microsoft.com/office/drawing/2014/main" id="{37958C18-10C5-3A69-C036-F65115CE8285}"/>
              </a:ext>
              <a:ext uri="{C183D7F6-B498-43B3-948B-1728B52AA6E4}">
                <adec:decorative xmlns:adec="http://schemas.microsoft.com/office/drawing/2017/decorative" val="1"/>
              </a:ext>
            </a:extLst>
          </p:cNvPr>
          <p:cNvSpPr/>
          <p:nvPr/>
        </p:nvSpPr>
        <p:spPr>
          <a:xfrm>
            <a:off x="7402068" y="3262259"/>
            <a:ext cx="1671734" cy="1284514"/>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Rectangle: Rounded Corners 49">
            <a:extLst>
              <a:ext uri="{FF2B5EF4-FFF2-40B4-BE49-F238E27FC236}">
                <a16:creationId xmlns:a16="http://schemas.microsoft.com/office/drawing/2014/main" id="{5D556379-7EED-49CA-DC13-45DB55065C65}"/>
              </a:ext>
              <a:ext uri="{C183D7F6-B498-43B3-948B-1728B52AA6E4}">
                <adec:decorative xmlns:adec="http://schemas.microsoft.com/office/drawing/2017/decorative" val="1"/>
              </a:ext>
            </a:extLst>
          </p:cNvPr>
          <p:cNvSpPr/>
          <p:nvPr/>
        </p:nvSpPr>
        <p:spPr>
          <a:xfrm>
            <a:off x="9684721" y="3262149"/>
            <a:ext cx="1671734" cy="1284514"/>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ectangle: Rounded Corners 38">
            <a:extLst>
              <a:ext uri="{FF2B5EF4-FFF2-40B4-BE49-F238E27FC236}">
                <a16:creationId xmlns:a16="http://schemas.microsoft.com/office/drawing/2014/main" id="{744DF396-DA30-2353-DFD7-1EE10D8BC1FB}"/>
              </a:ext>
              <a:ext uri="{C183D7F6-B498-43B3-948B-1728B52AA6E4}">
                <adec:decorative xmlns:adec="http://schemas.microsoft.com/office/drawing/2017/decorative" val="1"/>
              </a:ext>
            </a:extLst>
          </p:cNvPr>
          <p:cNvSpPr/>
          <p:nvPr/>
        </p:nvSpPr>
        <p:spPr>
          <a:xfrm>
            <a:off x="458756" y="5333241"/>
            <a:ext cx="1671734" cy="1284514"/>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Rectangle: Rounded Corners 50">
            <a:extLst>
              <a:ext uri="{FF2B5EF4-FFF2-40B4-BE49-F238E27FC236}">
                <a16:creationId xmlns:a16="http://schemas.microsoft.com/office/drawing/2014/main" id="{0B2ADFBF-9E64-AE8D-E173-4B35F2A94304}"/>
              </a:ext>
              <a:ext uri="{C183D7F6-B498-43B3-948B-1728B52AA6E4}">
                <adec:decorative xmlns:adec="http://schemas.microsoft.com/office/drawing/2017/decorative" val="1"/>
              </a:ext>
            </a:extLst>
          </p:cNvPr>
          <p:cNvSpPr/>
          <p:nvPr/>
        </p:nvSpPr>
        <p:spPr>
          <a:xfrm>
            <a:off x="2684047" y="5333241"/>
            <a:ext cx="1671734" cy="1284514"/>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Rectangle: Rounded Corners 61">
            <a:extLst>
              <a:ext uri="{FF2B5EF4-FFF2-40B4-BE49-F238E27FC236}">
                <a16:creationId xmlns:a16="http://schemas.microsoft.com/office/drawing/2014/main" id="{BBF3B17D-F9AD-12F9-03EC-381D0E4893A2}"/>
              </a:ext>
              <a:ext uri="{C183D7F6-B498-43B3-948B-1728B52AA6E4}">
                <adec:decorative xmlns:adec="http://schemas.microsoft.com/office/drawing/2017/decorative" val="1"/>
              </a:ext>
            </a:extLst>
          </p:cNvPr>
          <p:cNvSpPr/>
          <p:nvPr/>
        </p:nvSpPr>
        <p:spPr>
          <a:xfrm>
            <a:off x="7402068" y="5333241"/>
            <a:ext cx="1671734" cy="1284514"/>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Rectangle: Rounded Corners 58">
            <a:extLst>
              <a:ext uri="{FF2B5EF4-FFF2-40B4-BE49-F238E27FC236}">
                <a16:creationId xmlns:a16="http://schemas.microsoft.com/office/drawing/2014/main" id="{0147F0B4-223B-F395-B77E-6F02E623FBCF}"/>
              </a:ext>
              <a:ext uri="{C183D7F6-B498-43B3-948B-1728B52AA6E4}">
                <adec:decorative xmlns:adec="http://schemas.microsoft.com/office/drawing/2017/decorative" val="1"/>
              </a:ext>
            </a:extLst>
          </p:cNvPr>
          <p:cNvSpPr/>
          <p:nvPr/>
        </p:nvSpPr>
        <p:spPr>
          <a:xfrm>
            <a:off x="4994673" y="5333241"/>
            <a:ext cx="1671734" cy="1284514"/>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TextBox 66">
            <a:extLst>
              <a:ext uri="{FF2B5EF4-FFF2-40B4-BE49-F238E27FC236}">
                <a16:creationId xmlns:a16="http://schemas.microsoft.com/office/drawing/2014/main" id="{FEBDAAB9-A97D-591C-DA6C-B0CE2BFECC9D}"/>
              </a:ext>
            </a:extLst>
          </p:cNvPr>
          <p:cNvSpPr txBox="1"/>
          <p:nvPr/>
        </p:nvSpPr>
        <p:spPr>
          <a:xfrm>
            <a:off x="699076" y="1466588"/>
            <a:ext cx="1408657" cy="1015663"/>
          </a:xfrm>
          <a:prstGeom prst="rect">
            <a:avLst/>
          </a:prstGeom>
          <a:noFill/>
        </p:spPr>
        <p:txBody>
          <a:bodyPr wrap="square">
            <a:spAutoFit/>
          </a:bodyPr>
          <a:lstStyle/>
          <a:p>
            <a:r>
              <a:rPr lang="en-US" sz="1200">
                <a:latin typeface="Arial"/>
              </a:rPr>
              <a:t>Welcome or accompany soul to Heaven. They often hold flowers or wreaths.</a:t>
            </a:r>
            <a:endParaRPr lang="en-GB" sz="1200"/>
          </a:p>
        </p:txBody>
      </p:sp>
      <p:sp>
        <p:nvSpPr>
          <p:cNvPr id="70" name="TextBox 69">
            <a:extLst>
              <a:ext uri="{FF2B5EF4-FFF2-40B4-BE49-F238E27FC236}">
                <a16:creationId xmlns:a16="http://schemas.microsoft.com/office/drawing/2014/main" id="{3F7ED22D-5EAE-B454-04FA-AFD23F69E008}"/>
              </a:ext>
            </a:extLst>
          </p:cNvPr>
          <p:cNvSpPr txBox="1"/>
          <p:nvPr/>
        </p:nvSpPr>
        <p:spPr>
          <a:xfrm>
            <a:off x="2947124" y="1478044"/>
            <a:ext cx="1408657" cy="1015663"/>
          </a:xfrm>
          <a:prstGeom prst="rect">
            <a:avLst/>
          </a:prstGeom>
          <a:noFill/>
        </p:spPr>
        <p:txBody>
          <a:bodyPr wrap="square">
            <a:spAutoFit/>
          </a:bodyPr>
          <a:lstStyle/>
          <a:p>
            <a:r>
              <a:rPr lang="en-GB" sz="1200">
                <a:latin typeface="Arial"/>
              </a:rPr>
              <a:t>Angelic winged creature that accompanies the departed soul to Heaven</a:t>
            </a:r>
            <a:r>
              <a:rPr lang="en-US" sz="1200">
                <a:latin typeface="Arial"/>
              </a:rPr>
              <a:t>.</a:t>
            </a:r>
            <a:endParaRPr lang="en-GB" sz="1200"/>
          </a:p>
        </p:txBody>
      </p:sp>
      <p:sp>
        <p:nvSpPr>
          <p:cNvPr id="71" name="TextBox 70">
            <a:extLst>
              <a:ext uri="{FF2B5EF4-FFF2-40B4-BE49-F238E27FC236}">
                <a16:creationId xmlns:a16="http://schemas.microsoft.com/office/drawing/2014/main" id="{4676078D-E3E1-EEC1-CA51-C415D1B118AB}"/>
              </a:ext>
            </a:extLst>
          </p:cNvPr>
          <p:cNvSpPr txBox="1"/>
          <p:nvPr/>
        </p:nvSpPr>
        <p:spPr>
          <a:xfrm>
            <a:off x="5257750" y="1490248"/>
            <a:ext cx="1408657" cy="1015663"/>
          </a:xfrm>
          <a:prstGeom prst="rect">
            <a:avLst/>
          </a:prstGeom>
          <a:noFill/>
        </p:spPr>
        <p:txBody>
          <a:bodyPr wrap="square">
            <a:spAutoFit/>
          </a:bodyPr>
          <a:lstStyle/>
          <a:p>
            <a:r>
              <a:rPr lang="en-GB" sz="1200">
                <a:latin typeface="Arial"/>
              </a:rPr>
              <a:t>Peace or God’s forgiveness. Sometimes with a leaf or olive branch.</a:t>
            </a:r>
            <a:endParaRPr lang="en-GB" sz="1200"/>
          </a:p>
        </p:txBody>
      </p:sp>
      <p:sp>
        <p:nvSpPr>
          <p:cNvPr id="72" name="TextBox 71">
            <a:extLst>
              <a:ext uri="{FF2B5EF4-FFF2-40B4-BE49-F238E27FC236}">
                <a16:creationId xmlns:a16="http://schemas.microsoft.com/office/drawing/2014/main" id="{42FAD171-0D7E-4A40-6669-4C63D7BE3F60}"/>
              </a:ext>
            </a:extLst>
          </p:cNvPr>
          <p:cNvSpPr txBox="1"/>
          <p:nvPr/>
        </p:nvSpPr>
        <p:spPr>
          <a:xfrm>
            <a:off x="7665145" y="1501370"/>
            <a:ext cx="1408657" cy="830997"/>
          </a:xfrm>
          <a:prstGeom prst="rect">
            <a:avLst/>
          </a:prstGeom>
          <a:noFill/>
        </p:spPr>
        <p:txBody>
          <a:bodyPr wrap="square">
            <a:spAutoFit/>
          </a:bodyPr>
          <a:lstStyle/>
          <a:p>
            <a:r>
              <a:rPr lang="en-GB" sz="1200">
                <a:latin typeface="Arial"/>
              </a:rPr>
              <a:t>The blood of Christ (wine at Holy Communion).</a:t>
            </a:r>
            <a:endParaRPr lang="en-GB" sz="1200"/>
          </a:p>
        </p:txBody>
      </p:sp>
      <p:sp>
        <p:nvSpPr>
          <p:cNvPr id="73" name="TextBox 72">
            <a:extLst>
              <a:ext uri="{FF2B5EF4-FFF2-40B4-BE49-F238E27FC236}">
                <a16:creationId xmlns:a16="http://schemas.microsoft.com/office/drawing/2014/main" id="{8AE04097-D137-C5C3-AD8C-60EFF8F0E977}"/>
              </a:ext>
            </a:extLst>
          </p:cNvPr>
          <p:cNvSpPr txBox="1"/>
          <p:nvPr/>
        </p:nvSpPr>
        <p:spPr>
          <a:xfrm>
            <a:off x="9945143" y="1501370"/>
            <a:ext cx="1408657" cy="830997"/>
          </a:xfrm>
          <a:prstGeom prst="rect">
            <a:avLst/>
          </a:prstGeom>
          <a:noFill/>
        </p:spPr>
        <p:txBody>
          <a:bodyPr wrap="square">
            <a:spAutoFit/>
          </a:bodyPr>
          <a:lstStyle/>
          <a:p>
            <a:r>
              <a:rPr lang="en-GB" sz="1200">
                <a:latin typeface="Arial"/>
              </a:rPr>
              <a:t>Usually a male and female hand, farewell or reunited in death</a:t>
            </a:r>
            <a:r>
              <a:rPr lang="en-US" sz="1200">
                <a:latin typeface="Arial"/>
              </a:rPr>
              <a:t>.</a:t>
            </a:r>
            <a:endParaRPr lang="en-GB" sz="1200"/>
          </a:p>
        </p:txBody>
      </p:sp>
      <p:sp>
        <p:nvSpPr>
          <p:cNvPr id="74" name="TextBox 73">
            <a:extLst>
              <a:ext uri="{FF2B5EF4-FFF2-40B4-BE49-F238E27FC236}">
                <a16:creationId xmlns:a16="http://schemas.microsoft.com/office/drawing/2014/main" id="{289F1280-2FA9-D8BD-35DE-FEBD60C9CE25}"/>
              </a:ext>
            </a:extLst>
          </p:cNvPr>
          <p:cNvSpPr txBox="1"/>
          <p:nvPr/>
        </p:nvSpPr>
        <p:spPr>
          <a:xfrm>
            <a:off x="705157" y="3537531"/>
            <a:ext cx="1408657" cy="646331"/>
          </a:xfrm>
          <a:prstGeom prst="rect">
            <a:avLst/>
          </a:prstGeom>
          <a:noFill/>
        </p:spPr>
        <p:txBody>
          <a:bodyPr wrap="square">
            <a:spAutoFit/>
          </a:bodyPr>
          <a:lstStyle/>
          <a:p>
            <a:r>
              <a:rPr lang="en-GB" sz="1200">
                <a:latin typeface="Arial"/>
              </a:rPr>
              <a:t>Memory, immortality or undying affection</a:t>
            </a:r>
            <a:r>
              <a:rPr lang="en-US" sz="1200">
                <a:latin typeface="Arial"/>
              </a:rPr>
              <a:t>.</a:t>
            </a:r>
            <a:endParaRPr lang="en-GB" sz="1200"/>
          </a:p>
        </p:txBody>
      </p:sp>
      <p:sp>
        <p:nvSpPr>
          <p:cNvPr id="75" name="TextBox 74">
            <a:extLst>
              <a:ext uri="{FF2B5EF4-FFF2-40B4-BE49-F238E27FC236}">
                <a16:creationId xmlns:a16="http://schemas.microsoft.com/office/drawing/2014/main" id="{0CB79B00-6582-237E-E08A-827A0BFD931B}"/>
              </a:ext>
            </a:extLst>
          </p:cNvPr>
          <p:cNvSpPr txBox="1"/>
          <p:nvPr/>
        </p:nvSpPr>
        <p:spPr>
          <a:xfrm>
            <a:off x="2947124" y="3531000"/>
            <a:ext cx="1408657" cy="1015663"/>
          </a:xfrm>
          <a:prstGeom prst="rect">
            <a:avLst/>
          </a:prstGeom>
          <a:noFill/>
        </p:spPr>
        <p:txBody>
          <a:bodyPr wrap="square">
            <a:spAutoFit/>
          </a:bodyPr>
          <a:lstStyle/>
          <a:p>
            <a:r>
              <a:rPr lang="en-GB" sz="1200">
                <a:latin typeface="Arial"/>
              </a:rPr>
              <a:t>Innocence and the Lamb of God. Often linked to the death of children</a:t>
            </a:r>
            <a:r>
              <a:rPr lang="en-US" sz="1200">
                <a:latin typeface="Arial"/>
              </a:rPr>
              <a:t>.</a:t>
            </a:r>
            <a:endParaRPr lang="en-GB" sz="1200"/>
          </a:p>
        </p:txBody>
      </p:sp>
      <p:sp>
        <p:nvSpPr>
          <p:cNvPr id="76" name="TextBox 75">
            <a:extLst>
              <a:ext uri="{FF2B5EF4-FFF2-40B4-BE49-F238E27FC236}">
                <a16:creationId xmlns:a16="http://schemas.microsoft.com/office/drawing/2014/main" id="{81359E2A-F370-CC2F-6C71-76928EB9A8F4}"/>
              </a:ext>
            </a:extLst>
          </p:cNvPr>
          <p:cNvSpPr txBox="1"/>
          <p:nvPr/>
        </p:nvSpPr>
        <p:spPr>
          <a:xfrm>
            <a:off x="5257750" y="3530999"/>
            <a:ext cx="1408657" cy="461665"/>
          </a:xfrm>
          <a:prstGeom prst="rect">
            <a:avLst/>
          </a:prstGeom>
          <a:noFill/>
        </p:spPr>
        <p:txBody>
          <a:bodyPr wrap="square">
            <a:spAutoFit/>
          </a:bodyPr>
          <a:lstStyle/>
          <a:p>
            <a:r>
              <a:rPr lang="en-GB" sz="1200">
                <a:latin typeface="Arial"/>
              </a:rPr>
              <a:t>Triumph of faith over death</a:t>
            </a:r>
            <a:r>
              <a:rPr lang="en-US" sz="1200">
                <a:latin typeface="Arial"/>
              </a:rPr>
              <a:t>.</a:t>
            </a:r>
            <a:endParaRPr lang="en-GB" sz="1200"/>
          </a:p>
        </p:txBody>
      </p:sp>
      <p:sp>
        <p:nvSpPr>
          <p:cNvPr id="77" name="TextBox 76">
            <a:extLst>
              <a:ext uri="{FF2B5EF4-FFF2-40B4-BE49-F238E27FC236}">
                <a16:creationId xmlns:a16="http://schemas.microsoft.com/office/drawing/2014/main" id="{7A6F8C92-EDAC-4C83-A53C-16CE7B1F9A91}"/>
              </a:ext>
            </a:extLst>
          </p:cNvPr>
          <p:cNvSpPr txBox="1"/>
          <p:nvPr/>
        </p:nvSpPr>
        <p:spPr>
          <a:xfrm>
            <a:off x="7665144" y="3530998"/>
            <a:ext cx="1408657" cy="1015663"/>
          </a:xfrm>
          <a:prstGeom prst="rect">
            <a:avLst/>
          </a:prstGeom>
          <a:noFill/>
        </p:spPr>
        <p:txBody>
          <a:bodyPr wrap="square">
            <a:spAutoFit/>
          </a:bodyPr>
          <a:lstStyle/>
          <a:p>
            <a:r>
              <a:rPr lang="en-GB" sz="1200">
                <a:latin typeface="Arial"/>
              </a:rPr>
              <a:t>Chastity and innocence. White flowers associated with funerals</a:t>
            </a:r>
            <a:r>
              <a:rPr lang="en-US" sz="1200">
                <a:latin typeface="Arial"/>
              </a:rPr>
              <a:t>.</a:t>
            </a:r>
            <a:endParaRPr lang="en-GB" sz="1200"/>
          </a:p>
        </p:txBody>
      </p:sp>
      <p:sp>
        <p:nvSpPr>
          <p:cNvPr id="78" name="TextBox 77">
            <a:extLst>
              <a:ext uri="{FF2B5EF4-FFF2-40B4-BE49-F238E27FC236}">
                <a16:creationId xmlns:a16="http://schemas.microsoft.com/office/drawing/2014/main" id="{1014AD2A-B8B5-90CB-0897-0492E7B6A7D6}"/>
              </a:ext>
            </a:extLst>
          </p:cNvPr>
          <p:cNvSpPr txBox="1"/>
          <p:nvPr/>
        </p:nvSpPr>
        <p:spPr>
          <a:xfrm>
            <a:off x="9945143" y="3530997"/>
            <a:ext cx="1408657" cy="830997"/>
          </a:xfrm>
          <a:prstGeom prst="rect">
            <a:avLst/>
          </a:prstGeom>
          <a:noFill/>
        </p:spPr>
        <p:txBody>
          <a:bodyPr wrap="square">
            <a:spAutoFit/>
          </a:bodyPr>
          <a:lstStyle/>
          <a:p>
            <a:r>
              <a:rPr lang="en-GB" sz="1200">
                <a:latin typeface="Arial"/>
              </a:rPr>
              <a:t>Grief, usually a female with draped clothes in a sorrowful pose</a:t>
            </a:r>
            <a:r>
              <a:rPr lang="en-US" sz="1200">
                <a:latin typeface="Arial"/>
              </a:rPr>
              <a:t>.</a:t>
            </a:r>
            <a:endParaRPr lang="en-GB" sz="1200"/>
          </a:p>
        </p:txBody>
      </p:sp>
      <p:sp>
        <p:nvSpPr>
          <p:cNvPr id="79" name="TextBox 78">
            <a:extLst>
              <a:ext uri="{FF2B5EF4-FFF2-40B4-BE49-F238E27FC236}">
                <a16:creationId xmlns:a16="http://schemas.microsoft.com/office/drawing/2014/main" id="{AED3894B-BC8A-AEFF-D662-9DC872DB15CD}"/>
              </a:ext>
            </a:extLst>
          </p:cNvPr>
          <p:cNvSpPr txBox="1"/>
          <p:nvPr/>
        </p:nvSpPr>
        <p:spPr>
          <a:xfrm>
            <a:off x="710790" y="5602092"/>
            <a:ext cx="1408657" cy="1015663"/>
          </a:xfrm>
          <a:prstGeom prst="rect">
            <a:avLst/>
          </a:prstGeom>
          <a:noFill/>
        </p:spPr>
        <p:txBody>
          <a:bodyPr wrap="square">
            <a:spAutoFit/>
          </a:bodyPr>
          <a:lstStyle/>
          <a:p>
            <a:r>
              <a:rPr lang="en-GB" sz="1200">
                <a:latin typeface="Arial"/>
              </a:rPr>
              <a:t>Leaves linked to Palm Sunday, victory over death, eternal peace</a:t>
            </a:r>
            <a:r>
              <a:rPr lang="en-US" sz="1200">
                <a:latin typeface="Arial"/>
              </a:rPr>
              <a:t>.</a:t>
            </a:r>
            <a:endParaRPr lang="en-GB" sz="1200"/>
          </a:p>
        </p:txBody>
      </p:sp>
      <p:sp>
        <p:nvSpPr>
          <p:cNvPr id="80" name="TextBox 79">
            <a:extLst>
              <a:ext uri="{FF2B5EF4-FFF2-40B4-BE49-F238E27FC236}">
                <a16:creationId xmlns:a16="http://schemas.microsoft.com/office/drawing/2014/main" id="{84241132-2DD3-9D44-0365-FEC5BF4C2292}"/>
              </a:ext>
            </a:extLst>
          </p:cNvPr>
          <p:cNvSpPr txBox="1"/>
          <p:nvPr/>
        </p:nvSpPr>
        <p:spPr>
          <a:xfrm>
            <a:off x="2947124" y="5602092"/>
            <a:ext cx="1408657" cy="830997"/>
          </a:xfrm>
          <a:prstGeom prst="rect">
            <a:avLst/>
          </a:prstGeom>
          <a:noFill/>
        </p:spPr>
        <p:txBody>
          <a:bodyPr wrap="square">
            <a:spAutoFit/>
          </a:bodyPr>
          <a:lstStyle/>
          <a:p>
            <a:r>
              <a:rPr lang="en-GB" sz="1200">
                <a:latin typeface="Arial"/>
              </a:rPr>
              <a:t>If eating its own tail (</a:t>
            </a:r>
            <a:r>
              <a:rPr lang="en-GB" sz="1200" err="1">
                <a:latin typeface="Arial"/>
              </a:rPr>
              <a:t>ouroborous</a:t>
            </a:r>
            <a:r>
              <a:rPr lang="en-GB" sz="1200">
                <a:latin typeface="Arial"/>
              </a:rPr>
              <a:t>), eternity and rebirth</a:t>
            </a:r>
            <a:r>
              <a:rPr lang="en-US" sz="1200">
                <a:latin typeface="Arial"/>
              </a:rPr>
              <a:t>.</a:t>
            </a:r>
            <a:endParaRPr lang="en-GB" sz="1200"/>
          </a:p>
        </p:txBody>
      </p:sp>
      <p:sp>
        <p:nvSpPr>
          <p:cNvPr id="81" name="TextBox 80">
            <a:extLst>
              <a:ext uri="{FF2B5EF4-FFF2-40B4-BE49-F238E27FC236}">
                <a16:creationId xmlns:a16="http://schemas.microsoft.com/office/drawing/2014/main" id="{E158ADCC-FCDC-AFE9-F85A-E389F2024E8D}"/>
              </a:ext>
            </a:extLst>
          </p:cNvPr>
          <p:cNvSpPr txBox="1"/>
          <p:nvPr/>
        </p:nvSpPr>
        <p:spPr>
          <a:xfrm>
            <a:off x="5257750" y="5600218"/>
            <a:ext cx="1408657" cy="461665"/>
          </a:xfrm>
          <a:prstGeom prst="rect">
            <a:avLst/>
          </a:prstGeom>
          <a:noFill/>
        </p:spPr>
        <p:txBody>
          <a:bodyPr wrap="square">
            <a:spAutoFit/>
          </a:bodyPr>
          <a:lstStyle/>
          <a:p>
            <a:r>
              <a:rPr lang="en-GB" sz="1200">
                <a:latin typeface="Arial"/>
              </a:rPr>
              <a:t>A symbol of death and mortality</a:t>
            </a:r>
            <a:r>
              <a:rPr lang="en-US" sz="1200">
                <a:latin typeface="Arial"/>
              </a:rPr>
              <a:t>.</a:t>
            </a:r>
            <a:endParaRPr lang="en-GB" sz="1200"/>
          </a:p>
        </p:txBody>
      </p:sp>
      <p:sp>
        <p:nvSpPr>
          <p:cNvPr id="82" name="TextBox 81">
            <a:extLst>
              <a:ext uri="{FF2B5EF4-FFF2-40B4-BE49-F238E27FC236}">
                <a16:creationId xmlns:a16="http://schemas.microsoft.com/office/drawing/2014/main" id="{3F9A770D-1539-6487-5B95-10E7CEB64647}"/>
              </a:ext>
            </a:extLst>
          </p:cNvPr>
          <p:cNvSpPr txBox="1"/>
          <p:nvPr/>
        </p:nvSpPr>
        <p:spPr>
          <a:xfrm>
            <a:off x="7665143" y="5600217"/>
            <a:ext cx="1408657" cy="461665"/>
          </a:xfrm>
          <a:prstGeom prst="rect">
            <a:avLst/>
          </a:prstGeom>
          <a:noFill/>
        </p:spPr>
        <p:txBody>
          <a:bodyPr wrap="square">
            <a:spAutoFit/>
          </a:bodyPr>
          <a:lstStyle/>
          <a:p>
            <a:r>
              <a:rPr lang="en-US" sz="1200">
                <a:latin typeface="Arial"/>
              </a:rPr>
              <a:t>Cycle of life, resurrection. </a:t>
            </a:r>
            <a:endParaRPr lang="en-GB" sz="1200"/>
          </a:p>
        </p:txBody>
      </p:sp>
    </p:spTree>
    <p:extLst>
      <p:ext uri="{BB962C8B-B14F-4D97-AF65-F5344CB8AC3E}">
        <p14:creationId xmlns:p14="http://schemas.microsoft.com/office/powerpoint/2010/main" val="34969931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51A1D79-D3F6-57F4-1B0B-5E864027CA12}"/>
              </a:ext>
            </a:extLst>
          </p:cNvPr>
          <p:cNvSpPr>
            <a:spLocks noGrp="1"/>
          </p:cNvSpPr>
          <p:nvPr>
            <p:ph type="title"/>
          </p:nvPr>
        </p:nvSpPr>
        <p:spPr/>
        <p:txBody>
          <a:bodyPr/>
          <a:lstStyle/>
          <a:p>
            <a:r>
              <a:rPr lang="en-GB"/>
              <a:t>Can you match the meaning to each image </a:t>
            </a:r>
            <a:r>
              <a:rPr lang="en-GB">
                <a:solidFill>
                  <a:schemeClr val="bg1"/>
                </a:solidFill>
              </a:rPr>
              <a:t>4</a:t>
            </a:r>
          </a:p>
        </p:txBody>
      </p:sp>
      <p:grpSp>
        <p:nvGrpSpPr>
          <p:cNvPr id="45" name="Group 44" descr="A drawing of a baby angel/cherub">
            <a:extLst>
              <a:ext uri="{FF2B5EF4-FFF2-40B4-BE49-F238E27FC236}">
                <a16:creationId xmlns:a16="http://schemas.microsoft.com/office/drawing/2014/main" id="{54608C74-9E86-E6C0-80B9-95467EBB1757}"/>
              </a:ext>
            </a:extLst>
          </p:cNvPr>
          <p:cNvGrpSpPr/>
          <p:nvPr/>
        </p:nvGrpSpPr>
        <p:grpSpPr>
          <a:xfrm>
            <a:off x="82169" y="914181"/>
            <a:ext cx="2048321" cy="1568070"/>
            <a:chOff x="210987" y="913778"/>
            <a:chExt cx="2048321" cy="1568070"/>
          </a:xfrm>
        </p:grpSpPr>
        <p:sp>
          <p:nvSpPr>
            <p:cNvPr id="42" name="Rectangle: Rounded Corners 41">
              <a:extLst>
                <a:ext uri="{FF2B5EF4-FFF2-40B4-BE49-F238E27FC236}">
                  <a16:creationId xmlns:a16="http://schemas.microsoft.com/office/drawing/2014/main" id="{E8409748-07A4-FB60-3D30-7126A7EE072A}"/>
                </a:ext>
              </a:extLst>
            </p:cNvPr>
            <p:cNvSpPr/>
            <p:nvPr/>
          </p:nvSpPr>
          <p:spPr>
            <a:xfrm>
              <a:off x="587574" y="1197334"/>
              <a:ext cx="1671734" cy="1284514"/>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5" name="Picture 4" descr="A drawing of a baby angel/cherub">
              <a:extLst>
                <a:ext uri="{FF2B5EF4-FFF2-40B4-BE49-F238E27FC236}">
                  <a16:creationId xmlns:a16="http://schemas.microsoft.com/office/drawing/2014/main" id="{9B5A53C8-0BCB-84F2-06C4-FC7A3DAB8757}"/>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210987" y="913778"/>
              <a:ext cx="1076175" cy="660497"/>
            </a:xfrm>
            <a:prstGeom prst="rect">
              <a:avLst/>
            </a:prstGeom>
          </p:spPr>
        </p:pic>
      </p:grpSp>
      <p:grpSp>
        <p:nvGrpSpPr>
          <p:cNvPr id="46" name="Group 45" descr="A drawing of a skull">
            <a:extLst>
              <a:ext uri="{FF2B5EF4-FFF2-40B4-BE49-F238E27FC236}">
                <a16:creationId xmlns:a16="http://schemas.microsoft.com/office/drawing/2014/main" id="{6F987D71-490D-9037-9F55-2D72EAEA8927}"/>
              </a:ext>
            </a:extLst>
          </p:cNvPr>
          <p:cNvGrpSpPr/>
          <p:nvPr/>
        </p:nvGrpSpPr>
        <p:grpSpPr>
          <a:xfrm>
            <a:off x="2282890" y="944348"/>
            <a:ext cx="2072891" cy="1541946"/>
            <a:chOff x="2504403" y="940305"/>
            <a:chExt cx="2072891" cy="1541946"/>
          </a:xfrm>
        </p:grpSpPr>
        <p:sp>
          <p:nvSpPr>
            <p:cNvPr id="11" name="Rectangle: Rounded Corners 10">
              <a:extLst>
                <a:ext uri="{FF2B5EF4-FFF2-40B4-BE49-F238E27FC236}">
                  <a16:creationId xmlns:a16="http://schemas.microsoft.com/office/drawing/2014/main" id="{0FDEE065-6349-9B09-A113-9F8184014CEC}"/>
                </a:ext>
              </a:extLst>
            </p:cNvPr>
            <p:cNvSpPr/>
            <p:nvPr/>
          </p:nvSpPr>
          <p:spPr>
            <a:xfrm>
              <a:off x="2905560" y="1197737"/>
              <a:ext cx="1671734" cy="1284514"/>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3" name="Picture 32" descr="A drawing of a skull">
              <a:extLst>
                <a:ext uri="{FF2B5EF4-FFF2-40B4-BE49-F238E27FC236}">
                  <a16:creationId xmlns:a16="http://schemas.microsoft.com/office/drawing/2014/main" id="{F34C4E01-032A-CBB2-5FC7-4E1023B1CDB8}"/>
                </a:ext>
              </a:extLst>
            </p:cNvPr>
            <p:cNvPicPr>
              <a:picLocks noChangeAspect="1"/>
            </p:cNvPicPr>
            <p:nvPr/>
          </p:nvPicPr>
          <p:blipFill>
            <a:blip r:embed="rId5">
              <a:extLst>
                <a:ext uri="{BEBA8EAE-BF5A-486C-A8C5-ECC9F3942E4B}">
                  <a14:imgProps xmlns:a14="http://schemas.microsoft.com/office/drawing/2010/main">
                    <a14:imgLayer r:embed="rId6">
                      <a14:imgEffect>
                        <a14:saturation sat="0"/>
                      </a14:imgEffect>
                    </a14:imgLayer>
                  </a14:imgProps>
                </a:ext>
              </a:extLst>
            </a:blip>
            <a:stretch>
              <a:fillRect/>
            </a:stretch>
          </p:blipFill>
          <p:spPr>
            <a:xfrm>
              <a:off x="2504403" y="940305"/>
              <a:ext cx="1067879" cy="692955"/>
            </a:xfrm>
            <a:prstGeom prst="rect">
              <a:avLst/>
            </a:prstGeom>
          </p:spPr>
        </p:pic>
      </p:grpSp>
      <p:grpSp>
        <p:nvGrpSpPr>
          <p:cNvPr id="47" name="Group 46" descr="A drawing of an angel">
            <a:extLst>
              <a:ext uri="{FF2B5EF4-FFF2-40B4-BE49-F238E27FC236}">
                <a16:creationId xmlns:a16="http://schemas.microsoft.com/office/drawing/2014/main" id="{BCA61F05-404E-4C14-0E04-472B1DD0D46C}"/>
              </a:ext>
            </a:extLst>
          </p:cNvPr>
          <p:cNvGrpSpPr/>
          <p:nvPr/>
        </p:nvGrpSpPr>
        <p:grpSpPr>
          <a:xfrm>
            <a:off x="4475315" y="963491"/>
            <a:ext cx="2191092" cy="1530216"/>
            <a:chOff x="4674983" y="983004"/>
            <a:chExt cx="2191092" cy="1530216"/>
          </a:xfrm>
        </p:grpSpPr>
        <p:sp>
          <p:nvSpPr>
            <p:cNvPr id="41" name="Rectangle: Rounded Corners 40">
              <a:extLst>
                <a:ext uri="{FF2B5EF4-FFF2-40B4-BE49-F238E27FC236}">
                  <a16:creationId xmlns:a16="http://schemas.microsoft.com/office/drawing/2014/main" id="{28E85641-AB53-03E3-0DF6-963AA1339375}"/>
                </a:ext>
              </a:extLst>
            </p:cNvPr>
            <p:cNvSpPr/>
            <p:nvPr/>
          </p:nvSpPr>
          <p:spPr>
            <a:xfrm>
              <a:off x="5194341" y="1228706"/>
              <a:ext cx="1671734" cy="1284514"/>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descr="A drawing of an angel">
              <a:extLst>
                <a:ext uri="{FF2B5EF4-FFF2-40B4-BE49-F238E27FC236}">
                  <a16:creationId xmlns:a16="http://schemas.microsoft.com/office/drawing/2014/main" id="{EE3AEA5C-F9C2-F1A1-1C69-F079EC0B51A6}"/>
                </a:ext>
              </a:extLst>
            </p:cNvPr>
            <p:cNvPicPr>
              <a:picLocks noChangeAspect="1"/>
            </p:cNvPicPr>
            <p:nvPr/>
          </p:nvPicPr>
          <p:blipFill>
            <a:blip r:embed="rId7">
              <a:extLst>
                <a:ext uri="{BEBA8EAE-BF5A-486C-A8C5-ECC9F3942E4B}">
                  <a14:imgProps xmlns:a14="http://schemas.microsoft.com/office/drawing/2010/main">
                    <a14:imgLayer r:embed="rId8">
                      <a14:imgEffect>
                        <a14:saturation sat="0"/>
                      </a14:imgEffect>
                    </a14:imgLayer>
                  </a14:imgProps>
                </a:ext>
              </a:extLst>
            </a:blip>
            <a:stretch>
              <a:fillRect/>
            </a:stretch>
          </p:blipFill>
          <p:spPr>
            <a:xfrm>
              <a:off x="4674983" y="983004"/>
              <a:ext cx="1140165" cy="1510703"/>
            </a:xfrm>
            <a:prstGeom prst="rect">
              <a:avLst/>
            </a:prstGeom>
          </p:spPr>
        </p:pic>
      </p:grpSp>
      <p:grpSp>
        <p:nvGrpSpPr>
          <p:cNvPr id="48" name="Group 47" descr="A drawing of a woman in robes praying">
            <a:extLst>
              <a:ext uri="{FF2B5EF4-FFF2-40B4-BE49-F238E27FC236}">
                <a16:creationId xmlns:a16="http://schemas.microsoft.com/office/drawing/2014/main" id="{CCE7509F-1C02-106C-EB5E-AA028B51031B}"/>
              </a:ext>
            </a:extLst>
          </p:cNvPr>
          <p:cNvGrpSpPr/>
          <p:nvPr/>
        </p:nvGrpSpPr>
        <p:grpSpPr>
          <a:xfrm>
            <a:off x="7051329" y="1079462"/>
            <a:ext cx="2026049" cy="1476215"/>
            <a:chOff x="7252927" y="1075414"/>
            <a:chExt cx="2026049" cy="1476215"/>
          </a:xfrm>
        </p:grpSpPr>
        <p:sp>
          <p:nvSpPr>
            <p:cNvPr id="43" name="Rectangle: Rounded Corners 42">
              <a:extLst>
                <a:ext uri="{FF2B5EF4-FFF2-40B4-BE49-F238E27FC236}">
                  <a16:creationId xmlns:a16="http://schemas.microsoft.com/office/drawing/2014/main" id="{8AF982B4-E5EC-0E15-F07A-579802ABCA9B}"/>
                </a:ext>
              </a:extLst>
            </p:cNvPr>
            <p:cNvSpPr/>
            <p:nvPr/>
          </p:nvSpPr>
          <p:spPr>
            <a:xfrm>
              <a:off x="7607242" y="1209193"/>
              <a:ext cx="1671734" cy="1284514"/>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9" name="Picture 28" descr="A drawing of a woman in robes praying">
              <a:extLst>
                <a:ext uri="{FF2B5EF4-FFF2-40B4-BE49-F238E27FC236}">
                  <a16:creationId xmlns:a16="http://schemas.microsoft.com/office/drawing/2014/main" id="{7E87EDF1-E7D8-56FD-208B-5FDE62A8227C}"/>
                </a:ext>
              </a:extLst>
            </p:cNvPr>
            <p:cNvPicPr>
              <a:picLocks noChangeAspect="1"/>
            </p:cNvPicPr>
            <p:nvPr/>
          </p:nvPicPr>
          <p:blipFill>
            <a:blip r:embed="rId9">
              <a:extLst>
                <a:ext uri="{BEBA8EAE-BF5A-486C-A8C5-ECC9F3942E4B}">
                  <a14:imgProps xmlns:a14="http://schemas.microsoft.com/office/drawing/2010/main">
                    <a14:imgLayer r:embed="rId10">
                      <a14:imgEffect>
                        <a14:saturation sat="0"/>
                      </a14:imgEffect>
                    </a14:imgLayer>
                  </a14:imgProps>
                </a:ext>
              </a:extLst>
            </a:blip>
            <a:stretch>
              <a:fillRect/>
            </a:stretch>
          </p:blipFill>
          <p:spPr>
            <a:xfrm>
              <a:off x="7252927" y="1075414"/>
              <a:ext cx="655269" cy="1476215"/>
            </a:xfrm>
            <a:prstGeom prst="rect">
              <a:avLst/>
            </a:prstGeom>
          </p:spPr>
        </p:pic>
      </p:grpSp>
      <p:grpSp>
        <p:nvGrpSpPr>
          <p:cNvPr id="49" name="Group 48" descr="A drawing of a sheep">
            <a:extLst>
              <a:ext uri="{FF2B5EF4-FFF2-40B4-BE49-F238E27FC236}">
                <a16:creationId xmlns:a16="http://schemas.microsoft.com/office/drawing/2014/main" id="{4612141A-F285-599C-8ABB-08A9418146B9}"/>
              </a:ext>
            </a:extLst>
          </p:cNvPr>
          <p:cNvGrpSpPr/>
          <p:nvPr/>
        </p:nvGrpSpPr>
        <p:grpSpPr>
          <a:xfrm>
            <a:off x="9462301" y="864438"/>
            <a:ext cx="1894154" cy="1652595"/>
            <a:chOff x="9544615" y="854794"/>
            <a:chExt cx="1894154" cy="1652595"/>
          </a:xfrm>
        </p:grpSpPr>
        <p:sp>
          <p:nvSpPr>
            <p:cNvPr id="44" name="Rectangle: Rounded Corners 43">
              <a:extLst>
                <a:ext uri="{FF2B5EF4-FFF2-40B4-BE49-F238E27FC236}">
                  <a16:creationId xmlns:a16="http://schemas.microsoft.com/office/drawing/2014/main" id="{9E155754-5313-D5A0-A782-00947D1D8BF7}"/>
                </a:ext>
              </a:extLst>
            </p:cNvPr>
            <p:cNvSpPr/>
            <p:nvPr/>
          </p:nvSpPr>
          <p:spPr>
            <a:xfrm>
              <a:off x="9767035" y="1222875"/>
              <a:ext cx="1671734" cy="1284514"/>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3" name="Picture 22" descr="A drawing of a sheep">
              <a:extLst>
                <a:ext uri="{FF2B5EF4-FFF2-40B4-BE49-F238E27FC236}">
                  <a16:creationId xmlns:a16="http://schemas.microsoft.com/office/drawing/2014/main" id="{E0B0C160-86E8-062B-6FAD-72B1996513FA}"/>
                </a:ext>
              </a:extLst>
            </p:cNvPr>
            <p:cNvPicPr>
              <a:picLocks noChangeAspect="1"/>
            </p:cNvPicPr>
            <p:nvPr/>
          </p:nvPicPr>
          <p:blipFill>
            <a:blip r:embed="rId11">
              <a:extLst>
                <a:ext uri="{BEBA8EAE-BF5A-486C-A8C5-ECC9F3942E4B}">
                  <a14:imgProps xmlns:a14="http://schemas.microsoft.com/office/drawing/2010/main">
                    <a14:imgLayer r:embed="rId12">
                      <a14:imgEffect>
                        <a14:saturation sat="0"/>
                      </a14:imgEffect>
                    </a14:imgLayer>
                  </a14:imgProps>
                </a:ext>
              </a:extLst>
            </a:blip>
            <a:stretch>
              <a:fillRect/>
            </a:stretch>
          </p:blipFill>
          <p:spPr>
            <a:xfrm>
              <a:off x="9544615" y="854794"/>
              <a:ext cx="930840" cy="778466"/>
            </a:xfrm>
            <a:prstGeom prst="rect">
              <a:avLst/>
            </a:prstGeom>
          </p:spPr>
        </p:pic>
      </p:grpSp>
      <p:grpSp>
        <p:nvGrpSpPr>
          <p:cNvPr id="52" name="Group 51" descr="A drawing of a  snake in a circle eating its own tail">
            <a:extLst>
              <a:ext uri="{FF2B5EF4-FFF2-40B4-BE49-F238E27FC236}">
                <a16:creationId xmlns:a16="http://schemas.microsoft.com/office/drawing/2014/main" id="{0E5D13F4-3BB1-540A-A37C-4728CE56311B}"/>
              </a:ext>
            </a:extLst>
          </p:cNvPr>
          <p:cNvGrpSpPr/>
          <p:nvPr/>
        </p:nvGrpSpPr>
        <p:grpSpPr>
          <a:xfrm>
            <a:off x="39189" y="2924484"/>
            <a:ext cx="2091301" cy="1625519"/>
            <a:chOff x="39189" y="2924484"/>
            <a:chExt cx="2091301" cy="1625519"/>
          </a:xfrm>
        </p:grpSpPr>
        <p:sp>
          <p:nvSpPr>
            <p:cNvPr id="38" name="Rectangle: Rounded Corners 37">
              <a:extLst>
                <a:ext uri="{FF2B5EF4-FFF2-40B4-BE49-F238E27FC236}">
                  <a16:creationId xmlns:a16="http://schemas.microsoft.com/office/drawing/2014/main" id="{13CBF1EE-C42D-DF08-9B75-1C3853E0C5B0}"/>
                </a:ext>
              </a:extLst>
            </p:cNvPr>
            <p:cNvSpPr/>
            <p:nvPr/>
          </p:nvSpPr>
          <p:spPr>
            <a:xfrm>
              <a:off x="458756" y="3265489"/>
              <a:ext cx="1671734" cy="1284514"/>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5" name="Picture 34" descr="A drawing of a  snake in a circle eating its own tail">
              <a:extLst>
                <a:ext uri="{FF2B5EF4-FFF2-40B4-BE49-F238E27FC236}">
                  <a16:creationId xmlns:a16="http://schemas.microsoft.com/office/drawing/2014/main" id="{712E7C70-1F0D-0E34-E13F-1099433C61B1}"/>
                </a:ext>
              </a:extLst>
            </p:cNvPr>
            <p:cNvPicPr>
              <a:picLocks noChangeAspect="1"/>
            </p:cNvPicPr>
            <p:nvPr/>
          </p:nvPicPr>
          <p:blipFill>
            <a:blip r:embed="rId13">
              <a:extLst>
                <a:ext uri="{BEBA8EAE-BF5A-486C-A8C5-ECC9F3942E4B}">
                  <a14:imgProps xmlns:a14="http://schemas.microsoft.com/office/drawing/2010/main">
                    <a14:imgLayer r:embed="rId14">
                      <a14:imgEffect>
                        <a14:saturation sat="0"/>
                      </a14:imgEffect>
                    </a14:imgLayer>
                  </a14:imgProps>
                </a:ext>
              </a:extLst>
            </a:blip>
            <a:stretch>
              <a:fillRect/>
            </a:stretch>
          </p:blipFill>
          <p:spPr>
            <a:xfrm>
              <a:off x="39189" y="2924484"/>
              <a:ext cx="887529" cy="771013"/>
            </a:xfrm>
            <a:prstGeom prst="rect">
              <a:avLst/>
            </a:prstGeom>
          </p:spPr>
        </p:pic>
      </p:grpSp>
      <p:grpSp>
        <p:nvGrpSpPr>
          <p:cNvPr id="7" name="Group 6" descr="A drawing of a dove with an branch in its beak">
            <a:extLst>
              <a:ext uri="{FF2B5EF4-FFF2-40B4-BE49-F238E27FC236}">
                <a16:creationId xmlns:a16="http://schemas.microsoft.com/office/drawing/2014/main" id="{376A9D76-441A-B8A1-F224-620647750A0B}"/>
              </a:ext>
            </a:extLst>
          </p:cNvPr>
          <p:cNvGrpSpPr/>
          <p:nvPr/>
        </p:nvGrpSpPr>
        <p:grpSpPr>
          <a:xfrm>
            <a:off x="2173280" y="3014123"/>
            <a:ext cx="2182501" cy="1535880"/>
            <a:chOff x="2173280" y="3014123"/>
            <a:chExt cx="2182501" cy="1535880"/>
          </a:xfrm>
        </p:grpSpPr>
        <p:sp>
          <p:nvSpPr>
            <p:cNvPr id="40" name="Rectangle: Rounded Corners 39">
              <a:extLst>
                <a:ext uri="{FF2B5EF4-FFF2-40B4-BE49-F238E27FC236}">
                  <a16:creationId xmlns:a16="http://schemas.microsoft.com/office/drawing/2014/main" id="{29E2BC34-9582-6137-5E88-F44EF0B21DA6}"/>
                </a:ext>
              </a:extLst>
            </p:cNvPr>
            <p:cNvSpPr/>
            <p:nvPr/>
          </p:nvSpPr>
          <p:spPr>
            <a:xfrm>
              <a:off x="2684047" y="3265489"/>
              <a:ext cx="1671734" cy="1284514"/>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descr="A drawing of a dove with an branch in its beak">
              <a:extLst>
                <a:ext uri="{FF2B5EF4-FFF2-40B4-BE49-F238E27FC236}">
                  <a16:creationId xmlns:a16="http://schemas.microsoft.com/office/drawing/2014/main" id="{CD29E598-E9AE-58A0-3132-77E6CF36594F}"/>
                </a:ext>
              </a:extLst>
            </p:cNvPr>
            <p:cNvPicPr>
              <a:picLocks noChangeAspect="1"/>
            </p:cNvPicPr>
            <p:nvPr/>
          </p:nvPicPr>
          <p:blipFill>
            <a:blip r:embed="rId15">
              <a:extLst>
                <a:ext uri="{BEBA8EAE-BF5A-486C-A8C5-ECC9F3942E4B}">
                  <a14:imgProps xmlns:a14="http://schemas.microsoft.com/office/drawing/2010/main">
                    <a14:imgLayer r:embed="rId16">
                      <a14:imgEffect>
                        <a14:saturation sat="0"/>
                      </a14:imgEffect>
                    </a14:imgLayer>
                  </a14:imgProps>
                </a:ext>
              </a:extLst>
            </a:blip>
            <a:stretch>
              <a:fillRect/>
            </a:stretch>
          </p:blipFill>
          <p:spPr>
            <a:xfrm>
              <a:off x="2173280" y="3014123"/>
              <a:ext cx="1251055" cy="749605"/>
            </a:xfrm>
            <a:prstGeom prst="rect">
              <a:avLst/>
            </a:prstGeom>
          </p:spPr>
        </p:pic>
      </p:grpSp>
      <p:grpSp>
        <p:nvGrpSpPr>
          <p:cNvPr id="55" name="Group 54" descr="A drawing of palm fronds">
            <a:extLst>
              <a:ext uri="{FF2B5EF4-FFF2-40B4-BE49-F238E27FC236}">
                <a16:creationId xmlns:a16="http://schemas.microsoft.com/office/drawing/2014/main" id="{36F77336-5E67-9C57-C112-A88861BF1F97}"/>
              </a:ext>
            </a:extLst>
          </p:cNvPr>
          <p:cNvGrpSpPr/>
          <p:nvPr/>
        </p:nvGrpSpPr>
        <p:grpSpPr>
          <a:xfrm>
            <a:off x="4994673" y="2964863"/>
            <a:ext cx="1671734" cy="1585760"/>
            <a:chOff x="7543466" y="2960903"/>
            <a:chExt cx="1671734" cy="1585760"/>
          </a:xfrm>
        </p:grpSpPr>
        <p:sp>
          <p:nvSpPr>
            <p:cNvPr id="54" name="Rectangle: Rounded Corners 53">
              <a:extLst>
                <a:ext uri="{FF2B5EF4-FFF2-40B4-BE49-F238E27FC236}">
                  <a16:creationId xmlns:a16="http://schemas.microsoft.com/office/drawing/2014/main" id="{70A5A315-937D-B50B-6C93-35657ABEE0CF}"/>
                </a:ext>
              </a:extLst>
            </p:cNvPr>
            <p:cNvSpPr/>
            <p:nvPr/>
          </p:nvSpPr>
          <p:spPr>
            <a:xfrm>
              <a:off x="7543466" y="3262149"/>
              <a:ext cx="1671734" cy="1284514"/>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1" name="Picture 30" descr="A drawing of palm fronds">
              <a:extLst>
                <a:ext uri="{FF2B5EF4-FFF2-40B4-BE49-F238E27FC236}">
                  <a16:creationId xmlns:a16="http://schemas.microsoft.com/office/drawing/2014/main" id="{BF70BFA6-AC50-EF49-BCF2-26F9D88E32D5}"/>
                </a:ext>
              </a:extLst>
            </p:cNvPr>
            <p:cNvPicPr>
              <a:picLocks noChangeAspect="1"/>
            </p:cNvPicPr>
            <p:nvPr/>
          </p:nvPicPr>
          <p:blipFill>
            <a:blip r:embed="rId17">
              <a:extLst>
                <a:ext uri="{BEBA8EAE-BF5A-486C-A8C5-ECC9F3942E4B}">
                  <a14:imgProps xmlns:a14="http://schemas.microsoft.com/office/drawing/2010/main">
                    <a14:imgLayer r:embed="rId18">
                      <a14:imgEffect>
                        <a14:saturation sat="0"/>
                      </a14:imgEffect>
                    </a14:imgLayer>
                  </a14:imgProps>
                </a:ext>
              </a:extLst>
            </a:blip>
            <a:stretch>
              <a:fillRect/>
            </a:stretch>
          </p:blipFill>
          <p:spPr>
            <a:xfrm>
              <a:off x="7603887" y="2960903"/>
              <a:ext cx="1562289" cy="589271"/>
            </a:xfrm>
            <a:prstGeom prst="rect">
              <a:avLst/>
            </a:prstGeom>
          </p:spPr>
        </p:pic>
      </p:grpSp>
      <p:grpSp>
        <p:nvGrpSpPr>
          <p:cNvPr id="57" name="Group 56" descr="A close-up of a man's and woman's hand clasped together">
            <a:extLst>
              <a:ext uri="{FF2B5EF4-FFF2-40B4-BE49-F238E27FC236}">
                <a16:creationId xmlns:a16="http://schemas.microsoft.com/office/drawing/2014/main" id="{DCE81D4B-F8F6-9F4B-BBC0-4635C7AFF002}"/>
              </a:ext>
            </a:extLst>
          </p:cNvPr>
          <p:cNvGrpSpPr/>
          <p:nvPr/>
        </p:nvGrpSpPr>
        <p:grpSpPr>
          <a:xfrm>
            <a:off x="7402068" y="2866883"/>
            <a:ext cx="1802120" cy="1679890"/>
            <a:chOff x="7547063" y="2871016"/>
            <a:chExt cx="1802120" cy="1679890"/>
          </a:xfrm>
        </p:grpSpPr>
        <p:sp>
          <p:nvSpPr>
            <p:cNvPr id="56" name="Rectangle: Rounded Corners 55">
              <a:extLst>
                <a:ext uri="{FF2B5EF4-FFF2-40B4-BE49-F238E27FC236}">
                  <a16:creationId xmlns:a16="http://schemas.microsoft.com/office/drawing/2014/main" id="{37958C18-10C5-3A69-C036-F65115CE8285}"/>
                </a:ext>
              </a:extLst>
            </p:cNvPr>
            <p:cNvSpPr/>
            <p:nvPr/>
          </p:nvSpPr>
          <p:spPr>
            <a:xfrm>
              <a:off x="7547063" y="3266392"/>
              <a:ext cx="1671734" cy="1284514"/>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close-up of a man's and woman's hand clasped together">
              <a:extLst>
                <a:ext uri="{FF2B5EF4-FFF2-40B4-BE49-F238E27FC236}">
                  <a16:creationId xmlns:a16="http://schemas.microsoft.com/office/drawing/2014/main" id="{043FDB63-C7F8-55DD-7DF4-CADAC6CE1D39}"/>
                </a:ext>
              </a:extLst>
            </p:cNvPr>
            <p:cNvPicPr>
              <a:picLocks noChangeAspect="1"/>
            </p:cNvPicPr>
            <p:nvPr/>
          </p:nvPicPr>
          <p:blipFill>
            <a:blip r:embed="rId19">
              <a:extLst>
                <a:ext uri="{BEBA8EAE-BF5A-486C-A8C5-ECC9F3942E4B}">
                  <a14:imgProps xmlns:a14="http://schemas.microsoft.com/office/drawing/2010/main">
                    <a14:imgLayer r:embed="rId20">
                      <a14:imgEffect>
                        <a14:saturation sat="0"/>
                      </a14:imgEffect>
                    </a14:imgLayer>
                  </a14:imgProps>
                </a:ext>
              </a:extLst>
            </a:blip>
            <a:stretch>
              <a:fillRect/>
            </a:stretch>
          </p:blipFill>
          <p:spPr>
            <a:xfrm>
              <a:off x="7634272" y="2871016"/>
              <a:ext cx="1714911" cy="710287"/>
            </a:xfrm>
            <a:prstGeom prst="rect">
              <a:avLst/>
            </a:prstGeom>
          </p:spPr>
        </p:pic>
      </p:grpSp>
      <p:grpSp>
        <p:nvGrpSpPr>
          <p:cNvPr id="58" name="Group 57" descr="A laurel wreath with a bow">
            <a:extLst>
              <a:ext uri="{FF2B5EF4-FFF2-40B4-BE49-F238E27FC236}">
                <a16:creationId xmlns:a16="http://schemas.microsoft.com/office/drawing/2014/main" id="{766D37F2-C1BE-517A-5B00-234DAACAFDCC}"/>
              </a:ext>
            </a:extLst>
          </p:cNvPr>
          <p:cNvGrpSpPr/>
          <p:nvPr/>
        </p:nvGrpSpPr>
        <p:grpSpPr>
          <a:xfrm>
            <a:off x="9218797" y="2953188"/>
            <a:ext cx="2137658" cy="1593475"/>
            <a:chOff x="9218797" y="2953188"/>
            <a:chExt cx="2137658" cy="1593475"/>
          </a:xfrm>
        </p:grpSpPr>
        <p:sp>
          <p:nvSpPr>
            <p:cNvPr id="50" name="Rectangle: Rounded Corners 49">
              <a:extLst>
                <a:ext uri="{FF2B5EF4-FFF2-40B4-BE49-F238E27FC236}">
                  <a16:creationId xmlns:a16="http://schemas.microsoft.com/office/drawing/2014/main" id="{5D556379-7EED-49CA-DC13-45DB55065C65}"/>
                </a:ext>
              </a:extLst>
            </p:cNvPr>
            <p:cNvSpPr/>
            <p:nvPr/>
          </p:nvSpPr>
          <p:spPr>
            <a:xfrm>
              <a:off x="9684721" y="3262149"/>
              <a:ext cx="1671734" cy="1284514"/>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5" name="Picture 24" descr="A laurel wreath with a bow">
              <a:extLst>
                <a:ext uri="{FF2B5EF4-FFF2-40B4-BE49-F238E27FC236}">
                  <a16:creationId xmlns:a16="http://schemas.microsoft.com/office/drawing/2014/main" id="{1E3A87D2-A464-823D-AF09-84B64C712953}"/>
                </a:ext>
              </a:extLst>
            </p:cNvPr>
            <p:cNvPicPr>
              <a:picLocks noChangeAspect="1"/>
            </p:cNvPicPr>
            <p:nvPr/>
          </p:nvPicPr>
          <p:blipFill>
            <a:blip r:embed="rId21">
              <a:extLst>
                <a:ext uri="{BEBA8EAE-BF5A-486C-A8C5-ECC9F3942E4B}">
                  <a14:imgProps xmlns:a14="http://schemas.microsoft.com/office/drawing/2010/main">
                    <a14:imgLayer r:embed="rId22">
                      <a14:imgEffect>
                        <a14:saturation sat="0"/>
                      </a14:imgEffect>
                    </a14:imgLayer>
                  </a14:imgProps>
                </a:ext>
              </a:extLst>
            </a:blip>
            <a:stretch>
              <a:fillRect/>
            </a:stretch>
          </p:blipFill>
          <p:spPr>
            <a:xfrm>
              <a:off x="9218797" y="2953188"/>
              <a:ext cx="1002784" cy="832218"/>
            </a:xfrm>
            <a:prstGeom prst="rect">
              <a:avLst/>
            </a:prstGeom>
          </p:spPr>
        </p:pic>
      </p:grpSp>
      <p:grpSp>
        <p:nvGrpSpPr>
          <p:cNvPr id="60" name="Group 59" descr="A bunch of grapes on a branch">
            <a:extLst>
              <a:ext uri="{FF2B5EF4-FFF2-40B4-BE49-F238E27FC236}">
                <a16:creationId xmlns:a16="http://schemas.microsoft.com/office/drawing/2014/main" id="{4EA2F109-E377-CFAD-818C-375702A51338}"/>
              </a:ext>
            </a:extLst>
          </p:cNvPr>
          <p:cNvGrpSpPr/>
          <p:nvPr/>
        </p:nvGrpSpPr>
        <p:grpSpPr>
          <a:xfrm>
            <a:off x="19449" y="5232189"/>
            <a:ext cx="2111041" cy="1385566"/>
            <a:chOff x="19449" y="5232189"/>
            <a:chExt cx="2111041" cy="1385566"/>
          </a:xfrm>
        </p:grpSpPr>
        <p:sp>
          <p:nvSpPr>
            <p:cNvPr id="39" name="Rectangle: Rounded Corners 38">
              <a:extLst>
                <a:ext uri="{FF2B5EF4-FFF2-40B4-BE49-F238E27FC236}">
                  <a16:creationId xmlns:a16="http://schemas.microsoft.com/office/drawing/2014/main" id="{744DF396-DA30-2353-DFD7-1EE10D8BC1FB}"/>
                </a:ext>
              </a:extLst>
            </p:cNvPr>
            <p:cNvSpPr/>
            <p:nvPr/>
          </p:nvSpPr>
          <p:spPr>
            <a:xfrm>
              <a:off x="458756" y="5333241"/>
              <a:ext cx="1671734" cy="1284514"/>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9" name="Picture 18" descr="A bunch of grapes on a branch">
              <a:extLst>
                <a:ext uri="{FF2B5EF4-FFF2-40B4-BE49-F238E27FC236}">
                  <a16:creationId xmlns:a16="http://schemas.microsoft.com/office/drawing/2014/main" id="{0411A941-351C-B687-F5C6-5BAF8D56AB9D}"/>
                </a:ext>
              </a:extLst>
            </p:cNvPr>
            <p:cNvPicPr>
              <a:picLocks noChangeAspect="1"/>
            </p:cNvPicPr>
            <p:nvPr/>
          </p:nvPicPr>
          <p:blipFill>
            <a:blip r:embed="rId23">
              <a:extLst>
                <a:ext uri="{BEBA8EAE-BF5A-486C-A8C5-ECC9F3942E4B}">
                  <a14:imgProps xmlns:a14="http://schemas.microsoft.com/office/drawing/2010/main">
                    <a14:imgLayer r:embed="rId24">
                      <a14:imgEffect>
                        <a14:saturation sat="0"/>
                      </a14:imgEffect>
                    </a14:imgLayer>
                  </a14:imgProps>
                </a:ext>
              </a:extLst>
            </a:blip>
            <a:stretch>
              <a:fillRect/>
            </a:stretch>
          </p:blipFill>
          <p:spPr>
            <a:xfrm>
              <a:off x="19449" y="5232189"/>
              <a:ext cx="938494" cy="819221"/>
            </a:xfrm>
            <a:prstGeom prst="rect">
              <a:avLst/>
            </a:prstGeom>
          </p:spPr>
        </p:pic>
      </p:grpSp>
      <p:grpSp>
        <p:nvGrpSpPr>
          <p:cNvPr id="61" name="Group 60" descr="A black and white image of wheat">
            <a:extLst>
              <a:ext uri="{FF2B5EF4-FFF2-40B4-BE49-F238E27FC236}">
                <a16:creationId xmlns:a16="http://schemas.microsoft.com/office/drawing/2014/main" id="{1B99D22E-C259-2F44-7BC7-4C217A7EC3E2}"/>
              </a:ext>
            </a:extLst>
          </p:cNvPr>
          <p:cNvGrpSpPr/>
          <p:nvPr/>
        </p:nvGrpSpPr>
        <p:grpSpPr>
          <a:xfrm>
            <a:off x="2226947" y="5051152"/>
            <a:ext cx="2128834" cy="1604436"/>
            <a:chOff x="2226947" y="5051152"/>
            <a:chExt cx="2128834" cy="1604436"/>
          </a:xfrm>
        </p:grpSpPr>
        <p:sp>
          <p:nvSpPr>
            <p:cNvPr id="51" name="Rectangle: Rounded Corners 50">
              <a:extLst>
                <a:ext uri="{FF2B5EF4-FFF2-40B4-BE49-F238E27FC236}">
                  <a16:creationId xmlns:a16="http://schemas.microsoft.com/office/drawing/2014/main" id="{0B2ADFBF-9E64-AE8D-E173-4B35F2A94304}"/>
                </a:ext>
              </a:extLst>
            </p:cNvPr>
            <p:cNvSpPr/>
            <p:nvPr/>
          </p:nvSpPr>
          <p:spPr>
            <a:xfrm>
              <a:off x="2684047" y="5333241"/>
              <a:ext cx="1671734" cy="1284514"/>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7" name="Picture 36" descr="A black and white image of wheat">
              <a:extLst>
                <a:ext uri="{FF2B5EF4-FFF2-40B4-BE49-F238E27FC236}">
                  <a16:creationId xmlns:a16="http://schemas.microsoft.com/office/drawing/2014/main" id="{43491BEC-8EDD-F751-8390-45EA00637915}"/>
                </a:ext>
              </a:extLst>
            </p:cNvPr>
            <p:cNvPicPr>
              <a:picLocks noChangeAspect="1"/>
            </p:cNvPicPr>
            <p:nvPr/>
          </p:nvPicPr>
          <p:blipFill>
            <a:blip r:embed="rId25">
              <a:extLst>
                <a:ext uri="{BEBA8EAE-BF5A-486C-A8C5-ECC9F3942E4B}">
                  <a14:imgProps xmlns:a14="http://schemas.microsoft.com/office/drawing/2010/main">
                    <a14:imgLayer r:embed="rId26">
                      <a14:imgEffect>
                        <a14:saturation sat="0"/>
                      </a14:imgEffect>
                    </a14:imgLayer>
                  </a14:imgProps>
                </a:ext>
              </a:extLst>
            </a:blip>
            <a:stretch>
              <a:fillRect/>
            </a:stretch>
          </p:blipFill>
          <p:spPr>
            <a:xfrm>
              <a:off x="2226947" y="5051152"/>
              <a:ext cx="914200" cy="1604436"/>
            </a:xfrm>
            <a:prstGeom prst="rect">
              <a:avLst/>
            </a:prstGeom>
          </p:spPr>
        </p:pic>
      </p:grpSp>
      <p:grpSp>
        <p:nvGrpSpPr>
          <p:cNvPr id="65" name="Group 64" descr="A drawing of a bunch of lilies">
            <a:extLst>
              <a:ext uri="{FF2B5EF4-FFF2-40B4-BE49-F238E27FC236}">
                <a16:creationId xmlns:a16="http://schemas.microsoft.com/office/drawing/2014/main" id="{23641F98-12AF-6533-7EDC-C18AAEAF300B}"/>
              </a:ext>
            </a:extLst>
          </p:cNvPr>
          <p:cNvGrpSpPr/>
          <p:nvPr/>
        </p:nvGrpSpPr>
        <p:grpSpPr>
          <a:xfrm>
            <a:off x="4611883" y="4954463"/>
            <a:ext cx="2054524" cy="1663292"/>
            <a:chOff x="4746159" y="4954463"/>
            <a:chExt cx="2054524" cy="1663292"/>
          </a:xfrm>
        </p:grpSpPr>
        <p:sp>
          <p:nvSpPr>
            <p:cNvPr id="59" name="Rectangle: Rounded Corners 58">
              <a:extLst>
                <a:ext uri="{FF2B5EF4-FFF2-40B4-BE49-F238E27FC236}">
                  <a16:creationId xmlns:a16="http://schemas.microsoft.com/office/drawing/2014/main" id="{0147F0B4-223B-F395-B77E-6F02E623FBCF}"/>
                </a:ext>
              </a:extLst>
            </p:cNvPr>
            <p:cNvSpPr/>
            <p:nvPr/>
          </p:nvSpPr>
          <p:spPr>
            <a:xfrm>
              <a:off x="5128949" y="5333241"/>
              <a:ext cx="1671734" cy="1284514"/>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7" name="Picture 26" descr="A drawing of a bunch of lilies">
              <a:extLst>
                <a:ext uri="{FF2B5EF4-FFF2-40B4-BE49-F238E27FC236}">
                  <a16:creationId xmlns:a16="http://schemas.microsoft.com/office/drawing/2014/main" id="{4F21B759-07F4-6FFD-CF20-F6389E01590B}"/>
                </a:ext>
              </a:extLst>
            </p:cNvPr>
            <p:cNvPicPr>
              <a:picLocks noChangeAspect="1"/>
            </p:cNvPicPr>
            <p:nvPr/>
          </p:nvPicPr>
          <p:blipFill>
            <a:blip r:embed="rId27">
              <a:extLst>
                <a:ext uri="{BEBA8EAE-BF5A-486C-A8C5-ECC9F3942E4B}">
                  <a14:imgProps xmlns:a14="http://schemas.microsoft.com/office/drawing/2010/main">
                    <a14:imgLayer r:embed="rId28">
                      <a14:imgEffect>
                        <a14:saturation sat="0"/>
                      </a14:imgEffect>
                    </a14:imgLayer>
                  </a14:imgProps>
                </a:ext>
              </a:extLst>
            </a:blip>
            <a:stretch>
              <a:fillRect/>
            </a:stretch>
          </p:blipFill>
          <p:spPr>
            <a:xfrm>
              <a:off x="4746159" y="4954463"/>
              <a:ext cx="946786" cy="791439"/>
            </a:xfrm>
            <a:prstGeom prst="rect">
              <a:avLst/>
            </a:prstGeom>
          </p:spPr>
        </p:pic>
      </p:grpSp>
      <p:grpSp>
        <p:nvGrpSpPr>
          <p:cNvPr id="63" name="Group 62" descr="A drawing of a branch of ivy">
            <a:extLst>
              <a:ext uri="{FF2B5EF4-FFF2-40B4-BE49-F238E27FC236}">
                <a16:creationId xmlns:a16="http://schemas.microsoft.com/office/drawing/2014/main" id="{08A02AD4-EB9A-CB66-FBA1-5424CADDA7CC}"/>
              </a:ext>
            </a:extLst>
          </p:cNvPr>
          <p:cNvGrpSpPr/>
          <p:nvPr/>
        </p:nvGrpSpPr>
        <p:grpSpPr>
          <a:xfrm>
            <a:off x="6975917" y="5022035"/>
            <a:ext cx="2097885" cy="1595720"/>
            <a:chOff x="7208121" y="4954463"/>
            <a:chExt cx="2097885" cy="1595720"/>
          </a:xfrm>
        </p:grpSpPr>
        <p:sp>
          <p:nvSpPr>
            <p:cNvPr id="62" name="Rectangle: Rounded Corners 61">
              <a:extLst>
                <a:ext uri="{FF2B5EF4-FFF2-40B4-BE49-F238E27FC236}">
                  <a16:creationId xmlns:a16="http://schemas.microsoft.com/office/drawing/2014/main" id="{BBF3B17D-F9AD-12F9-03EC-381D0E4893A2}"/>
                </a:ext>
              </a:extLst>
            </p:cNvPr>
            <p:cNvSpPr/>
            <p:nvPr/>
          </p:nvSpPr>
          <p:spPr>
            <a:xfrm>
              <a:off x="7634272" y="5265669"/>
              <a:ext cx="1671734" cy="1284514"/>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1" name="Picture 20" descr="A drawing of a branch of ivy">
              <a:extLst>
                <a:ext uri="{FF2B5EF4-FFF2-40B4-BE49-F238E27FC236}">
                  <a16:creationId xmlns:a16="http://schemas.microsoft.com/office/drawing/2014/main" id="{7B84A6AC-950F-49E6-8A73-CA4A87AA54FD}"/>
                </a:ext>
              </a:extLst>
            </p:cNvPr>
            <p:cNvPicPr>
              <a:picLocks noChangeAspect="1"/>
            </p:cNvPicPr>
            <p:nvPr/>
          </p:nvPicPr>
          <p:blipFill>
            <a:blip r:embed="rId29">
              <a:extLst>
                <a:ext uri="{BEBA8EAE-BF5A-486C-A8C5-ECC9F3942E4B}">
                  <a14:imgProps xmlns:a14="http://schemas.microsoft.com/office/drawing/2010/main">
                    <a14:imgLayer r:embed="rId30">
                      <a14:imgEffect>
                        <a14:saturation sat="0"/>
                      </a14:imgEffect>
                    </a14:imgLayer>
                  </a14:imgProps>
                </a:ext>
              </a:extLst>
            </a:blip>
            <a:stretch>
              <a:fillRect/>
            </a:stretch>
          </p:blipFill>
          <p:spPr>
            <a:xfrm>
              <a:off x="7208121" y="4954463"/>
              <a:ext cx="1134426" cy="844883"/>
            </a:xfrm>
            <a:prstGeom prst="rect">
              <a:avLst/>
            </a:prstGeom>
          </p:spPr>
        </p:pic>
      </p:grpSp>
    </p:spTree>
    <p:extLst>
      <p:ext uri="{BB962C8B-B14F-4D97-AF65-F5344CB8AC3E}">
        <p14:creationId xmlns:p14="http://schemas.microsoft.com/office/powerpoint/2010/main" val="10320054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51A1D79-D3F6-57F4-1B0B-5E864027CA12}"/>
              </a:ext>
            </a:extLst>
          </p:cNvPr>
          <p:cNvSpPr>
            <a:spLocks noGrp="1"/>
          </p:cNvSpPr>
          <p:nvPr>
            <p:ph type="title"/>
          </p:nvPr>
        </p:nvSpPr>
        <p:spPr/>
        <p:txBody>
          <a:bodyPr/>
          <a:lstStyle/>
          <a:p>
            <a:r>
              <a:rPr lang="en-GB"/>
              <a:t>Can you match the meaning to each image – Answers </a:t>
            </a:r>
            <a:r>
              <a:rPr lang="en-GB">
                <a:solidFill>
                  <a:schemeClr val="bg1"/>
                </a:solidFill>
              </a:rPr>
              <a:t>1</a:t>
            </a:r>
          </a:p>
        </p:txBody>
      </p:sp>
      <p:grpSp>
        <p:nvGrpSpPr>
          <p:cNvPr id="45" name="Group 44" descr="A drawing of a baby angel/cherub">
            <a:extLst>
              <a:ext uri="{FF2B5EF4-FFF2-40B4-BE49-F238E27FC236}">
                <a16:creationId xmlns:a16="http://schemas.microsoft.com/office/drawing/2014/main" id="{54608C74-9E86-E6C0-80B9-95467EBB1757}"/>
              </a:ext>
            </a:extLst>
          </p:cNvPr>
          <p:cNvGrpSpPr/>
          <p:nvPr/>
        </p:nvGrpSpPr>
        <p:grpSpPr>
          <a:xfrm>
            <a:off x="82169" y="914181"/>
            <a:ext cx="2048321" cy="1568070"/>
            <a:chOff x="210987" y="913778"/>
            <a:chExt cx="2048321" cy="1568070"/>
          </a:xfrm>
        </p:grpSpPr>
        <p:sp>
          <p:nvSpPr>
            <p:cNvPr id="42" name="Rectangle: Rounded Corners 41">
              <a:extLst>
                <a:ext uri="{FF2B5EF4-FFF2-40B4-BE49-F238E27FC236}">
                  <a16:creationId xmlns:a16="http://schemas.microsoft.com/office/drawing/2014/main" id="{E8409748-07A4-FB60-3D30-7126A7EE072A}"/>
                </a:ext>
              </a:extLst>
            </p:cNvPr>
            <p:cNvSpPr/>
            <p:nvPr/>
          </p:nvSpPr>
          <p:spPr>
            <a:xfrm>
              <a:off x="587574" y="1197334"/>
              <a:ext cx="1671734" cy="1284514"/>
            </a:xfrm>
            <a:prstGeom prst="roundRect">
              <a:avLst/>
            </a:prstGeom>
            <a:noFill/>
            <a:ln w="38100">
              <a:solidFill>
                <a:srgbClr val="7AA6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descr="A drawing of a baby angel/cherub">
              <a:extLst>
                <a:ext uri="{FF2B5EF4-FFF2-40B4-BE49-F238E27FC236}">
                  <a16:creationId xmlns:a16="http://schemas.microsoft.com/office/drawing/2014/main" id="{9B5A53C8-0BCB-84F2-06C4-FC7A3DAB8757}"/>
                </a:ext>
              </a:extLst>
            </p:cNvPr>
            <p:cNvPicPr>
              <a:picLocks noChangeAspect="1"/>
            </p:cNvPicPr>
            <p:nvPr/>
          </p:nvPicPr>
          <p:blipFill>
            <a:blip r:embed="rId3"/>
            <a:stretch>
              <a:fillRect/>
            </a:stretch>
          </p:blipFill>
          <p:spPr>
            <a:xfrm>
              <a:off x="210987" y="913778"/>
              <a:ext cx="1076175" cy="660497"/>
            </a:xfrm>
            <a:prstGeom prst="rect">
              <a:avLst/>
            </a:prstGeom>
          </p:spPr>
        </p:pic>
      </p:grpSp>
      <p:sp>
        <p:nvSpPr>
          <p:cNvPr id="4" name="TextBox 3">
            <a:extLst>
              <a:ext uri="{FF2B5EF4-FFF2-40B4-BE49-F238E27FC236}">
                <a16:creationId xmlns:a16="http://schemas.microsoft.com/office/drawing/2014/main" id="{F401E763-A8FB-3577-B4EE-9FDEAB42C3E9}"/>
              </a:ext>
            </a:extLst>
          </p:cNvPr>
          <p:cNvSpPr txBox="1"/>
          <p:nvPr/>
        </p:nvSpPr>
        <p:spPr>
          <a:xfrm>
            <a:off x="738466" y="1301837"/>
            <a:ext cx="1408657" cy="1200329"/>
          </a:xfrm>
          <a:prstGeom prst="rect">
            <a:avLst/>
          </a:prstGeom>
          <a:noFill/>
        </p:spPr>
        <p:txBody>
          <a:bodyPr wrap="square">
            <a:spAutoFit/>
          </a:bodyPr>
          <a:lstStyle/>
          <a:p>
            <a:r>
              <a:rPr lang="en-GB" sz="1200" b="1">
                <a:latin typeface="Arial"/>
              </a:rPr>
              <a:t>Cherub</a:t>
            </a:r>
          </a:p>
          <a:p>
            <a:r>
              <a:rPr lang="en-GB" sz="1200">
                <a:latin typeface="Arial"/>
              </a:rPr>
              <a:t>Angelic winged creature that accompanies the departed soul to Heaven</a:t>
            </a:r>
            <a:r>
              <a:rPr lang="en-US" sz="1200">
                <a:latin typeface="Arial"/>
              </a:rPr>
              <a:t>.</a:t>
            </a:r>
            <a:endParaRPr lang="en-GB" sz="1200"/>
          </a:p>
        </p:txBody>
      </p:sp>
      <p:grpSp>
        <p:nvGrpSpPr>
          <p:cNvPr id="46" name="Group 45" descr="A drawing of a skull">
            <a:extLst>
              <a:ext uri="{FF2B5EF4-FFF2-40B4-BE49-F238E27FC236}">
                <a16:creationId xmlns:a16="http://schemas.microsoft.com/office/drawing/2014/main" id="{6F987D71-490D-9037-9F55-2D72EAEA8927}"/>
              </a:ext>
            </a:extLst>
          </p:cNvPr>
          <p:cNvGrpSpPr/>
          <p:nvPr/>
        </p:nvGrpSpPr>
        <p:grpSpPr>
          <a:xfrm>
            <a:off x="2282890" y="944348"/>
            <a:ext cx="2072891" cy="1541946"/>
            <a:chOff x="2504403" y="940305"/>
            <a:chExt cx="2072891" cy="1541946"/>
          </a:xfrm>
        </p:grpSpPr>
        <p:sp>
          <p:nvSpPr>
            <p:cNvPr id="11" name="Rectangle: Rounded Corners 10">
              <a:extLst>
                <a:ext uri="{FF2B5EF4-FFF2-40B4-BE49-F238E27FC236}">
                  <a16:creationId xmlns:a16="http://schemas.microsoft.com/office/drawing/2014/main" id="{0FDEE065-6349-9B09-A113-9F8184014CEC}"/>
                </a:ext>
              </a:extLst>
            </p:cNvPr>
            <p:cNvSpPr/>
            <p:nvPr/>
          </p:nvSpPr>
          <p:spPr>
            <a:xfrm>
              <a:off x="2905560" y="1197737"/>
              <a:ext cx="1671734" cy="1284514"/>
            </a:xfrm>
            <a:prstGeom prst="roundRect">
              <a:avLst/>
            </a:prstGeom>
            <a:noFill/>
            <a:ln w="38100">
              <a:solidFill>
                <a:srgbClr val="7AA6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3" name="Picture 32" descr="A drawing of a skull">
              <a:extLst>
                <a:ext uri="{FF2B5EF4-FFF2-40B4-BE49-F238E27FC236}">
                  <a16:creationId xmlns:a16="http://schemas.microsoft.com/office/drawing/2014/main" id="{F34C4E01-032A-CBB2-5FC7-4E1023B1CDB8}"/>
                </a:ext>
              </a:extLst>
            </p:cNvPr>
            <p:cNvPicPr>
              <a:picLocks noChangeAspect="1"/>
            </p:cNvPicPr>
            <p:nvPr/>
          </p:nvPicPr>
          <p:blipFill>
            <a:blip r:embed="rId4"/>
            <a:stretch>
              <a:fillRect/>
            </a:stretch>
          </p:blipFill>
          <p:spPr>
            <a:xfrm>
              <a:off x="2504403" y="940305"/>
              <a:ext cx="1067879" cy="692955"/>
            </a:xfrm>
            <a:prstGeom prst="rect">
              <a:avLst/>
            </a:prstGeom>
          </p:spPr>
        </p:pic>
      </p:grpSp>
      <p:sp>
        <p:nvSpPr>
          <p:cNvPr id="18" name="TextBox 17">
            <a:extLst>
              <a:ext uri="{FF2B5EF4-FFF2-40B4-BE49-F238E27FC236}">
                <a16:creationId xmlns:a16="http://schemas.microsoft.com/office/drawing/2014/main" id="{F3B3C1A6-E979-9F46-E45D-2D59050BA0F0}"/>
              </a:ext>
            </a:extLst>
          </p:cNvPr>
          <p:cNvSpPr txBox="1"/>
          <p:nvPr/>
        </p:nvSpPr>
        <p:spPr>
          <a:xfrm>
            <a:off x="2969396" y="1319970"/>
            <a:ext cx="1408657" cy="646331"/>
          </a:xfrm>
          <a:prstGeom prst="rect">
            <a:avLst/>
          </a:prstGeom>
          <a:noFill/>
        </p:spPr>
        <p:txBody>
          <a:bodyPr wrap="square">
            <a:spAutoFit/>
          </a:bodyPr>
          <a:lstStyle/>
          <a:p>
            <a:r>
              <a:rPr lang="en-GB" sz="1200" b="1">
                <a:latin typeface="Arial"/>
              </a:rPr>
              <a:t>Skull</a:t>
            </a:r>
          </a:p>
          <a:p>
            <a:r>
              <a:rPr lang="en-GB" sz="1200">
                <a:latin typeface="Arial"/>
              </a:rPr>
              <a:t>A symbol of death and mortality</a:t>
            </a:r>
            <a:r>
              <a:rPr lang="en-US" sz="1200">
                <a:latin typeface="Arial"/>
              </a:rPr>
              <a:t>.</a:t>
            </a:r>
            <a:endParaRPr lang="en-GB" sz="1200"/>
          </a:p>
        </p:txBody>
      </p:sp>
      <p:grpSp>
        <p:nvGrpSpPr>
          <p:cNvPr id="47" name="Group 46" descr="A drawing of an angel">
            <a:extLst>
              <a:ext uri="{FF2B5EF4-FFF2-40B4-BE49-F238E27FC236}">
                <a16:creationId xmlns:a16="http://schemas.microsoft.com/office/drawing/2014/main" id="{BCA61F05-404E-4C14-0E04-472B1DD0D46C}"/>
              </a:ext>
            </a:extLst>
          </p:cNvPr>
          <p:cNvGrpSpPr/>
          <p:nvPr/>
        </p:nvGrpSpPr>
        <p:grpSpPr>
          <a:xfrm>
            <a:off x="4475315" y="963491"/>
            <a:ext cx="2191092" cy="1530216"/>
            <a:chOff x="4674983" y="983004"/>
            <a:chExt cx="2191092" cy="1530216"/>
          </a:xfrm>
        </p:grpSpPr>
        <p:sp>
          <p:nvSpPr>
            <p:cNvPr id="41" name="Rectangle: Rounded Corners 40">
              <a:extLst>
                <a:ext uri="{FF2B5EF4-FFF2-40B4-BE49-F238E27FC236}">
                  <a16:creationId xmlns:a16="http://schemas.microsoft.com/office/drawing/2014/main" id="{28E85641-AB53-03E3-0DF6-963AA1339375}"/>
                </a:ext>
              </a:extLst>
            </p:cNvPr>
            <p:cNvSpPr/>
            <p:nvPr/>
          </p:nvSpPr>
          <p:spPr>
            <a:xfrm>
              <a:off x="5194341" y="1228706"/>
              <a:ext cx="1671734" cy="1284514"/>
            </a:xfrm>
            <a:prstGeom prst="roundRect">
              <a:avLst/>
            </a:prstGeom>
            <a:noFill/>
            <a:ln w="38100">
              <a:solidFill>
                <a:srgbClr val="7AA6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descr="A drawing of an angel">
              <a:extLst>
                <a:ext uri="{FF2B5EF4-FFF2-40B4-BE49-F238E27FC236}">
                  <a16:creationId xmlns:a16="http://schemas.microsoft.com/office/drawing/2014/main" id="{EE3AEA5C-F9C2-F1A1-1C69-F079EC0B51A6}"/>
                </a:ext>
              </a:extLst>
            </p:cNvPr>
            <p:cNvPicPr>
              <a:picLocks noChangeAspect="1"/>
            </p:cNvPicPr>
            <p:nvPr/>
          </p:nvPicPr>
          <p:blipFill>
            <a:blip r:embed="rId5"/>
            <a:stretch>
              <a:fillRect/>
            </a:stretch>
          </p:blipFill>
          <p:spPr>
            <a:xfrm>
              <a:off x="4674983" y="983004"/>
              <a:ext cx="1140165" cy="1510703"/>
            </a:xfrm>
            <a:prstGeom prst="rect">
              <a:avLst/>
            </a:prstGeom>
          </p:spPr>
        </p:pic>
      </p:grpSp>
      <p:sp>
        <p:nvSpPr>
          <p:cNvPr id="2" name="TextBox 1">
            <a:extLst>
              <a:ext uri="{FF2B5EF4-FFF2-40B4-BE49-F238E27FC236}">
                <a16:creationId xmlns:a16="http://schemas.microsoft.com/office/drawing/2014/main" id="{C0524462-349E-AB1C-D2AB-C8F929A04E4A}"/>
              </a:ext>
            </a:extLst>
          </p:cNvPr>
          <p:cNvSpPr txBox="1"/>
          <p:nvPr/>
        </p:nvSpPr>
        <p:spPr>
          <a:xfrm>
            <a:off x="5328892" y="1289184"/>
            <a:ext cx="1408657" cy="1200329"/>
          </a:xfrm>
          <a:prstGeom prst="rect">
            <a:avLst/>
          </a:prstGeom>
          <a:noFill/>
        </p:spPr>
        <p:txBody>
          <a:bodyPr wrap="square">
            <a:spAutoFit/>
          </a:bodyPr>
          <a:lstStyle/>
          <a:p>
            <a:r>
              <a:rPr lang="en-US" sz="1200" b="1">
                <a:latin typeface="Arial"/>
              </a:rPr>
              <a:t>Angel</a:t>
            </a:r>
          </a:p>
          <a:p>
            <a:r>
              <a:rPr lang="en-US" sz="1200">
                <a:latin typeface="Arial"/>
              </a:rPr>
              <a:t>Welcome or accompany soul to Heaven. They often hold flowers or wreaths.</a:t>
            </a:r>
            <a:endParaRPr lang="en-GB" sz="1200"/>
          </a:p>
        </p:txBody>
      </p:sp>
      <p:grpSp>
        <p:nvGrpSpPr>
          <p:cNvPr id="48" name="Group 47" descr="A drawing of a woman in robes praying">
            <a:extLst>
              <a:ext uri="{FF2B5EF4-FFF2-40B4-BE49-F238E27FC236}">
                <a16:creationId xmlns:a16="http://schemas.microsoft.com/office/drawing/2014/main" id="{CCE7509F-1C02-106C-EB5E-AA028B51031B}"/>
              </a:ext>
            </a:extLst>
          </p:cNvPr>
          <p:cNvGrpSpPr/>
          <p:nvPr/>
        </p:nvGrpSpPr>
        <p:grpSpPr>
          <a:xfrm>
            <a:off x="7051329" y="1079462"/>
            <a:ext cx="2026049" cy="1476215"/>
            <a:chOff x="7252927" y="1075414"/>
            <a:chExt cx="2026049" cy="1476215"/>
          </a:xfrm>
        </p:grpSpPr>
        <p:sp>
          <p:nvSpPr>
            <p:cNvPr id="43" name="Rectangle: Rounded Corners 42">
              <a:extLst>
                <a:ext uri="{FF2B5EF4-FFF2-40B4-BE49-F238E27FC236}">
                  <a16:creationId xmlns:a16="http://schemas.microsoft.com/office/drawing/2014/main" id="{8AF982B4-E5EC-0E15-F07A-579802ABCA9B}"/>
                </a:ext>
              </a:extLst>
            </p:cNvPr>
            <p:cNvSpPr/>
            <p:nvPr/>
          </p:nvSpPr>
          <p:spPr>
            <a:xfrm>
              <a:off x="7607242" y="1209193"/>
              <a:ext cx="1671734" cy="1284514"/>
            </a:xfrm>
            <a:prstGeom prst="roundRect">
              <a:avLst/>
            </a:prstGeom>
            <a:noFill/>
            <a:ln w="38100">
              <a:solidFill>
                <a:srgbClr val="7AA6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9" name="Picture 28" descr="A drawing of a woman in robes praying">
              <a:extLst>
                <a:ext uri="{FF2B5EF4-FFF2-40B4-BE49-F238E27FC236}">
                  <a16:creationId xmlns:a16="http://schemas.microsoft.com/office/drawing/2014/main" id="{7E87EDF1-E7D8-56FD-208B-5FDE62A8227C}"/>
                </a:ext>
              </a:extLst>
            </p:cNvPr>
            <p:cNvPicPr>
              <a:picLocks noChangeAspect="1"/>
            </p:cNvPicPr>
            <p:nvPr/>
          </p:nvPicPr>
          <p:blipFill>
            <a:blip r:embed="rId6"/>
            <a:stretch>
              <a:fillRect/>
            </a:stretch>
          </p:blipFill>
          <p:spPr>
            <a:xfrm>
              <a:off x="7252927" y="1075414"/>
              <a:ext cx="655269" cy="1476215"/>
            </a:xfrm>
            <a:prstGeom prst="rect">
              <a:avLst/>
            </a:prstGeom>
          </p:spPr>
        </p:pic>
      </p:grpSp>
      <p:sp>
        <p:nvSpPr>
          <p:cNvPr id="14" name="TextBox 13">
            <a:extLst>
              <a:ext uri="{FF2B5EF4-FFF2-40B4-BE49-F238E27FC236}">
                <a16:creationId xmlns:a16="http://schemas.microsoft.com/office/drawing/2014/main" id="{B873EE11-0949-865D-62F4-B6D13B1E98D9}"/>
              </a:ext>
            </a:extLst>
          </p:cNvPr>
          <p:cNvSpPr txBox="1"/>
          <p:nvPr/>
        </p:nvSpPr>
        <p:spPr>
          <a:xfrm>
            <a:off x="7665144" y="1287481"/>
            <a:ext cx="1408657" cy="1015663"/>
          </a:xfrm>
          <a:prstGeom prst="rect">
            <a:avLst/>
          </a:prstGeom>
          <a:noFill/>
        </p:spPr>
        <p:txBody>
          <a:bodyPr wrap="square">
            <a:spAutoFit/>
          </a:bodyPr>
          <a:lstStyle/>
          <a:p>
            <a:r>
              <a:rPr lang="en-GB" sz="1200" b="1">
                <a:latin typeface="Arial"/>
              </a:rPr>
              <a:t>Mourning Figure</a:t>
            </a:r>
          </a:p>
          <a:p>
            <a:r>
              <a:rPr lang="en-GB" sz="1200">
                <a:latin typeface="Arial"/>
              </a:rPr>
              <a:t>Grief, usually a female with draped clothes in a sorrowful pose</a:t>
            </a:r>
            <a:r>
              <a:rPr lang="en-US" sz="1200">
                <a:latin typeface="Arial"/>
              </a:rPr>
              <a:t>.</a:t>
            </a:r>
            <a:endParaRPr lang="en-GB" sz="1200"/>
          </a:p>
        </p:txBody>
      </p:sp>
      <p:grpSp>
        <p:nvGrpSpPr>
          <p:cNvPr id="49" name="Group 48" descr="A drawing of a sheep">
            <a:extLst>
              <a:ext uri="{FF2B5EF4-FFF2-40B4-BE49-F238E27FC236}">
                <a16:creationId xmlns:a16="http://schemas.microsoft.com/office/drawing/2014/main" id="{4612141A-F285-599C-8ABB-08A9418146B9}"/>
              </a:ext>
            </a:extLst>
          </p:cNvPr>
          <p:cNvGrpSpPr/>
          <p:nvPr/>
        </p:nvGrpSpPr>
        <p:grpSpPr>
          <a:xfrm>
            <a:off x="9462301" y="864438"/>
            <a:ext cx="1894154" cy="1652595"/>
            <a:chOff x="9544615" y="854794"/>
            <a:chExt cx="1894154" cy="1652595"/>
          </a:xfrm>
        </p:grpSpPr>
        <p:sp>
          <p:nvSpPr>
            <p:cNvPr id="44" name="Rectangle: Rounded Corners 43">
              <a:extLst>
                <a:ext uri="{FF2B5EF4-FFF2-40B4-BE49-F238E27FC236}">
                  <a16:creationId xmlns:a16="http://schemas.microsoft.com/office/drawing/2014/main" id="{9E155754-5313-D5A0-A782-00947D1D8BF7}"/>
                </a:ext>
              </a:extLst>
            </p:cNvPr>
            <p:cNvSpPr/>
            <p:nvPr/>
          </p:nvSpPr>
          <p:spPr>
            <a:xfrm>
              <a:off x="9767035" y="1222875"/>
              <a:ext cx="1671734" cy="1284514"/>
            </a:xfrm>
            <a:prstGeom prst="roundRect">
              <a:avLst/>
            </a:prstGeom>
            <a:noFill/>
            <a:ln w="38100">
              <a:solidFill>
                <a:srgbClr val="7AA6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3" name="Picture 22" descr="A drawing of a sheep">
              <a:extLst>
                <a:ext uri="{FF2B5EF4-FFF2-40B4-BE49-F238E27FC236}">
                  <a16:creationId xmlns:a16="http://schemas.microsoft.com/office/drawing/2014/main" id="{E0B0C160-86E8-062B-6FAD-72B1996513FA}"/>
                </a:ext>
              </a:extLst>
            </p:cNvPr>
            <p:cNvPicPr>
              <a:picLocks noChangeAspect="1"/>
            </p:cNvPicPr>
            <p:nvPr/>
          </p:nvPicPr>
          <p:blipFill>
            <a:blip r:embed="rId7"/>
            <a:stretch>
              <a:fillRect/>
            </a:stretch>
          </p:blipFill>
          <p:spPr>
            <a:xfrm>
              <a:off x="9544615" y="854794"/>
              <a:ext cx="930840" cy="778466"/>
            </a:xfrm>
            <a:prstGeom prst="rect">
              <a:avLst/>
            </a:prstGeom>
          </p:spPr>
        </p:pic>
      </p:grpSp>
      <p:sp>
        <p:nvSpPr>
          <p:cNvPr id="12" name="TextBox 11">
            <a:extLst>
              <a:ext uri="{FF2B5EF4-FFF2-40B4-BE49-F238E27FC236}">
                <a16:creationId xmlns:a16="http://schemas.microsoft.com/office/drawing/2014/main" id="{31D5BC69-E769-4AF8-4CA9-2E6AD1A98574}"/>
              </a:ext>
            </a:extLst>
          </p:cNvPr>
          <p:cNvSpPr txBox="1"/>
          <p:nvPr/>
        </p:nvSpPr>
        <p:spPr>
          <a:xfrm>
            <a:off x="9778483" y="1525507"/>
            <a:ext cx="1575318" cy="1015663"/>
          </a:xfrm>
          <a:prstGeom prst="rect">
            <a:avLst/>
          </a:prstGeom>
          <a:noFill/>
        </p:spPr>
        <p:txBody>
          <a:bodyPr wrap="square">
            <a:spAutoFit/>
          </a:bodyPr>
          <a:lstStyle/>
          <a:p>
            <a:r>
              <a:rPr lang="en-GB" sz="1200" b="1">
                <a:latin typeface="Arial"/>
              </a:rPr>
              <a:t>Lamb</a:t>
            </a:r>
          </a:p>
          <a:p>
            <a:r>
              <a:rPr lang="en-GB" sz="1200">
                <a:latin typeface="Arial"/>
              </a:rPr>
              <a:t>Innocence and the Lamb of God. Often linked to the death of children</a:t>
            </a:r>
            <a:r>
              <a:rPr lang="en-US" sz="1200">
                <a:latin typeface="Arial"/>
              </a:rPr>
              <a:t>.</a:t>
            </a:r>
            <a:endParaRPr lang="en-GB" sz="1200"/>
          </a:p>
        </p:txBody>
      </p:sp>
      <p:grpSp>
        <p:nvGrpSpPr>
          <p:cNvPr id="52" name="Group 51" descr="A drawing of a  snake in a circle eating its own tail">
            <a:extLst>
              <a:ext uri="{FF2B5EF4-FFF2-40B4-BE49-F238E27FC236}">
                <a16:creationId xmlns:a16="http://schemas.microsoft.com/office/drawing/2014/main" id="{0E5D13F4-3BB1-540A-A37C-4728CE56311B}"/>
              </a:ext>
            </a:extLst>
          </p:cNvPr>
          <p:cNvGrpSpPr/>
          <p:nvPr/>
        </p:nvGrpSpPr>
        <p:grpSpPr>
          <a:xfrm>
            <a:off x="39189" y="2924484"/>
            <a:ext cx="2091301" cy="1625519"/>
            <a:chOff x="39189" y="2924484"/>
            <a:chExt cx="2091301" cy="1625519"/>
          </a:xfrm>
        </p:grpSpPr>
        <p:sp>
          <p:nvSpPr>
            <p:cNvPr id="38" name="Rectangle: Rounded Corners 37">
              <a:extLst>
                <a:ext uri="{FF2B5EF4-FFF2-40B4-BE49-F238E27FC236}">
                  <a16:creationId xmlns:a16="http://schemas.microsoft.com/office/drawing/2014/main" id="{13CBF1EE-C42D-DF08-9B75-1C3853E0C5B0}"/>
                </a:ext>
              </a:extLst>
            </p:cNvPr>
            <p:cNvSpPr/>
            <p:nvPr/>
          </p:nvSpPr>
          <p:spPr>
            <a:xfrm>
              <a:off x="458756" y="3265489"/>
              <a:ext cx="1671734" cy="1284514"/>
            </a:xfrm>
            <a:prstGeom prst="roundRect">
              <a:avLst/>
            </a:prstGeom>
            <a:noFill/>
            <a:ln w="38100">
              <a:solidFill>
                <a:srgbClr val="7AA6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5" name="Picture 34" descr="A drawing of a  snake in a circle eating its own tail">
              <a:extLst>
                <a:ext uri="{FF2B5EF4-FFF2-40B4-BE49-F238E27FC236}">
                  <a16:creationId xmlns:a16="http://schemas.microsoft.com/office/drawing/2014/main" id="{712E7C70-1F0D-0E34-E13F-1099433C61B1}"/>
                </a:ext>
              </a:extLst>
            </p:cNvPr>
            <p:cNvPicPr>
              <a:picLocks noChangeAspect="1"/>
            </p:cNvPicPr>
            <p:nvPr/>
          </p:nvPicPr>
          <p:blipFill>
            <a:blip r:embed="rId8"/>
            <a:stretch>
              <a:fillRect/>
            </a:stretch>
          </p:blipFill>
          <p:spPr>
            <a:xfrm>
              <a:off x="39189" y="2924484"/>
              <a:ext cx="887529" cy="771013"/>
            </a:xfrm>
            <a:prstGeom prst="rect">
              <a:avLst/>
            </a:prstGeom>
          </p:spPr>
        </p:pic>
      </p:grpSp>
      <p:sp>
        <p:nvSpPr>
          <p:cNvPr id="16" name="TextBox 15">
            <a:extLst>
              <a:ext uri="{FF2B5EF4-FFF2-40B4-BE49-F238E27FC236}">
                <a16:creationId xmlns:a16="http://schemas.microsoft.com/office/drawing/2014/main" id="{962AA4C1-8785-8485-905F-70D5C560E724}"/>
              </a:ext>
            </a:extLst>
          </p:cNvPr>
          <p:cNvSpPr txBox="1"/>
          <p:nvPr/>
        </p:nvSpPr>
        <p:spPr>
          <a:xfrm>
            <a:off x="737315" y="3399914"/>
            <a:ext cx="1408657" cy="1015663"/>
          </a:xfrm>
          <a:prstGeom prst="rect">
            <a:avLst/>
          </a:prstGeom>
          <a:noFill/>
        </p:spPr>
        <p:txBody>
          <a:bodyPr wrap="square">
            <a:spAutoFit/>
          </a:bodyPr>
          <a:lstStyle/>
          <a:p>
            <a:r>
              <a:rPr lang="en-GB" sz="1200" b="1">
                <a:latin typeface="Arial"/>
              </a:rPr>
              <a:t>Snake</a:t>
            </a:r>
          </a:p>
          <a:p>
            <a:r>
              <a:rPr lang="en-GB" sz="1200">
                <a:latin typeface="Arial"/>
              </a:rPr>
              <a:t>If eating its own tail (</a:t>
            </a:r>
            <a:r>
              <a:rPr lang="en-GB" sz="1200" err="1">
                <a:latin typeface="Arial"/>
              </a:rPr>
              <a:t>ouroborous</a:t>
            </a:r>
            <a:r>
              <a:rPr lang="en-GB" sz="1200">
                <a:latin typeface="Arial"/>
              </a:rPr>
              <a:t>), eternity and rebirth</a:t>
            </a:r>
            <a:r>
              <a:rPr lang="en-US" sz="1200">
                <a:latin typeface="Arial"/>
              </a:rPr>
              <a:t>.</a:t>
            </a:r>
            <a:endParaRPr lang="en-GB" sz="1200"/>
          </a:p>
        </p:txBody>
      </p:sp>
      <p:grpSp>
        <p:nvGrpSpPr>
          <p:cNvPr id="53" name="Group 52" descr="A drawing of a dove with an branch in its beak">
            <a:extLst>
              <a:ext uri="{FF2B5EF4-FFF2-40B4-BE49-F238E27FC236}">
                <a16:creationId xmlns:a16="http://schemas.microsoft.com/office/drawing/2014/main" id="{A729BDF3-63FF-7867-587E-289C225E4E05}"/>
              </a:ext>
            </a:extLst>
          </p:cNvPr>
          <p:cNvGrpSpPr/>
          <p:nvPr/>
        </p:nvGrpSpPr>
        <p:grpSpPr>
          <a:xfrm>
            <a:off x="2173280" y="3014123"/>
            <a:ext cx="2182501" cy="1535880"/>
            <a:chOff x="2173280" y="3014123"/>
            <a:chExt cx="2182501" cy="1535880"/>
          </a:xfrm>
        </p:grpSpPr>
        <p:sp>
          <p:nvSpPr>
            <p:cNvPr id="40" name="Rectangle: Rounded Corners 39">
              <a:extLst>
                <a:ext uri="{FF2B5EF4-FFF2-40B4-BE49-F238E27FC236}">
                  <a16:creationId xmlns:a16="http://schemas.microsoft.com/office/drawing/2014/main" id="{29E2BC34-9582-6137-5E88-F44EF0B21DA6}"/>
                </a:ext>
              </a:extLst>
            </p:cNvPr>
            <p:cNvSpPr/>
            <p:nvPr/>
          </p:nvSpPr>
          <p:spPr>
            <a:xfrm>
              <a:off x="2684047" y="3265489"/>
              <a:ext cx="1671734" cy="1284514"/>
            </a:xfrm>
            <a:prstGeom prst="roundRect">
              <a:avLst/>
            </a:prstGeom>
            <a:noFill/>
            <a:ln w="38100">
              <a:solidFill>
                <a:srgbClr val="7AA6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Picture 16" descr="A drawing of a dove with an branch in its beak">
              <a:extLst>
                <a:ext uri="{FF2B5EF4-FFF2-40B4-BE49-F238E27FC236}">
                  <a16:creationId xmlns:a16="http://schemas.microsoft.com/office/drawing/2014/main" id="{F5A9A671-2B7E-7551-1AB4-F3A760C7EB5E}"/>
                </a:ext>
              </a:extLst>
            </p:cNvPr>
            <p:cNvPicPr>
              <a:picLocks noChangeAspect="1"/>
            </p:cNvPicPr>
            <p:nvPr/>
          </p:nvPicPr>
          <p:blipFill>
            <a:blip r:embed="rId9"/>
            <a:stretch>
              <a:fillRect/>
            </a:stretch>
          </p:blipFill>
          <p:spPr>
            <a:xfrm>
              <a:off x="2173280" y="3014123"/>
              <a:ext cx="1251055" cy="749605"/>
            </a:xfrm>
            <a:prstGeom prst="rect">
              <a:avLst/>
            </a:prstGeom>
          </p:spPr>
        </p:pic>
      </p:grpSp>
      <p:sp>
        <p:nvSpPr>
          <p:cNvPr id="7" name="TextBox 6">
            <a:extLst>
              <a:ext uri="{FF2B5EF4-FFF2-40B4-BE49-F238E27FC236}">
                <a16:creationId xmlns:a16="http://schemas.microsoft.com/office/drawing/2014/main" id="{9A783BE3-2072-E06E-1D8D-D75CE31C64C1}"/>
              </a:ext>
            </a:extLst>
          </p:cNvPr>
          <p:cNvSpPr txBox="1"/>
          <p:nvPr/>
        </p:nvSpPr>
        <p:spPr>
          <a:xfrm>
            <a:off x="2961733" y="3431850"/>
            <a:ext cx="1408657" cy="1015663"/>
          </a:xfrm>
          <a:prstGeom prst="rect">
            <a:avLst/>
          </a:prstGeom>
          <a:noFill/>
        </p:spPr>
        <p:txBody>
          <a:bodyPr wrap="square">
            <a:spAutoFit/>
          </a:bodyPr>
          <a:lstStyle/>
          <a:p>
            <a:r>
              <a:rPr lang="en-GB" sz="1200" b="1">
                <a:latin typeface="Arial"/>
              </a:rPr>
              <a:t>Dove</a:t>
            </a:r>
          </a:p>
          <a:p>
            <a:r>
              <a:rPr lang="en-GB" sz="1200">
                <a:latin typeface="Arial"/>
              </a:rPr>
              <a:t>Peace or God’s forgiveness. Often with a leaf or olive branch.</a:t>
            </a:r>
            <a:endParaRPr lang="en-GB" sz="1200"/>
          </a:p>
        </p:txBody>
      </p:sp>
      <p:grpSp>
        <p:nvGrpSpPr>
          <p:cNvPr id="55" name="Group 54" descr="A drawing of palm fronds">
            <a:extLst>
              <a:ext uri="{FF2B5EF4-FFF2-40B4-BE49-F238E27FC236}">
                <a16:creationId xmlns:a16="http://schemas.microsoft.com/office/drawing/2014/main" id="{36F77336-5E67-9C57-C112-A88861BF1F97}"/>
              </a:ext>
            </a:extLst>
          </p:cNvPr>
          <p:cNvGrpSpPr/>
          <p:nvPr/>
        </p:nvGrpSpPr>
        <p:grpSpPr>
          <a:xfrm>
            <a:off x="4994673" y="2964863"/>
            <a:ext cx="1671734" cy="1585760"/>
            <a:chOff x="7543466" y="2960903"/>
            <a:chExt cx="1671734" cy="1585760"/>
          </a:xfrm>
        </p:grpSpPr>
        <p:sp>
          <p:nvSpPr>
            <p:cNvPr id="54" name="Rectangle: Rounded Corners 53">
              <a:extLst>
                <a:ext uri="{FF2B5EF4-FFF2-40B4-BE49-F238E27FC236}">
                  <a16:creationId xmlns:a16="http://schemas.microsoft.com/office/drawing/2014/main" id="{70A5A315-937D-B50B-6C93-35657ABEE0CF}"/>
                </a:ext>
              </a:extLst>
            </p:cNvPr>
            <p:cNvSpPr/>
            <p:nvPr/>
          </p:nvSpPr>
          <p:spPr>
            <a:xfrm>
              <a:off x="7543466" y="3262149"/>
              <a:ext cx="1671734" cy="1284514"/>
            </a:xfrm>
            <a:prstGeom prst="roundRect">
              <a:avLst/>
            </a:prstGeom>
            <a:noFill/>
            <a:ln w="38100">
              <a:solidFill>
                <a:srgbClr val="7AA6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1" name="Picture 30" descr="A drawing of palm fronds">
              <a:extLst>
                <a:ext uri="{FF2B5EF4-FFF2-40B4-BE49-F238E27FC236}">
                  <a16:creationId xmlns:a16="http://schemas.microsoft.com/office/drawing/2014/main" id="{BF70BFA6-AC50-EF49-BCF2-26F9D88E32D5}"/>
                </a:ext>
              </a:extLst>
            </p:cNvPr>
            <p:cNvPicPr>
              <a:picLocks noChangeAspect="1"/>
            </p:cNvPicPr>
            <p:nvPr/>
          </p:nvPicPr>
          <p:blipFill>
            <a:blip r:embed="rId10"/>
            <a:stretch>
              <a:fillRect/>
            </a:stretch>
          </p:blipFill>
          <p:spPr>
            <a:xfrm>
              <a:off x="7603887" y="2960903"/>
              <a:ext cx="1562289" cy="589271"/>
            </a:xfrm>
            <a:prstGeom prst="rect">
              <a:avLst/>
            </a:prstGeom>
          </p:spPr>
        </p:pic>
      </p:grpSp>
      <p:sp>
        <p:nvSpPr>
          <p:cNvPr id="15" name="TextBox 14">
            <a:extLst>
              <a:ext uri="{FF2B5EF4-FFF2-40B4-BE49-F238E27FC236}">
                <a16:creationId xmlns:a16="http://schemas.microsoft.com/office/drawing/2014/main" id="{E48BAE4E-5DB1-6B94-6E66-60C9F2B73E1E}"/>
              </a:ext>
            </a:extLst>
          </p:cNvPr>
          <p:cNvSpPr txBox="1"/>
          <p:nvPr/>
        </p:nvSpPr>
        <p:spPr>
          <a:xfrm>
            <a:off x="5055094" y="3424719"/>
            <a:ext cx="1598316" cy="1015663"/>
          </a:xfrm>
          <a:prstGeom prst="rect">
            <a:avLst/>
          </a:prstGeom>
          <a:noFill/>
        </p:spPr>
        <p:txBody>
          <a:bodyPr wrap="square">
            <a:spAutoFit/>
          </a:bodyPr>
          <a:lstStyle/>
          <a:p>
            <a:r>
              <a:rPr lang="en-GB" sz="1200" b="1">
                <a:latin typeface="Arial"/>
              </a:rPr>
              <a:t>Palm Fronds</a:t>
            </a:r>
          </a:p>
          <a:p>
            <a:r>
              <a:rPr lang="en-GB" sz="1200">
                <a:latin typeface="Arial"/>
              </a:rPr>
              <a:t>Leaves linked to Palm Sunday, victory over death, eternal peace</a:t>
            </a:r>
            <a:r>
              <a:rPr lang="en-US" sz="1200">
                <a:latin typeface="Arial"/>
              </a:rPr>
              <a:t>.</a:t>
            </a:r>
            <a:endParaRPr lang="en-GB" sz="1200"/>
          </a:p>
        </p:txBody>
      </p:sp>
      <p:grpSp>
        <p:nvGrpSpPr>
          <p:cNvPr id="57" name="Group 56" descr="A close-up of a man's and woman's hand clasped together">
            <a:extLst>
              <a:ext uri="{FF2B5EF4-FFF2-40B4-BE49-F238E27FC236}">
                <a16:creationId xmlns:a16="http://schemas.microsoft.com/office/drawing/2014/main" id="{DCE81D4B-F8F6-9F4B-BBC0-4635C7AFF002}"/>
              </a:ext>
            </a:extLst>
          </p:cNvPr>
          <p:cNvGrpSpPr/>
          <p:nvPr/>
        </p:nvGrpSpPr>
        <p:grpSpPr>
          <a:xfrm>
            <a:off x="7402068" y="2866883"/>
            <a:ext cx="1802120" cy="1679890"/>
            <a:chOff x="7547063" y="2871016"/>
            <a:chExt cx="1802120" cy="1679890"/>
          </a:xfrm>
        </p:grpSpPr>
        <p:sp>
          <p:nvSpPr>
            <p:cNvPr id="56" name="Rectangle: Rounded Corners 55">
              <a:extLst>
                <a:ext uri="{FF2B5EF4-FFF2-40B4-BE49-F238E27FC236}">
                  <a16:creationId xmlns:a16="http://schemas.microsoft.com/office/drawing/2014/main" id="{37958C18-10C5-3A69-C036-F65115CE8285}"/>
                </a:ext>
              </a:extLst>
            </p:cNvPr>
            <p:cNvSpPr/>
            <p:nvPr/>
          </p:nvSpPr>
          <p:spPr>
            <a:xfrm>
              <a:off x="7547063" y="3266392"/>
              <a:ext cx="1671734" cy="1284514"/>
            </a:xfrm>
            <a:prstGeom prst="roundRect">
              <a:avLst/>
            </a:prstGeom>
            <a:noFill/>
            <a:ln w="38100">
              <a:solidFill>
                <a:srgbClr val="7AA6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close-up of a man's and woman's hand clasped together">
              <a:extLst>
                <a:ext uri="{FF2B5EF4-FFF2-40B4-BE49-F238E27FC236}">
                  <a16:creationId xmlns:a16="http://schemas.microsoft.com/office/drawing/2014/main" id="{043FDB63-C7F8-55DD-7DF4-CADAC6CE1D39}"/>
                </a:ext>
              </a:extLst>
            </p:cNvPr>
            <p:cNvPicPr>
              <a:picLocks noChangeAspect="1"/>
            </p:cNvPicPr>
            <p:nvPr/>
          </p:nvPicPr>
          <p:blipFill>
            <a:blip r:embed="rId11"/>
            <a:stretch>
              <a:fillRect/>
            </a:stretch>
          </p:blipFill>
          <p:spPr>
            <a:xfrm>
              <a:off x="7634272" y="2871016"/>
              <a:ext cx="1714911" cy="710287"/>
            </a:xfrm>
            <a:prstGeom prst="rect">
              <a:avLst/>
            </a:prstGeom>
          </p:spPr>
        </p:pic>
      </p:grpSp>
      <p:sp>
        <p:nvSpPr>
          <p:cNvPr id="10" name="TextBox 9">
            <a:extLst>
              <a:ext uri="{FF2B5EF4-FFF2-40B4-BE49-F238E27FC236}">
                <a16:creationId xmlns:a16="http://schemas.microsoft.com/office/drawing/2014/main" id="{4C35C9B4-999F-49DA-0F8D-4AA624ECB2A0}"/>
              </a:ext>
            </a:extLst>
          </p:cNvPr>
          <p:cNvSpPr txBox="1"/>
          <p:nvPr/>
        </p:nvSpPr>
        <p:spPr>
          <a:xfrm>
            <a:off x="7506445" y="3424718"/>
            <a:ext cx="1584525" cy="1015663"/>
          </a:xfrm>
          <a:prstGeom prst="rect">
            <a:avLst/>
          </a:prstGeom>
          <a:noFill/>
        </p:spPr>
        <p:txBody>
          <a:bodyPr wrap="square">
            <a:spAutoFit/>
          </a:bodyPr>
          <a:lstStyle/>
          <a:p>
            <a:r>
              <a:rPr lang="en-GB" sz="1200" b="1">
                <a:latin typeface="Arial"/>
              </a:rPr>
              <a:t>Clasped Hands</a:t>
            </a:r>
          </a:p>
          <a:p>
            <a:r>
              <a:rPr lang="en-GB" sz="1200">
                <a:latin typeface="Arial"/>
              </a:rPr>
              <a:t>Usually a male and female hand, farewell or reunited in death</a:t>
            </a:r>
            <a:r>
              <a:rPr lang="en-US" sz="1200">
                <a:latin typeface="Arial"/>
              </a:rPr>
              <a:t>.</a:t>
            </a:r>
            <a:endParaRPr lang="en-GB" sz="1200"/>
          </a:p>
        </p:txBody>
      </p:sp>
      <p:grpSp>
        <p:nvGrpSpPr>
          <p:cNvPr id="58" name="Group 57" descr="A laurel wreath with a bow">
            <a:extLst>
              <a:ext uri="{FF2B5EF4-FFF2-40B4-BE49-F238E27FC236}">
                <a16:creationId xmlns:a16="http://schemas.microsoft.com/office/drawing/2014/main" id="{766D37F2-C1BE-517A-5B00-234DAACAFDCC}"/>
              </a:ext>
            </a:extLst>
          </p:cNvPr>
          <p:cNvGrpSpPr/>
          <p:nvPr/>
        </p:nvGrpSpPr>
        <p:grpSpPr>
          <a:xfrm>
            <a:off x="9218797" y="2953188"/>
            <a:ext cx="2137658" cy="1593475"/>
            <a:chOff x="9218797" y="2953188"/>
            <a:chExt cx="2137658" cy="1593475"/>
          </a:xfrm>
        </p:grpSpPr>
        <p:sp>
          <p:nvSpPr>
            <p:cNvPr id="50" name="Rectangle: Rounded Corners 49">
              <a:extLst>
                <a:ext uri="{FF2B5EF4-FFF2-40B4-BE49-F238E27FC236}">
                  <a16:creationId xmlns:a16="http://schemas.microsoft.com/office/drawing/2014/main" id="{5D556379-7EED-49CA-DC13-45DB55065C65}"/>
                </a:ext>
              </a:extLst>
            </p:cNvPr>
            <p:cNvSpPr/>
            <p:nvPr/>
          </p:nvSpPr>
          <p:spPr>
            <a:xfrm>
              <a:off x="9684721" y="3262149"/>
              <a:ext cx="1671734" cy="1284514"/>
            </a:xfrm>
            <a:prstGeom prst="roundRect">
              <a:avLst/>
            </a:prstGeom>
            <a:noFill/>
            <a:ln w="38100">
              <a:solidFill>
                <a:srgbClr val="7AA6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5" name="Picture 24" descr="A laurel wreath with a bow">
              <a:extLst>
                <a:ext uri="{FF2B5EF4-FFF2-40B4-BE49-F238E27FC236}">
                  <a16:creationId xmlns:a16="http://schemas.microsoft.com/office/drawing/2014/main" id="{1E3A87D2-A464-823D-AF09-84B64C712953}"/>
                </a:ext>
              </a:extLst>
            </p:cNvPr>
            <p:cNvPicPr>
              <a:picLocks noChangeAspect="1"/>
            </p:cNvPicPr>
            <p:nvPr/>
          </p:nvPicPr>
          <p:blipFill>
            <a:blip r:embed="rId12"/>
            <a:stretch>
              <a:fillRect/>
            </a:stretch>
          </p:blipFill>
          <p:spPr>
            <a:xfrm>
              <a:off x="9218797" y="2953188"/>
              <a:ext cx="1002784" cy="832218"/>
            </a:xfrm>
            <a:prstGeom prst="rect">
              <a:avLst/>
            </a:prstGeom>
          </p:spPr>
        </p:pic>
      </p:grpSp>
      <p:sp>
        <p:nvSpPr>
          <p:cNvPr id="22" name="TextBox 21">
            <a:extLst>
              <a:ext uri="{FF2B5EF4-FFF2-40B4-BE49-F238E27FC236}">
                <a16:creationId xmlns:a16="http://schemas.microsoft.com/office/drawing/2014/main" id="{B8D59E53-91C3-0287-C123-D35CB0E1103D}"/>
              </a:ext>
            </a:extLst>
          </p:cNvPr>
          <p:cNvSpPr txBox="1"/>
          <p:nvPr/>
        </p:nvSpPr>
        <p:spPr>
          <a:xfrm>
            <a:off x="9941612" y="3428264"/>
            <a:ext cx="1408657" cy="646331"/>
          </a:xfrm>
          <a:prstGeom prst="rect">
            <a:avLst/>
          </a:prstGeom>
          <a:noFill/>
        </p:spPr>
        <p:txBody>
          <a:bodyPr wrap="square">
            <a:spAutoFit/>
          </a:bodyPr>
          <a:lstStyle/>
          <a:p>
            <a:r>
              <a:rPr lang="en-GB" sz="1200" b="1">
                <a:latin typeface="Arial"/>
              </a:rPr>
              <a:t>Laurel Wreath</a:t>
            </a:r>
          </a:p>
          <a:p>
            <a:r>
              <a:rPr lang="en-GB" sz="1200">
                <a:latin typeface="Arial"/>
              </a:rPr>
              <a:t>Triumph of faith over death</a:t>
            </a:r>
            <a:r>
              <a:rPr lang="en-US" sz="1200">
                <a:latin typeface="Arial"/>
              </a:rPr>
              <a:t>.</a:t>
            </a:r>
            <a:endParaRPr lang="en-GB" sz="1200"/>
          </a:p>
        </p:txBody>
      </p:sp>
      <p:grpSp>
        <p:nvGrpSpPr>
          <p:cNvPr id="60" name="Group 59" descr="A bunch of grapes on a branch">
            <a:extLst>
              <a:ext uri="{FF2B5EF4-FFF2-40B4-BE49-F238E27FC236}">
                <a16:creationId xmlns:a16="http://schemas.microsoft.com/office/drawing/2014/main" id="{4EA2F109-E377-CFAD-818C-375702A51338}"/>
              </a:ext>
            </a:extLst>
          </p:cNvPr>
          <p:cNvGrpSpPr/>
          <p:nvPr/>
        </p:nvGrpSpPr>
        <p:grpSpPr>
          <a:xfrm>
            <a:off x="19449" y="5232189"/>
            <a:ext cx="2111041" cy="1385566"/>
            <a:chOff x="19449" y="5232189"/>
            <a:chExt cx="2111041" cy="1385566"/>
          </a:xfrm>
        </p:grpSpPr>
        <p:sp>
          <p:nvSpPr>
            <p:cNvPr id="39" name="Rectangle: Rounded Corners 38">
              <a:extLst>
                <a:ext uri="{FF2B5EF4-FFF2-40B4-BE49-F238E27FC236}">
                  <a16:creationId xmlns:a16="http://schemas.microsoft.com/office/drawing/2014/main" id="{744DF396-DA30-2353-DFD7-1EE10D8BC1FB}"/>
                </a:ext>
              </a:extLst>
            </p:cNvPr>
            <p:cNvSpPr/>
            <p:nvPr/>
          </p:nvSpPr>
          <p:spPr>
            <a:xfrm>
              <a:off x="458756" y="5333241"/>
              <a:ext cx="1671734" cy="1284514"/>
            </a:xfrm>
            <a:prstGeom prst="roundRect">
              <a:avLst/>
            </a:prstGeom>
            <a:noFill/>
            <a:ln w="38100">
              <a:solidFill>
                <a:srgbClr val="7AA6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9" name="Picture 18" descr="A bunch of grapes on a branch">
              <a:extLst>
                <a:ext uri="{FF2B5EF4-FFF2-40B4-BE49-F238E27FC236}">
                  <a16:creationId xmlns:a16="http://schemas.microsoft.com/office/drawing/2014/main" id="{0411A941-351C-B687-F5C6-5BAF8D56AB9D}"/>
                </a:ext>
              </a:extLst>
            </p:cNvPr>
            <p:cNvPicPr>
              <a:picLocks noChangeAspect="1"/>
            </p:cNvPicPr>
            <p:nvPr/>
          </p:nvPicPr>
          <p:blipFill>
            <a:blip r:embed="rId13"/>
            <a:stretch>
              <a:fillRect/>
            </a:stretch>
          </p:blipFill>
          <p:spPr>
            <a:xfrm>
              <a:off x="19449" y="5232189"/>
              <a:ext cx="938494" cy="819221"/>
            </a:xfrm>
            <a:prstGeom prst="rect">
              <a:avLst/>
            </a:prstGeom>
          </p:spPr>
        </p:pic>
      </p:grpSp>
      <p:sp>
        <p:nvSpPr>
          <p:cNvPr id="9" name="TextBox 8">
            <a:extLst>
              <a:ext uri="{FF2B5EF4-FFF2-40B4-BE49-F238E27FC236}">
                <a16:creationId xmlns:a16="http://schemas.microsoft.com/office/drawing/2014/main" id="{01EC83B3-37BD-F68C-83D5-1F062E385B39}"/>
              </a:ext>
            </a:extLst>
          </p:cNvPr>
          <p:cNvSpPr txBox="1"/>
          <p:nvPr/>
        </p:nvSpPr>
        <p:spPr>
          <a:xfrm>
            <a:off x="818291" y="5477211"/>
            <a:ext cx="1312200" cy="1015663"/>
          </a:xfrm>
          <a:prstGeom prst="rect">
            <a:avLst/>
          </a:prstGeom>
          <a:noFill/>
        </p:spPr>
        <p:txBody>
          <a:bodyPr wrap="square">
            <a:spAutoFit/>
          </a:bodyPr>
          <a:lstStyle/>
          <a:p>
            <a:r>
              <a:rPr lang="en-GB" sz="1200" b="1">
                <a:latin typeface="Arial"/>
              </a:rPr>
              <a:t>Grapes</a:t>
            </a:r>
          </a:p>
          <a:p>
            <a:r>
              <a:rPr lang="en-GB" sz="1200">
                <a:latin typeface="Arial"/>
              </a:rPr>
              <a:t>The blood of Christ (wine at the Holy Communion).</a:t>
            </a:r>
            <a:endParaRPr lang="en-GB" sz="1200"/>
          </a:p>
        </p:txBody>
      </p:sp>
      <p:grpSp>
        <p:nvGrpSpPr>
          <p:cNvPr id="61" name="Group 60" descr="A black and white image of wheat">
            <a:extLst>
              <a:ext uri="{FF2B5EF4-FFF2-40B4-BE49-F238E27FC236}">
                <a16:creationId xmlns:a16="http://schemas.microsoft.com/office/drawing/2014/main" id="{1B99D22E-C259-2F44-7BC7-4C217A7EC3E2}"/>
              </a:ext>
            </a:extLst>
          </p:cNvPr>
          <p:cNvGrpSpPr/>
          <p:nvPr/>
        </p:nvGrpSpPr>
        <p:grpSpPr>
          <a:xfrm>
            <a:off x="2226947" y="5051152"/>
            <a:ext cx="2128834" cy="1604436"/>
            <a:chOff x="2226947" y="5051152"/>
            <a:chExt cx="2128834" cy="1604436"/>
          </a:xfrm>
        </p:grpSpPr>
        <p:sp>
          <p:nvSpPr>
            <p:cNvPr id="51" name="Rectangle: Rounded Corners 50">
              <a:extLst>
                <a:ext uri="{FF2B5EF4-FFF2-40B4-BE49-F238E27FC236}">
                  <a16:creationId xmlns:a16="http://schemas.microsoft.com/office/drawing/2014/main" id="{0B2ADFBF-9E64-AE8D-E173-4B35F2A94304}"/>
                </a:ext>
              </a:extLst>
            </p:cNvPr>
            <p:cNvSpPr/>
            <p:nvPr/>
          </p:nvSpPr>
          <p:spPr>
            <a:xfrm>
              <a:off x="2684047" y="5333241"/>
              <a:ext cx="1671734" cy="1284514"/>
            </a:xfrm>
            <a:prstGeom prst="roundRect">
              <a:avLst/>
            </a:prstGeom>
            <a:noFill/>
            <a:ln w="38100">
              <a:solidFill>
                <a:srgbClr val="7AA6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7" name="Picture 36" descr="A black and white image of wheat">
              <a:extLst>
                <a:ext uri="{FF2B5EF4-FFF2-40B4-BE49-F238E27FC236}">
                  <a16:creationId xmlns:a16="http://schemas.microsoft.com/office/drawing/2014/main" id="{43491BEC-8EDD-F751-8390-45EA00637915}"/>
                </a:ext>
              </a:extLst>
            </p:cNvPr>
            <p:cNvPicPr>
              <a:picLocks noChangeAspect="1"/>
            </p:cNvPicPr>
            <p:nvPr/>
          </p:nvPicPr>
          <p:blipFill>
            <a:blip r:embed="rId14"/>
            <a:stretch>
              <a:fillRect/>
            </a:stretch>
          </p:blipFill>
          <p:spPr>
            <a:xfrm>
              <a:off x="2226947" y="5051152"/>
              <a:ext cx="914200" cy="1604436"/>
            </a:xfrm>
            <a:prstGeom prst="rect">
              <a:avLst/>
            </a:prstGeom>
          </p:spPr>
        </p:pic>
      </p:grpSp>
      <p:sp>
        <p:nvSpPr>
          <p:cNvPr id="20" name="TextBox 19">
            <a:extLst>
              <a:ext uri="{FF2B5EF4-FFF2-40B4-BE49-F238E27FC236}">
                <a16:creationId xmlns:a16="http://schemas.microsoft.com/office/drawing/2014/main" id="{7FC95E2F-CA18-9F2C-0DA7-4BB218877D15}"/>
              </a:ext>
            </a:extLst>
          </p:cNvPr>
          <p:cNvSpPr txBox="1"/>
          <p:nvPr/>
        </p:nvSpPr>
        <p:spPr>
          <a:xfrm>
            <a:off x="2969396" y="5495559"/>
            <a:ext cx="1408657" cy="646331"/>
          </a:xfrm>
          <a:prstGeom prst="rect">
            <a:avLst/>
          </a:prstGeom>
          <a:noFill/>
        </p:spPr>
        <p:txBody>
          <a:bodyPr wrap="square">
            <a:spAutoFit/>
          </a:bodyPr>
          <a:lstStyle/>
          <a:p>
            <a:r>
              <a:rPr lang="en-US" sz="1200" b="1">
                <a:latin typeface="Arial"/>
              </a:rPr>
              <a:t>Wheat</a:t>
            </a:r>
          </a:p>
          <a:p>
            <a:r>
              <a:rPr lang="en-US" sz="1200">
                <a:latin typeface="Arial"/>
              </a:rPr>
              <a:t>Cycle of life, resurrection. </a:t>
            </a:r>
            <a:endParaRPr lang="en-GB" sz="1200"/>
          </a:p>
        </p:txBody>
      </p:sp>
      <p:grpSp>
        <p:nvGrpSpPr>
          <p:cNvPr id="65" name="Group 64" descr="A drawing of a bunch of lilies">
            <a:extLst>
              <a:ext uri="{FF2B5EF4-FFF2-40B4-BE49-F238E27FC236}">
                <a16:creationId xmlns:a16="http://schemas.microsoft.com/office/drawing/2014/main" id="{23641F98-12AF-6533-7EDC-C18AAEAF300B}"/>
              </a:ext>
            </a:extLst>
          </p:cNvPr>
          <p:cNvGrpSpPr/>
          <p:nvPr/>
        </p:nvGrpSpPr>
        <p:grpSpPr>
          <a:xfrm>
            <a:off x="4611883" y="4954463"/>
            <a:ext cx="2054524" cy="1663292"/>
            <a:chOff x="4746159" y="4954463"/>
            <a:chExt cx="2054524" cy="1663292"/>
          </a:xfrm>
        </p:grpSpPr>
        <p:sp>
          <p:nvSpPr>
            <p:cNvPr id="59" name="Rectangle: Rounded Corners 58">
              <a:extLst>
                <a:ext uri="{FF2B5EF4-FFF2-40B4-BE49-F238E27FC236}">
                  <a16:creationId xmlns:a16="http://schemas.microsoft.com/office/drawing/2014/main" id="{0147F0B4-223B-F395-B77E-6F02E623FBCF}"/>
                </a:ext>
              </a:extLst>
            </p:cNvPr>
            <p:cNvSpPr/>
            <p:nvPr/>
          </p:nvSpPr>
          <p:spPr>
            <a:xfrm>
              <a:off x="5128949" y="5333241"/>
              <a:ext cx="1671734" cy="1284514"/>
            </a:xfrm>
            <a:prstGeom prst="roundRect">
              <a:avLst/>
            </a:prstGeom>
            <a:noFill/>
            <a:ln w="38100">
              <a:solidFill>
                <a:srgbClr val="7AA6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7" name="Picture 26" descr="A drawing of a bunch of lilies">
              <a:extLst>
                <a:ext uri="{FF2B5EF4-FFF2-40B4-BE49-F238E27FC236}">
                  <a16:creationId xmlns:a16="http://schemas.microsoft.com/office/drawing/2014/main" id="{4F21B759-07F4-6FFD-CF20-F6389E01590B}"/>
                </a:ext>
              </a:extLst>
            </p:cNvPr>
            <p:cNvPicPr>
              <a:picLocks noChangeAspect="1"/>
            </p:cNvPicPr>
            <p:nvPr/>
          </p:nvPicPr>
          <p:blipFill>
            <a:blip r:embed="rId15"/>
            <a:stretch>
              <a:fillRect/>
            </a:stretch>
          </p:blipFill>
          <p:spPr>
            <a:xfrm>
              <a:off x="4746159" y="4954463"/>
              <a:ext cx="946786" cy="791439"/>
            </a:xfrm>
            <a:prstGeom prst="rect">
              <a:avLst/>
            </a:prstGeom>
          </p:spPr>
        </p:pic>
      </p:grpSp>
      <p:sp>
        <p:nvSpPr>
          <p:cNvPr id="13" name="TextBox 12">
            <a:extLst>
              <a:ext uri="{FF2B5EF4-FFF2-40B4-BE49-F238E27FC236}">
                <a16:creationId xmlns:a16="http://schemas.microsoft.com/office/drawing/2014/main" id="{56300640-D6CB-A4FB-5E41-6DCD6EFB714A}"/>
              </a:ext>
            </a:extLst>
          </p:cNvPr>
          <p:cNvSpPr txBox="1"/>
          <p:nvPr/>
        </p:nvSpPr>
        <p:spPr>
          <a:xfrm>
            <a:off x="5225163" y="5495559"/>
            <a:ext cx="1450323" cy="1015663"/>
          </a:xfrm>
          <a:prstGeom prst="rect">
            <a:avLst/>
          </a:prstGeom>
          <a:noFill/>
        </p:spPr>
        <p:txBody>
          <a:bodyPr wrap="square">
            <a:spAutoFit/>
          </a:bodyPr>
          <a:lstStyle/>
          <a:p>
            <a:r>
              <a:rPr lang="en-GB" sz="1200" b="1" err="1">
                <a:latin typeface="Arial"/>
              </a:rPr>
              <a:t>Lillies</a:t>
            </a:r>
            <a:endParaRPr lang="en-GB" sz="1200" b="1">
              <a:latin typeface="Arial"/>
            </a:endParaRPr>
          </a:p>
          <a:p>
            <a:r>
              <a:rPr lang="en-GB" sz="1200">
                <a:latin typeface="Arial"/>
              </a:rPr>
              <a:t>Chastity and innocence. White flowers associated with funerals</a:t>
            </a:r>
            <a:r>
              <a:rPr lang="en-US" sz="1200">
                <a:latin typeface="Arial"/>
              </a:rPr>
              <a:t>.</a:t>
            </a:r>
            <a:endParaRPr lang="en-GB" sz="1200"/>
          </a:p>
        </p:txBody>
      </p:sp>
      <p:grpSp>
        <p:nvGrpSpPr>
          <p:cNvPr id="63" name="Group 62" descr="A drawing of a branch of ivy">
            <a:extLst>
              <a:ext uri="{FF2B5EF4-FFF2-40B4-BE49-F238E27FC236}">
                <a16:creationId xmlns:a16="http://schemas.microsoft.com/office/drawing/2014/main" id="{08A02AD4-EB9A-CB66-FBA1-5424CADDA7CC}"/>
              </a:ext>
            </a:extLst>
          </p:cNvPr>
          <p:cNvGrpSpPr/>
          <p:nvPr/>
        </p:nvGrpSpPr>
        <p:grpSpPr>
          <a:xfrm>
            <a:off x="6975917" y="5022035"/>
            <a:ext cx="2097885" cy="1595720"/>
            <a:chOff x="7208121" y="4954463"/>
            <a:chExt cx="2097885" cy="1595720"/>
          </a:xfrm>
        </p:grpSpPr>
        <p:sp>
          <p:nvSpPr>
            <p:cNvPr id="62" name="Rectangle: Rounded Corners 61">
              <a:extLst>
                <a:ext uri="{FF2B5EF4-FFF2-40B4-BE49-F238E27FC236}">
                  <a16:creationId xmlns:a16="http://schemas.microsoft.com/office/drawing/2014/main" id="{BBF3B17D-F9AD-12F9-03EC-381D0E4893A2}"/>
                </a:ext>
              </a:extLst>
            </p:cNvPr>
            <p:cNvSpPr/>
            <p:nvPr/>
          </p:nvSpPr>
          <p:spPr>
            <a:xfrm>
              <a:off x="7634272" y="5265669"/>
              <a:ext cx="1671734" cy="1284514"/>
            </a:xfrm>
            <a:prstGeom prst="roundRect">
              <a:avLst/>
            </a:prstGeom>
            <a:noFill/>
            <a:ln w="38100">
              <a:solidFill>
                <a:srgbClr val="7AA6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1" name="Picture 20" descr="A drawing of a branch of ivy">
              <a:extLst>
                <a:ext uri="{FF2B5EF4-FFF2-40B4-BE49-F238E27FC236}">
                  <a16:creationId xmlns:a16="http://schemas.microsoft.com/office/drawing/2014/main" id="{7B84A6AC-950F-49E6-8A73-CA4A87AA54FD}"/>
                </a:ext>
              </a:extLst>
            </p:cNvPr>
            <p:cNvPicPr>
              <a:picLocks noChangeAspect="1"/>
            </p:cNvPicPr>
            <p:nvPr/>
          </p:nvPicPr>
          <p:blipFill>
            <a:blip r:embed="rId16"/>
            <a:stretch>
              <a:fillRect/>
            </a:stretch>
          </p:blipFill>
          <p:spPr>
            <a:xfrm>
              <a:off x="7208121" y="4954463"/>
              <a:ext cx="1134426" cy="844883"/>
            </a:xfrm>
            <a:prstGeom prst="rect">
              <a:avLst/>
            </a:prstGeom>
          </p:spPr>
        </p:pic>
      </p:grpSp>
      <p:sp>
        <p:nvSpPr>
          <p:cNvPr id="24" name="TextBox 23">
            <a:extLst>
              <a:ext uri="{FF2B5EF4-FFF2-40B4-BE49-F238E27FC236}">
                <a16:creationId xmlns:a16="http://schemas.microsoft.com/office/drawing/2014/main" id="{10A56975-C35B-F1CF-0903-7EF53ADAA457}"/>
              </a:ext>
            </a:extLst>
          </p:cNvPr>
          <p:cNvSpPr txBox="1"/>
          <p:nvPr/>
        </p:nvSpPr>
        <p:spPr>
          <a:xfrm>
            <a:off x="7682313" y="5495559"/>
            <a:ext cx="1408657" cy="830997"/>
          </a:xfrm>
          <a:prstGeom prst="rect">
            <a:avLst/>
          </a:prstGeom>
          <a:noFill/>
        </p:spPr>
        <p:txBody>
          <a:bodyPr wrap="square">
            <a:spAutoFit/>
          </a:bodyPr>
          <a:lstStyle/>
          <a:p>
            <a:r>
              <a:rPr lang="en-GB" sz="1200" b="1">
                <a:latin typeface="Arial"/>
              </a:rPr>
              <a:t>Ivy</a:t>
            </a:r>
          </a:p>
          <a:p>
            <a:r>
              <a:rPr lang="en-GB" sz="1200">
                <a:latin typeface="Arial"/>
              </a:rPr>
              <a:t>Memory, immortality or undying affection</a:t>
            </a:r>
            <a:r>
              <a:rPr lang="en-US" sz="1200">
                <a:latin typeface="Arial"/>
              </a:rPr>
              <a:t>.</a:t>
            </a:r>
            <a:endParaRPr lang="en-GB" sz="1200"/>
          </a:p>
        </p:txBody>
      </p:sp>
    </p:spTree>
    <p:extLst>
      <p:ext uri="{BB962C8B-B14F-4D97-AF65-F5344CB8AC3E}">
        <p14:creationId xmlns:p14="http://schemas.microsoft.com/office/powerpoint/2010/main" val="3727024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8" grpId="0"/>
      <p:bldP spid="2" grpId="0"/>
      <p:bldP spid="14" grpId="0"/>
      <p:bldP spid="12" grpId="0"/>
      <p:bldP spid="16" grpId="0"/>
      <p:bldP spid="7" grpId="0"/>
      <p:bldP spid="15" grpId="0"/>
      <p:bldP spid="10" grpId="0"/>
      <p:bldP spid="22" grpId="0"/>
      <p:bldP spid="9" grpId="0"/>
      <p:bldP spid="20" grpId="0"/>
      <p:bldP spid="13" grpId="0"/>
      <p:bldP spid="2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51A1D79-D3F6-57F4-1B0B-5E864027CA12}"/>
              </a:ext>
            </a:extLst>
          </p:cNvPr>
          <p:cNvSpPr>
            <a:spLocks noGrp="1"/>
          </p:cNvSpPr>
          <p:nvPr>
            <p:ph type="title"/>
          </p:nvPr>
        </p:nvSpPr>
        <p:spPr/>
        <p:txBody>
          <a:bodyPr/>
          <a:lstStyle/>
          <a:p>
            <a:r>
              <a:rPr lang="en-GB"/>
              <a:t>Learn to ‘read’ memorials </a:t>
            </a:r>
            <a:r>
              <a:rPr lang="en-GB">
                <a:solidFill>
                  <a:schemeClr val="bg1"/>
                </a:solidFill>
              </a:rPr>
              <a:t>5</a:t>
            </a:r>
          </a:p>
        </p:txBody>
      </p:sp>
      <p:sp>
        <p:nvSpPr>
          <p:cNvPr id="5" name="Content Placeholder 4">
            <a:extLst>
              <a:ext uri="{FF2B5EF4-FFF2-40B4-BE49-F238E27FC236}">
                <a16:creationId xmlns:a16="http://schemas.microsoft.com/office/drawing/2014/main" id="{B54810FE-CB50-CD6A-8DB3-1FD80ABA54F0}"/>
              </a:ext>
            </a:extLst>
          </p:cNvPr>
          <p:cNvSpPr>
            <a:spLocks noGrp="1"/>
          </p:cNvSpPr>
          <p:nvPr>
            <p:ph idx="1"/>
          </p:nvPr>
        </p:nvSpPr>
        <p:spPr>
          <a:xfrm>
            <a:off x="381885" y="1411703"/>
            <a:ext cx="5556207" cy="5306337"/>
          </a:xfrm>
        </p:spPr>
        <p:txBody>
          <a:bodyPr/>
          <a:lstStyle/>
          <a:p>
            <a:r>
              <a:rPr lang="en-GB"/>
              <a:t>What about these other symbols?</a:t>
            </a:r>
          </a:p>
          <a:p>
            <a:endParaRPr lang="en-GB"/>
          </a:p>
          <a:p>
            <a:r>
              <a:rPr lang="en-GB"/>
              <a:t>Read the descriptions and then work in pairs to try and match each to an image.</a:t>
            </a:r>
          </a:p>
          <a:p>
            <a:endParaRPr lang="en-GB"/>
          </a:p>
          <a:p>
            <a:endParaRPr lang="en-GB"/>
          </a:p>
        </p:txBody>
      </p:sp>
      <p:pic>
        <p:nvPicPr>
          <p:cNvPr id="7" name="Picture Placeholder 6" descr="An image of a worksheet with lots of shapes and objects that are found on gravestones.">
            <a:extLst>
              <a:ext uri="{FF2B5EF4-FFF2-40B4-BE49-F238E27FC236}">
                <a16:creationId xmlns:a16="http://schemas.microsoft.com/office/drawing/2014/main" id="{E3584001-6FA3-CFD0-8A0C-B4913CEEB879}"/>
              </a:ext>
            </a:extLst>
          </p:cNvPr>
          <p:cNvPicPr>
            <a:picLocks noGrp="1" noChangeAspect="1"/>
          </p:cNvPicPr>
          <p:nvPr>
            <p:ph type="pic" sz="quarter" idx="10"/>
          </p:nvPr>
        </p:nvPicPr>
        <p:blipFill>
          <a:blip r:embed="rId3"/>
          <a:stretch>
            <a:fillRect/>
          </a:stretch>
        </p:blipFill>
        <p:spPr>
          <a:xfrm>
            <a:off x="7343775" y="108"/>
            <a:ext cx="4848225" cy="6857892"/>
          </a:xfrm>
        </p:spPr>
      </p:pic>
    </p:spTree>
    <p:extLst>
      <p:ext uri="{BB962C8B-B14F-4D97-AF65-F5344CB8AC3E}">
        <p14:creationId xmlns:p14="http://schemas.microsoft.com/office/powerpoint/2010/main" val="26371787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FEBB1DC-4A5D-C1BE-9FC5-6DDC1815EB33}"/>
              </a:ext>
            </a:extLst>
          </p:cNvPr>
          <p:cNvSpPr>
            <a:spLocks noGrp="1"/>
          </p:cNvSpPr>
          <p:nvPr>
            <p:ph type="title"/>
          </p:nvPr>
        </p:nvSpPr>
        <p:spPr/>
        <p:txBody>
          <a:bodyPr/>
          <a:lstStyle/>
          <a:p>
            <a:r>
              <a:rPr lang="en-GB"/>
              <a:t>How to use this PPT</a:t>
            </a:r>
          </a:p>
        </p:txBody>
      </p:sp>
      <p:sp>
        <p:nvSpPr>
          <p:cNvPr id="7" name="Text Placeholder 6">
            <a:extLst>
              <a:ext uri="{FF2B5EF4-FFF2-40B4-BE49-F238E27FC236}">
                <a16:creationId xmlns:a16="http://schemas.microsoft.com/office/drawing/2014/main" id="{F5DBCB57-289A-5120-7B41-77D8CC6048B5}"/>
              </a:ext>
            </a:extLst>
          </p:cNvPr>
          <p:cNvSpPr>
            <a:spLocks noGrp="1"/>
          </p:cNvSpPr>
          <p:nvPr>
            <p:ph type="body" sz="quarter" idx="10"/>
          </p:nvPr>
        </p:nvSpPr>
        <p:spPr/>
        <p:txBody>
          <a:bodyPr/>
          <a:lstStyle/>
          <a:p>
            <a:endParaRPr lang="en-GB"/>
          </a:p>
        </p:txBody>
      </p:sp>
      <p:sp>
        <p:nvSpPr>
          <p:cNvPr id="6" name="Content Placeholder 5">
            <a:extLst>
              <a:ext uri="{FF2B5EF4-FFF2-40B4-BE49-F238E27FC236}">
                <a16:creationId xmlns:a16="http://schemas.microsoft.com/office/drawing/2014/main" id="{927890D8-FE99-04A4-01F6-658FBDCBB7F0}"/>
              </a:ext>
            </a:extLst>
          </p:cNvPr>
          <p:cNvSpPr>
            <a:spLocks noGrp="1"/>
          </p:cNvSpPr>
          <p:nvPr>
            <p:ph idx="1"/>
          </p:nvPr>
        </p:nvSpPr>
        <p:spPr/>
        <p:txBody>
          <a:bodyPr/>
          <a:lstStyle/>
          <a:p>
            <a:r>
              <a:rPr lang="en-GB" sz="2400"/>
              <a:t>Use the PPT slides to introduce pupils to the different types of grave markers that can be found in your local Christian burial ground.</a:t>
            </a:r>
          </a:p>
          <a:p>
            <a:r>
              <a:rPr lang="en-GB" sz="2400"/>
              <a:t>Then look at the different symbols used on the grave markers, discovering their ‘hidden’ meaning.</a:t>
            </a:r>
          </a:p>
          <a:p>
            <a:r>
              <a:rPr lang="en-GB" sz="2400"/>
              <a:t>Printable worksheets and downloads are provided for both in classroom and outdoor aspects of the lessons.</a:t>
            </a:r>
          </a:p>
          <a:p>
            <a:endParaRPr lang="en-GB"/>
          </a:p>
        </p:txBody>
      </p:sp>
      <p:sp>
        <p:nvSpPr>
          <p:cNvPr id="9" name="Text Placeholder 8">
            <a:extLst>
              <a:ext uri="{FF2B5EF4-FFF2-40B4-BE49-F238E27FC236}">
                <a16:creationId xmlns:a16="http://schemas.microsoft.com/office/drawing/2014/main" id="{7C929B96-D56D-76F8-CBAB-6C6F6CA0BD45}"/>
              </a:ext>
            </a:extLst>
          </p:cNvPr>
          <p:cNvSpPr>
            <a:spLocks noGrp="1"/>
          </p:cNvSpPr>
          <p:nvPr>
            <p:ph type="body" sz="quarter" idx="12"/>
          </p:nvPr>
        </p:nvSpPr>
        <p:spPr/>
        <p:txBody>
          <a:bodyPr/>
          <a:lstStyle/>
          <a:p>
            <a:r>
              <a:rPr lang="en-GB"/>
              <a:t>Contents &amp; Resources:</a:t>
            </a:r>
          </a:p>
        </p:txBody>
      </p:sp>
      <p:sp>
        <p:nvSpPr>
          <p:cNvPr id="8" name="Content Placeholder 7">
            <a:extLst>
              <a:ext uri="{FF2B5EF4-FFF2-40B4-BE49-F238E27FC236}">
                <a16:creationId xmlns:a16="http://schemas.microsoft.com/office/drawing/2014/main" id="{9728DE96-C07E-7126-A91E-02AE86E3AC7F}"/>
              </a:ext>
            </a:extLst>
          </p:cNvPr>
          <p:cNvSpPr>
            <a:spLocks noGrp="1"/>
          </p:cNvSpPr>
          <p:nvPr>
            <p:ph idx="11"/>
          </p:nvPr>
        </p:nvSpPr>
        <p:spPr/>
        <p:txBody>
          <a:bodyPr/>
          <a:lstStyle/>
          <a:p>
            <a:pPr marL="457200" indent="-457200">
              <a:buFont typeface="Arial" panose="020B0604020202020204" pitchFamily="34" charset="0"/>
              <a:buChar char="•"/>
            </a:pPr>
            <a:r>
              <a:rPr lang="en-GB" sz="2000"/>
              <a:t>Different types of burial grounds</a:t>
            </a:r>
          </a:p>
          <a:p>
            <a:pPr marL="457200" indent="-457200">
              <a:buFont typeface="Arial" panose="020B0604020202020204" pitchFamily="34" charset="0"/>
              <a:buChar char="•"/>
            </a:pPr>
            <a:r>
              <a:rPr lang="en-GB" sz="2000"/>
              <a:t>Different types of grave markers activity</a:t>
            </a:r>
          </a:p>
          <a:p>
            <a:pPr marL="457200" indent="-457200">
              <a:buFont typeface="Arial" panose="020B0604020202020204" pitchFamily="34" charset="0"/>
              <a:buChar char="•"/>
            </a:pPr>
            <a:r>
              <a:rPr lang="en-GB" sz="2000">
                <a:hlinkClick r:id="rId2"/>
              </a:rPr>
              <a:t>Local burial ground explorer trail - Spot the grave markers PDF</a:t>
            </a:r>
            <a:endParaRPr lang="en-GB" sz="2000"/>
          </a:p>
          <a:p>
            <a:pPr marL="457200" indent="-457200">
              <a:buFont typeface="Arial" panose="020B0604020202020204" pitchFamily="34" charset="0"/>
              <a:buChar char="•"/>
            </a:pPr>
            <a:r>
              <a:rPr lang="en-GB" sz="2000"/>
              <a:t>Learn to ‘read’ memorials activity</a:t>
            </a:r>
          </a:p>
          <a:p>
            <a:pPr marL="457200" indent="-457200">
              <a:buFont typeface="Arial" panose="020B0604020202020204" pitchFamily="34" charset="0"/>
              <a:buChar char="•"/>
            </a:pPr>
            <a:r>
              <a:rPr lang="en-GB" sz="2000">
                <a:hlinkClick r:id="rId3"/>
              </a:rPr>
              <a:t>Local burial ground explorer trail - Spot the symbols PDF</a:t>
            </a:r>
            <a:endParaRPr lang="en-GB" sz="2000"/>
          </a:p>
          <a:p>
            <a:pPr marL="457200" indent="-457200">
              <a:buFont typeface="Arial" panose="020B0604020202020204" pitchFamily="34" charset="0"/>
              <a:buChar char="•"/>
            </a:pPr>
            <a:r>
              <a:rPr lang="en-GB" sz="2000"/>
              <a:t>What can we learn about the people buried here?</a:t>
            </a:r>
          </a:p>
          <a:p>
            <a:pPr marL="457200" indent="-457200">
              <a:buFont typeface="Arial" panose="020B0604020202020204" pitchFamily="34" charset="0"/>
              <a:buChar char="•"/>
            </a:pPr>
            <a:r>
              <a:rPr lang="en-GB" sz="2000"/>
              <a:t>What can and can’t a graveyard tell us?</a:t>
            </a:r>
          </a:p>
          <a:p>
            <a:pPr marL="457200" indent="-457200">
              <a:buFont typeface="Arial" panose="020B0604020202020204" pitchFamily="34" charset="0"/>
              <a:buChar char="•"/>
            </a:pPr>
            <a:r>
              <a:rPr lang="en-GB" sz="2000"/>
              <a:t>How significant is our local burial ground?</a:t>
            </a:r>
          </a:p>
          <a:p>
            <a:pPr marL="457200" indent="-457200">
              <a:buFont typeface="Arial" panose="020B0604020202020204" pitchFamily="34" charset="0"/>
              <a:buChar char="•"/>
            </a:pPr>
            <a:r>
              <a:rPr lang="en-GB" sz="2000"/>
              <a:t>Investigating Commonwealth War Graves</a:t>
            </a:r>
          </a:p>
          <a:p>
            <a:endParaRPr lang="en-GB"/>
          </a:p>
        </p:txBody>
      </p:sp>
    </p:spTree>
    <p:extLst>
      <p:ext uri="{BB962C8B-B14F-4D97-AF65-F5344CB8AC3E}">
        <p14:creationId xmlns:p14="http://schemas.microsoft.com/office/powerpoint/2010/main" val="20509208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51A1D79-D3F6-57F4-1B0B-5E864027CA12}"/>
              </a:ext>
            </a:extLst>
          </p:cNvPr>
          <p:cNvSpPr>
            <a:spLocks noGrp="1"/>
          </p:cNvSpPr>
          <p:nvPr>
            <p:ph type="title"/>
          </p:nvPr>
        </p:nvSpPr>
        <p:spPr/>
        <p:txBody>
          <a:bodyPr/>
          <a:lstStyle/>
          <a:p>
            <a:r>
              <a:rPr lang="en-GB"/>
              <a:t>Can you match the meaning to each image </a:t>
            </a:r>
            <a:r>
              <a:rPr lang="en-GB">
                <a:solidFill>
                  <a:schemeClr val="bg1"/>
                </a:solidFill>
              </a:rPr>
              <a:t>5</a:t>
            </a:r>
          </a:p>
        </p:txBody>
      </p:sp>
      <p:sp>
        <p:nvSpPr>
          <p:cNvPr id="11" name="Rectangle: Rounded Corners 10">
            <a:extLst>
              <a:ext uri="{FF2B5EF4-FFF2-40B4-BE49-F238E27FC236}">
                <a16:creationId xmlns:a16="http://schemas.microsoft.com/office/drawing/2014/main" id="{0FDEE065-6349-9B09-A113-9F8184014CEC}"/>
              </a:ext>
              <a:ext uri="{C183D7F6-B498-43B3-948B-1728B52AA6E4}">
                <adec:decorative xmlns:adec="http://schemas.microsoft.com/office/drawing/2017/decorative" val="1"/>
              </a:ext>
            </a:extLst>
          </p:cNvPr>
          <p:cNvSpPr/>
          <p:nvPr/>
        </p:nvSpPr>
        <p:spPr>
          <a:xfrm>
            <a:off x="2684047" y="1201780"/>
            <a:ext cx="1671734" cy="1284514"/>
          </a:xfrm>
          <a:prstGeom prst="roundRect">
            <a:avLst/>
          </a:prstGeom>
          <a:noFill/>
          <a:ln w="38100">
            <a:solidFill>
              <a:srgbClr val="7AA6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Rectangle: Rounded Corners 41">
            <a:extLst>
              <a:ext uri="{FF2B5EF4-FFF2-40B4-BE49-F238E27FC236}">
                <a16:creationId xmlns:a16="http://schemas.microsoft.com/office/drawing/2014/main" id="{E8409748-07A4-FB60-3D30-7126A7EE072A}"/>
              </a:ext>
              <a:ext uri="{C183D7F6-B498-43B3-948B-1728B52AA6E4}">
                <adec:decorative xmlns:adec="http://schemas.microsoft.com/office/drawing/2017/decorative" val="1"/>
              </a:ext>
            </a:extLst>
          </p:cNvPr>
          <p:cNvSpPr/>
          <p:nvPr/>
        </p:nvSpPr>
        <p:spPr>
          <a:xfrm>
            <a:off x="458756" y="1197737"/>
            <a:ext cx="1671734" cy="1284514"/>
          </a:xfrm>
          <a:prstGeom prst="roundRect">
            <a:avLst/>
          </a:prstGeom>
          <a:noFill/>
          <a:ln w="38100">
            <a:solidFill>
              <a:srgbClr val="7AA6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ctangle: Rounded Corners 40">
            <a:extLst>
              <a:ext uri="{FF2B5EF4-FFF2-40B4-BE49-F238E27FC236}">
                <a16:creationId xmlns:a16="http://schemas.microsoft.com/office/drawing/2014/main" id="{28E85641-AB53-03E3-0DF6-963AA1339375}"/>
              </a:ext>
              <a:ext uri="{C183D7F6-B498-43B3-948B-1728B52AA6E4}">
                <adec:decorative xmlns:adec="http://schemas.microsoft.com/office/drawing/2017/decorative" val="1"/>
              </a:ext>
            </a:extLst>
          </p:cNvPr>
          <p:cNvSpPr/>
          <p:nvPr/>
        </p:nvSpPr>
        <p:spPr>
          <a:xfrm>
            <a:off x="4994673" y="1209193"/>
            <a:ext cx="1671734" cy="1284514"/>
          </a:xfrm>
          <a:prstGeom prst="roundRect">
            <a:avLst/>
          </a:prstGeom>
          <a:noFill/>
          <a:ln w="38100">
            <a:solidFill>
              <a:srgbClr val="7AA6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Rectangle: Rounded Corners 42">
            <a:extLst>
              <a:ext uri="{FF2B5EF4-FFF2-40B4-BE49-F238E27FC236}">
                <a16:creationId xmlns:a16="http://schemas.microsoft.com/office/drawing/2014/main" id="{8AF982B4-E5EC-0E15-F07A-579802ABCA9B}"/>
              </a:ext>
              <a:ext uri="{C183D7F6-B498-43B3-948B-1728B52AA6E4}">
                <adec:decorative xmlns:adec="http://schemas.microsoft.com/office/drawing/2017/decorative" val="1"/>
              </a:ext>
            </a:extLst>
          </p:cNvPr>
          <p:cNvSpPr/>
          <p:nvPr/>
        </p:nvSpPr>
        <p:spPr>
          <a:xfrm>
            <a:off x="7405644" y="1213241"/>
            <a:ext cx="1671734" cy="1284514"/>
          </a:xfrm>
          <a:prstGeom prst="roundRect">
            <a:avLst/>
          </a:prstGeom>
          <a:noFill/>
          <a:ln w="38100">
            <a:solidFill>
              <a:srgbClr val="7AA6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Rectangle: Rounded Corners 43">
            <a:extLst>
              <a:ext uri="{FF2B5EF4-FFF2-40B4-BE49-F238E27FC236}">
                <a16:creationId xmlns:a16="http://schemas.microsoft.com/office/drawing/2014/main" id="{9E155754-5313-D5A0-A782-00947D1D8BF7}"/>
              </a:ext>
              <a:ext uri="{C183D7F6-B498-43B3-948B-1728B52AA6E4}">
                <adec:decorative xmlns:adec="http://schemas.microsoft.com/office/drawing/2017/decorative" val="1"/>
              </a:ext>
            </a:extLst>
          </p:cNvPr>
          <p:cNvSpPr/>
          <p:nvPr/>
        </p:nvSpPr>
        <p:spPr>
          <a:xfrm>
            <a:off x="9684721" y="1232519"/>
            <a:ext cx="1671734" cy="1284514"/>
          </a:xfrm>
          <a:prstGeom prst="roundRect">
            <a:avLst/>
          </a:prstGeom>
          <a:noFill/>
          <a:ln w="38100">
            <a:solidFill>
              <a:srgbClr val="7AA6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ectangle: Rounded Corners 37">
            <a:extLst>
              <a:ext uri="{FF2B5EF4-FFF2-40B4-BE49-F238E27FC236}">
                <a16:creationId xmlns:a16="http://schemas.microsoft.com/office/drawing/2014/main" id="{13CBF1EE-C42D-DF08-9B75-1C3853E0C5B0}"/>
              </a:ext>
              <a:ext uri="{C183D7F6-B498-43B3-948B-1728B52AA6E4}">
                <adec:decorative xmlns:adec="http://schemas.microsoft.com/office/drawing/2017/decorative" val="1"/>
              </a:ext>
            </a:extLst>
          </p:cNvPr>
          <p:cNvSpPr/>
          <p:nvPr/>
        </p:nvSpPr>
        <p:spPr>
          <a:xfrm>
            <a:off x="458756" y="3265489"/>
            <a:ext cx="1671734" cy="1284514"/>
          </a:xfrm>
          <a:prstGeom prst="roundRect">
            <a:avLst/>
          </a:prstGeom>
          <a:noFill/>
          <a:ln w="38100">
            <a:solidFill>
              <a:srgbClr val="7AA6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Rectangle: Rounded Corners 53">
            <a:extLst>
              <a:ext uri="{FF2B5EF4-FFF2-40B4-BE49-F238E27FC236}">
                <a16:creationId xmlns:a16="http://schemas.microsoft.com/office/drawing/2014/main" id="{70A5A315-937D-B50B-6C93-35657ABEE0CF}"/>
              </a:ext>
              <a:ext uri="{C183D7F6-B498-43B3-948B-1728B52AA6E4}">
                <adec:decorative xmlns:adec="http://schemas.microsoft.com/office/drawing/2017/decorative" val="1"/>
              </a:ext>
            </a:extLst>
          </p:cNvPr>
          <p:cNvSpPr/>
          <p:nvPr/>
        </p:nvSpPr>
        <p:spPr>
          <a:xfrm>
            <a:off x="4994673" y="3266109"/>
            <a:ext cx="1671734" cy="1284514"/>
          </a:xfrm>
          <a:prstGeom prst="roundRect">
            <a:avLst/>
          </a:prstGeom>
          <a:noFill/>
          <a:ln w="38100">
            <a:solidFill>
              <a:srgbClr val="7AA6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Rectangle: Rounded Corners 55">
            <a:extLst>
              <a:ext uri="{FF2B5EF4-FFF2-40B4-BE49-F238E27FC236}">
                <a16:creationId xmlns:a16="http://schemas.microsoft.com/office/drawing/2014/main" id="{37958C18-10C5-3A69-C036-F65115CE8285}"/>
              </a:ext>
              <a:ext uri="{C183D7F6-B498-43B3-948B-1728B52AA6E4}">
                <adec:decorative xmlns:adec="http://schemas.microsoft.com/office/drawing/2017/decorative" val="1"/>
              </a:ext>
            </a:extLst>
          </p:cNvPr>
          <p:cNvSpPr/>
          <p:nvPr/>
        </p:nvSpPr>
        <p:spPr>
          <a:xfrm>
            <a:off x="7402068" y="3262259"/>
            <a:ext cx="1671734" cy="1284514"/>
          </a:xfrm>
          <a:prstGeom prst="roundRect">
            <a:avLst/>
          </a:prstGeom>
          <a:noFill/>
          <a:ln w="38100">
            <a:solidFill>
              <a:srgbClr val="7AA6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Rectangle: Rounded Corners 49">
            <a:extLst>
              <a:ext uri="{FF2B5EF4-FFF2-40B4-BE49-F238E27FC236}">
                <a16:creationId xmlns:a16="http://schemas.microsoft.com/office/drawing/2014/main" id="{5D556379-7EED-49CA-DC13-45DB55065C65}"/>
              </a:ext>
              <a:ext uri="{C183D7F6-B498-43B3-948B-1728B52AA6E4}">
                <adec:decorative xmlns:adec="http://schemas.microsoft.com/office/drawing/2017/decorative" val="1"/>
              </a:ext>
            </a:extLst>
          </p:cNvPr>
          <p:cNvSpPr/>
          <p:nvPr/>
        </p:nvSpPr>
        <p:spPr>
          <a:xfrm>
            <a:off x="9684721" y="3262149"/>
            <a:ext cx="1671734" cy="1284514"/>
          </a:xfrm>
          <a:prstGeom prst="roundRect">
            <a:avLst/>
          </a:prstGeom>
          <a:noFill/>
          <a:ln w="38100">
            <a:solidFill>
              <a:srgbClr val="7AA6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ectangle: Rounded Corners 38">
            <a:extLst>
              <a:ext uri="{FF2B5EF4-FFF2-40B4-BE49-F238E27FC236}">
                <a16:creationId xmlns:a16="http://schemas.microsoft.com/office/drawing/2014/main" id="{744DF396-DA30-2353-DFD7-1EE10D8BC1FB}"/>
              </a:ext>
              <a:ext uri="{C183D7F6-B498-43B3-948B-1728B52AA6E4}">
                <adec:decorative xmlns:adec="http://schemas.microsoft.com/office/drawing/2017/decorative" val="1"/>
              </a:ext>
            </a:extLst>
          </p:cNvPr>
          <p:cNvSpPr/>
          <p:nvPr/>
        </p:nvSpPr>
        <p:spPr>
          <a:xfrm>
            <a:off x="458756" y="5333241"/>
            <a:ext cx="1671734" cy="1284514"/>
          </a:xfrm>
          <a:prstGeom prst="roundRect">
            <a:avLst/>
          </a:prstGeom>
          <a:noFill/>
          <a:ln w="38100">
            <a:solidFill>
              <a:srgbClr val="7AA6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Rectangle: Rounded Corners 50">
            <a:extLst>
              <a:ext uri="{FF2B5EF4-FFF2-40B4-BE49-F238E27FC236}">
                <a16:creationId xmlns:a16="http://schemas.microsoft.com/office/drawing/2014/main" id="{0B2ADFBF-9E64-AE8D-E173-4B35F2A94304}"/>
              </a:ext>
              <a:ext uri="{C183D7F6-B498-43B3-948B-1728B52AA6E4}">
                <adec:decorative xmlns:adec="http://schemas.microsoft.com/office/drawing/2017/decorative" val="1"/>
              </a:ext>
            </a:extLst>
          </p:cNvPr>
          <p:cNvSpPr/>
          <p:nvPr/>
        </p:nvSpPr>
        <p:spPr>
          <a:xfrm>
            <a:off x="2684047" y="5333241"/>
            <a:ext cx="1671734" cy="1284514"/>
          </a:xfrm>
          <a:prstGeom prst="roundRect">
            <a:avLst/>
          </a:prstGeom>
          <a:noFill/>
          <a:ln w="38100">
            <a:solidFill>
              <a:srgbClr val="7AA6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Rectangle: Rounded Corners 61">
            <a:extLst>
              <a:ext uri="{FF2B5EF4-FFF2-40B4-BE49-F238E27FC236}">
                <a16:creationId xmlns:a16="http://schemas.microsoft.com/office/drawing/2014/main" id="{BBF3B17D-F9AD-12F9-03EC-381D0E4893A2}"/>
              </a:ext>
              <a:ext uri="{C183D7F6-B498-43B3-948B-1728B52AA6E4}">
                <adec:decorative xmlns:adec="http://schemas.microsoft.com/office/drawing/2017/decorative" val="1"/>
              </a:ext>
            </a:extLst>
          </p:cNvPr>
          <p:cNvSpPr/>
          <p:nvPr/>
        </p:nvSpPr>
        <p:spPr>
          <a:xfrm>
            <a:off x="7402068" y="5333241"/>
            <a:ext cx="1671734" cy="1284514"/>
          </a:xfrm>
          <a:prstGeom prst="roundRect">
            <a:avLst/>
          </a:prstGeom>
          <a:noFill/>
          <a:ln w="38100">
            <a:solidFill>
              <a:srgbClr val="7AA6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Rectangle: Rounded Corners 58">
            <a:extLst>
              <a:ext uri="{FF2B5EF4-FFF2-40B4-BE49-F238E27FC236}">
                <a16:creationId xmlns:a16="http://schemas.microsoft.com/office/drawing/2014/main" id="{0147F0B4-223B-F395-B77E-6F02E623FBCF}"/>
              </a:ext>
              <a:ext uri="{C183D7F6-B498-43B3-948B-1728B52AA6E4}">
                <adec:decorative xmlns:adec="http://schemas.microsoft.com/office/drawing/2017/decorative" val="1"/>
              </a:ext>
            </a:extLst>
          </p:cNvPr>
          <p:cNvSpPr/>
          <p:nvPr/>
        </p:nvSpPr>
        <p:spPr>
          <a:xfrm>
            <a:off x="4994673" y="5333241"/>
            <a:ext cx="1671734" cy="1284514"/>
          </a:xfrm>
          <a:prstGeom prst="roundRect">
            <a:avLst/>
          </a:prstGeom>
          <a:noFill/>
          <a:ln w="38100">
            <a:solidFill>
              <a:srgbClr val="7AA6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ectangle: Rounded Corners 39">
            <a:extLst>
              <a:ext uri="{FF2B5EF4-FFF2-40B4-BE49-F238E27FC236}">
                <a16:creationId xmlns:a16="http://schemas.microsoft.com/office/drawing/2014/main" id="{29E2BC34-9582-6137-5E88-F44EF0B21DA6}"/>
              </a:ext>
              <a:ext uri="{C183D7F6-B498-43B3-948B-1728B52AA6E4}">
                <adec:decorative xmlns:adec="http://schemas.microsoft.com/office/drawing/2017/decorative" val="1"/>
              </a:ext>
            </a:extLst>
          </p:cNvPr>
          <p:cNvSpPr/>
          <p:nvPr/>
        </p:nvSpPr>
        <p:spPr>
          <a:xfrm>
            <a:off x="2684047" y="3265489"/>
            <a:ext cx="1671734" cy="1284514"/>
          </a:xfrm>
          <a:prstGeom prst="roundRect">
            <a:avLst/>
          </a:prstGeom>
          <a:noFill/>
          <a:ln w="38100">
            <a:solidFill>
              <a:srgbClr val="7AA6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251719A6-6FE8-8250-ED8B-B74609589AD9}"/>
              </a:ext>
            </a:extLst>
          </p:cNvPr>
          <p:cNvSpPr txBox="1"/>
          <p:nvPr/>
        </p:nvSpPr>
        <p:spPr>
          <a:xfrm>
            <a:off x="738466" y="1301837"/>
            <a:ext cx="1408657" cy="1200329"/>
          </a:xfrm>
          <a:prstGeom prst="rect">
            <a:avLst/>
          </a:prstGeom>
          <a:noFill/>
        </p:spPr>
        <p:txBody>
          <a:bodyPr wrap="square">
            <a:spAutoFit/>
          </a:bodyPr>
          <a:lstStyle/>
          <a:p>
            <a:endParaRPr lang="en-GB" sz="1200">
              <a:latin typeface="Arial"/>
            </a:endParaRPr>
          </a:p>
          <a:p>
            <a:r>
              <a:rPr lang="en-GB" sz="1200">
                <a:latin typeface="Arial"/>
              </a:rPr>
              <a:t>A symbol of hope and faith. Rope wrapped around shows end of life. Also, for sailors.</a:t>
            </a:r>
            <a:endParaRPr lang="en-GB" sz="1200"/>
          </a:p>
        </p:txBody>
      </p:sp>
      <p:sp>
        <p:nvSpPr>
          <p:cNvPr id="7" name="TextBox 6">
            <a:extLst>
              <a:ext uri="{FF2B5EF4-FFF2-40B4-BE49-F238E27FC236}">
                <a16:creationId xmlns:a16="http://schemas.microsoft.com/office/drawing/2014/main" id="{40A9BFA4-A4A3-7E14-2024-847F461DACA2}"/>
              </a:ext>
            </a:extLst>
          </p:cNvPr>
          <p:cNvSpPr txBox="1"/>
          <p:nvPr/>
        </p:nvSpPr>
        <p:spPr>
          <a:xfrm>
            <a:off x="2969396" y="1319970"/>
            <a:ext cx="1408657" cy="830997"/>
          </a:xfrm>
          <a:prstGeom prst="rect">
            <a:avLst/>
          </a:prstGeom>
          <a:noFill/>
        </p:spPr>
        <p:txBody>
          <a:bodyPr wrap="square">
            <a:spAutoFit/>
          </a:bodyPr>
          <a:lstStyle/>
          <a:p>
            <a:endParaRPr lang="en-GB" sz="1200">
              <a:latin typeface="Arial"/>
            </a:endParaRPr>
          </a:p>
          <a:p>
            <a:r>
              <a:rPr lang="en-GB" sz="1200">
                <a:latin typeface="Arial"/>
              </a:rPr>
              <a:t>A symbol of faith, a record of the life of the person</a:t>
            </a:r>
            <a:r>
              <a:rPr lang="en-US" sz="1200">
                <a:latin typeface="Arial"/>
              </a:rPr>
              <a:t>.</a:t>
            </a:r>
            <a:endParaRPr lang="en-GB" sz="1200"/>
          </a:p>
        </p:txBody>
      </p:sp>
      <p:sp>
        <p:nvSpPr>
          <p:cNvPr id="9" name="TextBox 8">
            <a:extLst>
              <a:ext uri="{FF2B5EF4-FFF2-40B4-BE49-F238E27FC236}">
                <a16:creationId xmlns:a16="http://schemas.microsoft.com/office/drawing/2014/main" id="{B73F9726-75E9-EA59-FF02-A342E0E009D1}"/>
              </a:ext>
            </a:extLst>
          </p:cNvPr>
          <p:cNvSpPr txBox="1"/>
          <p:nvPr/>
        </p:nvSpPr>
        <p:spPr>
          <a:xfrm>
            <a:off x="5328893" y="1289184"/>
            <a:ext cx="1346594" cy="461665"/>
          </a:xfrm>
          <a:prstGeom prst="rect">
            <a:avLst/>
          </a:prstGeom>
          <a:noFill/>
        </p:spPr>
        <p:txBody>
          <a:bodyPr wrap="square">
            <a:spAutoFit/>
          </a:bodyPr>
          <a:lstStyle/>
          <a:p>
            <a:endParaRPr lang="en-US" sz="1200">
              <a:latin typeface="Arial"/>
            </a:endParaRPr>
          </a:p>
          <a:p>
            <a:r>
              <a:rPr lang="en-US" sz="1200">
                <a:latin typeface="Arial"/>
              </a:rPr>
              <a:t>A life cut short.</a:t>
            </a:r>
            <a:endParaRPr lang="en-GB" sz="1200"/>
          </a:p>
        </p:txBody>
      </p:sp>
      <p:sp>
        <p:nvSpPr>
          <p:cNvPr id="16" name="TextBox 15">
            <a:extLst>
              <a:ext uri="{FF2B5EF4-FFF2-40B4-BE49-F238E27FC236}">
                <a16:creationId xmlns:a16="http://schemas.microsoft.com/office/drawing/2014/main" id="{0A7A93F8-5642-95FC-52D8-59B225762B76}"/>
              </a:ext>
            </a:extLst>
          </p:cNvPr>
          <p:cNvSpPr txBox="1"/>
          <p:nvPr/>
        </p:nvSpPr>
        <p:spPr>
          <a:xfrm>
            <a:off x="7665144" y="1287481"/>
            <a:ext cx="1408657" cy="1015663"/>
          </a:xfrm>
          <a:prstGeom prst="rect">
            <a:avLst/>
          </a:prstGeom>
          <a:noFill/>
        </p:spPr>
        <p:txBody>
          <a:bodyPr wrap="square">
            <a:spAutoFit/>
          </a:bodyPr>
          <a:lstStyle/>
          <a:p>
            <a:endParaRPr lang="en-GB" sz="1200">
              <a:latin typeface="Arial"/>
            </a:endParaRPr>
          </a:p>
          <a:p>
            <a:r>
              <a:rPr lang="en-GB" sz="1200">
                <a:latin typeface="Arial"/>
              </a:rPr>
              <a:t>A circle is a symbol of eternity and the Christian halo</a:t>
            </a:r>
            <a:r>
              <a:rPr lang="en-US" sz="1200">
                <a:latin typeface="Arial"/>
              </a:rPr>
              <a:t>.</a:t>
            </a:r>
            <a:endParaRPr lang="en-GB" sz="1200"/>
          </a:p>
        </p:txBody>
      </p:sp>
      <p:sp>
        <p:nvSpPr>
          <p:cNvPr id="14" name="TextBox 13">
            <a:extLst>
              <a:ext uri="{FF2B5EF4-FFF2-40B4-BE49-F238E27FC236}">
                <a16:creationId xmlns:a16="http://schemas.microsoft.com/office/drawing/2014/main" id="{8DD51248-F4E3-6AB4-F7FF-DCD602E3A02D}"/>
              </a:ext>
            </a:extLst>
          </p:cNvPr>
          <p:cNvSpPr txBox="1"/>
          <p:nvPr/>
        </p:nvSpPr>
        <p:spPr>
          <a:xfrm>
            <a:off x="10098636" y="1301837"/>
            <a:ext cx="1255165" cy="1015663"/>
          </a:xfrm>
          <a:prstGeom prst="rect">
            <a:avLst/>
          </a:prstGeom>
          <a:noFill/>
        </p:spPr>
        <p:txBody>
          <a:bodyPr wrap="square">
            <a:spAutoFit/>
          </a:bodyPr>
          <a:lstStyle/>
          <a:p>
            <a:endParaRPr lang="en-GB" sz="1200">
              <a:latin typeface="Arial"/>
            </a:endParaRPr>
          </a:p>
          <a:p>
            <a:r>
              <a:rPr lang="en-GB" sz="1200">
                <a:latin typeface="Arial"/>
              </a:rPr>
              <a:t>A </a:t>
            </a:r>
            <a:r>
              <a:rPr lang="en-US" sz="1200">
                <a:latin typeface="Arial"/>
              </a:rPr>
              <a:t>symbol of family or military connections.</a:t>
            </a:r>
            <a:endParaRPr lang="en-GB" sz="1200"/>
          </a:p>
        </p:txBody>
      </p:sp>
      <p:sp>
        <p:nvSpPr>
          <p:cNvPr id="18" name="TextBox 17">
            <a:extLst>
              <a:ext uri="{FF2B5EF4-FFF2-40B4-BE49-F238E27FC236}">
                <a16:creationId xmlns:a16="http://schemas.microsoft.com/office/drawing/2014/main" id="{0753237D-31B0-DC3B-8545-2069513FB5AC}"/>
              </a:ext>
            </a:extLst>
          </p:cNvPr>
          <p:cNvSpPr txBox="1"/>
          <p:nvPr/>
        </p:nvSpPr>
        <p:spPr>
          <a:xfrm>
            <a:off x="737315" y="3399914"/>
            <a:ext cx="1408657" cy="1015663"/>
          </a:xfrm>
          <a:prstGeom prst="rect">
            <a:avLst/>
          </a:prstGeom>
          <a:noFill/>
        </p:spPr>
        <p:txBody>
          <a:bodyPr wrap="square">
            <a:spAutoFit/>
          </a:bodyPr>
          <a:lstStyle/>
          <a:p>
            <a:endParaRPr lang="en-GB" sz="1200">
              <a:latin typeface="Arial"/>
            </a:endParaRPr>
          </a:p>
          <a:p>
            <a:r>
              <a:rPr lang="en-GB" sz="1200">
                <a:latin typeface="Arial"/>
              </a:rPr>
              <a:t>A symbol of charity, joy, devotion or earthly love</a:t>
            </a:r>
            <a:r>
              <a:rPr lang="en-US" sz="1200">
                <a:latin typeface="Arial"/>
              </a:rPr>
              <a:t>.</a:t>
            </a:r>
            <a:endParaRPr lang="en-GB" sz="1200"/>
          </a:p>
        </p:txBody>
      </p:sp>
      <p:sp>
        <p:nvSpPr>
          <p:cNvPr id="10" name="TextBox 9">
            <a:extLst>
              <a:ext uri="{FF2B5EF4-FFF2-40B4-BE49-F238E27FC236}">
                <a16:creationId xmlns:a16="http://schemas.microsoft.com/office/drawing/2014/main" id="{96F1A8CB-06DD-5AE0-3AF5-18EAFB037873}"/>
              </a:ext>
            </a:extLst>
          </p:cNvPr>
          <p:cNvSpPr txBox="1"/>
          <p:nvPr/>
        </p:nvSpPr>
        <p:spPr>
          <a:xfrm>
            <a:off x="2677861" y="3369898"/>
            <a:ext cx="1700192" cy="1200329"/>
          </a:xfrm>
          <a:prstGeom prst="rect">
            <a:avLst/>
          </a:prstGeom>
          <a:noFill/>
        </p:spPr>
        <p:txBody>
          <a:bodyPr wrap="square">
            <a:spAutoFit/>
          </a:bodyPr>
          <a:lstStyle/>
          <a:p>
            <a:endParaRPr lang="en-GB" sz="1200">
              <a:latin typeface="Arial"/>
            </a:endParaRPr>
          </a:p>
          <a:p>
            <a:r>
              <a:rPr lang="en-GB" sz="1200">
                <a:latin typeface="Arial"/>
              </a:rPr>
              <a:t>Latin - </a:t>
            </a:r>
            <a:r>
              <a:rPr lang="en-GB" sz="1200" err="1">
                <a:latin typeface="Arial"/>
              </a:rPr>
              <a:t>Iesus</a:t>
            </a:r>
            <a:r>
              <a:rPr lang="en-GB" sz="1200">
                <a:latin typeface="Arial"/>
              </a:rPr>
              <a:t> </a:t>
            </a:r>
            <a:r>
              <a:rPr lang="en-GB" sz="1200" err="1">
                <a:latin typeface="Arial"/>
              </a:rPr>
              <a:t>Hominum</a:t>
            </a:r>
            <a:r>
              <a:rPr lang="en-GB" sz="1200">
                <a:latin typeface="Arial"/>
              </a:rPr>
              <a:t> </a:t>
            </a:r>
            <a:r>
              <a:rPr lang="en-GB" sz="1200" err="1">
                <a:latin typeface="Arial"/>
              </a:rPr>
              <a:t>Salvator</a:t>
            </a:r>
            <a:r>
              <a:rPr lang="en-GB" sz="1200">
                <a:latin typeface="Arial"/>
              </a:rPr>
              <a:t> (Jesus Saviour of Mankind) or Greek initials for Jesus.</a:t>
            </a:r>
            <a:endParaRPr lang="en-GB" sz="1200"/>
          </a:p>
        </p:txBody>
      </p:sp>
      <p:sp>
        <p:nvSpPr>
          <p:cNvPr id="17" name="TextBox 16">
            <a:extLst>
              <a:ext uri="{FF2B5EF4-FFF2-40B4-BE49-F238E27FC236}">
                <a16:creationId xmlns:a16="http://schemas.microsoft.com/office/drawing/2014/main" id="{B62A4E6D-C99D-894C-D2DC-F2F7F7056C3D}"/>
              </a:ext>
            </a:extLst>
          </p:cNvPr>
          <p:cNvSpPr txBox="1"/>
          <p:nvPr/>
        </p:nvSpPr>
        <p:spPr>
          <a:xfrm>
            <a:off x="5055094" y="3424719"/>
            <a:ext cx="1598316" cy="646331"/>
          </a:xfrm>
          <a:prstGeom prst="rect">
            <a:avLst/>
          </a:prstGeom>
          <a:noFill/>
        </p:spPr>
        <p:txBody>
          <a:bodyPr wrap="square">
            <a:spAutoFit/>
          </a:bodyPr>
          <a:lstStyle/>
          <a:p>
            <a:endParaRPr lang="en-GB" sz="1200">
              <a:latin typeface="Arial"/>
            </a:endParaRPr>
          </a:p>
          <a:p>
            <a:r>
              <a:rPr lang="en-GB" sz="1200">
                <a:latin typeface="Arial"/>
              </a:rPr>
              <a:t>The shortness of human life</a:t>
            </a:r>
            <a:r>
              <a:rPr lang="en-US" sz="1200">
                <a:latin typeface="Arial"/>
              </a:rPr>
              <a:t>.</a:t>
            </a:r>
            <a:endParaRPr lang="en-GB" sz="1200"/>
          </a:p>
        </p:txBody>
      </p:sp>
      <p:sp>
        <p:nvSpPr>
          <p:cNvPr id="13" name="TextBox 12">
            <a:extLst>
              <a:ext uri="{FF2B5EF4-FFF2-40B4-BE49-F238E27FC236}">
                <a16:creationId xmlns:a16="http://schemas.microsoft.com/office/drawing/2014/main" id="{6D4CC1F1-5C5D-E174-25E9-68CF9792E37F}"/>
              </a:ext>
            </a:extLst>
          </p:cNvPr>
          <p:cNvSpPr txBox="1"/>
          <p:nvPr/>
        </p:nvSpPr>
        <p:spPr>
          <a:xfrm>
            <a:off x="7487236" y="3387733"/>
            <a:ext cx="1586565" cy="1200329"/>
          </a:xfrm>
          <a:prstGeom prst="rect">
            <a:avLst/>
          </a:prstGeom>
          <a:noFill/>
        </p:spPr>
        <p:txBody>
          <a:bodyPr wrap="square">
            <a:spAutoFit/>
          </a:bodyPr>
          <a:lstStyle/>
          <a:p>
            <a:endParaRPr lang="en-GB" sz="1200">
              <a:latin typeface="Arial"/>
            </a:endParaRPr>
          </a:p>
          <a:p>
            <a:endParaRPr lang="en-GB" sz="1200">
              <a:latin typeface="Arial"/>
            </a:endParaRPr>
          </a:p>
          <a:p>
            <a:r>
              <a:rPr lang="en-GB" sz="1200">
                <a:latin typeface="Arial"/>
              </a:rPr>
              <a:t>Reason and your relationship to God. An emblem of Freemasonry</a:t>
            </a:r>
            <a:endParaRPr lang="en-GB" sz="1200"/>
          </a:p>
        </p:txBody>
      </p:sp>
      <p:sp>
        <p:nvSpPr>
          <p:cNvPr id="22" name="TextBox 21">
            <a:extLst>
              <a:ext uri="{FF2B5EF4-FFF2-40B4-BE49-F238E27FC236}">
                <a16:creationId xmlns:a16="http://schemas.microsoft.com/office/drawing/2014/main" id="{BF5EE290-979B-D4B0-772E-D35422832793}"/>
              </a:ext>
            </a:extLst>
          </p:cNvPr>
          <p:cNvSpPr txBox="1"/>
          <p:nvPr/>
        </p:nvSpPr>
        <p:spPr>
          <a:xfrm>
            <a:off x="9941612" y="3428264"/>
            <a:ext cx="1408657" cy="1015663"/>
          </a:xfrm>
          <a:prstGeom prst="rect">
            <a:avLst/>
          </a:prstGeom>
          <a:noFill/>
        </p:spPr>
        <p:txBody>
          <a:bodyPr wrap="square">
            <a:spAutoFit/>
          </a:bodyPr>
          <a:lstStyle/>
          <a:p>
            <a:endParaRPr lang="en-GB" sz="1200">
              <a:latin typeface="Arial"/>
            </a:endParaRPr>
          </a:p>
          <a:p>
            <a:r>
              <a:rPr lang="en-GB" sz="1200">
                <a:latin typeface="Arial"/>
              </a:rPr>
              <a:t>Eternity or divine guidance. Also Seal of Solomon, Star of David</a:t>
            </a:r>
            <a:r>
              <a:rPr lang="en-US" sz="1200">
                <a:latin typeface="Arial"/>
              </a:rPr>
              <a:t>.</a:t>
            </a:r>
            <a:endParaRPr lang="en-GB" sz="1200"/>
          </a:p>
        </p:txBody>
      </p:sp>
      <p:sp>
        <p:nvSpPr>
          <p:cNvPr id="12" name="TextBox 11">
            <a:extLst>
              <a:ext uri="{FF2B5EF4-FFF2-40B4-BE49-F238E27FC236}">
                <a16:creationId xmlns:a16="http://schemas.microsoft.com/office/drawing/2014/main" id="{DA0F2B85-3830-B924-915B-A0E7F2D31DE2}"/>
              </a:ext>
            </a:extLst>
          </p:cNvPr>
          <p:cNvSpPr txBox="1"/>
          <p:nvPr/>
        </p:nvSpPr>
        <p:spPr>
          <a:xfrm>
            <a:off x="818291" y="5477211"/>
            <a:ext cx="1312200" cy="1015663"/>
          </a:xfrm>
          <a:prstGeom prst="rect">
            <a:avLst/>
          </a:prstGeom>
          <a:noFill/>
        </p:spPr>
        <p:txBody>
          <a:bodyPr wrap="square">
            <a:spAutoFit/>
          </a:bodyPr>
          <a:lstStyle/>
          <a:p>
            <a:endParaRPr lang="en-GB" sz="1200">
              <a:latin typeface="Arial"/>
            </a:endParaRPr>
          </a:p>
          <a:p>
            <a:r>
              <a:rPr lang="en-GB" sz="1200">
                <a:latin typeface="Arial"/>
              </a:rPr>
              <a:t>Life everlasting or life put out if pointing downward.</a:t>
            </a:r>
            <a:endParaRPr lang="en-GB" sz="1200"/>
          </a:p>
        </p:txBody>
      </p:sp>
      <p:sp>
        <p:nvSpPr>
          <p:cNvPr id="20" name="TextBox 19">
            <a:extLst>
              <a:ext uri="{FF2B5EF4-FFF2-40B4-BE49-F238E27FC236}">
                <a16:creationId xmlns:a16="http://schemas.microsoft.com/office/drawing/2014/main" id="{79283365-CAC2-247F-4E38-CB1361EC26CB}"/>
              </a:ext>
            </a:extLst>
          </p:cNvPr>
          <p:cNvSpPr txBox="1"/>
          <p:nvPr/>
        </p:nvSpPr>
        <p:spPr>
          <a:xfrm>
            <a:off x="2969396" y="5495559"/>
            <a:ext cx="1408657" cy="646331"/>
          </a:xfrm>
          <a:prstGeom prst="rect">
            <a:avLst/>
          </a:prstGeom>
          <a:noFill/>
        </p:spPr>
        <p:txBody>
          <a:bodyPr wrap="square">
            <a:spAutoFit/>
          </a:bodyPr>
          <a:lstStyle/>
          <a:p>
            <a:endParaRPr lang="en-US" sz="1200">
              <a:latin typeface="Arial"/>
            </a:endParaRPr>
          </a:p>
          <a:p>
            <a:r>
              <a:rPr lang="en-US" sz="1200">
                <a:latin typeface="Arial"/>
              </a:rPr>
              <a:t>Christian steadfastness. </a:t>
            </a:r>
            <a:endParaRPr lang="en-GB" sz="1200"/>
          </a:p>
        </p:txBody>
      </p:sp>
      <p:sp>
        <p:nvSpPr>
          <p:cNvPr id="15" name="TextBox 14">
            <a:extLst>
              <a:ext uri="{FF2B5EF4-FFF2-40B4-BE49-F238E27FC236}">
                <a16:creationId xmlns:a16="http://schemas.microsoft.com/office/drawing/2014/main" id="{3FA5D1D5-D85C-A382-2B6C-ABBCADCFF248}"/>
              </a:ext>
            </a:extLst>
          </p:cNvPr>
          <p:cNvSpPr txBox="1"/>
          <p:nvPr/>
        </p:nvSpPr>
        <p:spPr>
          <a:xfrm>
            <a:off x="5225163" y="5495559"/>
            <a:ext cx="1450323" cy="1015663"/>
          </a:xfrm>
          <a:prstGeom prst="rect">
            <a:avLst/>
          </a:prstGeom>
          <a:noFill/>
        </p:spPr>
        <p:txBody>
          <a:bodyPr wrap="square">
            <a:spAutoFit/>
          </a:bodyPr>
          <a:lstStyle/>
          <a:p>
            <a:endParaRPr lang="en-GB" sz="1200">
              <a:latin typeface="Arial"/>
            </a:endParaRPr>
          </a:p>
          <a:p>
            <a:r>
              <a:rPr lang="en-GB" sz="1200">
                <a:latin typeface="Arial"/>
              </a:rPr>
              <a:t>A container for cremated ashes. Also, immortality of the soul</a:t>
            </a:r>
            <a:r>
              <a:rPr lang="en-US" sz="1200">
                <a:latin typeface="Arial"/>
              </a:rPr>
              <a:t>.</a:t>
            </a:r>
            <a:endParaRPr lang="en-GB" sz="1200"/>
          </a:p>
        </p:txBody>
      </p:sp>
      <p:sp>
        <p:nvSpPr>
          <p:cNvPr id="24" name="TextBox 23">
            <a:extLst>
              <a:ext uri="{FF2B5EF4-FFF2-40B4-BE49-F238E27FC236}">
                <a16:creationId xmlns:a16="http://schemas.microsoft.com/office/drawing/2014/main" id="{C50F01F5-9C4A-E709-E663-CCC6AB2912FB}"/>
              </a:ext>
            </a:extLst>
          </p:cNvPr>
          <p:cNvSpPr txBox="1"/>
          <p:nvPr/>
        </p:nvSpPr>
        <p:spPr>
          <a:xfrm>
            <a:off x="7682313" y="5495559"/>
            <a:ext cx="1408657" cy="830997"/>
          </a:xfrm>
          <a:prstGeom prst="rect">
            <a:avLst/>
          </a:prstGeom>
          <a:noFill/>
        </p:spPr>
        <p:txBody>
          <a:bodyPr wrap="square">
            <a:spAutoFit/>
          </a:bodyPr>
          <a:lstStyle/>
          <a:p>
            <a:endParaRPr lang="en-GB" sz="1200">
              <a:latin typeface="Arial"/>
            </a:endParaRPr>
          </a:p>
          <a:p>
            <a:r>
              <a:rPr lang="en-GB" sz="1200">
                <a:latin typeface="Arial"/>
              </a:rPr>
              <a:t>A life recorded by the angels for St Peter</a:t>
            </a:r>
            <a:r>
              <a:rPr lang="en-US" sz="1200">
                <a:latin typeface="Arial"/>
              </a:rPr>
              <a:t>.</a:t>
            </a:r>
            <a:endParaRPr lang="en-GB" sz="1200"/>
          </a:p>
        </p:txBody>
      </p:sp>
    </p:spTree>
    <p:extLst>
      <p:ext uri="{BB962C8B-B14F-4D97-AF65-F5344CB8AC3E}">
        <p14:creationId xmlns:p14="http://schemas.microsoft.com/office/powerpoint/2010/main" val="15195036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51A1D79-D3F6-57F4-1B0B-5E864027CA12}"/>
              </a:ext>
            </a:extLst>
          </p:cNvPr>
          <p:cNvSpPr>
            <a:spLocks noGrp="1"/>
          </p:cNvSpPr>
          <p:nvPr>
            <p:ph type="title"/>
          </p:nvPr>
        </p:nvSpPr>
        <p:spPr/>
        <p:txBody>
          <a:bodyPr/>
          <a:lstStyle/>
          <a:p>
            <a:r>
              <a:rPr lang="en-GB"/>
              <a:t>Can you match the meaning to each image </a:t>
            </a:r>
            <a:r>
              <a:rPr lang="en-GB">
                <a:solidFill>
                  <a:schemeClr val="bg1"/>
                </a:solidFill>
              </a:rPr>
              <a:t>6</a:t>
            </a:r>
          </a:p>
        </p:txBody>
      </p:sp>
      <p:sp>
        <p:nvSpPr>
          <p:cNvPr id="42" name="Rectangle: Rounded Corners 41">
            <a:extLst>
              <a:ext uri="{FF2B5EF4-FFF2-40B4-BE49-F238E27FC236}">
                <a16:creationId xmlns:a16="http://schemas.microsoft.com/office/drawing/2014/main" id="{E8409748-07A4-FB60-3D30-7126A7EE072A}"/>
              </a:ext>
              <a:ext uri="{C183D7F6-B498-43B3-948B-1728B52AA6E4}">
                <adec:decorative xmlns:adec="http://schemas.microsoft.com/office/drawing/2017/decorative" val="1"/>
              </a:ext>
            </a:extLst>
          </p:cNvPr>
          <p:cNvSpPr/>
          <p:nvPr/>
        </p:nvSpPr>
        <p:spPr>
          <a:xfrm>
            <a:off x="458756" y="1197737"/>
            <a:ext cx="1671734" cy="1284514"/>
          </a:xfrm>
          <a:prstGeom prst="roundRect">
            <a:avLst/>
          </a:prstGeom>
          <a:noFill/>
          <a:ln w="38100">
            <a:solidFill>
              <a:srgbClr val="7AA6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descr="A drawing of an anchor with a rope around it">
            <a:extLst>
              <a:ext uri="{FF2B5EF4-FFF2-40B4-BE49-F238E27FC236}">
                <a16:creationId xmlns:a16="http://schemas.microsoft.com/office/drawing/2014/main" id="{9B5A53C8-0BCB-84F2-06C4-FC7A3DAB8757}"/>
              </a:ext>
            </a:extLst>
          </p:cNvPr>
          <p:cNvPicPr>
            <a:picLocks noChangeAspect="1"/>
          </p:cNvPicPr>
          <p:nvPr/>
        </p:nvPicPr>
        <p:blipFill rotWithShape="1">
          <a:blip r:embed="rId3"/>
          <a:srcRect l="9809" r="9354"/>
          <a:stretch/>
        </p:blipFill>
        <p:spPr>
          <a:xfrm>
            <a:off x="176492" y="864438"/>
            <a:ext cx="808097" cy="835873"/>
          </a:xfrm>
          <a:prstGeom prst="rect">
            <a:avLst/>
          </a:prstGeom>
        </p:spPr>
      </p:pic>
      <p:sp>
        <p:nvSpPr>
          <p:cNvPr id="11" name="Rectangle: Rounded Corners 10">
            <a:extLst>
              <a:ext uri="{FF2B5EF4-FFF2-40B4-BE49-F238E27FC236}">
                <a16:creationId xmlns:a16="http://schemas.microsoft.com/office/drawing/2014/main" id="{0FDEE065-6349-9B09-A113-9F8184014CEC}"/>
              </a:ext>
              <a:ext uri="{C183D7F6-B498-43B3-948B-1728B52AA6E4}">
                <adec:decorative xmlns:adec="http://schemas.microsoft.com/office/drawing/2017/decorative" val="1"/>
              </a:ext>
            </a:extLst>
          </p:cNvPr>
          <p:cNvSpPr/>
          <p:nvPr/>
        </p:nvSpPr>
        <p:spPr>
          <a:xfrm>
            <a:off x="2684047" y="1201780"/>
            <a:ext cx="1671734" cy="1284514"/>
          </a:xfrm>
          <a:prstGeom prst="roundRect">
            <a:avLst/>
          </a:prstGeom>
          <a:noFill/>
          <a:ln w="38100">
            <a:solidFill>
              <a:srgbClr val="7AA6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descr="A drawing of a book">
            <a:extLst>
              <a:ext uri="{FF2B5EF4-FFF2-40B4-BE49-F238E27FC236}">
                <a16:creationId xmlns:a16="http://schemas.microsoft.com/office/drawing/2014/main" id="{5EA356D3-6BD3-A2E6-2E5A-DFE012F33892}"/>
              </a:ext>
            </a:extLst>
          </p:cNvPr>
          <p:cNvPicPr>
            <a:picLocks noChangeAspect="1"/>
          </p:cNvPicPr>
          <p:nvPr/>
        </p:nvPicPr>
        <p:blipFill rotWithShape="1">
          <a:blip r:embed="rId4"/>
          <a:srcRect l="20124" r="15270"/>
          <a:stretch/>
        </p:blipFill>
        <p:spPr>
          <a:xfrm>
            <a:off x="2301392" y="857051"/>
            <a:ext cx="906147" cy="673105"/>
          </a:xfrm>
          <a:prstGeom prst="rect">
            <a:avLst/>
          </a:prstGeom>
        </p:spPr>
      </p:pic>
      <p:sp>
        <p:nvSpPr>
          <p:cNvPr id="41" name="Rectangle: Rounded Corners 40">
            <a:extLst>
              <a:ext uri="{FF2B5EF4-FFF2-40B4-BE49-F238E27FC236}">
                <a16:creationId xmlns:a16="http://schemas.microsoft.com/office/drawing/2014/main" id="{28E85641-AB53-03E3-0DF6-963AA1339375}"/>
              </a:ext>
              <a:ext uri="{C183D7F6-B498-43B3-948B-1728B52AA6E4}">
                <adec:decorative xmlns:adec="http://schemas.microsoft.com/office/drawing/2017/decorative" val="1"/>
              </a:ext>
            </a:extLst>
          </p:cNvPr>
          <p:cNvSpPr/>
          <p:nvPr/>
        </p:nvSpPr>
        <p:spPr>
          <a:xfrm>
            <a:off x="4994673" y="1209193"/>
            <a:ext cx="1671734" cy="1284514"/>
          </a:xfrm>
          <a:prstGeom prst="roundRect">
            <a:avLst/>
          </a:prstGeom>
          <a:noFill/>
          <a:ln w="38100">
            <a:solidFill>
              <a:srgbClr val="7AA6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descr="A drawing of a broken column">
            <a:extLst>
              <a:ext uri="{FF2B5EF4-FFF2-40B4-BE49-F238E27FC236}">
                <a16:creationId xmlns:a16="http://schemas.microsoft.com/office/drawing/2014/main" id="{EE3AEA5C-F9C2-F1A1-1C69-F079EC0B51A6}"/>
              </a:ext>
            </a:extLst>
          </p:cNvPr>
          <p:cNvPicPr>
            <a:picLocks noChangeAspect="1"/>
          </p:cNvPicPr>
          <p:nvPr/>
        </p:nvPicPr>
        <p:blipFill>
          <a:blip r:embed="rId5"/>
          <a:srcRect/>
          <a:stretch/>
        </p:blipFill>
        <p:spPr>
          <a:xfrm>
            <a:off x="4506700" y="1006685"/>
            <a:ext cx="975946" cy="1510703"/>
          </a:xfrm>
          <a:prstGeom prst="rect">
            <a:avLst/>
          </a:prstGeom>
        </p:spPr>
      </p:pic>
      <p:sp>
        <p:nvSpPr>
          <p:cNvPr id="43" name="Rectangle: Rounded Corners 42">
            <a:extLst>
              <a:ext uri="{FF2B5EF4-FFF2-40B4-BE49-F238E27FC236}">
                <a16:creationId xmlns:a16="http://schemas.microsoft.com/office/drawing/2014/main" id="{8AF982B4-E5EC-0E15-F07A-579802ABCA9B}"/>
              </a:ext>
              <a:ext uri="{C183D7F6-B498-43B3-948B-1728B52AA6E4}">
                <adec:decorative xmlns:adec="http://schemas.microsoft.com/office/drawing/2017/decorative" val="1"/>
              </a:ext>
            </a:extLst>
          </p:cNvPr>
          <p:cNvSpPr/>
          <p:nvPr/>
        </p:nvSpPr>
        <p:spPr>
          <a:xfrm>
            <a:off x="7405644" y="1213241"/>
            <a:ext cx="1671734" cy="1284514"/>
          </a:xfrm>
          <a:prstGeom prst="roundRect">
            <a:avLst/>
          </a:prstGeom>
          <a:noFill/>
          <a:ln w="38100">
            <a:solidFill>
              <a:srgbClr val="7AA6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9" name="Picture 28" descr="A line drawing of a cross shaped grave stone">
            <a:extLst>
              <a:ext uri="{FF2B5EF4-FFF2-40B4-BE49-F238E27FC236}">
                <a16:creationId xmlns:a16="http://schemas.microsoft.com/office/drawing/2014/main" id="{7E87EDF1-E7D8-56FD-208B-5FDE62A8227C}"/>
              </a:ext>
            </a:extLst>
          </p:cNvPr>
          <p:cNvPicPr>
            <a:picLocks noChangeAspect="1"/>
          </p:cNvPicPr>
          <p:nvPr/>
        </p:nvPicPr>
        <p:blipFill>
          <a:blip r:embed="rId6"/>
          <a:srcRect/>
          <a:stretch/>
        </p:blipFill>
        <p:spPr>
          <a:xfrm>
            <a:off x="7099656" y="1072398"/>
            <a:ext cx="604823" cy="1476215"/>
          </a:xfrm>
          <a:prstGeom prst="rect">
            <a:avLst/>
          </a:prstGeom>
        </p:spPr>
      </p:pic>
      <p:sp>
        <p:nvSpPr>
          <p:cNvPr id="44" name="Rectangle: Rounded Corners 43">
            <a:extLst>
              <a:ext uri="{FF2B5EF4-FFF2-40B4-BE49-F238E27FC236}">
                <a16:creationId xmlns:a16="http://schemas.microsoft.com/office/drawing/2014/main" id="{9E155754-5313-D5A0-A782-00947D1D8BF7}"/>
              </a:ext>
              <a:ext uri="{C183D7F6-B498-43B3-948B-1728B52AA6E4}">
                <adec:decorative xmlns:adec="http://schemas.microsoft.com/office/drawing/2017/decorative" val="1"/>
              </a:ext>
            </a:extLst>
          </p:cNvPr>
          <p:cNvSpPr/>
          <p:nvPr/>
        </p:nvSpPr>
        <p:spPr>
          <a:xfrm>
            <a:off x="9684721" y="1232519"/>
            <a:ext cx="1671734" cy="1284514"/>
          </a:xfrm>
          <a:prstGeom prst="roundRect">
            <a:avLst/>
          </a:prstGeom>
          <a:noFill/>
          <a:ln w="38100">
            <a:solidFill>
              <a:srgbClr val="7AA6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3" name="Picture 22" descr="A line drawing of a military badge">
            <a:extLst>
              <a:ext uri="{FF2B5EF4-FFF2-40B4-BE49-F238E27FC236}">
                <a16:creationId xmlns:a16="http://schemas.microsoft.com/office/drawing/2014/main" id="{E0B0C160-86E8-062B-6FAD-72B1996513FA}"/>
              </a:ext>
            </a:extLst>
          </p:cNvPr>
          <p:cNvPicPr>
            <a:picLocks noChangeAspect="1"/>
          </p:cNvPicPr>
          <p:nvPr/>
        </p:nvPicPr>
        <p:blipFill>
          <a:blip r:embed="rId7"/>
          <a:srcRect/>
          <a:stretch/>
        </p:blipFill>
        <p:spPr>
          <a:xfrm>
            <a:off x="9472598" y="864438"/>
            <a:ext cx="910245" cy="778466"/>
          </a:xfrm>
          <a:prstGeom prst="rect">
            <a:avLst/>
          </a:prstGeom>
        </p:spPr>
      </p:pic>
      <p:sp>
        <p:nvSpPr>
          <p:cNvPr id="38" name="Rectangle: Rounded Corners 37">
            <a:extLst>
              <a:ext uri="{FF2B5EF4-FFF2-40B4-BE49-F238E27FC236}">
                <a16:creationId xmlns:a16="http://schemas.microsoft.com/office/drawing/2014/main" id="{13CBF1EE-C42D-DF08-9B75-1C3853E0C5B0}"/>
              </a:ext>
              <a:ext uri="{C183D7F6-B498-43B3-948B-1728B52AA6E4}">
                <adec:decorative xmlns:adec="http://schemas.microsoft.com/office/drawing/2017/decorative" val="1"/>
              </a:ext>
            </a:extLst>
          </p:cNvPr>
          <p:cNvSpPr/>
          <p:nvPr/>
        </p:nvSpPr>
        <p:spPr>
          <a:xfrm>
            <a:off x="458756" y="3265489"/>
            <a:ext cx="1671734" cy="1284514"/>
          </a:xfrm>
          <a:prstGeom prst="roundRect">
            <a:avLst/>
          </a:prstGeom>
          <a:noFill/>
          <a:ln w="38100">
            <a:solidFill>
              <a:srgbClr val="7AA6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5" name="Picture 34" descr="A line drawing of a heart">
            <a:extLst>
              <a:ext uri="{FF2B5EF4-FFF2-40B4-BE49-F238E27FC236}">
                <a16:creationId xmlns:a16="http://schemas.microsoft.com/office/drawing/2014/main" id="{712E7C70-1F0D-0E34-E13F-1099433C61B1}"/>
              </a:ext>
            </a:extLst>
          </p:cNvPr>
          <p:cNvPicPr>
            <a:picLocks noChangeAspect="1"/>
          </p:cNvPicPr>
          <p:nvPr/>
        </p:nvPicPr>
        <p:blipFill>
          <a:blip r:embed="rId8"/>
          <a:srcRect/>
          <a:stretch/>
        </p:blipFill>
        <p:spPr>
          <a:xfrm>
            <a:off x="71357" y="2988650"/>
            <a:ext cx="796356" cy="605140"/>
          </a:xfrm>
          <a:prstGeom prst="rect">
            <a:avLst/>
          </a:prstGeom>
        </p:spPr>
      </p:pic>
      <p:sp>
        <p:nvSpPr>
          <p:cNvPr id="40" name="Rectangle: Rounded Corners 39">
            <a:extLst>
              <a:ext uri="{FF2B5EF4-FFF2-40B4-BE49-F238E27FC236}">
                <a16:creationId xmlns:a16="http://schemas.microsoft.com/office/drawing/2014/main" id="{29E2BC34-9582-6137-5E88-F44EF0B21DA6}"/>
              </a:ext>
              <a:ext uri="{C183D7F6-B498-43B3-948B-1728B52AA6E4}">
                <adec:decorative xmlns:adec="http://schemas.microsoft.com/office/drawing/2017/decorative" val="1"/>
              </a:ext>
            </a:extLst>
          </p:cNvPr>
          <p:cNvSpPr/>
          <p:nvPr/>
        </p:nvSpPr>
        <p:spPr>
          <a:xfrm>
            <a:off x="2684047" y="3265489"/>
            <a:ext cx="1671734" cy="1284514"/>
          </a:xfrm>
          <a:prstGeom prst="roundRect">
            <a:avLst/>
          </a:prstGeom>
          <a:noFill/>
          <a:ln w="38100">
            <a:solidFill>
              <a:srgbClr val="7AA6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descr="A line drawing of the letters IHS">
            <a:extLst>
              <a:ext uri="{FF2B5EF4-FFF2-40B4-BE49-F238E27FC236}">
                <a16:creationId xmlns:a16="http://schemas.microsoft.com/office/drawing/2014/main" id="{BEE0D403-226D-930D-2FE1-6BD40682F9D5}"/>
              </a:ext>
            </a:extLst>
          </p:cNvPr>
          <p:cNvPicPr>
            <a:picLocks noChangeAspect="1"/>
          </p:cNvPicPr>
          <p:nvPr/>
        </p:nvPicPr>
        <p:blipFill>
          <a:blip r:embed="rId9"/>
          <a:srcRect/>
          <a:stretch/>
        </p:blipFill>
        <p:spPr>
          <a:xfrm>
            <a:off x="2338187" y="2910684"/>
            <a:ext cx="772107" cy="749605"/>
          </a:xfrm>
          <a:prstGeom prst="rect">
            <a:avLst/>
          </a:prstGeom>
        </p:spPr>
      </p:pic>
      <p:sp>
        <p:nvSpPr>
          <p:cNvPr id="54" name="Rectangle: Rounded Corners 53">
            <a:extLst>
              <a:ext uri="{FF2B5EF4-FFF2-40B4-BE49-F238E27FC236}">
                <a16:creationId xmlns:a16="http://schemas.microsoft.com/office/drawing/2014/main" id="{70A5A315-937D-B50B-6C93-35657ABEE0CF}"/>
              </a:ext>
              <a:ext uri="{C183D7F6-B498-43B3-948B-1728B52AA6E4}">
                <adec:decorative xmlns:adec="http://schemas.microsoft.com/office/drawing/2017/decorative" val="1"/>
              </a:ext>
            </a:extLst>
          </p:cNvPr>
          <p:cNvSpPr/>
          <p:nvPr/>
        </p:nvSpPr>
        <p:spPr>
          <a:xfrm>
            <a:off x="4994673" y="3266109"/>
            <a:ext cx="1671734" cy="1284514"/>
          </a:xfrm>
          <a:prstGeom prst="roundRect">
            <a:avLst/>
          </a:prstGeom>
          <a:noFill/>
          <a:ln w="38100">
            <a:solidFill>
              <a:srgbClr val="7AA6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1" name="Picture 30" descr="A line drawing of an hourglass with wings">
            <a:extLst>
              <a:ext uri="{FF2B5EF4-FFF2-40B4-BE49-F238E27FC236}">
                <a16:creationId xmlns:a16="http://schemas.microsoft.com/office/drawing/2014/main" id="{BF70BFA6-AC50-EF49-BCF2-26F9D88E32D5}"/>
              </a:ext>
            </a:extLst>
          </p:cNvPr>
          <p:cNvPicPr>
            <a:picLocks noChangeAspect="1"/>
          </p:cNvPicPr>
          <p:nvPr/>
        </p:nvPicPr>
        <p:blipFill>
          <a:blip r:embed="rId10"/>
          <a:srcRect/>
          <a:stretch/>
        </p:blipFill>
        <p:spPr>
          <a:xfrm>
            <a:off x="5208034" y="2964863"/>
            <a:ext cx="1256409" cy="589271"/>
          </a:xfrm>
          <a:prstGeom prst="rect">
            <a:avLst/>
          </a:prstGeom>
        </p:spPr>
      </p:pic>
      <p:sp>
        <p:nvSpPr>
          <p:cNvPr id="56" name="Rectangle: Rounded Corners 55">
            <a:extLst>
              <a:ext uri="{FF2B5EF4-FFF2-40B4-BE49-F238E27FC236}">
                <a16:creationId xmlns:a16="http://schemas.microsoft.com/office/drawing/2014/main" id="{37958C18-10C5-3A69-C036-F65115CE8285}"/>
              </a:ext>
              <a:ext uri="{C183D7F6-B498-43B3-948B-1728B52AA6E4}">
                <adec:decorative xmlns:adec="http://schemas.microsoft.com/office/drawing/2017/decorative" val="1"/>
              </a:ext>
            </a:extLst>
          </p:cNvPr>
          <p:cNvSpPr/>
          <p:nvPr/>
        </p:nvSpPr>
        <p:spPr>
          <a:xfrm>
            <a:off x="7402068" y="3262259"/>
            <a:ext cx="1671734" cy="1284514"/>
          </a:xfrm>
          <a:prstGeom prst="roundRect">
            <a:avLst/>
          </a:prstGeom>
          <a:noFill/>
          <a:ln w="38100">
            <a:solidFill>
              <a:srgbClr val="7AA6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descr="A line drawing of a square and compass">
            <a:extLst>
              <a:ext uri="{FF2B5EF4-FFF2-40B4-BE49-F238E27FC236}">
                <a16:creationId xmlns:a16="http://schemas.microsoft.com/office/drawing/2014/main" id="{932A05C0-A3DE-11C7-BB43-919A4C467756}"/>
              </a:ext>
            </a:extLst>
          </p:cNvPr>
          <p:cNvPicPr>
            <a:picLocks noChangeAspect="1"/>
          </p:cNvPicPr>
          <p:nvPr/>
        </p:nvPicPr>
        <p:blipFill rotWithShape="1">
          <a:blip r:embed="rId11"/>
          <a:srcRect l="28024" r="26736"/>
          <a:stretch/>
        </p:blipFill>
        <p:spPr>
          <a:xfrm>
            <a:off x="7058194" y="2902813"/>
            <a:ext cx="725031" cy="647634"/>
          </a:xfrm>
          <a:prstGeom prst="rect">
            <a:avLst/>
          </a:prstGeom>
        </p:spPr>
      </p:pic>
      <p:sp>
        <p:nvSpPr>
          <p:cNvPr id="50" name="Rectangle: Rounded Corners 49">
            <a:extLst>
              <a:ext uri="{FF2B5EF4-FFF2-40B4-BE49-F238E27FC236}">
                <a16:creationId xmlns:a16="http://schemas.microsoft.com/office/drawing/2014/main" id="{5D556379-7EED-49CA-DC13-45DB55065C65}"/>
              </a:ext>
              <a:ext uri="{C183D7F6-B498-43B3-948B-1728B52AA6E4}">
                <adec:decorative xmlns:adec="http://schemas.microsoft.com/office/drawing/2017/decorative" val="1"/>
              </a:ext>
            </a:extLst>
          </p:cNvPr>
          <p:cNvSpPr/>
          <p:nvPr/>
        </p:nvSpPr>
        <p:spPr>
          <a:xfrm>
            <a:off x="9684721" y="3262149"/>
            <a:ext cx="1671734" cy="1284514"/>
          </a:xfrm>
          <a:prstGeom prst="roundRect">
            <a:avLst/>
          </a:prstGeom>
          <a:noFill/>
          <a:ln w="38100">
            <a:solidFill>
              <a:srgbClr val="7AA6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5" name="Picture 24" descr="A line drawing of a Star of David">
            <a:extLst>
              <a:ext uri="{FF2B5EF4-FFF2-40B4-BE49-F238E27FC236}">
                <a16:creationId xmlns:a16="http://schemas.microsoft.com/office/drawing/2014/main" id="{1E3A87D2-A464-823D-AF09-84B64C712953}"/>
              </a:ext>
            </a:extLst>
          </p:cNvPr>
          <p:cNvPicPr>
            <a:picLocks noChangeAspect="1"/>
          </p:cNvPicPr>
          <p:nvPr/>
        </p:nvPicPr>
        <p:blipFill rotWithShape="1">
          <a:blip r:embed="rId12"/>
          <a:srcRect l="31367" r="27634"/>
          <a:stretch/>
        </p:blipFill>
        <p:spPr>
          <a:xfrm>
            <a:off x="9472598" y="3017002"/>
            <a:ext cx="626038" cy="629839"/>
          </a:xfrm>
          <a:prstGeom prst="rect">
            <a:avLst/>
          </a:prstGeom>
        </p:spPr>
      </p:pic>
      <p:sp>
        <p:nvSpPr>
          <p:cNvPr id="39" name="Rectangle: Rounded Corners 38">
            <a:extLst>
              <a:ext uri="{FF2B5EF4-FFF2-40B4-BE49-F238E27FC236}">
                <a16:creationId xmlns:a16="http://schemas.microsoft.com/office/drawing/2014/main" id="{744DF396-DA30-2353-DFD7-1EE10D8BC1FB}"/>
              </a:ext>
              <a:ext uri="{C183D7F6-B498-43B3-948B-1728B52AA6E4}">
                <adec:decorative xmlns:adec="http://schemas.microsoft.com/office/drawing/2017/decorative" val="1"/>
              </a:ext>
            </a:extLst>
          </p:cNvPr>
          <p:cNvSpPr/>
          <p:nvPr/>
        </p:nvSpPr>
        <p:spPr>
          <a:xfrm>
            <a:off x="458756" y="5333241"/>
            <a:ext cx="1671734" cy="1284514"/>
          </a:xfrm>
          <a:prstGeom prst="roundRect">
            <a:avLst/>
          </a:prstGeom>
          <a:noFill/>
          <a:ln w="38100">
            <a:solidFill>
              <a:srgbClr val="7AA6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9" name="Picture 18" descr="A line drawing of an upside-down torch">
            <a:extLst>
              <a:ext uri="{FF2B5EF4-FFF2-40B4-BE49-F238E27FC236}">
                <a16:creationId xmlns:a16="http://schemas.microsoft.com/office/drawing/2014/main" id="{0411A941-351C-B687-F5C6-5BAF8D56AB9D}"/>
              </a:ext>
            </a:extLst>
          </p:cNvPr>
          <p:cNvPicPr>
            <a:picLocks noChangeAspect="1"/>
          </p:cNvPicPr>
          <p:nvPr/>
        </p:nvPicPr>
        <p:blipFill>
          <a:blip r:embed="rId13"/>
          <a:srcRect/>
          <a:stretch/>
        </p:blipFill>
        <p:spPr>
          <a:xfrm>
            <a:off x="149246" y="5151167"/>
            <a:ext cx="539740" cy="1585303"/>
          </a:xfrm>
          <a:prstGeom prst="rect">
            <a:avLst/>
          </a:prstGeom>
        </p:spPr>
      </p:pic>
      <p:sp>
        <p:nvSpPr>
          <p:cNvPr id="51" name="Rectangle: Rounded Corners 50">
            <a:extLst>
              <a:ext uri="{FF2B5EF4-FFF2-40B4-BE49-F238E27FC236}">
                <a16:creationId xmlns:a16="http://schemas.microsoft.com/office/drawing/2014/main" id="{0B2ADFBF-9E64-AE8D-E173-4B35F2A94304}"/>
              </a:ext>
              <a:ext uri="{C183D7F6-B498-43B3-948B-1728B52AA6E4}">
                <adec:decorative xmlns:adec="http://schemas.microsoft.com/office/drawing/2017/decorative" val="1"/>
              </a:ext>
            </a:extLst>
          </p:cNvPr>
          <p:cNvSpPr/>
          <p:nvPr/>
        </p:nvSpPr>
        <p:spPr>
          <a:xfrm>
            <a:off x="2684047" y="5333241"/>
            <a:ext cx="1671734" cy="1284514"/>
          </a:xfrm>
          <a:prstGeom prst="roundRect">
            <a:avLst/>
          </a:prstGeom>
          <a:noFill/>
          <a:ln w="38100">
            <a:solidFill>
              <a:srgbClr val="7AA6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descr="A line drawing of rock shaped gravestone">
            <a:extLst>
              <a:ext uri="{FF2B5EF4-FFF2-40B4-BE49-F238E27FC236}">
                <a16:creationId xmlns:a16="http://schemas.microsoft.com/office/drawing/2014/main" id="{EA1128DF-0AC1-4796-7ABF-D8472F082A13}"/>
              </a:ext>
            </a:extLst>
          </p:cNvPr>
          <p:cNvPicPr>
            <a:picLocks noChangeAspect="1"/>
          </p:cNvPicPr>
          <p:nvPr/>
        </p:nvPicPr>
        <p:blipFill>
          <a:blip r:embed="rId14"/>
          <a:srcRect/>
          <a:stretch/>
        </p:blipFill>
        <p:spPr>
          <a:xfrm>
            <a:off x="2141409" y="5411270"/>
            <a:ext cx="1091955" cy="1099952"/>
          </a:xfrm>
          <a:prstGeom prst="rect">
            <a:avLst/>
          </a:prstGeom>
        </p:spPr>
      </p:pic>
      <p:sp>
        <p:nvSpPr>
          <p:cNvPr id="59" name="Rectangle: Rounded Corners 58">
            <a:extLst>
              <a:ext uri="{FF2B5EF4-FFF2-40B4-BE49-F238E27FC236}">
                <a16:creationId xmlns:a16="http://schemas.microsoft.com/office/drawing/2014/main" id="{0147F0B4-223B-F395-B77E-6F02E623FBCF}"/>
              </a:ext>
              <a:ext uri="{C183D7F6-B498-43B3-948B-1728B52AA6E4}">
                <adec:decorative xmlns:adec="http://schemas.microsoft.com/office/drawing/2017/decorative" val="1"/>
              </a:ext>
            </a:extLst>
          </p:cNvPr>
          <p:cNvSpPr/>
          <p:nvPr/>
        </p:nvSpPr>
        <p:spPr>
          <a:xfrm>
            <a:off x="4994673" y="5333241"/>
            <a:ext cx="1671734" cy="1284514"/>
          </a:xfrm>
          <a:prstGeom prst="roundRect">
            <a:avLst/>
          </a:prstGeom>
          <a:noFill/>
          <a:ln w="38100">
            <a:solidFill>
              <a:srgbClr val="7AA6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7" name="Picture 26" descr="A line drawing of a funerary urn">
            <a:extLst>
              <a:ext uri="{FF2B5EF4-FFF2-40B4-BE49-F238E27FC236}">
                <a16:creationId xmlns:a16="http://schemas.microsoft.com/office/drawing/2014/main" id="{4F21B759-07F4-6FFD-CF20-F6389E01590B}"/>
              </a:ext>
            </a:extLst>
          </p:cNvPr>
          <p:cNvPicPr>
            <a:picLocks noChangeAspect="1"/>
          </p:cNvPicPr>
          <p:nvPr/>
        </p:nvPicPr>
        <p:blipFill>
          <a:blip r:embed="rId15"/>
          <a:srcRect/>
          <a:stretch/>
        </p:blipFill>
        <p:spPr>
          <a:xfrm>
            <a:off x="4617937" y="4954463"/>
            <a:ext cx="934677" cy="791439"/>
          </a:xfrm>
          <a:prstGeom prst="rect">
            <a:avLst/>
          </a:prstGeom>
        </p:spPr>
      </p:pic>
      <p:sp>
        <p:nvSpPr>
          <p:cNvPr id="62" name="Rectangle: Rounded Corners 61">
            <a:extLst>
              <a:ext uri="{FF2B5EF4-FFF2-40B4-BE49-F238E27FC236}">
                <a16:creationId xmlns:a16="http://schemas.microsoft.com/office/drawing/2014/main" id="{BBF3B17D-F9AD-12F9-03EC-381D0E4893A2}"/>
              </a:ext>
              <a:ext uri="{C183D7F6-B498-43B3-948B-1728B52AA6E4}">
                <adec:decorative xmlns:adec="http://schemas.microsoft.com/office/drawing/2017/decorative" val="1"/>
              </a:ext>
            </a:extLst>
          </p:cNvPr>
          <p:cNvSpPr/>
          <p:nvPr/>
        </p:nvSpPr>
        <p:spPr>
          <a:xfrm>
            <a:off x="7402068" y="5333241"/>
            <a:ext cx="1671734" cy="1284514"/>
          </a:xfrm>
          <a:prstGeom prst="roundRect">
            <a:avLst/>
          </a:prstGeom>
          <a:noFill/>
          <a:ln w="38100">
            <a:solidFill>
              <a:srgbClr val="7AA6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1" name="Picture 20" descr="A line drawing of a carved stone scroll">
            <a:extLst>
              <a:ext uri="{FF2B5EF4-FFF2-40B4-BE49-F238E27FC236}">
                <a16:creationId xmlns:a16="http://schemas.microsoft.com/office/drawing/2014/main" id="{7B84A6AC-950F-49E6-8A73-CA4A87AA54FD}"/>
              </a:ext>
            </a:extLst>
          </p:cNvPr>
          <p:cNvPicPr>
            <a:picLocks noChangeAspect="1"/>
          </p:cNvPicPr>
          <p:nvPr/>
        </p:nvPicPr>
        <p:blipFill>
          <a:blip r:embed="rId16"/>
          <a:srcRect/>
          <a:stretch/>
        </p:blipFill>
        <p:spPr>
          <a:xfrm>
            <a:off x="7070098" y="5062455"/>
            <a:ext cx="887564" cy="710288"/>
          </a:xfrm>
          <a:prstGeom prst="rect">
            <a:avLst/>
          </a:prstGeom>
        </p:spPr>
      </p:pic>
    </p:spTree>
    <p:extLst>
      <p:ext uri="{BB962C8B-B14F-4D97-AF65-F5344CB8AC3E}">
        <p14:creationId xmlns:p14="http://schemas.microsoft.com/office/powerpoint/2010/main" val="17375087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51A1D79-D3F6-57F4-1B0B-5E864027CA12}"/>
              </a:ext>
            </a:extLst>
          </p:cNvPr>
          <p:cNvSpPr>
            <a:spLocks noGrp="1"/>
          </p:cNvSpPr>
          <p:nvPr>
            <p:ph type="title"/>
          </p:nvPr>
        </p:nvSpPr>
        <p:spPr/>
        <p:txBody>
          <a:bodyPr/>
          <a:lstStyle/>
          <a:p>
            <a:r>
              <a:rPr lang="en-GB"/>
              <a:t>Can you match the meaning to each image </a:t>
            </a:r>
            <a:r>
              <a:rPr lang="en-GB">
                <a:solidFill>
                  <a:schemeClr val="bg1"/>
                </a:solidFill>
              </a:rPr>
              <a:t>7</a:t>
            </a:r>
          </a:p>
        </p:txBody>
      </p:sp>
      <p:sp>
        <p:nvSpPr>
          <p:cNvPr id="42" name="Rectangle: Rounded Corners 41">
            <a:extLst>
              <a:ext uri="{FF2B5EF4-FFF2-40B4-BE49-F238E27FC236}">
                <a16:creationId xmlns:a16="http://schemas.microsoft.com/office/drawing/2014/main" id="{E8409748-07A4-FB60-3D30-7126A7EE072A}"/>
              </a:ext>
              <a:ext uri="{C183D7F6-B498-43B3-948B-1728B52AA6E4}">
                <adec:decorative xmlns:adec="http://schemas.microsoft.com/office/drawing/2017/decorative" val="1"/>
              </a:ext>
            </a:extLst>
          </p:cNvPr>
          <p:cNvSpPr/>
          <p:nvPr/>
        </p:nvSpPr>
        <p:spPr>
          <a:xfrm>
            <a:off x="458756" y="1197737"/>
            <a:ext cx="1671734" cy="1284514"/>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251719A6-6FE8-8250-ED8B-B74609589AD9}"/>
              </a:ext>
            </a:extLst>
          </p:cNvPr>
          <p:cNvSpPr txBox="1"/>
          <p:nvPr/>
        </p:nvSpPr>
        <p:spPr>
          <a:xfrm>
            <a:off x="738466" y="1301837"/>
            <a:ext cx="1408657" cy="1200329"/>
          </a:xfrm>
          <a:prstGeom prst="rect">
            <a:avLst/>
          </a:prstGeom>
          <a:noFill/>
        </p:spPr>
        <p:txBody>
          <a:bodyPr wrap="square">
            <a:spAutoFit/>
          </a:bodyPr>
          <a:lstStyle/>
          <a:p>
            <a:endParaRPr lang="en-GB" sz="1200">
              <a:latin typeface="Arial"/>
            </a:endParaRPr>
          </a:p>
          <a:p>
            <a:r>
              <a:rPr lang="en-GB" sz="1200">
                <a:latin typeface="Arial"/>
              </a:rPr>
              <a:t>A symbol of hope and faith. Rope wrapped around shows end of life. Also, for sailors.</a:t>
            </a:r>
            <a:endParaRPr lang="en-GB" sz="1200"/>
          </a:p>
        </p:txBody>
      </p:sp>
      <p:sp>
        <p:nvSpPr>
          <p:cNvPr id="11" name="Rectangle: Rounded Corners 10">
            <a:extLst>
              <a:ext uri="{FF2B5EF4-FFF2-40B4-BE49-F238E27FC236}">
                <a16:creationId xmlns:a16="http://schemas.microsoft.com/office/drawing/2014/main" id="{0FDEE065-6349-9B09-A113-9F8184014CEC}"/>
              </a:ext>
              <a:ext uri="{C183D7F6-B498-43B3-948B-1728B52AA6E4}">
                <adec:decorative xmlns:adec="http://schemas.microsoft.com/office/drawing/2017/decorative" val="1"/>
              </a:ext>
            </a:extLst>
          </p:cNvPr>
          <p:cNvSpPr/>
          <p:nvPr/>
        </p:nvSpPr>
        <p:spPr>
          <a:xfrm>
            <a:off x="2684047" y="1201780"/>
            <a:ext cx="1671734" cy="1284514"/>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40A9BFA4-A4A3-7E14-2024-847F461DACA2}"/>
              </a:ext>
            </a:extLst>
          </p:cNvPr>
          <p:cNvSpPr txBox="1"/>
          <p:nvPr/>
        </p:nvSpPr>
        <p:spPr>
          <a:xfrm>
            <a:off x="2969396" y="1319970"/>
            <a:ext cx="1408657" cy="830997"/>
          </a:xfrm>
          <a:prstGeom prst="rect">
            <a:avLst/>
          </a:prstGeom>
          <a:noFill/>
        </p:spPr>
        <p:txBody>
          <a:bodyPr wrap="square">
            <a:spAutoFit/>
          </a:bodyPr>
          <a:lstStyle/>
          <a:p>
            <a:endParaRPr lang="en-GB" sz="1200">
              <a:latin typeface="Arial"/>
            </a:endParaRPr>
          </a:p>
          <a:p>
            <a:r>
              <a:rPr lang="en-GB" sz="1200">
                <a:latin typeface="Arial"/>
              </a:rPr>
              <a:t>A symbol of faith, a record of the life of the person</a:t>
            </a:r>
            <a:r>
              <a:rPr lang="en-US" sz="1200">
                <a:latin typeface="Arial"/>
              </a:rPr>
              <a:t>.</a:t>
            </a:r>
            <a:endParaRPr lang="en-GB" sz="1200"/>
          </a:p>
        </p:txBody>
      </p:sp>
      <p:sp>
        <p:nvSpPr>
          <p:cNvPr id="41" name="Rectangle: Rounded Corners 40">
            <a:extLst>
              <a:ext uri="{FF2B5EF4-FFF2-40B4-BE49-F238E27FC236}">
                <a16:creationId xmlns:a16="http://schemas.microsoft.com/office/drawing/2014/main" id="{28E85641-AB53-03E3-0DF6-963AA1339375}"/>
              </a:ext>
              <a:ext uri="{C183D7F6-B498-43B3-948B-1728B52AA6E4}">
                <adec:decorative xmlns:adec="http://schemas.microsoft.com/office/drawing/2017/decorative" val="1"/>
              </a:ext>
            </a:extLst>
          </p:cNvPr>
          <p:cNvSpPr/>
          <p:nvPr/>
        </p:nvSpPr>
        <p:spPr>
          <a:xfrm>
            <a:off x="4994673" y="1209193"/>
            <a:ext cx="1671734" cy="1284514"/>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B73F9726-75E9-EA59-FF02-A342E0E009D1}"/>
              </a:ext>
            </a:extLst>
          </p:cNvPr>
          <p:cNvSpPr txBox="1"/>
          <p:nvPr/>
        </p:nvSpPr>
        <p:spPr>
          <a:xfrm>
            <a:off x="5328893" y="1289184"/>
            <a:ext cx="1346594" cy="461665"/>
          </a:xfrm>
          <a:prstGeom prst="rect">
            <a:avLst/>
          </a:prstGeom>
          <a:noFill/>
        </p:spPr>
        <p:txBody>
          <a:bodyPr wrap="square">
            <a:spAutoFit/>
          </a:bodyPr>
          <a:lstStyle/>
          <a:p>
            <a:endParaRPr lang="en-US" sz="1200">
              <a:latin typeface="Arial"/>
            </a:endParaRPr>
          </a:p>
          <a:p>
            <a:r>
              <a:rPr lang="en-US" sz="1200">
                <a:latin typeface="Arial"/>
              </a:rPr>
              <a:t>A life cut short.</a:t>
            </a:r>
            <a:endParaRPr lang="en-GB" sz="1200"/>
          </a:p>
        </p:txBody>
      </p:sp>
      <p:sp>
        <p:nvSpPr>
          <p:cNvPr id="43" name="Rectangle: Rounded Corners 42">
            <a:extLst>
              <a:ext uri="{FF2B5EF4-FFF2-40B4-BE49-F238E27FC236}">
                <a16:creationId xmlns:a16="http://schemas.microsoft.com/office/drawing/2014/main" id="{8AF982B4-E5EC-0E15-F07A-579802ABCA9B}"/>
              </a:ext>
              <a:ext uri="{C183D7F6-B498-43B3-948B-1728B52AA6E4}">
                <adec:decorative xmlns:adec="http://schemas.microsoft.com/office/drawing/2017/decorative" val="1"/>
              </a:ext>
            </a:extLst>
          </p:cNvPr>
          <p:cNvSpPr/>
          <p:nvPr/>
        </p:nvSpPr>
        <p:spPr>
          <a:xfrm>
            <a:off x="7405644" y="1213241"/>
            <a:ext cx="1671734" cy="1284514"/>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0A7A93F8-5642-95FC-52D8-59B225762B76}"/>
              </a:ext>
            </a:extLst>
          </p:cNvPr>
          <p:cNvSpPr txBox="1"/>
          <p:nvPr/>
        </p:nvSpPr>
        <p:spPr>
          <a:xfrm>
            <a:off x="7665144" y="1287481"/>
            <a:ext cx="1408657" cy="1015663"/>
          </a:xfrm>
          <a:prstGeom prst="rect">
            <a:avLst/>
          </a:prstGeom>
          <a:noFill/>
        </p:spPr>
        <p:txBody>
          <a:bodyPr wrap="square">
            <a:spAutoFit/>
          </a:bodyPr>
          <a:lstStyle/>
          <a:p>
            <a:endParaRPr lang="en-GB" sz="1200">
              <a:latin typeface="Arial"/>
            </a:endParaRPr>
          </a:p>
          <a:p>
            <a:r>
              <a:rPr lang="en-GB" sz="1200">
                <a:latin typeface="Arial"/>
              </a:rPr>
              <a:t>A circle is a symbol of eternity and the Christian halo</a:t>
            </a:r>
            <a:r>
              <a:rPr lang="en-US" sz="1200">
                <a:latin typeface="Arial"/>
              </a:rPr>
              <a:t>.</a:t>
            </a:r>
            <a:endParaRPr lang="en-GB" sz="1200"/>
          </a:p>
        </p:txBody>
      </p:sp>
      <p:sp>
        <p:nvSpPr>
          <p:cNvPr id="44" name="Rectangle: Rounded Corners 43">
            <a:extLst>
              <a:ext uri="{FF2B5EF4-FFF2-40B4-BE49-F238E27FC236}">
                <a16:creationId xmlns:a16="http://schemas.microsoft.com/office/drawing/2014/main" id="{9E155754-5313-D5A0-A782-00947D1D8BF7}"/>
              </a:ext>
              <a:ext uri="{C183D7F6-B498-43B3-948B-1728B52AA6E4}">
                <adec:decorative xmlns:adec="http://schemas.microsoft.com/office/drawing/2017/decorative" val="1"/>
              </a:ext>
            </a:extLst>
          </p:cNvPr>
          <p:cNvSpPr/>
          <p:nvPr/>
        </p:nvSpPr>
        <p:spPr>
          <a:xfrm>
            <a:off x="9684721" y="1232519"/>
            <a:ext cx="1671734" cy="1284514"/>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a:extLst>
              <a:ext uri="{FF2B5EF4-FFF2-40B4-BE49-F238E27FC236}">
                <a16:creationId xmlns:a16="http://schemas.microsoft.com/office/drawing/2014/main" id="{8DD51248-F4E3-6AB4-F7FF-DCD602E3A02D}"/>
              </a:ext>
            </a:extLst>
          </p:cNvPr>
          <p:cNvSpPr txBox="1"/>
          <p:nvPr/>
        </p:nvSpPr>
        <p:spPr>
          <a:xfrm>
            <a:off x="10098636" y="1301837"/>
            <a:ext cx="1255165" cy="1015663"/>
          </a:xfrm>
          <a:prstGeom prst="rect">
            <a:avLst/>
          </a:prstGeom>
          <a:noFill/>
        </p:spPr>
        <p:txBody>
          <a:bodyPr wrap="square">
            <a:spAutoFit/>
          </a:bodyPr>
          <a:lstStyle/>
          <a:p>
            <a:endParaRPr lang="en-GB" sz="1200">
              <a:latin typeface="Arial"/>
            </a:endParaRPr>
          </a:p>
          <a:p>
            <a:r>
              <a:rPr lang="en-GB" sz="1200">
                <a:latin typeface="Arial"/>
              </a:rPr>
              <a:t>A </a:t>
            </a:r>
            <a:r>
              <a:rPr lang="en-US" sz="1200">
                <a:latin typeface="Arial"/>
              </a:rPr>
              <a:t>symbol of family or military connections.</a:t>
            </a:r>
            <a:endParaRPr lang="en-GB" sz="1200"/>
          </a:p>
        </p:txBody>
      </p:sp>
      <p:sp>
        <p:nvSpPr>
          <p:cNvPr id="38" name="Rectangle: Rounded Corners 37">
            <a:extLst>
              <a:ext uri="{FF2B5EF4-FFF2-40B4-BE49-F238E27FC236}">
                <a16:creationId xmlns:a16="http://schemas.microsoft.com/office/drawing/2014/main" id="{13CBF1EE-C42D-DF08-9B75-1C3853E0C5B0}"/>
              </a:ext>
              <a:ext uri="{C183D7F6-B498-43B3-948B-1728B52AA6E4}">
                <adec:decorative xmlns:adec="http://schemas.microsoft.com/office/drawing/2017/decorative" val="1"/>
              </a:ext>
            </a:extLst>
          </p:cNvPr>
          <p:cNvSpPr/>
          <p:nvPr/>
        </p:nvSpPr>
        <p:spPr>
          <a:xfrm>
            <a:off x="458756" y="3265489"/>
            <a:ext cx="1671734" cy="1284514"/>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a:extLst>
              <a:ext uri="{FF2B5EF4-FFF2-40B4-BE49-F238E27FC236}">
                <a16:creationId xmlns:a16="http://schemas.microsoft.com/office/drawing/2014/main" id="{0753237D-31B0-DC3B-8545-2069513FB5AC}"/>
              </a:ext>
            </a:extLst>
          </p:cNvPr>
          <p:cNvSpPr txBox="1"/>
          <p:nvPr/>
        </p:nvSpPr>
        <p:spPr>
          <a:xfrm>
            <a:off x="737315" y="3399914"/>
            <a:ext cx="1408657" cy="1015663"/>
          </a:xfrm>
          <a:prstGeom prst="rect">
            <a:avLst/>
          </a:prstGeom>
          <a:noFill/>
        </p:spPr>
        <p:txBody>
          <a:bodyPr wrap="square">
            <a:spAutoFit/>
          </a:bodyPr>
          <a:lstStyle/>
          <a:p>
            <a:endParaRPr lang="en-GB" sz="1200">
              <a:latin typeface="Arial"/>
            </a:endParaRPr>
          </a:p>
          <a:p>
            <a:r>
              <a:rPr lang="en-GB" sz="1200">
                <a:latin typeface="Arial"/>
              </a:rPr>
              <a:t>A symbol of charity, joy, devotion or earthly love</a:t>
            </a:r>
            <a:r>
              <a:rPr lang="en-US" sz="1200">
                <a:latin typeface="Arial"/>
              </a:rPr>
              <a:t>.</a:t>
            </a:r>
            <a:endParaRPr lang="en-GB" sz="1200"/>
          </a:p>
        </p:txBody>
      </p:sp>
      <p:sp>
        <p:nvSpPr>
          <p:cNvPr id="40" name="Rectangle: Rounded Corners 39">
            <a:extLst>
              <a:ext uri="{FF2B5EF4-FFF2-40B4-BE49-F238E27FC236}">
                <a16:creationId xmlns:a16="http://schemas.microsoft.com/office/drawing/2014/main" id="{29E2BC34-9582-6137-5E88-F44EF0B21DA6}"/>
              </a:ext>
              <a:ext uri="{C183D7F6-B498-43B3-948B-1728B52AA6E4}">
                <adec:decorative xmlns:adec="http://schemas.microsoft.com/office/drawing/2017/decorative" val="1"/>
              </a:ext>
            </a:extLst>
          </p:cNvPr>
          <p:cNvSpPr/>
          <p:nvPr/>
        </p:nvSpPr>
        <p:spPr>
          <a:xfrm>
            <a:off x="2684047" y="3265489"/>
            <a:ext cx="1671734" cy="1284514"/>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96F1A8CB-06DD-5AE0-3AF5-18EAFB037873}"/>
              </a:ext>
            </a:extLst>
          </p:cNvPr>
          <p:cNvSpPr txBox="1"/>
          <p:nvPr/>
        </p:nvSpPr>
        <p:spPr>
          <a:xfrm>
            <a:off x="2677861" y="3369898"/>
            <a:ext cx="1700192" cy="1200329"/>
          </a:xfrm>
          <a:prstGeom prst="rect">
            <a:avLst/>
          </a:prstGeom>
          <a:noFill/>
        </p:spPr>
        <p:txBody>
          <a:bodyPr wrap="square">
            <a:spAutoFit/>
          </a:bodyPr>
          <a:lstStyle/>
          <a:p>
            <a:endParaRPr lang="en-GB" sz="1200">
              <a:latin typeface="Arial"/>
            </a:endParaRPr>
          </a:p>
          <a:p>
            <a:r>
              <a:rPr lang="en-GB" sz="1200">
                <a:latin typeface="Arial"/>
              </a:rPr>
              <a:t>Latin - </a:t>
            </a:r>
            <a:r>
              <a:rPr lang="en-GB" sz="1200" err="1">
                <a:latin typeface="Arial"/>
              </a:rPr>
              <a:t>Iesus</a:t>
            </a:r>
            <a:r>
              <a:rPr lang="en-GB" sz="1200">
                <a:latin typeface="Arial"/>
              </a:rPr>
              <a:t> </a:t>
            </a:r>
            <a:r>
              <a:rPr lang="en-GB" sz="1200" err="1">
                <a:latin typeface="Arial"/>
              </a:rPr>
              <a:t>Hominum</a:t>
            </a:r>
            <a:r>
              <a:rPr lang="en-GB" sz="1200">
                <a:latin typeface="Arial"/>
              </a:rPr>
              <a:t> </a:t>
            </a:r>
            <a:r>
              <a:rPr lang="en-GB" sz="1200" err="1">
                <a:latin typeface="Arial"/>
              </a:rPr>
              <a:t>Salvator</a:t>
            </a:r>
            <a:r>
              <a:rPr lang="en-GB" sz="1200">
                <a:latin typeface="Arial"/>
              </a:rPr>
              <a:t> (Jesus Saviour of Mankind) or Greek initials for Jesus.</a:t>
            </a:r>
            <a:endParaRPr lang="en-GB" sz="1200"/>
          </a:p>
        </p:txBody>
      </p:sp>
      <p:sp>
        <p:nvSpPr>
          <p:cNvPr id="54" name="Rectangle: Rounded Corners 53">
            <a:extLst>
              <a:ext uri="{FF2B5EF4-FFF2-40B4-BE49-F238E27FC236}">
                <a16:creationId xmlns:a16="http://schemas.microsoft.com/office/drawing/2014/main" id="{70A5A315-937D-B50B-6C93-35657ABEE0CF}"/>
              </a:ext>
              <a:ext uri="{C183D7F6-B498-43B3-948B-1728B52AA6E4}">
                <adec:decorative xmlns:adec="http://schemas.microsoft.com/office/drawing/2017/decorative" val="1"/>
              </a:ext>
            </a:extLst>
          </p:cNvPr>
          <p:cNvSpPr/>
          <p:nvPr/>
        </p:nvSpPr>
        <p:spPr>
          <a:xfrm>
            <a:off x="4994673" y="3266109"/>
            <a:ext cx="1671734" cy="1284514"/>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a:extLst>
              <a:ext uri="{FF2B5EF4-FFF2-40B4-BE49-F238E27FC236}">
                <a16:creationId xmlns:a16="http://schemas.microsoft.com/office/drawing/2014/main" id="{B62A4E6D-C99D-894C-D2DC-F2F7F7056C3D}"/>
              </a:ext>
            </a:extLst>
          </p:cNvPr>
          <p:cNvSpPr txBox="1"/>
          <p:nvPr/>
        </p:nvSpPr>
        <p:spPr>
          <a:xfrm>
            <a:off x="5055094" y="3424719"/>
            <a:ext cx="1598316" cy="646331"/>
          </a:xfrm>
          <a:prstGeom prst="rect">
            <a:avLst/>
          </a:prstGeom>
          <a:noFill/>
        </p:spPr>
        <p:txBody>
          <a:bodyPr wrap="square">
            <a:spAutoFit/>
          </a:bodyPr>
          <a:lstStyle/>
          <a:p>
            <a:endParaRPr lang="en-GB" sz="1200">
              <a:latin typeface="Arial"/>
            </a:endParaRPr>
          </a:p>
          <a:p>
            <a:r>
              <a:rPr lang="en-GB" sz="1200">
                <a:latin typeface="Arial"/>
              </a:rPr>
              <a:t>The shortness of human life</a:t>
            </a:r>
            <a:r>
              <a:rPr lang="en-US" sz="1200">
                <a:latin typeface="Arial"/>
              </a:rPr>
              <a:t>.</a:t>
            </a:r>
            <a:endParaRPr lang="en-GB" sz="1200"/>
          </a:p>
        </p:txBody>
      </p:sp>
      <p:sp>
        <p:nvSpPr>
          <p:cNvPr id="56" name="Rectangle: Rounded Corners 55">
            <a:extLst>
              <a:ext uri="{FF2B5EF4-FFF2-40B4-BE49-F238E27FC236}">
                <a16:creationId xmlns:a16="http://schemas.microsoft.com/office/drawing/2014/main" id="{37958C18-10C5-3A69-C036-F65115CE8285}"/>
              </a:ext>
              <a:ext uri="{C183D7F6-B498-43B3-948B-1728B52AA6E4}">
                <adec:decorative xmlns:adec="http://schemas.microsoft.com/office/drawing/2017/decorative" val="1"/>
              </a:ext>
            </a:extLst>
          </p:cNvPr>
          <p:cNvSpPr/>
          <p:nvPr/>
        </p:nvSpPr>
        <p:spPr>
          <a:xfrm>
            <a:off x="7402068" y="3262259"/>
            <a:ext cx="1671734" cy="1284514"/>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a:extLst>
              <a:ext uri="{FF2B5EF4-FFF2-40B4-BE49-F238E27FC236}">
                <a16:creationId xmlns:a16="http://schemas.microsoft.com/office/drawing/2014/main" id="{6D4CC1F1-5C5D-E174-25E9-68CF9792E37F}"/>
              </a:ext>
            </a:extLst>
          </p:cNvPr>
          <p:cNvSpPr txBox="1"/>
          <p:nvPr/>
        </p:nvSpPr>
        <p:spPr>
          <a:xfrm>
            <a:off x="7487236" y="3387733"/>
            <a:ext cx="1586565" cy="1200329"/>
          </a:xfrm>
          <a:prstGeom prst="rect">
            <a:avLst/>
          </a:prstGeom>
          <a:noFill/>
        </p:spPr>
        <p:txBody>
          <a:bodyPr wrap="square">
            <a:spAutoFit/>
          </a:bodyPr>
          <a:lstStyle/>
          <a:p>
            <a:endParaRPr lang="en-GB" sz="1200">
              <a:latin typeface="Arial"/>
            </a:endParaRPr>
          </a:p>
          <a:p>
            <a:endParaRPr lang="en-GB" sz="1200">
              <a:latin typeface="Arial"/>
            </a:endParaRPr>
          </a:p>
          <a:p>
            <a:r>
              <a:rPr lang="en-GB" sz="1200">
                <a:latin typeface="Arial"/>
              </a:rPr>
              <a:t>Reason and your relationship to God. An emblem of Freemasonry</a:t>
            </a:r>
            <a:endParaRPr lang="en-GB" sz="1200"/>
          </a:p>
        </p:txBody>
      </p:sp>
      <p:sp>
        <p:nvSpPr>
          <p:cNvPr id="50" name="Rectangle: Rounded Corners 49">
            <a:extLst>
              <a:ext uri="{FF2B5EF4-FFF2-40B4-BE49-F238E27FC236}">
                <a16:creationId xmlns:a16="http://schemas.microsoft.com/office/drawing/2014/main" id="{5D556379-7EED-49CA-DC13-45DB55065C65}"/>
              </a:ext>
              <a:ext uri="{C183D7F6-B498-43B3-948B-1728B52AA6E4}">
                <adec:decorative xmlns:adec="http://schemas.microsoft.com/office/drawing/2017/decorative" val="1"/>
              </a:ext>
            </a:extLst>
          </p:cNvPr>
          <p:cNvSpPr/>
          <p:nvPr/>
        </p:nvSpPr>
        <p:spPr>
          <a:xfrm>
            <a:off x="9684721" y="3262149"/>
            <a:ext cx="1671734" cy="1284514"/>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Box 21">
            <a:extLst>
              <a:ext uri="{FF2B5EF4-FFF2-40B4-BE49-F238E27FC236}">
                <a16:creationId xmlns:a16="http://schemas.microsoft.com/office/drawing/2014/main" id="{BF5EE290-979B-D4B0-772E-D35422832793}"/>
              </a:ext>
            </a:extLst>
          </p:cNvPr>
          <p:cNvSpPr txBox="1"/>
          <p:nvPr/>
        </p:nvSpPr>
        <p:spPr>
          <a:xfrm>
            <a:off x="9941612" y="3428264"/>
            <a:ext cx="1408657" cy="1015663"/>
          </a:xfrm>
          <a:prstGeom prst="rect">
            <a:avLst/>
          </a:prstGeom>
          <a:noFill/>
        </p:spPr>
        <p:txBody>
          <a:bodyPr wrap="square">
            <a:spAutoFit/>
          </a:bodyPr>
          <a:lstStyle/>
          <a:p>
            <a:endParaRPr lang="en-GB" sz="1200">
              <a:latin typeface="Arial"/>
            </a:endParaRPr>
          </a:p>
          <a:p>
            <a:r>
              <a:rPr lang="en-GB" sz="1200">
                <a:latin typeface="Arial"/>
              </a:rPr>
              <a:t>Eternity or divine guidance. Also Seal of Solomon, Star of David</a:t>
            </a:r>
            <a:r>
              <a:rPr lang="en-US" sz="1200">
                <a:latin typeface="Arial"/>
              </a:rPr>
              <a:t>.</a:t>
            </a:r>
            <a:endParaRPr lang="en-GB" sz="1200"/>
          </a:p>
        </p:txBody>
      </p:sp>
      <p:sp>
        <p:nvSpPr>
          <p:cNvPr id="39" name="Rectangle: Rounded Corners 38">
            <a:extLst>
              <a:ext uri="{FF2B5EF4-FFF2-40B4-BE49-F238E27FC236}">
                <a16:creationId xmlns:a16="http://schemas.microsoft.com/office/drawing/2014/main" id="{744DF396-DA30-2353-DFD7-1EE10D8BC1FB}"/>
              </a:ext>
              <a:ext uri="{C183D7F6-B498-43B3-948B-1728B52AA6E4}">
                <adec:decorative xmlns:adec="http://schemas.microsoft.com/office/drawing/2017/decorative" val="1"/>
              </a:ext>
            </a:extLst>
          </p:cNvPr>
          <p:cNvSpPr/>
          <p:nvPr/>
        </p:nvSpPr>
        <p:spPr>
          <a:xfrm>
            <a:off x="458756" y="5333241"/>
            <a:ext cx="1671734" cy="1284514"/>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DA0F2B85-3830-B924-915B-A0E7F2D31DE2}"/>
              </a:ext>
            </a:extLst>
          </p:cNvPr>
          <p:cNvSpPr txBox="1"/>
          <p:nvPr/>
        </p:nvSpPr>
        <p:spPr>
          <a:xfrm>
            <a:off x="818291" y="5477211"/>
            <a:ext cx="1312200" cy="1015663"/>
          </a:xfrm>
          <a:prstGeom prst="rect">
            <a:avLst/>
          </a:prstGeom>
          <a:noFill/>
        </p:spPr>
        <p:txBody>
          <a:bodyPr wrap="square">
            <a:spAutoFit/>
          </a:bodyPr>
          <a:lstStyle/>
          <a:p>
            <a:endParaRPr lang="en-GB" sz="1200">
              <a:latin typeface="Arial"/>
            </a:endParaRPr>
          </a:p>
          <a:p>
            <a:r>
              <a:rPr lang="en-GB" sz="1200">
                <a:latin typeface="Arial"/>
              </a:rPr>
              <a:t>Life everlasting or life put out if pointing downward.</a:t>
            </a:r>
            <a:endParaRPr lang="en-GB" sz="1200"/>
          </a:p>
        </p:txBody>
      </p:sp>
      <p:sp>
        <p:nvSpPr>
          <p:cNvPr id="51" name="Rectangle: Rounded Corners 50">
            <a:extLst>
              <a:ext uri="{FF2B5EF4-FFF2-40B4-BE49-F238E27FC236}">
                <a16:creationId xmlns:a16="http://schemas.microsoft.com/office/drawing/2014/main" id="{0B2ADFBF-9E64-AE8D-E173-4B35F2A94304}"/>
              </a:ext>
              <a:ext uri="{C183D7F6-B498-43B3-948B-1728B52AA6E4}">
                <adec:decorative xmlns:adec="http://schemas.microsoft.com/office/drawing/2017/decorative" val="1"/>
              </a:ext>
            </a:extLst>
          </p:cNvPr>
          <p:cNvSpPr/>
          <p:nvPr/>
        </p:nvSpPr>
        <p:spPr>
          <a:xfrm>
            <a:off x="2684047" y="5333241"/>
            <a:ext cx="1671734" cy="1284514"/>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19">
            <a:extLst>
              <a:ext uri="{FF2B5EF4-FFF2-40B4-BE49-F238E27FC236}">
                <a16:creationId xmlns:a16="http://schemas.microsoft.com/office/drawing/2014/main" id="{79283365-CAC2-247F-4E38-CB1361EC26CB}"/>
              </a:ext>
            </a:extLst>
          </p:cNvPr>
          <p:cNvSpPr txBox="1"/>
          <p:nvPr/>
        </p:nvSpPr>
        <p:spPr>
          <a:xfrm>
            <a:off x="2969396" y="5495559"/>
            <a:ext cx="1408657" cy="646331"/>
          </a:xfrm>
          <a:prstGeom prst="rect">
            <a:avLst/>
          </a:prstGeom>
          <a:noFill/>
        </p:spPr>
        <p:txBody>
          <a:bodyPr wrap="square">
            <a:spAutoFit/>
          </a:bodyPr>
          <a:lstStyle/>
          <a:p>
            <a:endParaRPr lang="en-US" sz="1200">
              <a:latin typeface="Arial"/>
            </a:endParaRPr>
          </a:p>
          <a:p>
            <a:r>
              <a:rPr lang="en-US" sz="1200">
                <a:latin typeface="Arial"/>
              </a:rPr>
              <a:t>Christian steadfastness. </a:t>
            </a:r>
            <a:endParaRPr lang="en-GB" sz="1200"/>
          </a:p>
        </p:txBody>
      </p:sp>
      <p:sp>
        <p:nvSpPr>
          <p:cNvPr id="59" name="Rectangle: Rounded Corners 58">
            <a:extLst>
              <a:ext uri="{FF2B5EF4-FFF2-40B4-BE49-F238E27FC236}">
                <a16:creationId xmlns:a16="http://schemas.microsoft.com/office/drawing/2014/main" id="{0147F0B4-223B-F395-B77E-6F02E623FBCF}"/>
              </a:ext>
              <a:ext uri="{C183D7F6-B498-43B3-948B-1728B52AA6E4}">
                <adec:decorative xmlns:adec="http://schemas.microsoft.com/office/drawing/2017/decorative" val="1"/>
              </a:ext>
            </a:extLst>
          </p:cNvPr>
          <p:cNvSpPr/>
          <p:nvPr/>
        </p:nvSpPr>
        <p:spPr>
          <a:xfrm>
            <a:off x="4994673" y="5333241"/>
            <a:ext cx="1671734" cy="1284514"/>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a:extLst>
              <a:ext uri="{FF2B5EF4-FFF2-40B4-BE49-F238E27FC236}">
                <a16:creationId xmlns:a16="http://schemas.microsoft.com/office/drawing/2014/main" id="{3FA5D1D5-D85C-A382-2B6C-ABBCADCFF248}"/>
              </a:ext>
            </a:extLst>
          </p:cNvPr>
          <p:cNvSpPr txBox="1"/>
          <p:nvPr/>
        </p:nvSpPr>
        <p:spPr>
          <a:xfrm>
            <a:off x="5225163" y="5495559"/>
            <a:ext cx="1450323" cy="1015663"/>
          </a:xfrm>
          <a:prstGeom prst="rect">
            <a:avLst/>
          </a:prstGeom>
          <a:noFill/>
        </p:spPr>
        <p:txBody>
          <a:bodyPr wrap="square">
            <a:spAutoFit/>
          </a:bodyPr>
          <a:lstStyle/>
          <a:p>
            <a:endParaRPr lang="en-GB" sz="1200">
              <a:latin typeface="Arial"/>
            </a:endParaRPr>
          </a:p>
          <a:p>
            <a:r>
              <a:rPr lang="en-GB" sz="1200">
                <a:latin typeface="Arial"/>
              </a:rPr>
              <a:t>A container for cremated ashes. Also, immortality of the soul</a:t>
            </a:r>
            <a:r>
              <a:rPr lang="en-US" sz="1200">
                <a:latin typeface="Arial"/>
              </a:rPr>
              <a:t>.</a:t>
            </a:r>
            <a:endParaRPr lang="en-GB" sz="1200"/>
          </a:p>
        </p:txBody>
      </p:sp>
      <p:sp>
        <p:nvSpPr>
          <p:cNvPr id="62" name="Rectangle: Rounded Corners 61">
            <a:extLst>
              <a:ext uri="{FF2B5EF4-FFF2-40B4-BE49-F238E27FC236}">
                <a16:creationId xmlns:a16="http://schemas.microsoft.com/office/drawing/2014/main" id="{BBF3B17D-F9AD-12F9-03EC-381D0E4893A2}"/>
              </a:ext>
              <a:ext uri="{C183D7F6-B498-43B3-948B-1728B52AA6E4}">
                <adec:decorative xmlns:adec="http://schemas.microsoft.com/office/drawing/2017/decorative" val="1"/>
              </a:ext>
            </a:extLst>
          </p:cNvPr>
          <p:cNvSpPr/>
          <p:nvPr/>
        </p:nvSpPr>
        <p:spPr>
          <a:xfrm>
            <a:off x="7402068" y="5333241"/>
            <a:ext cx="1671734" cy="1284514"/>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Box 23">
            <a:extLst>
              <a:ext uri="{FF2B5EF4-FFF2-40B4-BE49-F238E27FC236}">
                <a16:creationId xmlns:a16="http://schemas.microsoft.com/office/drawing/2014/main" id="{C50F01F5-9C4A-E709-E663-CCC6AB2912FB}"/>
              </a:ext>
            </a:extLst>
          </p:cNvPr>
          <p:cNvSpPr txBox="1"/>
          <p:nvPr/>
        </p:nvSpPr>
        <p:spPr>
          <a:xfrm>
            <a:off x="7682313" y="5495559"/>
            <a:ext cx="1408657" cy="830997"/>
          </a:xfrm>
          <a:prstGeom prst="rect">
            <a:avLst/>
          </a:prstGeom>
          <a:noFill/>
        </p:spPr>
        <p:txBody>
          <a:bodyPr wrap="square">
            <a:spAutoFit/>
          </a:bodyPr>
          <a:lstStyle/>
          <a:p>
            <a:endParaRPr lang="en-GB" sz="1200">
              <a:latin typeface="Arial"/>
            </a:endParaRPr>
          </a:p>
          <a:p>
            <a:r>
              <a:rPr lang="en-GB" sz="1200">
                <a:latin typeface="Arial"/>
              </a:rPr>
              <a:t>A life recorded by the angels for St Peter</a:t>
            </a:r>
            <a:r>
              <a:rPr lang="en-US" sz="1200">
                <a:latin typeface="Arial"/>
              </a:rPr>
              <a:t>.</a:t>
            </a:r>
            <a:endParaRPr lang="en-GB" sz="1200"/>
          </a:p>
        </p:txBody>
      </p:sp>
    </p:spTree>
    <p:extLst>
      <p:ext uri="{BB962C8B-B14F-4D97-AF65-F5344CB8AC3E}">
        <p14:creationId xmlns:p14="http://schemas.microsoft.com/office/powerpoint/2010/main" val="20926955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51A1D79-D3F6-57F4-1B0B-5E864027CA12}"/>
              </a:ext>
            </a:extLst>
          </p:cNvPr>
          <p:cNvSpPr>
            <a:spLocks noGrp="1"/>
          </p:cNvSpPr>
          <p:nvPr>
            <p:ph type="title"/>
          </p:nvPr>
        </p:nvSpPr>
        <p:spPr/>
        <p:txBody>
          <a:bodyPr/>
          <a:lstStyle/>
          <a:p>
            <a:r>
              <a:rPr lang="en-GB"/>
              <a:t>Can you match the meaning to each image </a:t>
            </a:r>
            <a:r>
              <a:rPr lang="en-GB">
                <a:solidFill>
                  <a:schemeClr val="bg1"/>
                </a:solidFill>
              </a:rPr>
              <a:t>8</a:t>
            </a:r>
          </a:p>
        </p:txBody>
      </p:sp>
      <p:sp>
        <p:nvSpPr>
          <p:cNvPr id="42" name="Rectangle: Rounded Corners 41">
            <a:extLst>
              <a:ext uri="{FF2B5EF4-FFF2-40B4-BE49-F238E27FC236}">
                <a16:creationId xmlns:a16="http://schemas.microsoft.com/office/drawing/2014/main" id="{E8409748-07A4-FB60-3D30-7126A7EE072A}"/>
              </a:ext>
              <a:ext uri="{C183D7F6-B498-43B3-948B-1728B52AA6E4}">
                <adec:decorative xmlns:adec="http://schemas.microsoft.com/office/drawing/2017/decorative" val="1"/>
              </a:ext>
            </a:extLst>
          </p:cNvPr>
          <p:cNvSpPr/>
          <p:nvPr/>
        </p:nvSpPr>
        <p:spPr>
          <a:xfrm>
            <a:off x="458756" y="1197737"/>
            <a:ext cx="1671734" cy="1284514"/>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descr="A drawing of an anchor with a rope around it">
            <a:extLst>
              <a:ext uri="{FF2B5EF4-FFF2-40B4-BE49-F238E27FC236}">
                <a16:creationId xmlns:a16="http://schemas.microsoft.com/office/drawing/2014/main" id="{9B5A53C8-0BCB-84F2-06C4-FC7A3DAB8757}"/>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Lst>
          </a:blip>
          <a:srcRect l="9809" r="9354"/>
          <a:stretch/>
        </p:blipFill>
        <p:spPr>
          <a:xfrm>
            <a:off x="176492" y="864438"/>
            <a:ext cx="808097" cy="835873"/>
          </a:xfrm>
          <a:prstGeom prst="rect">
            <a:avLst/>
          </a:prstGeom>
        </p:spPr>
      </p:pic>
      <p:sp>
        <p:nvSpPr>
          <p:cNvPr id="11" name="Rectangle: Rounded Corners 10">
            <a:extLst>
              <a:ext uri="{FF2B5EF4-FFF2-40B4-BE49-F238E27FC236}">
                <a16:creationId xmlns:a16="http://schemas.microsoft.com/office/drawing/2014/main" id="{0FDEE065-6349-9B09-A113-9F8184014CEC}"/>
              </a:ext>
              <a:ext uri="{C183D7F6-B498-43B3-948B-1728B52AA6E4}">
                <adec:decorative xmlns:adec="http://schemas.microsoft.com/office/drawing/2017/decorative" val="1"/>
              </a:ext>
            </a:extLst>
          </p:cNvPr>
          <p:cNvSpPr/>
          <p:nvPr/>
        </p:nvSpPr>
        <p:spPr>
          <a:xfrm>
            <a:off x="2684047" y="1201780"/>
            <a:ext cx="1671734" cy="1284514"/>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descr="A drawing of a book">
            <a:extLst>
              <a:ext uri="{FF2B5EF4-FFF2-40B4-BE49-F238E27FC236}">
                <a16:creationId xmlns:a16="http://schemas.microsoft.com/office/drawing/2014/main" id="{5EA356D3-6BD3-A2E6-2E5A-DFE012F33892}"/>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0"/>
                    </a14:imgEffect>
                  </a14:imgLayer>
                </a14:imgProps>
              </a:ext>
            </a:extLst>
          </a:blip>
          <a:srcRect l="20124" r="15270"/>
          <a:stretch/>
        </p:blipFill>
        <p:spPr>
          <a:xfrm>
            <a:off x="2301392" y="857051"/>
            <a:ext cx="906147" cy="673105"/>
          </a:xfrm>
          <a:prstGeom prst="rect">
            <a:avLst/>
          </a:prstGeom>
        </p:spPr>
      </p:pic>
      <p:sp>
        <p:nvSpPr>
          <p:cNvPr id="41" name="Rectangle: Rounded Corners 40">
            <a:extLst>
              <a:ext uri="{FF2B5EF4-FFF2-40B4-BE49-F238E27FC236}">
                <a16:creationId xmlns:a16="http://schemas.microsoft.com/office/drawing/2014/main" id="{28E85641-AB53-03E3-0DF6-963AA1339375}"/>
              </a:ext>
              <a:ext uri="{C183D7F6-B498-43B3-948B-1728B52AA6E4}">
                <adec:decorative xmlns:adec="http://schemas.microsoft.com/office/drawing/2017/decorative" val="1"/>
              </a:ext>
            </a:extLst>
          </p:cNvPr>
          <p:cNvSpPr/>
          <p:nvPr/>
        </p:nvSpPr>
        <p:spPr>
          <a:xfrm>
            <a:off x="4994673" y="1209193"/>
            <a:ext cx="1671734" cy="1284514"/>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descr="A drawing of a broken column">
            <a:extLst>
              <a:ext uri="{FF2B5EF4-FFF2-40B4-BE49-F238E27FC236}">
                <a16:creationId xmlns:a16="http://schemas.microsoft.com/office/drawing/2014/main" id="{EE3AEA5C-F9C2-F1A1-1C69-F079EC0B51A6}"/>
              </a:ext>
            </a:extLst>
          </p:cNvPr>
          <p:cNvPicPr>
            <a:picLocks noChangeAspect="1"/>
          </p:cNvPicPr>
          <p:nvPr/>
        </p:nvPicPr>
        <p:blipFill>
          <a:blip r:embed="rId7">
            <a:extLst>
              <a:ext uri="{BEBA8EAE-BF5A-486C-A8C5-ECC9F3942E4B}">
                <a14:imgProps xmlns:a14="http://schemas.microsoft.com/office/drawing/2010/main">
                  <a14:imgLayer r:embed="rId8">
                    <a14:imgEffect>
                      <a14:saturation sat="0"/>
                    </a14:imgEffect>
                  </a14:imgLayer>
                </a14:imgProps>
              </a:ext>
            </a:extLst>
          </a:blip>
          <a:srcRect/>
          <a:stretch/>
        </p:blipFill>
        <p:spPr>
          <a:xfrm>
            <a:off x="4506700" y="1006685"/>
            <a:ext cx="975946" cy="1510703"/>
          </a:xfrm>
          <a:prstGeom prst="rect">
            <a:avLst/>
          </a:prstGeom>
        </p:spPr>
      </p:pic>
      <p:sp>
        <p:nvSpPr>
          <p:cNvPr id="43" name="Rectangle: Rounded Corners 42">
            <a:extLst>
              <a:ext uri="{FF2B5EF4-FFF2-40B4-BE49-F238E27FC236}">
                <a16:creationId xmlns:a16="http://schemas.microsoft.com/office/drawing/2014/main" id="{8AF982B4-E5EC-0E15-F07A-579802ABCA9B}"/>
              </a:ext>
              <a:ext uri="{C183D7F6-B498-43B3-948B-1728B52AA6E4}">
                <adec:decorative xmlns:adec="http://schemas.microsoft.com/office/drawing/2017/decorative" val="1"/>
              </a:ext>
            </a:extLst>
          </p:cNvPr>
          <p:cNvSpPr/>
          <p:nvPr/>
        </p:nvSpPr>
        <p:spPr>
          <a:xfrm>
            <a:off x="7405644" y="1213241"/>
            <a:ext cx="1671734" cy="1284514"/>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9" name="Picture 28" descr="A line drawing of a cross shaped grave stone">
            <a:extLst>
              <a:ext uri="{FF2B5EF4-FFF2-40B4-BE49-F238E27FC236}">
                <a16:creationId xmlns:a16="http://schemas.microsoft.com/office/drawing/2014/main" id="{7E87EDF1-E7D8-56FD-208B-5FDE62A8227C}"/>
              </a:ext>
            </a:extLst>
          </p:cNvPr>
          <p:cNvPicPr>
            <a:picLocks noChangeAspect="1"/>
          </p:cNvPicPr>
          <p:nvPr/>
        </p:nvPicPr>
        <p:blipFill>
          <a:blip r:embed="rId9">
            <a:extLst>
              <a:ext uri="{BEBA8EAE-BF5A-486C-A8C5-ECC9F3942E4B}">
                <a14:imgProps xmlns:a14="http://schemas.microsoft.com/office/drawing/2010/main">
                  <a14:imgLayer r:embed="rId10">
                    <a14:imgEffect>
                      <a14:saturation sat="0"/>
                    </a14:imgEffect>
                  </a14:imgLayer>
                </a14:imgProps>
              </a:ext>
            </a:extLst>
          </a:blip>
          <a:srcRect/>
          <a:stretch/>
        </p:blipFill>
        <p:spPr>
          <a:xfrm>
            <a:off x="7076552" y="1079462"/>
            <a:ext cx="604823" cy="1476215"/>
          </a:xfrm>
          <a:prstGeom prst="rect">
            <a:avLst/>
          </a:prstGeom>
        </p:spPr>
      </p:pic>
      <p:sp>
        <p:nvSpPr>
          <p:cNvPr id="44" name="Rectangle: Rounded Corners 43">
            <a:extLst>
              <a:ext uri="{FF2B5EF4-FFF2-40B4-BE49-F238E27FC236}">
                <a16:creationId xmlns:a16="http://schemas.microsoft.com/office/drawing/2014/main" id="{9E155754-5313-D5A0-A782-00947D1D8BF7}"/>
              </a:ext>
              <a:ext uri="{C183D7F6-B498-43B3-948B-1728B52AA6E4}">
                <adec:decorative xmlns:adec="http://schemas.microsoft.com/office/drawing/2017/decorative" val="1"/>
              </a:ext>
            </a:extLst>
          </p:cNvPr>
          <p:cNvSpPr/>
          <p:nvPr/>
        </p:nvSpPr>
        <p:spPr>
          <a:xfrm>
            <a:off x="9684721" y="1232519"/>
            <a:ext cx="1671734" cy="1284514"/>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3" name="Picture 22" descr="A line drawing of a military badge">
            <a:extLst>
              <a:ext uri="{FF2B5EF4-FFF2-40B4-BE49-F238E27FC236}">
                <a16:creationId xmlns:a16="http://schemas.microsoft.com/office/drawing/2014/main" id="{E0B0C160-86E8-062B-6FAD-72B1996513FA}"/>
              </a:ext>
            </a:extLst>
          </p:cNvPr>
          <p:cNvPicPr>
            <a:picLocks noChangeAspect="1"/>
          </p:cNvPicPr>
          <p:nvPr/>
        </p:nvPicPr>
        <p:blipFill>
          <a:blip r:embed="rId11">
            <a:extLst>
              <a:ext uri="{BEBA8EAE-BF5A-486C-A8C5-ECC9F3942E4B}">
                <a14:imgProps xmlns:a14="http://schemas.microsoft.com/office/drawing/2010/main">
                  <a14:imgLayer r:embed="rId12">
                    <a14:imgEffect>
                      <a14:saturation sat="0"/>
                    </a14:imgEffect>
                  </a14:imgLayer>
                </a14:imgProps>
              </a:ext>
            </a:extLst>
          </a:blip>
          <a:srcRect/>
          <a:stretch/>
        </p:blipFill>
        <p:spPr>
          <a:xfrm>
            <a:off x="9472598" y="864438"/>
            <a:ext cx="910245" cy="778466"/>
          </a:xfrm>
          <a:prstGeom prst="rect">
            <a:avLst/>
          </a:prstGeom>
        </p:spPr>
      </p:pic>
      <p:sp>
        <p:nvSpPr>
          <p:cNvPr id="38" name="Rectangle: Rounded Corners 37">
            <a:extLst>
              <a:ext uri="{FF2B5EF4-FFF2-40B4-BE49-F238E27FC236}">
                <a16:creationId xmlns:a16="http://schemas.microsoft.com/office/drawing/2014/main" id="{13CBF1EE-C42D-DF08-9B75-1C3853E0C5B0}"/>
              </a:ext>
              <a:ext uri="{C183D7F6-B498-43B3-948B-1728B52AA6E4}">
                <adec:decorative xmlns:adec="http://schemas.microsoft.com/office/drawing/2017/decorative" val="1"/>
              </a:ext>
            </a:extLst>
          </p:cNvPr>
          <p:cNvSpPr/>
          <p:nvPr/>
        </p:nvSpPr>
        <p:spPr>
          <a:xfrm>
            <a:off x="458756" y="3265489"/>
            <a:ext cx="1671734" cy="1284514"/>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5" name="Picture 34" descr="A line drawing of a heart">
            <a:extLst>
              <a:ext uri="{FF2B5EF4-FFF2-40B4-BE49-F238E27FC236}">
                <a16:creationId xmlns:a16="http://schemas.microsoft.com/office/drawing/2014/main" id="{712E7C70-1F0D-0E34-E13F-1099433C61B1}"/>
              </a:ext>
            </a:extLst>
          </p:cNvPr>
          <p:cNvPicPr>
            <a:picLocks noChangeAspect="1"/>
          </p:cNvPicPr>
          <p:nvPr/>
        </p:nvPicPr>
        <p:blipFill>
          <a:blip r:embed="rId13">
            <a:extLst>
              <a:ext uri="{BEBA8EAE-BF5A-486C-A8C5-ECC9F3942E4B}">
                <a14:imgProps xmlns:a14="http://schemas.microsoft.com/office/drawing/2010/main">
                  <a14:imgLayer r:embed="rId14">
                    <a14:imgEffect>
                      <a14:saturation sat="0"/>
                    </a14:imgEffect>
                  </a14:imgLayer>
                </a14:imgProps>
              </a:ext>
            </a:extLst>
          </a:blip>
          <a:srcRect/>
          <a:stretch/>
        </p:blipFill>
        <p:spPr>
          <a:xfrm>
            <a:off x="71357" y="2988650"/>
            <a:ext cx="796356" cy="605140"/>
          </a:xfrm>
          <a:prstGeom prst="rect">
            <a:avLst/>
          </a:prstGeom>
        </p:spPr>
      </p:pic>
      <p:sp>
        <p:nvSpPr>
          <p:cNvPr id="40" name="Rectangle: Rounded Corners 39">
            <a:extLst>
              <a:ext uri="{FF2B5EF4-FFF2-40B4-BE49-F238E27FC236}">
                <a16:creationId xmlns:a16="http://schemas.microsoft.com/office/drawing/2014/main" id="{29E2BC34-9582-6137-5E88-F44EF0B21DA6}"/>
              </a:ext>
              <a:ext uri="{C183D7F6-B498-43B3-948B-1728B52AA6E4}">
                <adec:decorative xmlns:adec="http://schemas.microsoft.com/office/drawing/2017/decorative" val="1"/>
              </a:ext>
            </a:extLst>
          </p:cNvPr>
          <p:cNvSpPr/>
          <p:nvPr/>
        </p:nvSpPr>
        <p:spPr>
          <a:xfrm>
            <a:off x="2684047" y="3265489"/>
            <a:ext cx="1671734" cy="1284514"/>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descr="A line drawing of the letters IHS">
            <a:extLst>
              <a:ext uri="{FF2B5EF4-FFF2-40B4-BE49-F238E27FC236}">
                <a16:creationId xmlns:a16="http://schemas.microsoft.com/office/drawing/2014/main" id="{BEE0D403-226D-930D-2FE1-6BD40682F9D5}"/>
              </a:ext>
            </a:extLst>
          </p:cNvPr>
          <p:cNvPicPr>
            <a:picLocks noChangeAspect="1"/>
          </p:cNvPicPr>
          <p:nvPr/>
        </p:nvPicPr>
        <p:blipFill>
          <a:blip r:embed="rId15">
            <a:extLst>
              <a:ext uri="{BEBA8EAE-BF5A-486C-A8C5-ECC9F3942E4B}">
                <a14:imgProps xmlns:a14="http://schemas.microsoft.com/office/drawing/2010/main">
                  <a14:imgLayer r:embed="rId16">
                    <a14:imgEffect>
                      <a14:saturation sat="0"/>
                    </a14:imgEffect>
                  </a14:imgLayer>
                </a14:imgProps>
              </a:ext>
            </a:extLst>
          </a:blip>
          <a:srcRect/>
          <a:stretch/>
        </p:blipFill>
        <p:spPr>
          <a:xfrm>
            <a:off x="2338187" y="2910684"/>
            <a:ext cx="772107" cy="749605"/>
          </a:xfrm>
          <a:prstGeom prst="rect">
            <a:avLst/>
          </a:prstGeom>
        </p:spPr>
      </p:pic>
      <p:sp>
        <p:nvSpPr>
          <p:cNvPr id="54" name="Rectangle: Rounded Corners 53">
            <a:extLst>
              <a:ext uri="{FF2B5EF4-FFF2-40B4-BE49-F238E27FC236}">
                <a16:creationId xmlns:a16="http://schemas.microsoft.com/office/drawing/2014/main" id="{70A5A315-937D-B50B-6C93-35657ABEE0CF}"/>
              </a:ext>
              <a:ext uri="{C183D7F6-B498-43B3-948B-1728B52AA6E4}">
                <adec:decorative xmlns:adec="http://schemas.microsoft.com/office/drawing/2017/decorative" val="1"/>
              </a:ext>
            </a:extLst>
          </p:cNvPr>
          <p:cNvSpPr/>
          <p:nvPr/>
        </p:nvSpPr>
        <p:spPr>
          <a:xfrm>
            <a:off x="4994673" y="3266109"/>
            <a:ext cx="1671734" cy="1284514"/>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1" name="Picture 30" descr="A line drawing of an hourglass with wings">
            <a:extLst>
              <a:ext uri="{FF2B5EF4-FFF2-40B4-BE49-F238E27FC236}">
                <a16:creationId xmlns:a16="http://schemas.microsoft.com/office/drawing/2014/main" id="{BF70BFA6-AC50-EF49-BCF2-26F9D88E32D5}"/>
              </a:ext>
            </a:extLst>
          </p:cNvPr>
          <p:cNvPicPr>
            <a:picLocks noChangeAspect="1"/>
          </p:cNvPicPr>
          <p:nvPr/>
        </p:nvPicPr>
        <p:blipFill>
          <a:blip r:embed="rId17">
            <a:extLst>
              <a:ext uri="{BEBA8EAE-BF5A-486C-A8C5-ECC9F3942E4B}">
                <a14:imgProps xmlns:a14="http://schemas.microsoft.com/office/drawing/2010/main">
                  <a14:imgLayer r:embed="rId18">
                    <a14:imgEffect>
                      <a14:saturation sat="0"/>
                    </a14:imgEffect>
                  </a14:imgLayer>
                </a14:imgProps>
              </a:ext>
            </a:extLst>
          </a:blip>
          <a:srcRect/>
          <a:stretch/>
        </p:blipFill>
        <p:spPr>
          <a:xfrm>
            <a:off x="5208034" y="2964863"/>
            <a:ext cx="1256409" cy="589271"/>
          </a:xfrm>
          <a:prstGeom prst="rect">
            <a:avLst/>
          </a:prstGeom>
        </p:spPr>
      </p:pic>
      <p:sp>
        <p:nvSpPr>
          <p:cNvPr id="56" name="Rectangle: Rounded Corners 55">
            <a:extLst>
              <a:ext uri="{FF2B5EF4-FFF2-40B4-BE49-F238E27FC236}">
                <a16:creationId xmlns:a16="http://schemas.microsoft.com/office/drawing/2014/main" id="{37958C18-10C5-3A69-C036-F65115CE8285}"/>
              </a:ext>
              <a:ext uri="{C183D7F6-B498-43B3-948B-1728B52AA6E4}">
                <adec:decorative xmlns:adec="http://schemas.microsoft.com/office/drawing/2017/decorative" val="1"/>
              </a:ext>
            </a:extLst>
          </p:cNvPr>
          <p:cNvSpPr/>
          <p:nvPr/>
        </p:nvSpPr>
        <p:spPr>
          <a:xfrm>
            <a:off x="7402068" y="3262259"/>
            <a:ext cx="1671734" cy="1284514"/>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descr="A line drawing of a square and compass">
            <a:extLst>
              <a:ext uri="{FF2B5EF4-FFF2-40B4-BE49-F238E27FC236}">
                <a16:creationId xmlns:a16="http://schemas.microsoft.com/office/drawing/2014/main" id="{932A05C0-A3DE-11C7-BB43-919A4C467756}"/>
              </a:ext>
            </a:extLst>
          </p:cNvPr>
          <p:cNvPicPr>
            <a:picLocks noChangeAspect="1"/>
          </p:cNvPicPr>
          <p:nvPr/>
        </p:nvPicPr>
        <p:blipFill rotWithShape="1">
          <a:blip r:embed="rId19">
            <a:extLst>
              <a:ext uri="{BEBA8EAE-BF5A-486C-A8C5-ECC9F3942E4B}">
                <a14:imgProps xmlns:a14="http://schemas.microsoft.com/office/drawing/2010/main">
                  <a14:imgLayer r:embed="rId20">
                    <a14:imgEffect>
                      <a14:saturation sat="0"/>
                    </a14:imgEffect>
                  </a14:imgLayer>
                </a14:imgProps>
              </a:ext>
            </a:extLst>
          </a:blip>
          <a:srcRect l="28024" r="26736"/>
          <a:stretch/>
        </p:blipFill>
        <p:spPr>
          <a:xfrm>
            <a:off x="7058194" y="2902813"/>
            <a:ext cx="725031" cy="647634"/>
          </a:xfrm>
          <a:prstGeom prst="rect">
            <a:avLst/>
          </a:prstGeom>
        </p:spPr>
      </p:pic>
      <p:sp>
        <p:nvSpPr>
          <p:cNvPr id="50" name="Rectangle: Rounded Corners 49">
            <a:extLst>
              <a:ext uri="{FF2B5EF4-FFF2-40B4-BE49-F238E27FC236}">
                <a16:creationId xmlns:a16="http://schemas.microsoft.com/office/drawing/2014/main" id="{5D556379-7EED-49CA-DC13-45DB55065C65}"/>
              </a:ext>
              <a:ext uri="{C183D7F6-B498-43B3-948B-1728B52AA6E4}">
                <adec:decorative xmlns:adec="http://schemas.microsoft.com/office/drawing/2017/decorative" val="1"/>
              </a:ext>
            </a:extLst>
          </p:cNvPr>
          <p:cNvSpPr/>
          <p:nvPr/>
        </p:nvSpPr>
        <p:spPr>
          <a:xfrm>
            <a:off x="9684721" y="3262149"/>
            <a:ext cx="1671734" cy="1284514"/>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5" name="Picture 24" descr="A line drawing of a Star of David">
            <a:extLst>
              <a:ext uri="{FF2B5EF4-FFF2-40B4-BE49-F238E27FC236}">
                <a16:creationId xmlns:a16="http://schemas.microsoft.com/office/drawing/2014/main" id="{1E3A87D2-A464-823D-AF09-84B64C712953}"/>
              </a:ext>
            </a:extLst>
          </p:cNvPr>
          <p:cNvPicPr>
            <a:picLocks noChangeAspect="1"/>
          </p:cNvPicPr>
          <p:nvPr/>
        </p:nvPicPr>
        <p:blipFill rotWithShape="1">
          <a:blip r:embed="rId21">
            <a:extLst>
              <a:ext uri="{BEBA8EAE-BF5A-486C-A8C5-ECC9F3942E4B}">
                <a14:imgProps xmlns:a14="http://schemas.microsoft.com/office/drawing/2010/main">
                  <a14:imgLayer r:embed="rId22">
                    <a14:imgEffect>
                      <a14:saturation sat="0"/>
                    </a14:imgEffect>
                  </a14:imgLayer>
                </a14:imgProps>
              </a:ext>
            </a:extLst>
          </a:blip>
          <a:srcRect l="31367" r="27634"/>
          <a:stretch/>
        </p:blipFill>
        <p:spPr>
          <a:xfrm>
            <a:off x="9472598" y="3017002"/>
            <a:ext cx="626038" cy="629839"/>
          </a:xfrm>
          <a:prstGeom prst="rect">
            <a:avLst/>
          </a:prstGeom>
        </p:spPr>
      </p:pic>
      <p:sp>
        <p:nvSpPr>
          <p:cNvPr id="39" name="Rectangle: Rounded Corners 38">
            <a:extLst>
              <a:ext uri="{FF2B5EF4-FFF2-40B4-BE49-F238E27FC236}">
                <a16:creationId xmlns:a16="http://schemas.microsoft.com/office/drawing/2014/main" id="{744DF396-DA30-2353-DFD7-1EE10D8BC1FB}"/>
              </a:ext>
              <a:ext uri="{C183D7F6-B498-43B3-948B-1728B52AA6E4}">
                <adec:decorative xmlns:adec="http://schemas.microsoft.com/office/drawing/2017/decorative" val="1"/>
              </a:ext>
            </a:extLst>
          </p:cNvPr>
          <p:cNvSpPr/>
          <p:nvPr/>
        </p:nvSpPr>
        <p:spPr>
          <a:xfrm>
            <a:off x="458756" y="5333241"/>
            <a:ext cx="1671734" cy="1284514"/>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9" name="Picture 18" descr="A line drawing of an upside-down torch">
            <a:extLst>
              <a:ext uri="{FF2B5EF4-FFF2-40B4-BE49-F238E27FC236}">
                <a16:creationId xmlns:a16="http://schemas.microsoft.com/office/drawing/2014/main" id="{0411A941-351C-B687-F5C6-5BAF8D56AB9D}"/>
              </a:ext>
            </a:extLst>
          </p:cNvPr>
          <p:cNvPicPr>
            <a:picLocks noChangeAspect="1"/>
          </p:cNvPicPr>
          <p:nvPr/>
        </p:nvPicPr>
        <p:blipFill>
          <a:blip r:embed="rId23">
            <a:extLst>
              <a:ext uri="{BEBA8EAE-BF5A-486C-A8C5-ECC9F3942E4B}">
                <a14:imgProps xmlns:a14="http://schemas.microsoft.com/office/drawing/2010/main">
                  <a14:imgLayer r:embed="rId24">
                    <a14:imgEffect>
                      <a14:saturation sat="0"/>
                    </a14:imgEffect>
                  </a14:imgLayer>
                </a14:imgProps>
              </a:ext>
            </a:extLst>
          </a:blip>
          <a:srcRect/>
          <a:stretch/>
        </p:blipFill>
        <p:spPr>
          <a:xfrm>
            <a:off x="149246" y="5151167"/>
            <a:ext cx="539740" cy="1585303"/>
          </a:xfrm>
          <a:prstGeom prst="rect">
            <a:avLst/>
          </a:prstGeom>
        </p:spPr>
      </p:pic>
      <p:sp>
        <p:nvSpPr>
          <p:cNvPr id="51" name="Rectangle: Rounded Corners 50">
            <a:extLst>
              <a:ext uri="{FF2B5EF4-FFF2-40B4-BE49-F238E27FC236}">
                <a16:creationId xmlns:a16="http://schemas.microsoft.com/office/drawing/2014/main" id="{0B2ADFBF-9E64-AE8D-E173-4B35F2A94304}"/>
              </a:ext>
              <a:ext uri="{C183D7F6-B498-43B3-948B-1728B52AA6E4}">
                <adec:decorative xmlns:adec="http://schemas.microsoft.com/office/drawing/2017/decorative" val="1"/>
              </a:ext>
            </a:extLst>
          </p:cNvPr>
          <p:cNvSpPr/>
          <p:nvPr/>
        </p:nvSpPr>
        <p:spPr>
          <a:xfrm>
            <a:off x="2684047" y="5333241"/>
            <a:ext cx="1671734" cy="1284514"/>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descr="A line drawing of rock shaped gravestone">
            <a:extLst>
              <a:ext uri="{FF2B5EF4-FFF2-40B4-BE49-F238E27FC236}">
                <a16:creationId xmlns:a16="http://schemas.microsoft.com/office/drawing/2014/main" id="{EA1128DF-0AC1-4796-7ABF-D8472F082A13}"/>
              </a:ext>
            </a:extLst>
          </p:cNvPr>
          <p:cNvPicPr>
            <a:picLocks noChangeAspect="1"/>
          </p:cNvPicPr>
          <p:nvPr/>
        </p:nvPicPr>
        <p:blipFill>
          <a:blip r:embed="rId25">
            <a:extLst>
              <a:ext uri="{BEBA8EAE-BF5A-486C-A8C5-ECC9F3942E4B}">
                <a14:imgProps xmlns:a14="http://schemas.microsoft.com/office/drawing/2010/main">
                  <a14:imgLayer r:embed="rId26">
                    <a14:imgEffect>
                      <a14:saturation sat="0"/>
                    </a14:imgEffect>
                  </a14:imgLayer>
                </a14:imgProps>
              </a:ext>
            </a:extLst>
          </a:blip>
          <a:srcRect/>
          <a:stretch/>
        </p:blipFill>
        <p:spPr>
          <a:xfrm>
            <a:off x="2141409" y="5411270"/>
            <a:ext cx="1091955" cy="1099952"/>
          </a:xfrm>
          <a:prstGeom prst="rect">
            <a:avLst/>
          </a:prstGeom>
        </p:spPr>
      </p:pic>
      <p:sp>
        <p:nvSpPr>
          <p:cNvPr id="59" name="Rectangle: Rounded Corners 58">
            <a:extLst>
              <a:ext uri="{FF2B5EF4-FFF2-40B4-BE49-F238E27FC236}">
                <a16:creationId xmlns:a16="http://schemas.microsoft.com/office/drawing/2014/main" id="{0147F0B4-223B-F395-B77E-6F02E623FBCF}"/>
              </a:ext>
              <a:ext uri="{C183D7F6-B498-43B3-948B-1728B52AA6E4}">
                <adec:decorative xmlns:adec="http://schemas.microsoft.com/office/drawing/2017/decorative" val="1"/>
              </a:ext>
            </a:extLst>
          </p:cNvPr>
          <p:cNvSpPr/>
          <p:nvPr/>
        </p:nvSpPr>
        <p:spPr>
          <a:xfrm>
            <a:off x="4994673" y="5333241"/>
            <a:ext cx="1671734" cy="1284514"/>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7" name="Picture 26" descr="A line drawing of a funerary urn">
            <a:extLst>
              <a:ext uri="{FF2B5EF4-FFF2-40B4-BE49-F238E27FC236}">
                <a16:creationId xmlns:a16="http://schemas.microsoft.com/office/drawing/2014/main" id="{4F21B759-07F4-6FFD-CF20-F6389E01590B}"/>
              </a:ext>
            </a:extLst>
          </p:cNvPr>
          <p:cNvPicPr>
            <a:picLocks noChangeAspect="1"/>
          </p:cNvPicPr>
          <p:nvPr/>
        </p:nvPicPr>
        <p:blipFill>
          <a:blip r:embed="rId27">
            <a:extLst>
              <a:ext uri="{BEBA8EAE-BF5A-486C-A8C5-ECC9F3942E4B}">
                <a14:imgProps xmlns:a14="http://schemas.microsoft.com/office/drawing/2010/main">
                  <a14:imgLayer r:embed="rId28">
                    <a14:imgEffect>
                      <a14:saturation sat="0"/>
                    </a14:imgEffect>
                  </a14:imgLayer>
                </a14:imgProps>
              </a:ext>
            </a:extLst>
          </a:blip>
          <a:srcRect/>
          <a:stretch/>
        </p:blipFill>
        <p:spPr>
          <a:xfrm>
            <a:off x="4617937" y="4954463"/>
            <a:ext cx="934677" cy="791439"/>
          </a:xfrm>
          <a:prstGeom prst="rect">
            <a:avLst/>
          </a:prstGeom>
        </p:spPr>
      </p:pic>
      <p:sp>
        <p:nvSpPr>
          <p:cNvPr id="62" name="Rectangle: Rounded Corners 61">
            <a:extLst>
              <a:ext uri="{FF2B5EF4-FFF2-40B4-BE49-F238E27FC236}">
                <a16:creationId xmlns:a16="http://schemas.microsoft.com/office/drawing/2014/main" id="{BBF3B17D-F9AD-12F9-03EC-381D0E4893A2}"/>
              </a:ext>
              <a:ext uri="{C183D7F6-B498-43B3-948B-1728B52AA6E4}">
                <adec:decorative xmlns:adec="http://schemas.microsoft.com/office/drawing/2017/decorative" val="1"/>
              </a:ext>
            </a:extLst>
          </p:cNvPr>
          <p:cNvSpPr/>
          <p:nvPr/>
        </p:nvSpPr>
        <p:spPr>
          <a:xfrm>
            <a:off x="7402068" y="5333241"/>
            <a:ext cx="1671734" cy="1284514"/>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1" name="Picture 20" descr="A line drawing of a carved stone scroll">
            <a:extLst>
              <a:ext uri="{FF2B5EF4-FFF2-40B4-BE49-F238E27FC236}">
                <a16:creationId xmlns:a16="http://schemas.microsoft.com/office/drawing/2014/main" id="{7B84A6AC-950F-49E6-8A73-CA4A87AA54FD}"/>
              </a:ext>
            </a:extLst>
          </p:cNvPr>
          <p:cNvPicPr>
            <a:picLocks noChangeAspect="1"/>
          </p:cNvPicPr>
          <p:nvPr/>
        </p:nvPicPr>
        <p:blipFill>
          <a:blip r:embed="rId29">
            <a:extLst>
              <a:ext uri="{BEBA8EAE-BF5A-486C-A8C5-ECC9F3942E4B}">
                <a14:imgProps xmlns:a14="http://schemas.microsoft.com/office/drawing/2010/main">
                  <a14:imgLayer r:embed="rId30">
                    <a14:imgEffect>
                      <a14:saturation sat="0"/>
                    </a14:imgEffect>
                  </a14:imgLayer>
                </a14:imgProps>
              </a:ext>
            </a:extLst>
          </a:blip>
          <a:srcRect/>
          <a:stretch/>
        </p:blipFill>
        <p:spPr>
          <a:xfrm>
            <a:off x="7070098" y="5062455"/>
            <a:ext cx="887564" cy="710288"/>
          </a:xfrm>
          <a:prstGeom prst="rect">
            <a:avLst/>
          </a:prstGeom>
        </p:spPr>
      </p:pic>
    </p:spTree>
    <p:extLst>
      <p:ext uri="{BB962C8B-B14F-4D97-AF65-F5344CB8AC3E}">
        <p14:creationId xmlns:p14="http://schemas.microsoft.com/office/powerpoint/2010/main" val="12755701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51A1D79-D3F6-57F4-1B0B-5E864027CA12}"/>
              </a:ext>
            </a:extLst>
          </p:cNvPr>
          <p:cNvSpPr>
            <a:spLocks noGrp="1"/>
          </p:cNvSpPr>
          <p:nvPr>
            <p:ph type="title"/>
          </p:nvPr>
        </p:nvSpPr>
        <p:spPr/>
        <p:txBody>
          <a:bodyPr/>
          <a:lstStyle/>
          <a:p>
            <a:r>
              <a:rPr lang="en-GB"/>
              <a:t>Can you match the meaning to each image – Answers </a:t>
            </a:r>
            <a:r>
              <a:rPr lang="en-GB">
                <a:solidFill>
                  <a:schemeClr val="bg1"/>
                </a:solidFill>
              </a:rPr>
              <a:t>2</a:t>
            </a:r>
          </a:p>
        </p:txBody>
      </p:sp>
      <p:grpSp>
        <p:nvGrpSpPr>
          <p:cNvPr id="57" name="Group 56" descr="A drawing of an anchor with a rope around it">
            <a:extLst>
              <a:ext uri="{FF2B5EF4-FFF2-40B4-BE49-F238E27FC236}">
                <a16:creationId xmlns:a16="http://schemas.microsoft.com/office/drawing/2014/main" id="{8105036E-2D89-6AAF-E3B0-A44822B04060}"/>
              </a:ext>
            </a:extLst>
          </p:cNvPr>
          <p:cNvGrpSpPr/>
          <p:nvPr/>
        </p:nvGrpSpPr>
        <p:grpSpPr>
          <a:xfrm>
            <a:off x="180148" y="779800"/>
            <a:ext cx="1950342" cy="1702451"/>
            <a:chOff x="180148" y="779800"/>
            <a:chExt cx="1950342" cy="1702451"/>
          </a:xfrm>
        </p:grpSpPr>
        <p:sp>
          <p:nvSpPr>
            <p:cNvPr id="42" name="Rectangle: Rounded Corners 41">
              <a:extLst>
                <a:ext uri="{FF2B5EF4-FFF2-40B4-BE49-F238E27FC236}">
                  <a16:creationId xmlns:a16="http://schemas.microsoft.com/office/drawing/2014/main" id="{E8409748-07A4-FB60-3D30-7126A7EE072A}"/>
                </a:ext>
              </a:extLst>
            </p:cNvPr>
            <p:cNvSpPr/>
            <p:nvPr/>
          </p:nvSpPr>
          <p:spPr>
            <a:xfrm>
              <a:off x="458756" y="1197737"/>
              <a:ext cx="1671734" cy="1284514"/>
            </a:xfrm>
            <a:prstGeom prst="roundRect">
              <a:avLst/>
            </a:prstGeom>
            <a:noFill/>
            <a:ln w="38100">
              <a:solidFill>
                <a:srgbClr val="7AA6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9B5A53C8-0BCB-84F2-06C4-FC7A3DAB8757}"/>
                </a:ext>
              </a:extLst>
            </p:cNvPr>
            <p:cNvPicPr>
              <a:picLocks noChangeAspect="1"/>
            </p:cNvPicPr>
            <p:nvPr/>
          </p:nvPicPr>
          <p:blipFill rotWithShape="1">
            <a:blip r:embed="rId3"/>
            <a:srcRect l="9809" r="9354"/>
            <a:stretch/>
          </p:blipFill>
          <p:spPr>
            <a:xfrm>
              <a:off x="180148" y="779800"/>
              <a:ext cx="808097" cy="835873"/>
            </a:xfrm>
            <a:prstGeom prst="rect">
              <a:avLst/>
            </a:prstGeom>
          </p:spPr>
        </p:pic>
      </p:grpSp>
      <p:sp>
        <p:nvSpPr>
          <p:cNvPr id="4" name="TextBox 3">
            <a:extLst>
              <a:ext uri="{FF2B5EF4-FFF2-40B4-BE49-F238E27FC236}">
                <a16:creationId xmlns:a16="http://schemas.microsoft.com/office/drawing/2014/main" id="{251719A6-6FE8-8250-ED8B-B74609589AD9}"/>
              </a:ext>
            </a:extLst>
          </p:cNvPr>
          <p:cNvSpPr txBox="1"/>
          <p:nvPr/>
        </p:nvSpPr>
        <p:spPr>
          <a:xfrm>
            <a:off x="738466" y="1301837"/>
            <a:ext cx="1408657" cy="1200329"/>
          </a:xfrm>
          <a:prstGeom prst="rect">
            <a:avLst/>
          </a:prstGeom>
          <a:noFill/>
        </p:spPr>
        <p:txBody>
          <a:bodyPr wrap="square">
            <a:spAutoFit/>
          </a:bodyPr>
          <a:lstStyle/>
          <a:p>
            <a:r>
              <a:rPr lang="en-GB" sz="1200" b="1">
                <a:latin typeface="Arial"/>
              </a:rPr>
              <a:t>Anchor</a:t>
            </a:r>
          </a:p>
          <a:p>
            <a:r>
              <a:rPr lang="en-GB" sz="1200">
                <a:latin typeface="Arial"/>
              </a:rPr>
              <a:t>A symbol of hope and faith. Rope wrapped around shows end of life. Also, for sailors.</a:t>
            </a:r>
            <a:endParaRPr lang="en-GB" sz="1200"/>
          </a:p>
        </p:txBody>
      </p:sp>
      <p:grpSp>
        <p:nvGrpSpPr>
          <p:cNvPr id="58" name="Group 57" descr="A drawing of a book">
            <a:extLst>
              <a:ext uri="{FF2B5EF4-FFF2-40B4-BE49-F238E27FC236}">
                <a16:creationId xmlns:a16="http://schemas.microsoft.com/office/drawing/2014/main" id="{43F0EE07-A09A-0EA4-3962-C40AA23EA87D}"/>
              </a:ext>
            </a:extLst>
          </p:cNvPr>
          <p:cNvGrpSpPr/>
          <p:nvPr/>
        </p:nvGrpSpPr>
        <p:grpSpPr>
          <a:xfrm>
            <a:off x="2301392" y="857051"/>
            <a:ext cx="2054389" cy="1629243"/>
            <a:chOff x="2301392" y="857051"/>
            <a:chExt cx="2054389" cy="1629243"/>
          </a:xfrm>
        </p:grpSpPr>
        <p:sp>
          <p:nvSpPr>
            <p:cNvPr id="11" name="Rectangle: Rounded Corners 10">
              <a:extLst>
                <a:ext uri="{FF2B5EF4-FFF2-40B4-BE49-F238E27FC236}">
                  <a16:creationId xmlns:a16="http://schemas.microsoft.com/office/drawing/2014/main" id="{0FDEE065-6349-9B09-A113-9F8184014CEC}"/>
                </a:ext>
              </a:extLst>
            </p:cNvPr>
            <p:cNvSpPr/>
            <p:nvPr/>
          </p:nvSpPr>
          <p:spPr>
            <a:xfrm>
              <a:off x="2684047" y="1201780"/>
              <a:ext cx="1671734" cy="1284514"/>
            </a:xfrm>
            <a:prstGeom prst="roundRect">
              <a:avLst/>
            </a:prstGeom>
            <a:noFill/>
            <a:ln w="38100">
              <a:solidFill>
                <a:srgbClr val="7AA6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3" name="Picture 32">
              <a:extLst>
                <a:ext uri="{FF2B5EF4-FFF2-40B4-BE49-F238E27FC236}">
                  <a16:creationId xmlns:a16="http://schemas.microsoft.com/office/drawing/2014/main" id="{F34C4E01-032A-CBB2-5FC7-4E1023B1CDB8}"/>
                </a:ext>
              </a:extLst>
            </p:cNvPr>
            <p:cNvPicPr>
              <a:picLocks noChangeAspect="1"/>
            </p:cNvPicPr>
            <p:nvPr/>
          </p:nvPicPr>
          <p:blipFill rotWithShape="1">
            <a:blip r:embed="rId4"/>
            <a:srcRect l="20124" r="15270"/>
            <a:stretch/>
          </p:blipFill>
          <p:spPr>
            <a:xfrm>
              <a:off x="2301392" y="857051"/>
              <a:ext cx="906147" cy="673105"/>
            </a:xfrm>
            <a:prstGeom prst="rect">
              <a:avLst/>
            </a:prstGeom>
          </p:spPr>
        </p:pic>
      </p:grpSp>
      <p:sp>
        <p:nvSpPr>
          <p:cNvPr id="7" name="TextBox 6">
            <a:extLst>
              <a:ext uri="{FF2B5EF4-FFF2-40B4-BE49-F238E27FC236}">
                <a16:creationId xmlns:a16="http://schemas.microsoft.com/office/drawing/2014/main" id="{40A9BFA4-A4A3-7E14-2024-847F461DACA2}"/>
              </a:ext>
            </a:extLst>
          </p:cNvPr>
          <p:cNvSpPr txBox="1"/>
          <p:nvPr/>
        </p:nvSpPr>
        <p:spPr>
          <a:xfrm>
            <a:off x="2969396" y="1319970"/>
            <a:ext cx="1408657" cy="830997"/>
          </a:xfrm>
          <a:prstGeom prst="rect">
            <a:avLst/>
          </a:prstGeom>
          <a:noFill/>
        </p:spPr>
        <p:txBody>
          <a:bodyPr wrap="square">
            <a:spAutoFit/>
          </a:bodyPr>
          <a:lstStyle/>
          <a:p>
            <a:r>
              <a:rPr lang="en-GB" sz="1200" b="1">
                <a:latin typeface="Arial"/>
              </a:rPr>
              <a:t>Book</a:t>
            </a:r>
          </a:p>
          <a:p>
            <a:r>
              <a:rPr lang="en-GB" sz="1200">
                <a:latin typeface="Arial"/>
              </a:rPr>
              <a:t>A symbol of faith, a record of the life of the person</a:t>
            </a:r>
            <a:r>
              <a:rPr lang="en-US" sz="1200">
                <a:latin typeface="Arial"/>
              </a:rPr>
              <a:t>.</a:t>
            </a:r>
            <a:endParaRPr lang="en-GB" sz="1200"/>
          </a:p>
        </p:txBody>
      </p:sp>
      <p:grpSp>
        <p:nvGrpSpPr>
          <p:cNvPr id="60" name="Group 59" descr="A drawing of a broken column">
            <a:extLst>
              <a:ext uri="{FF2B5EF4-FFF2-40B4-BE49-F238E27FC236}">
                <a16:creationId xmlns:a16="http://schemas.microsoft.com/office/drawing/2014/main" id="{DDFD5818-3B31-8053-8762-CC7F09AF1811}"/>
              </a:ext>
            </a:extLst>
          </p:cNvPr>
          <p:cNvGrpSpPr/>
          <p:nvPr/>
        </p:nvGrpSpPr>
        <p:grpSpPr>
          <a:xfrm>
            <a:off x="4506700" y="1006685"/>
            <a:ext cx="2159707" cy="1510703"/>
            <a:chOff x="4506700" y="1006685"/>
            <a:chExt cx="2159707" cy="1510703"/>
          </a:xfrm>
        </p:grpSpPr>
        <p:sp>
          <p:nvSpPr>
            <p:cNvPr id="41" name="Rectangle: Rounded Corners 40">
              <a:extLst>
                <a:ext uri="{FF2B5EF4-FFF2-40B4-BE49-F238E27FC236}">
                  <a16:creationId xmlns:a16="http://schemas.microsoft.com/office/drawing/2014/main" id="{28E85641-AB53-03E3-0DF6-963AA1339375}"/>
                </a:ext>
              </a:extLst>
            </p:cNvPr>
            <p:cNvSpPr/>
            <p:nvPr/>
          </p:nvSpPr>
          <p:spPr>
            <a:xfrm>
              <a:off x="4994673" y="1209193"/>
              <a:ext cx="1671734" cy="1284514"/>
            </a:xfrm>
            <a:prstGeom prst="roundRect">
              <a:avLst/>
            </a:prstGeom>
            <a:noFill/>
            <a:ln w="38100">
              <a:solidFill>
                <a:srgbClr val="7AA6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EE3AEA5C-F9C2-F1A1-1C69-F079EC0B51A6}"/>
                </a:ext>
              </a:extLst>
            </p:cNvPr>
            <p:cNvPicPr>
              <a:picLocks noChangeAspect="1"/>
            </p:cNvPicPr>
            <p:nvPr/>
          </p:nvPicPr>
          <p:blipFill>
            <a:blip r:embed="rId5"/>
            <a:srcRect/>
            <a:stretch/>
          </p:blipFill>
          <p:spPr>
            <a:xfrm>
              <a:off x="4506700" y="1006685"/>
              <a:ext cx="975946" cy="1510703"/>
            </a:xfrm>
            <a:prstGeom prst="rect">
              <a:avLst/>
            </a:prstGeom>
          </p:spPr>
        </p:pic>
      </p:grpSp>
      <p:sp>
        <p:nvSpPr>
          <p:cNvPr id="9" name="TextBox 8">
            <a:extLst>
              <a:ext uri="{FF2B5EF4-FFF2-40B4-BE49-F238E27FC236}">
                <a16:creationId xmlns:a16="http://schemas.microsoft.com/office/drawing/2014/main" id="{B73F9726-75E9-EA59-FF02-A342E0E009D1}"/>
              </a:ext>
            </a:extLst>
          </p:cNvPr>
          <p:cNvSpPr txBox="1"/>
          <p:nvPr/>
        </p:nvSpPr>
        <p:spPr>
          <a:xfrm>
            <a:off x="5328893" y="1289184"/>
            <a:ext cx="1346594" cy="461665"/>
          </a:xfrm>
          <a:prstGeom prst="rect">
            <a:avLst/>
          </a:prstGeom>
          <a:noFill/>
        </p:spPr>
        <p:txBody>
          <a:bodyPr wrap="square">
            <a:spAutoFit/>
          </a:bodyPr>
          <a:lstStyle/>
          <a:p>
            <a:r>
              <a:rPr lang="en-US" sz="1200" b="1">
                <a:latin typeface="Arial"/>
              </a:rPr>
              <a:t>Broken column </a:t>
            </a:r>
          </a:p>
          <a:p>
            <a:r>
              <a:rPr lang="en-US" sz="1200">
                <a:latin typeface="Arial"/>
              </a:rPr>
              <a:t>A life cut short.</a:t>
            </a:r>
            <a:endParaRPr lang="en-GB" sz="1200"/>
          </a:p>
        </p:txBody>
      </p:sp>
      <p:grpSp>
        <p:nvGrpSpPr>
          <p:cNvPr id="65" name="Group 64" descr="A line drawing of the letters IHS">
            <a:extLst>
              <a:ext uri="{FF2B5EF4-FFF2-40B4-BE49-F238E27FC236}">
                <a16:creationId xmlns:a16="http://schemas.microsoft.com/office/drawing/2014/main" id="{2C3D7D3B-E04F-AC1F-1540-D87DCA7E4457}"/>
              </a:ext>
            </a:extLst>
          </p:cNvPr>
          <p:cNvGrpSpPr/>
          <p:nvPr/>
        </p:nvGrpSpPr>
        <p:grpSpPr>
          <a:xfrm>
            <a:off x="2338187" y="2910684"/>
            <a:ext cx="2017594" cy="1639319"/>
            <a:chOff x="2338187" y="2910684"/>
            <a:chExt cx="2017594" cy="1639319"/>
          </a:xfrm>
        </p:grpSpPr>
        <p:sp>
          <p:nvSpPr>
            <p:cNvPr id="40" name="Rectangle: Rounded Corners 39">
              <a:extLst>
                <a:ext uri="{FF2B5EF4-FFF2-40B4-BE49-F238E27FC236}">
                  <a16:creationId xmlns:a16="http://schemas.microsoft.com/office/drawing/2014/main" id="{29E2BC34-9582-6137-5E88-F44EF0B21DA6}"/>
                </a:ext>
              </a:extLst>
            </p:cNvPr>
            <p:cNvSpPr/>
            <p:nvPr/>
          </p:nvSpPr>
          <p:spPr>
            <a:xfrm>
              <a:off x="2684047" y="3265489"/>
              <a:ext cx="1671734" cy="1284514"/>
            </a:xfrm>
            <a:prstGeom prst="roundRect">
              <a:avLst/>
            </a:prstGeom>
            <a:noFill/>
            <a:ln w="38100">
              <a:solidFill>
                <a:srgbClr val="7AA6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a:extLst>
                <a:ext uri="{FF2B5EF4-FFF2-40B4-BE49-F238E27FC236}">
                  <a16:creationId xmlns:a16="http://schemas.microsoft.com/office/drawing/2014/main" id="{E66A873B-9AA2-0B3D-77C1-3C9423206BA4}"/>
                </a:ext>
              </a:extLst>
            </p:cNvPr>
            <p:cNvPicPr>
              <a:picLocks noChangeAspect="1"/>
            </p:cNvPicPr>
            <p:nvPr/>
          </p:nvPicPr>
          <p:blipFill>
            <a:blip r:embed="rId6"/>
            <a:srcRect/>
            <a:stretch/>
          </p:blipFill>
          <p:spPr>
            <a:xfrm>
              <a:off x="2338187" y="2910684"/>
              <a:ext cx="772107" cy="749605"/>
            </a:xfrm>
            <a:prstGeom prst="rect">
              <a:avLst/>
            </a:prstGeom>
          </p:spPr>
        </p:pic>
      </p:grpSp>
      <p:sp>
        <p:nvSpPr>
          <p:cNvPr id="10" name="TextBox 9">
            <a:extLst>
              <a:ext uri="{FF2B5EF4-FFF2-40B4-BE49-F238E27FC236}">
                <a16:creationId xmlns:a16="http://schemas.microsoft.com/office/drawing/2014/main" id="{96F1A8CB-06DD-5AE0-3AF5-18EAFB037873}"/>
              </a:ext>
            </a:extLst>
          </p:cNvPr>
          <p:cNvSpPr txBox="1"/>
          <p:nvPr/>
        </p:nvSpPr>
        <p:spPr>
          <a:xfrm>
            <a:off x="2677861" y="3369898"/>
            <a:ext cx="1700192" cy="1200329"/>
          </a:xfrm>
          <a:prstGeom prst="rect">
            <a:avLst/>
          </a:prstGeom>
          <a:noFill/>
        </p:spPr>
        <p:txBody>
          <a:bodyPr wrap="square">
            <a:spAutoFit/>
          </a:bodyPr>
          <a:lstStyle/>
          <a:p>
            <a:pPr algn="ctr"/>
            <a:r>
              <a:rPr lang="en-GB" sz="1200" b="1">
                <a:latin typeface="Arial"/>
              </a:rPr>
              <a:t>Letters IHS</a:t>
            </a:r>
          </a:p>
          <a:p>
            <a:r>
              <a:rPr lang="en-GB" sz="1200">
                <a:latin typeface="Arial"/>
              </a:rPr>
              <a:t>Latin - </a:t>
            </a:r>
            <a:r>
              <a:rPr lang="en-GB" sz="1200" err="1">
                <a:latin typeface="Arial"/>
              </a:rPr>
              <a:t>Iesus</a:t>
            </a:r>
            <a:r>
              <a:rPr lang="en-GB" sz="1200">
                <a:latin typeface="Arial"/>
              </a:rPr>
              <a:t> </a:t>
            </a:r>
            <a:r>
              <a:rPr lang="en-GB" sz="1200" err="1">
                <a:latin typeface="Arial"/>
              </a:rPr>
              <a:t>Hominum</a:t>
            </a:r>
            <a:r>
              <a:rPr lang="en-GB" sz="1200">
                <a:latin typeface="Arial"/>
              </a:rPr>
              <a:t> </a:t>
            </a:r>
            <a:r>
              <a:rPr lang="en-GB" sz="1200" err="1">
                <a:latin typeface="Arial"/>
              </a:rPr>
              <a:t>Salvator</a:t>
            </a:r>
            <a:r>
              <a:rPr lang="en-GB" sz="1200">
                <a:latin typeface="Arial"/>
              </a:rPr>
              <a:t> (Jesus Saviour of Mankind) or Greek initials for Jesus.</a:t>
            </a:r>
            <a:endParaRPr lang="en-GB" sz="1200"/>
          </a:p>
        </p:txBody>
      </p:sp>
      <p:grpSp>
        <p:nvGrpSpPr>
          <p:cNvPr id="69" name="Group 68" descr="A line drawing of an upside-down torch">
            <a:extLst>
              <a:ext uri="{FF2B5EF4-FFF2-40B4-BE49-F238E27FC236}">
                <a16:creationId xmlns:a16="http://schemas.microsoft.com/office/drawing/2014/main" id="{0379D59E-1462-5BEF-59A4-BAC255442A86}"/>
              </a:ext>
            </a:extLst>
          </p:cNvPr>
          <p:cNvGrpSpPr/>
          <p:nvPr/>
        </p:nvGrpSpPr>
        <p:grpSpPr>
          <a:xfrm>
            <a:off x="149246" y="5151167"/>
            <a:ext cx="1981244" cy="1585303"/>
            <a:chOff x="149246" y="5151167"/>
            <a:chExt cx="1981244" cy="1585303"/>
          </a:xfrm>
        </p:grpSpPr>
        <p:sp>
          <p:nvSpPr>
            <p:cNvPr id="39" name="Rectangle: Rounded Corners 38">
              <a:extLst>
                <a:ext uri="{FF2B5EF4-FFF2-40B4-BE49-F238E27FC236}">
                  <a16:creationId xmlns:a16="http://schemas.microsoft.com/office/drawing/2014/main" id="{744DF396-DA30-2353-DFD7-1EE10D8BC1FB}"/>
                </a:ext>
              </a:extLst>
            </p:cNvPr>
            <p:cNvSpPr/>
            <p:nvPr/>
          </p:nvSpPr>
          <p:spPr>
            <a:xfrm>
              <a:off x="458756" y="5333241"/>
              <a:ext cx="1671734" cy="1284514"/>
            </a:xfrm>
            <a:prstGeom prst="roundRect">
              <a:avLst/>
            </a:prstGeom>
            <a:noFill/>
            <a:ln w="38100">
              <a:solidFill>
                <a:srgbClr val="7AA6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9" name="Picture 18">
              <a:extLst>
                <a:ext uri="{FF2B5EF4-FFF2-40B4-BE49-F238E27FC236}">
                  <a16:creationId xmlns:a16="http://schemas.microsoft.com/office/drawing/2014/main" id="{0411A941-351C-B687-F5C6-5BAF8D56AB9D}"/>
                </a:ext>
              </a:extLst>
            </p:cNvPr>
            <p:cNvPicPr>
              <a:picLocks noChangeAspect="1"/>
            </p:cNvPicPr>
            <p:nvPr/>
          </p:nvPicPr>
          <p:blipFill>
            <a:blip r:embed="rId7"/>
            <a:srcRect/>
            <a:stretch/>
          </p:blipFill>
          <p:spPr>
            <a:xfrm>
              <a:off x="149246" y="5151167"/>
              <a:ext cx="539740" cy="1585303"/>
            </a:xfrm>
            <a:prstGeom prst="rect">
              <a:avLst/>
            </a:prstGeom>
          </p:spPr>
        </p:pic>
      </p:grpSp>
      <p:sp>
        <p:nvSpPr>
          <p:cNvPr id="12" name="TextBox 11">
            <a:extLst>
              <a:ext uri="{FF2B5EF4-FFF2-40B4-BE49-F238E27FC236}">
                <a16:creationId xmlns:a16="http://schemas.microsoft.com/office/drawing/2014/main" id="{DA0F2B85-3830-B924-915B-A0E7F2D31DE2}"/>
              </a:ext>
            </a:extLst>
          </p:cNvPr>
          <p:cNvSpPr txBox="1"/>
          <p:nvPr/>
        </p:nvSpPr>
        <p:spPr>
          <a:xfrm>
            <a:off x="818291" y="5477211"/>
            <a:ext cx="1312200" cy="1015663"/>
          </a:xfrm>
          <a:prstGeom prst="rect">
            <a:avLst/>
          </a:prstGeom>
          <a:noFill/>
        </p:spPr>
        <p:txBody>
          <a:bodyPr wrap="square">
            <a:spAutoFit/>
          </a:bodyPr>
          <a:lstStyle/>
          <a:p>
            <a:r>
              <a:rPr lang="en-GB" sz="1200" b="1">
                <a:latin typeface="Arial"/>
              </a:rPr>
              <a:t>Torch</a:t>
            </a:r>
          </a:p>
          <a:p>
            <a:r>
              <a:rPr lang="en-GB" sz="1200">
                <a:latin typeface="Arial"/>
              </a:rPr>
              <a:t>Life everlasting or life put out if pointing downward.</a:t>
            </a:r>
            <a:endParaRPr lang="en-GB" sz="1200"/>
          </a:p>
        </p:txBody>
      </p:sp>
      <p:grpSp>
        <p:nvGrpSpPr>
          <p:cNvPr id="67" name="Group 66" descr="A line drawing of a square and compass">
            <a:extLst>
              <a:ext uri="{FF2B5EF4-FFF2-40B4-BE49-F238E27FC236}">
                <a16:creationId xmlns:a16="http://schemas.microsoft.com/office/drawing/2014/main" id="{EFAE4154-AACE-21D4-AE57-E4FB4B9416A4}"/>
              </a:ext>
            </a:extLst>
          </p:cNvPr>
          <p:cNvGrpSpPr/>
          <p:nvPr/>
        </p:nvGrpSpPr>
        <p:grpSpPr>
          <a:xfrm>
            <a:off x="7058194" y="2902813"/>
            <a:ext cx="2015608" cy="1643960"/>
            <a:chOff x="7058194" y="2902813"/>
            <a:chExt cx="2015608" cy="1643960"/>
          </a:xfrm>
        </p:grpSpPr>
        <p:sp>
          <p:nvSpPr>
            <p:cNvPr id="56" name="Rectangle: Rounded Corners 55">
              <a:extLst>
                <a:ext uri="{FF2B5EF4-FFF2-40B4-BE49-F238E27FC236}">
                  <a16:creationId xmlns:a16="http://schemas.microsoft.com/office/drawing/2014/main" id="{37958C18-10C5-3A69-C036-F65115CE8285}"/>
                </a:ext>
              </a:extLst>
            </p:cNvPr>
            <p:cNvSpPr/>
            <p:nvPr/>
          </p:nvSpPr>
          <p:spPr>
            <a:xfrm>
              <a:off x="7402068" y="3262259"/>
              <a:ext cx="1671734" cy="1284514"/>
            </a:xfrm>
            <a:prstGeom prst="roundRect">
              <a:avLst/>
            </a:prstGeom>
            <a:noFill/>
            <a:ln w="38100">
              <a:solidFill>
                <a:srgbClr val="7AA6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043FDB63-C7F8-55DD-7DF4-CADAC6CE1D39}"/>
                </a:ext>
              </a:extLst>
            </p:cNvPr>
            <p:cNvPicPr>
              <a:picLocks noChangeAspect="1"/>
            </p:cNvPicPr>
            <p:nvPr/>
          </p:nvPicPr>
          <p:blipFill rotWithShape="1">
            <a:blip r:embed="rId8"/>
            <a:srcRect l="28024" r="26736"/>
            <a:stretch/>
          </p:blipFill>
          <p:spPr>
            <a:xfrm>
              <a:off x="7058194" y="2902813"/>
              <a:ext cx="725031" cy="647634"/>
            </a:xfrm>
            <a:prstGeom prst="rect">
              <a:avLst/>
            </a:prstGeom>
          </p:spPr>
        </p:pic>
      </p:grpSp>
      <p:sp>
        <p:nvSpPr>
          <p:cNvPr id="13" name="TextBox 12">
            <a:extLst>
              <a:ext uri="{FF2B5EF4-FFF2-40B4-BE49-F238E27FC236}">
                <a16:creationId xmlns:a16="http://schemas.microsoft.com/office/drawing/2014/main" id="{6D4CC1F1-5C5D-E174-25E9-68CF9792E37F}"/>
              </a:ext>
            </a:extLst>
          </p:cNvPr>
          <p:cNvSpPr txBox="1"/>
          <p:nvPr/>
        </p:nvSpPr>
        <p:spPr>
          <a:xfrm>
            <a:off x="7487236" y="3387733"/>
            <a:ext cx="1586565" cy="1200329"/>
          </a:xfrm>
          <a:prstGeom prst="rect">
            <a:avLst/>
          </a:prstGeom>
          <a:noFill/>
        </p:spPr>
        <p:txBody>
          <a:bodyPr wrap="square">
            <a:spAutoFit/>
          </a:bodyPr>
          <a:lstStyle/>
          <a:p>
            <a:pPr algn="ctr"/>
            <a:r>
              <a:rPr lang="en-GB" sz="1200" b="1">
                <a:latin typeface="Arial"/>
              </a:rPr>
              <a:t>Square and compasses </a:t>
            </a:r>
          </a:p>
          <a:p>
            <a:r>
              <a:rPr lang="en-GB" sz="1200">
                <a:latin typeface="Arial"/>
              </a:rPr>
              <a:t>Reason and your relationship to God. An emblem of Freemasonry</a:t>
            </a:r>
            <a:endParaRPr lang="en-GB" sz="1200"/>
          </a:p>
        </p:txBody>
      </p:sp>
      <p:grpSp>
        <p:nvGrpSpPr>
          <p:cNvPr id="63" name="Group 62" descr="A line drawing of a military badge">
            <a:extLst>
              <a:ext uri="{FF2B5EF4-FFF2-40B4-BE49-F238E27FC236}">
                <a16:creationId xmlns:a16="http://schemas.microsoft.com/office/drawing/2014/main" id="{A96D7B4B-4715-B4BB-7AF1-022811CC9876}"/>
              </a:ext>
            </a:extLst>
          </p:cNvPr>
          <p:cNvGrpSpPr/>
          <p:nvPr/>
        </p:nvGrpSpPr>
        <p:grpSpPr>
          <a:xfrm>
            <a:off x="9472598" y="864438"/>
            <a:ext cx="1883857" cy="1652595"/>
            <a:chOff x="9472598" y="864438"/>
            <a:chExt cx="1883857" cy="1652595"/>
          </a:xfrm>
        </p:grpSpPr>
        <p:sp>
          <p:nvSpPr>
            <p:cNvPr id="44" name="Rectangle: Rounded Corners 43">
              <a:extLst>
                <a:ext uri="{FF2B5EF4-FFF2-40B4-BE49-F238E27FC236}">
                  <a16:creationId xmlns:a16="http://schemas.microsoft.com/office/drawing/2014/main" id="{9E155754-5313-D5A0-A782-00947D1D8BF7}"/>
                </a:ext>
              </a:extLst>
            </p:cNvPr>
            <p:cNvSpPr/>
            <p:nvPr/>
          </p:nvSpPr>
          <p:spPr>
            <a:xfrm>
              <a:off x="9684721" y="1232519"/>
              <a:ext cx="1671734" cy="1284514"/>
            </a:xfrm>
            <a:prstGeom prst="roundRect">
              <a:avLst/>
            </a:prstGeom>
            <a:noFill/>
            <a:ln w="38100">
              <a:solidFill>
                <a:srgbClr val="7AA6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3" name="Picture 22">
              <a:extLst>
                <a:ext uri="{FF2B5EF4-FFF2-40B4-BE49-F238E27FC236}">
                  <a16:creationId xmlns:a16="http://schemas.microsoft.com/office/drawing/2014/main" id="{E0B0C160-86E8-062B-6FAD-72B1996513FA}"/>
                </a:ext>
              </a:extLst>
            </p:cNvPr>
            <p:cNvPicPr>
              <a:picLocks noChangeAspect="1"/>
            </p:cNvPicPr>
            <p:nvPr/>
          </p:nvPicPr>
          <p:blipFill>
            <a:blip r:embed="rId9"/>
            <a:srcRect/>
            <a:stretch/>
          </p:blipFill>
          <p:spPr>
            <a:xfrm>
              <a:off x="9472598" y="864438"/>
              <a:ext cx="910245" cy="778466"/>
            </a:xfrm>
            <a:prstGeom prst="rect">
              <a:avLst/>
            </a:prstGeom>
          </p:spPr>
        </p:pic>
      </p:grpSp>
      <p:sp>
        <p:nvSpPr>
          <p:cNvPr id="14" name="TextBox 13">
            <a:extLst>
              <a:ext uri="{FF2B5EF4-FFF2-40B4-BE49-F238E27FC236}">
                <a16:creationId xmlns:a16="http://schemas.microsoft.com/office/drawing/2014/main" id="{8DD51248-F4E3-6AB4-F7FF-DCD602E3A02D}"/>
              </a:ext>
            </a:extLst>
          </p:cNvPr>
          <p:cNvSpPr txBox="1"/>
          <p:nvPr/>
        </p:nvSpPr>
        <p:spPr>
          <a:xfrm>
            <a:off x="10098636" y="1301837"/>
            <a:ext cx="1255165" cy="1015663"/>
          </a:xfrm>
          <a:prstGeom prst="rect">
            <a:avLst/>
          </a:prstGeom>
          <a:noFill/>
        </p:spPr>
        <p:txBody>
          <a:bodyPr wrap="square">
            <a:spAutoFit/>
          </a:bodyPr>
          <a:lstStyle/>
          <a:p>
            <a:r>
              <a:rPr lang="en-GB" sz="1200" b="1">
                <a:latin typeface="Arial"/>
              </a:rPr>
              <a:t>Crest</a:t>
            </a:r>
          </a:p>
          <a:p>
            <a:r>
              <a:rPr lang="en-GB" sz="1200">
                <a:latin typeface="Arial"/>
              </a:rPr>
              <a:t>A </a:t>
            </a:r>
            <a:r>
              <a:rPr lang="en-US" sz="1200">
                <a:latin typeface="Arial"/>
              </a:rPr>
              <a:t>symbol of family or military connections.</a:t>
            </a:r>
            <a:endParaRPr lang="en-GB" sz="1200"/>
          </a:p>
        </p:txBody>
      </p:sp>
      <p:grpSp>
        <p:nvGrpSpPr>
          <p:cNvPr id="71" name="Group 70" descr="A line drawing of a funerary urn">
            <a:extLst>
              <a:ext uri="{FF2B5EF4-FFF2-40B4-BE49-F238E27FC236}">
                <a16:creationId xmlns:a16="http://schemas.microsoft.com/office/drawing/2014/main" id="{79D7DC3E-E61A-5012-94A5-F48AFCFB7CF5}"/>
              </a:ext>
            </a:extLst>
          </p:cNvPr>
          <p:cNvGrpSpPr/>
          <p:nvPr/>
        </p:nvGrpSpPr>
        <p:grpSpPr>
          <a:xfrm>
            <a:off x="4617937" y="4954463"/>
            <a:ext cx="2048470" cy="1663292"/>
            <a:chOff x="4617937" y="4954463"/>
            <a:chExt cx="2048470" cy="1663292"/>
          </a:xfrm>
        </p:grpSpPr>
        <p:sp>
          <p:nvSpPr>
            <p:cNvPr id="59" name="Rectangle: Rounded Corners 58">
              <a:extLst>
                <a:ext uri="{FF2B5EF4-FFF2-40B4-BE49-F238E27FC236}">
                  <a16:creationId xmlns:a16="http://schemas.microsoft.com/office/drawing/2014/main" id="{0147F0B4-223B-F395-B77E-6F02E623FBCF}"/>
                </a:ext>
              </a:extLst>
            </p:cNvPr>
            <p:cNvSpPr/>
            <p:nvPr/>
          </p:nvSpPr>
          <p:spPr>
            <a:xfrm>
              <a:off x="4994673" y="5333241"/>
              <a:ext cx="1671734" cy="1284514"/>
            </a:xfrm>
            <a:prstGeom prst="roundRect">
              <a:avLst/>
            </a:prstGeom>
            <a:noFill/>
            <a:ln w="38100">
              <a:solidFill>
                <a:srgbClr val="7AA6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7" name="Picture 26">
              <a:extLst>
                <a:ext uri="{FF2B5EF4-FFF2-40B4-BE49-F238E27FC236}">
                  <a16:creationId xmlns:a16="http://schemas.microsoft.com/office/drawing/2014/main" id="{4F21B759-07F4-6FFD-CF20-F6389E01590B}"/>
                </a:ext>
              </a:extLst>
            </p:cNvPr>
            <p:cNvPicPr>
              <a:picLocks noChangeAspect="1"/>
            </p:cNvPicPr>
            <p:nvPr/>
          </p:nvPicPr>
          <p:blipFill>
            <a:blip r:embed="rId10"/>
            <a:srcRect/>
            <a:stretch/>
          </p:blipFill>
          <p:spPr>
            <a:xfrm>
              <a:off x="4617937" y="4954463"/>
              <a:ext cx="934677" cy="791439"/>
            </a:xfrm>
            <a:prstGeom prst="rect">
              <a:avLst/>
            </a:prstGeom>
          </p:spPr>
        </p:pic>
      </p:grpSp>
      <p:sp>
        <p:nvSpPr>
          <p:cNvPr id="15" name="TextBox 14">
            <a:extLst>
              <a:ext uri="{FF2B5EF4-FFF2-40B4-BE49-F238E27FC236}">
                <a16:creationId xmlns:a16="http://schemas.microsoft.com/office/drawing/2014/main" id="{3FA5D1D5-D85C-A382-2B6C-ABBCADCFF248}"/>
              </a:ext>
            </a:extLst>
          </p:cNvPr>
          <p:cNvSpPr txBox="1"/>
          <p:nvPr/>
        </p:nvSpPr>
        <p:spPr>
          <a:xfrm>
            <a:off x="5225163" y="5495559"/>
            <a:ext cx="1450323" cy="1015663"/>
          </a:xfrm>
          <a:prstGeom prst="rect">
            <a:avLst/>
          </a:prstGeom>
          <a:noFill/>
        </p:spPr>
        <p:txBody>
          <a:bodyPr wrap="square">
            <a:spAutoFit/>
          </a:bodyPr>
          <a:lstStyle/>
          <a:p>
            <a:r>
              <a:rPr lang="en-GB" sz="1200" b="1">
                <a:latin typeface="Arial"/>
              </a:rPr>
              <a:t>Urn</a:t>
            </a:r>
          </a:p>
          <a:p>
            <a:r>
              <a:rPr lang="en-GB" sz="1200">
                <a:latin typeface="Arial"/>
              </a:rPr>
              <a:t>A container for cremated ashes. Also, immortality of the soul</a:t>
            </a:r>
            <a:r>
              <a:rPr lang="en-US" sz="1200">
                <a:latin typeface="Arial"/>
              </a:rPr>
              <a:t>.</a:t>
            </a:r>
            <a:endParaRPr lang="en-GB" sz="1200"/>
          </a:p>
        </p:txBody>
      </p:sp>
      <p:grpSp>
        <p:nvGrpSpPr>
          <p:cNvPr id="61" name="Group 60" descr="A line drawing of a cross shaped grave stone">
            <a:extLst>
              <a:ext uri="{FF2B5EF4-FFF2-40B4-BE49-F238E27FC236}">
                <a16:creationId xmlns:a16="http://schemas.microsoft.com/office/drawing/2014/main" id="{96CBAA8A-AC62-60E2-463E-9C4733ED827E}"/>
              </a:ext>
            </a:extLst>
          </p:cNvPr>
          <p:cNvGrpSpPr/>
          <p:nvPr/>
        </p:nvGrpSpPr>
        <p:grpSpPr>
          <a:xfrm>
            <a:off x="7076552" y="1079462"/>
            <a:ext cx="2000826" cy="1476215"/>
            <a:chOff x="7076552" y="1079462"/>
            <a:chExt cx="2000826" cy="1476215"/>
          </a:xfrm>
        </p:grpSpPr>
        <p:sp>
          <p:nvSpPr>
            <p:cNvPr id="43" name="Rectangle: Rounded Corners 42">
              <a:extLst>
                <a:ext uri="{FF2B5EF4-FFF2-40B4-BE49-F238E27FC236}">
                  <a16:creationId xmlns:a16="http://schemas.microsoft.com/office/drawing/2014/main" id="{8AF982B4-E5EC-0E15-F07A-579802ABCA9B}"/>
                </a:ext>
              </a:extLst>
            </p:cNvPr>
            <p:cNvSpPr/>
            <p:nvPr/>
          </p:nvSpPr>
          <p:spPr>
            <a:xfrm>
              <a:off x="7405644" y="1213241"/>
              <a:ext cx="1671734" cy="1284514"/>
            </a:xfrm>
            <a:prstGeom prst="roundRect">
              <a:avLst/>
            </a:prstGeom>
            <a:noFill/>
            <a:ln w="38100">
              <a:solidFill>
                <a:srgbClr val="7AA6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9" name="Picture 28">
              <a:extLst>
                <a:ext uri="{FF2B5EF4-FFF2-40B4-BE49-F238E27FC236}">
                  <a16:creationId xmlns:a16="http://schemas.microsoft.com/office/drawing/2014/main" id="{7E87EDF1-E7D8-56FD-208B-5FDE62A8227C}"/>
                </a:ext>
              </a:extLst>
            </p:cNvPr>
            <p:cNvPicPr>
              <a:picLocks noChangeAspect="1"/>
            </p:cNvPicPr>
            <p:nvPr/>
          </p:nvPicPr>
          <p:blipFill>
            <a:blip r:embed="rId11"/>
            <a:srcRect/>
            <a:stretch/>
          </p:blipFill>
          <p:spPr>
            <a:xfrm>
              <a:off x="7076552" y="1079462"/>
              <a:ext cx="604823" cy="1476215"/>
            </a:xfrm>
            <a:prstGeom prst="rect">
              <a:avLst/>
            </a:prstGeom>
          </p:spPr>
        </p:pic>
      </p:grpSp>
      <p:sp>
        <p:nvSpPr>
          <p:cNvPr id="16" name="TextBox 15">
            <a:extLst>
              <a:ext uri="{FF2B5EF4-FFF2-40B4-BE49-F238E27FC236}">
                <a16:creationId xmlns:a16="http://schemas.microsoft.com/office/drawing/2014/main" id="{0A7A93F8-5642-95FC-52D8-59B225762B76}"/>
              </a:ext>
            </a:extLst>
          </p:cNvPr>
          <p:cNvSpPr txBox="1"/>
          <p:nvPr/>
        </p:nvSpPr>
        <p:spPr>
          <a:xfrm>
            <a:off x="7665144" y="1287481"/>
            <a:ext cx="1408657" cy="1015663"/>
          </a:xfrm>
          <a:prstGeom prst="rect">
            <a:avLst/>
          </a:prstGeom>
          <a:noFill/>
        </p:spPr>
        <p:txBody>
          <a:bodyPr wrap="square">
            <a:spAutoFit/>
          </a:bodyPr>
          <a:lstStyle/>
          <a:p>
            <a:r>
              <a:rPr lang="en-GB" sz="1200" b="1">
                <a:latin typeface="Arial"/>
              </a:rPr>
              <a:t>Celtic Cross </a:t>
            </a:r>
          </a:p>
          <a:p>
            <a:r>
              <a:rPr lang="en-GB" sz="1200">
                <a:latin typeface="Arial"/>
              </a:rPr>
              <a:t>A circle is a symbol of eternity and the Christian halo</a:t>
            </a:r>
            <a:r>
              <a:rPr lang="en-US" sz="1200">
                <a:latin typeface="Arial"/>
              </a:rPr>
              <a:t>.</a:t>
            </a:r>
            <a:endParaRPr lang="en-GB" sz="1200"/>
          </a:p>
        </p:txBody>
      </p:sp>
      <p:grpSp>
        <p:nvGrpSpPr>
          <p:cNvPr id="66" name="Group 65" descr="A line drawing of an hourglass with wings">
            <a:extLst>
              <a:ext uri="{FF2B5EF4-FFF2-40B4-BE49-F238E27FC236}">
                <a16:creationId xmlns:a16="http://schemas.microsoft.com/office/drawing/2014/main" id="{9F6CE68F-2E0B-FB56-D0D7-9646979541C9}"/>
              </a:ext>
            </a:extLst>
          </p:cNvPr>
          <p:cNvGrpSpPr/>
          <p:nvPr/>
        </p:nvGrpSpPr>
        <p:grpSpPr>
          <a:xfrm>
            <a:off x="4994673" y="2964863"/>
            <a:ext cx="1671734" cy="1585760"/>
            <a:chOff x="4994673" y="2964863"/>
            <a:chExt cx="1671734" cy="1585760"/>
          </a:xfrm>
        </p:grpSpPr>
        <p:sp>
          <p:nvSpPr>
            <p:cNvPr id="54" name="Rectangle: Rounded Corners 53">
              <a:extLst>
                <a:ext uri="{FF2B5EF4-FFF2-40B4-BE49-F238E27FC236}">
                  <a16:creationId xmlns:a16="http://schemas.microsoft.com/office/drawing/2014/main" id="{70A5A315-937D-B50B-6C93-35657ABEE0CF}"/>
                </a:ext>
              </a:extLst>
            </p:cNvPr>
            <p:cNvSpPr/>
            <p:nvPr/>
          </p:nvSpPr>
          <p:spPr>
            <a:xfrm>
              <a:off x="4994673" y="3266109"/>
              <a:ext cx="1671734" cy="1284514"/>
            </a:xfrm>
            <a:prstGeom prst="roundRect">
              <a:avLst/>
            </a:prstGeom>
            <a:noFill/>
            <a:ln w="38100">
              <a:solidFill>
                <a:srgbClr val="7AA6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1" name="Picture 30">
              <a:extLst>
                <a:ext uri="{FF2B5EF4-FFF2-40B4-BE49-F238E27FC236}">
                  <a16:creationId xmlns:a16="http://schemas.microsoft.com/office/drawing/2014/main" id="{BF70BFA6-AC50-EF49-BCF2-26F9D88E32D5}"/>
                </a:ext>
              </a:extLst>
            </p:cNvPr>
            <p:cNvPicPr>
              <a:picLocks noChangeAspect="1"/>
            </p:cNvPicPr>
            <p:nvPr/>
          </p:nvPicPr>
          <p:blipFill>
            <a:blip r:embed="rId12"/>
            <a:srcRect/>
            <a:stretch/>
          </p:blipFill>
          <p:spPr>
            <a:xfrm>
              <a:off x="5208034" y="2964863"/>
              <a:ext cx="1256409" cy="589271"/>
            </a:xfrm>
            <a:prstGeom prst="rect">
              <a:avLst/>
            </a:prstGeom>
          </p:spPr>
        </p:pic>
      </p:grpSp>
      <p:sp>
        <p:nvSpPr>
          <p:cNvPr id="17" name="TextBox 16">
            <a:extLst>
              <a:ext uri="{FF2B5EF4-FFF2-40B4-BE49-F238E27FC236}">
                <a16:creationId xmlns:a16="http://schemas.microsoft.com/office/drawing/2014/main" id="{B62A4E6D-C99D-894C-D2DC-F2F7F7056C3D}"/>
              </a:ext>
            </a:extLst>
          </p:cNvPr>
          <p:cNvSpPr txBox="1"/>
          <p:nvPr/>
        </p:nvSpPr>
        <p:spPr>
          <a:xfrm>
            <a:off x="5055094" y="3424719"/>
            <a:ext cx="1598316" cy="646331"/>
          </a:xfrm>
          <a:prstGeom prst="rect">
            <a:avLst/>
          </a:prstGeom>
          <a:noFill/>
        </p:spPr>
        <p:txBody>
          <a:bodyPr wrap="square">
            <a:spAutoFit/>
          </a:bodyPr>
          <a:lstStyle/>
          <a:p>
            <a:r>
              <a:rPr lang="en-GB" sz="1200" b="1">
                <a:latin typeface="Arial"/>
              </a:rPr>
              <a:t>Winged hourglass </a:t>
            </a:r>
            <a:r>
              <a:rPr lang="en-GB" sz="1200">
                <a:latin typeface="Arial"/>
              </a:rPr>
              <a:t>The shortness of human life</a:t>
            </a:r>
            <a:r>
              <a:rPr lang="en-US" sz="1200">
                <a:latin typeface="Arial"/>
              </a:rPr>
              <a:t>.</a:t>
            </a:r>
            <a:endParaRPr lang="en-GB" sz="1200"/>
          </a:p>
        </p:txBody>
      </p:sp>
      <p:grpSp>
        <p:nvGrpSpPr>
          <p:cNvPr id="64" name="Group 63">
            <a:extLst>
              <a:ext uri="{FF2B5EF4-FFF2-40B4-BE49-F238E27FC236}">
                <a16:creationId xmlns:a16="http://schemas.microsoft.com/office/drawing/2014/main" id="{BA162FEA-D1CD-1621-0EF4-9122F6A8AC25}"/>
              </a:ext>
              <a:ext uri="{C183D7F6-B498-43B3-948B-1728B52AA6E4}">
                <adec:decorative xmlns:adec="http://schemas.microsoft.com/office/drawing/2017/decorative" val="1"/>
              </a:ext>
            </a:extLst>
          </p:cNvPr>
          <p:cNvGrpSpPr/>
          <p:nvPr/>
        </p:nvGrpSpPr>
        <p:grpSpPr>
          <a:xfrm>
            <a:off x="71357" y="2988650"/>
            <a:ext cx="2059133" cy="1561353"/>
            <a:chOff x="71357" y="2988650"/>
            <a:chExt cx="2059133" cy="1561353"/>
          </a:xfrm>
        </p:grpSpPr>
        <p:sp>
          <p:nvSpPr>
            <p:cNvPr id="38" name="Rectangle: Rounded Corners 37">
              <a:extLst>
                <a:ext uri="{FF2B5EF4-FFF2-40B4-BE49-F238E27FC236}">
                  <a16:creationId xmlns:a16="http://schemas.microsoft.com/office/drawing/2014/main" id="{13CBF1EE-C42D-DF08-9B75-1C3853E0C5B0}"/>
                </a:ext>
              </a:extLst>
            </p:cNvPr>
            <p:cNvSpPr/>
            <p:nvPr/>
          </p:nvSpPr>
          <p:spPr>
            <a:xfrm>
              <a:off x="458756" y="3265489"/>
              <a:ext cx="1671734" cy="1284514"/>
            </a:xfrm>
            <a:prstGeom prst="roundRect">
              <a:avLst/>
            </a:prstGeom>
            <a:noFill/>
            <a:ln w="38100">
              <a:solidFill>
                <a:srgbClr val="7AA6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5" name="Picture 34" descr="A line drawing of a heart">
              <a:extLst>
                <a:ext uri="{FF2B5EF4-FFF2-40B4-BE49-F238E27FC236}">
                  <a16:creationId xmlns:a16="http://schemas.microsoft.com/office/drawing/2014/main" id="{712E7C70-1F0D-0E34-E13F-1099433C61B1}"/>
                </a:ext>
              </a:extLst>
            </p:cNvPr>
            <p:cNvPicPr>
              <a:picLocks noChangeAspect="1"/>
            </p:cNvPicPr>
            <p:nvPr/>
          </p:nvPicPr>
          <p:blipFill>
            <a:blip r:embed="rId13"/>
            <a:srcRect/>
            <a:stretch/>
          </p:blipFill>
          <p:spPr>
            <a:xfrm>
              <a:off x="71357" y="2988650"/>
              <a:ext cx="796356" cy="605140"/>
            </a:xfrm>
            <a:prstGeom prst="rect">
              <a:avLst/>
            </a:prstGeom>
          </p:spPr>
        </p:pic>
      </p:grpSp>
      <p:sp>
        <p:nvSpPr>
          <p:cNvPr id="18" name="TextBox 17">
            <a:extLst>
              <a:ext uri="{FF2B5EF4-FFF2-40B4-BE49-F238E27FC236}">
                <a16:creationId xmlns:a16="http://schemas.microsoft.com/office/drawing/2014/main" id="{0753237D-31B0-DC3B-8545-2069513FB5AC}"/>
              </a:ext>
            </a:extLst>
          </p:cNvPr>
          <p:cNvSpPr txBox="1"/>
          <p:nvPr/>
        </p:nvSpPr>
        <p:spPr>
          <a:xfrm>
            <a:off x="737315" y="3399914"/>
            <a:ext cx="1408657" cy="1015663"/>
          </a:xfrm>
          <a:prstGeom prst="rect">
            <a:avLst/>
          </a:prstGeom>
          <a:noFill/>
        </p:spPr>
        <p:txBody>
          <a:bodyPr wrap="square">
            <a:spAutoFit/>
          </a:bodyPr>
          <a:lstStyle/>
          <a:p>
            <a:r>
              <a:rPr lang="en-GB" sz="1200" b="1">
                <a:latin typeface="Arial"/>
              </a:rPr>
              <a:t>Heart</a:t>
            </a:r>
          </a:p>
          <a:p>
            <a:r>
              <a:rPr lang="en-GB" sz="1200">
                <a:latin typeface="Arial"/>
              </a:rPr>
              <a:t>A symbol of charity, joy, devotion or earthly love</a:t>
            </a:r>
            <a:r>
              <a:rPr lang="en-US" sz="1200">
                <a:latin typeface="Arial"/>
              </a:rPr>
              <a:t>.</a:t>
            </a:r>
            <a:endParaRPr lang="en-GB" sz="1200"/>
          </a:p>
        </p:txBody>
      </p:sp>
      <p:grpSp>
        <p:nvGrpSpPr>
          <p:cNvPr id="70" name="Group 69" descr="A line drawing of rock shaped gravestone">
            <a:extLst>
              <a:ext uri="{FF2B5EF4-FFF2-40B4-BE49-F238E27FC236}">
                <a16:creationId xmlns:a16="http://schemas.microsoft.com/office/drawing/2014/main" id="{E1027DC0-EFC8-29B2-0FFB-448ECC121BEC}"/>
              </a:ext>
            </a:extLst>
          </p:cNvPr>
          <p:cNvGrpSpPr/>
          <p:nvPr/>
        </p:nvGrpSpPr>
        <p:grpSpPr>
          <a:xfrm>
            <a:off x="2141409" y="5333241"/>
            <a:ext cx="2214372" cy="1284514"/>
            <a:chOff x="2141409" y="5333241"/>
            <a:chExt cx="2214372" cy="1284514"/>
          </a:xfrm>
        </p:grpSpPr>
        <p:sp>
          <p:nvSpPr>
            <p:cNvPr id="51" name="Rectangle: Rounded Corners 50">
              <a:extLst>
                <a:ext uri="{FF2B5EF4-FFF2-40B4-BE49-F238E27FC236}">
                  <a16:creationId xmlns:a16="http://schemas.microsoft.com/office/drawing/2014/main" id="{0B2ADFBF-9E64-AE8D-E173-4B35F2A94304}"/>
                </a:ext>
              </a:extLst>
            </p:cNvPr>
            <p:cNvSpPr/>
            <p:nvPr/>
          </p:nvSpPr>
          <p:spPr>
            <a:xfrm>
              <a:off x="2684047" y="5333241"/>
              <a:ext cx="1671734" cy="1284514"/>
            </a:xfrm>
            <a:prstGeom prst="roundRect">
              <a:avLst/>
            </a:prstGeom>
            <a:noFill/>
            <a:ln w="38100">
              <a:solidFill>
                <a:srgbClr val="7AA6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7" name="Picture 36">
              <a:extLst>
                <a:ext uri="{FF2B5EF4-FFF2-40B4-BE49-F238E27FC236}">
                  <a16:creationId xmlns:a16="http://schemas.microsoft.com/office/drawing/2014/main" id="{43491BEC-8EDD-F751-8390-45EA00637915}"/>
                </a:ext>
              </a:extLst>
            </p:cNvPr>
            <p:cNvPicPr>
              <a:picLocks noChangeAspect="1"/>
            </p:cNvPicPr>
            <p:nvPr/>
          </p:nvPicPr>
          <p:blipFill>
            <a:blip r:embed="rId14"/>
            <a:srcRect/>
            <a:stretch/>
          </p:blipFill>
          <p:spPr>
            <a:xfrm>
              <a:off x="2141409" y="5411270"/>
              <a:ext cx="1091955" cy="1099952"/>
            </a:xfrm>
            <a:prstGeom prst="rect">
              <a:avLst/>
            </a:prstGeom>
          </p:spPr>
        </p:pic>
      </p:grpSp>
      <p:sp>
        <p:nvSpPr>
          <p:cNvPr id="20" name="TextBox 19">
            <a:extLst>
              <a:ext uri="{FF2B5EF4-FFF2-40B4-BE49-F238E27FC236}">
                <a16:creationId xmlns:a16="http://schemas.microsoft.com/office/drawing/2014/main" id="{79283365-CAC2-247F-4E38-CB1361EC26CB}"/>
              </a:ext>
            </a:extLst>
          </p:cNvPr>
          <p:cNvSpPr txBox="1"/>
          <p:nvPr/>
        </p:nvSpPr>
        <p:spPr>
          <a:xfrm>
            <a:off x="2969396" y="5495559"/>
            <a:ext cx="1408657" cy="646331"/>
          </a:xfrm>
          <a:prstGeom prst="rect">
            <a:avLst/>
          </a:prstGeom>
          <a:noFill/>
        </p:spPr>
        <p:txBody>
          <a:bodyPr wrap="square">
            <a:spAutoFit/>
          </a:bodyPr>
          <a:lstStyle/>
          <a:p>
            <a:r>
              <a:rPr lang="en-US" sz="1200" b="1">
                <a:latin typeface="Arial"/>
              </a:rPr>
              <a:t>Rock</a:t>
            </a:r>
          </a:p>
          <a:p>
            <a:r>
              <a:rPr lang="en-US" sz="1200">
                <a:latin typeface="Arial"/>
              </a:rPr>
              <a:t>Christian steadfastness. </a:t>
            </a:r>
            <a:endParaRPr lang="en-GB" sz="1200"/>
          </a:p>
        </p:txBody>
      </p:sp>
      <p:grpSp>
        <p:nvGrpSpPr>
          <p:cNvPr id="68" name="Group 67" descr="A line drawing of a Star of David">
            <a:extLst>
              <a:ext uri="{FF2B5EF4-FFF2-40B4-BE49-F238E27FC236}">
                <a16:creationId xmlns:a16="http://schemas.microsoft.com/office/drawing/2014/main" id="{6EA7AF77-8283-DBE5-AA24-5940BB8FC2AB}"/>
              </a:ext>
            </a:extLst>
          </p:cNvPr>
          <p:cNvGrpSpPr/>
          <p:nvPr/>
        </p:nvGrpSpPr>
        <p:grpSpPr>
          <a:xfrm>
            <a:off x="9472598" y="3017002"/>
            <a:ext cx="1883857" cy="1529661"/>
            <a:chOff x="9472598" y="3017002"/>
            <a:chExt cx="1883857" cy="1529661"/>
          </a:xfrm>
        </p:grpSpPr>
        <p:sp>
          <p:nvSpPr>
            <p:cNvPr id="50" name="Rectangle: Rounded Corners 49">
              <a:extLst>
                <a:ext uri="{FF2B5EF4-FFF2-40B4-BE49-F238E27FC236}">
                  <a16:creationId xmlns:a16="http://schemas.microsoft.com/office/drawing/2014/main" id="{5D556379-7EED-49CA-DC13-45DB55065C65}"/>
                </a:ext>
              </a:extLst>
            </p:cNvPr>
            <p:cNvSpPr/>
            <p:nvPr/>
          </p:nvSpPr>
          <p:spPr>
            <a:xfrm>
              <a:off x="9684721" y="3262149"/>
              <a:ext cx="1671734" cy="1284514"/>
            </a:xfrm>
            <a:prstGeom prst="roundRect">
              <a:avLst/>
            </a:prstGeom>
            <a:noFill/>
            <a:ln w="38100">
              <a:solidFill>
                <a:srgbClr val="7AA6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5" name="Picture 24">
              <a:extLst>
                <a:ext uri="{FF2B5EF4-FFF2-40B4-BE49-F238E27FC236}">
                  <a16:creationId xmlns:a16="http://schemas.microsoft.com/office/drawing/2014/main" id="{1E3A87D2-A464-823D-AF09-84B64C712953}"/>
                </a:ext>
              </a:extLst>
            </p:cNvPr>
            <p:cNvPicPr>
              <a:picLocks noChangeAspect="1"/>
            </p:cNvPicPr>
            <p:nvPr/>
          </p:nvPicPr>
          <p:blipFill rotWithShape="1">
            <a:blip r:embed="rId15"/>
            <a:srcRect l="31367" r="27634"/>
            <a:stretch/>
          </p:blipFill>
          <p:spPr>
            <a:xfrm>
              <a:off x="9472598" y="3017002"/>
              <a:ext cx="626038" cy="629839"/>
            </a:xfrm>
            <a:prstGeom prst="rect">
              <a:avLst/>
            </a:prstGeom>
          </p:spPr>
        </p:pic>
      </p:grpSp>
      <p:sp>
        <p:nvSpPr>
          <p:cNvPr id="22" name="TextBox 21">
            <a:extLst>
              <a:ext uri="{FF2B5EF4-FFF2-40B4-BE49-F238E27FC236}">
                <a16:creationId xmlns:a16="http://schemas.microsoft.com/office/drawing/2014/main" id="{BF5EE290-979B-D4B0-772E-D35422832793}"/>
              </a:ext>
            </a:extLst>
          </p:cNvPr>
          <p:cNvSpPr txBox="1"/>
          <p:nvPr/>
        </p:nvSpPr>
        <p:spPr>
          <a:xfrm>
            <a:off x="9941612" y="3428264"/>
            <a:ext cx="1408657" cy="1015663"/>
          </a:xfrm>
          <a:prstGeom prst="rect">
            <a:avLst/>
          </a:prstGeom>
          <a:noFill/>
        </p:spPr>
        <p:txBody>
          <a:bodyPr wrap="square">
            <a:spAutoFit/>
          </a:bodyPr>
          <a:lstStyle/>
          <a:p>
            <a:r>
              <a:rPr lang="en-GB" sz="1200" b="1">
                <a:latin typeface="Arial"/>
              </a:rPr>
              <a:t>Star</a:t>
            </a:r>
          </a:p>
          <a:p>
            <a:r>
              <a:rPr lang="en-GB" sz="1200">
                <a:latin typeface="Arial"/>
              </a:rPr>
              <a:t>Eternity or divine guidance. Also Seal of Solomon, Star of David</a:t>
            </a:r>
            <a:r>
              <a:rPr lang="en-US" sz="1200">
                <a:latin typeface="Arial"/>
              </a:rPr>
              <a:t>.</a:t>
            </a:r>
            <a:endParaRPr lang="en-GB" sz="1200"/>
          </a:p>
        </p:txBody>
      </p:sp>
      <p:grpSp>
        <p:nvGrpSpPr>
          <p:cNvPr id="72" name="Group 71" descr="A line drawing of a carved stone scroll">
            <a:extLst>
              <a:ext uri="{FF2B5EF4-FFF2-40B4-BE49-F238E27FC236}">
                <a16:creationId xmlns:a16="http://schemas.microsoft.com/office/drawing/2014/main" id="{78E22E46-7E5D-BC5A-E221-89325FC4D6CF}"/>
              </a:ext>
            </a:extLst>
          </p:cNvPr>
          <p:cNvGrpSpPr/>
          <p:nvPr/>
        </p:nvGrpSpPr>
        <p:grpSpPr>
          <a:xfrm>
            <a:off x="7070098" y="5062455"/>
            <a:ext cx="2003704" cy="1555300"/>
            <a:chOff x="7070098" y="5062455"/>
            <a:chExt cx="2003704" cy="1555300"/>
          </a:xfrm>
        </p:grpSpPr>
        <p:sp>
          <p:nvSpPr>
            <p:cNvPr id="62" name="Rectangle: Rounded Corners 61">
              <a:extLst>
                <a:ext uri="{FF2B5EF4-FFF2-40B4-BE49-F238E27FC236}">
                  <a16:creationId xmlns:a16="http://schemas.microsoft.com/office/drawing/2014/main" id="{BBF3B17D-F9AD-12F9-03EC-381D0E4893A2}"/>
                </a:ext>
              </a:extLst>
            </p:cNvPr>
            <p:cNvSpPr/>
            <p:nvPr/>
          </p:nvSpPr>
          <p:spPr>
            <a:xfrm>
              <a:off x="7402068" y="5333241"/>
              <a:ext cx="1671734" cy="1284514"/>
            </a:xfrm>
            <a:prstGeom prst="roundRect">
              <a:avLst/>
            </a:prstGeom>
            <a:noFill/>
            <a:ln w="38100">
              <a:solidFill>
                <a:srgbClr val="7AA6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1" name="Picture 20">
              <a:extLst>
                <a:ext uri="{FF2B5EF4-FFF2-40B4-BE49-F238E27FC236}">
                  <a16:creationId xmlns:a16="http://schemas.microsoft.com/office/drawing/2014/main" id="{7B84A6AC-950F-49E6-8A73-CA4A87AA54FD}"/>
                </a:ext>
              </a:extLst>
            </p:cNvPr>
            <p:cNvPicPr>
              <a:picLocks noChangeAspect="1"/>
            </p:cNvPicPr>
            <p:nvPr/>
          </p:nvPicPr>
          <p:blipFill>
            <a:blip r:embed="rId16"/>
            <a:srcRect/>
            <a:stretch/>
          </p:blipFill>
          <p:spPr>
            <a:xfrm>
              <a:off x="7070098" y="5062455"/>
              <a:ext cx="887564" cy="710288"/>
            </a:xfrm>
            <a:prstGeom prst="rect">
              <a:avLst/>
            </a:prstGeom>
          </p:spPr>
        </p:pic>
      </p:grpSp>
      <p:sp>
        <p:nvSpPr>
          <p:cNvPr id="24" name="TextBox 23">
            <a:extLst>
              <a:ext uri="{FF2B5EF4-FFF2-40B4-BE49-F238E27FC236}">
                <a16:creationId xmlns:a16="http://schemas.microsoft.com/office/drawing/2014/main" id="{C50F01F5-9C4A-E709-E663-CCC6AB2912FB}"/>
              </a:ext>
            </a:extLst>
          </p:cNvPr>
          <p:cNvSpPr txBox="1"/>
          <p:nvPr/>
        </p:nvSpPr>
        <p:spPr>
          <a:xfrm>
            <a:off x="7682313" y="5495559"/>
            <a:ext cx="1408657" cy="830997"/>
          </a:xfrm>
          <a:prstGeom prst="rect">
            <a:avLst/>
          </a:prstGeom>
          <a:noFill/>
        </p:spPr>
        <p:txBody>
          <a:bodyPr wrap="square">
            <a:spAutoFit/>
          </a:bodyPr>
          <a:lstStyle/>
          <a:p>
            <a:r>
              <a:rPr lang="en-GB" sz="1200" b="1">
                <a:latin typeface="Arial"/>
              </a:rPr>
              <a:t>Scroll</a:t>
            </a:r>
          </a:p>
          <a:p>
            <a:r>
              <a:rPr lang="en-GB" sz="1200">
                <a:latin typeface="Arial"/>
              </a:rPr>
              <a:t>A life recorded by the angels for St Peter</a:t>
            </a:r>
            <a:r>
              <a:rPr lang="en-US" sz="1200">
                <a:latin typeface="Arial"/>
              </a:rPr>
              <a:t>.</a:t>
            </a:r>
            <a:endParaRPr lang="en-GB" sz="1200"/>
          </a:p>
        </p:txBody>
      </p:sp>
    </p:spTree>
    <p:extLst>
      <p:ext uri="{BB962C8B-B14F-4D97-AF65-F5344CB8AC3E}">
        <p14:creationId xmlns:p14="http://schemas.microsoft.com/office/powerpoint/2010/main" val="3611273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9" grpId="0"/>
      <p:bldP spid="10" grpId="0"/>
      <p:bldP spid="12" grpId="0"/>
      <p:bldP spid="13" grpId="0"/>
      <p:bldP spid="14" grpId="0"/>
      <p:bldP spid="15" grpId="0"/>
      <p:bldP spid="16" grpId="0"/>
      <p:bldP spid="17" grpId="0"/>
      <p:bldP spid="18" grpId="0"/>
      <p:bldP spid="20" grpId="0"/>
      <p:bldP spid="22" grpId="0"/>
      <p:bldP spid="2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92241A1-C1BA-4F51-B4D4-8BCD029137AD}"/>
              </a:ext>
            </a:extLst>
          </p:cNvPr>
          <p:cNvSpPr>
            <a:spLocks noGrp="1"/>
          </p:cNvSpPr>
          <p:nvPr>
            <p:ph idx="1"/>
          </p:nvPr>
        </p:nvSpPr>
        <p:spPr>
          <a:xfrm>
            <a:off x="357187" y="1075413"/>
            <a:ext cx="5022887" cy="5022630"/>
          </a:xfrm>
        </p:spPr>
        <p:txBody>
          <a:bodyPr/>
          <a:lstStyle/>
          <a:p>
            <a:r>
              <a:rPr lang="en-GB"/>
              <a:t>Monumental masons who create memorials and grave markers are highly skilled craftspeople.</a:t>
            </a:r>
          </a:p>
          <a:p>
            <a:endParaRPr lang="en-GB"/>
          </a:p>
          <a:p>
            <a:endParaRPr lang="en-GB"/>
          </a:p>
          <a:p>
            <a:endParaRPr lang="en-GB"/>
          </a:p>
          <a:p>
            <a:endParaRPr lang="en-GB"/>
          </a:p>
          <a:p>
            <a:r>
              <a:rPr lang="en-GB"/>
              <a:t>How many carved symbols can you spot in this photograph of pedestal tombs?</a:t>
            </a:r>
          </a:p>
          <a:p>
            <a:endParaRPr lang="en-GB"/>
          </a:p>
          <a:p>
            <a:endParaRPr lang="en-GB"/>
          </a:p>
        </p:txBody>
      </p:sp>
      <p:sp>
        <p:nvSpPr>
          <p:cNvPr id="2" name="Title 1">
            <a:extLst>
              <a:ext uri="{FF2B5EF4-FFF2-40B4-BE49-F238E27FC236}">
                <a16:creationId xmlns:a16="http://schemas.microsoft.com/office/drawing/2014/main" id="{75884303-A873-4AAA-B4BA-7E0C7214877B}"/>
              </a:ext>
            </a:extLst>
          </p:cNvPr>
          <p:cNvSpPr>
            <a:spLocks noGrp="1"/>
          </p:cNvSpPr>
          <p:nvPr>
            <p:ph type="title"/>
          </p:nvPr>
        </p:nvSpPr>
        <p:spPr/>
        <p:txBody>
          <a:bodyPr/>
          <a:lstStyle/>
          <a:p>
            <a:r>
              <a:rPr lang="en-GB"/>
              <a:t>Symbolism in burial grounds </a:t>
            </a:r>
            <a:r>
              <a:rPr lang="en-GB">
                <a:solidFill>
                  <a:schemeClr val="bg1"/>
                </a:solidFill>
              </a:rPr>
              <a:t>1</a:t>
            </a:r>
          </a:p>
        </p:txBody>
      </p:sp>
      <p:pic>
        <p:nvPicPr>
          <p:cNvPr id="16" name="Picture Placeholder 15" descr="A picture of two pedestal tombs in a cemetery">
            <a:extLst>
              <a:ext uri="{FF2B5EF4-FFF2-40B4-BE49-F238E27FC236}">
                <a16:creationId xmlns:a16="http://schemas.microsoft.com/office/drawing/2014/main" id="{C51A44A3-1147-4BDE-9088-106221E9E47F}"/>
              </a:ext>
            </a:extLst>
          </p:cNvPr>
          <p:cNvPicPr>
            <a:picLocks noGrp="1" noChangeAspect="1"/>
          </p:cNvPicPr>
          <p:nvPr>
            <p:ph type="pic" sz="quarter" idx="11"/>
          </p:nvPr>
        </p:nvPicPr>
        <p:blipFill>
          <a:blip r:embed="rId3"/>
          <a:srcRect t="13535" b="13535"/>
          <a:stretch>
            <a:fillRect/>
          </a:stretch>
        </p:blipFill>
        <p:spPr>
          <a:xfrm>
            <a:off x="6231212" y="1075413"/>
            <a:ext cx="4873667" cy="5271663"/>
          </a:xfrm>
        </p:spPr>
      </p:pic>
      <p:grpSp>
        <p:nvGrpSpPr>
          <p:cNvPr id="4" name="Look-Char" descr="Look Character">
            <a:extLst>
              <a:ext uri="{FF2B5EF4-FFF2-40B4-BE49-F238E27FC236}">
                <a16:creationId xmlns:a16="http://schemas.microsoft.com/office/drawing/2014/main" id="{AB58F2FC-3F84-B3E9-C8DB-B470C08BCD1D}"/>
              </a:ext>
            </a:extLst>
          </p:cNvPr>
          <p:cNvGrpSpPr/>
          <p:nvPr/>
        </p:nvGrpSpPr>
        <p:grpSpPr>
          <a:xfrm>
            <a:off x="4395839" y="2560360"/>
            <a:ext cx="1669681" cy="1638364"/>
            <a:chOff x="5454739" y="748100"/>
            <a:chExt cx="2429350" cy="2383784"/>
          </a:xfrm>
        </p:grpSpPr>
        <p:sp>
          <p:nvSpPr>
            <p:cNvPr id="5" name="Deco-Washi">
              <a:extLst>
                <a:ext uri="{FF2B5EF4-FFF2-40B4-BE49-F238E27FC236}">
                  <a16:creationId xmlns:a16="http://schemas.microsoft.com/office/drawing/2014/main" id="{025CFAD7-D364-B6B0-35F9-C2560514932B}"/>
                </a:ext>
                <a:ext uri="{C183D7F6-B498-43B3-948B-1728B52AA6E4}">
                  <adec:decorative xmlns:adec="http://schemas.microsoft.com/office/drawing/2017/decorative" val="1"/>
                </a:ext>
              </a:extLst>
            </p:cNvPr>
            <p:cNvSpPr txBox="1">
              <a:spLocks/>
            </p:cNvSpPr>
            <p:nvPr/>
          </p:nvSpPr>
          <p:spPr>
            <a:xfrm>
              <a:off x="5645403" y="748100"/>
              <a:ext cx="1769427" cy="681038"/>
            </a:xfrm>
            <a:prstGeom prst="rect">
              <a:avLst/>
            </a:prstGeom>
            <a:blipFill>
              <a:blip r:embed="rId4">
                <a:extLst>
                  <a:ext uri="{96DAC541-7B7A-43D3-8B79-37D633B846F1}">
                    <asvg:svgBlip xmlns:asvg="http://schemas.microsoft.com/office/drawing/2016/SVG/main" r:embed="rId5"/>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10" name="Text Placeholder" descr="Look">
              <a:extLst>
                <a:ext uri="{FF2B5EF4-FFF2-40B4-BE49-F238E27FC236}">
                  <a16:creationId xmlns:a16="http://schemas.microsoft.com/office/drawing/2014/main" id="{157859C0-371D-D2BD-AF54-215DD0D0ACF1}"/>
                </a:ext>
              </a:extLst>
            </p:cNvPr>
            <p:cNvSpPr txBox="1">
              <a:spLocks/>
            </p:cNvSpPr>
            <p:nvPr/>
          </p:nvSpPr>
          <p:spPr>
            <a:xfrm rot="21383919">
              <a:off x="5690974" y="856768"/>
              <a:ext cx="1700794" cy="414338"/>
            </a:xfrm>
            <a:prstGeom prst="rect">
              <a:avLst/>
            </a:prstGeom>
            <a:noFill/>
          </p:spPr>
          <p:txBody>
            <a:bodyPr anchor="ctr" anchorCtr="0">
              <a:normAutofit fontScale="70000" lnSpcReduction="20000"/>
            </a:bodyPr>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a:t>Look</a:t>
              </a:r>
            </a:p>
          </p:txBody>
        </p:sp>
        <p:pic>
          <p:nvPicPr>
            <p:cNvPr id="11" name="Look-icon" descr="Look character icon">
              <a:extLst>
                <a:ext uri="{FF2B5EF4-FFF2-40B4-BE49-F238E27FC236}">
                  <a16:creationId xmlns:a16="http://schemas.microsoft.com/office/drawing/2014/main" id="{B4C86B51-15B4-B295-B141-8BD5AFDC933E}"/>
                </a:ext>
              </a:extLst>
            </p:cNvPr>
            <p:cNvPicPr>
              <a:picLocks noChangeAspect="1"/>
            </p:cNvPicPr>
            <p:nvPr/>
          </p:nvPicPr>
          <p:blipFill>
            <a:blip r:embed="rId6"/>
            <a:stretch>
              <a:fillRect/>
            </a:stretch>
          </p:blipFill>
          <p:spPr>
            <a:xfrm>
              <a:off x="5454739" y="1565372"/>
              <a:ext cx="2429350" cy="1566512"/>
            </a:xfrm>
            <a:prstGeom prst="rect">
              <a:avLst/>
            </a:prstGeom>
          </p:spPr>
        </p:pic>
      </p:grpSp>
    </p:spTree>
    <p:extLst>
      <p:ext uri="{BB962C8B-B14F-4D97-AF65-F5344CB8AC3E}">
        <p14:creationId xmlns:p14="http://schemas.microsoft.com/office/powerpoint/2010/main" val="3609949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12" descr="A picture of two pedestal tombs in a cemetery">
            <a:extLst>
              <a:ext uri="{FF2B5EF4-FFF2-40B4-BE49-F238E27FC236}">
                <a16:creationId xmlns:a16="http://schemas.microsoft.com/office/drawing/2014/main" id="{7AB1FCD3-CBF9-75E3-E224-24E965B51ADF}"/>
              </a:ext>
            </a:extLst>
          </p:cNvPr>
          <p:cNvPicPr>
            <a:picLocks noGrp="1" noChangeAspect="1"/>
          </p:cNvPicPr>
          <p:nvPr>
            <p:ph idx="1"/>
          </p:nvPr>
        </p:nvPicPr>
        <p:blipFill rotWithShape="1">
          <a:blip r:embed="rId3"/>
          <a:srcRect l="1" t="1" r="12033" b="181"/>
          <a:stretch/>
        </p:blipFill>
        <p:spPr>
          <a:xfrm rot="5400000">
            <a:off x="2342416" y="-2342417"/>
            <a:ext cx="6858000" cy="11542833"/>
          </a:xfrm>
        </p:spPr>
      </p:pic>
      <p:sp>
        <p:nvSpPr>
          <p:cNvPr id="2" name="Title 1">
            <a:extLst>
              <a:ext uri="{FF2B5EF4-FFF2-40B4-BE49-F238E27FC236}">
                <a16:creationId xmlns:a16="http://schemas.microsoft.com/office/drawing/2014/main" id="{855B801B-0090-C8B7-2661-D66A7D7C32A5}"/>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GB"/>
              <a:t>Colour image of two pedestal tombs</a:t>
            </a:r>
          </a:p>
        </p:txBody>
      </p:sp>
    </p:spTree>
    <p:extLst>
      <p:ext uri="{BB962C8B-B14F-4D97-AF65-F5344CB8AC3E}">
        <p14:creationId xmlns:p14="http://schemas.microsoft.com/office/powerpoint/2010/main" val="87289727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F36B6D-96C5-0BE9-845B-5C8E90D10F4D}"/>
              </a:ext>
            </a:extLst>
          </p:cNvPr>
          <p:cNvSpPr>
            <a:spLocks noGrp="1"/>
          </p:cNvSpPr>
          <p:nvPr>
            <p:ph type="title"/>
          </p:nvPr>
        </p:nvSpPr>
        <p:spPr>
          <a:xfrm>
            <a:off x="357187" y="-710288"/>
            <a:ext cx="10996613" cy="710288"/>
          </a:xfrm>
        </p:spPr>
        <p:txBody>
          <a:bodyPr vert="horz" lIns="0" tIns="45720" rIns="90000" bIns="45720" rtlCol="0" anchor="b">
            <a:normAutofit/>
          </a:bodyPr>
          <a:lstStyle/>
          <a:p>
            <a:r>
              <a:rPr lang="en-GB"/>
              <a:t>Black and white image of two pedestal tombs</a:t>
            </a:r>
          </a:p>
        </p:txBody>
      </p:sp>
      <p:pic>
        <p:nvPicPr>
          <p:cNvPr id="13" name="Content Placeholder 12" descr="A picture of two pedestal tombs in a cemetery">
            <a:extLst>
              <a:ext uri="{FF2B5EF4-FFF2-40B4-BE49-F238E27FC236}">
                <a16:creationId xmlns:a16="http://schemas.microsoft.com/office/drawing/2014/main" id="{7AB1FCD3-CBF9-75E3-E224-24E965B51ADF}"/>
              </a:ext>
            </a:extLst>
          </p:cNvPr>
          <p:cNvPicPr>
            <a:picLocks noGrp="1" noChangeAspect="1"/>
          </p:cNvPicPr>
          <p:nvPr>
            <p:ph idx="4294967295"/>
          </p:nvPr>
        </p:nvPicPr>
        <p:blipFill rotWithShape="1">
          <a:blip r:embed="rId3">
            <a:extLst>
              <a:ext uri="{BEBA8EAE-BF5A-486C-A8C5-ECC9F3942E4B}">
                <a14:imgProps xmlns:a14="http://schemas.microsoft.com/office/drawing/2010/main">
                  <a14:imgLayer r:embed="rId4">
                    <a14:imgEffect>
                      <a14:saturation sat="0"/>
                    </a14:imgEffect>
                  </a14:imgLayer>
                </a14:imgProps>
              </a:ext>
            </a:extLst>
          </a:blip>
          <a:srcRect l="1" t="1" r="12033" b="181"/>
          <a:stretch/>
        </p:blipFill>
        <p:spPr>
          <a:xfrm rot="5400000">
            <a:off x="2343150" y="-2343150"/>
            <a:ext cx="6858000" cy="11544300"/>
          </a:xfrm>
          <a:prstGeom prst="rect">
            <a:avLst/>
          </a:prstGeom>
        </p:spPr>
      </p:pic>
    </p:spTree>
    <p:extLst>
      <p:ext uri="{BB962C8B-B14F-4D97-AF65-F5344CB8AC3E}">
        <p14:creationId xmlns:p14="http://schemas.microsoft.com/office/powerpoint/2010/main" val="15181366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605D667-04AA-4D30-9975-AF9F9B2A2F34}"/>
              </a:ext>
            </a:extLst>
          </p:cNvPr>
          <p:cNvSpPr>
            <a:spLocks noGrp="1"/>
          </p:cNvSpPr>
          <p:nvPr>
            <p:ph type="title"/>
          </p:nvPr>
        </p:nvSpPr>
        <p:spPr>
          <a:xfrm>
            <a:off x="357188" y="365126"/>
            <a:ext cx="4816392" cy="710288"/>
          </a:xfrm>
        </p:spPr>
        <p:txBody>
          <a:bodyPr>
            <a:normAutofit fontScale="90000"/>
          </a:bodyPr>
          <a:lstStyle/>
          <a:p>
            <a:r>
              <a:rPr lang="en-GB"/>
              <a:t>Which memorial types &amp; symbols can you see?</a:t>
            </a:r>
          </a:p>
        </p:txBody>
      </p:sp>
      <p:grpSp>
        <p:nvGrpSpPr>
          <p:cNvPr id="17" name="Group 16" descr="A line drawing of a pedestal tomb">
            <a:extLst>
              <a:ext uri="{FF2B5EF4-FFF2-40B4-BE49-F238E27FC236}">
                <a16:creationId xmlns:a16="http://schemas.microsoft.com/office/drawing/2014/main" id="{8C2855EF-BE4C-96CA-B5C5-000557F9DCBF}"/>
              </a:ext>
            </a:extLst>
          </p:cNvPr>
          <p:cNvGrpSpPr/>
          <p:nvPr/>
        </p:nvGrpSpPr>
        <p:grpSpPr>
          <a:xfrm>
            <a:off x="444253" y="2051391"/>
            <a:ext cx="1944024" cy="3204541"/>
            <a:chOff x="1135149" y="1410345"/>
            <a:chExt cx="1944024" cy="3204541"/>
          </a:xfrm>
        </p:grpSpPr>
        <p:sp>
          <p:nvSpPr>
            <p:cNvPr id="18" name="Picture 3" descr="Decorative shape">
              <a:extLst>
                <a:ext uri="{FF2B5EF4-FFF2-40B4-BE49-F238E27FC236}">
                  <a16:creationId xmlns:a16="http://schemas.microsoft.com/office/drawing/2014/main" id="{2CF95686-C9D5-C0C1-168E-CAFDB1E9E6A0}"/>
                </a:ext>
              </a:extLst>
            </p:cNvPr>
            <p:cNvSpPr/>
            <p:nvPr/>
          </p:nvSpPr>
          <p:spPr>
            <a:xfrm>
              <a:off x="1135149" y="3999192"/>
              <a:ext cx="1944024" cy="615694"/>
            </a:xfrm>
            <a:custGeom>
              <a:avLst/>
              <a:gdLst>
                <a:gd name="connsiteX0" fmla="*/ 5911123 w 5925345"/>
                <a:gd name="connsiteY0" fmla="*/ 1060739 h 1876623"/>
                <a:gd name="connsiteX1" fmla="*/ 5925264 w 5925345"/>
                <a:gd name="connsiteY1" fmla="*/ 1383675 h 1876623"/>
                <a:gd name="connsiteX2" fmla="*/ 5814493 w 5925345"/>
                <a:gd name="connsiteY2" fmla="*/ 1480320 h 1876623"/>
                <a:gd name="connsiteX3" fmla="*/ 4867040 w 5925345"/>
                <a:gd name="connsiteY3" fmla="*/ 1572251 h 1876623"/>
                <a:gd name="connsiteX4" fmla="*/ 4518226 w 5925345"/>
                <a:gd name="connsiteY4" fmla="*/ 1605252 h 1876623"/>
                <a:gd name="connsiteX5" fmla="*/ 3896018 w 5925345"/>
                <a:gd name="connsiteY5" fmla="*/ 1657110 h 1876623"/>
                <a:gd name="connsiteX6" fmla="*/ 3221959 w 5925345"/>
                <a:gd name="connsiteY6" fmla="*/ 1694825 h 1876623"/>
                <a:gd name="connsiteX7" fmla="*/ 2203800 w 5925345"/>
                <a:gd name="connsiteY7" fmla="*/ 1746683 h 1876623"/>
                <a:gd name="connsiteX8" fmla="*/ 1694721 w 5925345"/>
                <a:gd name="connsiteY8" fmla="*/ 1774970 h 1876623"/>
                <a:gd name="connsiteX9" fmla="*/ 657708 w 5925345"/>
                <a:gd name="connsiteY9" fmla="*/ 1862186 h 1876623"/>
                <a:gd name="connsiteX10" fmla="*/ 341890 w 5925345"/>
                <a:gd name="connsiteY10" fmla="*/ 1869258 h 1876623"/>
                <a:gd name="connsiteX11" fmla="*/ 245259 w 5925345"/>
                <a:gd name="connsiteY11" fmla="*/ 1848043 h 1876623"/>
                <a:gd name="connsiteX12" fmla="*/ 158056 w 5925345"/>
                <a:gd name="connsiteY12" fmla="*/ 1760827 h 1876623"/>
                <a:gd name="connsiteX13" fmla="*/ 4861 w 5925345"/>
                <a:gd name="connsiteY13" fmla="*/ 865091 h 1876623"/>
                <a:gd name="connsiteX14" fmla="*/ 35500 w 5925345"/>
                <a:gd name="connsiteY14" fmla="*/ 619943 h 1876623"/>
                <a:gd name="connsiteX15" fmla="*/ 110919 w 5925345"/>
                <a:gd name="connsiteY15" fmla="*/ 372437 h 1876623"/>
                <a:gd name="connsiteX16" fmla="*/ 247616 w 5925345"/>
                <a:gd name="connsiteY16" fmla="*/ 285221 h 1876623"/>
                <a:gd name="connsiteX17" fmla="*/ 506869 w 5925345"/>
                <a:gd name="connsiteY17" fmla="*/ 285221 h 1876623"/>
                <a:gd name="connsiteX18" fmla="*/ 1081941 w 5925345"/>
                <a:gd name="connsiteY18" fmla="*/ 266363 h 1876623"/>
                <a:gd name="connsiteX19" fmla="*/ 1534455 w 5925345"/>
                <a:gd name="connsiteY19" fmla="*/ 252220 h 1876623"/>
                <a:gd name="connsiteX20" fmla="*/ 2957992 w 5925345"/>
                <a:gd name="connsiteY20" fmla="*/ 214505 h 1876623"/>
                <a:gd name="connsiteX21" fmla="*/ 3679188 w 5925345"/>
                <a:gd name="connsiteY21" fmla="*/ 153218 h 1876623"/>
                <a:gd name="connsiteX22" fmla="*/ 4108134 w 5925345"/>
                <a:gd name="connsiteY22" fmla="*/ 113145 h 1876623"/>
                <a:gd name="connsiteX23" fmla="*/ 4704417 w 5925345"/>
                <a:gd name="connsiteY23" fmla="*/ 40072 h 1876623"/>
                <a:gd name="connsiteX24" fmla="*/ 5006094 w 5925345"/>
                <a:gd name="connsiteY24" fmla="*/ 16500 h 1876623"/>
                <a:gd name="connsiteX25" fmla="*/ 5623588 w 5925345"/>
                <a:gd name="connsiteY25" fmla="*/ 0 h 1876623"/>
                <a:gd name="connsiteX26" fmla="*/ 5729646 w 5925345"/>
                <a:gd name="connsiteY26" fmla="*/ 9429 h 1876623"/>
                <a:gd name="connsiteX27" fmla="*/ 5790924 w 5925345"/>
                <a:gd name="connsiteY27" fmla="*/ 63644 h 1876623"/>
                <a:gd name="connsiteX28" fmla="*/ 5880484 w 5925345"/>
                <a:gd name="connsiteY28" fmla="*/ 577513 h 1876623"/>
                <a:gd name="connsiteX29" fmla="*/ 5904053 w 5925345"/>
                <a:gd name="connsiteY29" fmla="*/ 846234 h 1876623"/>
                <a:gd name="connsiteX30" fmla="*/ 5904053 w 5925345"/>
                <a:gd name="connsiteY30" fmla="*/ 1056025 h 1876623"/>
                <a:gd name="connsiteX31" fmla="*/ 5911123 w 5925345"/>
                <a:gd name="connsiteY31" fmla="*/ 1056025 h 1876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925345" h="1876623">
                  <a:moveTo>
                    <a:pt x="5911123" y="1060739"/>
                  </a:moveTo>
                  <a:cubicBezTo>
                    <a:pt x="5915837" y="1166813"/>
                    <a:pt x="5920551" y="1275244"/>
                    <a:pt x="5925264" y="1383675"/>
                  </a:cubicBezTo>
                  <a:cubicBezTo>
                    <a:pt x="5927621" y="1433176"/>
                    <a:pt x="5878127" y="1477963"/>
                    <a:pt x="5814493" y="1480320"/>
                  </a:cubicBezTo>
                  <a:cubicBezTo>
                    <a:pt x="5496318" y="1494463"/>
                    <a:pt x="5180500" y="1525107"/>
                    <a:pt x="4867040" y="1572251"/>
                  </a:cubicBezTo>
                  <a:cubicBezTo>
                    <a:pt x="4751554" y="1588751"/>
                    <a:pt x="4633711" y="1595823"/>
                    <a:pt x="4518226" y="1605252"/>
                  </a:cubicBezTo>
                  <a:cubicBezTo>
                    <a:pt x="4310823" y="1624109"/>
                    <a:pt x="4103420" y="1642967"/>
                    <a:pt x="3896018" y="1657110"/>
                  </a:cubicBezTo>
                  <a:cubicBezTo>
                    <a:pt x="3672117" y="1673610"/>
                    <a:pt x="3445860" y="1690111"/>
                    <a:pt x="3221959" y="1694825"/>
                  </a:cubicBezTo>
                  <a:cubicBezTo>
                    <a:pt x="2882573" y="1704254"/>
                    <a:pt x="2540830" y="1716040"/>
                    <a:pt x="2203800" y="1746683"/>
                  </a:cubicBezTo>
                  <a:cubicBezTo>
                    <a:pt x="2034107" y="1760827"/>
                    <a:pt x="1864414" y="1763184"/>
                    <a:pt x="1694721" y="1774970"/>
                  </a:cubicBezTo>
                  <a:cubicBezTo>
                    <a:pt x="1348264" y="1798542"/>
                    <a:pt x="1001808" y="1812685"/>
                    <a:pt x="657708" y="1862186"/>
                  </a:cubicBezTo>
                  <a:cubicBezTo>
                    <a:pt x="554006" y="1878686"/>
                    <a:pt x="447948" y="1881044"/>
                    <a:pt x="341890" y="1869258"/>
                  </a:cubicBezTo>
                  <a:cubicBezTo>
                    <a:pt x="308894" y="1864543"/>
                    <a:pt x="275898" y="1857472"/>
                    <a:pt x="245259" y="1848043"/>
                  </a:cubicBezTo>
                  <a:cubicBezTo>
                    <a:pt x="198122" y="1831542"/>
                    <a:pt x="167483" y="1807971"/>
                    <a:pt x="158056" y="1760827"/>
                  </a:cubicBezTo>
                  <a:cubicBezTo>
                    <a:pt x="110919" y="1461463"/>
                    <a:pt x="59068" y="1164456"/>
                    <a:pt x="4861" y="865091"/>
                  </a:cubicBezTo>
                  <a:cubicBezTo>
                    <a:pt x="-6924" y="782590"/>
                    <a:pt x="2504" y="697730"/>
                    <a:pt x="35500" y="619943"/>
                  </a:cubicBezTo>
                  <a:cubicBezTo>
                    <a:pt x="66139" y="539798"/>
                    <a:pt x="103848" y="459654"/>
                    <a:pt x="110919" y="372437"/>
                  </a:cubicBezTo>
                  <a:cubicBezTo>
                    <a:pt x="115633" y="315864"/>
                    <a:pt x="169840" y="285221"/>
                    <a:pt x="247616" y="285221"/>
                  </a:cubicBezTo>
                  <a:cubicBezTo>
                    <a:pt x="334820" y="285221"/>
                    <a:pt x="419666" y="287578"/>
                    <a:pt x="506869" y="285221"/>
                  </a:cubicBezTo>
                  <a:cubicBezTo>
                    <a:pt x="697774" y="280507"/>
                    <a:pt x="891036" y="273435"/>
                    <a:pt x="1081941" y="266363"/>
                  </a:cubicBezTo>
                  <a:cubicBezTo>
                    <a:pt x="1232779" y="261649"/>
                    <a:pt x="1383617" y="249863"/>
                    <a:pt x="1534455" y="252220"/>
                  </a:cubicBezTo>
                  <a:cubicBezTo>
                    <a:pt x="2010539" y="256935"/>
                    <a:pt x="2484265" y="235720"/>
                    <a:pt x="2957992" y="214505"/>
                  </a:cubicBezTo>
                  <a:cubicBezTo>
                    <a:pt x="3198391" y="205076"/>
                    <a:pt x="3438789" y="174433"/>
                    <a:pt x="3679188" y="153218"/>
                  </a:cubicBezTo>
                  <a:cubicBezTo>
                    <a:pt x="3822956" y="141432"/>
                    <a:pt x="3964366" y="129646"/>
                    <a:pt x="4108134" y="113145"/>
                  </a:cubicBezTo>
                  <a:cubicBezTo>
                    <a:pt x="4308466" y="89574"/>
                    <a:pt x="4506442" y="63644"/>
                    <a:pt x="4704417" y="40072"/>
                  </a:cubicBezTo>
                  <a:cubicBezTo>
                    <a:pt x="4803404" y="28286"/>
                    <a:pt x="4904749" y="21215"/>
                    <a:pt x="5006094" y="16500"/>
                  </a:cubicBezTo>
                  <a:cubicBezTo>
                    <a:pt x="5211139" y="9429"/>
                    <a:pt x="5418542" y="4714"/>
                    <a:pt x="5623588" y="0"/>
                  </a:cubicBezTo>
                  <a:cubicBezTo>
                    <a:pt x="5658940" y="0"/>
                    <a:pt x="5694293" y="4714"/>
                    <a:pt x="5729646" y="9429"/>
                  </a:cubicBezTo>
                  <a:cubicBezTo>
                    <a:pt x="5760285" y="11786"/>
                    <a:pt x="5786211" y="33001"/>
                    <a:pt x="5790924" y="63644"/>
                  </a:cubicBezTo>
                  <a:cubicBezTo>
                    <a:pt x="5819206" y="235720"/>
                    <a:pt x="5852202" y="405438"/>
                    <a:pt x="5880484" y="577513"/>
                  </a:cubicBezTo>
                  <a:cubicBezTo>
                    <a:pt x="5894625" y="667087"/>
                    <a:pt x="5899339" y="756660"/>
                    <a:pt x="5904053" y="846234"/>
                  </a:cubicBezTo>
                  <a:cubicBezTo>
                    <a:pt x="5908767" y="916950"/>
                    <a:pt x="5904053" y="985309"/>
                    <a:pt x="5904053" y="1056025"/>
                  </a:cubicBezTo>
                  <a:lnTo>
                    <a:pt x="5911123" y="1056025"/>
                  </a:lnTo>
                  <a:close/>
                </a:path>
              </a:pathLst>
            </a:custGeom>
            <a:solidFill>
              <a:srgbClr val="F5C946"/>
            </a:solidFill>
            <a:ln w="16366" cap="flat">
              <a:noFill/>
              <a:prstDash val="solid"/>
              <a:miter/>
            </a:ln>
          </p:spPr>
          <p:txBody>
            <a:bodyPr rtlCol="0" anchor="ctr"/>
            <a:lstStyle/>
            <a:p>
              <a:endParaRPr lang="en-US"/>
            </a:p>
          </p:txBody>
        </p:sp>
        <p:pic>
          <p:nvPicPr>
            <p:cNvPr id="39" name="Picture 38">
              <a:extLst>
                <a:ext uri="{FF2B5EF4-FFF2-40B4-BE49-F238E27FC236}">
                  <a16:creationId xmlns:a16="http://schemas.microsoft.com/office/drawing/2014/main" id="{EEED4759-2902-4861-187D-E05F500226DB}"/>
                </a:ext>
              </a:extLst>
            </p:cNvPr>
            <p:cNvPicPr>
              <a:picLocks noChangeAspect="1"/>
            </p:cNvPicPr>
            <p:nvPr/>
          </p:nvPicPr>
          <p:blipFill>
            <a:blip r:embed="rId3"/>
            <a:srcRect/>
            <a:stretch/>
          </p:blipFill>
          <p:spPr>
            <a:xfrm>
              <a:off x="1647846" y="1410345"/>
              <a:ext cx="1159634" cy="2562728"/>
            </a:xfrm>
            <a:prstGeom prst="rect">
              <a:avLst/>
            </a:prstGeom>
          </p:spPr>
        </p:pic>
        <p:sp>
          <p:nvSpPr>
            <p:cNvPr id="42" name="TextBox 41">
              <a:extLst>
                <a:ext uri="{FF2B5EF4-FFF2-40B4-BE49-F238E27FC236}">
                  <a16:creationId xmlns:a16="http://schemas.microsoft.com/office/drawing/2014/main" id="{5B729FAD-63DD-BF6B-A6E7-F2B05D635B5C}"/>
                </a:ext>
              </a:extLst>
            </p:cNvPr>
            <p:cNvSpPr txBox="1"/>
            <p:nvPr/>
          </p:nvSpPr>
          <p:spPr>
            <a:xfrm>
              <a:off x="1221179" y="4160299"/>
              <a:ext cx="1857994" cy="369332"/>
            </a:xfrm>
            <a:prstGeom prst="rect">
              <a:avLst/>
            </a:prstGeom>
            <a:noFill/>
          </p:spPr>
          <p:txBody>
            <a:bodyPr wrap="square" rtlCol="0">
              <a:spAutoFit/>
            </a:bodyPr>
            <a:lstStyle/>
            <a:p>
              <a:r>
                <a:rPr lang="en-GB"/>
                <a:t>Pedestal tombs</a:t>
              </a:r>
            </a:p>
          </p:txBody>
        </p:sp>
      </p:grpSp>
      <p:grpSp>
        <p:nvGrpSpPr>
          <p:cNvPr id="2" name="Group 1" descr="A line drawing of a funerary urn">
            <a:extLst>
              <a:ext uri="{FF2B5EF4-FFF2-40B4-BE49-F238E27FC236}">
                <a16:creationId xmlns:a16="http://schemas.microsoft.com/office/drawing/2014/main" id="{731D25E1-8600-C96F-2E04-C7918FE1E63C}"/>
              </a:ext>
            </a:extLst>
          </p:cNvPr>
          <p:cNvGrpSpPr/>
          <p:nvPr/>
        </p:nvGrpSpPr>
        <p:grpSpPr>
          <a:xfrm>
            <a:off x="2812094" y="1655672"/>
            <a:ext cx="2057549" cy="1663292"/>
            <a:chOff x="4617937" y="4954463"/>
            <a:chExt cx="2057549" cy="1663292"/>
          </a:xfrm>
        </p:grpSpPr>
        <p:sp>
          <p:nvSpPr>
            <p:cNvPr id="4" name="Rectangle: Rounded Corners 3">
              <a:extLst>
                <a:ext uri="{FF2B5EF4-FFF2-40B4-BE49-F238E27FC236}">
                  <a16:creationId xmlns:a16="http://schemas.microsoft.com/office/drawing/2014/main" id="{99394E32-6606-3FF6-AA47-9099D8521300}"/>
                </a:ext>
              </a:extLst>
            </p:cNvPr>
            <p:cNvSpPr/>
            <p:nvPr/>
          </p:nvSpPr>
          <p:spPr>
            <a:xfrm>
              <a:off x="4994673" y="5333241"/>
              <a:ext cx="1671734" cy="1284514"/>
            </a:xfrm>
            <a:prstGeom prst="roundRect">
              <a:avLst/>
            </a:prstGeom>
            <a:noFill/>
            <a:ln w="38100">
              <a:solidFill>
                <a:srgbClr val="7AA6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E742E681-4F50-8282-1EA0-B308D63E9607}"/>
                </a:ext>
              </a:extLst>
            </p:cNvPr>
            <p:cNvPicPr>
              <a:picLocks noChangeAspect="1"/>
            </p:cNvPicPr>
            <p:nvPr/>
          </p:nvPicPr>
          <p:blipFill>
            <a:blip r:embed="rId4"/>
            <a:srcRect/>
            <a:stretch/>
          </p:blipFill>
          <p:spPr>
            <a:xfrm>
              <a:off x="4617937" y="4954463"/>
              <a:ext cx="934677" cy="791439"/>
            </a:xfrm>
            <a:prstGeom prst="rect">
              <a:avLst/>
            </a:prstGeom>
          </p:spPr>
        </p:pic>
        <p:sp>
          <p:nvSpPr>
            <p:cNvPr id="6" name="TextBox 5">
              <a:extLst>
                <a:ext uri="{FF2B5EF4-FFF2-40B4-BE49-F238E27FC236}">
                  <a16:creationId xmlns:a16="http://schemas.microsoft.com/office/drawing/2014/main" id="{0B30D61B-45C4-269F-890F-5622FB9E5B61}"/>
                </a:ext>
              </a:extLst>
            </p:cNvPr>
            <p:cNvSpPr txBox="1"/>
            <p:nvPr/>
          </p:nvSpPr>
          <p:spPr>
            <a:xfrm>
              <a:off x="5225163" y="5495559"/>
              <a:ext cx="1450323" cy="1015663"/>
            </a:xfrm>
            <a:prstGeom prst="rect">
              <a:avLst/>
            </a:prstGeom>
            <a:noFill/>
          </p:spPr>
          <p:txBody>
            <a:bodyPr wrap="square">
              <a:spAutoFit/>
            </a:bodyPr>
            <a:lstStyle/>
            <a:p>
              <a:r>
                <a:rPr lang="en-GB" sz="1200" b="1">
                  <a:latin typeface="Arial"/>
                </a:rPr>
                <a:t>Urn</a:t>
              </a:r>
            </a:p>
            <a:p>
              <a:r>
                <a:rPr lang="en-GB" sz="1200">
                  <a:latin typeface="Arial"/>
                </a:rPr>
                <a:t>A container for cremated ashes. Also, immortality of the soul</a:t>
              </a:r>
              <a:r>
                <a:rPr lang="en-US" sz="1200">
                  <a:latin typeface="Arial"/>
                </a:rPr>
                <a:t>.</a:t>
              </a:r>
              <a:endParaRPr lang="en-GB" sz="1200"/>
            </a:p>
          </p:txBody>
        </p:sp>
      </p:grpSp>
      <p:grpSp>
        <p:nvGrpSpPr>
          <p:cNvPr id="7" name="Group 6" descr="A laurel wreath with a bow">
            <a:extLst>
              <a:ext uri="{FF2B5EF4-FFF2-40B4-BE49-F238E27FC236}">
                <a16:creationId xmlns:a16="http://schemas.microsoft.com/office/drawing/2014/main" id="{FE9EFB87-4F03-8F6E-F407-7009F178A1FD}"/>
              </a:ext>
            </a:extLst>
          </p:cNvPr>
          <p:cNvGrpSpPr/>
          <p:nvPr/>
        </p:nvGrpSpPr>
        <p:grpSpPr>
          <a:xfrm>
            <a:off x="2743971" y="3895606"/>
            <a:ext cx="2137658" cy="1593475"/>
            <a:chOff x="9218797" y="2953188"/>
            <a:chExt cx="2137658" cy="1593475"/>
          </a:xfrm>
        </p:grpSpPr>
        <p:grpSp>
          <p:nvGrpSpPr>
            <p:cNvPr id="8" name="Group 7">
              <a:extLst>
                <a:ext uri="{FF2B5EF4-FFF2-40B4-BE49-F238E27FC236}">
                  <a16:creationId xmlns:a16="http://schemas.microsoft.com/office/drawing/2014/main" id="{0D9230F9-993F-9ABE-EAC8-96A944359122}"/>
                </a:ext>
              </a:extLst>
            </p:cNvPr>
            <p:cNvGrpSpPr/>
            <p:nvPr/>
          </p:nvGrpSpPr>
          <p:grpSpPr>
            <a:xfrm>
              <a:off x="9218797" y="2953188"/>
              <a:ext cx="2137658" cy="1593475"/>
              <a:chOff x="9218797" y="2953188"/>
              <a:chExt cx="2137658" cy="1593475"/>
            </a:xfrm>
          </p:grpSpPr>
          <p:sp>
            <p:nvSpPr>
              <p:cNvPr id="10" name="Rectangle: Rounded Corners 9">
                <a:extLst>
                  <a:ext uri="{FF2B5EF4-FFF2-40B4-BE49-F238E27FC236}">
                    <a16:creationId xmlns:a16="http://schemas.microsoft.com/office/drawing/2014/main" id="{1B0EE410-AB84-5B36-7BFB-2EF3DE50BFBD}"/>
                  </a:ext>
                </a:extLst>
              </p:cNvPr>
              <p:cNvSpPr/>
              <p:nvPr/>
            </p:nvSpPr>
            <p:spPr>
              <a:xfrm>
                <a:off x="9684721" y="3262149"/>
                <a:ext cx="1671734" cy="1284514"/>
              </a:xfrm>
              <a:prstGeom prst="roundRect">
                <a:avLst/>
              </a:prstGeom>
              <a:noFill/>
              <a:ln w="38100">
                <a:solidFill>
                  <a:srgbClr val="7AA6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descr="A wreath with a bow&#10;&#10;Description automatically generated">
                <a:extLst>
                  <a:ext uri="{FF2B5EF4-FFF2-40B4-BE49-F238E27FC236}">
                    <a16:creationId xmlns:a16="http://schemas.microsoft.com/office/drawing/2014/main" id="{7F2FE8A6-DA7E-351B-7A16-EB41AA0CC599}"/>
                  </a:ext>
                </a:extLst>
              </p:cNvPr>
              <p:cNvPicPr>
                <a:picLocks noChangeAspect="1"/>
              </p:cNvPicPr>
              <p:nvPr/>
            </p:nvPicPr>
            <p:blipFill>
              <a:blip r:embed="rId5"/>
              <a:stretch>
                <a:fillRect/>
              </a:stretch>
            </p:blipFill>
            <p:spPr>
              <a:xfrm>
                <a:off x="9218797" y="2953188"/>
                <a:ext cx="1002784" cy="832218"/>
              </a:xfrm>
              <a:prstGeom prst="rect">
                <a:avLst/>
              </a:prstGeom>
            </p:spPr>
          </p:pic>
        </p:grpSp>
        <p:sp>
          <p:nvSpPr>
            <p:cNvPr id="9" name="TextBox 8">
              <a:extLst>
                <a:ext uri="{FF2B5EF4-FFF2-40B4-BE49-F238E27FC236}">
                  <a16:creationId xmlns:a16="http://schemas.microsoft.com/office/drawing/2014/main" id="{E86B7391-435C-B518-B944-7547A62B546B}"/>
                </a:ext>
              </a:extLst>
            </p:cNvPr>
            <p:cNvSpPr txBox="1"/>
            <p:nvPr/>
          </p:nvSpPr>
          <p:spPr>
            <a:xfrm>
              <a:off x="9941612" y="3428264"/>
              <a:ext cx="1408657" cy="646331"/>
            </a:xfrm>
            <a:prstGeom prst="rect">
              <a:avLst/>
            </a:prstGeom>
            <a:noFill/>
          </p:spPr>
          <p:txBody>
            <a:bodyPr wrap="square">
              <a:spAutoFit/>
            </a:bodyPr>
            <a:lstStyle/>
            <a:p>
              <a:r>
                <a:rPr lang="en-GB" sz="1200" b="1">
                  <a:latin typeface="Arial"/>
                </a:rPr>
                <a:t>Laurel Wreath</a:t>
              </a:r>
            </a:p>
            <a:p>
              <a:r>
                <a:rPr lang="en-GB" sz="1200">
                  <a:latin typeface="Arial"/>
                </a:rPr>
                <a:t>Triumph of faith over death</a:t>
              </a:r>
              <a:r>
                <a:rPr lang="en-US" sz="1200">
                  <a:latin typeface="Arial"/>
                </a:rPr>
                <a:t>.</a:t>
              </a:r>
              <a:endParaRPr lang="en-GB" sz="1200"/>
            </a:p>
          </p:txBody>
        </p:sp>
      </p:grpSp>
      <p:pic>
        <p:nvPicPr>
          <p:cNvPr id="16" name="Picture Placeholder 15" descr="A picture of two pedestal tombs in a cemetery">
            <a:extLst>
              <a:ext uri="{FF2B5EF4-FFF2-40B4-BE49-F238E27FC236}">
                <a16:creationId xmlns:a16="http://schemas.microsoft.com/office/drawing/2014/main" id="{F96AAB9E-C131-1077-A899-F656D0A1E3D0}"/>
              </a:ext>
            </a:extLst>
          </p:cNvPr>
          <p:cNvPicPr>
            <a:picLocks noGrp="1" noChangeAspect="1"/>
          </p:cNvPicPr>
          <p:nvPr>
            <p:ph type="pic" sz="quarter" idx="10"/>
          </p:nvPr>
        </p:nvPicPr>
        <p:blipFill>
          <a:blip r:embed="rId6"/>
          <a:stretch>
            <a:fillRect/>
          </a:stretch>
        </p:blipFill>
        <p:spPr>
          <a:xfrm>
            <a:off x="5284381" y="14586"/>
            <a:ext cx="4603897" cy="6828827"/>
          </a:xfrm>
        </p:spPr>
      </p:pic>
      <p:grpSp>
        <p:nvGrpSpPr>
          <p:cNvPr id="48" name="Group 47" descr="A black and white image of wheat">
            <a:extLst>
              <a:ext uri="{FF2B5EF4-FFF2-40B4-BE49-F238E27FC236}">
                <a16:creationId xmlns:a16="http://schemas.microsoft.com/office/drawing/2014/main" id="{B5B9B719-7760-B02A-5AEA-05F190287D08}"/>
              </a:ext>
            </a:extLst>
          </p:cNvPr>
          <p:cNvGrpSpPr/>
          <p:nvPr/>
        </p:nvGrpSpPr>
        <p:grpSpPr>
          <a:xfrm>
            <a:off x="9745159" y="27173"/>
            <a:ext cx="2151106" cy="1604436"/>
            <a:chOff x="2226947" y="5051152"/>
            <a:chExt cx="2151106" cy="1604436"/>
          </a:xfrm>
        </p:grpSpPr>
        <p:grpSp>
          <p:nvGrpSpPr>
            <p:cNvPr id="49" name="Group 48">
              <a:extLst>
                <a:ext uri="{FF2B5EF4-FFF2-40B4-BE49-F238E27FC236}">
                  <a16:creationId xmlns:a16="http://schemas.microsoft.com/office/drawing/2014/main" id="{5A7E3537-A603-09FB-6617-FB2D52EFFDBD}"/>
                </a:ext>
              </a:extLst>
            </p:cNvPr>
            <p:cNvGrpSpPr/>
            <p:nvPr/>
          </p:nvGrpSpPr>
          <p:grpSpPr>
            <a:xfrm>
              <a:off x="2226947" y="5051152"/>
              <a:ext cx="2128834" cy="1604436"/>
              <a:chOff x="2226947" y="5051152"/>
              <a:chExt cx="2128834" cy="1604436"/>
            </a:xfrm>
          </p:grpSpPr>
          <p:sp>
            <p:nvSpPr>
              <p:cNvPr id="51" name="Rectangle: Rounded Corners 50">
                <a:extLst>
                  <a:ext uri="{FF2B5EF4-FFF2-40B4-BE49-F238E27FC236}">
                    <a16:creationId xmlns:a16="http://schemas.microsoft.com/office/drawing/2014/main" id="{11138677-0060-1197-002C-13C7A8182B96}"/>
                  </a:ext>
                </a:extLst>
              </p:cNvPr>
              <p:cNvSpPr/>
              <p:nvPr/>
            </p:nvSpPr>
            <p:spPr>
              <a:xfrm>
                <a:off x="2684047" y="5333241"/>
                <a:ext cx="1671734" cy="1284514"/>
              </a:xfrm>
              <a:prstGeom prst="roundRect">
                <a:avLst/>
              </a:prstGeom>
              <a:noFill/>
              <a:ln w="38100">
                <a:solidFill>
                  <a:srgbClr val="7AA6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2" name="Picture 51" descr="A black and white image of wheat&#10;&#10;Description automatically generated">
                <a:extLst>
                  <a:ext uri="{FF2B5EF4-FFF2-40B4-BE49-F238E27FC236}">
                    <a16:creationId xmlns:a16="http://schemas.microsoft.com/office/drawing/2014/main" id="{5AC89B71-7672-9D6D-3C68-079F552C42B1}"/>
                  </a:ext>
                </a:extLst>
              </p:cNvPr>
              <p:cNvPicPr>
                <a:picLocks noChangeAspect="1"/>
              </p:cNvPicPr>
              <p:nvPr/>
            </p:nvPicPr>
            <p:blipFill>
              <a:blip r:embed="rId7"/>
              <a:stretch>
                <a:fillRect/>
              </a:stretch>
            </p:blipFill>
            <p:spPr>
              <a:xfrm>
                <a:off x="2226947" y="5051152"/>
                <a:ext cx="914200" cy="1604436"/>
              </a:xfrm>
              <a:prstGeom prst="rect">
                <a:avLst/>
              </a:prstGeom>
            </p:spPr>
          </p:pic>
        </p:grpSp>
        <p:sp>
          <p:nvSpPr>
            <p:cNvPr id="50" name="TextBox 49">
              <a:extLst>
                <a:ext uri="{FF2B5EF4-FFF2-40B4-BE49-F238E27FC236}">
                  <a16:creationId xmlns:a16="http://schemas.microsoft.com/office/drawing/2014/main" id="{32B8F1AD-0D29-D8DC-7DB3-90BC4B9429DC}"/>
                </a:ext>
              </a:extLst>
            </p:cNvPr>
            <p:cNvSpPr txBox="1"/>
            <p:nvPr/>
          </p:nvSpPr>
          <p:spPr>
            <a:xfrm>
              <a:off x="2969396" y="5495559"/>
              <a:ext cx="1408657" cy="646331"/>
            </a:xfrm>
            <a:prstGeom prst="rect">
              <a:avLst/>
            </a:prstGeom>
            <a:noFill/>
          </p:spPr>
          <p:txBody>
            <a:bodyPr wrap="square">
              <a:spAutoFit/>
            </a:bodyPr>
            <a:lstStyle/>
            <a:p>
              <a:r>
                <a:rPr lang="en-US" sz="1200" b="1">
                  <a:latin typeface="Arial"/>
                </a:rPr>
                <a:t>Wheat</a:t>
              </a:r>
            </a:p>
            <a:p>
              <a:r>
                <a:rPr lang="en-US" sz="1200">
                  <a:latin typeface="Arial"/>
                </a:rPr>
                <a:t>Cycle of life, resurrection. </a:t>
              </a:r>
              <a:endParaRPr lang="en-GB" sz="1200"/>
            </a:p>
          </p:txBody>
        </p:sp>
      </p:grpSp>
      <p:grpSp>
        <p:nvGrpSpPr>
          <p:cNvPr id="53" name="Group 52" descr="Letters IHS&#10;Latin - Iesus Hominum Salvator (Jesus Saviour of Mankind) or Greek initials for Jesus.">
            <a:extLst>
              <a:ext uri="{FF2B5EF4-FFF2-40B4-BE49-F238E27FC236}">
                <a16:creationId xmlns:a16="http://schemas.microsoft.com/office/drawing/2014/main" id="{799B9CB1-7030-7D64-0668-D921842090A7}"/>
              </a:ext>
            </a:extLst>
          </p:cNvPr>
          <p:cNvGrpSpPr/>
          <p:nvPr/>
        </p:nvGrpSpPr>
        <p:grpSpPr>
          <a:xfrm>
            <a:off x="9878671" y="1611675"/>
            <a:ext cx="2039866" cy="1659543"/>
            <a:chOff x="2338187" y="2910684"/>
            <a:chExt cx="2039866" cy="1659543"/>
          </a:xfrm>
        </p:grpSpPr>
        <p:sp>
          <p:nvSpPr>
            <p:cNvPr id="54" name="Rectangle: Rounded Corners 53">
              <a:extLst>
                <a:ext uri="{FF2B5EF4-FFF2-40B4-BE49-F238E27FC236}">
                  <a16:creationId xmlns:a16="http://schemas.microsoft.com/office/drawing/2014/main" id="{1341AFA1-EBFA-443E-8372-10CB389A1637}"/>
                </a:ext>
              </a:extLst>
            </p:cNvPr>
            <p:cNvSpPr/>
            <p:nvPr/>
          </p:nvSpPr>
          <p:spPr>
            <a:xfrm>
              <a:off x="2684047" y="3265489"/>
              <a:ext cx="1671734" cy="1284514"/>
            </a:xfrm>
            <a:prstGeom prst="roundRect">
              <a:avLst/>
            </a:prstGeom>
            <a:noFill/>
            <a:ln w="38100">
              <a:solidFill>
                <a:srgbClr val="7AA6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5" name="Picture 54" descr="A line drawing of the letters IHS">
              <a:extLst>
                <a:ext uri="{FF2B5EF4-FFF2-40B4-BE49-F238E27FC236}">
                  <a16:creationId xmlns:a16="http://schemas.microsoft.com/office/drawing/2014/main" id="{5241A1BC-DB0F-B30A-0A88-CF61C9FA753A}"/>
                </a:ext>
              </a:extLst>
            </p:cNvPr>
            <p:cNvPicPr>
              <a:picLocks noChangeAspect="1"/>
            </p:cNvPicPr>
            <p:nvPr/>
          </p:nvPicPr>
          <p:blipFill>
            <a:blip r:embed="rId8"/>
            <a:srcRect/>
            <a:stretch/>
          </p:blipFill>
          <p:spPr>
            <a:xfrm>
              <a:off x="2338187" y="2910684"/>
              <a:ext cx="772107" cy="749605"/>
            </a:xfrm>
            <a:prstGeom prst="rect">
              <a:avLst/>
            </a:prstGeom>
          </p:spPr>
        </p:pic>
        <p:sp>
          <p:nvSpPr>
            <p:cNvPr id="56" name="TextBox 55">
              <a:extLst>
                <a:ext uri="{FF2B5EF4-FFF2-40B4-BE49-F238E27FC236}">
                  <a16:creationId xmlns:a16="http://schemas.microsoft.com/office/drawing/2014/main" id="{9CF11CA1-4D34-350B-3EDD-60605C484553}"/>
                </a:ext>
              </a:extLst>
            </p:cNvPr>
            <p:cNvSpPr txBox="1"/>
            <p:nvPr/>
          </p:nvSpPr>
          <p:spPr>
            <a:xfrm>
              <a:off x="2677861" y="3369898"/>
              <a:ext cx="1700192" cy="1200329"/>
            </a:xfrm>
            <a:prstGeom prst="rect">
              <a:avLst/>
            </a:prstGeom>
            <a:noFill/>
          </p:spPr>
          <p:txBody>
            <a:bodyPr wrap="square">
              <a:spAutoFit/>
            </a:bodyPr>
            <a:lstStyle/>
            <a:p>
              <a:pPr algn="ctr"/>
              <a:r>
                <a:rPr lang="en-GB" sz="1200" b="1">
                  <a:latin typeface="Arial"/>
                </a:rPr>
                <a:t>Letters IHS</a:t>
              </a:r>
            </a:p>
            <a:p>
              <a:r>
                <a:rPr lang="en-GB" sz="1200">
                  <a:latin typeface="Arial"/>
                </a:rPr>
                <a:t>Latin - </a:t>
              </a:r>
              <a:r>
                <a:rPr lang="en-GB" sz="1200" err="1">
                  <a:latin typeface="Arial"/>
                </a:rPr>
                <a:t>Iesus</a:t>
              </a:r>
              <a:r>
                <a:rPr lang="en-GB" sz="1200">
                  <a:latin typeface="Arial"/>
                </a:rPr>
                <a:t> </a:t>
              </a:r>
              <a:r>
                <a:rPr lang="en-GB" sz="1200" err="1">
                  <a:latin typeface="Arial"/>
                </a:rPr>
                <a:t>Hominum</a:t>
              </a:r>
              <a:r>
                <a:rPr lang="en-GB" sz="1200">
                  <a:latin typeface="Arial"/>
                </a:rPr>
                <a:t> </a:t>
              </a:r>
              <a:r>
                <a:rPr lang="en-GB" sz="1200" err="1">
                  <a:latin typeface="Arial"/>
                </a:rPr>
                <a:t>Salvator</a:t>
              </a:r>
              <a:r>
                <a:rPr lang="en-GB" sz="1200">
                  <a:latin typeface="Arial"/>
                </a:rPr>
                <a:t> (Jesus Saviour of Mankind) or Greek initials for Jesus.</a:t>
              </a:r>
              <a:endParaRPr lang="en-GB" sz="1200"/>
            </a:p>
          </p:txBody>
        </p:sp>
      </p:grpSp>
      <p:grpSp>
        <p:nvGrpSpPr>
          <p:cNvPr id="43" name="Group 42" descr="A drawing of palm fronds">
            <a:extLst>
              <a:ext uri="{FF2B5EF4-FFF2-40B4-BE49-F238E27FC236}">
                <a16:creationId xmlns:a16="http://schemas.microsoft.com/office/drawing/2014/main" id="{3D475A9B-6C4B-12DE-77C2-DC98BBC0EFB7}"/>
              </a:ext>
            </a:extLst>
          </p:cNvPr>
          <p:cNvGrpSpPr/>
          <p:nvPr/>
        </p:nvGrpSpPr>
        <p:grpSpPr>
          <a:xfrm>
            <a:off x="10242595" y="3395422"/>
            <a:ext cx="1671734" cy="1585760"/>
            <a:chOff x="4994673" y="2964863"/>
            <a:chExt cx="1671734" cy="1585760"/>
          </a:xfrm>
        </p:grpSpPr>
        <p:grpSp>
          <p:nvGrpSpPr>
            <p:cNvPr id="44" name="Group 43">
              <a:extLst>
                <a:ext uri="{FF2B5EF4-FFF2-40B4-BE49-F238E27FC236}">
                  <a16:creationId xmlns:a16="http://schemas.microsoft.com/office/drawing/2014/main" id="{701988C0-31E4-4C8A-B76A-EFA9F3D56BBB}"/>
                </a:ext>
              </a:extLst>
            </p:cNvPr>
            <p:cNvGrpSpPr/>
            <p:nvPr/>
          </p:nvGrpSpPr>
          <p:grpSpPr>
            <a:xfrm>
              <a:off x="4994673" y="2964863"/>
              <a:ext cx="1671734" cy="1585760"/>
              <a:chOff x="7543466" y="2960903"/>
              <a:chExt cx="1671734" cy="1585760"/>
            </a:xfrm>
          </p:grpSpPr>
          <p:sp>
            <p:nvSpPr>
              <p:cNvPr id="46" name="Rectangle: Rounded Corners 45">
                <a:extLst>
                  <a:ext uri="{FF2B5EF4-FFF2-40B4-BE49-F238E27FC236}">
                    <a16:creationId xmlns:a16="http://schemas.microsoft.com/office/drawing/2014/main" id="{4D03B649-8CCB-89BE-E385-9BDA26E03B16}"/>
                  </a:ext>
                </a:extLst>
              </p:cNvPr>
              <p:cNvSpPr/>
              <p:nvPr/>
            </p:nvSpPr>
            <p:spPr>
              <a:xfrm>
                <a:off x="7543466" y="3262149"/>
                <a:ext cx="1671734" cy="1284514"/>
              </a:xfrm>
              <a:prstGeom prst="roundRect">
                <a:avLst/>
              </a:prstGeom>
              <a:noFill/>
              <a:ln w="38100">
                <a:solidFill>
                  <a:srgbClr val="7AA6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7" name="Picture 46" descr="A black and white drawing of a bow&#10;&#10;Description automatically generated">
                <a:extLst>
                  <a:ext uri="{FF2B5EF4-FFF2-40B4-BE49-F238E27FC236}">
                    <a16:creationId xmlns:a16="http://schemas.microsoft.com/office/drawing/2014/main" id="{5B194473-C16B-7B87-EF2C-840BB6C2CB14}"/>
                  </a:ext>
                </a:extLst>
              </p:cNvPr>
              <p:cNvPicPr>
                <a:picLocks noChangeAspect="1"/>
              </p:cNvPicPr>
              <p:nvPr/>
            </p:nvPicPr>
            <p:blipFill>
              <a:blip r:embed="rId9"/>
              <a:stretch>
                <a:fillRect/>
              </a:stretch>
            </p:blipFill>
            <p:spPr>
              <a:xfrm>
                <a:off x="7603887" y="2960903"/>
                <a:ext cx="1562289" cy="589271"/>
              </a:xfrm>
              <a:prstGeom prst="rect">
                <a:avLst/>
              </a:prstGeom>
            </p:spPr>
          </p:pic>
        </p:grpSp>
        <p:sp>
          <p:nvSpPr>
            <p:cNvPr id="45" name="TextBox 44">
              <a:extLst>
                <a:ext uri="{FF2B5EF4-FFF2-40B4-BE49-F238E27FC236}">
                  <a16:creationId xmlns:a16="http://schemas.microsoft.com/office/drawing/2014/main" id="{2D9EF8E5-A58C-043A-4A60-C39EA76B3CEF}"/>
                </a:ext>
              </a:extLst>
            </p:cNvPr>
            <p:cNvSpPr txBox="1"/>
            <p:nvPr/>
          </p:nvSpPr>
          <p:spPr>
            <a:xfrm>
              <a:off x="5055094" y="3424719"/>
              <a:ext cx="1598316" cy="1015663"/>
            </a:xfrm>
            <a:prstGeom prst="rect">
              <a:avLst/>
            </a:prstGeom>
            <a:noFill/>
          </p:spPr>
          <p:txBody>
            <a:bodyPr wrap="square">
              <a:spAutoFit/>
            </a:bodyPr>
            <a:lstStyle/>
            <a:p>
              <a:r>
                <a:rPr lang="en-GB" sz="1200" b="1">
                  <a:latin typeface="Arial"/>
                </a:rPr>
                <a:t>Palm Fronds</a:t>
              </a:r>
            </a:p>
            <a:p>
              <a:r>
                <a:rPr lang="en-GB" sz="1200">
                  <a:latin typeface="Arial"/>
                </a:rPr>
                <a:t>Leaves linked to Palm Sunday, victory over death, eternal peace</a:t>
              </a:r>
              <a:r>
                <a:rPr lang="en-US" sz="1200">
                  <a:latin typeface="Arial"/>
                </a:rPr>
                <a:t>.</a:t>
              </a:r>
              <a:endParaRPr lang="en-GB" sz="1200"/>
            </a:p>
          </p:txBody>
        </p:sp>
      </p:grpSp>
      <p:grpSp>
        <p:nvGrpSpPr>
          <p:cNvPr id="57" name="Group 56" descr="A line drawing of a carved stone scroll">
            <a:extLst>
              <a:ext uri="{FF2B5EF4-FFF2-40B4-BE49-F238E27FC236}">
                <a16:creationId xmlns:a16="http://schemas.microsoft.com/office/drawing/2014/main" id="{7197CBB9-14CB-CF84-C986-E9E17C56AD5E}"/>
              </a:ext>
            </a:extLst>
          </p:cNvPr>
          <p:cNvGrpSpPr/>
          <p:nvPr/>
        </p:nvGrpSpPr>
        <p:grpSpPr>
          <a:xfrm>
            <a:off x="9908843" y="5139792"/>
            <a:ext cx="2020872" cy="1555300"/>
            <a:chOff x="7070098" y="5062455"/>
            <a:chExt cx="2020872" cy="1555300"/>
          </a:xfrm>
        </p:grpSpPr>
        <p:sp>
          <p:nvSpPr>
            <p:cNvPr id="58" name="Rectangle: Rounded Corners 57">
              <a:extLst>
                <a:ext uri="{FF2B5EF4-FFF2-40B4-BE49-F238E27FC236}">
                  <a16:creationId xmlns:a16="http://schemas.microsoft.com/office/drawing/2014/main" id="{BA96F9C0-F84F-6AC0-4022-63F0822589F1}"/>
                </a:ext>
              </a:extLst>
            </p:cNvPr>
            <p:cNvSpPr/>
            <p:nvPr/>
          </p:nvSpPr>
          <p:spPr>
            <a:xfrm>
              <a:off x="7402068" y="5333241"/>
              <a:ext cx="1671734" cy="1284514"/>
            </a:xfrm>
            <a:prstGeom prst="roundRect">
              <a:avLst/>
            </a:prstGeom>
            <a:noFill/>
            <a:ln w="38100">
              <a:solidFill>
                <a:srgbClr val="7AA6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9" name="Picture 58">
              <a:extLst>
                <a:ext uri="{FF2B5EF4-FFF2-40B4-BE49-F238E27FC236}">
                  <a16:creationId xmlns:a16="http://schemas.microsoft.com/office/drawing/2014/main" id="{E2055300-DB56-AC41-33C0-D573F42AF78E}"/>
                </a:ext>
              </a:extLst>
            </p:cNvPr>
            <p:cNvPicPr>
              <a:picLocks noChangeAspect="1"/>
            </p:cNvPicPr>
            <p:nvPr/>
          </p:nvPicPr>
          <p:blipFill>
            <a:blip r:embed="rId10"/>
            <a:srcRect/>
            <a:stretch/>
          </p:blipFill>
          <p:spPr>
            <a:xfrm>
              <a:off x="7070098" y="5062455"/>
              <a:ext cx="887564" cy="710288"/>
            </a:xfrm>
            <a:prstGeom prst="rect">
              <a:avLst/>
            </a:prstGeom>
          </p:spPr>
        </p:pic>
        <p:sp>
          <p:nvSpPr>
            <p:cNvPr id="60" name="TextBox 59">
              <a:extLst>
                <a:ext uri="{FF2B5EF4-FFF2-40B4-BE49-F238E27FC236}">
                  <a16:creationId xmlns:a16="http://schemas.microsoft.com/office/drawing/2014/main" id="{3FD39E83-F18A-CBAA-5FA0-276F7E7E2979}"/>
                </a:ext>
              </a:extLst>
            </p:cNvPr>
            <p:cNvSpPr txBox="1"/>
            <p:nvPr/>
          </p:nvSpPr>
          <p:spPr>
            <a:xfrm>
              <a:off x="7682313" y="5495559"/>
              <a:ext cx="1408657" cy="830997"/>
            </a:xfrm>
            <a:prstGeom prst="rect">
              <a:avLst/>
            </a:prstGeom>
            <a:noFill/>
          </p:spPr>
          <p:txBody>
            <a:bodyPr wrap="square">
              <a:spAutoFit/>
            </a:bodyPr>
            <a:lstStyle/>
            <a:p>
              <a:r>
                <a:rPr lang="en-GB" sz="1200" b="1">
                  <a:latin typeface="Arial"/>
                </a:rPr>
                <a:t>Scroll</a:t>
              </a:r>
            </a:p>
            <a:p>
              <a:r>
                <a:rPr lang="en-GB" sz="1200">
                  <a:latin typeface="Arial"/>
                </a:rPr>
                <a:t>A life recorded by the angels for St Peter</a:t>
              </a:r>
              <a:r>
                <a:rPr lang="en-US" sz="1200">
                  <a:latin typeface="Arial"/>
                </a:rPr>
                <a:t>.</a:t>
              </a:r>
              <a:endParaRPr lang="en-GB" sz="1200"/>
            </a:p>
          </p:txBody>
        </p:sp>
      </p:grpSp>
    </p:spTree>
    <p:extLst>
      <p:ext uri="{BB962C8B-B14F-4D97-AF65-F5344CB8AC3E}">
        <p14:creationId xmlns:p14="http://schemas.microsoft.com/office/powerpoint/2010/main" val="3695454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AD3186B-4A40-A890-2D49-DF378305091A}"/>
              </a:ext>
            </a:extLst>
          </p:cNvPr>
          <p:cNvSpPr>
            <a:spLocks noGrp="1"/>
          </p:cNvSpPr>
          <p:nvPr>
            <p:ph type="title"/>
          </p:nvPr>
        </p:nvSpPr>
        <p:spPr>
          <a:xfrm>
            <a:off x="357187" y="365126"/>
            <a:ext cx="6851135" cy="710288"/>
          </a:xfrm>
        </p:spPr>
        <p:txBody>
          <a:bodyPr>
            <a:normAutofit/>
          </a:bodyPr>
          <a:lstStyle/>
          <a:p>
            <a:r>
              <a:rPr lang="en-GB"/>
              <a:t>Symbolism in burial grounds </a:t>
            </a:r>
            <a:r>
              <a:rPr lang="en-GB">
                <a:solidFill>
                  <a:schemeClr val="bg1"/>
                </a:solidFill>
              </a:rPr>
              <a:t>2</a:t>
            </a:r>
          </a:p>
        </p:txBody>
      </p:sp>
      <p:sp>
        <p:nvSpPr>
          <p:cNvPr id="3" name="Content Placeholder 2">
            <a:extLst>
              <a:ext uri="{FF2B5EF4-FFF2-40B4-BE49-F238E27FC236}">
                <a16:creationId xmlns:a16="http://schemas.microsoft.com/office/drawing/2014/main" id="{392241A1-C1BA-4F51-B4D4-8BCD029137AD}"/>
              </a:ext>
            </a:extLst>
          </p:cNvPr>
          <p:cNvSpPr>
            <a:spLocks noGrp="1"/>
          </p:cNvSpPr>
          <p:nvPr>
            <p:ph idx="1"/>
          </p:nvPr>
        </p:nvSpPr>
        <p:spPr>
          <a:xfrm>
            <a:off x="381886" y="1411704"/>
            <a:ext cx="5876674" cy="4981601"/>
          </a:xfrm>
        </p:spPr>
        <p:txBody>
          <a:bodyPr/>
          <a:lstStyle/>
          <a:p>
            <a:r>
              <a:rPr lang="en-GB"/>
              <a:t>Look carefully at this monument.</a:t>
            </a:r>
          </a:p>
          <a:p>
            <a:endParaRPr lang="en-GB"/>
          </a:p>
          <a:p>
            <a:r>
              <a:rPr lang="en-GB"/>
              <a:t>What can you see?</a:t>
            </a:r>
          </a:p>
          <a:p>
            <a:endParaRPr lang="en-GB"/>
          </a:p>
          <a:p>
            <a:r>
              <a:rPr lang="en-GB"/>
              <a:t>What can you infer?</a:t>
            </a:r>
          </a:p>
          <a:p>
            <a:endParaRPr lang="en-GB"/>
          </a:p>
          <a:p>
            <a:r>
              <a:rPr lang="en-GB"/>
              <a:t>What questions do you want to ask?</a:t>
            </a:r>
          </a:p>
          <a:p>
            <a:endParaRPr lang="en-GB"/>
          </a:p>
        </p:txBody>
      </p:sp>
      <p:pic>
        <p:nvPicPr>
          <p:cNvPr id="16" name="Picture Placeholder 15" descr="A picture of a pedestal tomb with a women in robes, representing grief, on top of it.">
            <a:extLst>
              <a:ext uri="{FF2B5EF4-FFF2-40B4-BE49-F238E27FC236}">
                <a16:creationId xmlns:a16="http://schemas.microsoft.com/office/drawing/2014/main" id="{C51A44A3-1147-4BDE-9088-106221E9E47F}"/>
              </a:ext>
            </a:extLst>
          </p:cNvPr>
          <p:cNvPicPr>
            <a:picLocks noGrp="1" noChangeAspect="1"/>
          </p:cNvPicPr>
          <p:nvPr>
            <p:ph type="pic" sz="quarter" idx="10"/>
          </p:nvPr>
        </p:nvPicPr>
        <p:blipFill rotWithShape="1">
          <a:blip r:embed="rId3"/>
          <a:srcRect l="3399"/>
          <a:stretch/>
        </p:blipFill>
        <p:spPr>
          <a:xfrm rot="16200000">
            <a:off x="7074561" y="1740559"/>
            <a:ext cx="6857999" cy="3376880"/>
          </a:xfrm>
        </p:spPr>
      </p:pic>
    </p:spTree>
    <p:extLst>
      <p:ext uri="{BB962C8B-B14F-4D97-AF65-F5344CB8AC3E}">
        <p14:creationId xmlns:p14="http://schemas.microsoft.com/office/powerpoint/2010/main" val="384803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2F5ED19-F268-4A68-B06C-258D03C191BA}"/>
              </a:ext>
            </a:extLst>
          </p:cNvPr>
          <p:cNvSpPr>
            <a:spLocks noGrp="1"/>
          </p:cNvSpPr>
          <p:nvPr>
            <p:ph type="title"/>
          </p:nvPr>
        </p:nvSpPr>
        <p:spPr/>
        <p:txBody>
          <a:bodyPr/>
          <a:lstStyle/>
          <a:p>
            <a:r>
              <a:rPr lang="en-GB"/>
              <a:t>Different types of burial ground</a:t>
            </a:r>
          </a:p>
        </p:txBody>
      </p:sp>
      <p:sp>
        <p:nvSpPr>
          <p:cNvPr id="6" name="Content Placeholder 5">
            <a:extLst>
              <a:ext uri="{FF2B5EF4-FFF2-40B4-BE49-F238E27FC236}">
                <a16:creationId xmlns:a16="http://schemas.microsoft.com/office/drawing/2014/main" id="{4859339D-1F7C-4A39-A3FE-34C111F949D4}"/>
              </a:ext>
            </a:extLst>
          </p:cNvPr>
          <p:cNvSpPr>
            <a:spLocks noGrp="1"/>
          </p:cNvSpPr>
          <p:nvPr>
            <p:ph idx="1"/>
          </p:nvPr>
        </p:nvSpPr>
        <p:spPr>
          <a:xfrm>
            <a:off x="357187" y="1080312"/>
            <a:ext cx="5905354" cy="509776"/>
          </a:xfrm>
        </p:spPr>
        <p:txBody>
          <a:bodyPr/>
          <a:lstStyle/>
          <a:p>
            <a:r>
              <a:rPr lang="en-GB"/>
              <a:t>A cemetery is…</a:t>
            </a:r>
          </a:p>
          <a:p>
            <a:endParaRPr lang="en-GB"/>
          </a:p>
          <a:p>
            <a:endParaRPr lang="en-GB"/>
          </a:p>
          <a:p>
            <a:endParaRPr lang="en-GB"/>
          </a:p>
          <a:p>
            <a:endParaRPr lang="en-GB"/>
          </a:p>
        </p:txBody>
      </p:sp>
      <p:grpSp>
        <p:nvGrpSpPr>
          <p:cNvPr id="21" name="Group 20" descr="… a place where the remains of dead people are buried or otherwise interred.">
            <a:extLst>
              <a:ext uri="{FF2B5EF4-FFF2-40B4-BE49-F238E27FC236}">
                <a16:creationId xmlns:a16="http://schemas.microsoft.com/office/drawing/2014/main" id="{CB19AE10-4AAF-3930-F0FD-195873004E1E}"/>
              </a:ext>
            </a:extLst>
          </p:cNvPr>
          <p:cNvGrpSpPr/>
          <p:nvPr/>
        </p:nvGrpSpPr>
        <p:grpSpPr>
          <a:xfrm>
            <a:off x="883641" y="1590087"/>
            <a:ext cx="3513095" cy="2120138"/>
            <a:chOff x="883641" y="1590087"/>
            <a:chExt cx="3513095" cy="2120138"/>
          </a:xfrm>
        </p:grpSpPr>
        <p:sp>
          <p:nvSpPr>
            <p:cNvPr id="13" name="Picture 4">
              <a:extLst>
                <a:ext uri="{FF2B5EF4-FFF2-40B4-BE49-F238E27FC236}">
                  <a16:creationId xmlns:a16="http://schemas.microsoft.com/office/drawing/2014/main" id="{202453B6-BA33-4991-A362-AF1E7CF8B3D3}"/>
                </a:ext>
                <a:ext uri="{C183D7F6-B498-43B3-948B-1728B52AA6E4}">
                  <adec:decorative xmlns:adec="http://schemas.microsoft.com/office/drawing/2017/decorative" val="0"/>
                </a:ext>
              </a:extLst>
            </p:cNvPr>
            <p:cNvSpPr/>
            <p:nvPr/>
          </p:nvSpPr>
          <p:spPr>
            <a:xfrm>
              <a:off x="883641" y="1590087"/>
              <a:ext cx="3513095" cy="2120138"/>
            </a:xfrm>
            <a:custGeom>
              <a:avLst/>
              <a:gdLst>
                <a:gd name="connsiteX0" fmla="*/ 4570229 w 4570515"/>
                <a:gd name="connsiteY0" fmla="*/ 763192 h 2758286"/>
                <a:gd name="connsiteX1" fmla="*/ 4540684 w 4570515"/>
                <a:gd name="connsiteY1" fmla="*/ 1372800 h 2758286"/>
                <a:gd name="connsiteX2" fmla="*/ 4504322 w 4570515"/>
                <a:gd name="connsiteY2" fmla="*/ 1868676 h 2758286"/>
                <a:gd name="connsiteX3" fmla="*/ 4404325 w 4570515"/>
                <a:gd name="connsiteY3" fmla="*/ 2603390 h 2758286"/>
                <a:gd name="connsiteX4" fmla="*/ 4240694 w 4570515"/>
                <a:gd name="connsiteY4" fmla="*/ 2755792 h 2758286"/>
                <a:gd name="connsiteX5" fmla="*/ 3974793 w 4570515"/>
                <a:gd name="connsiteY5" fmla="*/ 2751243 h 2758286"/>
                <a:gd name="connsiteX6" fmla="*/ 3604350 w 4570515"/>
                <a:gd name="connsiteY6" fmla="*/ 2746694 h 2758286"/>
                <a:gd name="connsiteX7" fmla="*/ 3249816 w 4570515"/>
                <a:gd name="connsiteY7" fmla="*/ 2739870 h 2758286"/>
                <a:gd name="connsiteX8" fmla="*/ 2395298 w 4570515"/>
                <a:gd name="connsiteY8" fmla="*/ 2689827 h 2758286"/>
                <a:gd name="connsiteX9" fmla="*/ 1981674 w 4570515"/>
                <a:gd name="connsiteY9" fmla="*/ 2664806 h 2758286"/>
                <a:gd name="connsiteX10" fmla="*/ 1345331 w 4570515"/>
                <a:gd name="connsiteY10" fmla="*/ 2646609 h 2758286"/>
                <a:gd name="connsiteX11" fmla="*/ 620354 w 4570515"/>
                <a:gd name="connsiteY11" fmla="*/ 2617038 h 2758286"/>
                <a:gd name="connsiteX12" fmla="*/ 365816 w 4570515"/>
                <a:gd name="connsiteY12" fmla="*/ 2592017 h 2758286"/>
                <a:gd name="connsiteX13" fmla="*/ 190822 w 4570515"/>
                <a:gd name="connsiteY13" fmla="*/ 2551073 h 2758286"/>
                <a:gd name="connsiteX14" fmla="*/ 149914 w 4570515"/>
                <a:gd name="connsiteY14" fmla="*/ 2498756 h 2758286"/>
                <a:gd name="connsiteX15" fmla="*/ 120370 w 4570515"/>
                <a:gd name="connsiteY15" fmla="*/ 2243994 h 2758286"/>
                <a:gd name="connsiteX16" fmla="*/ 97643 w 4570515"/>
                <a:gd name="connsiteY16" fmla="*/ 1841380 h 2758286"/>
                <a:gd name="connsiteX17" fmla="*/ 79462 w 4570515"/>
                <a:gd name="connsiteY17" fmla="*/ 1507005 h 2758286"/>
                <a:gd name="connsiteX18" fmla="*/ 49917 w 4570515"/>
                <a:gd name="connsiteY18" fmla="*/ 1236321 h 2758286"/>
                <a:gd name="connsiteX19" fmla="*/ 20373 w 4570515"/>
                <a:gd name="connsiteY19" fmla="*/ 867826 h 2758286"/>
                <a:gd name="connsiteX20" fmla="*/ 2191 w 4570515"/>
                <a:gd name="connsiteY20" fmla="*/ 547099 h 2758286"/>
                <a:gd name="connsiteX21" fmla="*/ 29463 w 4570515"/>
                <a:gd name="connsiteY21" fmla="*/ 228647 h 2758286"/>
                <a:gd name="connsiteX22" fmla="*/ 47645 w 4570515"/>
                <a:gd name="connsiteY22" fmla="*/ 171781 h 2758286"/>
                <a:gd name="connsiteX23" fmla="*/ 152187 w 4570515"/>
                <a:gd name="connsiteY23" fmla="*/ 101266 h 2758286"/>
                <a:gd name="connsiteX24" fmla="*/ 527175 w 4570515"/>
                <a:gd name="connsiteY24" fmla="*/ 119463 h 2758286"/>
                <a:gd name="connsiteX25" fmla="*/ 843074 w 4570515"/>
                <a:gd name="connsiteY25" fmla="*/ 133111 h 2758286"/>
                <a:gd name="connsiteX26" fmla="*/ 1808952 w 4570515"/>
                <a:gd name="connsiteY26" fmla="*/ 117189 h 2758286"/>
                <a:gd name="connsiteX27" fmla="*/ 2358935 w 4570515"/>
                <a:gd name="connsiteY27" fmla="*/ 103541 h 2758286"/>
                <a:gd name="connsiteX28" fmla="*/ 2920281 w 4570515"/>
                <a:gd name="connsiteY28" fmla="*/ 76245 h 2758286"/>
                <a:gd name="connsiteX29" fmla="*/ 3404357 w 4570515"/>
                <a:gd name="connsiteY29" fmla="*/ 46674 h 2758286"/>
                <a:gd name="connsiteX30" fmla="*/ 3761163 w 4570515"/>
                <a:gd name="connsiteY30" fmla="*/ 8005 h 2758286"/>
                <a:gd name="connsiteX31" fmla="*/ 4479323 w 4570515"/>
                <a:gd name="connsiteY31" fmla="*/ 103541 h 2758286"/>
                <a:gd name="connsiteX32" fmla="*/ 4549775 w 4570515"/>
                <a:gd name="connsiteY32" fmla="*/ 194527 h 2758286"/>
                <a:gd name="connsiteX33" fmla="*/ 4570229 w 4570515"/>
                <a:gd name="connsiteY33" fmla="*/ 763192 h 2758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570515" h="2758286">
                  <a:moveTo>
                    <a:pt x="4570229" y="763192"/>
                  </a:moveTo>
                  <a:cubicBezTo>
                    <a:pt x="4572501" y="967911"/>
                    <a:pt x="4561138" y="1170356"/>
                    <a:pt x="4540684" y="1372800"/>
                  </a:cubicBezTo>
                  <a:cubicBezTo>
                    <a:pt x="4527048" y="1536576"/>
                    <a:pt x="4515685" y="1702626"/>
                    <a:pt x="4504322" y="1868676"/>
                  </a:cubicBezTo>
                  <a:cubicBezTo>
                    <a:pt x="4486140" y="2114339"/>
                    <a:pt x="4454323" y="2360002"/>
                    <a:pt x="4404325" y="2603390"/>
                  </a:cubicBezTo>
                  <a:cubicBezTo>
                    <a:pt x="4379326" y="2721673"/>
                    <a:pt x="4361144" y="2744419"/>
                    <a:pt x="4240694" y="2755792"/>
                  </a:cubicBezTo>
                  <a:cubicBezTo>
                    <a:pt x="4152060" y="2762616"/>
                    <a:pt x="4063427" y="2753518"/>
                    <a:pt x="3974793" y="2751243"/>
                  </a:cubicBezTo>
                  <a:cubicBezTo>
                    <a:pt x="3852070" y="2748969"/>
                    <a:pt x="3727074" y="2746694"/>
                    <a:pt x="3604350" y="2746694"/>
                  </a:cubicBezTo>
                  <a:cubicBezTo>
                    <a:pt x="3486172" y="2744419"/>
                    <a:pt x="3367994" y="2746694"/>
                    <a:pt x="3249816" y="2739870"/>
                  </a:cubicBezTo>
                  <a:cubicBezTo>
                    <a:pt x="2965734" y="2723947"/>
                    <a:pt x="2679380" y="2708025"/>
                    <a:pt x="2395298" y="2689827"/>
                  </a:cubicBezTo>
                  <a:cubicBezTo>
                    <a:pt x="2256666" y="2680729"/>
                    <a:pt x="2120306" y="2673905"/>
                    <a:pt x="1981674" y="2664806"/>
                  </a:cubicBezTo>
                  <a:cubicBezTo>
                    <a:pt x="1770317" y="2651158"/>
                    <a:pt x="1556688" y="2639785"/>
                    <a:pt x="1345331" y="2646609"/>
                  </a:cubicBezTo>
                  <a:cubicBezTo>
                    <a:pt x="1104429" y="2651158"/>
                    <a:pt x="861255" y="2642060"/>
                    <a:pt x="620354" y="2617038"/>
                  </a:cubicBezTo>
                  <a:cubicBezTo>
                    <a:pt x="536266" y="2607940"/>
                    <a:pt x="449905" y="2603390"/>
                    <a:pt x="365816" y="2592017"/>
                  </a:cubicBezTo>
                  <a:cubicBezTo>
                    <a:pt x="306727" y="2582918"/>
                    <a:pt x="249911" y="2566996"/>
                    <a:pt x="190822" y="2551073"/>
                  </a:cubicBezTo>
                  <a:cubicBezTo>
                    <a:pt x="168095" y="2544249"/>
                    <a:pt x="149914" y="2523777"/>
                    <a:pt x="149914" y="2498756"/>
                  </a:cubicBezTo>
                  <a:cubicBezTo>
                    <a:pt x="140823" y="2414594"/>
                    <a:pt x="127188" y="2330431"/>
                    <a:pt x="120370" y="2243994"/>
                  </a:cubicBezTo>
                  <a:cubicBezTo>
                    <a:pt x="111279" y="2109789"/>
                    <a:pt x="104461" y="1975585"/>
                    <a:pt x="97643" y="1841380"/>
                  </a:cubicBezTo>
                  <a:cubicBezTo>
                    <a:pt x="90825" y="1729922"/>
                    <a:pt x="88552" y="1618463"/>
                    <a:pt x="79462" y="1507005"/>
                  </a:cubicBezTo>
                  <a:cubicBezTo>
                    <a:pt x="72644" y="1416019"/>
                    <a:pt x="56735" y="1327307"/>
                    <a:pt x="49917" y="1236321"/>
                  </a:cubicBezTo>
                  <a:cubicBezTo>
                    <a:pt x="38554" y="1113489"/>
                    <a:pt x="29463" y="990658"/>
                    <a:pt x="20373" y="867826"/>
                  </a:cubicBezTo>
                  <a:cubicBezTo>
                    <a:pt x="13555" y="760917"/>
                    <a:pt x="6737" y="654008"/>
                    <a:pt x="2191" y="547099"/>
                  </a:cubicBezTo>
                  <a:cubicBezTo>
                    <a:pt x="-4626" y="440190"/>
                    <a:pt x="4464" y="333281"/>
                    <a:pt x="29463" y="228647"/>
                  </a:cubicBezTo>
                  <a:cubicBezTo>
                    <a:pt x="34009" y="208175"/>
                    <a:pt x="40827" y="189978"/>
                    <a:pt x="47645" y="171781"/>
                  </a:cubicBezTo>
                  <a:cubicBezTo>
                    <a:pt x="61281" y="126287"/>
                    <a:pt x="104461" y="96717"/>
                    <a:pt x="152187" y="101266"/>
                  </a:cubicBezTo>
                  <a:cubicBezTo>
                    <a:pt x="277183" y="108090"/>
                    <a:pt x="402179" y="114914"/>
                    <a:pt x="527175" y="119463"/>
                  </a:cubicBezTo>
                  <a:cubicBezTo>
                    <a:pt x="631717" y="124013"/>
                    <a:pt x="738532" y="130837"/>
                    <a:pt x="843074" y="133111"/>
                  </a:cubicBezTo>
                  <a:cubicBezTo>
                    <a:pt x="1165791" y="139935"/>
                    <a:pt x="1486235" y="130837"/>
                    <a:pt x="1808952" y="117189"/>
                  </a:cubicBezTo>
                  <a:cubicBezTo>
                    <a:pt x="1993037" y="110365"/>
                    <a:pt x="2177123" y="110365"/>
                    <a:pt x="2358935" y="103541"/>
                  </a:cubicBezTo>
                  <a:cubicBezTo>
                    <a:pt x="2545293" y="96717"/>
                    <a:pt x="2731650" y="87618"/>
                    <a:pt x="2920281" y="76245"/>
                  </a:cubicBezTo>
                  <a:cubicBezTo>
                    <a:pt x="3081640" y="67146"/>
                    <a:pt x="3242998" y="60322"/>
                    <a:pt x="3404357" y="46674"/>
                  </a:cubicBezTo>
                  <a:cubicBezTo>
                    <a:pt x="3522535" y="35301"/>
                    <a:pt x="3642985" y="19379"/>
                    <a:pt x="3761163" y="8005"/>
                  </a:cubicBezTo>
                  <a:cubicBezTo>
                    <a:pt x="4004337" y="-17016"/>
                    <a:pt x="4249784" y="17104"/>
                    <a:pt x="4479323" y="103541"/>
                  </a:cubicBezTo>
                  <a:cubicBezTo>
                    <a:pt x="4522503" y="119463"/>
                    <a:pt x="4547502" y="146759"/>
                    <a:pt x="4549775" y="194527"/>
                  </a:cubicBezTo>
                  <a:cubicBezTo>
                    <a:pt x="4554320" y="365127"/>
                    <a:pt x="4561138" y="531177"/>
                    <a:pt x="4570229" y="763192"/>
                  </a:cubicBezTo>
                  <a:close/>
                </a:path>
              </a:pathLst>
            </a:custGeom>
            <a:solidFill>
              <a:srgbClr val="F5B292"/>
            </a:solidFill>
            <a:ln w="22699" cap="flat">
              <a:noFill/>
              <a:prstDash val="solid"/>
              <a:miter/>
            </a:ln>
          </p:spPr>
          <p:txBody>
            <a:bodyPr rtlCol="0" anchor="ctr"/>
            <a:lstStyle/>
            <a:p>
              <a:endParaRPr lang="en-US"/>
            </a:p>
          </p:txBody>
        </p:sp>
        <p:sp>
          <p:nvSpPr>
            <p:cNvPr id="3" name="Rectangle 2">
              <a:extLst>
                <a:ext uri="{FF2B5EF4-FFF2-40B4-BE49-F238E27FC236}">
                  <a16:creationId xmlns:a16="http://schemas.microsoft.com/office/drawing/2014/main" id="{44D9B3FE-B4EC-4CC1-8563-03EEFD0123AD}"/>
                </a:ext>
              </a:extLst>
            </p:cNvPr>
            <p:cNvSpPr/>
            <p:nvPr/>
          </p:nvSpPr>
          <p:spPr>
            <a:xfrm>
              <a:off x="1001566" y="2011629"/>
              <a:ext cx="3274086" cy="1323439"/>
            </a:xfrm>
            <a:prstGeom prst="rect">
              <a:avLst/>
            </a:prstGeom>
          </p:spPr>
          <p:txBody>
            <a:bodyPr wrap="square">
              <a:spAutoFit/>
            </a:bodyPr>
            <a:lstStyle/>
            <a:p>
              <a:r>
                <a:rPr lang="en-GB" sz="2000"/>
                <a:t>… a place where the remains of dead people are buried or otherwise interred. </a:t>
              </a:r>
            </a:p>
          </p:txBody>
        </p:sp>
      </p:grpSp>
      <p:sp>
        <p:nvSpPr>
          <p:cNvPr id="20" name="Content Placeholder 5">
            <a:extLst>
              <a:ext uri="{FF2B5EF4-FFF2-40B4-BE49-F238E27FC236}">
                <a16:creationId xmlns:a16="http://schemas.microsoft.com/office/drawing/2014/main" id="{5590DF64-B1E6-8800-4308-18327F224A70}"/>
              </a:ext>
            </a:extLst>
          </p:cNvPr>
          <p:cNvSpPr txBox="1">
            <a:spLocks/>
          </p:cNvSpPr>
          <p:nvPr/>
        </p:nvSpPr>
        <p:spPr>
          <a:xfrm>
            <a:off x="357187" y="3798283"/>
            <a:ext cx="5905354" cy="509776"/>
          </a:xfrm>
          <a:prstGeom prst="rect">
            <a:avLst/>
          </a:prstGeom>
        </p:spPr>
        <p:txBody>
          <a:bodyPr lIns="0" rIns="90000"/>
          <a:lstStyle>
            <a:lvl1pPr marL="0" indent="0" algn="l" defTabSz="914400" rtl="0" eaLnBrk="1" latinLnBrk="0" hangingPunct="1">
              <a:lnSpc>
                <a:spcPct val="100000"/>
              </a:lnSpc>
              <a:spcBef>
                <a:spcPts val="1000"/>
              </a:spcBef>
              <a:buFontTx/>
              <a:buNone/>
              <a:defRPr sz="2800" b="0" i="0" kern="1200" baseline="0">
                <a:solidFill>
                  <a:schemeClr val="tx1"/>
                </a:solidFill>
                <a:latin typeface="+mn-lt"/>
                <a:ea typeface="+mn-ea"/>
                <a:cs typeface="+mn-cs"/>
              </a:defRPr>
            </a:lvl1pPr>
            <a:lvl2pPr marL="800100" indent="-3429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257300" indent="-3429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371600" indent="0" algn="l" defTabSz="914400" rtl="0" eaLnBrk="1" latinLnBrk="0" hangingPunct="1">
              <a:lnSpc>
                <a:spcPct val="10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10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A churchyard is…</a:t>
            </a:r>
          </a:p>
          <a:p>
            <a:endParaRPr lang="en-GB"/>
          </a:p>
          <a:p>
            <a:endParaRPr lang="en-GB"/>
          </a:p>
          <a:p>
            <a:endParaRPr lang="en-GB"/>
          </a:p>
          <a:p>
            <a:endParaRPr lang="en-GB"/>
          </a:p>
        </p:txBody>
      </p:sp>
      <p:grpSp>
        <p:nvGrpSpPr>
          <p:cNvPr id="22" name="Group 21" descr="…an enclosed area surrounding a church, often used for burials.">
            <a:extLst>
              <a:ext uri="{FF2B5EF4-FFF2-40B4-BE49-F238E27FC236}">
                <a16:creationId xmlns:a16="http://schemas.microsoft.com/office/drawing/2014/main" id="{6DC599F8-70BB-264C-F2E2-745047585ECF}"/>
              </a:ext>
            </a:extLst>
          </p:cNvPr>
          <p:cNvGrpSpPr/>
          <p:nvPr/>
        </p:nvGrpSpPr>
        <p:grpSpPr>
          <a:xfrm>
            <a:off x="883641" y="4372736"/>
            <a:ext cx="3513095" cy="2120138"/>
            <a:chOff x="883641" y="4372736"/>
            <a:chExt cx="3513095" cy="2120138"/>
          </a:xfrm>
        </p:grpSpPr>
        <p:sp>
          <p:nvSpPr>
            <p:cNvPr id="15" name="Picture 4" descr="Decorative shape">
              <a:extLst>
                <a:ext uri="{FF2B5EF4-FFF2-40B4-BE49-F238E27FC236}">
                  <a16:creationId xmlns:a16="http://schemas.microsoft.com/office/drawing/2014/main" id="{7E120977-D3DC-43C1-9B7B-66935BDC3088}"/>
                </a:ext>
                <a:ext uri="{C183D7F6-B498-43B3-948B-1728B52AA6E4}">
                  <adec:decorative xmlns:adec="http://schemas.microsoft.com/office/drawing/2017/decorative" val="0"/>
                </a:ext>
              </a:extLst>
            </p:cNvPr>
            <p:cNvSpPr/>
            <p:nvPr/>
          </p:nvSpPr>
          <p:spPr>
            <a:xfrm>
              <a:off x="883641" y="4372736"/>
              <a:ext cx="3513095" cy="2120138"/>
            </a:xfrm>
            <a:custGeom>
              <a:avLst/>
              <a:gdLst>
                <a:gd name="connsiteX0" fmla="*/ 4570229 w 4570515"/>
                <a:gd name="connsiteY0" fmla="*/ 763192 h 2758286"/>
                <a:gd name="connsiteX1" fmla="*/ 4540684 w 4570515"/>
                <a:gd name="connsiteY1" fmla="*/ 1372800 h 2758286"/>
                <a:gd name="connsiteX2" fmla="*/ 4504322 w 4570515"/>
                <a:gd name="connsiteY2" fmla="*/ 1868676 h 2758286"/>
                <a:gd name="connsiteX3" fmla="*/ 4404325 w 4570515"/>
                <a:gd name="connsiteY3" fmla="*/ 2603390 h 2758286"/>
                <a:gd name="connsiteX4" fmla="*/ 4240694 w 4570515"/>
                <a:gd name="connsiteY4" fmla="*/ 2755792 h 2758286"/>
                <a:gd name="connsiteX5" fmla="*/ 3974793 w 4570515"/>
                <a:gd name="connsiteY5" fmla="*/ 2751243 h 2758286"/>
                <a:gd name="connsiteX6" fmla="*/ 3604350 w 4570515"/>
                <a:gd name="connsiteY6" fmla="*/ 2746694 h 2758286"/>
                <a:gd name="connsiteX7" fmla="*/ 3249816 w 4570515"/>
                <a:gd name="connsiteY7" fmla="*/ 2739870 h 2758286"/>
                <a:gd name="connsiteX8" fmla="*/ 2395298 w 4570515"/>
                <a:gd name="connsiteY8" fmla="*/ 2689827 h 2758286"/>
                <a:gd name="connsiteX9" fmla="*/ 1981674 w 4570515"/>
                <a:gd name="connsiteY9" fmla="*/ 2664806 h 2758286"/>
                <a:gd name="connsiteX10" fmla="*/ 1345331 w 4570515"/>
                <a:gd name="connsiteY10" fmla="*/ 2646609 h 2758286"/>
                <a:gd name="connsiteX11" fmla="*/ 620354 w 4570515"/>
                <a:gd name="connsiteY11" fmla="*/ 2617038 h 2758286"/>
                <a:gd name="connsiteX12" fmla="*/ 365816 w 4570515"/>
                <a:gd name="connsiteY12" fmla="*/ 2592017 h 2758286"/>
                <a:gd name="connsiteX13" fmla="*/ 190822 w 4570515"/>
                <a:gd name="connsiteY13" fmla="*/ 2551073 h 2758286"/>
                <a:gd name="connsiteX14" fmla="*/ 149914 w 4570515"/>
                <a:gd name="connsiteY14" fmla="*/ 2498756 h 2758286"/>
                <a:gd name="connsiteX15" fmla="*/ 120370 w 4570515"/>
                <a:gd name="connsiteY15" fmla="*/ 2243994 h 2758286"/>
                <a:gd name="connsiteX16" fmla="*/ 97643 w 4570515"/>
                <a:gd name="connsiteY16" fmla="*/ 1841380 h 2758286"/>
                <a:gd name="connsiteX17" fmla="*/ 79462 w 4570515"/>
                <a:gd name="connsiteY17" fmla="*/ 1507005 h 2758286"/>
                <a:gd name="connsiteX18" fmla="*/ 49917 w 4570515"/>
                <a:gd name="connsiteY18" fmla="*/ 1236321 h 2758286"/>
                <a:gd name="connsiteX19" fmla="*/ 20373 w 4570515"/>
                <a:gd name="connsiteY19" fmla="*/ 867826 h 2758286"/>
                <a:gd name="connsiteX20" fmla="*/ 2191 w 4570515"/>
                <a:gd name="connsiteY20" fmla="*/ 547099 h 2758286"/>
                <a:gd name="connsiteX21" fmla="*/ 29463 w 4570515"/>
                <a:gd name="connsiteY21" fmla="*/ 228647 h 2758286"/>
                <a:gd name="connsiteX22" fmla="*/ 47645 w 4570515"/>
                <a:gd name="connsiteY22" fmla="*/ 171781 h 2758286"/>
                <a:gd name="connsiteX23" fmla="*/ 152187 w 4570515"/>
                <a:gd name="connsiteY23" fmla="*/ 101266 h 2758286"/>
                <a:gd name="connsiteX24" fmla="*/ 527175 w 4570515"/>
                <a:gd name="connsiteY24" fmla="*/ 119463 h 2758286"/>
                <a:gd name="connsiteX25" fmla="*/ 843074 w 4570515"/>
                <a:gd name="connsiteY25" fmla="*/ 133111 h 2758286"/>
                <a:gd name="connsiteX26" fmla="*/ 1808952 w 4570515"/>
                <a:gd name="connsiteY26" fmla="*/ 117189 h 2758286"/>
                <a:gd name="connsiteX27" fmla="*/ 2358935 w 4570515"/>
                <a:gd name="connsiteY27" fmla="*/ 103541 h 2758286"/>
                <a:gd name="connsiteX28" fmla="*/ 2920281 w 4570515"/>
                <a:gd name="connsiteY28" fmla="*/ 76245 h 2758286"/>
                <a:gd name="connsiteX29" fmla="*/ 3404357 w 4570515"/>
                <a:gd name="connsiteY29" fmla="*/ 46674 h 2758286"/>
                <a:gd name="connsiteX30" fmla="*/ 3761163 w 4570515"/>
                <a:gd name="connsiteY30" fmla="*/ 8005 h 2758286"/>
                <a:gd name="connsiteX31" fmla="*/ 4479323 w 4570515"/>
                <a:gd name="connsiteY31" fmla="*/ 103541 h 2758286"/>
                <a:gd name="connsiteX32" fmla="*/ 4549775 w 4570515"/>
                <a:gd name="connsiteY32" fmla="*/ 194527 h 2758286"/>
                <a:gd name="connsiteX33" fmla="*/ 4570229 w 4570515"/>
                <a:gd name="connsiteY33" fmla="*/ 763192 h 2758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570515" h="2758286">
                  <a:moveTo>
                    <a:pt x="4570229" y="763192"/>
                  </a:moveTo>
                  <a:cubicBezTo>
                    <a:pt x="4572501" y="967911"/>
                    <a:pt x="4561138" y="1170356"/>
                    <a:pt x="4540684" y="1372800"/>
                  </a:cubicBezTo>
                  <a:cubicBezTo>
                    <a:pt x="4527048" y="1536576"/>
                    <a:pt x="4515685" y="1702626"/>
                    <a:pt x="4504322" y="1868676"/>
                  </a:cubicBezTo>
                  <a:cubicBezTo>
                    <a:pt x="4486140" y="2114339"/>
                    <a:pt x="4454323" y="2360002"/>
                    <a:pt x="4404325" y="2603390"/>
                  </a:cubicBezTo>
                  <a:cubicBezTo>
                    <a:pt x="4379326" y="2721673"/>
                    <a:pt x="4361144" y="2744419"/>
                    <a:pt x="4240694" y="2755792"/>
                  </a:cubicBezTo>
                  <a:cubicBezTo>
                    <a:pt x="4152060" y="2762616"/>
                    <a:pt x="4063427" y="2753518"/>
                    <a:pt x="3974793" y="2751243"/>
                  </a:cubicBezTo>
                  <a:cubicBezTo>
                    <a:pt x="3852070" y="2748969"/>
                    <a:pt x="3727074" y="2746694"/>
                    <a:pt x="3604350" y="2746694"/>
                  </a:cubicBezTo>
                  <a:cubicBezTo>
                    <a:pt x="3486172" y="2744419"/>
                    <a:pt x="3367994" y="2746694"/>
                    <a:pt x="3249816" y="2739870"/>
                  </a:cubicBezTo>
                  <a:cubicBezTo>
                    <a:pt x="2965734" y="2723947"/>
                    <a:pt x="2679380" y="2708025"/>
                    <a:pt x="2395298" y="2689827"/>
                  </a:cubicBezTo>
                  <a:cubicBezTo>
                    <a:pt x="2256666" y="2680729"/>
                    <a:pt x="2120306" y="2673905"/>
                    <a:pt x="1981674" y="2664806"/>
                  </a:cubicBezTo>
                  <a:cubicBezTo>
                    <a:pt x="1770317" y="2651158"/>
                    <a:pt x="1556688" y="2639785"/>
                    <a:pt x="1345331" y="2646609"/>
                  </a:cubicBezTo>
                  <a:cubicBezTo>
                    <a:pt x="1104429" y="2651158"/>
                    <a:pt x="861255" y="2642060"/>
                    <a:pt x="620354" y="2617038"/>
                  </a:cubicBezTo>
                  <a:cubicBezTo>
                    <a:pt x="536266" y="2607940"/>
                    <a:pt x="449905" y="2603390"/>
                    <a:pt x="365816" y="2592017"/>
                  </a:cubicBezTo>
                  <a:cubicBezTo>
                    <a:pt x="306727" y="2582918"/>
                    <a:pt x="249911" y="2566996"/>
                    <a:pt x="190822" y="2551073"/>
                  </a:cubicBezTo>
                  <a:cubicBezTo>
                    <a:pt x="168095" y="2544249"/>
                    <a:pt x="149914" y="2523777"/>
                    <a:pt x="149914" y="2498756"/>
                  </a:cubicBezTo>
                  <a:cubicBezTo>
                    <a:pt x="140823" y="2414594"/>
                    <a:pt x="127188" y="2330431"/>
                    <a:pt x="120370" y="2243994"/>
                  </a:cubicBezTo>
                  <a:cubicBezTo>
                    <a:pt x="111279" y="2109789"/>
                    <a:pt x="104461" y="1975585"/>
                    <a:pt x="97643" y="1841380"/>
                  </a:cubicBezTo>
                  <a:cubicBezTo>
                    <a:pt x="90825" y="1729922"/>
                    <a:pt x="88552" y="1618463"/>
                    <a:pt x="79462" y="1507005"/>
                  </a:cubicBezTo>
                  <a:cubicBezTo>
                    <a:pt x="72644" y="1416019"/>
                    <a:pt x="56735" y="1327307"/>
                    <a:pt x="49917" y="1236321"/>
                  </a:cubicBezTo>
                  <a:cubicBezTo>
                    <a:pt x="38554" y="1113489"/>
                    <a:pt x="29463" y="990658"/>
                    <a:pt x="20373" y="867826"/>
                  </a:cubicBezTo>
                  <a:cubicBezTo>
                    <a:pt x="13555" y="760917"/>
                    <a:pt x="6737" y="654008"/>
                    <a:pt x="2191" y="547099"/>
                  </a:cubicBezTo>
                  <a:cubicBezTo>
                    <a:pt x="-4626" y="440190"/>
                    <a:pt x="4464" y="333281"/>
                    <a:pt x="29463" y="228647"/>
                  </a:cubicBezTo>
                  <a:cubicBezTo>
                    <a:pt x="34009" y="208175"/>
                    <a:pt x="40827" y="189978"/>
                    <a:pt x="47645" y="171781"/>
                  </a:cubicBezTo>
                  <a:cubicBezTo>
                    <a:pt x="61281" y="126287"/>
                    <a:pt x="104461" y="96717"/>
                    <a:pt x="152187" y="101266"/>
                  </a:cubicBezTo>
                  <a:cubicBezTo>
                    <a:pt x="277183" y="108090"/>
                    <a:pt x="402179" y="114914"/>
                    <a:pt x="527175" y="119463"/>
                  </a:cubicBezTo>
                  <a:cubicBezTo>
                    <a:pt x="631717" y="124013"/>
                    <a:pt x="738532" y="130837"/>
                    <a:pt x="843074" y="133111"/>
                  </a:cubicBezTo>
                  <a:cubicBezTo>
                    <a:pt x="1165791" y="139935"/>
                    <a:pt x="1486235" y="130837"/>
                    <a:pt x="1808952" y="117189"/>
                  </a:cubicBezTo>
                  <a:cubicBezTo>
                    <a:pt x="1993037" y="110365"/>
                    <a:pt x="2177123" y="110365"/>
                    <a:pt x="2358935" y="103541"/>
                  </a:cubicBezTo>
                  <a:cubicBezTo>
                    <a:pt x="2545293" y="96717"/>
                    <a:pt x="2731650" y="87618"/>
                    <a:pt x="2920281" y="76245"/>
                  </a:cubicBezTo>
                  <a:cubicBezTo>
                    <a:pt x="3081640" y="67146"/>
                    <a:pt x="3242998" y="60322"/>
                    <a:pt x="3404357" y="46674"/>
                  </a:cubicBezTo>
                  <a:cubicBezTo>
                    <a:pt x="3522535" y="35301"/>
                    <a:pt x="3642985" y="19379"/>
                    <a:pt x="3761163" y="8005"/>
                  </a:cubicBezTo>
                  <a:cubicBezTo>
                    <a:pt x="4004337" y="-17016"/>
                    <a:pt x="4249784" y="17104"/>
                    <a:pt x="4479323" y="103541"/>
                  </a:cubicBezTo>
                  <a:cubicBezTo>
                    <a:pt x="4522503" y="119463"/>
                    <a:pt x="4547502" y="146759"/>
                    <a:pt x="4549775" y="194527"/>
                  </a:cubicBezTo>
                  <a:cubicBezTo>
                    <a:pt x="4554320" y="365127"/>
                    <a:pt x="4561138" y="531177"/>
                    <a:pt x="4570229" y="763192"/>
                  </a:cubicBezTo>
                  <a:close/>
                </a:path>
              </a:pathLst>
            </a:custGeom>
            <a:solidFill>
              <a:srgbClr val="F5B292"/>
            </a:solidFill>
            <a:ln w="22699" cap="flat">
              <a:noFill/>
              <a:prstDash val="solid"/>
              <a:miter/>
            </a:ln>
          </p:spPr>
          <p:txBody>
            <a:bodyPr rtlCol="0" anchor="ctr"/>
            <a:lstStyle/>
            <a:p>
              <a:endParaRPr lang="en-US"/>
            </a:p>
          </p:txBody>
        </p:sp>
        <p:sp>
          <p:nvSpPr>
            <p:cNvPr id="7" name="Rectangle 6">
              <a:extLst>
                <a:ext uri="{FF2B5EF4-FFF2-40B4-BE49-F238E27FC236}">
                  <a16:creationId xmlns:a16="http://schemas.microsoft.com/office/drawing/2014/main" id="{5A971141-A3A2-4BE9-8D1A-E4DB23EECC83}"/>
                </a:ext>
              </a:extLst>
            </p:cNvPr>
            <p:cNvSpPr/>
            <p:nvPr/>
          </p:nvSpPr>
          <p:spPr>
            <a:xfrm>
              <a:off x="1081139" y="4760050"/>
              <a:ext cx="3114941" cy="1015663"/>
            </a:xfrm>
            <a:prstGeom prst="rect">
              <a:avLst/>
            </a:prstGeom>
          </p:spPr>
          <p:txBody>
            <a:bodyPr wrap="square">
              <a:spAutoFit/>
            </a:bodyPr>
            <a:lstStyle/>
            <a:p>
              <a:r>
                <a:rPr lang="en-GB" sz="2000"/>
                <a:t>…an enclosed area surrounding a church, often used for burials.</a:t>
              </a:r>
            </a:p>
          </p:txBody>
        </p:sp>
      </p:grpSp>
      <p:pic>
        <p:nvPicPr>
          <p:cNvPr id="14" name="Picture Placeholder 13" descr="A picture of a cemetery">
            <a:extLst>
              <a:ext uri="{FF2B5EF4-FFF2-40B4-BE49-F238E27FC236}">
                <a16:creationId xmlns:a16="http://schemas.microsoft.com/office/drawing/2014/main" id="{DF5330E4-5162-45E1-8612-A5A4049C0098}"/>
              </a:ext>
            </a:extLst>
          </p:cNvPr>
          <p:cNvPicPr>
            <a:picLocks noGrp="1" noChangeAspect="1"/>
          </p:cNvPicPr>
          <p:nvPr>
            <p:ph type="pic" sz="quarter" idx="13"/>
          </p:nvPr>
        </p:nvPicPr>
        <p:blipFill rotWithShape="1">
          <a:blip r:embed="rId3"/>
          <a:srcRect t="1328" b="1328"/>
          <a:stretch/>
        </p:blipFill>
        <p:spPr/>
      </p:pic>
      <p:sp>
        <p:nvSpPr>
          <p:cNvPr id="4" name="Picture Placeholder 3">
            <a:extLst>
              <a:ext uri="{FF2B5EF4-FFF2-40B4-BE49-F238E27FC236}">
                <a16:creationId xmlns:a16="http://schemas.microsoft.com/office/drawing/2014/main" id="{A5DEF507-8808-CD3A-329D-594CF7ED8F3B}"/>
              </a:ext>
              <a:ext uri="{C183D7F6-B498-43B3-948B-1728B52AA6E4}">
                <adec:decorative xmlns:adec="http://schemas.microsoft.com/office/drawing/2017/decorative" val="1"/>
              </a:ext>
            </a:extLst>
          </p:cNvPr>
          <p:cNvSpPr>
            <a:spLocks noGrp="1"/>
          </p:cNvSpPr>
          <p:nvPr>
            <p:ph type="pic" sz="quarter" idx="24"/>
          </p:nvPr>
        </p:nvSpPr>
        <p:spPr/>
      </p:sp>
      <p:sp>
        <p:nvSpPr>
          <p:cNvPr id="2" name="Text Placeholder 1">
            <a:extLst>
              <a:ext uri="{FF2B5EF4-FFF2-40B4-BE49-F238E27FC236}">
                <a16:creationId xmlns:a16="http://schemas.microsoft.com/office/drawing/2014/main" id="{7B32DE02-0338-830C-15BB-077A67C592E3}"/>
              </a:ext>
            </a:extLst>
          </p:cNvPr>
          <p:cNvSpPr>
            <a:spLocks noGrp="1"/>
          </p:cNvSpPr>
          <p:nvPr>
            <p:ph type="body" sz="quarter" idx="23"/>
          </p:nvPr>
        </p:nvSpPr>
        <p:spPr/>
        <p:txBody>
          <a:bodyPr/>
          <a:lstStyle/>
          <a:p>
            <a:r>
              <a:rPr lang="en-GB"/>
              <a:t>Cemetery</a:t>
            </a:r>
          </a:p>
        </p:txBody>
      </p:sp>
      <p:pic>
        <p:nvPicPr>
          <p:cNvPr id="16" name="Picture Placeholder 15" descr="A picture of a churchyard">
            <a:extLst>
              <a:ext uri="{FF2B5EF4-FFF2-40B4-BE49-F238E27FC236}">
                <a16:creationId xmlns:a16="http://schemas.microsoft.com/office/drawing/2014/main" id="{1D60757D-8E52-4917-BF2B-AE09DA1B2B83}"/>
              </a:ext>
            </a:extLst>
          </p:cNvPr>
          <p:cNvPicPr>
            <a:picLocks noGrp="1" noChangeAspect="1"/>
          </p:cNvPicPr>
          <p:nvPr>
            <p:ph type="pic" sz="quarter" idx="14"/>
          </p:nvPr>
        </p:nvPicPr>
        <p:blipFill rotWithShape="1">
          <a:blip r:embed="rId4"/>
          <a:srcRect t="3368" b="3368"/>
          <a:stretch/>
        </p:blipFill>
        <p:spPr/>
      </p:pic>
      <p:sp>
        <p:nvSpPr>
          <p:cNvPr id="8" name="Picture Placeholder 7">
            <a:extLst>
              <a:ext uri="{FF2B5EF4-FFF2-40B4-BE49-F238E27FC236}">
                <a16:creationId xmlns:a16="http://schemas.microsoft.com/office/drawing/2014/main" id="{6D3D5FE1-5AD1-9BBC-C8EC-7EFD4C1DCD12}"/>
              </a:ext>
              <a:ext uri="{C183D7F6-B498-43B3-948B-1728B52AA6E4}">
                <adec:decorative xmlns:adec="http://schemas.microsoft.com/office/drawing/2017/decorative" val="1"/>
              </a:ext>
            </a:extLst>
          </p:cNvPr>
          <p:cNvSpPr>
            <a:spLocks noGrp="1"/>
          </p:cNvSpPr>
          <p:nvPr>
            <p:ph type="pic" sz="quarter" idx="25"/>
          </p:nvPr>
        </p:nvSpPr>
        <p:spPr/>
      </p:sp>
      <p:sp>
        <p:nvSpPr>
          <p:cNvPr id="19" name="Text Placeholder 18">
            <a:extLst>
              <a:ext uri="{FF2B5EF4-FFF2-40B4-BE49-F238E27FC236}">
                <a16:creationId xmlns:a16="http://schemas.microsoft.com/office/drawing/2014/main" id="{62B6C292-423D-64EB-1446-68D37737D5DD}"/>
              </a:ext>
            </a:extLst>
          </p:cNvPr>
          <p:cNvSpPr>
            <a:spLocks noGrp="1"/>
          </p:cNvSpPr>
          <p:nvPr>
            <p:ph type="body" sz="quarter" idx="26"/>
          </p:nvPr>
        </p:nvSpPr>
        <p:spPr/>
        <p:txBody>
          <a:bodyPr/>
          <a:lstStyle/>
          <a:p>
            <a:r>
              <a:rPr lang="en-GB"/>
              <a:t>Churchyard</a:t>
            </a:r>
          </a:p>
        </p:txBody>
      </p:sp>
    </p:spTree>
    <p:extLst>
      <p:ext uri="{BB962C8B-B14F-4D97-AF65-F5344CB8AC3E}">
        <p14:creationId xmlns:p14="http://schemas.microsoft.com/office/powerpoint/2010/main" val="424905338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53D09E-7329-9D80-7CC0-38B8C24AB16F}"/>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GB"/>
              <a:t>Pedestal tomb square of inference</a:t>
            </a:r>
          </a:p>
        </p:txBody>
      </p:sp>
      <p:pic>
        <p:nvPicPr>
          <p:cNvPr id="11" name="Picture 10" descr="A picture of a pedestal tomb with a women in robes, representing grief, on top of it.">
            <a:extLst>
              <a:ext uri="{FF2B5EF4-FFF2-40B4-BE49-F238E27FC236}">
                <a16:creationId xmlns:a16="http://schemas.microsoft.com/office/drawing/2014/main" id="{D9BA052C-36F1-45F2-9D6F-76298990F057}"/>
              </a:ext>
            </a:extLst>
          </p:cNvPr>
          <p:cNvPicPr>
            <a:picLocks noChangeAspect="1"/>
          </p:cNvPicPr>
          <p:nvPr/>
        </p:nvPicPr>
        <p:blipFill>
          <a:blip r:embed="rId3"/>
          <a:srcRect/>
          <a:stretch/>
        </p:blipFill>
        <p:spPr>
          <a:xfrm rot="16200000">
            <a:off x="4797217" y="3115558"/>
            <a:ext cx="3589728" cy="1707502"/>
          </a:xfrm>
          <a:prstGeom prst="rect">
            <a:avLst/>
          </a:prstGeom>
        </p:spPr>
      </p:pic>
    </p:spTree>
    <p:extLst>
      <p:ext uri="{BB962C8B-B14F-4D97-AF65-F5344CB8AC3E}">
        <p14:creationId xmlns:p14="http://schemas.microsoft.com/office/powerpoint/2010/main" val="173426867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B7D04C-AF6D-47CA-AE97-D9B40028E5B5}"/>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GB"/>
              <a:t>Pedestal tomb square of inference – print out</a:t>
            </a:r>
          </a:p>
        </p:txBody>
      </p:sp>
      <p:pic>
        <p:nvPicPr>
          <p:cNvPr id="11" name="Picture 10" descr="A picture of a pedestal tomb with a women in robes, representing grief, on top of it.">
            <a:extLst>
              <a:ext uri="{FF2B5EF4-FFF2-40B4-BE49-F238E27FC236}">
                <a16:creationId xmlns:a16="http://schemas.microsoft.com/office/drawing/2014/main" id="{D9BA052C-36F1-45F2-9D6F-76298990F057}"/>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Lst>
          </a:blip>
          <a:srcRect/>
          <a:stretch/>
        </p:blipFill>
        <p:spPr>
          <a:xfrm rot="16200000">
            <a:off x="4797217" y="3115558"/>
            <a:ext cx="3589728" cy="1707502"/>
          </a:xfrm>
          <a:prstGeom prst="rect">
            <a:avLst/>
          </a:prstGeom>
        </p:spPr>
      </p:pic>
    </p:spTree>
    <p:extLst>
      <p:ext uri="{BB962C8B-B14F-4D97-AF65-F5344CB8AC3E}">
        <p14:creationId xmlns:p14="http://schemas.microsoft.com/office/powerpoint/2010/main" val="326841941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A8110-061E-9570-9914-FC69F03328C8}"/>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GB"/>
              <a:t>Colour pedestal tomb image</a:t>
            </a:r>
          </a:p>
        </p:txBody>
      </p:sp>
      <p:pic>
        <p:nvPicPr>
          <p:cNvPr id="8" name="Content Placeholder 7" descr="A picture of a pedestal tomb with a women in robes, representing grief, on top of it.">
            <a:extLst>
              <a:ext uri="{FF2B5EF4-FFF2-40B4-BE49-F238E27FC236}">
                <a16:creationId xmlns:a16="http://schemas.microsoft.com/office/drawing/2014/main" id="{38E54C34-A6BC-6F40-09F8-D0F5092E71B8}"/>
              </a:ext>
            </a:extLst>
          </p:cNvPr>
          <p:cNvPicPr>
            <a:picLocks noGrp="1" noChangeAspect="1"/>
          </p:cNvPicPr>
          <p:nvPr>
            <p:ph idx="1"/>
          </p:nvPr>
        </p:nvPicPr>
        <p:blipFill rotWithShape="1">
          <a:blip r:embed="rId3"/>
          <a:srcRect l="35472" t="2334" b="29089"/>
          <a:stretch/>
        </p:blipFill>
        <p:spPr>
          <a:xfrm rot="5400000">
            <a:off x="3031891" y="-2306583"/>
            <a:ext cx="5465224" cy="11471167"/>
          </a:xfrm>
        </p:spPr>
      </p:pic>
    </p:spTree>
    <p:extLst>
      <p:ext uri="{BB962C8B-B14F-4D97-AF65-F5344CB8AC3E}">
        <p14:creationId xmlns:p14="http://schemas.microsoft.com/office/powerpoint/2010/main" val="175315235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7B8104-F075-657F-6BD5-B06ECB2567AD}"/>
              </a:ext>
            </a:extLst>
          </p:cNvPr>
          <p:cNvSpPr>
            <a:spLocks noGrp="1"/>
          </p:cNvSpPr>
          <p:nvPr>
            <p:ph type="title"/>
          </p:nvPr>
        </p:nvSpPr>
        <p:spPr>
          <a:xfrm>
            <a:off x="357187" y="-710288"/>
            <a:ext cx="10996613" cy="710288"/>
          </a:xfrm>
        </p:spPr>
        <p:txBody>
          <a:bodyPr vert="horz" lIns="0" tIns="45720" rIns="90000" bIns="45720" rtlCol="0" anchor="b">
            <a:normAutofit/>
          </a:bodyPr>
          <a:lstStyle/>
          <a:p>
            <a:r>
              <a:rPr lang="en-GB"/>
              <a:t>Black and white pedestal tomb image</a:t>
            </a:r>
          </a:p>
        </p:txBody>
      </p:sp>
      <p:pic>
        <p:nvPicPr>
          <p:cNvPr id="8" name="Content Placeholder 7" descr="A picture of a pedestal tomb with a women in robes, representing grief, on top of it.">
            <a:extLst>
              <a:ext uri="{FF2B5EF4-FFF2-40B4-BE49-F238E27FC236}">
                <a16:creationId xmlns:a16="http://schemas.microsoft.com/office/drawing/2014/main" id="{38E54C34-A6BC-6F40-09F8-D0F5092E71B8}"/>
              </a:ext>
            </a:extLst>
          </p:cNvPr>
          <p:cNvPicPr>
            <a:picLocks noGrp="1" noChangeAspect="1"/>
          </p:cNvPicPr>
          <p:nvPr>
            <p:ph idx="4294967295"/>
          </p:nvPr>
        </p:nvPicPr>
        <p:blipFill rotWithShape="1">
          <a:blip r:embed="rId3">
            <a:extLst>
              <a:ext uri="{BEBA8EAE-BF5A-486C-A8C5-ECC9F3942E4B}">
                <a14:imgProps xmlns:a14="http://schemas.microsoft.com/office/drawing/2010/main">
                  <a14:imgLayer r:embed="rId4">
                    <a14:imgEffect>
                      <a14:saturation sat="0"/>
                    </a14:imgEffect>
                  </a14:imgLayer>
                </a14:imgProps>
              </a:ext>
            </a:extLst>
          </a:blip>
          <a:srcRect l="35472" t="2334" b="29089"/>
          <a:stretch/>
        </p:blipFill>
        <p:spPr>
          <a:xfrm rot="5400000">
            <a:off x="3002759" y="-2306638"/>
            <a:ext cx="5465763" cy="11471276"/>
          </a:xfrm>
          <a:prstGeom prst="rect">
            <a:avLst/>
          </a:prstGeom>
        </p:spPr>
      </p:pic>
    </p:spTree>
    <p:extLst>
      <p:ext uri="{BB962C8B-B14F-4D97-AF65-F5344CB8AC3E}">
        <p14:creationId xmlns:p14="http://schemas.microsoft.com/office/powerpoint/2010/main" val="398262811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605D667-04AA-4D30-9975-AF9F9B2A2F34}"/>
              </a:ext>
            </a:extLst>
          </p:cNvPr>
          <p:cNvSpPr>
            <a:spLocks noGrp="1"/>
          </p:cNvSpPr>
          <p:nvPr>
            <p:ph type="title"/>
          </p:nvPr>
        </p:nvSpPr>
        <p:spPr>
          <a:xfrm>
            <a:off x="357187" y="365126"/>
            <a:ext cx="5857001" cy="710288"/>
          </a:xfrm>
        </p:spPr>
        <p:txBody>
          <a:bodyPr>
            <a:normAutofit fontScale="90000"/>
          </a:bodyPr>
          <a:lstStyle/>
          <a:p>
            <a:r>
              <a:rPr lang="en-GB"/>
              <a:t>Which memorial types &amp; symbols did you see?</a:t>
            </a:r>
          </a:p>
        </p:txBody>
      </p:sp>
      <p:grpSp>
        <p:nvGrpSpPr>
          <p:cNvPr id="40" name="Group 39" descr="A line drawing of a pedestal tomb">
            <a:extLst>
              <a:ext uri="{FF2B5EF4-FFF2-40B4-BE49-F238E27FC236}">
                <a16:creationId xmlns:a16="http://schemas.microsoft.com/office/drawing/2014/main" id="{6680F586-E34D-50F5-1B59-60E3006FF4AD}"/>
              </a:ext>
            </a:extLst>
          </p:cNvPr>
          <p:cNvGrpSpPr/>
          <p:nvPr/>
        </p:nvGrpSpPr>
        <p:grpSpPr>
          <a:xfrm>
            <a:off x="548447" y="1405268"/>
            <a:ext cx="1944024" cy="3204541"/>
            <a:chOff x="1135149" y="1410345"/>
            <a:chExt cx="1944024" cy="3204541"/>
          </a:xfrm>
        </p:grpSpPr>
        <p:sp>
          <p:nvSpPr>
            <p:cNvPr id="33" name="Picture 3" descr="Decorative shape">
              <a:extLst>
                <a:ext uri="{FF2B5EF4-FFF2-40B4-BE49-F238E27FC236}">
                  <a16:creationId xmlns:a16="http://schemas.microsoft.com/office/drawing/2014/main" id="{ADC0A74C-093D-9706-8B03-295962268138}"/>
                </a:ext>
              </a:extLst>
            </p:cNvPr>
            <p:cNvSpPr/>
            <p:nvPr/>
          </p:nvSpPr>
          <p:spPr>
            <a:xfrm>
              <a:off x="1135149" y="3999192"/>
              <a:ext cx="1944024" cy="615694"/>
            </a:xfrm>
            <a:custGeom>
              <a:avLst/>
              <a:gdLst>
                <a:gd name="connsiteX0" fmla="*/ 5911123 w 5925345"/>
                <a:gd name="connsiteY0" fmla="*/ 1060739 h 1876623"/>
                <a:gd name="connsiteX1" fmla="*/ 5925264 w 5925345"/>
                <a:gd name="connsiteY1" fmla="*/ 1383675 h 1876623"/>
                <a:gd name="connsiteX2" fmla="*/ 5814493 w 5925345"/>
                <a:gd name="connsiteY2" fmla="*/ 1480320 h 1876623"/>
                <a:gd name="connsiteX3" fmla="*/ 4867040 w 5925345"/>
                <a:gd name="connsiteY3" fmla="*/ 1572251 h 1876623"/>
                <a:gd name="connsiteX4" fmla="*/ 4518226 w 5925345"/>
                <a:gd name="connsiteY4" fmla="*/ 1605252 h 1876623"/>
                <a:gd name="connsiteX5" fmla="*/ 3896018 w 5925345"/>
                <a:gd name="connsiteY5" fmla="*/ 1657110 h 1876623"/>
                <a:gd name="connsiteX6" fmla="*/ 3221959 w 5925345"/>
                <a:gd name="connsiteY6" fmla="*/ 1694825 h 1876623"/>
                <a:gd name="connsiteX7" fmla="*/ 2203800 w 5925345"/>
                <a:gd name="connsiteY7" fmla="*/ 1746683 h 1876623"/>
                <a:gd name="connsiteX8" fmla="*/ 1694721 w 5925345"/>
                <a:gd name="connsiteY8" fmla="*/ 1774970 h 1876623"/>
                <a:gd name="connsiteX9" fmla="*/ 657708 w 5925345"/>
                <a:gd name="connsiteY9" fmla="*/ 1862186 h 1876623"/>
                <a:gd name="connsiteX10" fmla="*/ 341890 w 5925345"/>
                <a:gd name="connsiteY10" fmla="*/ 1869258 h 1876623"/>
                <a:gd name="connsiteX11" fmla="*/ 245259 w 5925345"/>
                <a:gd name="connsiteY11" fmla="*/ 1848043 h 1876623"/>
                <a:gd name="connsiteX12" fmla="*/ 158056 w 5925345"/>
                <a:gd name="connsiteY12" fmla="*/ 1760827 h 1876623"/>
                <a:gd name="connsiteX13" fmla="*/ 4861 w 5925345"/>
                <a:gd name="connsiteY13" fmla="*/ 865091 h 1876623"/>
                <a:gd name="connsiteX14" fmla="*/ 35500 w 5925345"/>
                <a:gd name="connsiteY14" fmla="*/ 619943 h 1876623"/>
                <a:gd name="connsiteX15" fmla="*/ 110919 w 5925345"/>
                <a:gd name="connsiteY15" fmla="*/ 372437 h 1876623"/>
                <a:gd name="connsiteX16" fmla="*/ 247616 w 5925345"/>
                <a:gd name="connsiteY16" fmla="*/ 285221 h 1876623"/>
                <a:gd name="connsiteX17" fmla="*/ 506869 w 5925345"/>
                <a:gd name="connsiteY17" fmla="*/ 285221 h 1876623"/>
                <a:gd name="connsiteX18" fmla="*/ 1081941 w 5925345"/>
                <a:gd name="connsiteY18" fmla="*/ 266363 h 1876623"/>
                <a:gd name="connsiteX19" fmla="*/ 1534455 w 5925345"/>
                <a:gd name="connsiteY19" fmla="*/ 252220 h 1876623"/>
                <a:gd name="connsiteX20" fmla="*/ 2957992 w 5925345"/>
                <a:gd name="connsiteY20" fmla="*/ 214505 h 1876623"/>
                <a:gd name="connsiteX21" fmla="*/ 3679188 w 5925345"/>
                <a:gd name="connsiteY21" fmla="*/ 153218 h 1876623"/>
                <a:gd name="connsiteX22" fmla="*/ 4108134 w 5925345"/>
                <a:gd name="connsiteY22" fmla="*/ 113145 h 1876623"/>
                <a:gd name="connsiteX23" fmla="*/ 4704417 w 5925345"/>
                <a:gd name="connsiteY23" fmla="*/ 40072 h 1876623"/>
                <a:gd name="connsiteX24" fmla="*/ 5006094 w 5925345"/>
                <a:gd name="connsiteY24" fmla="*/ 16500 h 1876623"/>
                <a:gd name="connsiteX25" fmla="*/ 5623588 w 5925345"/>
                <a:gd name="connsiteY25" fmla="*/ 0 h 1876623"/>
                <a:gd name="connsiteX26" fmla="*/ 5729646 w 5925345"/>
                <a:gd name="connsiteY26" fmla="*/ 9429 h 1876623"/>
                <a:gd name="connsiteX27" fmla="*/ 5790924 w 5925345"/>
                <a:gd name="connsiteY27" fmla="*/ 63644 h 1876623"/>
                <a:gd name="connsiteX28" fmla="*/ 5880484 w 5925345"/>
                <a:gd name="connsiteY28" fmla="*/ 577513 h 1876623"/>
                <a:gd name="connsiteX29" fmla="*/ 5904053 w 5925345"/>
                <a:gd name="connsiteY29" fmla="*/ 846234 h 1876623"/>
                <a:gd name="connsiteX30" fmla="*/ 5904053 w 5925345"/>
                <a:gd name="connsiteY30" fmla="*/ 1056025 h 1876623"/>
                <a:gd name="connsiteX31" fmla="*/ 5911123 w 5925345"/>
                <a:gd name="connsiteY31" fmla="*/ 1056025 h 1876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925345" h="1876623">
                  <a:moveTo>
                    <a:pt x="5911123" y="1060739"/>
                  </a:moveTo>
                  <a:cubicBezTo>
                    <a:pt x="5915837" y="1166813"/>
                    <a:pt x="5920551" y="1275244"/>
                    <a:pt x="5925264" y="1383675"/>
                  </a:cubicBezTo>
                  <a:cubicBezTo>
                    <a:pt x="5927621" y="1433176"/>
                    <a:pt x="5878127" y="1477963"/>
                    <a:pt x="5814493" y="1480320"/>
                  </a:cubicBezTo>
                  <a:cubicBezTo>
                    <a:pt x="5496318" y="1494463"/>
                    <a:pt x="5180500" y="1525107"/>
                    <a:pt x="4867040" y="1572251"/>
                  </a:cubicBezTo>
                  <a:cubicBezTo>
                    <a:pt x="4751554" y="1588751"/>
                    <a:pt x="4633711" y="1595823"/>
                    <a:pt x="4518226" y="1605252"/>
                  </a:cubicBezTo>
                  <a:cubicBezTo>
                    <a:pt x="4310823" y="1624109"/>
                    <a:pt x="4103420" y="1642967"/>
                    <a:pt x="3896018" y="1657110"/>
                  </a:cubicBezTo>
                  <a:cubicBezTo>
                    <a:pt x="3672117" y="1673610"/>
                    <a:pt x="3445860" y="1690111"/>
                    <a:pt x="3221959" y="1694825"/>
                  </a:cubicBezTo>
                  <a:cubicBezTo>
                    <a:pt x="2882573" y="1704254"/>
                    <a:pt x="2540830" y="1716040"/>
                    <a:pt x="2203800" y="1746683"/>
                  </a:cubicBezTo>
                  <a:cubicBezTo>
                    <a:pt x="2034107" y="1760827"/>
                    <a:pt x="1864414" y="1763184"/>
                    <a:pt x="1694721" y="1774970"/>
                  </a:cubicBezTo>
                  <a:cubicBezTo>
                    <a:pt x="1348264" y="1798542"/>
                    <a:pt x="1001808" y="1812685"/>
                    <a:pt x="657708" y="1862186"/>
                  </a:cubicBezTo>
                  <a:cubicBezTo>
                    <a:pt x="554006" y="1878686"/>
                    <a:pt x="447948" y="1881044"/>
                    <a:pt x="341890" y="1869258"/>
                  </a:cubicBezTo>
                  <a:cubicBezTo>
                    <a:pt x="308894" y="1864543"/>
                    <a:pt x="275898" y="1857472"/>
                    <a:pt x="245259" y="1848043"/>
                  </a:cubicBezTo>
                  <a:cubicBezTo>
                    <a:pt x="198122" y="1831542"/>
                    <a:pt x="167483" y="1807971"/>
                    <a:pt x="158056" y="1760827"/>
                  </a:cubicBezTo>
                  <a:cubicBezTo>
                    <a:pt x="110919" y="1461463"/>
                    <a:pt x="59068" y="1164456"/>
                    <a:pt x="4861" y="865091"/>
                  </a:cubicBezTo>
                  <a:cubicBezTo>
                    <a:pt x="-6924" y="782590"/>
                    <a:pt x="2504" y="697730"/>
                    <a:pt x="35500" y="619943"/>
                  </a:cubicBezTo>
                  <a:cubicBezTo>
                    <a:pt x="66139" y="539798"/>
                    <a:pt x="103848" y="459654"/>
                    <a:pt x="110919" y="372437"/>
                  </a:cubicBezTo>
                  <a:cubicBezTo>
                    <a:pt x="115633" y="315864"/>
                    <a:pt x="169840" y="285221"/>
                    <a:pt x="247616" y="285221"/>
                  </a:cubicBezTo>
                  <a:cubicBezTo>
                    <a:pt x="334820" y="285221"/>
                    <a:pt x="419666" y="287578"/>
                    <a:pt x="506869" y="285221"/>
                  </a:cubicBezTo>
                  <a:cubicBezTo>
                    <a:pt x="697774" y="280507"/>
                    <a:pt x="891036" y="273435"/>
                    <a:pt x="1081941" y="266363"/>
                  </a:cubicBezTo>
                  <a:cubicBezTo>
                    <a:pt x="1232779" y="261649"/>
                    <a:pt x="1383617" y="249863"/>
                    <a:pt x="1534455" y="252220"/>
                  </a:cubicBezTo>
                  <a:cubicBezTo>
                    <a:pt x="2010539" y="256935"/>
                    <a:pt x="2484265" y="235720"/>
                    <a:pt x="2957992" y="214505"/>
                  </a:cubicBezTo>
                  <a:cubicBezTo>
                    <a:pt x="3198391" y="205076"/>
                    <a:pt x="3438789" y="174433"/>
                    <a:pt x="3679188" y="153218"/>
                  </a:cubicBezTo>
                  <a:cubicBezTo>
                    <a:pt x="3822956" y="141432"/>
                    <a:pt x="3964366" y="129646"/>
                    <a:pt x="4108134" y="113145"/>
                  </a:cubicBezTo>
                  <a:cubicBezTo>
                    <a:pt x="4308466" y="89574"/>
                    <a:pt x="4506442" y="63644"/>
                    <a:pt x="4704417" y="40072"/>
                  </a:cubicBezTo>
                  <a:cubicBezTo>
                    <a:pt x="4803404" y="28286"/>
                    <a:pt x="4904749" y="21215"/>
                    <a:pt x="5006094" y="16500"/>
                  </a:cubicBezTo>
                  <a:cubicBezTo>
                    <a:pt x="5211139" y="9429"/>
                    <a:pt x="5418542" y="4714"/>
                    <a:pt x="5623588" y="0"/>
                  </a:cubicBezTo>
                  <a:cubicBezTo>
                    <a:pt x="5658940" y="0"/>
                    <a:pt x="5694293" y="4714"/>
                    <a:pt x="5729646" y="9429"/>
                  </a:cubicBezTo>
                  <a:cubicBezTo>
                    <a:pt x="5760285" y="11786"/>
                    <a:pt x="5786211" y="33001"/>
                    <a:pt x="5790924" y="63644"/>
                  </a:cubicBezTo>
                  <a:cubicBezTo>
                    <a:pt x="5819206" y="235720"/>
                    <a:pt x="5852202" y="405438"/>
                    <a:pt x="5880484" y="577513"/>
                  </a:cubicBezTo>
                  <a:cubicBezTo>
                    <a:pt x="5894625" y="667087"/>
                    <a:pt x="5899339" y="756660"/>
                    <a:pt x="5904053" y="846234"/>
                  </a:cubicBezTo>
                  <a:cubicBezTo>
                    <a:pt x="5908767" y="916950"/>
                    <a:pt x="5904053" y="985309"/>
                    <a:pt x="5904053" y="1056025"/>
                  </a:cubicBezTo>
                  <a:lnTo>
                    <a:pt x="5911123" y="1056025"/>
                  </a:lnTo>
                  <a:close/>
                </a:path>
              </a:pathLst>
            </a:custGeom>
            <a:solidFill>
              <a:srgbClr val="F5C946"/>
            </a:solidFill>
            <a:ln w="16366" cap="flat">
              <a:noFill/>
              <a:prstDash val="solid"/>
              <a:miter/>
            </a:ln>
          </p:spPr>
          <p:txBody>
            <a:bodyPr rtlCol="0" anchor="ctr"/>
            <a:lstStyle/>
            <a:p>
              <a:endParaRPr lang="en-US"/>
            </a:p>
          </p:txBody>
        </p:sp>
        <p:pic>
          <p:nvPicPr>
            <p:cNvPr id="34" name="Picture 33">
              <a:extLst>
                <a:ext uri="{FF2B5EF4-FFF2-40B4-BE49-F238E27FC236}">
                  <a16:creationId xmlns:a16="http://schemas.microsoft.com/office/drawing/2014/main" id="{B5BDC102-C791-1E26-F000-50FF2FF49D04}"/>
                </a:ext>
              </a:extLst>
            </p:cNvPr>
            <p:cNvPicPr>
              <a:picLocks noChangeAspect="1"/>
            </p:cNvPicPr>
            <p:nvPr/>
          </p:nvPicPr>
          <p:blipFill>
            <a:blip r:embed="rId3"/>
            <a:srcRect/>
            <a:stretch/>
          </p:blipFill>
          <p:spPr>
            <a:xfrm>
              <a:off x="1647846" y="1410345"/>
              <a:ext cx="1159634" cy="2562728"/>
            </a:xfrm>
            <a:prstGeom prst="rect">
              <a:avLst/>
            </a:prstGeom>
          </p:spPr>
        </p:pic>
        <p:sp>
          <p:nvSpPr>
            <p:cNvPr id="37" name="TextBox 36">
              <a:extLst>
                <a:ext uri="{FF2B5EF4-FFF2-40B4-BE49-F238E27FC236}">
                  <a16:creationId xmlns:a16="http://schemas.microsoft.com/office/drawing/2014/main" id="{3FAC31E4-0272-861E-14A0-DDFE07A44B90}"/>
                </a:ext>
              </a:extLst>
            </p:cNvPr>
            <p:cNvSpPr txBox="1"/>
            <p:nvPr/>
          </p:nvSpPr>
          <p:spPr>
            <a:xfrm>
              <a:off x="1221179" y="4160299"/>
              <a:ext cx="1749151" cy="369332"/>
            </a:xfrm>
            <a:prstGeom prst="rect">
              <a:avLst/>
            </a:prstGeom>
            <a:noFill/>
          </p:spPr>
          <p:txBody>
            <a:bodyPr wrap="square" rtlCol="0">
              <a:spAutoFit/>
            </a:bodyPr>
            <a:lstStyle/>
            <a:p>
              <a:r>
                <a:rPr lang="en-GB"/>
                <a:t>Pedestal tomb</a:t>
              </a:r>
            </a:p>
          </p:txBody>
        </p:sp>
      </p:grpSp>
      <p:grpSp>
        <p:nvGrpSpPr>
          <p:cNvPr id="41" name="Group 40" descr="A line drawing of a stone sculpture of an angel">
            <a:extLst>
              <a:ext uri="{FF2B5EF4-FFF2-40B4-BE49-F238E27FC236}">
                <a16:creationId xmlns:a16="http://schemas.microsoft.com/office/drawing/2014/main" id="{83516667-6585-7471-1BAC-3F76E0CB4561}"/>
              </a:ext>
            </a:extLst>
          </p:cNvPr>
          <p:cNvGrpSpPr/>
          <p:nvPr/>
        </p:nvGrpSpPr>
        <p:grpSpPr>
          <a:xfrm>
            <a:off x="3598467" y="1695309"/>
            <a:ext cx="1944024" cy="2966255"/>
            <a:chOff x="5073580" y="1648631"/>
            <a:chExt cx="1944024" cy="2966255"/>
          </a:xfrm>
        </p:grpSpPr>
        <p:pic>
          <p:nvPicPr>
            <p:cNvPr id="35" name="Picture 34">
              <a:extLst>
                <a:ext uri="{FF2B5EF4-FFF2-40B4-BE49-F238E27FC236}">
                  <a16:creationId xmlns:a16="http://schemas.microsoft.com/office/drawing/2014/main" id="{3BE04CB5-4FC5-6B71-15D8-78B5855138FA}"/>
                </a:ext>
              </a:extLst>
            </p:cNvPr>
            <p:cNvPicPr>
              <a:picLocks noChangeAspect="1"/>
            </p:cNvPicPr>
            <p:nvPr/>
          </p:nvPicPr>
          <p:blipFill>
            <a:blip r:embed="rId4"/>
            <a:srcRect/>
            <a:stretch/>
          </p:blipFill>
          <p:spPr>
            <a:xfrm>
              <a:off x="5205506" y="1648631"/>
              <a:ext cx="1449646" cy="2296469"/>
            </a:xfrm>
            <a:prstGeom prst="rect">
              <a:avLst/>
            </a:prstGeom>
          </p:spPr>
        </p:pic>
        <p:sp>
          <p:nvSpPr>
            <p:cNvPr id="36" name="Picture 3" descr="Decorative shape">
              <a:extLst>
                <a:ext uri="{FF2B5EF4-FFF2-40B4-BE49-F238E27FC236}">
                  <a16:creationId xmlns:a16="http://schemas.microsoft.com/office/drawing/2014/main" id="{373EAFAE-2BBD-634B-A1AF-8B6FDA2AEE31}"/>
                </a:ext>
              </a:extLst>
            </p:cNvPr>
            <p:cNvSpPr/>
            <p:nvPr/>
          </p:nvSpPr>
          <p:spPr>
            <a:xfrm>
              <a:off x="5073580" y="3999192"/>
              <a:ext cx="1944024" cy="615694"/>
            </a:xfrm>
            <a:custGeom>
              <a:avLst/>
              <a:gdLst>
                <a:gd name="connsiteX0" fmla="*/ 5911123 w 5925345"/>
                <a:gd name="connsiteY0" fmla="*/ 1060739 h 1876623"/>
                <a:gd name="connsiteX1" fmla="*/ 5925264 w 5925345"/>
                <a:gd name="connsiteY1" fmla="*/ 1383675 h 1876623"/>
                <a:gd name="connsiteX2" fmla="*/ 5814493 w 5925345"/>
                <a:gd name="connsiteY2" fmla="*/ 1480320 h 1876623"/>
                <a:gd name="connsiteX3" fmla="*/ 4867040 w 5925345"/>
                <a:gd name="connsiteY3" fmla="*/ 1572251 h 1876623"/>
                <a:gd name="connsiteX4" fmla="*/ 4518226 w 5925345"/>
                <a:gd name="connsiteY4" fmla="*/ 1605252 h 1876623"/>
                <a:gd name="connsiteX5" fmla="*/ 3896018 w 5925345"/>
                <a:gd name="connsiteY5" fmla="*/ 1657110 h 1876623"/>
                <a:gd name="connsiteX6" fmla="*/ 3221959 w 5925345"/>
                <a:gd name="connsiteY6" fmla="*/ 1694825 h 1876623"/>
                <a:gd name="connsiteX7" fmla="*/ 2203800 w 5925345"/>
                <a:gd name="connsiteY7" fmla="*/ 1746683 h 1876623"/>
                <a:gd name="connsiteX8" fmla="*/ 1694721 w 5925345"/>
                <a:gd name="connsiteY8" fmla="*/ 1774970 h 1876623"/>
                <a:gd name="connsiteX9" fmla="*/ 657708 w 5925345"/>
                <a:gd name="connsiteY9" fmla="*/ 1862186 h 1876623"/>
                <a:gd name="connsiteX10" fmla="*/ 341890 w 5925345"/>
                <a:gd name="connsiteY10" fmla="*/ 1869258 h 1876623"/>
                <a:gd name="connsiteX11" fmla="*/ 245259 w 5925345"/>
                <a:gd name="connsiteY11" fmla="*/ 1848043 h 1876623"/>
                <a:gd name="connsiteX12" fmla="*/ 158056 w 5925345"/>
                <a:gd name="connsiteY12" fmla="*/ 1760827 h 1876623"/>
                <a:gd name="connsiteX13" fmla="*/ 4861 w 5925345"/>
                <a:gd name="connsiteY13" fmla="*/ 865091 h 1876623"/>
                <a:gd name="connsiteX14" fmla="*/ 35500 w 5925345"/>
                <a:gd name="connsiteY14" fmla="*/ 619943 h 1876623"/>
                <a:gd name="connsiteX15" fmla="*/ 110919 w 5925345"/>
                <a:gd name="connsiteY15" fmla="*/ 372437 h 1876623"/>
                <a:gd name="connsiteX16" fmla="*/ 247616 w 5925345"/>
                <a:gd name="connsiteY16" fmla="*/ 285221 h 1876623"/>
                <a:gd name="connsiteX17" fmla="*/ 506869 w 5925345"/>
                <a:gd name="connsiteY17" fmla="*/ 285221 h 1876623"/>
                <a:gd name="connsiteX18" fmla="*/ 1081941 w 5925345"/>
                <a:gd name="connsiteY18" fmla="*/ 266363 h 1876623"/>
                <a:gd name="connsiteX19" fmla="*/ 1534455 w 5925345"/>
                <a:gd name="connsiteY19" fmla="*/ 252220 h 1876623"/>
                <a:gd name="connsiteX20" fmla="*/ 2957992 w 5925345"/>
                <a:gd name="connsiteY20" fmla="*/ 214505 h 1876623"/>
                <a:gd name="connsiteX21" fmla="*/ 3679188 w 5925345"/>
                <a:gd name="connsiteY21" fmla="*/ 153218 h 1876623"/>
                <a:gd name="connsiteX22" fmla="*/ 4108134 w 5925345"/>
                <a:gd name="connsiteY22" fmla="*/ 113145 h 1876623"/>
                <a:gd name="connsiteX23" fmla="*/ 4704417 w 5925345"/>
                <a:gd name="connsiteY23" fmla="*/ 40072 h 1876623"/>
                <a:gd name="connsiteX24" fmla="*/ 5006094 w 5925345"/>
                <a:gd name="connsiteY24" fmla="*/ 16500 h 1876623"/>
                <a:gd name="connsiteX25" fmla="*/ 5623588 w 5925345"/>
                <a:gd name="connsiteY25" fmla="*/ 0 h 1876623"/>
                <a:gd name="connsiteX26" fmla="*/ 5729646 w 5925345"/>
                <a:gd name="connsiteY26" fmla="*/ 9429 h 1876623"/>
                <a:gd name="connsiteX27" fmla="*/ 5790924 w 5925345"/>
                <a:gd name="connsiteY27" fmla="*/ 63644 h 1876623"/>
                <a:gd name="connsiteX28" fmla="*/ 5880484 w 5925345"/>
                <a:gd name="connsiteY28" fmla="*/ 577513 h 1876623"/>
                <a:gd name="connsiteX29" fmla="*/ 5904053 w 5925345"/>
                <a:gd name="connsiteY29" fmla="*/ 846234 h 1876623"/>
                <a:gd name="connsiteX30" fmla="*/ 5904053 w 5925345"/>
                <a:gd name="connsiteY30" fmla="*/ 1056025 h 1876623"/>
                <a:gd name="connsiteX31" fmla="*/ 5911123 w 5925345"/>
                <a:gd name="connsiteY31" fmla="*/ 1056025 h 1876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925345" h="1876623">
                  <a:moveTo>
                    <a:pt x="5911123" y="1060739"/>
                  </a:moveTo>
                  <a:cubicBezTo>
                    <a:pt x="5915837" y="1166813"/>
                    <a:pt x="5920551" y="1275244"/>
                    <a:pt x="5925264" y="1383675"/>
                  </a:cubicBezTo>
                  <a:cubicBezTo>
                    <a:pt x="5927621" y="1433176"/>
                    <a:pt x="5878127" y="1477963"/>
                    <a:pt x="5814493" y="1480320"/>
                  </a:cubicBezTo>
                  <a:cubicBezTo>
                    <a:pt x="5496318" y="1494463"/>
                    <a:pt x="5180500" y="1525107"/>
                    <a:pt x="4867040" y="1572251"/>
                  </a:cubicBezTo>
                  <a:cubicBezTo>
                    <a:pt x="4751554" y="1588751"/>
                    <a:pt x="4633711" y="1595823"/>
                    <a:pt x="4518226" y="1605252"/>
                  </a:cubicBezTo>
                  <a:cubicBezTo>
                    <a:pt x="4310823" y="1624109"/>
                    <a:pt x="4103420" y="1642967"/>
                    <a:pt x="3896018" y="1657110"/>
                  </a:cubicBezTo>
                  <a:cubicBezTo>
                    <a:pt x="3672117" y="1673610"/>
                    <a:pt x="3445860" y="1690111"/>
                    <a:pt x="3221959" y="1694825"/>
                  </a:cubicBezTo>
                  <a:cubicBezTo>
                    <a:pt x="2882573" y="1704254"/>
                    <a:pt x="2540830" y="1716040"/>
                    <a:pt x="2203800" y="1746683"/>
                  </a:cubicBezTo>
                  <a:cubicBezTo>
                    <a:pt x="2034107" y="1760827"/>
                    <a:pt x="1864414" y="1763184"/>
                    <a:pt x="1694721" y="1774970"/>
                  </a:cubicBezTo>
                  <a:cubicBezTo>
                    <a:pt x="1348264" y="1798542"/>
                    <a:pt x="1001808" y="1812685"/>
                    <a:pt x="657708" y="1862186"/>
                  </a:cubicBezTo>
                  <a:cubicBezTo>
                    <a:pt x="554006" y="1878686"/>
                    <a:pt x="447948" y="1881044"/>
                    <a:pt x="341890" y="1869258"/>
                  </a:cubicBezTo>
                  <a:cubicBezTo>
                    <a:pt x="308894" y="1864543"/>
                    <a:pt x="275898" y="1857472"/>
                    <a:pt x="245259" y="1848043"/>
                  </a:cubicBezTo>
                  <a:cubicBezTo>
                    <a:pt x="198122" y="1831542"/>
                    <a:pt x="167483" y="1807971"/>
                    <a:pt x="158056" y="1760827"/>
                  </a:cubicBezTo>
                  <a:cubicBezTo>
                    <a:pt x="110919" y="1461463"/>
                    <a:pt x="59068" y="1164456"/>
                    <a:pt x="4861" y="865091"/>
                  </a:cubicBezTo>
                  <a:cubicBezTo>
                    <a:pt x="-6924" y="782590"/>
                    <a:pt x="2504" y="697730"/>
                    <a:pt x="35500" y="619943"/>
                  </a:cubicBezTo>
                  <a:cubicBezTo>
                    <a:pt x="66139" y="539798"/>
                    <a:pt x="103848" y="459654"/>
                    <a:pt x="110919" y="372437"/>
                  </a:cubicBezTo>
                  <a:cubicBezTo>
                    <a:pt x="115633" y="315864"/>
                    <a:pt x="169840" y="285221"/>
                    <a:pt x="247616" y="285221"/>
                  </a:cubicBezTo>
                  <a:cubicBezTo>
                    <a:pt x="334820" y="285221"/>
                    <a:pt x="419666" y="287578"/>
                    <a:pt x="506869" y="285221"/>
                  </a:cubicBezTo>
                  <a:cubicBezTo>
                    <a:pt x="697774" y="280507"/>
                    <a:pt x="891036" y="273435"/>
                    <a:pt x="1081941" y="266363"/>
                  </a:cubicBezTo>
                  <a:cubicBezTo>
                    <a:pt x="1232779" y="261649"/>
                    <a:pt x="1383617" y="249863"/>
                    <a:pt x="1534455" y="252220"/>
                  </a:cubicBezTo>
                  <a:cubicBezTo>
                    <a:pt x="2010539" y="256935"/>
                    <a:pt x="2484265" y="235720"/>
                    <a:pt x="2957992" y="214505"/>
                  </a:cubicBezTo>
                  <a:cubicBezTo>
                    <a:pt x="3198391" y="205076"/>
                    <a:pt x="3438789" y="174433"/>
                    <a:pt x="3679188" y="153218"/>
                  </a:cubicBezTo>
                  <a:cubicBezTo>
                    <a:pt x="3822956" y="141432"/>
                    <a:pt x="3964366" y="129646"/>
                    <a:pt x="4108134" y="113145"/>
                  </a:cubicBezTo>
                  <a:cubicBezTo>
                    <a:pt x="4308466" y="89574"/>
                    <a:pt x="4506442" y="63644"/>
                    <a:pt x="4704417" y="40072"/>
                  </a:cubicBezTo>
                  <a:cubicBezTo>
                    <a:pt x="4803404" y="28286"/>
                    <a:pt x="4904749" y="21215"/>
                    <a:pt x="5006094" y="16500"/>
                  </a:cubicBezTo>
                  <a:cubicBezTo>
                    <a:pt x="5211139" y="9429"/>
                    <a:pt x="5418542" y="4714"/>
                    <a:pt x="5623588" y="0"/>
                  </a:cubicBezTo>
                  <a:cubicBezTo>
                    <a:pt x="5658940" y="0"/>
                    <a:pt x="5694293" y="4714"/>
                    <a:pt x="5729646" y="9429"/>
                  </a:cubicBezTo>
                  <a:cubicBezTo>
                    <a:pt x="5760285" y="11786"/>
                    <a:pt x="5786211" y="33001"/>
                    <a:pt x="5790924" y="63644"/>
                  </a:cubicBezTo>
                  <a:cubicBezTo>
                    <a:pt x="5819206" y="235720"/>
                    <a:pt x="5852202" y="405438"/>
                    <a:pt x="5880484" y="577513"/>
                  </a:cubicBezTo>
                  <a:cubicBezTo>
                    <a:pt x="5894625" y="667087"/>
                    <a:pt x="5899339" y="756660"/>
                    <a:pt x="5904053" y="846234"/>
                  </a:cubicBezTo>
                  <a:cubicBezTo>
                    <a:pt x="5908767" y="916950"/>
                    <a:pt x="5904053" y="985309"/>
                    <a:pt x="5904053" y="1056025"/>
                  </a:cubicBezTo>
                  <a:lnTo>
                    <a:pt x="5911123" y="1056025"/>
                  </a:lnTo>
                  <a:close/>
                </a:path>
              </a:pathLst>
            </a:custGeom>
            <a:solidFill>
              <a:srgbClr val="F5C946"/>
            </a:solidFill>
            <a:ln w="16366" cap="flat">
              <a:noFill/>
              <a:prstDash val="solid"/>
              <a:miter/>
            </a:ln>
          </p:spPr>
          <p:txBody>
            <a:bodyPr rtlCol="0" anchor="ctr"/>
            <a:lstStyle/>
            <a:p>
              <a:endParaRPr lang="en-US"/>
            </a:p>
          </p:txBody>
        </p:sp>
        <p:sp>
          <p:nvSpPr>
            <p:cNvPr id="38" name="TextBox 37">
              <a:extLst>
                <a:ext uri="{FF2B5EF4-FFF2-40B4-BE49-F238E27FC236}">
                  <a16:creationId xmlns:a16="http://schemas.microsoft.com/office/drawing/2014/main" id="{EAE0FA3A-84D0-E0E3-71C7-A560931EEF9C}"/>
                </a:ext>
              </a:extLst>
            </p:cNvPr>
            <p:cNvSpPr txBox="1"/>
            <p:nvPr/>
          </p:nvSpPr>
          <p:spPr>
            <a:xfrm>
              <a:off x="5442378" y="4143430"/>
              <a:ext cx="1241349" cy="369332"/>
            </a:xfrm>
            <a:prstGeom prst="rect">
              <a:avLst/>
            </a:prstGeom>
            <a:noFill/>
          </p:spPr>
          <p:txBody>
            <a:bodyPr wrap="square" rtlCol="0">
              <a:spAutoFit/>
            </a:bodyPr>
            <a:lstStyle/>
            <a:p>
              <a:r>
                <a:rPr lang="en-GB"/>
                <a:t>Sculpture</a:t>
              </a:r>
            </a:p>
          </p:txBody>
        </p:sp>
      </p:grpSp>
      <p:grpSp>
        <p:nvGrpSpPr>
          <p:cNvPr id="19" name="Group 18" descr="A drawing of a woman in robes praying">
            <a:extLst>
              <a:ext uri="{FF2B5EF4-FFF2-40B4-BE49-F238E27FC236}">
                <a16:creationId xmlns:a16="http://schemas.microsoft.com/office/drawing/2014/main" id="{EDC6E9A9-68D2-C714-6A2F-E5BEE6A426F6}"/>
              </a:ext>
            </a:extLst>
          </p:cNvPr>
          <p:cNvGrpSpPr/>
          <p:nvPr/>
        </p:nvGrpSpPr>
        <p:grpSpPr>
          <a:xfrm>
            <a:off x="374073" y="5073441"/>
            <a:ext cx="2026049" cy="1476215"/>
            <a:chOff x="7051329" y="1079462"/>
            <a:chExt cx="2026049" cy="1476215"/>
          </a:xfrm>
        </p:grpSpPr>
        <p:grpSp>
          <p:nvGrpSpPr>
            <p:cNvPr id="20" name="Group 19">
              <a:extLst>
                <a:ext uri="{FF2B5EF4-FFF2-40B4-BE49-F238E27FC236}">
                  <a16:creationId xmlns:a16="http://schemas.microsoft.com/office/drawing/2014/main" id="{E2E313DA-7E63-393A-5C38-562A9653CF3F}"/>
                </a:ext>
              </a:extLst>
            </p:cNvPr>
            <p:cNvGrpSpPr/>
            <p:nvPr/>
          </p:nvGrpSpPr>
          <p:grpSpPr>
            <a:xfrm>
              <a:off x="7051329" y="1079462"/>
              <a:ext cx="2026049" cy="1476215"/>
              <a:chOff x="7252927" y="1075414"/>
              <a:chExt cx="2026049" cy="1476215"/>
            </a:xfrm>
          </p:grpSpPr>
          <p:sp>
            <p:nvSpPr>
              <p:cNvPr id="22" name="Rectangle: Rounded Corners 21">
                <a:extLst>
                  <a:ext uri="{FF2B5EF4-FFF2-40B4-BE49-F238E27FC236}">
                    <a16:creationId xmlns:a16="http://schemas.microsoft.com/office/drawing/2014/main" id="{EFD3A79A-74CA-84F9-45BA-025A0E0925FD}"/>
                  </a:ext>
                </a:extLst>
              </p:cNvPr>
              <p:cNvSpPr/>
              <p:nvPr/>
            </p:nvSpPr>
            <p:spPr>
              <a:xfrm>
                <a:off x="7607242" y="1209193"/>
                <a:ext cx="1671734" cy="1284514"/>
              </a:xfrm>
              <a:prstGeom prst="roundRect">
                <a:avLst/>
              </a:prstGeom>
              <a:noFill/>
              <a:ln w="38100">
                <a:solidFill>
                  <a:srgbClr val="7AA6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3" name="Picture 22" descr="A cartoon of a person wearing a white robe&#10;&#10;Description automatically generated">
                <a:extLst>
                  <a:ext uri="{FF2B5EF4-FFF2-40B4-BE49-F238E27FC236}">
                    <a16:creationId xmlns:a16="http://schemas.microsoft.com/office/drawing/2014/main" id="{B14A3047-4179-B8BD-6198-1E6A5475FB19}"/>
                  </a:ext>
                </a:extLst>
              </p:cNvPr>
              <p:cNvPicPr>
                <a:picLocks noChangeAspect="1"/>
              </p:cNvPicPr>
              <p:nvPr/>
            </p:nvPicPr>
            <p:blipFill>
              <a:blip r:embed="rId5"/>
              <a:stretch>
                <a:fillRect/>
              </a:stretch>
            </p:blipFill>
            <p:spPr>
              <a:xfrm>
                <a:off x="7252927" y="1075414"/>
                <a:ext cx="655269" cy="1476215"/>
              </a:xfrm>
              <a:prstGeom prst="rect">
                <a:avLst/>
              </a:prstGeom>
            </p:spPr>
          </p:pic>
        </p:grpSp>
        <p:sp>
          <p:nvSpPr>
            <p:cNvPr id="21" name="TextBox 20">
              <a:extLst>
                <a:ext uri="{FF2B5EF4-FFF2-40B4-BE49-F238E27FC236}">
                  <a16:creationId xmlns:a16="http://schemas.microsoft.com/office/drawing/2014/main" id="{53FB90B3-F9F1-F568-C52F-018CD05C1D5C}"/>
                </a:ext>
              </a:extLst>
            </p:cNvPr>
            <p:cNvSpPr txBox="1"/>
            <p:nvPr/>
          </p:nvSpPr>
          <p:spPr>
            <a:xfrm>
              <a:off x="7665144" y="1287481"/>
              <a:ext cx="1408657" cy="1015663"/>
            </a:xfrm>
            <a:prstGeom prst="rect">
              <a:avLst/>
            </a:prstGeom>
            <a:noFill/>
          </p:spPr>
          <p:txBody>
            <a:bodyPr wrap="square">
              <a:spAutoFit/>
            </a:bodyPr>
            <a:lstStyle/>
            <a:p>
              <a:r>
                <a:rPr lang="en-GB" sz="1200" b="1">
                  <a:latin typeface="Arial"/>
                </a:rPr>
                <a:t>Mourning Figure</a:t>
              </a:r>
            </a:p>
            <a:p>
              <a:r>
                <a:rPr lang="en-GB" sz="1200">
                  <a:latin typeface="Arial"/>
                </a:rPr>
                <a:t>Grief, usually a female with draped clothes in a sorrowful pose</a:t>
              </a:r>
              <a:r>
                <a:rPr lang="en-US" sz="1200">
                  <a:latin typeface="Arial"/>
                </a:rPr>
                <a:t>.</a:t>
              </a:r>
              <a:endParaRPr lang="en-GB" sz="1200"/>
            </a:p>
          </p:txBody>
        </p:sp>
      </p:grpSp>
      <p:grpSp>
        <p:nvGrpSpPr>
          <p:cNvPr id="24" name="Group 23" descr="A drawing of a baby angel/cherub">
            <a:extLst>
              <a:ext uri="{FF2B5EF4-FFF2-40B4-BE49-F238E27FC236}">
                <a16:creationId xmlns:a16="http://schemas.microsoft.com/office/drawing/2014/main" id="{EE97ADF4-B15E-7F9E-A42F-1A0C3AEF89EC}"/>
              </a:ext>
            </a:extLst>
          </p:cNvPr>
          <p:cNvGrpSpPr/>
          <p:nvPr/>
        </p:nvGrpSpPr>
        <p:grpSpPr>
          <a:xfrm>
            <a:off x="3158975" y="4904889"/>
            <a:ext cx="2064954" cy="1587985"/>
            <a:chOff x="82169" y="914181"/>
            <a:chExt cx="2064954" cy="1587985"/>
          </a:xfrm>
        </p:grpSpPr>
        <p:grpSp>
          <p:nvGrpSpPr>
            <p:cNvPr id="25" name="Group 24">
              <a:extLst>
                <a:ext uri="{FF2B5EF4-FFF2-40B4-BE49-F238E27FC236}">
                  <a16:creationId xmlns:a16="http://schemas.microsoft.com/office/drawing/2014/main" id="{26DDCF30-3765-5415-908D-38C28642371A}"/>
                </a:ext>
              </a:extLst>
            </p:cNvPr>
            <p:cNvGrpSpPr/>
            <p:nvPr/>
          </p:nvGrpSpPr>
          <p:grpSpPr>
            <a:xfrm>
              <a:off x="82169" y="914181"/>
              <a:ext cx="2048321" cy="1568070"/>
              <a:chOff x="210987" y="913778"/>
              <a:chExt cx="2048321" cy="1568070"/>
            </a:xfrm>
          </p:grpSpPr>
          <p:sp>
            <p:nvSpPr>
              <p:cNvPr id="27" name="Rectangle: Rounded Corners 26">
                <a:extLst>
                  <a:ext uri="{FF2B5EF4-FFF2-40B4-BE49-F238E27FC236}">
                    <a16:creationId xmlns:a16="http://schemas.microsoft.com/office/drawing/2014/main" id="{966C44D4-4DF3-437D-A80B-AA862AA37B57}"/>
                  </a:ext>
                </a:extLst>
              </p:cNvPr>
              <p:cNvSpPr/>
              <p:nvPr/>
            </p:nvSpPr>
            <p:spPr>
              <a:xfrm>
                <a:off x="587574" y="1197334"/>
                <a:ext cx="1671734" cy="1284514"/>
              </a:xfrm>
              <a:prstGeom prst="roundRect">
                <a:avLst/>
              </a:prstGeom>
              <a:noFill/>
              <a:ln w="38100">
                <a:solidFill>
                  <a:srgbClr val="7AA6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8" name="Picture 27" descr="A drawing of a baby angel&#10;&#10;Description automatically generated">
                <a:extLst>
                  <a:ext uri="{FF2B5EF4-FFF2-40B4-BE49-F238E27FC236}">
                    <a16:creationId xmlns:a16="http://schemas.microsoft.com/office/drawing/2014/main" id="{3927B73F-C6F5-06BD-8368-86763A739741}"/>
                  </a:ext>
                </a:extLst>
              </p:cNvPr>
              <p:cNvPicPr>
                <a:picLocks noChangeAspect="1"/>
              </p:cNvPicPr>
              <p:nvPr/>
            </p:nvPicPr>
            <p:blipFill>
              <a:blip r:embed="rId6"/>
              <a:stretch>
                <a:fillRect/>
              </a:stretch>
            </p:blipFill>
            <p:spPr>
              <a:xfrm>
                <a:off x="210987" y="913778"/>
                <a:ext cx="1076175" cy="660497"/>
              </a:xfrm>
              <a:prstGeom prst="rect">
                <a:avLst/>
              </a:prstGeom>
            </p:spPr>
          </p:pic>
        </p:grpSp>
        <p:sp>
          <p:nvSpPr>
            <p:cNvPr id="26" name="TextBox 25">
              <a:extLst>
                <a:ext uri="{FF2B5EF4-FFF2-40B4-BE49-F238E27FC236}">
                  <a16:creationId xmlns:a16="http://schemas.microsoft.com/office/drawing/2014/main" id="{513AA38D-C016-5E92-B9F6-467B71649B13}"/>
                </a:ext>
              </a:extLst>
            </p:cNvPr>
            <p:cNvSpPr txBox="1"/>
            <p:nvPr/>
          </p:nvSpPr>
          <p:spPr>
            <a:xfrm>
              <a:off x="738466" y="1301837"/>
              <a:ext cx="1408657" cy="1200329"/>
            </a:xfrm>
            <a:prstGeom prst="rect">
              <a:avLst/>
            </a:prstGeom>
            <a:noFill/>
          </p:spPr>
          <p:txBody>
            <a:bodyPr wrap="square">
              <a:spAutoFit/>
            </a:bodyPr>
            <a:lstStyle/>
            <a:p>
              <a:r>
                <a:rPr lang="en-GB" sz="1200" b="1">
                  <a:latin typeface="Arial"/>
                </a:rPr>
                <a:t>Cherub</a:t>
              </a:r>
            </a:p>
            <a:p>
              <a:r>
                <a:rPr lang="en-GB" sz="1200">
                  <a:latin typeface="Arial"/>
                </a:rPr>
                <a:t>Angelic winged creature that accompanies the departed soul to Heaven</a:t>
              </a:r>
              <a:r>
                <a:rPr lang="en-US" sz="1200">
                  <a:latin typeface="Arial"/>
                </a:rPr>
                <a:t>.</a:t>
              </a:r>
              <a:endParaRPr lang="en-GB" sz="1200"/>
            </a:p>
          </p:txBody>
        </p:sp>
      </p:grpSp>
      <p:grpSp>
        <p:nvGrpSpPr>
          <p:cNvPr id="29" name="Group 28" descr="A line drawing of an upside-down torch">
            <a:extLst>
              <a:ext uri="{FF2B5EF4-FFF2-40B4-BE49-F238E27FC236}">
                <a16:creationId xmlns:a16="http://schemas.microsoft.com/office/drawing/2014/main" id="{742E2B8A-4836-7C43-60F7-D1DA60969EC9}"/>
              </a:ext>
            </a:extLst>
          </p:cNvPr>
          <p:cNvGrpSpPr/>
          <p:nvPr/>
        </p:nvGrpSpPr>
        <p:grpSpPr>
          <a:xfrm>
            <a:off x="6011548" y="5018898"/>
            <a:ext cx="1981245" cy="1585303"/>
            <a:chOff x="149246" y="5151167"/>
            <a:chExt cx="1981245" cy="1585303"/>
          </a:xfrm>
        </p:grpSpPr>
        <p:sp>
          <p:nvSpPr>
            <p:cNvPr id="30" name="Rectangle: Rounded Corners 29">
              <a:extLst>
                <a:ext uri="{FF2B5EF4-FFF2-40B4-BE49-F238E27FC236}">
                  <a16:creationId xmlns:a16="http://schemas.microsoft.com/office/drawing/2014/main" id="{FB08CA34-EA04-3B9B-2F86-B1F456C98266}"/>
                </a:ext>
              </a:extLst>
            </p:cNvPr>
            <p:cNvSpPr/>
            <p:nvPr/>
          </p:nvSpPr>
          <p:spPr>
            <a:xfrm>
              <a:off x="458756" y="5333241"/>
              <a:ext cx="1671734" cy="1284514"/>
            </a:xfrm>
            <a:prstGeom prst="roundRect">
              <a:avLst/>
            </a:prstGeom>
            <a:noFill/>
            <a:ln w="38100">
              <a:solidFill>
                <a:srgbClr val="7AA6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1" name="Picture 30">
              <a:extLst>
                <a:ext uri="{FF2B5EF4-FFF2-40B4-BE49-F238E27FC236}">
                  <a16:creationId xmlns:a16="http://schemas.microsoft.com/office/drawing/2014/main" id="{86A4B931-CBFA-B10C-BA95-2BF304D4E8A2}"/>
                </a:ext>
              </a:extLst>
            </p:cNvPr>
            <p:cNvPicPr>
              <a:picLocks noChangeAspect="1"/>
            </p:cNvPicPr>
            <p:nvPr/>
          </p:nvPicPr>
          <p:blipFill>
            <a:blip r:embed="rId7"/>
            <a:srcRect/>
            <a:stretch/>
          </p:blipFill>
          <p:spPr>
            <a:xfrm>
              <a:off x="149246" y="5151167"/>
              <a:ext cx="539740" cy="1585303"/>
            </a:xfrm>
            <a:prstGeom prst="rect">
              <a:avLst/>
            </a:prstGeom>
          </p:spPr>
        </p:pic>
        <p:sp>
          <p:nvSpPr>
            <p:cNvPr id="32" name="TextBox 31">
              <a:extLst>
                <a:ext uri="{FF2B5EF4-FFF2-40B4-BE49-F238E27FC236}">
                  <a16:creationId xmlns:a16="http://schemas.microsoft.com/office/drawing/2014/main" id="{FE66875A-12FD-9658-9F4A-5AF98B6B5D51}"/>
                </a:ext>
              </a:extLst>
            </p:cNvPr>
            <p:cNvSpPr txBox="1"/>
            <p:nvPr/>
          </p:nvSpPr>
          <p:spPr>
            <a:xfrm>
              <a:off x="818291" y="5477211"/>
              <a:ext cx="1312200" cy="1015663"/>
            </a:xfrm>
            <a:prstGeom prst="rect">
              <a:avLst/>
            </a:prstGeom>
            <a:noFill/>
          </p:spPr>
          <p:txBody>
            <a:bodyPr wrap="square">
              <a:spAutoFit/>
            </a:bodyPr>
            <a:lstStyle/>
            <a:p>
              <a:r>
                <a:rPr lang="en-GB" sz="1200" b="1">
                  <a:latin typeface="Arial"/>
                </a:rPr>
                <a:t>Torch</a:t>
              </a:r>
            </a:p>
            <a:p>
              <a:r>
                <a:rPr lang="en-GB" sz="1200">
                  <a:latin typeface="Arial"/>
                </a:rPr>
                <a:t>Life everlasting or life put out if pointing downward.</a:t>
              </a:r>
              <a:endParaRPr lang="en-GB" sz="1200"/>
            </a:p>
          </p:txBody>
        </p:sp>
      </p:grpSp>
      <p:pic>
        <p:nvPicPr>
          <p:cNvPr id="15" name="Picture Placeholder 14" descr="A picture of a pedestal tomb with a women in robes, representing grief, on top of it.">
            <a:extLst>
              <a:ext uri="{FF2B5EF4-FFF2-40B4-BE49-F238E27FC236}">
                <a16:creationId xmlns:a16="http://schemas.microsoft.com/office/drawing/2014/main" id="{B3323007-67BB-82DF-1680-2D58BC7DB0D5}"/>
              </a:ext>
            </a:extLst>
          </p:cNvPr>
          <p:cNvPicPr>
            <a:picLocks noGrp="1" noChangeAspect="1"/>
          </p:cNvPicPr>
          <p:nvPr>
            <p:ph type="pic" sz="quarter" idx="10"/>
          </p:nvPr>
        </p:nvPicPr>
        <p:blipFill>
          <a:blip r:embed="rId8"/>
          <a:stretch>
            <a:fillRect/>
          </a:stretch>
        </p:blipFill>
        <p:spPr>
          <a:xfrm rot="16200000">
            <a:off x="7131176" y="1798223"/>
            <a:ext cx="6859048" cy="3262601"/>
          </a:xfrm>
        </p:spPr>
      </p:pic>
      <p:grpSp>
        <p:nvGrpSpPr>
          <p:cNvPr id="2" name="Post-It" descr="Post-it note to highlight text">
            <a:extLst>
              <a:ext uri="{FF2B5EF4-FFF2-40B4-BE49-F238E27FC236}">
                <a16:creationId xmlns:a16="http://schemas.microsoft.com/office/drawing/2014/main" id="{6F617E92-FD97-9BA5-A024-84A994C10D24}"/>
              </a:ext>
            </a:extLst>
          </p:cNvPr>
          <p:cNvGrpSpPr/>
          <p:nvPr/>
        </p:nvGrpSpPr>
        <p:grpSpPr>
          <a:xfrm>
            <a:off x="5879378" y="1075413"/>
            <a:ext cx="2941177" cy="3998027"/>
            <a:chOff x="7888590" y="3377946"/>
            <a:chExt cx="3236716" cy="2985202"/>
          </a:xfrm>
        </p:grpSpPr>
        <p:sp>
          <p:nvSpPr>
            <p:cNvPr id="4" name="Decorative-Blob">
              <a:extLst>
                <a:ext uri="{FF2B5EF4-FFF2-40B4-BE49-F238E27FC236}">
                  <a16:creationId xmlns:a16="http://schemas.microsoft.com/office/drawing/2014/main" id="{1D046325-1E11-B18E-7233-B88427221587}"/>
                </a:ext>
                <a:ext uri="{C183D7F6-B498-43B3-948B-1728B52AA6E4}">
                  <adec:decorative xmlns:adec="http://schemas.microsoft.com/office/drawing/2017/decorative" val="0"/>
                </a:ext>
              </a:extLst>
            </p:cNvPr>
            <p:cNvSpPr/>
            <p:nvPr/>
          </p:nvSpPr>
          <p:spPr>
            <a:xfrm>
              <a:off x="7888590" y="3758946"/>
              <a:ext cx="3236716" cy="2604202"/>
            </a:xfrm>
            <a:custGeom>
              <a:avLst/>
              <a:gdLst>
                <a:gd name="connsiteX0" fmla="*/ 83763 w 3236716"/>
                <a:gd name="connsiteY0" fmla="*/ 389447 h 2604202"/>
                <a:gd name="connsiteX1" fmla="*/ 8409 w 3236716"/>
                <a:gd name="connsiteY1" fmla="*/ 1164879 h 2604202"/>
                <a:gd name="connsiteX2" fmla="*/ 131527 w 3236716"/>
                <a:gd name="connsiteY2" fmla="*/ 2394774 h 2604202"/>
                <a:gd name="connsiteX3" fmla="*/ 1215616 w 3236716"/>
                <a:gd name="connsiteY3" fmla="*/ 2531635 h 2604202"/>
                <a:gd name="connsiteX4" fmla="*/ 2332426 w 3236716"/>
                <a:gd name="connsiteY4" fmla="*/ 2599667 h 2604202"/>
                <a:gd name="connsiteX5" fmla="*/ 3105594 w 3236716"/>
                <a:gd name="connsiteY5" fmla="*/ 2450509 h 2604202"/>
                <a:gd name="connsiteX6" fmla="*/ 3227915 w 3236716"/>
                <a:gd name="connsiteY6" fmla="*/ 2066914 h 2604202"/>
                <a:gd name="connsiteX7" fmla="*/ 3199776 w 3236716"/>
                <a:gd name="connsiteY7" fmla="*/ 1240492 h 2604202"/>
                <a:gd name="connsiteX8" fmla="*/ 3163499 w 3236716"/>
                <a:gd name="connsiteY8" fmla="*/ 620559 h 2604202"/>
                <a:gd name="connsiteX9" fmla="*/ 3024577 w 3236716"/>
                <a:gd name="connsiteY9" fmla="*/ 180003 h 2604202"/>
                <a:gd name="connsiteX10" fmla="*/ 2670105 w 3236716"/>
                <a:gd name="connsiteY10" fmla="*/ 88367 h 2604202"/>
                <a:gd name="connsiteX11" fmla="*/ 918832 w 3236716"/>
                <a:gd name="connsiteY11" fmla="*/ 27499 h 2604202"/>
                <a:gd name="connsiteX12" fmla="*/ 257009 w 3236716"/>
                <a:gd name="connsiteY12" fmla="*/ 105468 h 2604202"/>
                <a:gd name="connsiteX13" fmla="*/ 83763 w 3236716"/>
                <a:gd name="connsiteY13" fmla="*/ 389447 h 2604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36716" h="2604202">
                  <a:moveTo>
                    <a:pt x="83763" y="389447"/>
                  </a:moveTo>
                  <a:cubicBezTo>
                    <a:pt x="64669" y="716290"/>
                    <a:pt x="29438" y="838134"/>
                    <a:pt x="8409" y="1164879"/>
                  </a:cubicBezTo>
                  <a:cubicBezTo>
                    <a:pt x="-394" y="1301603"/>
                    <a:pt x="-33159" y="2316686"/>
                    <a:pt x="131527" y="2394774"/>
                  </a:cubicBezTo>
                  <a:cubicBezTo>
                    <a:pt x="497576" y="2568273"/>
                    <a:pt x="860750" y="2517674"/>
                    <a:pt x="1215616" y="2531635"/>
                  </a:cubicBezTo>
                  <a:cubicBezTo>
                    <a:pt x="1579285" y="2545921"/>
                    <a:pt x="1934910" y="2622272"/>
                    <a:pt x="2332426" y="2599667"/>
                  </a:cubicBezTo>
                  <a:cubicBezTo>
                    <a:pt x="2495390" y="2590408"/>
                    <a:pt x="2985226" y="2559846"/>
                    <a:pt x="3105594" y="2450509"/>
                  </a:cubicBezTo>
                  <a:cubicBezTo>
                    <a:pt x="3209506" y="2356073"/>
                    <a:pt x="3217571" y="2197243"/>
                    <a:pt x="3227915" y="2066914"/>
                  </a:cubicBezTo>
                  <a:cubicBezTo>
                    <a:pt x="3251352" y="1771896"/>
                    <a:pt x="3221948" y="1533778"/>
                    <a:pt x="3199776" y="1240492"/>
                  </a:cubicBezTo>
                  <a:cubicBezTo>
                    <a:pt x="3186647" y="1066595"/>
                    <a:pt x="3173880" y="794866"/>
                    <a:pt x="3163499" y="620559"/>
                  </a:cubicBezTo>
                  <a:cubicBezTo>
                    <a:pt x="3152866" y="441577"/>
                    <a:pt x="3207806" y="282935"/>
                    <a:pt x="3024577" y="180003"/>
                  </a:cubicBezTo>
                  <a:cubicBezTo>
                    <a:pt x="2924578" y="123816"/>
                    <a:pt x="2783406" y="100722"/>
                    <a:pt x="2670105" y="88367"/>
                  </a:cubicBezTo>
                  <a:cubicBezTo>
                    <a:pt x="2045853" y="20298"/>
                    <a:pt x="1579734" y="-36327"/>
                    <a:pt x="918832" y="27499"/>
                  </a:cubicBezTo>
                  <a:cubicBezTo>
                    <a:pt x="745720" y="44216"/>
                    <a:pt x="414714" y="32219"/>
                    <a:pt x="257009" y="105468"/>
                  </a:cubicBezTo>
                  <a:cubicBezTo>
                    <a:pt x="138992" y="160284"/>
                    <a:pt x="87976" y="251277"/>
                    <a:pt x="83763" y="389447"/>
                  </a:cubicBezTo>
                  <a:close/>
                </a:path>
              </a:pathLst>
            </a:custGeom>
            <a:solidFill>
              <a:srgbClr val="F5B6CD"/>
            </a:solidFill>
            <a:ln w="3609" cap="flat">
              <a:noFill/>
              <a:prstDash val="solid"/>
              <a:round/>
            </a:ln>
          </p:spPr>
          <p:txBody>
            <a:bodyPr rtlCol="0" anchor="ctr"/>
            <a:lstStyle/>
            <a:p>
              <a:endParaRPr lang="en-US"/>
            </a:p>
          </p:txBody>
        </p:sp>
        <p:sp>
          <p:nvSpPr>
            <p:cNvPr id="5" name="Main-Text" descr="Post-it note to highlight text">
              <a:extLst>
                <a:ext uri="{FF2B5EF4-FFF2-40B4-BE49-F238E27FC236}">
                  <a16:creationId xmlns:a16="http://schemas.microsoft.com/office/drawing/2014/main" id="{8A36CA91-43E7-E645-30CB-31E3B631E77E}"/>
                </a:ext>
              </a:extLst>
            </p:cNvPr>
            <p:cNvSpPr txBox="1"/>
            <p:nvPr/>
          </p:nvSpPr>
          <p:spPr>
            <a:xfrm>
              <a:off x="8034041" y="4045384"/>
              <a:ext cx="2921707" cy="1930380"/>
            </a:xfrm>
            <a:prstGeom prst="rect">
              <a:avLst/>
            </a:prstGeom>
            <a:noFill/>
          </p:spPr>
          <p:txBody>
            <a:bodyPr wrap="square" rtlCol="0">
              <a:spAutoFit/>
            </a:bodyPr>
            <a:lstStyle/>
            <a:p>
              <a:r>
                <a:rPr lang="en-GB"/>
                <a:t>It is the </a:t>
              </a:r>
              <a:r>
                <a:rPr lang="en-GB">
                  <a:hlinkClick r:id="rId9">
                    <a:extLst>
                      <a:ext uri="{A12FA001-AC4F-418D-AE19-62706E023703}">
                        <ahyp:hlinkClr xmlns:ahyp="http://schemas.microsoft.com/office/drawing/2018/hyperlinkcolor" val="tx"/>
                      </a:ext>
                    </a:extLst>
                  </a:hlinkClick>
                </a:rPr>
                <a:t>memorial to a Henry Daniel</a:t>
              </a:r>
              <a:r>
                <a:rPr lang="en-GB"/>
                <a:t>. </a:t>
              </a:r>
            </a:p>
            <a:p>
              <a:endParaRPr lang="en-GB"/>
            </a:p>
            <a:p>
              <a:r>
                <a:rPr lang="en-GB"/>
                <a:t>He was mason to the London Cemetery Company.</a:t>
              </a:r>
            </a:p>
            <a:p>
              <a:endParaRPr lang="en-GB"/>
            </a:p>
            <a:p>
              <a:r>
                <a:rPr lang="en-GB"/>
                <a:t>He carved it himself to show his artistic skills.</a:t>
              </a:r>
            </a:p>
          </p:txBody>
        </p:sp>
        <p:pic>
          <p:nvPicPr>
            <p:cNvPr id="6" name="Decorative-Washi" descr="Decorative shape">
              <a:extLst>
                <a:ext uri="{FF2B5EF4-FFF2-40B4-BE49-F238E27FC236}">
                  <a16:creationId xmlns:a16="http://schemas.microsoft.com/office/drawing/2014/main" id="{CFAE5602-DF2E-7E65-298F-6016F8FECD46}"/>
                </a:ext>
              </a:extLst>
            </p:cNvPr>
            <p:cNvPicPr>
              <a:picLocks noChangeAspect="1"/>
            </p:cNvPicPr>
            <p:nvPr/>
          </p:nvPicPr>
          <p:blipFill>
            <a:blip r:embed="rId10"/>
            <a:stretch>
              <a:fillRect/>
            </a:stretch>
          </p:blipFill>
          <p:spPr>
            <a:xfrm>
              <a:off x="9183098" y="3377946"/>
              <a:ext cx="647700" cy="762000"/>
            </a:xfrm>
            <a:prstGeom prst="rect">
              <a:avLst/>
            </a:prstGeom>
          </p:spPr>
        </p:pic>
      </p:grpSp>
    </p:spTree>
    <p:extLst>
      <p:ext uri="{BB962C8B-B14F-4D97-AF65-F5344CB8AC3E}">
        <p14:creationId xmlns:p14="http://schemas.microsoft.com/office/powerpoint/2010/main" val="1284957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51A1D79-D3F6-57F4-1B0B-5E864027CA12}"/>
              </a:ext>
            </a:extLst>
          </p:cNvPr>
          <p:cNvSpPr>
            <a:spLocks noGrp="1"/>
          </p:cNvSpPr>
          <p:nvPr>
            <p:ph type="title"/>
          </p:nvPr>
        </p:nvSpPr>
        <p:spPr/>
        <p:txBody>
          <a:bodyPr/>
          <a:lstStyle/>
          <a:p>
            <a:r>
              <a:rPr lang="en-GB"/>
              <a:t>Head out to investigate… </a:t>
            </a:r>
            <a:r>
              <a:rPr lang="en-GB">
                <a:solidFill>
                  <a:schemeClr val="bg1"/>
                </a:solidFill>
              </a:rPr>
              <a:t>2</a:t>
            </a:r>
          </a:p>
        </p:txBody>
      </p:sp>
      <p:sp>
        <p:nvSpPr>
          <p:cNvPr id="5" name="Content Placeholder 4">
            <a:extLst>
              <a:ext uri="{FF2B5EF4-FFF2-40B4-BE49-F238E27FC236}">
                <a16:creationId xmlns:a16="http://schemas.microsoft.com/office/drawing/2014/main" id="{B54810FE-CB50-CD6A-8DB3-1FD80ABA54F0}"/>
              </a:ext>
            </a:extLst>
          </p:cNvPr>
          <p:cNvSpPr>
            <a:spLocks noGrp="1"/>
          </p:cNvSpPr>
          <p:nvPr>
            <p:ph idx="1"/>
          </p:nvPr>
        </p:nvSpPr>
        <p:spPr/>
        <p:txBody>
          <a:bodyPr/>
          <a:lstStyle/>
          <a:p>
            <a:r>
              <a:rPr lang="en-GB"/>
              <a:t>Plan a trip to your local burial ground and see how many different symbols you can spot using the </a:t>
            </a:r>
            <a:r>
              <a:rPr lang="en-GB">
                <a:hlinkClick r:id="rId3"/>
              </a:rPr>
              <a:t>Spot the symbols explorer trail</a:t>
            </a:r>
            <a:r>
              <a:rPr lang="en-GB"/>
              <a:t>.</a:t>
            </a:r>
          </a:p>
          <a:p>
            <a:endParaRPr lang="en-GB"/>
          </a:p>
          <a:p>
            <a:r>
              <a:rPr lang="en-GB"/>
              <a:t>Seen any not on the sheets? Why not make a sketch or take a photo and make your own sheet for someone else to use in your local burial ground.</a:t>
            </a:r>
          </a:p>
        </p:txBody>
      </p:sp>
      <p:grpSp>
        <p:nvGrpSpPr>
          <p:cNvPr id="9" name="Draw-Char">
            <a:extLst>
              <a:ext uri="{FF2B5EF4-FFF2-40B4-BE49-F238E27FC236}">
                <a16:creationId xmlns:a16="http://schemas.microsoft.com/office/drawing/2014/main" id="{1DEA38FC-168E-195E-17E6-36F5E54717BB}"/>
              </a:ext>
              <a:ext uri="{C183D7F6-B498-43B3-948B-1728B52AA6E4}">
                <adec:decorative xmlns:adec="http://schemas.microsoft.com/office/drawing/2017/decorative" val="1"/>
              </a:ext>
            </a:extLst>
          </p:cNvPr>
          <p:cNvGrpSpPr/>
          <p:nvPr/>
        </p:nvGrpSpPr>
        <p:grpSpPr>
          <a:xfrm>
            <a:off x="5706738" y="4370835"/>
            <a:ext cx="1631015" cy="1844762"/>
            <a:chOff x="7522001" y="3749657"/>
            <a:chExt cx="2543364" cy="2876675"/>
          </a:xfrm>
        </p:grpSpPr>
        <p:sp>
          <p:nvSpPr>
            <p:cNvPr id="10" name="Deco-washi">
              <a:extLst>
                <a:ext uri="{FF2B5EF4-FFF2-40B4-BE49-F238E27FC236}">
                  <a16:creationId xmlns:a16="http://schemas.microsoft.com/office/drawing/2014/main" id="{7E438572-96AF-2ADC-464E-47C25EE2C8C2}"/>
                </a:ext>
                <a:ext uri="{C183D7F6-B498-43B3-948B-1728B52AA6E4}">
                  <adec:decorative xmlns:adec="http://schemas.microsoft.com/office/drawing/2017/decorative" val="1"/>
                </a:ext>
              </a:extLst>
            </p:cNvPr>
            <p:cNvSpPr txBox="1">
              <a:spLocks/>
            </p:cNvSpPr>
            <p:nvPr/>
          </p:nvSpPr>
          <p:spPr>
            <a:xfrm>
              <a:off x="7825242" y="3749657"/>
              <a:ext cx="1769427" cy="681038"/>
            </a:xfrm>
            <a:prstGeom prst="rect">
              <a:avLst/>
            </a:prstGeom>
            <a:blipFill>
              <a:blip r:embed="rId4">
                <a:extLst>
                  <a:ext uri="{96DAC541-7B7A-43D3-8B79-37D633B846F1}">
                    <asvg:svgBlip xmlns:asvg="http://schemas.microsoft.com/office/drawing/2016/SVG/main" r:embed="rId5"/>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11" name="Text Placeholder">
              <a:extLst>
                <a:ext uri="{FF2B5EF4-FFF2-40B4-BE49-F238E27FC236}">
                  <a16:creationId xmlns:a16="http://schemas.microsoft.com/office/drawing/2014/main" id="{36F2F975-B5FC-F1E5-01BD-822A4EA7D7B5}"/>
                </a:ext>
              </a:extLst>
            </p:cNvPr>
            <p:cNvSpPr txBox="1">
              <a:spLocks/>
            </p:cNvSpPr>
            <p:nvPr/>
          </p:nvSpPr>
          <p:spPr>
            <a:xfrm rot="21383919">
              <a:off x="7982032" y="3874087"/>
              <a:ext cx="1455846" cy="414338"/>
            </a:xfrm>
            <a:prstGeom prst="rect">
              <a:avLst/>
            </a:prstGeom>
            <a:noFill/>
          </p:spPr>
          <p:txBody>
            <a:bodyPr anchor="ctr" anchorCtr="0">
              <a:normAutofit fontScale="70000" lnSpcReduction="20000"/>
            </a:bodyPr>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a:t>Draw</a:t>
              </a:r>
            </a:p>
          </p:txBody>
        </p:sp>
        <p:pic>
          <p:nvPicPr>
            <p:cNvPr id="12" name="Draw-icon" descr="Draw character icon">
              <a:extLst>
                <a:ext uri="{FF2B5EF4-FFF2-40B4-BE49-F238E27FC236}">
                  <a16:creationId xmlns:a16="http://schemas.microsoft.com/office/drawing/2014/main" id="{AB76D40A-DDBA-A235-457A-0F771EE0EF86}"/>
                </a:ext>
              </a:extLst>
            </p:cNvPr>
            <p:cNvPicPr>
              <a:picLocks noChangeAspect="1"/>
            </p:cNvPicPr>
            <p:nvPr/>
          </p:nvPicPr>
          <p:blipFill>
            <a:blip r:embed="rId6"/>
            <a:stretch>
              <a:fillRect/>
            </a:stretch>
          </p:blipFill>
          <p:spPr>
            <a:xfrm>
              <a:off x="7522001" y="4492817"/>
              <a:ext cx="2543364" cy="2133515"/>
            </a:xfrm>
            <a:prstGeom prst="rect">
              <a:avLst/>
            </a:prstGeom>
          </p:spPr>
        </p:pic>
      </p:grpSp>
      <p:grpSp>
        <p:nvGrpSpPr>
          <p:cNvPr id="13" name="Investigate-Char">
            <a:extLst>
              <a:ext uri="{FF2B5EF4-FFF2-40B4-BE49-F238E27FC236}">
                <a16:creationId xmlns:a16="http://schemas.microsoft.com/office/drawing/2014/main" id="{589EF655-2339-E62F-F9AA-8956A27814E2}"/>
              </a:ext>
              <a:ext uri="{C183D7F6-B498-43B3-948B-1728B52AA6E4}">
                <adec:decorative xmlns:adec="http://schemas.microsoft.com/office/drawing/2017/decorative" val="1"/>
              </a:ext>
            </a:extLst>
          </p:cNvPr>
          <p:cNvGrpSpPr/>
          <p:nvPr/>
        </p:nvGrpSpPr>
        <p:grpSpPr>
          <a:xfrm>
            <a:off x="5646682" y="1411704"/>
            <a:ext cx="1553258" cy="2000892"/>
            <a:chOff x="2927307" y="1046164"/>
            <a:chExt cx="2067904" cy="2663853"/>
          </a:xfrm>
        </p:grpSpPr>
        <p:sp>
          <p:nvSpPr>
            <p:cNvPr id="14" name="Deco-Washi">
              <a:extLst>
                <a:ext uri="{FF2B5EF4-FFF2-40B4-BE49-F238E27FC236}">
                  <a16:creationId xmlns:a16="http://schemas.microsoft.com/office/drawing/2014/main" id="{9AC28D79-91A3-6C91-6E31-A03CEA8D39BE}"/>
                </a:ext>
                <a:ext uri="{C183D7F6-B498-43B3-948B-1728B52AA6E4}">
                  <adec:decorative xmlns:adec="http://schemas.microsoft.com/office/drawing/2017/decorative" val="1"/>
                </a:ext>
              </a:extLst>
            </p:cNvPr>
            <p:cNvSpPr txBox="1">
              <a:spLocks/>
            </p:cNvSpPr>
            <p:nvPr/>
          </p:nvSpPr>
          <p:spPr>
            <a:xfrm>
              <a:off x="2927307" y="1046164"/>
              <a:ext cx="1958381" cy="681038"/>
            </a:xfrm>
            <a:prstGeom prst="rect">
              <a:avLst/>
            </a:prstGeom>
            <a:blipFill>
              <a:blip r:embed="rId4">
                <a:extLst>
                  <a:ext uri="{96DAC541-7B7A-43D3-8B79-37D633B846F1}">
                    <asvg:svgBlip xmlns:asvg="http://schemas.microsoft.com/office/drawing/2016/SVG/main" r:embed="rId5"/>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15" name="Text Placeholder" descr="Investigate">
              <a:extLst>
                <a:ext uri="{FF2B5EF4-FFF2-40B4-BE49-F238E27FC236}">
                  <a16:creationId xmlns:a16="http://schemas.microsoft.com/office/drawing/2014/main" id="{C5B3DFB4-0952-E3B4-B5B3-3BD60F6A0604}"/>
                </a:ext>
              </a:extLst>
            </p:cNvPr>
            <p:cNvSpPr txBox="1">
              <a:spLocks/>
            </p:cNvSpPr>
            <p:nvPr/>
          </p:nvSpPr>
          <p:spPr>
            <a:xfrm rot="21383919">
              <a:off x="2972631" y="1146993"/>
              <a:ext cx="1950392" cy="414337"/>
            </a:xfrm>
            <a:prstGeom prst="rect">
              <a:avLst/>
            </a:prstGeom>
            <a:noFill/>
          </p:spPr>
          <p:txBody>
            <a:bodyPr wrap="square" anchor="ctr" anchorCtr="0">
              <a:normAutofit fontScale="85000" lnSpcReduction="20000"/>
            </a:bodyPr>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a:t>Investigate</a:t>
              </a:r>
            </a:p>
          </p:txBody>
        </p:sp>
        <p:pic>
          <p:nvPicPr>
            <p:cNvPr id="16" name="Investigate-Char" descr="Investigate character icon">
              <a:extLst>
                <a:ext uri="{FF2B5EF4-FFF2-40B4-BE49-F238E27FC236}">
                  <a16:creationId xmlns:a16="http://schemas.microsoft.com/office/drawing/2014/main" id="{53B234B3-9853-1DD9-2990-2294462CF125}"/>
                </a:ext>
              </a:extLst>
            </p:cNvPr>
            <p:cNvPicPr>
              <a:picLocks noChangeAspect="1"/>
            </p:cNvPicPr>
            <p:nvPr/>
          </p:nvPicPr>
          <p:blipFill>
            <a:blip r:embed="rId7"/>
            <a:stretch>
              <a:fillRect/>
            </a:stretch>
          </p:blipFill>
          <p:spPr>
            <a:xfrm>
              <a:off x="3036829" y="1719984"/>
              <a:ext cx="1958382" cy="1990033"/>
            </a:xfrm>
            <a:prstGeom prst="rect">
              <a:avLst/>
            </a:prstGeom>
          </p:spPr>
        </p:pic>
      </p:grpSp>
      <p:pic>
        <p:nvPicPr>
          <p:cNvPr id="8" name="Picture Placeholder 7" descr="An image of a worksheet with lots of symbols from the natural world that are found on gravestones.">
            <a:extLst>
              <a:ext uri="{FF2B5EF4-FFF2-40B4-BE49-F238E27FC236}">
                <a16:creationId xmlns:a16="http://schemas.microsoft.com/office/drawing/2014/main" id="{763D60DA-2F23-F88A-06C7-5ABC322728AB}"/>
              </a:ext>
            </a:extLst>
          </p:cNvPr>
          <p:cNvPicPr>
            <a:picLocks noGrp="1" noChangeAspect="1"/>
          </p:cNvPicPr>
          <p:nvPr>
            <p:ph type="pic" sz="quarter" idx="10"/>
          </p:nvPr>
        </p:nvPicPr>
        <p:blipFill>
          <a:blip r:embed="rId8"/>
          <a:srcRect/>
          <a:stretch/>
        </p:blipFill>
        <p:spPr>
          <a:xfrm>
            <a:off x="7199940" y="6775"/>
            <a:ext cx="4843511" cy="6851224"/>
          </a:xfrm>
        </p:spPr>
      </p:pic>
    </p:spTree>
    <p:extLst>
      <p:ext uri="{BB962C8B-B14F-4D97-AF65-F5344CB8AC3E}">
        <p14:creationId xmlns:p14="http://schemas.microsoft.com/office/powerpoint/2010/main" val="389964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F757EA-9D56-CA9F-CA63-EEC74461B090}"/>
              </a:ext>
            </a:extLst>
          </p:cNvPr>
          <p:cNvSpPr>
            <a:spLocks noGrp="1"/>
          </p:cNvSpPr>
          <p:nvPr>
            <p:ph type="title"/>
          </p:nvPr>
        </p:nvSpPr>
        <p:spPr/>
        <p:txBody>
          <a:bodyPr>
            <a:normAutofit fontScale="90000"/>
          </a:bodyPr>
          <a:lstStyle/>
          <a:p>
            <a:r>
              <a:rPr lang="en-GB"/>
              <a:t>What can we learn about the people buried here?</a:t>
            </a:r>
          </a:p>
        </p:txBody>
      </p:sp>
      <p:sp>
        <p:nvSpPr>
          <p:cNvPr id="3" name="Content Placeholder 2">
            <a:extLst>
              <a:ext uri="{FF2B5EF4-FFF2-40B4-BE49-F238E27FC236}">
                <a16:creationId xmlns:a16="http://schemas.microsoft.com/office/drawing/2014/main" id="{CBFD8FEC-70CB-EDF8-5EA9-ECF66BE9C8AB}"/>
              </a:ext>
            </a:extLst>
          </p:cNvPr>
          <p:cNvSpPr>
            <a:spLocks noGrp="1"/>
          </p:cNvSpPr>
          <p:nvPr>
            <p:ph idx="1"/>
          </p:nvPr>
        </p:nvSpPr>
        <p:spPr>
          <a:xfrm>
            <a:off x="381886" y="1411705"/>
            <a:ext cx="5324852" cy="4494574"/>
          </a:xfrm>
        </p:spPr>
        <p:txBody>
          <a:bodyPr/>
          <a:lstStyle/>
          <a:p>
            <a:r>
              <a:rPr lang="en-GB" sz="2400"/>
              <a:t>Working in pairs pick a gravestone and fill in the Gravestone Recording Form.</a:t>
            </a:r>
          </a:p>
          <a:p>
            <a:endParaRPr lang="en-GB" sz="2400"/>
          </a:p>
          <a:p>
            <a:r>
              <a:rPr lang="en-GB" sz="2400"/>
              <a:t>Make sure each pair records a different gravestone.</a:t>
            </a:r>
          </a:p>
          <a:p>
            <a:endParaRPr lang="en-GB" sz="2400"/>
          </a:p>
          <a:p>
            <a:r>
              <a:rPr lang="en-GB" sz="2400"/>
              <a:t>Back in the classroom share your findings to complete the Graveyard Analysis Form.</a:t>
            </a:r>
          </a:p>
        </p:txBody>
      </p:sp>
      <p:pic>
        <p:nvPicPr>
          <p:cNvPr id="8" name="Picture Placeholder 7" descr="A gravestone with text on it listing the deaths of a whole family">
            <a:extLst>
              <a:ext uri="{FF2B5EF4-FFF2-40B4-BE49-F238E27FC236}">
                <a16:creationId xmlns:a16="http://schemas.microsoft.com/office/drawing/2014/main" id="{CC9C1749-3D59-161C-B0DE-71A2AB2A9FF2}"/>
              </a:ext>
            </a:extLst>
          </p:cNvPr>
          <p:cNvPicPr>
            <a:picLocks noGrp="1" noChangeAspect="1"/>
          </p:cNvPicPr>
          <p:nvPr>
            <p:ph type="pic" sz="quarter" idx="10"/>
          </p:nvPr>
        </p:nvPicPr>
        <p:blipFill rotWithShape="1">
          <a:blip r:embed="rId3"/>
          <a:srcRect t="7532" b="17732"/>
          <a:stretch/>
        </p:blipFill>
        <p:spPr>
          <a:xfrm>
            <a:off x="6096000" y="0"/>
            <a:ext cx="6096000" cy="6858000"/>
          </a:xfrm>
        </p:spPr>
      </p:pic>
      <p:grpSp>
        <p:nvGrpSpPr>
          <p:cNvPr id="4" name="Pairs">
            <a:extLst>
              <a:ext uri="{FF2B5EF4-FFF2-40B4-BE49-F238E27FC236}">
                <a16:creationId xmlns:a16="http://schemas.microsoft.com/office/drawing/2014/main" id="{44692E26-C240-6A32-5599-029555D7407D}"/>
              </a:ext>
              <a:ext uri="{C183D7F6-B498-43B3-948B-1728B52AA6E4}">
                <adec:decorative xmlns:adec="http://schemas.microsoft.com/office/drawing/2017/decorative" val="1"/>
              </a:ext>
            </a:extLst>
          </p:cNvPr>
          <p:cNvGrpSpPr/>
          <p:nvPr/>
        </p:nvGrpSpPr>
        <p:grpSpPr>
          <a:xfrm>
            <a:off x="4369536" y="2299317"/>
            <a:ext cx="1691352" cy="1129683"/>
            <a:chOff x="8618284" y="1592074"/>
            <a:chExt cx="3304436" cy="2207090"/>
          </a:xfrm>
        </p:grpSpPr>
        <p:sp>
          <p:nvSpPr>
            <p:cNvPr id="5" name="Washi">
              <a:extLst>
                <a:ext uri="{FF2B5EF4-FFF2-40B4-BE49-F238E27FC236}">
                  <a16:creationId xmlns:a16="http://schemas.microsoft.com/office/drawing/2014/main" id="{23D657FB-48C6-8C0B-EC05-F877C371DFAA}"/>
                </a:ext>
                <a:ext uri="{C183D7F6-B498-43B3-948B-1728B52AA6E4}">
                  <adec:decorative xmlns:adec="http://schemas.microsoft.com/office/drawing/2017/decorative" val="1"/>
                </a:ext>
              </a:extLst>
            </p:cNvPr>
            <p:cNvSpPr/>
            <p:nvPr/>
          </p:nvSpPr>
          <p:spPr>
            <a:xfrm>
              <a:off x="9493872" y="1592074"/>
              <a:ext cx="1452641" cy="568858"/>
            </a:xfrm>
            <a:custGeom>
              <a:avLst/>
              <a:gdLst>
                <a:gd name="connsiteX0" fmla="*/ 0 w 1760422"/>
                <a:gd name="connsiteY0" fmla="*/ 418628 h 568858"/>
                <a:gd name="connsiteX1" fmla="*/ 0 w 1760422"/>
                <a:gd name="connsiteY1" fmla="*/ 404232 h 568858"/>
                <a:gd name="connsiteX2" fmla="*/ 1154 w 1760422"/>
                <a:gd name="connsiteY2" fmla="*/ 394254 h 568858"/>
                <a:gd name="connsiteX3" fmla="*/ 8220 w 1760422"/>
                <a:gd name="connsiteY3" fmla="*/ 341710 h 568858"/>
                <a:gd name="connsiteX4" fmla="*/ 11633 w 1760422"/>
                <a:gd name="connsiteY4" fmla="*/ 287547 h 568858"/>
                <a:gd name="connsiteX5" fmla="*/ 11865 w 1760422"/>
                <a:gd name="connsiteY5" fmla="*/ 228317 h 568858"/>
                <a:gd name="connsiteX6" fmla="*/ 11592 w 1760422"/>
                <a:gd name="connsiteY6" fmla="*/ 192982 h 568858"/>
                <a:gd name="connsiteX7" fmla="*/ 10056 w 1760422"/>
                <a:gd name="connsiteY7" fmla="*/ 153461 h 568858"/>
                <a:gd name="connsiteX8" fmla="*/ 10343 w 1760422"/>
                <a:gd name="connsiteY8" fmla="*/ 118133 h 568858"/>
                <a:gd name="connsiteX9" fmla="*/ 10595 w 1760422"/>
                <a:gd name="connsiteY9" fmla="*/ 98192 h 568858"/>
                <a:gd name="connsiteX10" fmla="*/ 15122 w 1760422"/>
                <a:gd name="connsiteY10" fmla="*/ 64134 h 568858"/>
                <a:gd name="connsiteX11" fmla="*/ 24317 w 1760422"/>
                <a:gd name="connsiteY11" fmla="*/ 32126 h 568858"/>
                <a:gd name="connsiteX12" fmla="*/ 66712 w 1760422"/>
                <a:gd name="connsiteY12" fmla="*/ 3832 h 568858"/>
                <a:gd name="connsiteX13" fmla="*/ 112070 w 1760422"/>
                <a:gd name="connsiteY13" fmla="*/ 663 h 568858"/>
                <a:gd name="connsiteX14" fmla="*/ 166494 w 1760422"/>
                <a:gd name="connsiteY14" fmla="*/ 417 h 568858"/>
                <a:gd name="connsiteX15" fmla="*/ 209278 w 1760422"/>
                <a:gd name="connsiteY15" fmla="*/ 76 h 568858"/>
                <a:gd name="connsiteX16" fmla="*/ 295160 w 1760422"/>
                <a:gd name="connsiteY16" fmla="*/ 2398 h 568858"/>
                <a:gd name="connsiteX17" fmla="*/ 380168 w 1760422"/>
                <a:gd name="connsiteY17" fmla="*/ 4973 h 568858"/>
                <a:gd name="connsiteX18" fmla="*/ 456506 w 1760422"/>
                <a:gd name="connsiteY18" fmla="*/ 6953 h 568858"/>
                <a:gd name="connsiteX19" fmla="*/ 527505 w 1760422"/>
                <a:gd name="connsiteY19" fmla="*/ 8285 h 568858"/>
                <a:gd name="connsiteX20" fmla="*/ 606342 w 1760422"/>
                <a:gd name="connsiteY20" fmla="*/ 10217 h 568858"/>
                <a:gd name="connsiteX21" fmla="*/ 690647 w 1760422"/>
                <a:gd name="connsiteY21" fmla="*/ 11474 h 568858"/>
                <a:gd name="connsiteX22" fmla="*/ 787445 w 1760422"/>
                <a:gd name="connsiteY22" fmla="*/ 12253 h 568858"/>
                <a:gd name="connsiteX23" fmla="*/ 854697 w 1760422"/>
                <a:gd name="connsiteY23" fmla="*/ 13489 h 568858"/>
                <a:gd name="connsiteX24" fmla="*/ 945644 w 1760422"/>
                <a:gd name="connsiteY24" fmla="*/ 14813 h 568858"/>
                <a:gd name="connsiteX25" fmla="*/ 1010875 w 1760422"/>
                <a:gd name="connsiteY25" fmla="*/ 15435 h 568858"/>
                <a:gd name="connsiteX26" fmla="*/ 1110131 w 1760422"/>
                <a:gd name="connsiteY26" fmla="*/ 16801 h 568858"/>
                <a:gd name="connsiteX27" fmla="*/ 1191869 w 1760422"/>
                <a:gd name="connsiteY27" fmla="*/ 18754 h 568858"/>
                <a:gd name="connsiteX28" fmla="*/ 1260240 w 1760422"/>
                <a:gd name="connsiteY28" fmla="*/ 21329 h 568858"/>
                <a:gd name="connsiteX29" fmla="*/ 1341022 w 1760422"/>
                <a:gd name="connsiteY29" fmla="*/ 24634 h 568858"/>
                <a:gd name="connsiteX30" fmla="*/ 1395637 w 1760422"/>
                <a:gd name="connsiteY30" fmla="*/ 27407 h 568858"/>
                <a:gd name="connsiteX31" fmla="*/ 1477464 w 1760422"/>
                <a:gd name="connsiteY31" fmla="*/ 32453 h 568858"/>
                <a:gd name="connsiteX32" fmla="*/ 1530775 w 1760422"/>
                <a:gd name="connsiteY32" fmla="*/ 35711 h 568858"/>
                <a:gd name="connsiteX33" fmla="*/ 1606553 w 1760422"/>
                <a:gd name="connsiteY33" fmla="*/ 44343 h 568858"/>
                <a:gd name="connsiteX34" fmla="*/ 1698245 w 1760422"/>
                <a:gd name="connsiteY34" fmla="*/ 71893 h 568858"/>
                <a:gd name="connsiteX35" fmla="*/ 1746586 w 1760422"/>
                <a:gd name="connsiteY35" fmla="*/ 115941 h 568858"/>
                <a:gd name="connsiteX36" fmla="*/ 1754492 w 1760422"/>
                <a:gd name="connsiteY36" fmla="*/ 149500 h 568858"/>
                <a:gd name="connsiteX37" fmla="*/ 1758212 w 1760422"/>
                <a:gd name="connsiteY37" fmla="*/ 214098 h 568858"/>
                <a:gd name="connsiteX38" fmla="*/ 1756205 w 1760422"/>
                <a:gd name="connsiteY38" fmla="*/ 258850 h 568858"/>
                <a:gd name="connsiteX39" fmla="*/ 1755946 w 1760422"/>
                <a:gd name="connsiteY39" fmla="*/ 311525 h 568858"/>
                <a:gd name="connsiteX40" fmla="*/ 1759980 w 1760422"/>
                <a:gd name="connsiteY40" fmla="*/ 372503 h 568858"/>
                <a:gd name="connsiteX41" fmla="*/ 1756608 w 1760422"/>
                <a:gd name="connsiteY41" fmla="*/ 424638 h 568858"/>
                <a:gd name="connsiteX42" fmla="*/ 1745214 w 1760422"/>
                <a:gd name="connsiteY42" fmla="*/ 482003 h 568858"/>
                <a:gd name="connsiteX43" fmla="*/ 1722624 w 1760422"/>
                <a:gd name="connsiteY43" fmla="*/ 535647 h 568858"/>
                <a:gd name="connsiteX44" fmla="*/ 1697433 w 1760422"/>
                <a:gd name="connsiteY44" fmla="*/ 553724 h 568858"/>
                <a:gd name="connsiteX45" fmla="*/ 1676822 w 1760422"/>
                <a:gd name="connsiteY45" fmla="*/ 558416 h 568858"/>
                <a:gd name="connsiteX46" fmla="*/ 1619675 w 1760422"/>
                <a:gd name="connsiteY46" fmla="*/ 563634 h 568858"/>
                <a:gd name="connsiteX47" fmla="*/ 1549720 w 1760422"/>
                <a:gd name="connsiteY47" fmla="*/ 566912 h 568858"/>
                <a:gd name="connsiteX48" fmla="*/ 1461687 w 1760422"/>
                <a:gd name="connsiteY48" fmla="*/ 568326 h 568858"/>
                <a:gd name="connsiteX49" fmla="*/ 1403946 w 1760422"/>
                <a:gd name="connsiteY49" fmla="*/ 568844 h 568858"/>
                <a:gd name="connsiteX50" fmla="*/ 1227410 w 1760422"/>
                <a:gd name="connsiteY50" fmla="*/ 567711 h 568858"/>
                <a:gd name="connsiteX51" fmla="*/ 1161059 w 1760422"/>
                <a:gd name="connsiteY51" fmla="*/ 565785 h 568858"/>
                <a:gd name="connsiteX52" fmla="*/ 1099344 w 1760422"/>
                <a:gd name="connsiteY52" fmla="*/ 563245 h 568858"/>
                <a:gd name="connsiteX53" fmla="*/ 1039589 w 1760422"/>
                <a:gd name="connsiteY53" fmla="*/ 561879 h 568858"/>
                <a:gd name="connsiteX54" fmla="*/ 962322 w 1760422"/>
                <a:gd name="connsiteY54" fmla="*/ 561100 h 568858"/>
                <a:gd name="connsiteX55" fmla="*/ 932031 w 1760422"/>
                <a:gd name="connsiteY55" fmla="*/ 560328 h 568858"/>
                <a:gd name="connsiteX56" fmla="*/ 882796 w 1760422"/>
                <a:gd name="connsiteY56" fmla="*/ 557843 h 568858"/>
                <a:gd name="connsiteX57" fmla="*/ 855905 w 1760422"/>
                <a:gd name="connsiteY57" fmla="*/ 556436 h 568858"/>
                <a:gd name="connsiteX58" fmla="*/ 798436 w 1760422"/>
                <a:gd name="connsiteY58" fmla="*/ 553267 h 568858"/>
                <a:gd name="connsiteX59" fmla="*/ 759141 w 1760422"/>
                <a:gd name="connsiteY59" fmla="*/ 551218 h 568858"/>
                <a:gd name="connsiteX60" fmla="*/ 702082 w 1760422"/>
                <a:gd name="connsiteY60" fmla="*/ 548036 h 568858"/>
                <a:gd name="connsiteX61" fmla="*/ 664036 w 1760422"/>
                <a:gd name="connsiteY61" fmla="*/ 545987 h 568858"/>
                <a:gd name="connsiteX62" fmla="*/ 612404 w 1760422"/>
                <a:gd name="connsiteY62" fmla="*/ 542818 h 568858"/>
                <a:gd name="connsiteX63" fmla="*/ 578953 w 1760422"/>
                <a:gd name="connsiteY63" fmla="*/ 540769 h 568858"/>
                <a:gd name="connsiteX64" fmla="*/ 527751 w 1760422"/>
                <a:gd name="connsiteY64" fmla="*/ 537614 h 568858"/>
                <a:gd name="connsiteX65" fmla="*/ 490968 w 1760422"/>
                <a:gd name="connsiteY65" fmla="*/ 535511 h 568858"/>
                <a:gd name="connsiteX66" fmla="*/ 442647 w 1760422"/>
                <a:gd name="connsiteY66" fmla="*/ 532444 h 568858"/>
                <a:gd name="connsiteX67" fmla="*/ 405857 w 1760422"/>
                <a:gd name="connsiteY67" fmla="*/ 530286 h 568858"/>
                <a:gd name="connsiteX68" fmla="*/ 343255 w 1760422"/>
                <a:gd name="connsiteY68" fmla="*/ 525178 h 568858"/>
                <a:gd name="connsiteX69" fmla="*/ 294149 w 1760422"/>
                <a:gd name="connsiteY69" fmla="*/ 519428 h 568858"/>
                <a:gd name="connsiteX70" fmla="*/ 233390 w 1760422"/>
                <a:gd name="connsiteY70" fmla="*/ 514647 h 568858"/>
                <a:gd name="connsiteX71" fmla="*/ 215517 w 1760422"/>
                <a:gd name="connsiteY71" fmla="*/ 514647 h 568858"/>
                <a:gd name="connsiteX72" fmla="*/ 199433 w 1760422"/>
                <a:gd name="connsiteY72" fmla="*/ 513596 h 568858"/>
                <a:gd name="connsiteX73" fmla="*/ 166883 w 1760422"/>
                <a:gd name="connsiteY73" fmla="*/ 507449 h 568858"/>
                <a:gd name="connsiteX74" fmla="*/ 121484 w 1760422"/>
                <a:gd name="connsiteY74" fmla="*/ 497526 h 568858"/>
                <a:gd name="connsiteX75" fmla="*/ 84913 w 1760422"/>
                <a:gd name="connsiteY75" fmla="*/ 483643 h 568858"/>
                <a:gd name="connsiteX76" fmla="*/ 27191 w 1760422"/>
                <a:gd name="connsiteY76" fmla="*/ 456653 h 568858"/>
                <a:gd name="connsiteX77" fmla="*/ 21730 w 1760422"/>
                <a:gd name="connsiteY77" fmla="*/ 453164 h 568858"/>
                <a:gd name="connsiteX78" fmla="*/ 2205 w 1760422"/>
                <a:gd name="connsiteY78" fmla="*/ 429842 h 568858"/>
                <a:gd name="connsiteX79" fmla="*/ 0 w 1760422"/>
                <a:gd name="connsiteY79" fmla="*/ 418628 h 568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760422" h="568858">
                  <a:moveTo>
                    <a:pt x="0" y="418628"/>
                  </a:moveTo>
                  <a:lnTo>
                    <a:pt x="0" y="404232"/>
                  </a:lnTo>
                  <a:cubicBezTo>
                    <a:pt x="375" y="400899"/>
                    <a:pt x="683" y="397573"/>
                    <a:pt x="1154" y="394254"/>
                  </a:cubicBezTo>
                  <a:cubicBezTo>
                    <a:pt x="3543" y="376730"/>
                    <a:pt x="6492" y="359261"/>
                    <a:pt x="8220" y="341710"/>
                  </a:cubicBezTo>
                  <a:cubicBezTo>
                    <a:pt x="10008" y="323694"/>
                    <a:pt x="11073" y="305617"/>
                    <a:pt x="11633" y="287547"/>
                  </a:cubicBezTo>
                  <a:cubicBezTo>
                    <a:pt x="12220" y="267817"/>
                    <a:pt x="11879" y="248060"/>
                    <a:pt x="11865" y="228317"/>
                  </a:cubicBezTo>
                  <a:cubicBezTo>
                    <a:pt x="11865" y="216543"/>
                    <a:pt x="11865" y="204756"/>
                    <a:pt x="11592" y="192982"/>
                  </a:cubicBezTo>
                  <a:cubicBezTo>
                    <a:pt x="11244" y="179809"/>
                    <a:pt x="10295" y="166642"/>
                    <a:pt x="10056" y="153461"/>
                  </a:cubicBezTo>
                  <a:cubicBezTo>
                    <a:pt x="9838" y="141681"/>
                    <a:pt x="10227" y="129907"/>
                    <a:pt x="10343" y="118133"/>
                  </a:cubicBezTo>
                  <a:cubicBezTo>
                    <a:pt x="10397" y="111489"/>
                    <a:pt x="9933" y="104803"/>
                    <a:pt x="10595" y="98192"/>
                  </a:cubicBezTo>
                  <a:cubicBezTo>
                    <a:pt x="11735" y="86814"/>
                    <a:pt x="13599" y="75485"/>
                    <a:pt x="15122" y="64134"/>
                  </a:cubicBezTo>
                  <a:cubicBezTo>
                    <a:pt x="16452" y="53041"/>
                    <a:pt x="19557" y="42233"/>
                    <a:pt x="24317" y="32126"/>
                  </a:cubicBezTo>
                  <a:cubicBezTo>
                    <a:pt x="32301" y="15725"/>
                    <a:pt x="48508" y="4908"/>
                    <a:pt x="66712" y="3832"/>
                  </a:cubicBezTo>
                  <a:cubicBezTo>
                    <a:pt x="81690" y="2009"/>
                    <a:pt x="96914" y="1100"/>
                    <a:pt x="112070" y="663"/>
                  </a:cubicBezTo>
                  <a:cubicBezTo>
                    <a:pt x="130188" y="110"/>
                    <a:pt x="148355" y="513"/>
                    <a:pt x="166494" y="417"/>
                  </a:cubicBezTo>
                  <a:cubicBezTo>
                    <a:pt x="180762" y="349"/>
                    <a:pt x="195023" y="-197"/>
                    <a:pt x="209278" y="76"/>
                  </a:cubicBezTo>
                  <a:cubicBezTo>
                    <a:pt x="237910" y="629"/>
                    <a:pt x="266528" y="1565"/>
                    <a:pt x="295160" y="2398"/>
                  </a:cubicBezTo>
                  <a:cubicBezTo>
                    <a:pt x="323498" y="3224"/>
                    <a:pt x="351823" y="4160"/>
                    <a:pt x="380168" y="4973"/>
                  </a:cubicBezTo>
                  <a:cubicBezTo>
                    <a:pt x="405605" y="5696"/>
                    <a:pt x="431051" y="6357"/>
                    <a:pt x="456506" y="6953"/>
                  </a:cubicBezTo>
                  <a:cubicBezTo>
                    <a:pt x="480161" y="7479"/>
                    <a:pt x="503843" y="7766"/>
                    <a:pt x="527505" y="8285"/>
                  </a:cubicBezTo>
                  <a:cubicBezTo>
                    <a:pt x="553796" y="8852"/>
                    <a:pt x="580072" y="9692"/>
                    <a:pt x="606342" y="10217"/>
                  </a:cubicBezTo>
                  <a:cubicBezTo>
                    <a:pt x="634437" y="10764"/>
                    <a:pt x="662538" y="11183"/>
                    <a:pt x="690647" y="11474"/>
                  </a:cubicBezTo>
                  <a:cubicBezTo>
                    <a:pt x="722904" y="11815"/>
                    <a:pt x="755175" y="11884"/>
                    <a:pt x="787445" y="12253"/>
                  </a:cubicBezTo>
                  <a:cubicBezTo>
                    <a:pt x="809865" y="12505"/>
                    <a:pt x="832270" y="13120"/>
                    <a:pt x="854697" y="13489"/>
                  </a:cubicBezTo>
                  <a:cubicBezTo>
                    <a:pt x="885008" y="13980"/>
                    <a:pt x="915324" y="14422"/>
                    <a:pt x="945644" y="14813"/>
                  </a:cubicBezTo>
                  <a:cubicBezTo>
                    <a:pt x="967381" y="15093"/>
                    <a:pt x="989125" y="15169"/>
                    <a:pt x="1010875" y="15435"/>
                  </a:cubicBezTo>
                  <a:cubicBezTo>
                    <a:pt x="1043951" y="15831"/>
                    <a:pt x="1077048" y="16220"/>
                    <a:pt x="1110131" y="16801"/>
                  </a:cubicBezTo>
                  <a:cubicBezTo>
                    <a:pt x="1137375" y="17293"/>
                    <a:pt x="1164621" y="17944"/>
                    <a:pt x="1191869" y="18754"/>
                  </a:cubicBezTo>
                  <a:cubicBezTo>
                    <a:pt x="1214671" y="19437"/>
                    <a:pt x="1237452" y="20427"/>
                    <a:pt x="1260240" y="21329"/>
                  </a:cubicBezTo>
                  <a:cubicBezTo>
                    <a:pt x="1287172" y="22394"/>
                    <a:pt x="1314097" y="23446"/>
                    <a:pt x="1341022" y="24634"/>
                  </a:cubicBezTo>
                  <a:cubicBezTo>
                    <a:pt x="1359227" y="25440"/>
                    <a:pt x="1377432" y="26364"/>
                    <a:pt x="1395637" y="27407"/>
                  </a:cubicBezTo>
                  <a:cubicBezTo>
                    <a:pt x="1422945" y="28998"/>
                    <a:pt x="1450177" y="30767"/>
                    <a:pt x="1477464" y="32453"/>
                  </a:cubicBezTo>
                  <a:cubicBezTo>
                    <a:pt x="1495214" y="33555"/>
                    <a:pt x="1512984" y="34641"/>
                    <a:pt x="1530775" y="35711"/>
                  </a:cubicBezTo>
                  <a:cubicBezTo>
                    <a:pt x="1556170" y="37242"/>
                    <a:pt x="1581465" y="40123"/>
                    <a:pt x="1606553" y="44343"/>
                  </a:cubicBezTo>
                  <a:cubicBezTo>
                    <a:pt x="1638223" y="49332"/>
                    <a:pt x="1669069" y="58599"/>
                    <a:pt x="1698245" y="71893"/>
                  </a:cubicBezTo>
                  <a:cubicBezTo>
                    <a:pt x="1720610" y="82355"/>
                    <a:pt x="1737841" y="96225"/>
                    <a:pt x="1746586" y="115941"/>
                  </a:cubicBezTo>
                  <a:cubicBezTo>
                    <a:pt x="1751205" y="126565"/>
                    <a:pt x="1753883" y="137931"/>
                    <a:pt x="1754492" y="149500"/>
                  </a:cubicBezTo>
                  <a:cubicBezTo>
                    <a:pt x="1755857" y="171040"/>
                    <a:pt x="1757727" y="192559"/>
                    <a:pt x="1758212" y="214098"/>
                  </a:cubicBezTo>
                  <a:cubicBezTo>
                    <a:pt x="1758540" y="229000"/>
                    <a:pt x="1756553" y="243929"/>
                    <a:pt x="1756205" y="258850"/>
                  </a:cubicBezTo>
                  <a:cubicBezTo>
                    <a:pt x="1755796" y="276402"/>
                    <a:pt x="1756273" y="293967"/>
                    <a:pt x="1755946" y="311525"/>
                  </a:cubicBezTo>
                  <a:cubicBezTo>
                    <a:pt x="1755570" y="331937"/>
                    <a:pt x="1758349" y="352193"/>
                    <a:pt x="1759980" y="372503"/>
                  </a:cubicBezTo>
                  <a:cubicBezTo>
                    <a:pt x="1761144" y="389954"/>
                    <a:pt x="1760010" y="407482"/>
                    <a:pt x="1756608" y="424638"/>
                  </a:cubicBezTo>
                  <a:cubicBezTo>
                    <a:pt x="1753085" y="443760"/>
                    <a:pt x="1749287" y="462882"/>
                    <a:pt x="1745214" y="482003"/>
                  </a:cubicBezTo>
                  <a:cubicBezTo>
                    <a:pt x="1741141" y="501152"/>
                    <a:pt x="1733475" y="519355"/>
                    <a:pt x="1722624" y="535647"/>
                  </a:cubicBezTo>
                  <a:cubicBezTo>
                    <a:pt x="1716704" y="544537"/>
                    <a:pt x="1707748" y="550964"/>
                    <a:pt x="1697433" y="553724"/>
                  </a:cubicBezTo>
                  <a:cubicBezTo>
                    <a:pt x="1690712" y="555883"/>
                    <a:pt x="1683815" y="557453"/>
                    <a:pt x="1676822" y="558416"/>
                  </a:cubicBezTo>
                  <a:cubicBezTo>
                    <a:pt x="1657830" y="560526"/>
                    <a:pt x="1638776" y="562405"/>
                    <a:pt x="1619675" y="563634"/>
                  </a:cubicBezTo>
                  <a:cubicBezTo>
                    <a:pt x="1596395" y="565150"/>
                    <a:pt x="1573077" y="566243"/>
                    <a:pt x="1549720" y="566912"/>
                  </a:cubicBezTo>
                  <a:cubicBezTo>
                    <a:pt x="1520364" y="567724"/>
                    <a:pt x="1491043" y="567936"/>
                    <a:pt x="1461687" y="568326"/>
                  </a:cubicBezTo>
                  <a:cubicBezTo>
                    <a:pt x="1442449" y="568592"/>
                    <a:pt x="1423197" y="568933"/>
                    <a:pt x="1403946" y="568844"/>
                  </a:cubicBezTo>
                  <a:cubicBezTo>
                    <a:pt x="1345107" y="568594"/>
                    <a:pt x="1286262" y="568216"/>
                    <a:pt x="1227410" y="567711"/>
                  </a:cubicBezTo>
                  <a:cubicBezTo>
                    <a:pt x="1205284" y="567492"/>
                    <a:pt x="1183158" y="566577"/>
                    <a:pt x="1161059" y="565785"/>
                  </a:cubicBezTo>
                  <a:cubicBezTo>
                    <a:pt x="1140483" y="565054"/>
                    <a:pt x="1119927" y="563921"/>
                    <a:pt x="1099344" y="563245"/>
                  </a:cubicBezTo>
                  <a:cubicBezTo>
                    <a:pt x="1079444" y="562596"/>
                    <a:pt x="1059516" y="562193"/>
                    <a:pt x="1039589" y="561879"/>
                  </a:cubicBezTo>
                  <a:cubicBezTo>
                    <a:pt x="1013845" y="561517"/>
                    <a:pt x="988080" y="561414"/>
                    <a:pt x="962322" y="561100"/>
                  </a:cubicBezTo>
                  <a:cubicBezTo>
                    <a:pt x="952218" y="560977"/>
                    <a:pt x="942121" y="560759"/>
                    <a:pt x="932031" y="560328"/>
                  </a:cubicBezTo>
                  <a:cubicBezTo>
                    <a:pt x="915613" y="559645"/>
                    <a:pt x="899215" y="558689"/>
                    <a:pt x="882796" y="557843"/>
                  </a:cubicBezTo>
                  <a:cubicBezTo>
                    <a:pt x="873825" y="557387"/>
                    <a:pt x="864862" y="556918"/>
                    <a:pt x="855905" y="556436"/>
                  </a:cubicBezTo>
                  <a:cubicBezTo>
                    <a:pt x="836744" y="555393"/>
                    <a:pt x="817588" y="554337"/>
                    <a:pt x="798436" y="553267"/>
                  </a:cubicBezTo>
                  <a:cubicBezTo>
                    <a:pt x="785336" y="552584"/>
                    <a:pt x="772242" y="551901"/>
                    <a:pt x="759141" y="551218"/>
                  </a:cubicBezTo>
                  <a:cubicBezTo>
                    <a:pt x="740121" y="550180"/>
                    <a:pt x="721102" y="549119"/>
                    <a:pt x="702082" y="548036"/>
                  </a:cubicBezTo>
                  <a:cubicBezTo>
                    <a:pt x="689398" y="547353"/>
                    <a:pt x="676713" y="546711"/>
                    <a:pt x="664036" y="545987"/>
                  </a:cubicBezTo>
                  <a:cubicBezTo>
                    <a:pt x="646818" y="544969"/>
                    <a:pt x="629608" y="543870"/>
                    <a:pt x="612404" y="542818"/>
                  </a:cubicBezTo>
                  <a:lnTo>
                    <a:pt x="578953" y="540769"/>
                  </a:lnTo>
                  <a:cubicBezTo>
                    <a:pt x="561885" y="539718"/>
                    <a:pt x="544818" y="538632"/>
                    <a:pt x="527751" y="537614"/>
                  </a:cubicBezTo>
                  <a:cubicBezTo>
                    <a:pt x="515463" y="536884"/>
                    <a:pt x="503215" y="536248"/>
                    <a:pt x="490968" y="535511"/>
                  </a:cubicBezTo>
                  <a:cubicBezTo>
                    <a:pt x="474857" y="534521"/>
                    <a:pt x="458752" y="533428"/>
                    <a:pt x="442647" y="532444"/>
                  </a:cubicBezTo>
                  <a:cubicBezTo>
                    <a:pt x="430359" y="531686"/>
                    <a:pt x="418071" y="531208"/>
                    <a:pt x="405857" y="530286"/>
                  </a:cubicBezTo>
                  <a:cubicBezTo>
                    <a:pt x="384974" y="528736"/>
                    <a:pt x="364084" y="527152"/>
                    <a:pt x="343255" y="525178"/>
                  </a:cubicBezTo>
                  <a:cubicBezTo>
                    <a:pt x="326830" y="523621"/>
                    <a:pt x="310390" y="521859"/>
                    <a:pt x="294149" y="519428"/>
                  </a:cubicBezTo>
                  <a:cubicBezTo>
                    <a:pt x="274111" y="515774"/>
                    <a:pt x="253753" y="514173"/>
                    <a:pt x="233390" y="514647"/>
                  </a:cubicBezTo>
                  <a:cubicBezTo>
                    <a:pt x="227464" y="514968"/>
                    <a:pt x="221470" y="514818"/>
                    <a:pt x="215517" y="514647"/>
                  </a:cubicBezTo>
                  <a:cubicBezTo>
                    <a:pt x="210139" y="514659"/>
                    <a:pt x="204765" y="514308"/>
                    <a:pt x="199433" y="513596"/>
                  </a:cubicBezTo>
                  <a:cubicBezTo>
                    <a:pt x="188510" y="511820"/>
                    <a:pt x="177683" y="509683"/>
                    <a:pt x="166883" y="507449"/>
                  </a:cubicBezTo>
                  <a:cubicBezTo>
                    <a:pt x="151679" y="504328"/>
                    <a:pt x="136203" y="501720"/>
                    <a:pt x="121484" y="497526"/>
                  </a:cubicBezTo>
                  <a:cubicBezTo>
                    <a:pt x="108981" y="493768"/>
                    <a:pt x="96760" y="489129"/>
                    <a:pt x="84913" y="483643"/>
                  </a:cubicBezTo>
                  <a:cubicBezTo>
                    <a:pt x="65422" y="475004"/>
                    <a:pt x="46389" y="465729"/>
                    <a:pt x="27191" y="456653"/>
                  </a:cubicBezTo>
                  <a:cubicBezTo>
                    <a:pt x="25249" y="455693"/>
                    <a:pt x="23417" y="454523"/>
                    <a:pt x="21730" y="453164"/>
                  </a:cubicBezTo>
                  <a:cubicBezTo>
                    <a:pt x="13149" y="446478"/>
                    <a:pt x="4478" y="439799"/>
                    <a:pt x="2205" y="429842"/>
                  </a:cubicBezTo>
                  <a:cubicBezTo>
                    <a:pt x="1290" y="426133"/>
                    <a:pt x="710" y="422384"/>
                    <a:pt x="0" y="418628"/>
                  </a:cubicBezTo>
                  <a:close/>
                </a:path>
              </a:pathLst>
            </a:custGeom>
            <a:solidFill>
              <a:srgbClr val="F192B4"/>
            </a:solidFill>
            <a:ln w="6793" cap="flat">
              <a:noFill/>
              <a:prstDash val="solid"/>
              <a:miter/>
            </a:ln>
          </p:spPr>
          <p:txBody>
            <a:bodyPr rtlCol="0" anchor="ctr"/>
            <a:lstStyle/>
            <a:p>
              <a:endParaRPr lang="en-US"/>
            </a:p>
          </p:txBody>
        </p:sp>
        <p:sp>
          <p:nvSpPr>
            <p:cNvPr id="6" name="Text Placeholder">
              <a:extLst>
                <a:ext uri="{FF2B5EF4-FFF2-40B4-BE49-F238E27FC236}">
                  <a16:creationId xmlns:a16="http://schemas.microsoft.com/office/drawing/2014/main" id="{734E0C72-E5BA-F56A-628C-FED2B9522F38}"/>
                </a:ext>
              </a:extLst>
            </p:cNvPr>
            <p:cNvSpPr txBox="1">
              <a:spLocks/>
            </p:cNvSpPr>
            <p:nvPr/>
          </p:nvSpPr>
          <p:spPr>
            <a:xfrm>
              <a:off x="9134487" y="1729814"/>
              <a:ext cx="2138510" cy="297961"/>
            </a:xfrm>
            <a:prstGeom prst="rect">
              <a:avLst/>
            </a:prstGeom>
            <a:noFill/>
          </p:spPr>
          <p:txBody>
            <a:bodyPr anchor="ctr" anchorCtr="0">
              <a:noAutofit/>
            </a:bodyPr>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Pairs</a:t>
              </a:r>
            </a:p>
          </p:txBody>
        </p:sp>
        <p:pic>
          <p:nvPicPr>
            <p:cNvPr id="7" name="Icon" descr="Pairs character icon">
              <a:extLst>
                <a:ext uri="{FF2B5EF4-FFF2-40B4-BE49-F238E27FC236}">
                  <a16:creationId xmlns:a16="http://schemas.microsoft.com/office/drawing/2014/main" id="{FCC5E182-2BD1-9042-DF80-C8832A5184D6}"/>
                </a:ext>
              </a:extLst>
            </p:cNvPr>
            <p:cNvPicPr>
              <a:picLocks noChangeAspect="1"/>
            </p:cNvPicPr>
            <p:nvPr/>
          </p:nvPicPr>
          <p:blipFill>
            <a:blip r:embed="rId4"/>
            <a:stretch>
              <a:fillRect/>
            </a:stretch>
          </p:blipFill>
          <p:spPr>
            <a:xfrm>
              <a:off x="8618284" y="2044483"/>
              <a:ext cx="3304436" cy="1754681"/>
            </a:xfrm>
            <a:prstGeom prst="rect">
              <a:avLst/>
            </a:prstGeom>
          </p:spPr>
        </p:pic>
      </p:grpSp>
      <p:grpSp>
        <p:nvGrpSpPr>
          <p:cNvPr id="9" name="Class Discussion">
            <a:extLst>
              <a:ext uri="{FF2B5EF4-FFF2-40B4-BE49-F238E27FC236}">
                <a16:creationId xmlns:a16="http://schemas.microsoft.com/office/drawing/2014/main" id="{8D9BA1FD-7919-8917-F286-9CEF3D55A7DB}"/>
              </a:ext>
              <a:ext uri="{C183D7F6-B498-43B3-948B-1728B52AA6E4}">
                <adec:decorative xmlns:adec="http://schemas.microsoft.com/office/drawing/2017/decorative" val="1"/>
              </a:ext>
            </a:extLst>
          </p:cNvPr>
          <p:cNvGrpSpPr/>
          <p:nvPr/>
        </p:nvGrpSpPr>
        <p:grpSpPr>
          <a:xfrm>
            <a:off x="3503250" y="5491553"/>
            <a:ext cx="2513796" cy="1281624"/>
            <a:chOff x="5385832" y="3967137"/>
            <a:chExt cx="5085952" cy="2592998"/>
          </a:xfrm>
        </p:grpSpPr>
        <p:pic>
          <p:nvPicPr>
            <p:cNvPr id="10" name="Icon" descr="Class discussion character icon">
              <a:extLst>
                <a:ext uri="{FF2B5EF4-FFF2-40B4-BE49-F238E27FC236}">
                  <a16:creationId xmlns:a16="http://schemas.microsoft.com/office/drawing/2014/main" id="{04C97EEF-550A-20CD-865E-8C3B366D7A61}"/>
                </a:ext>
              </a:extLst>
            </p:cNvPr>
            <p:cNvPicPr>
              <a:picLocks noChangeAspect="1"/>
            </p:cNvPicPr>
            <p:nvPr/>
          </p:nvPicPr>
          <p:blipFill>
            <a:blip r:embed="rId5"/>
            <a:stretch>
              <a:fillRect/>
            </a:stretch>
          </p:blipFill>
          <p:spPr>
            <a:xfrm>
              <a:off x="5385832" y="3967137"/>
              <a:ext cx="5085952" cy="2592998"/>
            </a:xfrm>
            <a:prstGeom prst="rect">
              <a:avLst/>
            </a:prstGeom>
          </p:spPr>
        </p:pic>
        <p:sp>
          <p:nvSpPr>
            <p:cNvPr id="11" name="Washi">
              <a:extLst>
                <a:ext uri="{FF2B5EF4-FFF2-40B4-BE49-F238E27FC236}">
                  <a16:creationId xmlns:a16="http://schemas.microsoft.com/office/drawing/2014/main" id="{FB0AC448-30DE-866E-5836-058DFF8E8B36}"/>
                </a:ext>
                <a:ext uri="{C183D7F6-B498-43B3-948B-1728B52AA6E4}">
                  <adec:decorative xmlns:adec="http://schemas.microsoft.com/office/drawing/2017/decorative" val="1"/>
                </a:ext>
              </a:extLst>
            </p:cNvPr>
            <p:cNvSpPr/>
            <p:nvPr/>
          </p:nvSpPr>
          <p:spPr>
            <a:xfrm>
              <a:off x="6072978" y="4413659"/>
              <a:ext cx="2098192" cy="568857"/>
            </a:xfrm>
            <a:custGeom>
              <a:avLst/>
              <a:gdLst>
                <a:gd name="connsiteX0" fmla="*/ 0 w 1760422"/>
                <a:gd name="connsiteY0" fmla="*/ 418628 h 568858"/>
                <a:gd name="connsiteX1" fmla="*/ 0 w 1760422"/>
                <a:gd name="connsiteY1" fmla="*/ 404232 h 568858"/>
                <a:gd name="connsiteX2" fmla="*/ 1154 w 1760422"/>
                <a:gd name="connsiteY2" fmla="*/ 394254 h 568858"/>
                <a:gd name="connsiteX3" fmla="*/ 8220 w 1760422"/>
                <a:gd name="connsiteY3" fmla="*/ 341710 h 568858"/>
                <a:gd name="connsiteX4" fmla="*/ 11633 w 1760422"/>
                <a:gd name="connsiteY4" fmla="*/ 287547 h 568858"/>
                <a:gd name="connsiteX5" fmla="*/ 11865 w 1760422"/>
                <a:gd name="connsiteY5" fmla="*/ 228317 h 568858"/>
                <a:gd name="connsiteX6" fmla="*/ 11592 w 1760422"/>
                <a:gd name="connsiteY6" fmla="*/ 192982 h 568858"/>
                <a:gd name="connsiteX7" fmla="*/ 10056 w 1760422"/>
                <a:gd name="connsiteY7" fmla="*/ 153461 h 568858"/>
                <a:gd name="connsiteX8" fmla="*/ 10343 w 1760422"/>
                <a:gd name="connsiteY8" fmla="*/ 118133 h 568858"/>
                <a:gd name="connsiteX9" fmla="*/ 10595 w 1760422"/>
                <a:gd name="connsiteY9" fmla="*/ 98192 h 568858"/>
                <a:gd name="connsiteX10" fmla="*/ 15122 w 1760422"/>
                <a:gd name="connsiteY10" fmla="*/ 64134 h 568858"/>
                <a:gd name="connsiteX11" fmla="*/ 24317 w 1760422"/>
                <a:gd name="connsiteY11" fmla="*/ 32126 h 568858"/>
                <a:gd name="connsiteX12" fmla="*/ 66712 w 1760422"/>
                <a:gd name="connsiteY12" fmla="*/ 3832 h 568858"/>
                <a:gd name="connsiteX13" fmla="*/ 112070 w 1760422"/>
                <a:gd name="connsiteY13" fmla="*/ 663 h 568858"/>
                <a:gd name="connsiteX14" fmla="*/ 166494 w 1760422"/>
                <a:gd name="connsiteY14" fmla="*/ 417 h 568858"/>
                <a:gd name="connsiteX15" fmla="*/ 209278 w 1760422"/>
                <a:gd name="connsiteY15" fmla="*/ 76 h 568858"/>
                <a:gd name="connsiteX16" fmla="*/ 295160 w 1760422"/>
                <a:gd name="connsiteY16" fmla="*/ 2398 h 568858"/>
                <a:gd name="connsiteX17" fmla="*/ 380168 w 1760422"/>
                <a:gd name="connsiteY17" fmla="*/ 4973 h 568858"/>
                <a:gd name="connsiteX18" fmla="*/ 456506 w 1760422"/>
                <a:gd name="connsiteY18" fmla="*/ 6953 h 568858"/>
                <a:gd name="connsiteX19" fmla="*/ 527505 w 1760422"/>
                <a:gd name="connsiteY19" fmla="*/ 8285 h 568858"/>
                <a:gd name="connsiteX20" fmla="*/ 606342 w 1760422"/>
                <a:gd name="connsiteY20" fmla="*/ 10217 h 568858"/>
                <a:gd name="connsiteX21" fmla="*/ 690647 w 1760422"/>
                <a:gd name="connsiteY21" fmla="*/ 11474 h 568858"/>
                <a:gd name="connsiteX22" fmla="*/ 787445 w 1760422"/>
                <a:gd name="connsiteY22" fmla="*/ 12253 h 568858"/>
                <a:gd name="connsiteX23" fmla="*/ 854697 w 1760422"/>
                <a:gd name="connsiteY23" fmla="*/ 13489 h 568858"/>
                <a:gd name="connsiteX24" fmla="*/ 945644 w 1760422"/>
                <a:gd name="connsiteY24" fmla="*/ 14813 h 568858"/>
                <a:gd name="connsiteX25" fmla="*/ 1010875 w 1760422"/>
                <a:gd name="connsiteY25" fmla="*/ 15435 h 568858"/>
                <a:gd name="connsiteX26" fmla="*/ 1110131 w 1760422"/>
                <a:gd name="connsiteY26" fmla="*/ 16801 h 568858"/>
                <a:gd name="connsiteX27" fmla="*/ 1191869 w 1760422"/>
                <a:gd name="connsiteY27" fmla="*/ 18754 h 568858"/>
                <a:gd name="connsiteX28" fmla="*/ 1260240 w 1760422"/>
                <a:gd name="connsiteY28" fmla="*/ 21329 h 568858"/>
                <a:gd name="connsiteX29" fmla="*/ 1341022 w 1760422"/>
                <a:gd name="connsiteY29" fmla="*/ 24634 h 568858"/>
                <a:gd name="connsiteX30" fmla="*/ 1395637 w 1760422"/>
                <a:gd name="connsiteY30" fmla="*/ 27407 h 568858"/>
                <a:gd name="connsiteX31" fmla="*/ 1477464 w 1760422"/>
                <a:gd name="connsiteY31" fmla="*/ 32453 h 568858"/>
                <a:gd name="connsiteX32" fmla="*/ 1530775 w 1760422"/>
                <a:gd name="connsiteY32" fmla="*/ 35711 h 568858"/>
                <a:gd name="connsiteX33" fmla="*/ 1606553 w 1760422"/>
                <a:gd name="connsiteY33" fmla="*/ 44343 h 568858"/>
                <a:gd name="connsiteX34" fmla="*/ 1698245 w 1760422"/>
                <a:gd name="connsiteY34" fmla="*/ 71893 h 568858"/>
                <a:gd name="connsiteX35" fmla="*/ 1746586 w 1760422"/>
                <a:gd name="connsiteY35" fmla="*/ 115941 h 568858"/>
                <a:gd name="connsiteX36" fmla="*/ 1754492 w 1760422"/>
                <a:gd name="connsiteY36" fmla="*/ 149500 h 568858"/>
                <a:gd name="connsiteX37" fmla="*/ 1758212 w 1760422"/>
                <a:gd name="connsiteY37" fmla="*/ 214098 h 568858"/>
                <a:gd name="connsiteX38" fmla="*/ 1756205 w 1760422"/>
                <a:gd name="connsiteY38" fmla="*/ 258850 h 568858"/>
                <a:gd name="connsiteX39" fmla="*/ 1755946 w 1760422"/>
                <a:gd name="connsiteY39" fmla="*/ 311525 h 568858"/>
                <a:gd name="connsiteX40" fmla="*/ 1759980 w 1760422"/>
                <a:gd name="connsiteY40" fmla="*/ 372503 h 568858"/>
                <a:gd name="connsiteX41" fmla="*/ 1756608 w 1760422"/>
                <a:gd name="connsiteY41" fmla="*/ 424638 h 568858"/>
                <a:gd name="connsiteX42" fmla="*/ 1745214 w 1760422"/>
                <a:gd name="connsiteY42" fmla="*/ 482003 h 568858"/>
                <a:gd name="connsiteX43" fmla="*/ 1722624 w 1760422"/>
                <a:gd name="connsiteY43" fmla="*/ 535647 h 568858"/>
                <a:gd name="connsiteX44" fmla="*/ 1697433 w 1760422"/>
                <a:gd name="connsiteY44" fmla="*/ 553724 h 568858"/>
                <a:gd name="connsiteX45" fmla="*/ 1676822 w 1760422"/>
                <a:gd name="connsiteY45" fmla="*/ 558416 h 568858"/>
                <a:gd name="connsiteX46" fmla="*/ 1619675 w 1760422"/>
                <a:gd name="connsiteY46" fmla="*/ 563634 h 568858"/>
                <a:gd name="connsiteX47" fmla="*/ 1549720 w 1760422"/>
                <a:gd name="connsiteY47" fmla="*/ 566912 h 568858"/>
                <a:gd name="connsiteX48" fmla="*/ 1461687 w 1760422"/>
                <a:gd name="connsiteY48" fmla="*/ 568326 h 568858"/>
                <a:gd name="connsiteX49" fmla="*/ 1403946 w 1760422"/>
                <a:gd name="connsiteY49" fmla="*/ 568844 h 568858"/>
                <a:gd name="connsiteX50" fmla="*/ 1227410 w 1760422"/>
                <a:gd name="connsiteY50" fmla="*/ 567711 h 568858"/>
                <a:gd name="connsiteX51" fmla="*/ 1161059 w 1760422"/>
                <a:gd name="connsiteY51" fmla="*/ 565785 h 568858"/>
                <a:gd name="connsiteX52" fmla="*/ 1099344 w 1760422"/>
                <a:gd name="connsiteY52" fmla="*/ 563245 h 568858"/>
                <a:gd name="connsiteX53" fmla="*/ 1039589 w 1760422"/>
                <a:gd name="connsiteY53" fmla="*/ 561879 h 568858"/>
                <a:gd name="connsiteX54" fmla="*/ 962322 w 1760422"/>
                <a:gd name="connsiteY54" fmla="*/ 561100 h 568858"/>
                <a:gd name="connsiteX55" fmla="*/ 932031 w 1760422"/>
                <a:gd name="connsiteY55" fmla="*/ 560328 h 568858"/>
                <a:gd name="connsiteX56" fmla="*/ 882796 w 1760422"/>
                <a:gd name="connsiteY56" fmla="*/ 557843 h 568858"/>
                <a:gd name="connsiteX57" fmla="*/ 855905 w 1760422"/>
                <a:gd name="connsiteY57" fmla="*/ 556436 h 568858"/>
                <a:gd name="connsiteX58" fmla="*/ 798436 w 1760422"/>
                <a:gd name="connsiteY58" fmla="*/ 553267 h 568858"/>
                <a:gd name="connsiteX59" fmla="*/ 759141 w 1760422"/>
                <a:gd name="connsiteY59" fmla="*/ 551218 h 568858"/>
                <a:gd name="connsiteX60" fmla="*/ 702082 w 1760422"/>
                <a:gd name="connsiteY60" fmla="*/ 548036 h 568858"/>
                <a:gd name="connsiteX61" fmla="*/ 664036 w 1760422"/>
                <a:gd name="connsiteY61" fmla="*/ 545987 h 568858"/>
                <a:gd name="connsiteX62" fmla="*/ 612404 w 1760422"/>
                <a:gd name="connsiteY62" fmla="*/ 542818 h 568858"/>
                <a:gd name="connsiteX63" fmla="*/ 578953 w 1760422"/>
                <a:gd name="connsiteY63" fmla="*/ 540769 h 568858"/>
                <a:gd name="connsiteX64" fmla="*/ 527751 w 1760422"/>
                <a:gd name="connsiteY64" fmla="*/ 537614 h 568858"/>
                <a:gd name="connsiteX65" fmla="*/ 490968 w 1760422"/>
                <a:gd name="connsiteY65" fmla="*/ 535511 h 568858"/>
                <a:gd name="connsiteX66" fmla="*/ 442647 w 1760422"/>
                <a:gd name="connsiteY66" fmla="*/ 532444 h 568858"/>
                <a:gd name="connsiteX67" fmla="*/ 405857 w 1760422"/>
                <a:gd name="connsiteY67" fmla="*/ 530286 h 568858"/>
                <a:gd name="connsiteX68" fmla="*/ 343255 w 1760422"/>
                <a:gd name="connsiteY68" fmla="*/ 525178 h 568858"/>
                <a:gd name="connsiteX69" fmla="*/ 294149 w 1760422"/>
                <a:gd name="connsiteY69" fmla="*/ 519428 h 568858"/>
                <a:gd name="connsiteX70" fmla="*/ 233390 w 1760422"/>
                <a:gd name="connsiteY70" fmla="*/ 514647 h 568858"/>
                <a:gd name="connsiteX71" fmla="*/ 215517 w 1760422"/>
                <a:gd name="connsiteY71" fmla="*/ 514647 h 568858"/>
                <a:gd name="connsiteX72" fmla="*/ 199433 w 1760422"/>
                <a:gd name="connsiteY72" fmla="*/ 513596 h 568858"/>
                <a:gd name="connsiteX73" fmla="*/ 166883 w 1760422"/>
                <a:gd name="connsiteY73" fmla="*/ 507449 h 568858"/>
                <a:gd name="connsiteX74" fmla="*/ 121484 w 1760422"/>
                <a:gd name="connsiteY74" fmla="*/ 497526 h 568858"/>
                <a:gd name="connsiteX75" fmla="*/ 84913 w 1760422"/>
                <a:gd name="connsiteY75" fmla="*/ 483643 h 568858"/>
                <a:gd name="connsiteX76" fmla="*/ 27191 w 1760422"/>
                <a:gd name="connsiteY76" fmla="*/ 456653 h 568858"/>
                <a:gd name="connsiteX77" fmla="*/ 21730 w 1760422"/>
                <a:gd name="connsiteY77" fmla="*/ 453164 h 568858"/>
                <a:gd name="connsiteX78" fmla="*/ 2205 w 1760422"/>
                <a:gd name="connsiteY78" fmla="*/ 429842 h 568858"/>
                <a:gd name="connsiteX79" fmla="*/ 0 w 1760422"/>
                <a:gd name="connsiteY79" fmla="*/ 418628 h 568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760422" h="568858">
                  <a:moveTo>
                    <a:pt x="0" y="418628"/>
                  </a:moveTo>
                  <a:lnTo>
                    <a:pt x="0" y="404232"/>
                  </a:lnTo>
                  <a:cubicBezTo>
                    <a:pt x="375" y="400899"/>
                    <a:pt x="683" y="397573"/>
                    <a:pt x="1154" y="394254"/>
                  </a:cubicBezTo>
                  <a:cubicBezTo>
                    <a:pt x="3543" y="376730"/>
                    <a:pt x="6492" y="359261"/>
                    <a:pt x="8220" y="341710"/>
                  </a:cubicBezTo>
                  <a:cubicBezTo>
                    <a:pt x="10008" y="323694"/>
                    <a:pt x="11073" y="305617"/>
                    <a:pt x="11633" y="287547"/>
                  </a:cubicBezTo>
                  <a:cubicBezTo>
                    <a:pt x="12220" y="267817"/>
                    <a:pt x="11879" y="248060"/>
                    <a:pt x="11865" y="228317"/>
                  </a:cubicBezTo>
                  <a:cubicBezTo>
                    <a:pt x="11865" y="216543"/>
                    <a:pt x="11865" y="204756"/>
                    <a:pt x="11592" y="192982"/>
                  </a:cubicBezTo>
                  <a:cubicBezTo>
                    <a:pt x="11244" y="179809"/>
                    <a:pt x="10295" y="166642"/>
                    <a:pt x="10056" y="153461"/>
                  </a:cubicBezTo>
                  <a:cubicBezTo>
                    <a:pt x="9838" y="141681"/>
                    <a:pt x="10227" y="129907"/>
                    <a:pt x="10343" y="118133"/>
                  </a:cubicBezTo>
                  <a:cubicBezTo>
                    <a:pt x="10397" y="111489"/>
                    <a:pt x="9933" y="104803"/>
                    <a:pt x="10595" y="98192"/>
                  </a:cubicBezTo>
                  <a:cubicBezTo>
                    <a:pt x="11735" y="86814"/>
                    <a:pt x="13599" y="75485"/>
                    <a:pt x="15122" y="64134"/>
                  </a:cubicBezTo>
                  <a:cubicBezTo>
                    <a:pt x="16452" y="53041"/>
                    <a:pt x="19557" y="42233"/>
                    <a:pt x="24317" y="32126"/>
                  </a:cubicBezTo>
                  <a:cubicBezTo>
                    <a:pt x="32301" y="15725"/>
                    <a:pt x="48508" y="4908"/>
                    <a:pt x="66712" y="3832"/>
                  </a:cubicBezTo>
                  <a:cubicBezTo>
                    <a:pt x="81690" y="2009"/>
                    <a:pt x="96914" y="1100"/>
                    <a:pt x="112070" y="663"/>
                  </a:cubicBezTo>
                  <a:cubicBezTo>
                    <a:pt x="130188" y="110"/>
                    <a:pt x="148355" y="513"/>
                    <a:pt x="166494" y="417"/>
                  </a:cubicBezTo>
                  <a:cubicBezTo>
                    <a:pt x="180762" y="349"/>
                    <a:pt x="195023" y="-197"/>
                    <a:pt x="209278" y="76"/>
                  </a:cubicBezTo>
                  <a:cubicBezTo>
                    <a:pt x="237910" y="629"/>
                    <a:pt x="266528" y="1565"/>
                    <a:pt x="295160" y="2398"/>
                  </a:cubicBezTo>
                  <a:cubicBezTo>
                    <a:pt x="323498" y="3224"/>
                    <a:pt x="351823" y="4160"/>
                    <a:pt x="380168" y="4973"/>
                  </a:cubicBezTo>
                  <a:cubicBezTo>
                    <a:pt x="405605" y="5696"/>
                    <a:pt x="431051" y="6357"/>
                    <a:pt x="456506" y="6953"/>
                  </a:cubicBezTo>
                  <a:cubicBezTo>
                    <a:pt x="480161" y="7479"/>
                    <a:pt x="503843" y="7766"/>
                    <a:pt x="527505" y="8285"/>
                  </a:cubicBezTo>
                  <a:cubicBezTo>
                    <a:pt x="553796" y="8852"/>
                    <a:pt x="580072" y="9692"/>
                    <a:pt x="606342" y="10217"/>
                  </a:cubicBezTo>
                  <a:cubicBezTo>
                    <a:pt x="634437" y="10764"/>
                    <a:pt x="662538" y="11183"/>
                    <a:pt x="690647" y="11474"/>
                  </a:cubicBezTo>
                  <a:cubicBezTo>
                    <a:pt x="722904" y="11815"/>
                    <a:pt x="755175" y="11884"/>
                    <a:pt x="787445" y="12253"/>
                  </a:cubicBezTo>
                  <a:cubicBezTo>
                    <a:pt x="809865" y="12505"/>
                    <a:pt x="832270" y="13120"/>
                    <a:pt x="854697" y="13489"/>
                  </a:cubicBezTo>
                  <a:cubicBezTo>
                    <a:pt x="885008" y="13980"/>
                    <a:pt x="915324" y="14422"/>
                    <a:pt x="945644" y="14813"/>
                  </a:cubicBezTo>
                  <a:cubicBezTo>
                    <a:pt x="967381" y="15093"/>
                    <a:pt x="989125" y="15169"/>
                    <a:pt x="1010875" y="15435"/>
                  </a:cubicBezTo>
                  <a:cubicBezTo>
                    <a:pt x="1043951" y="15831"/>
                    <a:pt x="1077048" y="16220"/>
                    <a:pt x="1110131" y="16801"/>
                  </a:cubicBezTo>
                  <a:cubicBezTo>
                    <a:pt x="1137375" y="17293"/>
                    <a:pt x="1164621" y="17944"/>
                    <a:pt x="1191869" y="18754"/>
                  </a:cubicBezTo>
                  <a:cubicBezTo>
                    <a:pt x="1214671" y="19437"/>
                    <a:pt x="1237452" y="20427"/>
                    <a:pt x="1260240" y="21329"/>
                  </a:cubicBezTo>
                  <a:cubicBezTo>
                    <a:pt x="1287172" y="22394"/>
                    <a:pt x="1314097" y="23446"/>
                    <a:pt x="1341022" y="24634"/>
                  </a:cubicBezTo>
                  <a:cubicBezTo>
                    <a:pt x="1359227" y="25440"/>
                    <a:pt x="1377432" y="26364"/>
                    <a:pt x="1395637" y="27407"/>
                  </a:cubicBezTo>
                  <a:cubicBezTo>
                    <a:pt x="1422945" y="28998"/>
                    <a:pt x="1450177" y="30767"/>
                    <a:pt x="1477464" y="32453"/>
                  </a:cubicBezTo>
                  <a:cubicBezTo>
                    <a:pt x="1495214" y="33555"/>
                    <a:pt x="1512984" y="34641"/>
                    <a:pt x="1530775" y="35711"/>
                  </a:cubicBezTo>
                  <a:cubicBezTo>
                    <a:pt x="1556170" y="37242"/>
                    <a:pt x="1581465" y="40123"/>
                    <a:pt x="1606553" y="44343"/>
                  </a:cubicBezTo>
                  <a:cubicBezTo>
                    <a:pt x="1638223" y="49332"/>
                    <a:pt x="1669069" y="58599"/>
                    <a:pt x="1698245" y="71893"/>
                  </a:cubicBezTo>
                  <a:cubicBezTo>
                    <a:pt x="1720610" y="82355"/>
                    <a:pt x="1737841" y="96225"/>
                    <a:pt x="1746586" y="115941"/>
                  </a:cubicBezTo>
                  <a:cubicBezTo>
                    <a:pt x="1751205" y="126565"/>
                    <a:pt x="1753883" y="137931"/>
                    <a:pt x="1754492" y="149500"/>
                  </a:cubicBezTo>
                  <a:cubicBezTo>
                    <a:pt x="1755857" y="171040"/>
                    <a:pt x="1757727" y="192559"/>
                    <a:pt x="1758212" y="214098"/>
                  </a:cubicBezTo>
                  <a:cubicBezTo>
                    <a:pt x="1758540" y="229000"/>
                    <a:pt x="1756553" y="243929"/>
                    <a:pt x="1756205" y="258850"/>
                  </a:cubicBezTo>
                  <a:cubicBezTo>
                    <a:pt x="1755796" y="276402"/>
                    <a:pt x="1756273" y="293967"/>
                    <a:pt x="1755946" y="311525"/>
                  </a:cubicBezTo>
                  <a:cubicBezTo>
                    <a:pt x="1755570" y="331937"/>
                    <a:pt x="1758349" y="352193"/>
                    <a:pt x="1759980" y="372503"/>
                  </a:cubicBezTo>
                  <a:cubicBezTo>
                    <a:pt x="1761144" y="389954"/>
                    <a:pt x="1760010" y="407482"/>
                    <a:pt x="1756608" y="424638"/>
                  </a:cubicBezTo>
                  <a:cubicBezTo>
                    <a:pt x="1753085" y="443760"/>
                    <a:pt x="1749287" y="462882"/>
                    <a:pt x="1745214" y="482003"/>
                  </a:cubicBezTo>
                  <a:cubicBezTo>
                    <a:pt x="1741141" y="501152"/>
                    <a:pt x="1733475" y="519355"/>
                    <a:pt x="1722624" y="535647"/>
                  </a:cubicBezTo>
                  <a:cubicBezTo>
                    <a:pt x="1716704" y="544537"/>
                    <a:pt x="1707748" y="550964"/>
                    <a:pt x="1697433" y="553724"/>
                  </a:cubicBezTo>
                  <a:cubicBezTo>
                    <a:pt x="1690712" y="555883"/>
                    <a:pt x="1683815" y="557453"/>
                    <a:pt x="1676822" y="558416"/>
                  </a:cubicBezTo>
                  <a:cubicBezTo>
                    <a:pt x="1657830" y="560526"/>
                    <a:pt x="1638776" y="562405"/>
                    <a:pt x="1619675" y="563634"/>
                  </a:cubicBezTo>
                  <a:cubicBezTo>
                    <a:pt x="1596395" y="565150"/>
                    <a:pt x="1573077" y="566243"/>
                    <a:pt x="1549720" y="566912"/>
                  </a:cubicBezTo>
                  <a:cubicBezTo>
                    <a:pt x="1520364" y="567724"/>
                    <a:pt x="1491043" y="567936"/>
                    <a:pt x="1461687" y="568326"/>
                  </a:cubicBezTo>
                  <a:cubicBezTo>
                    <a:pt x="1442449" y="568592"/>
                    <a:pt x="1423197" y="568933"/>
                    <a:pt x="1403946" y="568844"/>
                  </a:cubicBezTo>
                  <a:cubicBezTo>
                    <a:pt x="1345107" y="568594"/>
                    <a:pt x="1286262" y="568216"/>
                    <a:pt x="1227410" y="567711"/>
                  </a:cubicBezTo>
                  <a:cubicBezTo>
                    <a:pt x="1205284" y="567492"/>
                    <a:pt x="1183158" y="566577"/>
                    <a:pt x="1161059" y="565785"/>
                  </a:cubicBezTo>
                  <a:cubicBezTo>
                    <a:pt x="1140483" y="565054"/>
                    <a:pt x="1119927" y="563921"/>
                    <a:pt x="1099344" y="563245"/>
                  </a:cubicBezTo>
                  <a:cubicBezTo>
                    <a:pt x="1079444" y="562596"/>
                    <a:pt x="1059516" y="562193"/>
                    <a:pt x="1039589" y="561879"/>
                  </a:cubicBezTo>
                  <a:cubicBezTo>
                    <a:pt x="1013845" y="561517"/>
                    <a:pt x="988080" y="561414"/>
                    <a:pt x="962322" y="561100"/>
                  </a:cubicBezTo>
                  <a:cubicBezTo>
                    <a:pt x="952218" y="560977"/>
                    <a:pt x="942121" y="560759"/>
                    <a:pt x="932031" y="560328"/>
                  </a:cubicBezTo>
                  <a:cubicBezTo>
                    <a:pt x="915613" y="559645"/>
                    <a:pt x="899215" y="558689"/>
                    <a:pt x="882796" y="557843"/>
                  </a:cubicBezTo>
                  <a:cubicBezTo>
                    <a:pt x="873825" y="557387"/>
                    <a:pt x="864862" y="556918"/>
                    <a:pt x="855905" y="556436"/>
                  </a:cubicBezTo>
                  <a:cubicBezTo>
                    <a:pt x="836744" y="555393"/>
                    <a:pt x="817588" y="554337"/>
                    <a:pt x="798436" y="553267"/>
                  </a:cubicBezTo>
                  <a:cubicBezTo>
                    <a:pt x="785336" y="552584"/>
                    <a:pt x="772242" y="551901"/>
                    <a:pt x="759141" y="551218"/>
                  </a:cubicBezTo>
                  <a:cubicBezTo>
                    <a:pt x="740121" y="550180"/>
                    <a:pt x="721102" y="549119"/>
                    <a:pt x="702082" y="548036"/>
                  </a:cubicBezTo>
                  <a:cubicBezTo>
                    <a:pt x="689398" y="547353"/>
                    <a:pt x="676713" y="546711"/>
                    <a:pt x="664036" y="545987"/>
                  </a:cubicBezTo>
                  <a:cubicBezTo>
                    <a:pt x="646818" y="544969"/>
                    <a:pt x="629608" y="543870"/>
                    <a:pt x="612404" y="542818"/>
                  </a:cubicBezTo>
                  <a:lnTo>
                    <a:pt x="578953" y="540769"/>
                  </a:lnTo>
                  <a:cubicBezTo>
                    <a:pt x="561885" y="539718"/>
                    <a:pt x="544818" y="538632"/>
                    <a:pt x="527751" y="537614"/>
                  </a:cubicBezTo>
                  <a:cubicBezTo>
                    <a:pt x="515463" y="536884"/>
                    <a:pt x="503215" y="536248"/>
                    <a:pt x="490968" y="535511"/>
                  </a:cubicBezTo>
                  <a:cubicBezTo>
                    <a:pt x="474857" y="534521"/>
                    <a:pt x="458752" y="533428"/>
                    <a:pt x="442647" y="532444"/>
                  </a:cubicBezTo>
                  <a:cubicBezTo>
                    <a:pt x="430359" y="531686"/>
                    <a:pt x="418071" y="531208"/>
                    <a:pt x="405857" y="530286"/>
                  </a:cubicBezTo>
                  <a:cubicBezTo>
                    <a:pt x="384974" y="528736"/>
                    <a:pt x="364084" y="527152"/>
                    <a:pt x="343255" y="525178"/>
                  </a:cubicBezTo>
                  <a:cubicBezTo>
                    <a:pt x="326830" y="523621"/>
                    <a:pt x="310390" y="521859"/>
                    <a:pt x="294149" y="519428"/>
                  </a:cubicBezTo>
                  <a:cubicBezTo>
                    <a:pt x="274111" y="515774"/>
                    <a:pt x="253753" y="514173"/>
                    <a:pt x="233390" y="514647"/>
                  </a:cubicBezTo>
                  <a:cubicBezTo>
                    <a:pt x="227464" y="514968"/>
                    <a:pt x="221470" y="514818"/>
                    <a:pt x="215517" y="514647"/>
                  </a:cubicBezTo>
                  <a:cubicBezTo>
                    <a:pt x="210139" y="514659"/>
                    <a:pt x="204765" y="514308"/>
                    <a:pt x="199433" y="513596"/>
                  </a:cubicBezTo>
                  <a:cubicBezTo>
                    <a:pt x="188510" y="511820"/>
                    <a:pt x="177683" y="509683"/>
                    <a:pt x="166883" y="507449"/>
                  </a:cubicBezTo>
                  <a:cubicBezTo>
                    <a:pt x="151679" y="504328"/>
                    <a:pt x="136203" y="501720"/>
                    <a:pt x="121484" y="497526"/>
                  </a:cubicBezTo>
                  <a:cubicBezTo>
                    <a:pt x="108981" y="493768"/>
                    <a:pt x="96760" y="489129"/>
                    <a:pt x="84913" y="483643"/>
                  </a:cubicBezTo>
                  <a:cubicBezTo>
                    <a:pt x="65422" y="475004"/>
                    <a:pt x="46389" y="465729"/>
                    <a:pt x="27191" y="456653"/>
                  </a:cubicBezTo>
                  <a:cubicBezTo>
                    <a:pt x="25249" y="455693"/>
                    <a:pt x="23417" y="454523"/>
                    <a:pt x="21730" y="453164"/>
                  </a:cubicBezTo>
                  <a:cubicBezTo>
                    <a:pt x="13149" y="446478"/>
                    <a:pt x="4478" y="439799"/>
                    <a:pt x="2205" y="429842"/>
                  </a:cubicBezTo>
                  <a:cubicBezTo>
                    <a:pt x="1290" y="426133"/>
                    <a:pt x="710" y="422384"/>
                    <a:pt x="0" y="418628"/>
                  </a:cubicBezTo>
                  <a:close/>
                </a:path>
              </a:pathLst>
            </a:custGeom>
            <a:solidFill>
              <a:srgbClr val="F192B4"/>
            </a:solidFill>
            <a:ln w="6793" cap="flat">
              <a:noFill/>
              <a:prstDash val="solid"/>
              <a:miter/>
            </a:ln>
          </p:spPr>
          <p:txBody>
            <a:bodyPr rtlCol="0" anchor="ctr"/>
            <a:lstStyle/>
            <a:p>
              <a:endParaRPr lang="en-US"/>
            </a:p>
          </p:txBody>
        </p:sp>
        <p:sp>
          <p:nvSpPr>
            <p:cNvPr id="12" name="Text Placeholder">
              <a:extLst>
                <a:ext uri="{FF2B5EF4-FFF2-40B4-BE49-F238E27FC236}">
                  <a16:creationId xmlns:a16="http://schemas.microsoft.com/office/drawing/2014/main" id="{AFCCBA90-4A2A-BE09-CCC5-C9F65CB9D017}"/>
                </a:ext>
              </a:extLst>
            </p:cNvPr>
            <p:cNvSpPr txBox="1">
              <a:spLocks/>
            </p:cNvSpPr>
            <p:nvPr/>
          </p:nvSpPr>
          <p:spPr>
            <a:xfrm>
              <a:off x="6072979" y="4496072"/>
              <a:ext cx="2098192" cy="293376"/>
            </a:xfrm>
            <a:prstGeom prst="rect">
              <a:avLst/>
            </a:prstGeom>
            <a:noFill/>
          </p:spPr>
          <p:txBody>
            <a:bodyPr anchor="ctr" anchorCtr="0">
              <a:normAutofit fontScale="25000" lnSpcReduction="20000"/>
            </a:bodyPr>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a:t>Class discussion</a:t>
              </a:r>
            </a:p>
          </p:txBody>
        </p:sp>
      </p:grpSp>
    </p:spTree>
    <p:extLst>
      <p:ext uri="{BB962C8B-B14F-4D97-AF65-F5344CB8AC3E}">
        <p14:creationId xmlns:p14="http://schemas.microsoft.com/office/powerpoint/2010/main" val="330577519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40C8AC-B45F-DE5E-95D8-826BAE77C92C}"/>
              </a:ext>
            </a:extLst>
          </p:cNvPr>
          <p:cNvSpPr>
            <a:spLocks noGrp="1"/>
          </p:cNvSpPr>
          <p:nvPr>
            <p:ph type="title"/>
          </p:nvPr>
        </p:nvSpPr>
        <p:spPr/>
        <p:txBody>
          <a:bodyPr/>
          <a:lstStyle/>
          <a:p>
            <a:r>
              <a:rPr lang="en-GB"/>
              <a:t>Gravestone Recording Form</a:t>
            </a:r>
          </a:p>
        </p:txBody>
      </p:sp>
      <p:graphicFrame>
        <p:nvGraphicFramePr>
          <p:cNvPr id="3" name="Table 3">
            <a:extLst>
              <a:ext uri="{FF2B5EF4-FFF2-40B4-BE49-F238E27FC236}">
                <a16:creationId xmlns:a16="http://schemas.microsoft.com/office/drawing/2014/main" id="{3BAD138F-BFF4-A6C1-7A43-B34A60AAA4FB}"/>
              </a:ext>
            </a:extLst>
          </p:cNvPr>
          <p:cNvGraphicFramePr>
            <a:graphicFrameLocks noGrp="1"/>
          </p:cNvGraphicFramePr>
          <p:nvPr>
            <p:extLst>
              <p:ext uri="{D42A27DB-BD31-4B8C-83A1-F6EECF244321}">
                <p14:modId xmlns:p14="http://schemas.microsoft.com/office/powerpoint/2010/main" val="1582110130"/>
              </p:ext>
            </p:extLst>
          </p:nvPr>
        </p:nvGraphicFramePr>
        <p:xfrm>
          <a:off x="357187" y="1316825"/>
          <a:ext cx="10755570" cy="5279920"/>
        </p:xfrm>
        <a:graphic>
          <a:graphicData uri="http://schemas.openxmlformats.org/drawingml/2006/table">
            <a:tbl>
              <a:tblPr firstRow="1">
                <a:tableStyleId>{5940675A-B579-460E-94D1-54222C63F5DA}</a:tableStyleId>
              </a:tblPr>
              <a:tblGrid>
                <a:gridCol w="2087433">
                  <a:extLst>
                    <a:ext uri="{9D8B030D-6E8A-4147-A177-3AD203B41FA5}">
                      <a16:colId xmlns:a16="http://schemas.microsoft.com/office/drawing/2014/main" val="4170691305"/>
                    </a:ext>
                  </a:extLst>
                </a:gridCol>
                <a:gridCol w="2118049">
                  <a:extLst>
                    <a:ext uri="{9D8B030D-6E8A-4147-A177-3AD203B41FA5}">
                      <a16:colId xmlns:a16="http://schemas.microsoft.com/office/drawing/2014/main" val="3539921981"/>
                    </a:ext>
                  </a:extLst>
                </a:gridCol>
                <a:gridCol w="1464907">
                  <a:extLst>
                    <a:ext uri="{9D8B030D-6E8A-4147-A177-3AD203B41FA5}">
                      <a16:colId xmlns:a16="http://schemas.microsoft.com/office/drawing/2014/main" val="1366548415"/>
                    </a:ext>
                  </a:extLst>
                </a:gridCol>
                <a:gridCol w="867746">
                  <a:extLst>
                    <a:ext uri="{9D8B030D-6E8A-4147-A177-3AD203B41FA5}">
                      <a16:colId xmlns:a16="http://schemas.microsoft.com/office/drawing/2014/main" val="3983238022"/>
                    </a:ext>
                  </a:extLst>
                </a:gridCol>
                <a:gridCol w="1144415">
                  <a:extLst>
                    <a:ext uri="{9D8B030D-6E8A-4147-A177-3AD203B41FA5}">
                      <a16:colId xmlns:a16="http://schemas.microsoft.com/office/drawing/2014/main" val="2031133120"/>
                    </a:ext>
                  </a:extLst>
                </a:gridCol>
                <a:gridCol w="1536510">
                  <a:extLst>
                    <a:ext uri="{9D8B030D-6E8A-4147-A177-3AD203B41FA5}">
                      <a16:colId xmlns:a16="http://schemas.microsoft.com/office/drawing/2014/main" val="494593225"/>
                    </a:ext>
                  </a:extLst>
                </a:gridCol>
                <a:gridCol w="1536510">
                  <a:extLst>
                    <a:ext uri="{9D8B030D-6E8A-4147-A177-3AD203B41FA5}">
                      <a16:colId xmlns:a16="http://schemas.microsoft.com/office/drawing/2014/main" val="677687145"/>
                    </a:ext>
                  </a:extLst>
                </a:gridCol>
              </a:tblGrid>
              <a:tr h="545690">
                <a:tc>
                  <a:txBody>
                    <a:bodyPr/>
                    <a:lstStyle/>
                    <a:p>
                      <a:r>
                        <a:rPr lang="en-GB"/>
                        <a:t>First name</a:t>
                      </a:r>
                    </a:p>
                  </a:txBody>
                  <a:tcPr/>
                </a:tc>
                <a:tc>
                  <a:txBody>
                    <a:bodyPr/>
                    <a:lstStyle/>
                    <a:p>
                      <a:r>
                        <a:rPr lang="en-GB"/>
                        <a:t>Surname</a:t>
                      </a:r>
                    </a:p>
                  </a:txBody>
                  <a:tcPr/>
                </a:tc>
                <a:tc>
                  <a:txBody>
                    <a:bodyPr/>
                    <a:lstStyle/>
                    <a:p>
                      <a:r>
                        <a:rPr lang="en-GB"/>
                        <a:t>M = Male</a:t>
                      </a:r>
                    </a:p>
                    <a:p>
                      <a:r>
                        <a:rPr lang="en-GB"/>
                        <a:t>F = Female</a:t>
                      </a:r>
                    </a:p>
                    <a:p>
                      <a:r>
                        <a:rPr lang="en-GB"/>
                        <a:t>U = Unsure</a:t>
                      </a:r>
                    </a:p>
                  </a:txBody>
                  <a:tcPr/>
                </a:tc>
                <a:tc>
                  <a:txBody>
                    <a:bodyPr/>
                    <a:lstStyle/>
                    <a:p>
                      <a:r>
                        <a:rPr lang="en-GB"/>
                        <a:t>Age</a:t>
                      </a:r>
                    </a:p>
                  </a:txBody>
                  <a:tcPr/>
                </a:tc>
                <a:tc>
                  <a:txBody>
                    <a:bodyPr/>
                    <a:lstStyle/>
                    <a:p>
                      <a:r>
                        <a:rPr lang="en-GB"/>
                        <a:t>Date of death</a:t>
                      </a:r>
                    </a:p>
                  </a:txBody>
                  <a:tcPr/>
                </a:tc>
                <a:tc>
                  <a:txBody>
                    <a:bodyPr/>
                    <a:lstStyle/>
                    <a:p>
                      <a:r>
                        <a:rPr lang="en-GB"/>
                        <a:t>Cause of death (if stated)</a:t>
                      </a:r>
                    </a:p>
                  </a:txBody>
                  <a:tcPr/>
                </a:tc>
                <a:tc>
                  <a:txBody>
                    <a:bodyPr/>
                    <a:lstStyle/>
                    <a:p>
                      <a:r>
                        <a:rPr lang="en-GB"/>
                        <a:t>Symbols</a:t>
                      </a:r>
                    </a:p>
                  </a:txBody>
                  <a:tcPr/>
                </a:tc>
                <a:extLst>
                  <a:ext uri="{0D108BD9-81ED-4DB2-BD59-A6C34878D82A}">
                    <a16:rowId xmlns:a16="http://schemas.microsoft.com/office/drawing/2014/main" val="2537822986"/>
                  </a:ext>
                </a:extLst>
              </a:tr>
              <a:tr h="545690">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3830916811"/>
                  </a:ext>
                </a:extLst>
              </a:tr>
              <a:tr h="545690">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2849912071"/>
                  </a:ext>
                </a:extLst>
              </a:tr>
              <a:tr h="545690">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2932155952"/>
                  </a:ext>
                </a:extLst>
              </a:tr>
              <a:tr h="545690">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3715914101"/>
                  </a:ext>
                </a:extLst>
              </a:tr>
              <a:tr h="545690">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1982278940"/>
                  </a:ext>
                </a:extLst>
              </a:tr>
              <a:tr h="545690">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1852180861"/>
                  </a:ext>
                </a:extLst>
              </a:tr>
              <a:tr h="545690">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83063568"/>
                  </a:ext>
                </a:extLst>
              </a:tr>
              <a:tr h="545690">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2483747341"/>
                  </a:ext>
                </a:extLst>
              </a:tr>
            </a:tbl>
          </a:graphicData>
        </a:graphic>
      </p:graphicFrame>
    </p:spTree>
    <p:extLst>
      <p:ext uri="{BB962C8B-B14F-4D97-AF65-F5344CB8AC3E}">
        <p14:creationId xmlns:p14="http://schemas.microsoft.com/office/powerpoint/2010/main" val="269210842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F757EA-9D56-CA9F-CA63-EEC74461B090}"/>
              </a:ext>
            </a:extLst>
          </p:cNvPr>
          <p:cNvSpPr>
            <a:spLocks noGrp="1"/>
          </p:cNvSpPr>
          <p:nvPr>
            <p:ph type="title"/>
          </p:nvPr>
        </p:nvSpPr>
        <p:spPr/>
        <p:txBody>
          <a:bodyPr>
            <a:normAutofit/>
          </a:bodyPr>
          <a:lstStyle/>
          <a:p>
            <a:r>
              <a:rPr lang="en-GB"/>
              <a:t>Gravestone Analysis Form</a:t>
            </a:r>
          </a:p>
        </p:txBody>
      </p:sp>
      <p:sp>
        <p:nvSpPr>
          <p:cNvPr id="3" name="Content Placeholder 2">
            <a:extLst>
              <a:ext uri="{FF2B5EF4-FFF2-40B4-BE49-F238E27FC236}">
                <a16:creationId xmlns:a16="http://schemas.microsoft.com/office/drawing/2014/main" id="{CBFD8FEC-70CB-EDF8-5EA9-ECF66BE9C8AB}"/>
              </a:ext>
            </a:extLst>
          </p:cNvPr>
          <p:cNvSpPr>
            <a:spLocks noGrp="1"/>
          </p:cNvSpPr>
          <p:nvPr>
            <p:ph idx="4294967295"/>
          </p:nvPr>
        </p:nvSpPr>
        <p:spPr>
          <a:xfrm>
            <a:off x="261257" y="1227428"/>
            <a:ext cx="10971213" cy="5415967"/>
          </a:xfrm>
          <a:prstGeom prst="rect">
            <a:avLst/>
          </a:prstGeom>
        </p:spPr>
        <p:txBody>
          <a:bodyPr/>
          <a:lstStyle/>
          <a:p>
            <a:pPr>
              <a:lnSpc>
                <a:spcPct val="150000"/>
              </a:lnSpc>
            </a:pPr>
            <a:r>
              <a:rPr lang="en-GB"/>
              <a:t>Most common male name ………………………………………….</a:t>
            </a:r>
          </a:p>
          <a:p>
            <a:pPr>
              <a:lnSpc>
                <a:spcPct val="150000"/>
              </a:lnSpc>
            </a:pPr>
            <a:r>
              <a:rPr lang="en-GB"/>
              <a:t>Most common female name………………………………………..</a:t>
            </a:r>
          </a:p>
          <a:p>
            <a:pPr>
              <a:lnSpc>
                <a:spcPct val="150000"/>
              </a:lnSpc>
            </a:pPr>
            <a:r>
              <a:rPr lang="en-GB"/>
              <a:t>Most common year of death ……………………………………….</a:t>
            </a:r>
          </a:p>
          <a:p>
            <a:pPr>
              <a:lnSpc>
                <a:spcPct val="150000"/>
              </a:lnSpc>
            </a:pPr>
            <a:r>
              <a:rPr lang="en-GB"/>
              <a:t>No of children aged 5 or under …………………………………….</a:t>
            </a:r>
          </a:p>
          <a:p>
            <a:pPr>
              <a:lnSpc>
                <a:spcPct val="150000"/>
              </a:lnSpc>
            </a:pPr>
            <a:r>
              <a:rPr lang="en-GB"/>
              <a:t>Size of the largest family …………………………………………….</a:t>
            </a:r>
          </a:p>
          <a:p>
            <a:pPr>
              <a:lnSpc>
                <a:spcPct val="150000"/>
              </a:lnSpc>
            </a:pPr>
            <a:r>
              <a:rPr lang="en-GB"/>
              <a:t>Most common cause of death ……………………………………….</a:t>
            </a:r>
          </a:p>
          <a:p>
            <a:pPr>
              <a:lnSpc>
                <a:spcPct val="150000"/>
              </a:lnSpc>
            </a:pPr>
            <a:r>
              <a:rPr lang="en-GB"/>
              <a:t>Most common symbol used ………………………………………….</a:t>
            </a:r>
          </a:p>
          <a:p>
            <a:endParaRPr lang="en-GB"/>
          </a:p>
          <a:p>
            <a:endParaRPr lang="en-GB"/>
          </a:p>
        </p:txBody>
      </p:sp>
    </p:spTree>
    <p:extLst>
      <p:ext uri="{BB962C8B-B14F-4D97-AF65-F5344CB8AC3E}">
        <p14:creationId xmlns:p14="http://schemas.microsoft.com/office/powerpoint/2010/main" val="195030492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F757EA-9D56-CA9F-CA63-EEC74461B090}"/>
              </a:ext>
            </a:extLst>
          </p:cNvPr>
          <p:cNvSpPr>
            <a:spLocks noGrp="1"/>
          </p:cNvSpPr>
          <p:nvPr>
            <p:ph type="title"/>
          </p:nvPr>
        </p:nvSpPr>
        <p:spPr/>
        <p:txBody>
          <a:bodyPr/>
          <a:lstStyle/>
          <a:p>
            <a:r>
              <a:rPr lang="en-GB"/>
              <a:t>What can and can’t a graveyard tell us? </a:t>
            </a:r>
            <a:r>
              <a:rPr lang="en-GB">
                <a:solidFill>
                  <a:schemeClr val="bg1"/>
                </a:solidFill>
              </a:rPr>
              <a:t>1</a:t>
            </a:r>
          </a:p>
        </p:txBody>
      </p:sp>
      <p:sp>
        <p:nvSpPr>
          <p:cNvPr id="3" name="Content Placeholder 2">
            <a:extLst>
              <a:ext uri="{FF2B5EF4-FFF2-40B4-BE49-F238E27FC236}">
                <a16:creationId xmlns:a16="http://schemas.microsoft.com/office/drawing/2014/main" id="{CBFD8FEC-70CB-EDF8-5EA9-ECF66BE9C8AB}"/>
              </a:ext>
            </a:extLst>
          </p:cNvPr>
          <p:cNvSpPr>
            <a:spLocks noGrp="1"/>
          </p:cNvSpPr>
          <p:nvPr>
            <p:ph idx="1"/>
          </p:nvPr>
        </p:nvSpPr>
        <p:spPr>
          <a:xfrm>
            <a:off x="357187" y="1062691"/>
            <a:ext cx="10971915" cy="974376"/>
          </a:xfrm>
        </p:spPr>
        <p:txBody>
          <a:bodyPr/>
          <a:lstStyle/>
          <a:p>
            <a:r>
              <a:rPr lang="en-GB"/>
              <a:t>Read each of the statements. Then using the worksheet cut them out and place them into groups for ‘</a:t>
            </a:r>
            <a:r>
              <a:rPr lang="en-GB" b="1"/>
              <a:t>can</a:t>
            </a:r>
            <a:r>
              <a:rPr lang="en-GB"/>
              <a:t>’, ‘</a:t>
            </a:r>
            <a:r>
              <a:rPr lang="en-GB" b="1"/>
              <a:t>can not</a:t>
            </a:r>
            <a:r>
              <a:rPr lang="en-GB"/>
              <a:t>’ &amp; ‘</a:t>
            </a:r>
            <a:r>
              <a:rPr lang="en-GB" b="1"/>
              <a:t>unsure</a:t>
            </a:r>
            <a:r>
              <a:rPr lang="en-GB"/>
              <a:t>’ – Discuss.</a:t>
            </a:r>
          </a:p>
          <a:p>
            <a:endParaRPr lang="en-GB"/>
          </a:p>
        </p:txBody>
      </p:sp>
      <p:grpSp>
        <p:nvGrpSpPr>
          <p:cNvPr id="20" name="Blob" descr="Blob-Shape to highlight text">
            <a:extLst>
              <a:ext uri="{FF2B5EF4-FFF2-40B4-BE49-F238E27FC236}">
                <a16:creationId xmlns:a16="http://schemas.microsoft.com/office/drawing/2014/main" id="{EED824E2-58CD-C015-A03F-E17AED19ACD7}"/>
              </a:ext>
            </a:extLst>
          </p:cNvPr>
          <p:cNvGrpSpPr/>
          <p:nvPr/>
        </p:nvGrpSpPr>
        <p:grpSpPr>
          <a:xfrm>
            <a:off x="-356636" y="2278376"/>
            <a:ext cx="3403600" cy="1633931"/>
            <a:chOff x="6192534" y="4558300"/>
            <a:chExt cx="3403600" cy="2095500"/>
          </a:xfrm>
        </p:grpSpPr>
        <p:pic>
          <p:nvPicPr>
            <p:cNvPr id="21" name="Decorative-Blob" descr="A picture containing shape&#10;&#10;Description automatically generated">
              <a:extLst>
                <a:ext uri="{FF2B5EF4-FFF2-40B4-BE49-F238E27FC236}">
                  <a16:creationId xmlns:a16="http://schemas.microsoft.com/office/drawing/2014/main" id="{B894553D-7279-CC42-2D8D-5B3DEF0226A6}"/>
                </a:ext>
              </a:extLst>
            </p:cNvPr>
            <p:cNvPicPr>
              <a:picLocks noChangeAspect="1"/>
            </p:cNvPicPr>
            <p:nvPr/>
          </p:nvPicPr>
          <p:blipFill>
            <a:blip r:embed="rId2"/>
            <a:stretch>
              <a:fillRect/>
            </a:stretch>
          </p:blipFill>
          <p:spPr>
            <a:xfrm>
              <a:off x="6192534" y="4558300"/>
              <a:ext cx="3403600" cy="2095500"/>
            </a:xfrm>
            <a:prstGeom prst="rect">
              <a:avLst/>
            </a:prstGeom>
          </p:spPr>
        </p:pic>
        <p:sp>
          <p:nvSpPr>
            <p:cNvPr id="22" name="Text">
              <a:extLst>
                <a:ext uri="{FF2B5EF4-FFF2-40B4-BE49-F238E27FC236}">
                  <a16:creationId xmlns:a16="http://schemas.microsoft.com/office/drawing/2014/main" id="{D0DCB97C-2001-3B5C-BD4C-8BCB52D12C75}"/>
                </a:ext>
              </a:extLst>
            </p:cNvPr>
            <p:cNvSpPr txBox="1"/>
            <p:nvPr/>
          </p:nvSpPr>
          <p:spPr>
            <a:xfrm>
              <a:off x="7085283" y="5195721"/>
              <a:ext cx="1918254" cy="646331"/>
            </a:xfrm>
            <a:prstGeom prst="rect">
              <a:avLst/>
            </a:prstGeom>
            <a:noFill/>
          </p:spPr>
          <p:txBody>
            <a:bodyPr wrap="square" rtlCol="0">
              <a:spAutoFit/>
            </a:bodyPr>
            <a:lstStyle/>
            <a:p>
              <a:pPr algn="ctr"/>
              <a:r>
                <a:rPr lang="en-GB" b="1"/>
                <a:t>The first names of people </a:t>
              </a:r>
            </a:p>
          </p:txBody>
        </p:sp>
      </p:grpSp>
      <p:grpSp>
        <p:nvGrpSpPr>
          <p:cNvPr id="14" name="Blob" descr="Blob-Shape to highlight text">
            <a:extLst>
              <a:ext uri="{FF2B5EF4-FFF2-40B4-BE49-F238E27FC236}">
                <a16:creationId xmlns:a16="http://schemas.microsoft.com/office/drawing/2014/main" id="{D6C88742-7415-452E-7EA2-C2EDAC6A608B}"/>
              </a:ext>
            </a:extLst>
          </p:cNvPr>
          <p:cNvGrpSpPr/>
          <p:nvPr/>
        </p:nvGrpSpPr>
        <p:grpSpPr>
          <a:xfrm>
            <a:off x="2531983" y="2278376"/>
            <a:ext cx="3403600" cy="1633931"/>
            <a:chOff x="6192534" y="4558300"/>
            <a:chExt cx="3403600" cy="2095500"/>
          </a:xfrm>
        </p:grpSpPr>
        <p:pic>
          <p:nvPicPr>
            <p:cNvPr id="15" name="Decorative-Blob" descr="A picture containing shape&#10;&#10;Description automatically generated">
              <a:extLst>
                <a:ext uri="{FF2B5EF4-FFF2-40B4-BE49-F238E27FC236}">
                  <a16:creationId xmlns:a16="http://schemas.microsoft.com/office/drawing/2014/main" id="{957F8853-6B70-82AE-1BF6-BF5EA84A7293}"/>
                </a:ext>
              </a:extLst>
            </p:cNvPr>
            <p:cNvPicPr>
              <a:picLocks noChangeAspect="1"/>
            </p:cNvPicPr>
            <p:nvPr/>
          </p:nvPicPr>
          <p:blipFill>
            <a:blip r:embed="rId2"/>
            <a:stretch>
              <a:fillRect/>
            </a:stretch>
          </p:blipFill>
          <p:spPr>
            <a:xfrm>
              <a:off x="6192534" y="4558300"/>
              <a:ext cx="3403600" cy="2095500"/>
            </a:xfrm>
            <a:prstGeom prst="rect">
              <a:avLst/>
            </a:prstGeom>
          </p:spPr>
        </p:pic>
        <p:sp>
          <p:nvSpPr>
            <p:cNvPr id="16" name="Text">
              <a:extLst>
                <a:ext uri="{FF2B5EF4-FFF2-40B4-BE49-F238E27FC236}">
                  <a16:creationId xmlns:a16="http://schemas.microsoft.com/office/drawing/2014/main" id="{CF8AFE8C-3D7D-5A70-AED2-627A88184D05}"/>
                </a:ext>
              </a:extLst>
            </p:cNvPr>
            <p:cNvSpPr txBox="1"/>
            <p:nvPr/>
          </p:nvSpPr>
          <p:spPr>
            <a:xfrm>
              <a:off x="7085282" y="5195721"/>
              <a:ext cx="1995869" cy="828913"/>
            </a:xfrm>
            <a:prstGeom prst="rect">
              <a:avLst/>
            </a:prstGeom>
            <a:noFill/>
          </p:spPr>
          <p:txBody>
            <a:bodyPr wrap="square" rtlCol="0">
              <a:spAutoFit/>
            </a:bodyPr>
            <a:lstStyle/>
            <a:p>
              <a:pPr algn="ctr"/>
              <a:r>
                <a:rPr lang="en-GB" b="1"/>
                <a:t>The second names of people </a:t>
              </a:r>
            </a:p>
          </p:txBody>
        </p:sp>
      </p:grpSp>
      <p:grpSp>
        <p:nvGrpSpPr>
          <p:cNvPr id="5" name="Blob" descr="Blob-Shape to highlight text">
            <a:extLst>
              <a:ext uri="{FF2B5EF4-FFF2-40B4-BE49-F238E27FC236}">
                <a16:creationId xmlns:a16="http://schemas.microsoft.com/office/drawing/2014/main" id="{D6E97A64-5D81-9849-31CB-301C07EADF1D}"/>
              </a:ext>
            </a:extLst>
          </p:cNvPr>
          <p:cNvGrpSpPr/>
          <p:nvPr/>
        </p:nvGrpSpPr>
        <p:grpSpPr>
          <a:xfrm>
            <a:off x="5420602" y="2278376"/>
            <a:ext cx="3403600" cy="1633931"/>
            <a:chOff x="6192534" y="4558300"/>
            <a:chExt cx="3403600" cy="2095500"/>
          </a:xfrm>
        </p:grpSpPr>
        <p:pic>
          <p:nvPicPr>
            <p:cNvPr id="6" name="Decorative-Blob" descr="A picture containing shape&#10;&#10;Description automatically generated">
              <a:extLst>
                <a:ext uri="{FF2B5EF4-FFF2-40B4-BE49-F238E27FC236}">
                  <a16:creationId xmlns:a16="http://schemas.microsoft.com/office/drawing/2014/main" id="{002BEBD0-A930-56BF-3E3F-73BF7DDE1FC9}"/>
                </a:ext>
              </a:extLst>
            </p:cNvPr>
            <p:cNvPicPr>
              <a:picLocks noChangeAspect="1"/>
            </p:cNvPicPr>
            <p:nvPr/>
          </p:nvPicPr>
          <p:blipFill>
            <a:blip r:embed="rId2"/>
            <a:stretch>
              <a:fillRect/>
            </a:stretch>
          </p:blipFill>
          <p:spPr>
            <a:xfrm>
              <a:off x="6192534" y="4558300"/>
              <a:ext cx="3403600" cy="2095500"/>
            </a:xfrm>
            <a:prstGeom prst="rect">
              <a:avLst/>
            </a:prstGeom>
          </p:spPr>
        </p:pic>
        <p:sp>
          <p:nvSpPr>
            <p:cNvPr id="7" name="Text">
              <a:extLst>
                <a:ext uri="{FF2B5EF4-FFF2-40B4-BE49-F238E27FC236}">
                  <a16:creationId xmlns:a16="http://schemas.microsoft.com/office/drawing/2014/main" id="{49248FA1-254B-3488-FD39-81C9F45C32A8}"/>
                </a:ext>
              </a:extLst>
            </p:cNvPr>
            <p:cNvSpPr txBox="1"/>
            <p:nvPr/>
          </p:nvSpPr>
          <p:spPr>
            <a:xfrm>
              <a:off x="7085283" y="5195721"/>
              <a:ext cx="1918254" cy="1184162"/>
            </a:xfrm>
            <a:prstGeom prst="rect">
              <a:avLst/>
            </a:prstGeom>
            <a:noFill/>
          </p:spPr>
          <p:txBody>
            <a:bodyPr wrap="square" rtlCol="0">
              <a:spAutoFit/>
            </a:bodyPr>
            <a:lstStyle/>
            <a:p>
              <a:pPr algn="ctr"/>
              <a:r>
                <a:rPr lang="en-GB" b="1"/>
                <a:t>The personality of the person</a:t>
              </a:r>
            </a:p>
            <a:p>
              <a:pPr algn="ctr"/>
              <a:endParaRPr lang="en-GB" b="1"/>
            </a:p>
          </p:txBody>
        </p:sp>
      </p:grpSp>
      <p:grpSp>
        <p:nvGrpSpPr>
          <p:cNvPr id="26" name="Blob" descr="Blob-Shape to highlight text">
            <a:extLst>
              <a:ext uri="{FF2B5EF4-FFF2-40B4-BE49-F238E27FC236}">
                <a16:creationId xmlns:a16="http://schemas.microsoft.com/office/drawing/2014/main" id="{8C8F0A70-068D-AF38-349D-70CC7CDC2948}"/>
              </a:ext>
            </a:extLst>
          </p:cNvPr>
          <p:cNvGrpSpPr/>
          <p:nvPr/>
        </p:nvGrpSpPr>
        <p:grpSpPr>
          <a:xfrm>
            <a:off x="8309220" y="2278376"/>
            <a:ext cx="3403600" cy="1633931"/>
            <a:chOff x="6192534" y="4558300"/>
            <a:chExt cx="3403600" cy="2095500"/>
          </a:xfrm>
        </p:grpSpPr>
        <p:pic>
          <p:nvPicPr>
            <p:cNvPr id="27" name="Decorative-Blob" descr="A picture containing shape&#10;&#10;Description automatically generated">
              <a:extLst>
                <a:ext uri="{FF2B5EF4-FFF2-40B4-BE49-F238E27FC236}">
                  <a16:creationId xmlns:a16="http://schemas.microsoft.com/office/drawing/2014/main" id="{F9F5FF5B-E526-1E21-AB61-D4A7FB15973C}"/>
                </a:ext>
              </a:extLst>
            </p:cNvPr>
            <p:cNvPicPr>
              <a:picLocks noChangeAspect="1"/>
            </p:cNvPicPr>
            <p:nvPr/>
          </p:nvPicPr>
          <p:blipFill>
            <a:blip r:embed="rId2"/>
            <a:stretch>
              <a:fillRect/>
            </a:stretch>
          </p:blipFill>
          <p:spPr>
            <a:xfrm>
              <a:off x="6192534" y="4558300"/>
              <a:ext cx="3403600" cy="2095500"/>
            </a:xfrm>
            <a:prstGeom prst="rect">
              <a:avLst/>
            </a:prstGeom>
          </p:spPr>
        </p:pic>
        <p:sp>
          <p:nvSpPr>
            <p:cNvPr id="28" name="Text">
              <a:extLst>
                <a:ext uri="{FF2B5EF4-FFF2-40B4-BE49-F238E27FC236}">
                  <a16:creationId xmlns:a16="http://schemas.microsoft.com/office/drawing/2014/main" id="{8A438C7B-1A65-8E03-539C-1FC1E7F7F09E}"/>
                </a:ext>
              </a:extLst>
            </p:cNvPr>
            <p:cNvSpPr txBox="1"/>
            <p:nvPr/>
          </p:nvSpPr>
          <p:spPr>
            <a:xfrm>
              <a:off x="7085283" y="5195721"/>
              <a:ext cx="1918254" cy="828913"/>
            </a:xfrm>
            <a:prstGeom prst="rect">
              <a:avLst/>
            </a:prstGeom>
            <a:noFill/>
          </p:spPr>
          <p:txBody>
            <a:bodyPr wrap="square" rtlCol="0">
              <a:spAutoFit/>
            </a:bodyPr>
            <a:lstStyle/>
            <a:p>
              <a:pPr algn="ctr"/>
              <a:r>
                <a:rPr lang="en-GB" b="1"/>
                <a:t>The wealth of the person</a:t>
              </a:r>
            </a:p>
          </p:txBody>
        </p:sp>
      </p:grpSp>
      <p:grpSp>
        <p:nvGrpSpPr>
          <p:cNvPr id="35" name="Blob" descr="Blob-Shape to highlight text">
            <a:extLst>
              <a:ext uri="{FF2B5EF4-FFF2-40B4-BE49-F238E27FC236}">
                <a16:creationId xmlns:a16="http://schemas.microsoft.com/office/drawing/2014/main" id="{494FAE33-5E17-9683-2859-21C9AF39E889}"/>
              </a:ext>
            </a:extLst>
          </p:cNvPr>
          <p:cNvGrpSpPr/>
          <p:nvPr/>
        </p:nvGrpSpPr>
        <p:grpSpPr>
          <a:xfrm>
            <a:off x="-356636" y="3753825"/>
            <a:ext cx="3403600" cy="1633931"/>
            <a:chOff x="6192534" y="4558300"/>
            <a:chExt cx="3403600" cy="2095500"/>
          </a:xfrm>
        </p:grpSpPr>
        <p:pic>
          <p:nvPicPr>
            <p:cNvPr id="36" name="Decorative-Blob" descr="A picture containing shape&#10;&#10;Description automatically generated">
              <a:extLst>
                <a:ext uri="{FF2B5EF4-FFF2-40B4-BE49-F238E27FC236}">
                  <a16:creationId xmlns:a16="http://schemas.microsoft.com/office/drawing/2014/main" id="{200BCD34-4DED-B4B5-C508-EFB5A21E53A2}"/>
                </a:ext>
              </a:extLst>
            </p:cNvPr>
            <p:cNvPicPr>
              <a:picLocks noChangeAspect="1"/>
            </p:cNvPicPr>
            <p:nvPr/>
          </p:nvPicPr>
          <p:blipFill>
            <a:blip r:embed="rId2"/>
            <a:stretch>
              <a:fillRect/>
            </a:stretch>
          </p:blipFill>
          <p:spPr>
            <a:xfrm>
              <a:off x="6192534" y="4558300"/>
              <a:ext cx="3403600" cy="2095500"/>
            </a:xfrm>
            <a:prstGeom prst="rect">
              <a:avLst/>
            </a:prstGeom>
          </p:spPr>
        </p:pic>
        <p:sp>
          <p:nvSpPr>
            <p:cNvPr id="37" name="Text">
              <a:extLst>
                <a:ext uri="{FF2B5EF4-FFF2-40B4-BE49-F238E27FC236}">
                  <a16:creationId xmlns:a16="http://schemas.microsoft.com/office/drawing/2014/main" id="{B0FF0502-11B6-AC48-3829-C69B6598FFBD}"/>
                </a:ext>
              </a:extLst>
            </p:cNvPr>
            <p:cNvSpPr txBox="1"/>
            <p:nvPr/>
          </p:nvSpPr>
          <p:spPr>
            <a:xfrm>
              <a:off x="6918705" y="5195721"/>
              <a:ext cx="2084832" cy="828913"/>
            </a:xfrm>
            <a:prstGeom prst="rect">
              <a:avLst/>
            </a:prstGeom>
            <a:noFill/>
          </p:spPr>
          <p:txBody>
            <a:bodyPr wrap="square" rtlCol="0">
              <a:spAutoFit/>
            </a:bodyPr>
            <a:lstStyle/>
            <a:p>
              <a:pPr algn="ctr"/>
              <a:r>
                <a:rPr lang="en-GB" b="1"/>
                <a:t>The kind of jobs that people did</a:t>
              </a:r>
            </a:p>
          </p:txBody>
        </p:sp>
      </p:grpSp>
      <p:grpSp>
        <p:nvGrpSpPr>
          <p:cNvPr id="32" name="Blob" descr="Blob-Shape to highlight text">
            <a:extLst>
              <a:ext uri="{FF2B5EF4-FFF2-40B4-BE49-F238E27FC236}">
                <a16:creationId xmlns:a16="http://schemas.microsoft.com/office/drawing/2014/main" id="{018B8549-E598-5AAA-D40B-2A5C925B735F}"/>
              </a:ext>
            </a:extLst>
          </p:cNvPr>
          <p:cNvGrpSpPr/>
          <p:nvPr/>
        </p:nvGrpSpPr>
        <p:grpSpPr>
          <a:xfrm>
            <a:off x="2531983" y="3753825"/>
            <a:ext cx="3403600" cy="1633931"/>
            <a:chOff x="6192534" y="4558300"/>
            <a:chExt cx="3403600" cy="2095500"/>
          </a:xfrm>
        </p:grpSpPr>
        <p:pic>
          <p:nvPicPr>
            <p:cNvPr id="33" name="Decorative-Blob" descr="A picture containing shape&#10;&#10;Description automatically generated">
              <a:extLst>
                <a:ext uri="{FF2B5EF4-FFF2-40B4-BE49-F238E27FC236}">
                  <a16:creationId xmlns:a16="http://schemas.microsoft.com/office/drawing/2014/main" id="{D6F20D9F-3BB7-2DE3-3100-2AC5783B13DC}"/>
                </a:ext>
              </a:extLst>
            </p:cNvPr>
            <p:cNvPicPr>
              <a:picLocks noChangeAspect="1"/>
            </p:cNvPicPr>
            <p:nvPr/>
          </p:nvPicPr>
          <p:blipFill>
            <a:blip r:embed="rId2"/>
            <a:stretch>
              <a:fillRect/>
            </a:stretch>
          </p:blipFill>
          <p:spPr>
            <a:xfrm>
              <a:off x="6192534" y="4558300"/>
              <a:ext cx="3403600" cy="2095500"/>
            </a:xfrm>
            <a:prstGeom prst="rect">
              <a:avLst/>
            </a:prstGeom>
          </p:spPr>
        </p:pic>
        <p:sp>
          <p:nvSpPr>
            <p:cNvPr id="34" name="Text">
              <a:extLst>
                <a:ext uri="{FF2B5EF4-FFF2-40B4-BE49-F238E27FC236}">
                  <a16:creationId xmlns:a16="http://schemas.microsoft.com/office/drawing/2014/main" id="{D896B2C6-A3C4-3AFD-6CA9-26EBE7A8237E}"/>
                </a:ext>
              </a:extLst>
            </p:cNvPr>
            <p:cNvSpPr txBox="1"/>
            <p:nvPr/>
          </p:nvSpPr>
          <p:spPr>
            <a:xfrm>
              <a:off x="7085283" y="5195721"/>
              <a:ext cx="1918254" cy="828913"/>
            </a:xfrm>
            <a:prstGeom prst="rect">
              <a:avLst/>
            </a:prstGeom>
            <a:noFill/>
          </p:spPr>
          <p:txBody>
            <a:bodyPr wrap="square" rtlCol="0">
              <a:spAutoFit/>
            </a:bodyPr>
            <a:lstStyle/>
            <a:p>
              <a:pPr algn="ctr"/>
              <a:r>
                <a:rPr lang="en-GB" b="1"/>
                <a:t>The age that people died </a:t>
              </a:r>
            </a:p>
          </p:txBody>
        </p:sp>
      </p:grpSp>
      <p:grpSp>
        <p:nvGrpSpPr>
          <p:cNvPr id="29" name="Blob" descr="Blob-Shape to highlight text">
            <a:extLst>
              <a:ext uri="{FF2B5EF4-FFF2-40B4-BE49-F238E27FC236}">
                <a16:creationId xmlns:a16="http://schemas.microsoft.com/office/drawing/2014/main" id="{D6E48472-E964-4979-0C8C-C370BC39CD6A}"/>
              </a:ext>
            </a:extLst>
          </p:cNvPr>
          <p:cNvGrpSpPr/>
          <p:nvPr/>
        </p:nvGrpSpPr>
        <p:grpSpPr>
          <a:xfrm>
            <a:off x="5420602" y="3753825"/>
            <a:ext cx="3403600" cy="1633931"/>
            <a:chOff x="6192534" y="4558300"/>
            <a:chExt cx="3403600" cy="2095500"/>
          </a:xfrm>
        </p:grpSpPr>
        <p:pic>
          <p:nvPicPr>
            <p:cNvPr id="30" name="Decorative-Blob" descr="A picture containing shape&#10;&#10;Description automatically generated">
              <a:extLst>
                <a:ext uri="{FF2B5EF4-FFF2-40B4-BE49-F238E27FC236}">
                  <a16:creationId xmlns:a16="http://schemas.microsoft.com/office/drawing/2014/main" id="{06A4D120-98CB-72C9-DD28-9CC51E072003}"/>
                </a:ext>
              </a:extLst>
            </p:cNvPr>
            <p:cNvPicPr>
              <a:picLocks noChangeAspect="1"/>
            </p:cNvPicPr>
            <p:nvPr/>
          </p:nvPicPr>
          <p:blipFill>
            <a:blip r:embed="rId2"/>
            <a:stretch>
              <a:fillRect/>
            </a:stretch>
          </p:blipFill>
          <p:spPr>
            <a:xfrm>
              <a:off x="6192534" y="4558300"/>
              <a:ext cx="3403600" cy="2095500"/>
            </a:xfrm>
            <a:prstGeom prst="rect">
              <a:avLst/>
            </a:prstGeom>
          </p:spPr>
        </p:pic>
        <p:sp>
          <p:nvSpPr>
            <p:cNvPr id="31" name="Text">
              <a:extLst>
                <a:ext uri="{FF2B5EF4-FFF2-40B4-BE49-F238E27FC236}">
                  <a16:creationId xmlns:a16="http://schemas.microsoft.com/office/drawing/2014/main" id="{E0D2C70F-36E2-DC30-598B-FCDB533FE4A1}"/>
                </a:ext>
              </a:extLst>
            </p:cNvPr>
            <p:cNvSpPr txBox="1"/>
            <p:nvPr/>
          </p:nvSpPr>
          <p:spPr>
            <a:xfrm>
              <a:off x="7085283" y="5195721"/>
              <a:ext cx="1918254" cy="828913"/>
            </a:xfrm>
            <a:prstGeom prst="rect">
              <a:avLst/>
            </a:prstGeom>
            <a:noFill/>
          </p:spPr>
          <p:txBody>
            <a:bodyPr wrap="square" rtlCol="0">
              <a:spAutoFit/>
            </a:bodyPr>
            <a:lstStyle/>
            <a:p>
              <a:pPr algn="ctr"/>
              <a:r>
                <a:rPr lang="en-GB" b="1"/>
                <a:t>The cause of people’s death</a:t>
              </a:r>
            </a:p>
          </p:txBody>
        </p:sp>
      </p:grpSp>
      <p:grpSp>
        <p:nvGrpSpPr>
          <p:cNvPr id="38" name="Blob" descr="Blob-Shape to highlight text">
            <a:extLst>
              <a:ext uri="{FF2B5EF4-FFF2-40B4-BE49-F238E27FC236}">
                <a16:creationId xmlns:a16="http://schemas.microsoft.com/office/drawing/2014/main" id="{6E9A3DBC-ABB3-70BB-840E-D1FC9AE34FEA}"/>
              </a:ext>
            </a:extLst>
          </p:cNvPr>
          <p:cNvGrpSpPr/>
          <p:nvPr/>
        </p:nvGrpSpPr>
        <p:grpSpPr>
          <a:xfrm>
            <a:off x="8309220" y="3753825"/>
            <a:ext cx="3403600" cy="1633931"/>
            <a:chOff x="6192534" y="4558300"/>
            <a:chExt cx="3403600" cy="2095500"/>
          </a:xfrm>
        </p:grpSpPr>
        <p:pic>
          <p:nvPicPr>
            <p:cNvPr id="39" name="Decorative-Blob" descr="A picture containing shape&#10;&#10;Description automatically generated">
              <a:extLst>
                <a:ext uri="{FF2B5EF4-FFF2-40B4-BE49-F238E27FC236}">
                  <a16:creationId xmlns:a16="http://schemas.microsoft.com/office/drawing/2014/main" id="{6E586D25-527B-E007-EBDA-F4503DDD92BD}"/>
                </a:ext>
              </a:extLst>
            </p:cNvPr>
            <p:cNvPicPr>
              <a:picLocks noChangeAspect="1"/>
            </p:cNvPicPr>
            <p:nvPr/>
          </p:nvPicPr>
          <p:blipFill>
            <a:blip r:embed="rId2"/>
            <a:stretch>
              <a:fillRect/>
            </a:stretch>
          </p:blipFill>
          <p:spPr>
            <a:xfrm>
              <a:off x="6192534" y="4558300"/>
              <a:ext cx="3403600" cy="2095500"/>
            </a:xfrm>
            <a:prstGeom prst="rect">
              <a:avLst/>
            </a:prstGeom>
          </p:spPr>
        </p:pic>
        <p:sp>
          <p:nvSpPr>
            <p:cNvPr id="40" name="Text">
              <a:extLst>
                <a:ext uri="{FF2B5EF4-FFF2-40B4-BE49-F238E27FC236}">
                  <a16:creationId xmlns:a16="http://schemas.microsoft.com/office/drawing/2014/main" id="{E0EB7530-91ED-AC90-DB22-2D48BAEDF35E}"/>
                </a:ext>
              </a:extLst>
            </p:cNvPr>
            <p:cNvSpPr txBox="1"/>
            <p:nvPr/>
          </p:nvSpPr>
          <p:spPr>
            <a:xfrm>
              <a:off x="7085283" y="5195721"/>
              <a:ext cx="1995870" cy="828913"/>
            </a:xfrm>
            <a:prstGeom prst="rect">
              <a:avLst/>
            </a:prstGeom>
            <a:noFill/>
          </p:spPr>
          <p:txBody>
            <a:bodyPr wrap="square" rtlCol="0">
              <a:spAutoFit/>
            </a:bodyPr>
            <a:lstStyle/>
            <a:p>
              <a:pPr algn="ctr"/>
              <a:r>
                <a:rPr lang="en-GB" b="1"/>
                <a:t>What the people looked like </a:t>
              </a:r>
            </a:p>
          </p:txBody>
        </p:sp>
      </p:grpSp>
      <p:grpSp>
        <p:nvGrpSpPr>
          <p:cNvPr id="47" name="Blob" descr="Blob-Shape to highlight text">
            <a:extLst>
              <a:ext uri="{FF2B5EF4-FFF2-40B4-BE49-F238E27FC236}">
                <a16:creationId xmlns:a16="http://schemas.microsoft.com/office/drawing/2014/main" id="{54A57D09-C40B-D288-DC74-DD6A6F6F2367}"/>
              </a:ext>
            </a:extLst>
          </p:cNvPr>
          <p:cNvGrpSpPr/>
          <p:nvPr/>
        </p:nvGrpSpPr>
        <p:grpSpPr>
          <a:xfrm>
            <a:off x="-356636" y="5229274"/>
            <a:ext cx="3403600" cy="1633931"/>
            <a:chOff x="6192534" y="4558300"/>
            <a:chExt cx="3403600" cy="2095500"/>
          </a:xfrm>
        </p:grpSpPr>
        <p:pic>
          <p:nvPicPr>
            <p:cNvPr id="48" name="Decorative-Blob" descr="A picture containing shape&#10;&#10;Description automatically generated">
              <a:extLst>
                <a:ext uri="{FF2B5EF4-FFF2-40B4-BE49-F238E27FC236}">
                  <a16:creationId xmlns:a16="http://schemas.microsoft.com/office/drawing/2014/main" id="{170F7014-DB1D-B199-B5D1-62598BE8C107}"/>
                </a:ext>
              </a:extLst>
            </p:cNvPr>
            <p:cNvPicPr>
              <a:picLocks noChangeAspect="1"/>
            </p:cNvPicPr>
            <p:nvPr/>
          </p:nvPicPr>
          <p:blipFill>
            <a:blip r:embed="rId2"/>
            <a:stretch>
              <a:fillRect/>
            </a:stretch>
          </p:blipFill>
          <p:spPr>
            <a:xfrm>
              <a:off x="6192534" y="4558300"/>
              <a:ext cx="3403600" cy="2095500"/>
            </a:xfrm>
            <a:prstGeom prst="rect">
              <a:avLst/>
            </a:prstGeom>
          </p:spPr>
        </p:pic>
        <p:sp>
          <p:nvSpPr>
            <p:cNvPr id="49" name="Text">
              <a:extLst>
                <a:ext uri="{FF2B5EF4-FFF2-40B4-BE49-F238E27FC236}">
                  <a16:creationId xmlns:a16="http://schemas.microsoft.com/office/drawing/2014/main" id="{F1C8ABCC-FC56-EEAE-A769-56FC8608A9BC}"/>
                </a:ext>
              </a:extLst>
            </p:cNvPr>
            <p:cNvSpPr txBox="1"/>
            <p:nvPr/>
          </p:nvSpPr>
          <p:spPr>
            <a:xfrm>
              <a:off x="6973155" y="5207931"/>
              <a:ext cx="2162448" cy="828913"/>
            </a:xfrm>
            <a:prstGeom prst="rect">
              <a:avLst/>
            </a:prstGeom>
            <a:noFill/>
          </p:spPr>
          <p:txBody>
            <a:bodyPr wrap="square" rtlCol="0">
              <a:spAutoFit/>
            </a:bodyPr>
            <a:lstStyle/>
            <a:p>
              <a:pPr algn="ctr"/>
              <a:r>
                <a:rPr lang="en-GB" b="1"/>
                <a:t>If the people were happy or sad </a:t>
              </a:r>
            </a:p>
          </p:txBody>
        </p:sp>
      </p:grpSp>
      <p:grpSp>
        <p:nvGrpSpPr>
          <p:cNvPr id="44" name="Blob" descr="Blob-Shape to highlight text">
            <a:extLst>
              <a:ext uri="{FF2B5EF4-FFF2-40B4-BE49-F238E27FC236}">
                <a16:creationId xmlns:a16="http://schemas.microsoft.com/office/drawing/2014/main" id="{0A08F72A-E20E-7DA1-1B11-EFF34BAB1C03}"/>
              </a:ext>
            </a:extLst>
          </p:cNvPr>
          <p:cNvGrpSpPr/>
          <p:nvPr/>
        </p:nvGrpSpPr>
        <p:grpSpPr>
          <a:xfrm>
            <a:off x="2531983" y="5229274"/>
            <a:ext cx="3403600" cy="1633931"/>
            <a:chOff x="6192534" y="4558300"/>
            <a:chExt cx="3403600" cy="2095500"/>
          </a:xfrm>
        </p:grpSpPr>
        <p:pic>
          <p:nvPicPr>
            <p:cNvPr id="45" name="Decorative-Blob" descr="A picture containing shape&#10;&#10;Description automatically generated">
              <a:extLst>
                <a:ext uri="{FF2B5EF4-FFF2-40B4-BE49-F238E27FC236}">
                  <a16:creationId xmlns:a16="http://schemas.microsoft.com/office/drawing/2014/main" id="{4B7488FA-2F41-99D9-15C8-EEB7EEBF180A}"/>
                </a:ext>
              </a:extLst>
            </p:cNvPr>
            <p:cNvPicPr>
              <a:picLocks noChangeAspect="1"/>
            </p:cNvPicPr>
            <p:nvPr/>
          </p:nvPicPr>
          <p:blipFill>
            <a:blip r:embed="rId2"/>
            <a:stretch>
              <a:fillRect/>
            </a:stretch>
          </p:blipFill>
          <p:spPr>
            <a:xfrm>
              <a:off x="6192534" y="4558300"/>
              <a:ext cx="3403600" cy="2095500"/>
            </a:xfrm>
            <a:prstGeom prst="rect">
              <a:avLst/>
            </a:prstGeom>
          </p:spPr>
        </p:pic>
        <p:sp>
          <p:nvSpPr>
            <p:cNvPr id="46" name="Text">
              <a:extLst>
                <a:ext uri="{FF2B5EF4-FFF2-40B4-BE49-F238E27FC236}">
                  <a16:creationId xmlns:a16="http://schemas.microsoft.com/office/drawing/2014/main" id="{48B12A2C-F784-F252-A700-DC3BF08CFCDD}"/>
                </a:ext>
              </a:extLst>
            </p:cNvPr>
            <p:cNvSpPr txBox="1"/>
            <p:nvPr/>
          </p:nvSpPr>
          <p:spPr>
            <a:xfrm>
              <a:off x="7027605" y="5195721"/>
              <a:ext cx="2053546" cy="828913"/>
            </a:xfrm>
            <a:prstGeom prst="rect">
              <a:avLst/>
            </a:prstGeom>
            <a:noFill/>
          </p:spPr>
          <p:txBody>
            <a:bodyPr wrap="square" rtlCol="0">
              <a:spAutoFit/>
            </a:bodyPr>
            <a:lstStyle/>
            <a:p>
              <a:pPr algn="ctr"/>
              <a:r>
                <a:rPr lang="en-GB" b="1"/>
                <a:t>The date a person was born</a:t>
              </a:r>
            </a:p>
          </p:txBody>
        </p:sp>
      </p:grpSp>
      <p:grpSp>
        <p:nvGrpSpPr>
          <p:cNvPr id="41" name="Blob" descr="Blob-Shape to highlight text">
            <a:extLst>
              <a:ext uri="{FF2B5EF4-FFF2-40B4-BE49-F238E27FC236}">
                <a16:creationId xmlns:a16="http://schemas.microsoft.com/office/drawing/2014/main" id="{84CD0324-18DE-B6F6-70CA-25CC14AACF9D}"/>
              </a:ext>
            </a:extLst>
          </p:cNvPr>
          <p:cNvGrpSpPr/>
          <p:nvPr/>
        </p:nvGrpSpPr>
        <p:grpSpPr>
          <a:xfrm>
            <a:off x="5420602" y="5229274"/>
            <a:ext cx="3403600" cy="1633931"/>
            <a:chOff x="6192534" y="4558300"/>
            <a:chExt cx="3403600" cy="2095500"/>
          </a:xfrm>
        </p:grpSpPr>
        <p:pic>
          <p:nvPicPr>
            <p:cNvPr id="42" name="Decorative-Blob" descr="A picture containing shape&#10;&#10;Description automatically generated">
              <a:extLst>
                <a:ext uri="{FF2B5EF4-FFF2-40B4-BE49-F238E27FC236}">
                  <a16:creationId xmlns:a16="http://schemas.microsoft.com/office/drawing/2014/main" id="{8CFA2187-6F91-1A50-3A58-86EE3FCA8F3C}"/>
                </a:ext>
              </a:extLst>
            </p:cNvPr>
            <p:cNvPicPr>
              <a:picLocks noChangeAspect="1"/>
            </p:cNvPicPr>
            <p:nvPr/>
          </p:nvPicPr>
          <p:blipFill>
            <a:blip r:embed="rId2"/>
            <a:stretch>
              <a:fillRect/>
            </a:stretch>
          </p:blipFill>
          <p:spPr>
            <a:xfrm>
              <a:off x="6192534" y="4558300"/>
              <a:ext cx="3403600" cy="2095500"/>
            </a:xfrm>
            <a:prstGeom prst="rect">
              <a:avLst/>
            </a:prstGeom>
          </p:spPr>
        </p:pic>
        <p:sp>
          <p:nvSpPr>
            <p:cNvPr id="43" name="Text">
              <a:extLst>
                <a:ext uri="{FF2B5EF4-FFF2-40B4-BE49-F238E27FC236}">
                  <a16:creationId xmlns:a16="http://schemas.microsoft.com/office/drawing/2014/main" id="{F8F49B4C-A265-8637-2D18-4D92747F77AA}"/>
                </a:ext>
              </a:extLst>
            </p:cNvPr>
            <p:cNvSpPr txBox="1"/>
            <p:nvPr/>
          </p:nvSpPr>
          <p:spPr>
            <a:xfrm>
              <a:off x="7027604" y="5195721"/>
              <a:ext cx="2053547" cy="828913"/>
            </a:xfrm>
            <a:prstGeom prst="rect">
              <a:avLst/>
            </a:prstGeom>
            <a:noFill/>
          </p:spPr>
          <p:txBody>
            <a:bodyPr wrap="square" rtlCol="0">
              <a:spAutoFit/>
            </a:bodyPr>
            <a:lstStyle/>
            <a:p>
              <a:pPr algn="ctr"/>
              <a:r>
                <a:rPr lang="en-GB" b="1"/>
                <a:t>The date a person died</a:t>
              </a:r>
            </a:p>
          </p:txBody>
        </p:sp>
      </p:grpSp>
      <p:grpSp>
        <p:nvGrpSpPr>
          <p:cNvPr id="50" name="Blob" descr="Blob-Shape to highlight text">
            <a:extLst>
              <a:ext uri="{FF2B5EF4-FFF2-40B4-BE49-F238E27FC236}">
                <a16:creationId xmlns:a16="http://schemas.microsoft.com/office/drawing/2014/main" id="{BD11BD6E-3F53-D5B0-6963-5F457E492534}"/>
              </a:ext>
            </a:extLst>
          </p:cNvPr>
          <p:cNvGrpSpPr/>
          <p:nvPr/>
        </p:nvGrpSpPr>
        <p:grpSpPr>
          <a:xfrm>
            <a:off x="8309220" y="5229274"/>
            <a:ext cx="3403600" cy="1633931"/>
            <a:chOff x="6192534" y="4558300"/>
            <a:chExt cx="3403600" cy="2095500"/>
          </a:xfrm>
        </p:grpSpPr>
        <p:pic>
          <p:nvPicPr>
            <p:cNvPr id="51" name="Decorative-Blob" descr="A picture containing shape&#10;&#10;Description automatically generated">
              <a:extLst>
                <a:ext uri="{FF2B5EF4-FFF2-40B4-BE49-F238E27FC236}">
                  <a16:creationId xmlns:a16="http://schemas.microsoft.com/office/drawing/2014/main" id="{8957F079-88CB-1ECB-F69F-A59D5AF04C6A}"/>
                </a:ext>
              </a:extLst>
            </p:cNvPr>
            <p:cNvPicPr>
              <a:picLocks noChangeAspect="1"/>
            </p:cNvPicPr>
            <p:nvPr/>
          </p:nvPicPr>
          <p:blipFill>
            <a:blip r:embed="rId2"/>
            <a:stretch>
              <a:fillRect/>
            </a:stretch>
          </p:blipFill>
          <p:spPr>
            <a:xfrm>
              <a:off x="6192534" y="4558300"/>
              <a:ext cx="3403600" cy="2095500"/>
            </a:xfrm>
            <a:prstGeom prst="rect">
              <a:avLst/>
            </a:prstGeom>
          </p:spPr>
        </p:pic>
        <p:sp>
          <p:nvSpPr>
            <p:cNvPr id="52" name="Text">
              <a:extLst>
                <a:ext uri="{FF2B5EF4-FFF2-40B4-BE49-F238E27FC236}">
                  <a16:creationId xmlns:a16="http://schemas.microsoft.com/office/drawing/2014/main" id="{3ABA5A8C-D5F4-245F-561C-38FE0D825F79}"/>
                </a:ext>
              </a:extLst>
            </p:cNvPr>
            <p:cNvSpPr txBox="1"/>
            <p:nvPr/>
          </p:nvSpPr>
          <p:spPr>
            <a:xfrm>
              <a:off x="7085283" y="5195721"/>
              <a:ext cx="1918254" cy="828913"/>
            </a:xfrm>
            <a:prstGeom prst="rect">
              <a:avLst/>
            </a:prstGeom>
            <a:noFill/>
          </p:spPr>
          <p:txBody>
            <a:bodyPr wrap="square" rtlCol="0">
              <a:spAutoFit/>
            </a:bodyPr>
            <a:lstStyle/>
            <a:p>
              <a:pPr algn="ctr"/>
              <a:r>
                <a:rPr lang="en-GB" b="1"/>
                <a:t>The members of a family</a:t>
              </a:r>
            </a:p>
          </p:txBody>
        </p:sp>
      </p:grpSp>
    </p:spTree>
    <p:extLst>
      <p:ext uri="{BB962C8B-B14F-4D97-AF65-F5344CB8AC3E}">
        <p14:creationId xmlns:p14="http://schemas.microsoft.com/office/powerpoint/2010/main" val="26472183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BF50243-D2E9-43DD-B9E4-F496BEC4A2F8}"/>
              </a:ext>
            </a:extLst>
          </p:cNvPr>
          <p:cNvSpPr>
            <a:spLocks noGrp="1"/>
          </p:cNvSpPr>
          <p:nvPr>
            <p:ph type="title"/>
          </p:nvPr>
        </p:nvSpPr>
        <p:spPr/>
        <p:txBody>
          <a:bodyPr>
            <a:normAutofit fontScale="90000"/>
          </a:bodyPr>
          <a:lstStyle/>
          <a:p>
            <a:r>
              <a:rPr lang="en-GB" sz="2800"/>
              <a:t>What do we need to know or find out before visiting our local burial ground?</a:t>
            </a:r>
          </a:p>
        </p:txBody>
      </p:sp>
      <p:grpSp>
        <p:nvGrpSpPr>
          <p:cNvPr id="2" name="Group 1" descr="Practical things such as…&#10;&#10;When can we visit and is there a guide or map?&#10;&#10;Are there any special rules?">
            <a:extLst>
              <a:ext uri="{FF2B5EF4-FFF2-40B4-BE49-F238E27FC236}">
                <a16:creationId xmlns:a16="http://schemas.microsoft.com/office/drawing/2014/main" id="{13B93669-CD1B-0A7F-AB59-D34BEFB902A1}"/>
              </a:ext>
            </a:extLst>
          </p:cNvPr>
          <p:cNvGrpSpPr/>
          <p:nvPr/>
        </p:nvGrpSpPr>
        <p:grpSpPr>
          <a:xfrm>
            <a:off x="495234" y="1165837"/>
            <a:ext cx="4407573" cy="2659951"/>
            <a:chOff x="495234" y="1165837"/>
            <a:chExt cx="4407573" cy="2659951"/>
          </a:xfrm>
        </p:grpSpPr>
        <p:sp>
          <p:nvSpPr>
            <p:cNvPr id="21" name="Picture 4" descr="Decorative shape">
              <a:extLst>
                <a:ext uri="{FF2B5EF4-FFF2-40B4-BE49-F238E27FC236}">
                  <a16:creationId xmlns:a16="http://schemas.microsoft.com/office/drawing/2014/main" id="{E12923F2-C7EC-45F2-8810-5DA107E45A72}"/>
                </a:ext>
              </a:extLst>
            </p:cNvPr>
            <p:cNvSpPr/>
            <p:nvPr/>
          </p:nvSpPr>
          <p:spPr>
            <a:xfrm>
              <a:off x="495234" y="1165837"/>
              <a:ext cx="4407573" cy="2659951"/>
            </a:xfrm>
            <a:custGeom>
              <a:avLst/>
              <a:gdLst>
                <a:gd name="connsiteX0" fmla="*/ 4570229 w 4570515"/>
                <a:gd name="connsiteY0" fmla="*/ 763192 h 2758286"/>
                <a:gd name="connsiteX1" fmla="*/ 4540684 w 4570515"/>
                <a:gd name="connsiteY1" fmla="*/ 1372800 h 2758286"/>
                <a:gd name="connsiteX2" fmla="*/ 4504322 w 4570515"/>
                <a:gd name="connsiteY2" fmla="*/ 1868676 h 2758286"/>
                <a:gd name="connsiteX3" fmla="*/ 4404325 w 4570515"/>
                <a:gd name="connsiteY3" fmla="*/ 2603390 h 2758286"/>
                <a:gd name="connsiteX4" fmla="*/ 4240694 w 4570515"/>
                <a:gd name="connsiteY4" fmla="*/ 2755792 h 2758286"/>
                <a:gd name="connsiteX5" fmla="*/ 3974793 w 4570515"/>
                <a:gd name="connsiteY5" fmla="*/ 2751243 h 2758286"/>
                <a:gd name="connsiteX6" fmla="*/ 3604350 w 4570515"/>
                <a:gd name="connsiteY6" fmla="*/ 2746694 h 2758286"/>
                <a:gd name="connsiteX7" fmla="*/ 3249816 w 4570515"/>
                <a:gd name="connsiteY7" fmla="*/ 2739870 h 2758286"/>
                <a:gd name="connsiteX8" fmla="*/ 2395298 w 4570515"/>
                <a:gd name="connsiteY8" fmla="*/ 2689827 h 2758286"/>
                <a:gd name="connsiteX9" fmla="*/ 1981674 w 4570515"/>
                <a:gd name="connsiteY9" fmla="*/ 2664806 h 2758286"/>
                <a:gd name="connsiteX10" fmla="*/ 1345331 w 4570515"/>
                <a:gd name="connsiteY10" fmla="*/ 2646609 h 2758286"/>
                <a:gd name="connsiteX11" fmla="*/ 620354 w 4570515"/>
                <a:gd name="connsiteY11" fmla="*/ 2617038 h 2758286"/>
                <a:gd name="connsiteX12" fmla="*/ 365816 w 4570515"/>
                <a:gd name="connsiteY12" fmla="*/ 2592017 h 2758286"/>
                <a:gd name="connsiteX13" fmla="*/ 190822 w 4570515"/>
                <a:gd name="connsiteY13" fmla="*/ 2551073 h 2758286"/>
                <a:gd name="connsiteX14" fmla="*/ 149914 w 4570515"/>
                <a:gd name="connsiteY14" fmla="*/ 2498756 h 2758286"/>
                <a:gd name="connsiteX15" fmla="*/ 120370 w 4570515"/>
                <a:gd name="connsiteY15" fmla="*/ 2243994 h 2758286"/>
                <a:gd name="connsiteX16" fmla="*/ 97643 w 4570515"/>
                <a:gd name="connsiteY16" fmla="*/ 1841380 h 2758286"/>
                <a:gd name="connsiteX17" fmla="*/ 79462 w 4570515"/>
                <a:gd name="connsiteY17" fmla="*/ 1507005 h 2758286"/>
                <a:gd name="connsiteX18" fmla="*/ 49917 w 4570515"/>
                <a:gd name="connsiteY18" fmla="*/ 1236321 h 2758286"/>
                <a:gd name="connsiteX19" fmla="*/ 20373 w 4570515"/>
                <a:gd name="connsiteY19" fmla="*/ 867826 h 2758286"/>
                <a:gd name="connsiteX20" fmla="*/ 2191 w 4570515"/>
                <a:gd name="connsiteY20" fmla="*/ 547099 h 2758286"/>
                <a:gd name="connsiteX21" fmla="*/ 29463 w 4570515"/>
                <a:gd name="connsiteY21" fmla="*/ 228647 h 2758286"/>
                <a:gd name="connsiteX22" fmla="*/ 47645 w 4570515"/>
                <a:gd name="connsiteY22" fmla="*/ 171781 h 2758286"/>
                <a:gd name="connsiteX23" fmla="*/ 152187 w 4570515"/>
                <a:gd name="connsiteY23" fmla="*/ 101266 h 2758286"/>
                <a:gd name="connsiteX24" fmla="*/ 527175 w 4570515"/>
                <a:gd name="connsiteY24" fmla="*/ 119463 h 2758286"/>
                <a:gd name="connsiteX25" fmla="*/ 843074 w 4570515"/>
                <a:gd name="connsiteY25" fmla="*/ 133111 h 2758286"/>
                <a:gd name="connsiteX26" fmla="*/ 1808952 w 4570515"/>
                <a:gd name="connsiteY26" fmla="*/ 117189 h 2758286"/>
                <a:gd name="connsiteX27" fmla="*/ 2358935 w 4570515"/>
                <a:gd name="connsiteY27" fmla="*/ 103541 h 2758286"/>
                <a:gd name="connsiteX28" fmla="*/ 2920281 w 4570515"/>
                <a:gd name="connsiteY28" fmla="*/ 76245 h 2758286"/>
                <a:gd name="connsiteX29" fmla="*/ 3404357 w 4570515"/>
                <a:gd name="connsiteY29" fmla="*/ 46674 h 2758286"/>
                <a:gd name="connsiteX30" fmla="*/ 3761163 w 4570515"/>
                <a:gd name="connsiteY30" fmla="*/ 8005 h 2758286"/>
                <a:gd name="connsiteX31" fmla="*/ 4479323 w 4570515"/>
                <a:gd name="connsiteY31" fmla="*/ 103541 h 2758286"/>
                <a:gd name="connsiteX32" fmla="*/ 4549775 w 4570515"/>
                <a:gd name="connsiteY32" fmla="*/ 194527 h 2758286"/>
                <a:gd name="connsiteX33" fmla="*/ 4570229 w 4570515"/>
                <a:gd name="connsiteY33" fmla="*/ 763192 h 2758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570515" h="2758286">
                  <a:moveTo>
                    <a:pt x="4570229" y="763192"/>
                  </a:moveTo>
                  <a:cubicBezTo>
                    <a:pt x="4572501" y="967911"/>
                    <a:pt x="4561138" y="1170356"/>
                    <a:pt x="4540684" y="1372800"/>
                  </a:cubicBezTo>
                  <a:cubicBezTo>
                    <a:pt x="4527048" y="1536576"/>
                    <a:pt x="4515685" y="1702626"/>
                    <a:pt x="4504322" y="1868676"/>
                  </a:cubicBezTo>
                  <a:cubicBezTo>
                    <a:pt x="4486140" y="2114339"/>
                    <a:pt x="4454323" y="2360002"/>
                    <a:pt x="4404325" y="2603390"/>
                  </a:cubicBezTo>
                  <a:cubicBezTo>
                    <a:pt x="4379326" y="2721673"/>
                    <a:pt x="4361144" y="2744419"/>
                    <a:pt x="4240694" y="2755792"/>
                  </a:cubicBezTo>
                  <a:cubicBezTo>
                    <a:pt x="4152060" y="2762616"/>
                    <a:pt x="4063427" y="2753518"/>
                    <a:pt x="3974793" y="2751243"/>
                  </a:cubicBezTo>
                  <a:cubicBezTo>
                    <a:pt x="3852070" y="2748969"/>
                    <a:pt x="3727074" y="2746694"/>
                    <a:pt x="3604350" y="2746694"/>
                  </a:cubicBezTo>
                  <a:cubicBezTo>
                    <a:pt x="3486172" y="2744419"/>
                    <a:pt x="3367994" y="2746694"/>
                    <a:pt x="3249816" y="2739870"/>
                  </a:cubicBezTo>
                  <a:cubicBezTo>
                    <a:pt x="2965734" y="2723947"/>
                    <a:pt x="2679380" y="2708025"/>
                    <a:pt x="2395298" y="2689827"/>
                  </a:cubicBezTo>
                  <a:cubicBezTo>
                    <a:pt x="2256666" y="2680729"/>
                    <a:pt x="2120306" y="2673905"/>
                    <a:pt x="1981674" y="2664806"/>
                  </a:cubicBezTo>
                  <a:cubicBezTo>
                    <a:pt x="1770317" y="2651158"/>
                    <a:pt x="1556688" y="2639785"/>
                    <a:pt x="1345331" y="2646609"/>
                  </a:cubicBezTo>
                  <a:cubicBezTo>
                    <a:pt x="1104429" y="2651158"/>
                    <a:pt x="861255" y="2642060"/>
                    <a:pt x="620354" y="2617038"/>
                  </a:cubicBezTo>
                  <a:cubicBezTo>
                    <a:pt x="536266" y="2607940"/>
                    <a:pt x="449905" y="2603390"/>
                    <a:pt x="365816" y="2592017"/>
                  </a:cubicBezTo>
                  <a:cubicBezTo>
                    <a:pt x="306727" y="2582918"/>
                    <a:pt x="249911" y="2566996"/>
                    <a:pt x="190822" y="2551073"/>
                  </a:cubicBezTo>
                  <a:cubicBezTo>
                    <a:pt x="168095" y="2544249"/>
                    <a:pt x="149914" y="2523777"/>
                    <a:pt x="149914" y="2498756"/>
                  </a:cubicBezTo>
                  <a:cubicBezTo>
                    <a:pt x="140823" y="2414594"/>
                    <a:pt x="127188" y="2330431"/>
                    <a:pt x="120370" y="2243994"/>
                  </a:cubicBezTo>
                  <a:cubicBezTo>
                    <a:pt x="111279" y="2109789"/>
                    <a:pt x="104461" y="1975585"/>
                    <a:pt x="97643" y="1841380"/>
                  </a:cubicBezTo>
                  <a:cubicBezTo>
                    <a:pt x="90825" y="1729922"/>
                    <a:pt x="88552" y="1618463"/>
                    <a:pt x="79462" y="1507005"/>
                  </a:cubicBezTo>
                  <a:cubicBezTo>
                    <a:pt x="72644" y="1416019"/>
                    <a:pt x="56735" y="1327307"/>
                    <a:pt x="49917" y="1236321"/>
                  </a:cubicBezTo>
                  <a:cubicBezTo>
                    <a:pt x="38554" y="1113489"/>
                    <a:pt x="29463" y="990658"/>
                    <a:pt x="20373" y="867826"/>
                  </a:cubicBezTo>
                  <a:cubicBezTo>
                    <a:pt x="13555" y="760917"/>
                    <a:pt x="6737" y="654008"/>
                    <a:pt x="2191" y="547099"/>
                  </a:cubicBezTo>
                  <a:cubicBezTo>
                    <a:pt x="-4626" y="440190"/>
                    <a:pt x="4464" y="333281"/>
                    <a:pt x="29463" y="228647"/>
                  </a:cubicBezTo>
                  <a:cubicBezTo>
                    <a:pt x="34009" y="208175"/>
                    <a:pt x="40827" y="189978"/>
                    <a:pt x="47645" y="171781"/>
                  </a:cubicBezTo>
                  <a:cubicBezTo>
                    <a:pt x="61281" y="126287"/>
                    <a:pt x="104461" y="96717"/>
                    <a:pt x="152187" y="101266"/>
                  </a:cubicBezTo>
                  <a:cubicBezTo>
                    <a:pt x="277183" y="108090"/>
                    <a:pt x="402179" y="114914"/>
                    <a:pt x="527175" y="119463"/>
                  </a:cubicBezTo>
                  <a:cubicBezTo>
                    <a:pt x="631717" y="124013"/>
                    <a:pt x="738532" y="130837"/>
                    <a:pt x="843074" y="133111"/>
                  </a:cubicBezTo>
                  <a:cubicBezTo>
                    <a:pt x="1165791" y="139935"/>
                    <a:pt x="1486235" y="130837"/>
                    <a:pt x="1808952" y="117189"/>
                  </a:cubicBezTo>
                  <a:cubicBezTo>
                    <a:pt x="1993037" y="110365"/>
                    <a:pt x="2177123" y="110365"/>
                    <a:pt x="2358935" y="103541"/>
                  </a:cubicBezTo>
                  <a:cubicBezTo>
                    <a:pt x="2545293" y="96717"/>
                    <a:pt x="2731650" y="87618"/>
                    <a:pt x="2920281" y="76245"/>
                  </a:cubicBezTo>
                  <a:cubicBezTo>
                    <a:pt x="3081640" y="67146"/>
                    <a:pt x="3242998" y="60322"/>
                    <a:pt x="3404357" y="46674"/>
                  </a:cubicBezTo>
                  <a:cubicBezTo>
                    <a:pt x="3522535" y="35301"/>
                    <a:pt x="3642985" y="19379"/>
                    <a:pt x="3761163" y="8005"/>
                  </a:cubicBezTo>
                  <a:cubicBezTo>
                    <a:pt x="4004337" y="-17016"/>
                    <a:pt x="4249784" y="17104"/>
                    <a:pt x="4479323" y="103541"/>
                  </a:cubicBezTo>
                  <a:cubicBezTo>
                    <a:pt x="4522503" y="119463"/>
                    <a:pt x="4547502" y="146759"/>
                    <a:pt x="4549775" y="194527"/>
                  </a:cubicBezTo>
                  <a:cubicBezTo>
                    <a:pt x="4554320" y="365127"/>
                    <a:pt x="4561138" y="531177"/>
                    <a:pt x="4570229" y="763192"/>
                  </a:cubicBezTo>
                  <a:close/>
                </a:path>
              </a:pathLst>
            </a:custGeom>
            <a:solidFill>
              <a:srgbClr val="F5B292"/>
            </a:solidFill>
            <a:ln w="22699" cap="flat">
              <a:noFill/>
              <a:prstDash val="solid"/>
              <a:miter/>
            </a:ln>
          </p:spPr>
          <p:txBody>
            <a:bodyPr rtlCol="0" anchor="ctr"/>
            <a:lstStyle/>
            <a:p>
              <a:endParaRPr lang="en-US"/>
            </a:p>
          </p:txBody>
        </p:sp>
        <p:sp>
          <p:nvSpPr>
            <p:cNvPr id="22" name="Rectangle 21">
              <a:extLst>
                <a:ext uri="{FF2B5EF4-FFF2-40B4-BE49-F238E27FC236}">
                  <a16:creationId xmlns:a16="http://schemas.microsoft.com/office/drawing/2014/main" id="{8C57DCDB-6C04-48A6-AE8B-A8D8DE8F5424}"/>
                </a:ext>
              </a:extLst>
            </p:cNvPr>
            <p:cNvSpPr/>
            <p:nvPr/>
          </p:nvSpPr>
          <p:spPr>
            <a:xfrm>
              <a:off x="845239" y="1525568"/>
              <a:ext cx="3707562" cy="1938992"/>
            </a:xfrm>
            <a:prstGeom prst="rect">
              <a:avLst/>
            </a:prstGeom>
          </p:spPr>
          <p:txBody>
            <a:bodyPr wrap="square">
              <a:spAutoFit/>
            </a:bodyPr>
            <a:lstStyle/>
            <a:p>
              <a:r>
                <a:rPr lang="en-GB" sz="2000"/>
                <a:t>Practical things such as…</a:t>
              </a:r>
            </a:p>
            <a:p>
              <a:endParaRPr lang="en-GB" sz="2000"/>
            </a:p>
            <a:p>
              <a:r>
                <a:rPr lang="en-GB" sz="2000"/>
                <a:t>When can we visit and is there a guide or map?</a:t>
              </a:r>
            </a:p>
            <a:p>
              <a:endParaRPr lang="en-GB" sz="2000"/>
            </a:p>
            <a:p>
              <a:r>
                <a:rPr lang="en-GB" sz="2000"/>
                <a:t>Are there any special rules?</a:t>
              </a:r>
            </a:p>
          </p:txBody>
        </p:sp>
      </p:grpSp>
      <p:grpSp>
        <p:nvGrpSpPr>
          <p:cNvPr id="3" name="Group 2" descr="It would help if we knew about…&#10;&#10;different types of grave markers&#10;and the meaning of symbols on grave markers.">
            <a:extLst>
              <a:ext uri="{FF2B5EF4-FFF2-40B4-BE49-F238E27FC236}">
                <a16:creationId xmlns:a16="http://schemas.microsoft.com/office/drawing/2014/main" id="{48578B59-F46A-700B-E25F-4CFE41BE7056}"/>
              </a:ext>
            </a:extLst>
          </p:cNvPr>
          <p:cNvGrpSpPr/>
          <p:nvPr/>
        </p:nvGrpSpPr>
        <p:grpSpPr>
          <a:xfrm>
            <a:off x="357188" y="3916211"/>
            <a:ext cx="4407573" cy="2659951"/>
            <a:chOff x="357188" y="3916211"/>
            <a:chExt cx="4407573" cy="2659951"/>
          </a:xfrm>
        </p:grpSpPr>
        <p:sp>
          <p:nvSpPr>
            <p:cNvPr id="16" name="Picture 4" descr="Decorative shape">
              <a:extLst>
                <a:ext uri="{FF2B5EF4-FFF2-40B4-BE49-F238E27FC236}">
                  <a16:creationId xmlns:a16="http://schemas.microsoft.com/office/drawing/2014/main" id="{6FF25DED-EF5F-4055-9B5A-5E920EC31F73}"/>
                </a:ext>
              </a:extLst>
            </p:cNvPr>
            <p:cNvSpPr/>
            <p:nvPr/>
          </p:nvSpPr>
          <p:spPr>
            <a:xfrm>
              <a:off x="357188" y="3916211"/>
              <a:ext cx="4407573" cy="2659951"/>
            </a:xfrm>
            <a:custGeom>
              <a:avLst/>
              <a:gdLst>
                <a:gd name="connsiteX0" fmla="*/ 4570229 w 4570515"/>
                <a:gd name="connsiteY0" fmla="*/ 763192 h 2758286"/>
                <a:gd name="connsiteX1" fmla="*/ 4540684 w 4570515"/>
                <a:gd name="connsiteY1" fmla="*/ 1372800 h 2758286"/>
                <a:gd name="connsiteX2" fmla="*/ 4504322 w 4570515"/>
                <a:gd name="connsiteY2" fmla="*/ 1868676 h 2758286"/>
                <a:gd name="connsiteX3" fmla="*/ 4404325 w 4570515"/>
                <a:gd name="connsiteY3" fmla="*/ 2603390 h 2758286"/>
                <a:gd name="connsiteX4" fmla="*/ 4240694 w 4570515"/>
                <a:gd name="connsiteY4" fmla="*/ 2755792 h 2758286"/>
                <a:gd name="connsiteX5" fmla="*/ 3974793 w 4570515"/>
                <a:gd name="connsiteY5" fmla="*/ 2751243 h 2758286"/>
                <a:gd name="connsiteX6" fmla="*/ 3604350 w 4570515"/>
                <a:gd name="connsiteY6" fmla="*/ 2746694 h 2758286"/>
                <a:gd name="connsiteX7" fmla="*/ 3249816 w 4570515"/>
                <a:gd name="connsiteY7" fmla="*/ 2739870 h 2758286"/>
                <a:gd name="connsiteX8" fmla="*/ 2395298 w 4570515"/>
                <a:gd name="connsiteY8" fmla="*/ 2689827 h 2758286"/>
                <a:gd name="connsiteX9" fmla="*/ 1981674 w 4570515"/>
                <a:gd name="connsiteY9" fmla="*/ 2664806 h 2758286"/>
                <a:gd name="connsiteX10" fmla="*/ 1345331 w 4570515"/>
                <a:gd name="connsiteY10" fmla="*/ 2646609 h 2758286"/>
                <a:gd name="connsiteX11" fmla="*/ 620354 w 4570515"/>
                <a:gd name="connsiteY11" fmla="*/ 2617038 h 2758286"/>
                <a:gd name="connsiteX12" fmla="*/ 365816 w 4570515"/>
                <a:gd name="connsiteY12" fmla="*/ 2592017 h 2758286"/>
                <a:gd name="connsiteX13" fmla="*/ 190822 w 4570515"/>
                <a:gd name="connsiteY13" fmla="*/ 2551073 h 2758286"/>
                <a:gd name="connsiteX14" fmla="*/ 149914 w 4570515"/>
                <a:gd name="connsiteY14" fmla="*/ 2498756 h 2758286"/>
                <a:gd name="connsiteX15" fmla="*/ 120370 w 4570515"/>
                <a:gd name="connsiteY15" fmla="*/ 2243994 h 2758286"/>
                <a:gd name="connsiteX16" fmla="*/ 97643 w 4570515"/>
                <a:gd name="connsiteY16" fmla="*/ 1841380 h 2758286"/>
                <a:gd name="connsiteX17" fmla="*/ 79462 w 4570515"/>
                <a:gd name="connsiteY17" fmla="*/ 1507005 h 2758286"/>
                <a:gd name="connsiteX18" fmla="*/ 49917 w 4570515"/>
                <a:gd name="connsiteY18" fmla="*/ 1236321 h 2758286"/>
                <a:gd name="connsiteX19" fmla="*/ 20373 w 4570515"/>
                <a:gd name="connsiteY19" fmla="*/ 867826 h 2758286"/>
                <a:gd name="connsiteX20" fmla="*/ 2191 w 4570515"/>
                <a:gd name="connsiteY20" fmla="*/ 547099 h 2758286"/>
                <a:gd name="connsiteX21" fmla="*/ 29463 w 4570515"/>
                <a:gd name="connsiteY21" fmla="*/ 228647 h 2758286"/>
                <a:gd name="connsiteX22" fmla="*/ 47645 w 4570515"/>
                <a:gd name="connsiteY22" fmla="*/ 171781 h 2758286"/>
                <a:gd name="connsiteX23" fmla="*/ 152187 w 4570515"/>
                <a:gd name="connsiteY23" fmla="*/ 101266 h 2758286"/>
                <a:gd name="connsiteX24" fmla="*/ 527175 w 4570515"/>
                <a:gd name="connsiteY24" fmla="*/ 119463 h 2758286"/>
                <a:gd name="connsiteX25" fmla="*/ 843074 w 4570515"/>
                <a:gd name="connsiteY25" fmla="*/ 133111 h 2758286"/>
                <a:gd name="connsiteX26" fmla="*/ 1808952 w 4570515"/>
                <a:gd name="connsiteY26" fmla="*/ 117189 h 2758286"/>
                <a:gd name="connsiteX27" fmla="*/ 2358935 w 4570515"/>
                <a:gd name="connsiteY27" fmla="*/ 103541 h 2758286"/>
                <a:gd name="connsiteX28" fmla="*/ 2920281 w 4570515"/>
                <a:gd name="connsiteY28" fmla="*/ 76245 h 2758286"/>
                <a:gd name="connsiteX29" fmla="*/ 3404357 w 4570515"/>
                <a:gd name="connsiteY29" fmla="*/ 46674 h 2758286"/>
                <a:gd name="connsiteX30" fmla="*/ 3761163 w 4570515"/>
                <a:gd name="connsiteY30" fmla="*/ 8005 h 2758286"/>
                <a:gd name="connsiteX31" fmla="*/ 4479323 w 4570515"/>
                <a:gd name="connsiteY31" fmla="*/ 103541 h 2758286"/>
                <a:gd name="connsiteX32" fmla="*/ 4549775 w 4570515"/>
                <a:gd name="connsiteY32" fmla="*/ 194527 h 2758286"/>
                <a:gd name="connsiteX33" fmla="*/ 4570229 w 4570515"/>
                <a:gd name="connsiteY33" fmla="*/ 763192 h 2758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570515" h="2758286">
                  <a:moveTo>
                    <a:pt x="4570229" y="763192"/>
                  </a:moveTo>
                  <a:cubicBezTo>
                    <a:pt x="4572501" y="967911"/>
                    <a:pt x="4561138" y="1170356"/>
                    <a:pt x="4540684" y="1372800"/>
                  </a:cubicBezTo>
                  <a:cubicBezTo>
                    <a:pt x="4527048" y="1536576"/>
                    <a:pt x="4515685" y="1702626"/>
                    <a:pt x="4504322" y="1868676"/>
                  </a:cubicBezTo>
                  <a:cubicBezTo>
                    <a:pt x="4486140" y="2114339"/>
                    <a:pt x="4454323" y="2360002"/>
                    <a:pt x="4404325" y="2603390"/>
                  </a:cubicBezTo>
                  <a:cubicBezTo>
                    <a:pt x="4379326" y="2721673"/>
                    <a:pt x="4361144" y="2744419"/>
                    <a:pt x="4240694" y="2755792"/>
                  </a:cubicBezTo>
                  <a:cubicBezTo>
                    <a:pt x="4152060" y="2762616"/>
                    <a:pt x="4063427" y="2753518"/>
                    <a:pt x="3974793" y="2751243"/>
                  </a:cubicBezTo>
                  <a:cubicBezTo>
                    <a:pt x="3852070" y="2748969"/>
                    <a:pt x="3727074" y="2746694"/>
                    <a:pt x="3604350" y="2746694"/>
                  </a:cubicBezTo>
                  <a:cubicBezTo>
                    <a:pt x="3486172" y="2744419"/>
                    <a:pt x="3367994" y="2746694"/>
                    <a:pt x="3249816" y="2739870"/>
                  </a:cubicBezTo>
                  <a:cubicBezTo>
                    <a:pt x="2965734" y="2723947"/>
                    <a:pt x="2679380" y="2708025"/>
                    <a:pt x="2395298" y="2689827"/>
                  </a:cubicBezTo>
                  <a:cubicBezTo>
                    <a:pt x="2256666" y="2680729"/>
                    <a:pt x="2120306" y="2673905"/>
                    <a:pt x="1981674" y="2664806"/>
                  </a:cubicBezTo>
                  <a:cubicBezTo>
                    <a:pt x="1770317" y="2651158"/>
                    <a:pt x="1556688" y="2639785"/>
                    <a:pt x="1345331" y="2646609"/>
                  </a:cubicBezTo>
                  <a:cubicBezTo>
                    <a:pt x="1104429" y="2651158"/>
                    <a:pt x="861255" y="2642060"/>
                    <a:pt x="620354" y="2617038"/>
                  </a:cubicBezTo>
                  <a:cubicBezTo>
                    <a:pt x="536266" y="2607940"/>
                    <a:pt x="449905" y="2603390"/>
                    <a:pt x="365816" y="2592017"/>
                  </a:cubicBezTo>
                  <a:cubicBezTo>
                    <a:pt x="306727" y="2582918"/>
                    <a:pt x="249911" y="2566996"/>
                    <a:pt x="190822" y="2551073"/>
                  </a:cubicBezTo>
                  <a:cubicBezTo>
                    <a:pt x="168095" y="2544249"/>
                    <a:pt x="149914" y="2523777"/>
                    <a:pt x="149914" y="2498756"/>
                  </a:cubicBezTo>
                  <a:cubicBezTo>
                    <a:pt x="140823" y="2414594"/>
                    <a:pt x="127188" y="2330431"/>
                    <a:pt x="120370" y="2243994"/>
                  </a:cubicBezTo>
                  <a:cubicBezTo>
                    <a:pt x="111279" y="2109789"/>
                    <a:pt x="104461" y="1975585"/>
                    <a:pt x="97643" y="1841380"/>
                  </a:cubicBezTo>
                  <a:cubicBezTo>
                    <a:pt x="90825" y="1729922"/>
                    <a:pt x="88552" y="1618463"/>
                    <a:pt x="79462" y="1507005"/>
                  </a:cubicBezTo>
                  <a:cubicBezTo>
                    <a:pt x="72644" y="1416019"/>
                    <a:pt x="56735" y="1327307"/>
                    <a:pt x="49917" y="1236321"/>
                  </a:cubicBezTo>
                  <a:cubicBezTo>
                    <a:pt x="38554" y="1113489"/>
                    <a:pt x="29463" y="990658"/>
                    <a:pt x="20373" y="867826"/>
                  </a:cubicBezTo>
                  <a:cubicBezTo>
                    <a:pt x="13555" y="760917"/>
                    <a:pt x="6737" y="654008"/>
                    <a:pt x="2191" y="547099"/>
                  </a:cubicBezTo>
                  <a:cubicBezTo>
                    <a:pt x="-4626" y="440190"/>
                    <a:pt x="4464" y="333281"/>
                    <a:pt x="29463" y="228647"/>
                  </a:cubicBezTo>
                  <a:cubicBezTo>
                    <a:pt x="34009" y="208175"/>
                    <a:pt x="40827" y="189978"/>
                    <a:pt x="47645" y="171781"/>
                  </a:cubicBezTo>
                  <a:cubicBezTo>
                    <a:pt x="61281" y="126287"/>
                    <a:pt x="104461" y="96717"/>
                    <a:pt x="152187" y="101266"/>
                  </a:cubicBezTo>
                  <a:cubicBezTo>
                    <a:pt x="277183" y="108090"/>
                    <a:pt x="402179" y="114914"/>
                    <a:pt x="527175" y="119463"/>
                  </a:cubicBezTo>
                  <a:cubicBezTo>
                    <a:pt x="631717" y="124013"/>
                    <a:pt x="738532" y="130837"/>
                    <a:pt x="843074" y="133111"/>
                  </a:cubicBezTo>
                  <a:cubicBezTo>
                    <a:pt x="1165791" y="139935"/>
                    <a:pt x="1486235" y="130837"/>
                    <a:pt x="1808952" y="117189"/>
                  </a:cubicBezTo>
                  <a:cubicBezTo>
                    <a:pt x="1993037" y="110365"/>
                    <a:pt x="2177123" y="110365"/>
                    <a:pt x="2358935" y="103541"/>
                  </a:cubicBezTo>
                  <a:cubicBezTo>
                    <a:pt x="2545293" y="96717"/>
                    <a:pt x="2731650" y="87618"/>
                    <a:pt x="2920281" y="76245"/>
                  </a:cubicBezTo>
                  <a:cubicBezTo>
                    <a:pt x="3081640" y="67146"/>
                    <a:pt x="3242998" y="60322"/>
                    <a:pt x="3404357" y="46674"/>
                  </a:cubicBezTo>
                  <a:cubicBezTo>
                    <a:pt x="3522535" y="35301"/>
                    <a:pt x="3642985" y="19379"/>
                    <a:pt x="3761163" y="8005"/>
                  </a:cubicBezTo>
                  <a:cubicBezTo>
                    <a:pt x="4004337" y="-17016"/>
                    <a:pt x="4249784" y="17104"/>
                    <a:pt x="4479323" y="103541"/>
                  </a:cubicBezTo>
                  <a:cubicBezTo>
                    <a:pt x="4522503" y="119463"/>
                    <a:pt x="4547502" y="146759"/>
                    <a:pt x="4549775" y="194527"/>
                  </a:cubicBezTo>
                  <a:cubicBezTo>
                    <a:pt x="4554320" y="365127"/>
                    <a:pt x="4561138" y="531177"/>
                    <a:pt x="4570229" y="763192"/>
                  </a:cubicBezTo>
                  <a:close/>
                </a:path>
              </a:pathLst>
            </a:custGeom>
            <a:solidFill>
              <a:srgbClr val="F5B292"/>
            </a:solidFill>
            <a:ln w="22699" cap="flat">
              <a:noFill/>
              <a:prstDash val="solid"/>
              <a:miter/>
            </a:ln>
          </p:spPr>
          <p:txBody>
            <a:bodyPr rtlCol="0" anchor="ctr"/>
            <a:lstStyle/>
            <a:p>
              <a:endParaRPr lang="en-US"/>
            </a:p>
          </p:txBody>
        </p:sp>
        <p:sp>
          <p:nvSpPr>
            <p:cNvPr id="20" name="Rectangle 19">
              <a:extLst>
                <a:ext uri="{FF2B5EF4-FFF2-40B4-BE49-F238E27FC236}">
                  <a16:creationId xmlns:a16="http://schemas.microsoft.com/office/drawing/2014/main" id="{DF650A41-E5D0-454A-B715-2F45C6E19CE9}"/>
                </a:ext>
              </a:extLst>
            </p:cNvPr>
            <p:cNvSpPr/>
            <p:nvPr/>
          </p:nvSpPr>
          <p:spPr>
            <a:xfrm>
              <a:off x="711637" y="4209047"/>
              <a:ext cx="3974765" cy="1631216"/>
            </a:xfrm>
            <a:prstGeom prst="rect">
              <a:avLst/>
            </a:prstGeom>
          </p:spPr>
          <p:txBody>
            <a:bodyPr wrap="square">
              <a:spAutoFit/>
            </a:bodyPr>
            <a:lstStyle/>
            <a:p>
              <a:r>
                <a:rPr lang="en-GB" sz="2000"/>
                <a:t>It would help if we knew about…</a:t>
              </a:r>
            </a:p>
            <a:p>
              <a:endParaRPr lang="en-GB" sz="2000"/>
            </a:p>
            <a:p>
              <a:r>
                <a:rPr lang="en-GB" sz="2000"/>
                <a:t>different types of grave markers</a:t>
              </a:r>
            </a:p>
            <a:p>
              <a:r>
                <a:rPr lang="en-GB" sz="2000"/>
                <a:t>and the meaning of symbols on grave markers.</a:t>
              </a:r>
            </a:p>
          </p:txBody>
        </p:sp>
      </p:grpSp>
      <p:pic>
        <p:nvPicPr>
          <p:cNvPr id="11" name="Content Placeholder 10" descr="A group of gravestones in a cemetery.">
            <a:extLst>
              <a:ext uri="{FF2B5EF4-FFF2-40B4-BE49-F238E27FC236}">
                <a16:creationId xmlns:a16="http://schemas.microsoft.com/office/drawing/2014/main" id="{F27D1A24-6B75-4E95-A587-6F5A2F06D0E1}"/>
              </a:ext>
            </a:extLst>
          </p:cNvPr>
          <p:cNvPicPr>
            <a:picLocks noGrp="1" noChangeAspect="1"/>
          </p:cNvPicPr>
          <p:nvPr>
            <p:ph type="pic" sz="quarter" idx="13"/>
          </p:nvPr>
        </p:nvPicPr>
        <p:blipFill>
          <a:blip r:embed="rId3"/>
          <a:srcRect t="1936" b="1936"/>
          <a:stretch>
            <a:fillRect/>
          </a:stretch>
        </p:blipFill>
        <p:spPr/>
      </p:pic>
      <p:pic>
        <p:nvPicPr>
          <p:cNvPr id="15" name="Picture Placeholder 14" descr="Photo of burial ground filled with gravestone overlooking the sea">
            <a:extLst>
              <a:ext uri="{FF2B5EF4-FFF2-40B4-BE49-F238E27FC236}">
                <a16:creationId xmlns:a16="http://schemas.microsoft.com/office/drawing/2014/main" id="{E5E12E2A-2FB9-445C-BAD8-9A70D5FA29CB}"/>
              </a:ext>
            </a:extLst>
          </p:cNvPr>
          <p:cNvPicPr>
            <a:picLocks noGrp="1" noChangeAspect="1"/>
          </p:cNvPicPr>
          <p:nvPr>
            <p:ph type="pic" sz="quarter" idx="14"/>
          </p:nvPr>
        </p:nvPicPr>
        <p:blipFill>
          <a:blip r:embed="rId4"/>
          <a:srcRect t="3368" b="3368"/>
          <a:stretch>
            <a:fillRect/>
          </a:stretch>
        </p:blipFill>
        <p:spPr/>
      </p:pic>
      <p:grpSp>
        <p:nvGrpSpPr>
          <p:cNvPr id="10" name="Group 9">
            <a:extLst>
              <a:ext uri="{FF2B5EF4-FFF2-40B4-BE49-F238E27FC236}">
                <a16:creationId xmlns:a16="http://schemas.microsoft.com/office/drawing/2014/main" id="{167A7B13-C47F-49C4-9C3F-8E4B974C0C9B}"/>
              </a:ext>
              <a:ext uri="{C183D7F6-B498-43B3-948B-1728B52AA6E4}">
                <adec:decorative xmlns:adec="http://schemas.microsoft.com/office/drawing/2017/decorative" val="1"/>
              </a:ext>
            </a:extLst>
          </p:cNvPr>
          <p:cNvGrpSpPr/>
          <p:nvPr/>
        </p:nvGrpSpPr>
        <p:grpSpPr>
          <a:xfrm>
            <a:off x="5007777" y="2146017"/>
            <a:ext cx="1728303" cy="1849088"/>
            <a:chOff x="215745" y="890004"/>
            <a:chExt cx="2491274" cy="2665380"/>
          </a:xfrm>
        </p:grpSpPr>
        <p:pic>
          <p:nvPicPr>
            <p:cNvPr id="12" name="Picture 11" descr="Think character icon">
              <a:extLst>
                <a:ext uri="{FF2B5EF4-FFF2-40B4-BE49-F238E27FC236}">
                  <a16:creationId xmlns:a16="http://schemas.microsoft.com/office/drawing/2014/main" id="{3BF6C85B-C56B-47E3-85F6-626A0B97BD90}"/>
                </a:ext>
              </a:extLst>
            </p:cNvPr>
            <p:cNvPicPr>
              <a:picLocks noChangeAspect="1"/>
            </p:cNvPicPr>
            <p:nvPr/>
          </p:nvPicPr>
          <p:blipFill>
            <a:blip r:embed="rId5"/>
            <a:stretch>
              <a:fillRect/>
            </a:stretch>
          </p:blipFill>
          <p:spPr>
            <a:xfrm>
              <a:off x="215745" y="1155274"/>
              <a:ext cx="2116867" cy="2400110"/>
            </a:xfrm>
            <a:prstGeom prst="rect">
              <a:avLst/>
            </a:prstGeom>
          </p:spPr>
        </p:pic>
        <p:sp>
          <p:nvSpPr>
            <p:cNvPr id="13" name="Picture Placeholder 39">
              <a:extLst>
                <a:ext uri="{FF2B5EF4-FFF2-40B4-BE49-F238E27FC236}">
                  <a16:creationId xmlns:a16="http://schemas.microsoft.com/office/drawing/2014/main" id="{E99FB823-4E53-4780-876C-D8B3AC269980}"/>
                </a:ext>
                <a:ext uri="{C183D7F6-B498-43B3-948B-1728B52AA6E4}">
                  <adec:decorative xmlns:adec="http://schemas.microsoft.com/office/drawing/2017/decorative" val="1"/>
                </a:ext>
              </a:extLst>
            </p:cNvPr>
            <p:cNvSpPr txBox="1">
              <a:spLocks/>
            </p:cNvSpPr>
            <p:nvPr/>
          </p:nvSpPr>
          <p:spPr>
            <a:xfrm>
              <a:off x="937592" y="890004"/>
              <a:ext cx="1769427" cy="681038"/>
            </a:xfrm>
            <a:prstGeom prst="rect">
              <a:avLst/>
            </a:prstGeom>
            <a:blipFill>
              <a:blip r:embed="rId6">
                <a:extLst>
                  <a:ext uri="{96DAC541-7B7A-43D3-8B79-37D633B846F1}">
                    <asvg:svgBlip xmlns:asvg="http://schemas.microsoft.com/office/drawing/2016/SVG/main" r:embed="rId7"/>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14" name="Text Placeholder 41" descr="Think">
              <a:extLst>
                <a:ext uri="{FF2B5EF4-FFF2-40B4-BE49-F238E27FC236}">
                  <a16:creationId xmlns:a16="http://schemas.microsoft.com/office/drawing/2014/main" id="{6F1B0CCC-40BA-4655-8ADB-67CFA4DC7B4B}"/>
                </a:ext>
              </a:extLst>
            </p:cNvPr>
            <p:cNvSpPr txBox="1">
              <a:spLocks/>
            </p:cNvSpPr>
            <p:nvPr/>
          </p:nvSpPr>
          <p:spPr>
            <a:xfrm rot="21383919">
              <a:off x="1052393" y="1009800"/>
              <a:ext cx="1455846" cy="414338"/>
            </a:xfrm>
            <a:prstGeom prst="rect">
              <a:avLst/>
            </a:prstGeom>
            <a:noFill/>
          </p:spPr>
          <p:txBody>
            <a:bodyPr anchor="ctr" anchorCtr="0">
              <a:normAutofit fontScale="77500" lnSpcReduction="20000"/>
            </a:bodyPr>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a:t>Think</a:t>
              </a:r>
            </a:p>
          </p:txBody>
        </p:sp>
      </p:grpSp>
    </p:spTree>
    <p:extLst>
      <p:ext uri="{BB962C8B-B14F-4D97-AF65-F5344CB8AC3E}">
        <p14:creationId xmlns:p14="http://schemas.microsoft.com/office/powerpoint/2010/main" val="3687895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F757EA-9D56-CA9F-CA63-EEC74461B090}"/>
              </a:ext>
            </a:extLst>
          </p:cNvPr>
          <p:cNvSpPr>
            <a:spLocks noGrp="1"/>
          </p:cNvSpPr>
          <p:nvPr>
            <p:ph type="title"/>
          </p:nvPr>
        </p:nvSpPr>
        <p:spPr/>
        <p:txBody>
          <a:bodyPr/>
          <a:lstStyle/>
          <a:p>
            <a:r>
              <a:rPr lang="en-GB"/>
              <a:t>What can and can’t a graveyard tell us? </a:t>
            </a:r>
            <a:r>
              <a:rPr lang="en-GB">
                <a:solidFill>
                  <a:schemeClr val="bg1"/>
                </a:solidFill>
              </a:rPr>
              <a:t>2</a:t>
            </a:r>
          </a:p>
        </p:txBody>
      </p:sp>
      <p:sp>
        <p:nvSpPr>
          <p:cNvPr id="3" name="Content Placeholder 2">
            <a:extLst>
              <a:ext uri="{FF2B5EF4-FFF2-40B4-BE49-F238E27FC236}">
                <a16:creationId xmlns:a16="http://schemas.microsoft.com/office/drawing/2014/main" id="{CBFD8FEC-70CB-EDF8-5EA9-ECF66BE9C8AB}"/>
              </a:ext>
            </a:extLst>
          </p:cNvPr>
          <p:cNvSpPr>
            <a:spLocks noGrp="1"/>
          </p:cNvSpPr>
          <p:nvPr>
            <p:ph idx="4294967295"/>
          </p:nvPr>
        </p:nvSpPr>
        <p:spPr>
          <a:xfrm>
            <a:off x="285750" y="1217613"/>
            <a:ext cx="10971213" cy="974725"/>
          </a:xfrm>
          <a:prstGeom prst="rect">
            <a:avLst/>
          </a:prstGeom>
        </p:spPr>
        <p:txBody>
          <a:bodyPr/>
          <a:lstStyle/>
          <a:p>
            <a:r>
              <a:rPr lang="en-GB"/>
              <a:t>Read each of the statements, cut them out and place them in to groups for ‘</a:t>
            </a:r>
            <a:r>
              <a:rPr lang="en-GB" b="1"/>
              <a:t>can tell us</a:t>
            </a:r>
            <a:r>
              <a:rPr lang="en-GB"/>
              <a:t>’, ‘</a:t>
            </a:r>
            <a:r>
              <a:rPr lang="en-GB" b="1"/>
              <a:t>can not tell us</a:t>
            </a:r>
            <a:r>
              <a:rPr lang="en-GB"/>
              <a:t>’ &amp; ‘</a:t>
            </a:r>
            <a:r>
              <a:rPr lang="en-GB" b="1"/>
              <a:t>unsure</a:t>
            </a:r>
            <a:r>
              <a:rPr lang="en-GB"/>
              <a:t>’</a:t>
            </a:r>
          </a:p>
        </p:txBody>
      </p:sp>
      <p:graphicFrame>
        <p:nvGraphicFramePr>
          <p:cNvPr id="4" name="Table 7">
            <a:extLst>
              <a:ext uri="{FF2B5EF4-FFF2-40B4-BE49-F238E27FC236}">
                <a16:creationId xmlns:a16="http://schemas.microsoft.com/office/drawing/2014/main" id="{E906E0F7-6FAF-1208-3839-431961C63F19}"/>
              </a:ext>
            </a:extLst>
          </p:cNvPr>
          <p:cNvGraphicFramePr>
            <a:graphicFrameLocks noGrp="1"/>
          </p:cNvGraphicFramePr>
          <p:nvPr>
            <p:extLst>
              <p:ext uri="{D42A27DB-BD31-4B8C-83A1-F6EECF244321}">
                <p14:modId xmlns:p14="http://schemas.microsoft.com/office/powerpoint/2010/main" val="596733204"/>
              </p:ext>
            </p:extLst>
          </p:nvPr>
        </p:nvGraphicFramePr>
        <p:xfrm>
          <a:off x="357187" y="2548468"/>
          <a:ext cx="10417822" cy="3566160"/>
        </p:xfrm>
        <a:graphic>
          <a:graphicData uri="http://schemas.openxmlformats.org/drawingml/2006/table">
            <a:tbl>
              <a:tblPr firstRow="1">
                <a:tableStyleId>{5940675A-B579-460E-94D1-54222C63F5DA}</a:tableStyleId>
              </a:tblPr>
              <a:tblGrid>
                <a:gridCol w="2232000">
                  <a:extLst>
                    <a:ext uri="{9D8B030D-6E8A-4147-A177-3AD203B41FA5}">
                      <a16:colId xmlns:a16="http://schemas.microsoft.com/office/drawing/2014/main" val="2749417042"/>
                    </a:ext>
                  </a:extLst>
                </a:gridCol>
                <a:gridCol w="2232000">
                  <a:extLst>
                    <a:ext uri="{9D8B030D-6E8A-4147-A177-3AD203B41FA5}">
                      <a16:colId xmlns:a16="http://schemas.microsoft.com/office/drawing/2014/main" val="506521114"/>
                    </a:ext>
                  </a:extLst>
                </a:gridCol>
                <a:gridCol w="2232000">
                  <a:extLst>
                    <a:ext uri="{9D8B030D-6E8A-4147-A177-3AD203B41FA5}">
                      <a16:colId xmlns:a16="http://schemas.microsoft.com/office/drawing/2014/main" val="1900308249"/>
                    </a:ext>
                  </a:extLst>
                </a:gridCol>
                <a:gridCol w="2232000">
                  <a:extLst>
                    <a:ext uri="{9D8B030D-6E8A-4147-A177-3AD203B41FA5}">
                      <a16:colId xmlns:a16="http://schemas.microsoft.com/office/drawing/2014/main" val="1330197678"/>
                    </a:ext>
                  </a:extLst>
                </a:gridCol>
                <a:gridCol w="1489822">
                  <a:extLst>
                    <a:ext uri="{9D8B030D-6E8A-4147-A177-3AD203B41FA5}">
                      <a16:colId xmlns:a16="http://schemas.microsoft.com/office/drawing/2014/main" val="3019395940"/>
                    </a:ext>
                  </a:extLst>
                </a:gridCol>
              </a:tblGrid>
              <a:tr h="1188000">
                <a:tc>
                  <a:txBody>
                    <a:bodyPr/>
                    <a:lstStyle/>
                    <a:p>
                      <a:pPr algn="ctr"/>
                      <a:endParaRPr lang="en-GB" b="1"/>
                    </a:p>
                    <a:p>
                      <a:pPr algn="ctr"/>
                      <a:r>
                        <a:rPr lang="en-GB" b="1"/>
                        <a:t>The first names of people </a:t>
                      </a:r>
                    </a:p>
                    <a:p>
                      <a:pPr algn="ctr"/>
                      <a:endParaRPr lang="en-GB" b="1"/>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b="1"/>
                    </a:p>
                    <a:p>
                      <a:pPr marL="0" marR="0" lvl="0" indent="0" algn="ctr" defTabSz="914400" rtl="0" eaLnBrk="1" fontAlgn="auto" latinLnBrk="0" hangingPunct="1">
                        <a:lnSpc>
                          <a:spcPct val="100000"/>
                        </a:lnSpc>
                        <a:spcBef>
                          <a:spcPts val="0"/>
                        </a:spcBef>
                        <a:spcAft>
                          <a:spcPts val="0"/>
                        </a:spcAft>
                        <a:buClrTx/>
                        <a:buSzTx/>
                        <a:buFontTx/>
                        <a:buNone/>
                        <a:tabLst/>
                        <a:defRPr/>
                      </a:pPr>
                      <a:r>
                        <a:rPr lang="en-GB" b="1"/>
                        <a:t>The second names of people </a:t>
                      </a:r>
                    </a:p>
                    <a:p>
                      <a:pPr algn="ctr"/>
                      <a:endParaRPr lang="en-GB" b="1"/>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b="1"/>
                    </a:p>
                    <a:p>
                      <a:pPr marL="0" marR="0" lvl="0" indent="0" algn="ctr" defTabSz="914400" rtl="0" eaLnBrk="1" fontAlgn="auto" latinLnBrk="0" hangingPunct="1">
                        <a:lnSpc>
                          <a:spcPct val="100000"/>
                        </a:lnSpc>
                        <a:spcBef>
                          <a:spcPts val="0"/>
                        </a:spcBef>
                        <a:spcAft>
                          <a:spcPts val="0"/>
                        </a:spcAft>
                        <a:buClrTx/>
                        <a:buSzTx/>
                        <a:buFontTx/>
                        <a:buNone/>
                        <a:tabLst/>
                        <a:defRPr/>
                      </a:pPr>
                      <a:r>
                        <a:rPr lang="en-GB" b="1"/>
                        <a:t>The personality of the person</a:t>
                      </a:r>
                    </a:p>
                    <a:p>
                      <a:pPr algn="ctr"/>
                      <a:endParaRPr lang="en-GB" b="1"/>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b="1"/>
                    </a:p>
                    <a:p>
                      <a:pPr marL="0" marR="0" lvl="0" indent="0" algn="ctr" defTabSz="914400" rtl="0" eaLnBrk="1" fontAlgn="auto" latinLnBrk="0" hangingPunct="1">
                        <a:lnSpc>
                          <a:spcPct val="100000"/>
                        </a:lnSpc>
                        <a:spcBef>
                          <a:spcPts val="0"/>
                        </a:spcBef>
                        <a:spcAft>
                          <a:spcPts val="0"/>
                        </a:spcAft>
                        <a:buClrTx/>
                        <a:buSzTx/>
                        <a:buFontTx/>
                        <a:buNone/>
                        <a:tabLst/>
                        <a:defRPr/>
                      </a:pPr>
                      <a:r>
                        <a:rPr lang="en-GB" b="1"/>
                        <a:t>The wealth of the person</a:t>
                      </a:r>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lnTlToBr w="12700" cmpd="sng">
                      <a:noFill/>
                      <a:prstDash val="solid"/>
                    </a:lnTlToBr>
                    <a:lnBlToTr w="12700" cmpd="sng">
                      <a:noFill/>
                      <a:prstDash val="solid"/>
                    </a:lnBlToTr>
                  </a:tcPr>
                </a:tc>
                <a:tc>
                  <a:txBody>
                    <a:bodyPr/>
                    <a:lstStyle/>
                    <a:p>
                      <a:pPr algn="ctr"/>
                      <a:r>
                        <a:rPr lang="en-GB" sz="2800" b="1"/>
                        <a:t>Can</a:t>
                      </a:r>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36778638"/>
                  </a:ext>
                </a:extLst>
              </a:tr>
              <a:tr h="96065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b="1"/>
                    </a:p>
                    <a:p>
                      <a:pPr marL="0" marR="0" lvl="0" indent="0" algn="ctr" defTabSz="914400" rtl="0" eaLnBrk="1" fontAlgn="auto" latinLnBrk="0" hangingPunct="1">
                        <a:lnSpc>
                          <a:spcPct val="100000"/>
                        </a:lnSpc>
                        <a:spcBef>
                          <a:spcPts val="0"/>
                        </a:spcBef>
                        <a:spcAft>
                          <a:spcPts val="0"/>
                        </a:spcAft>
                        <a:buClrTx/>
                        <a:buSzTx/>
                        <a:buFontTx/>
                        <a:buNone/>
                        <a:tabLst/>
                        <a:defRPr/>
                      </a:pPr>
                      <a:r>
                        <a:rPr lang="en-GB" b="1"/>
                        <a:t>The kind of jobs that people did</a:t>
                      </a:r>
                    </a:p>
                    <a:p>
                      <a:pPr algn="ctr"/>
                      <a:endParaRPr lang="en-GB" b="1"/>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b="1"/>
                    </a:p>
                    <a:p>
                      <a:pPr marL="0" marR="0" lvl="0" indent="0" algn="ctr" defTabSz="914400" rtl="0" eaLnBrk="1" fontAlgn="auto" latinLnBrk="0" hangingPunct="1">
                        <a:lnSpc>
                          <a:spcPct val="100000"/>
                        </a:lnSpc>
                        <a:spcBef>
                          <a:spcPts val="0"/>
                        </a:spcBef>
                        <a:spcAft>
                          <a:spcPts val="0"/>
                        </a:spcAft>
                        <a:buClrTx/>
                        <a:buSzTx/>
                        <a:buFontTx/>
                        <a:buNone/>
                        <a:tabLst/>
                        <a:defRPr/>
                      </a:pPr>
                      <a:r>
                        <a:rPr lang="en-GB" b="1"/>
                        <a:t>The age that people died </a:t>
                      </a:r>
                    </a:p>
                    <a:p>
                      <a:pPr algn="ctr"/>
                      <a:endParaRPr lang="en-GB" b="1"/>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b="1"/>
                    </a:p>
                    <a:p>
                      <a:pPr marL="0" marR="0" lvl="0" indent="0" algn="ctr" defTabSz="914400" rtl="0" eaLnBrk="1" fontAlgn="auto" latinLnBrk="0" hangingPunct="1">
                        <a:lnSpc>
                          <a:spcPct val="100000"/>
                        </a:lnSpc>
                        <a:spcBef>
                          <a:spcPts val="0"/>
                        </a:spcBef>
                        <a:spcAft>
                          <a:spcPts val="0"/>
                        </a:spcAft>
                        <a:buClrTx/>
                        <a:buSzTx/>
                        <a:buFontTx/>
                        <a:buNone/>
                        <a:tabLst/>
                        <a:defRPr/>
                      </a:pPr>
                      <a:r>
                        <a:rPr lang="en-GB" b="1"/>
                        <a:t>The cause of people’s death</a:t>
                      </a:r>
                    </a:p>
                    <a:p>
                      <a:pPr algn="ctr"/>
                      <a:endParaRPr lang="en-GB" b="1"/>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b="1"/>
                    </a:p>
                    <a:p>
                      <a:pPr marL="0" marR="0" lvl="0" indent="0" algn="ctr" defTabSz="914400" rtl="0" eaLnBrk="1" fontAlgn="auto" latinLnBrk="0" hangingPunct="1">
                        <a:lnSpc>
                          <a:spcPct val="100000"/>
                        </a:lnSpc>
                        <a:spcBef>
                          <a:spcPts val="0"/>
                        </a:spcBef>
                        <a:spcAft>
                          <a:spcPts val="0"/>
                        </a:spcAft>
                        <a:buClrTx/>
                        <a:buSzTx/>
                        <a:buFontTx/>
                        <a:buNone/>
                        <a:tabLst/>
                        <a:defRPr/>
                      </a:pPr>
                      <a:r>
                        <a:rPr lang="en-GB" b="1"/>
                        <a:t>What the people looked like </a:t>
                      </a:r>
                    </a:p>
                    <a:p>
                      <a:pPr algn="ctr"/>
                      <a:endParaRPr lang="en-GB" b="1"/>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lnTlToBr w="12700" cmpd="sng">
                      <a:noFill/>
                      <a:prstDash val="solid"/>
                    </a:lnTlToBr>
                    <a:lnBlToTr w="12700" cmpd="sng">
                      <a:noFill/>
                      <a:prstDash val="solid"/>
                    </a:lnBlToTr>
                  </a:tcPr>
                </a:tc>
                <a:tc>
                  <a:txBody>
                    <a:bodyPr/>
                    <a:lstStyle/>
                    <a:p>
                      <a:pPr algn="ctr"/>
                      <a:r>
                        <a:rPr lang="en-GB" sz="2800" b="1"/>
                        <a:t>Can not</a:t>
                      </a:r>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91603002"/>
                  </a:ext>
                </a:extLst>
              </a:tr>
              <a:tr h="96065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b="1"/>
                    </a:p>
                    <a:p>
                      <a:pPr marL="0" marR="0" lvl="0" indent="0" algn="ctr" defTabSz="914400" rtl="0" eaLnBrk="1" fontAlgn="auto" latinLnBrk="0" hangingPunct="1">
                        <a:lnSpc>
                          <a:spcPct val="100000"/>
                        </a:lnSpc>
                        <a:spcBef>
                          <a:spcPts val="0"/>
                        </a:spcBef>
                        <a:spcAft>
                          <a:spcPts val="0"/>
                        </a:spcAft>
                        <a:buClrTx/>
                        <a:buSzTx/>
                        <a:buFontTx/>
                        <a:buNone/>
                        <a:tabLst/>
                        <a:defRPr/>
                      </a:pPr>
                      <a:r>
                        <a:rPr lang="en-GB" b="1"/>
                        <a:t>If the people were happy or sad </a:t>
                      </a:r>
                    </a:p>
                    <a:p>
                      <a:pPr algn="ctr"/>
                      <a:endParaRPr lang="en-GB" b="1"/>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b="1"/>
                    </a:p>
                    <a:p>
                      <a:pPr marL="0" marR="0" lvl="0" indent="0" algn="ctr" defTabSz="914400" rtl="0" eaLnBrk="1" fontAlgn="auto" latinLnBrk="0" hangingPunct="1">
                        <a:lnSpc>
                          <a:spcPct val="100000"/>
                        </a:lnSpc>
                        <a:spcBef>
                          <a:spcPts val="0"/>
                        </a:spcBef>
                        <a:spcAft>
                          <a:spcPts val="0"/>
                        </a:spcAft>
                        <a:buClrTx/>
                        <a:buSzTx/>
                        <a:buFontTx/>
                        <a:buNone/>
                        <a:tabLst/>
                        <a:defRPr/>
                      </a:pPr>
                      <a:r>
                        <a:rPr lang="en-GB" b="1"/>
                        <a:t>The date a person was born</a:t>
                      </a:r>
                    </a:p>
                    <a:p>
                      <a:pPr algn="ctr"/>
                      <a:endParaRPr lang="en-GB" b="1"/>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b="1"/>
                    </a:p>
                    <a:p>
                      <a:pPr marL="0" marR="0" lvl="0" indent="0" algn="ctr" defTabSz="914400" rtl="0" eaLnBrk="1" fontAlgn="auto" latinLnBrk="0" hangingPunct="1">
                        <a:lnSpc>
                          <a:spcPct val="100000"/>
                        </a:lnSpc>
                        <a:spcBef>
                          <a:spcPts val="0"/>
                        </a:spcBef>
                        <a:spcAft>
                          <a:spcPts val="0"/>
                        </a:spcAft>
                        <a:buClrTx/>
                        <a:buSzTx/>
                        <a:buFontTx/>
                        <a:buNone/>
                        <a:tabLst/>
                        <a:defRPr/>
                      </a:pPr>
                      <a:r>
                        <a:rPr lang="en-GB" b="1"/>
                        <a:t>The date a person died</a:t>
                      </a:r>
                    </a:p>
                    <a:p>
                      <a:pPr algn="ctr"/>
                      <a:endParaRPr lang="en-GB" b="1"/>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b="1"/>
                    </a:p>
                    <a:p>
                      <a:pPr marL="0" marR="0" lvl="0" indent="0" algn="ctr" defTabSz="914400" rtl="0" eaLnBrk="1" fontAlgn="auto" latinLnBrk="0" hangingPunct="1">
                        <a:lnSpc>
                          <a:spcPct val="100000"/>
                        </a:lnSpc>
                        <a:spcBef>
                          <a:spcPts val="0"/>
                        </a:spcBef>
                        <a:spcAft>
                          <a:spcPts val="0"/>
                        </a:spcAft>
                        <a:buClrTx/>
                        <a:buSzTx/>
                        <a:buFontTx/>
                        <a:buNone/>
                        <a:tabLst/>
                        <a:defRPr/>
                      </a:pPr>
                      <a:r>
                        <a:rPr lang="en-GB" b="1"/>
                        <a:t>The members of a family</a:t>
                      </a:r>
                    </a:p>
                    <a:p>
                      <a:pPr algn="ctr"/>
                      <a:endParaRPr lang="en-GB" b="1"/>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lnTlToBr w="12700" cmpd="sng">
                      <a:noFill/>
                      <a:prstDash val="solid"/>
                    </a:lnTlToBr>
                    <a:lnBlToTr w="12700" cmpd="sng">
                      <a:noFill/>
                      <a:prstDash val="solid"/>
                    </a:lnBlToTr>
                  </a:tcPr>
                </a:tc>
                <a:tc>
                  <a:txBody>
                    <a:bodyPr/>
                    <a:lstStyle/>
                    <a:p>
                      <a:pPr algn="ctr"/>
                      <a:r>
                        <a:rPr lang="en-GB" sz="2800" b="1"/>
                        <a:t>Unsure</a:t>
                      </a:r>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03082861"/>
                  </a:ext>
                </a:extLst>
              </a:tr>
            </a:tbl>
          </a:graphicData>
        </a:graphic>
      </p:graphicFrame>
    </p:spTree>
    <p:extLst>
      <p:ext uri="{BB962C8B-B14F-4D97-AF65-F5344CB8AC3E}">
        <p14:creationId xmlns:p14="http://schemas.microsoft.com/office/powerpoint/2010/main" val="4563179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B42CC9EC-86DB-4A12-8A84-1ACC0526D878}"/>
              </a:ext>
            </a:extLst>
          </p:cNvPr>
          <p:cNvSpPr>
            <a:spLocks noGrp="1"/>
          </p:cNvSpPr>
          <p:nvPr>
            <p:ph type="title"/>
          </p:nvPr>
        </p:nvSpPr>
        <p:spPr/>
        <p:txBody>
          <a:bodyPr/>
          <a:lstStyle/>
          <a:p>
            <a:r>
              <a:rPr lang="en-GB"/>
              <a:t>How significant is our local burial ground? </a:t>
            </a:r>
            <a:r>
              <a:rPr lang="en-GB">
                <a:solidFill>
                  <a:schemeClr val="bg1"/>
                </a:solidFill>
              </a:rPr>
              <a:t>1</a:t>
            </a:r>
          </a:p>
        </p:txBody>
      </p:sp>
      <p:grpSp>
        <p:nvGrpSpPr>
          <p:cNvPr id="6" name="Group 5" descr="Does it have any listed monuments or memorials?&#10;Is anyone important buried or remembered there?">
            <a:extLst>
              <a:ext uri="{FF2B5EF4-FFF2-40B4-BE49-F238E27FC236}">
                <a16:creationId xmlns:a16="http://schemas.microsoft.com/office/drawing/2014/main" id="{2C74FED5-17DB-CF68-06BA-C5725390B711}"/>
              </a:ext>
              <a:ext uri="{C183D7F6-B498-43B3-948B-1728B52AA6E4}">
                <adec:decorative xmlns:adec="http://schemas.microsoft.com/office/drawing/2017/decorative" val="0"/>
              </a:ext>
            </a:extLst>
          </p:cNvPr>
          <p:cNvGrpSpPr/>
          <p:nvPr/>
        </p:nvGrpSpPr>
        <p:grpSpPr>
          <a:xfrm>
            <a:off x="1036228" y="1458716"/>
            <a:ext cx="3304041" cy="4316406"/>
            <a:chOff x="1036228" y="1458716"/>
            <a:chExt cx="3304041" cy="4316406"/>
          </a:xfrm>
        </p:grpSpPr>
        <p:sp>
          <p:nvSpPr>
            <p:cNvPr id="14" name="Picture Placeholder 25" descr="Paper post-it">
              <a:extLst>
                <a:ext uri="{FF2B5EF4-FFF2-40B4-BE49-F238E27FC236}">
                  <a16:creationId xmlns:a16="http://schemas.microsoft.com/office/drawing/2014/main" id="{0AC4B757-7320-4A69-92FC-0E31FB7F5F20}"/>
                </a:ext>
              </a:extLst>
            </p:cNvPr>
            <p:cNvSpPr txBox="1">
              <a:spLocks/>
            </p:cNvSpPr>
            <p:nvPr/>
          </p:nvSpPr>
          <p:spPr>
            <a:xfrm rot="21027324">
              <a:off x="1036228" y="1830340"/>
              <a:ext cx="3304041" cy="3944782"/>
            </a:xfrm>
            <a:prstGeom prst="rect">
              <a:avLst/>
            </a:prstGeom>
            <a:blipFill>
              <a:blip r:embed="rId2"/>
              <a:stretch>
                <a:fillRect l="-412" r="-412"/>
              </a:stretch>
            </a:blipFill>
          </p:spPr>
          <p:txBody>
            <a:bodyPr lIns="180000" tIns="180000" rIns="180000" bIns="180000"/>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a:p>
              <a:r>
                <a:rPr lang="en-US"/>
                <a:t>Does it have any listed monuments or memorials?</a:t>
              </a:r>
            </a:p>
            <a:p>
              <a:r>
                <a:rPr lang="en-US"/>
                <a:t>Is anyone important buried or remembered there?</a:t>
              </a:r>
            </a:p>
          </p:txBody>
        </p:sp>
        <p:pic>
          <p:nvPicPr>
            <p:cNvPr id="15" name="Picture 14">
              <a:extLst>
                <a:ext uri="{FF2B5EF4-FFF2-40B4-BE49-F238E27FC236}">
                  <a16:creationId xmlns:a16="http://schemas.microsoft.com/office/drawing/2014/main" id="{14016B42-6845-4620-AB66-A57D90DDABA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rot="21020797">
              <a:off x="1747355" y="1458716"/>
              <a:ext cx="1164728" cy="821673"/>
            </a:xfrm>
            <a:prstGeom prst="rect">
              <a:avLst/>
            </a:prstGeom>
          </p:spPr>
        </p:pic>
      </p:grpSp>
      <p:grpSp>
        <p:nvGrpSpPr>
          <p:cNvPr id="2" name="Investigate-Char">
            <a:extLst>
              <a:ext uri="{FF2B5EF4-FFF2-40B4-BE49-F238E27FC236}">
                <a16:creationId xmlns:a16="http://schemas.microsoft.com/office/drawing/2014/main" id="{ED41F22E-6B9C-C759-D2E7-A2249EBB5ADC}"/>
              </a:ext>
              <a:ext uri="{C183D7F6-B498-43B3-948B-1728B52AA6E4}">
                <adec:decorative xmlns:adec="http://schemas.microsoft.com/office/drawing/2017/decorative" val="1"/>
              </a:ext>
            </a:extLst>
          </p:cNvPr>
          <p:cNvGrpSpPr/>
          <p:nvPr/>
        </p:nvGrpSpPr>
        <p:grpSpPr>
          <a:xfrm>
            <a:off x="5391475" y="2509520"/>
            <a:ext cx="1838935" cy="2368897"/>
            <a:chOff x="2927307" y="1046164"/>
            <a:chExt cx="2067904" cy="2663853"/>
          </a:xfrm>
        </p:grpSpPr>
        <p:sp>
          <p:nvSpPr>
            <p:cNvPr id="3" name="Deco-Washi">
              <a:extLst>
                <a:ext uri="{FF2B5EF4-FFF2-40B4-BE49-F238E27FC236}">
                  <a16:creationId xmlns:a16="http://schemas.microsoft.com/office/drawing/2014/main" id="{33243B1A-FFA2-509E-9C58-966B46058384}"/>
                </a:ext>
                <a:ext uri="{C183D7F6-B498-43B3-948B-1728B52AA6E4}">
                  <adec:decorative xmlns:adec="http://schemas.microsoft.com/office/drawing/2017/decorative" val="1"/>
                </a:ext>
              </a:extLst>
            </p:cNvPr>
            <p:cNvSpPr txBox="1">
              <a:spLocks/>
            </p:cNvSpPr>
            <p:nvPr/>
          </p:nvSpPr>
          <p:spPr>
            <a:xfrm>
              <a:off x="2927307" y="1046164"/>
              <a:ext cx="1769427" cy="681038"/>
            </a:xfrm>
            <a:prstGeom prst="rect">
              <a:avLst/>
            </a:prstGeom>
            <a:blipFill>
              <a:blip r:embed="rId4">
                <a:extLst>
                  <a:ext uri="{96DAC541-7B7A-43D3-8B79-37D633B846F1}">
                    <asvg:svgBlip xmlns:asvg="http://schemas.microsoft.com/office/drawing/2016/SVG/main" r:embed="rId5"/>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4" name="Text Placeholder" descr="Investigate">
              <a:extLst>
                <a:ext uri="{FF2B5EF4-FFF2-40B4-BE49-F238E27FC236}">
                  <a16:creationId xmlns:a16="http://schemas.microsoft.com/office/drawing/2014/main" id="{F3CCDE71-A23D-0F19-750E-2E1BDF08234F}"/>
                </a:ext>
              </a:extLst>
            </p:cNvPr>
            <p:cNvSpPr txBox="1">
              <a:spLocks/>
            </p:cNvSpPr>
            <p:nvPr/>
          </p:nvSpPr>
          <p:spPr>
            <a:xfrm rot="21383919">
              <a:off x="2972878" y="1154832"/>
              <a:ext cx="1700794" cy="414338"/>
            </a:xfrm>
            <a:prstGeom prst="rect">
              <a:avLst/>
            </a:prstGeom>
            <a:noFill/>
          </p:spPr>
          <p:txBody>
            <a:bodyPr wrap="square" anchor="ctr" anchorCtr="0">
              <a:normAutofit lnSpcReduction="10000"/>
            </a:bodyPr>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a:t>Investigate</a:t>
              </a:r>
            </a:p>
          </p:txBody>
        </p:sp>
        <p:pic>
          <p:nvPicPr>
            <p:cNvPr id="5" name="Investigate-Char" descr="Investigate character icon">
              <a:extLst>
                <a:ext uri="{FF2B5EF4-FFF2-40B4-BE49-F238E27FC236}">
                  <a16:creationId xmlns:a16="http://schemas.microsoft.com/office/drawing/2014/main" id="{51D52120-D9E2-2FA8-4605-F8CC803BFF02}"/>
                </a:ext>
              </a:extLst>
            </p:cNvPr>
            <p:cNvPicPr>
              <a:picLocks noChangeAspect="1"/>
            </p:cNvPicPr>
            <p:nvPr/>
          </p:nvPicPr>
          <p:blipFill>
            <a:blip r:embed="rId6"/>
            <a:stretch>
              <a:fillRect/>
            </a:stretch>
          </p:blipFill>
          <p:spPr>
            <a:xfrm>
              <a:off x="3036829" y="1719984"/>
              <a:ext cx="1958382" cy="1990033"/>
            </a:xfrm>
            <a:prstGeom prst="rect">
              <a:avLst/>
            </a:prstGeom>
          </p:spPr>
        </p:pic>
      </p:grpSp>
      <p:pic>
        <p:nvPicPr>
          <p:cNvPr id="18" name="Content Placeholder 17" descr="A picture of gravestones in a churchyard">
            <a:extLst>
              <a:ext uri="{FF2B5EF4-FFF2-40B4-BE49-F238E27FC236}">
                <a16:creationId xmlns:a16="http://schemas.microsoft.com/office/drawing/2014/main" id="{F2072B98-2122-4889-8FDC-58F6F0B6023D}"/>
              </a:ext>
            </a:extLst>
          </p:cNvPr>
          <p:cNvPicPr>
            <a:picLocks noGrp="1" noChangeAspect="1"/>
          </p:cNvPicPr>
          <p:nvPr>
            <p:ph idx="1"/>
          </p:nvPr>
        </p:nvPicPr>
        <p:blipFill rotWithShape="1">
          <a:blip r:embed="rId7"/>
          <a:srcRect r="7532"/>
          <a:stretch/>
        </p:blipFill>
        <p:spPr>
          <a:xfrm>
            <a:off x="8631084" y="1366878"/>
            <a:ext cx="2722716" cy="5022850"/>
          </a:xfrm>
        </p:spPr>
      </p:pic>
    </p:spTree>
    <p:extLst>
      <p:ext uri="{BB962C8B-B14F-4D97-AF65-F5344CB8AC3E}">
        <p14:creationId xmlns:p14="http://schemas.microsoft.com/office/powerpoint/2010/main" val="210653142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B42CC9EC-86DB-4A12-8A84-1ACC0526D878}"/>
              </a:ext>
            </a:extLst>
          </p:cNvPr>
          <p:cNvSpPr>
            <a:spLocks noGrp="1"/>
          </p:cNvSpPr>
          <p:nvPr>
            <p:ph type="title"/>
          </p:nvPr>
        </p:nvSpPr>
        <p:spPr/>
        <p:txBody>
          <a:bodyPr/>
          <a:lstStyle/>
          <a:p>
            <a:r>
              <a:rPr lang="en-GB"/>
              <a:t>How significant is our local burial ground? </a:t>
            </a:r>
            <a:r>
              <a:rPr lang="en-GB">
                <a:solidFill>
                  <a:schemeClr val="bg1"/>
                </a:solidFill>
              </a:rPr>
              <a:t>2</a:t>
            </a:r>
          </a:p>
        </p:txBody>
      </p:sp>
      <p:grpSp>
        <p:nvGrpSpPr>
          <p:cNvPr id="3" name="Group 2" descr="Search the National Heritage List for England here:&#10;https://historicengland.org.uk/listing/the-list/&#10;Put “Wordsworth Grave” in the Search box">
            <a:extLst>
              <a:ext uri="{FF2B5EF4-FFF2-40B4-BE49-F238E27FC236}">
                <a16:creationId xmlns:a16="http://schemas.microsoft.com/office/drawing/2014/main" id="{3ECC28F3-88A0-D433-65B8-8A997C4F5E39}"/>
              </a:ext>
              <a:ext uri="{C183D7F6-B498-43B3-948B-1728B52AA6E4}">
                <adec:decorative xmlns:adec="http://schemas.microsoft.com/office/drawing/2017/decorative" val="0"/>
              </a:ext>
            </a:extLst>
          </p:cNvPr>
          <p:cNvGrpSpPr/>
          <p:nvPr/>
        </p:nvGrpSpPr>
        <p:grpSpPr>
          <a:xfrm>
            <a:off x="166470" y="1612502"/>
            <a:ext cx="3846583" cy="4880372"/>
            <a:chOff x="505333" y="1059407"/>
            <a:chExt cx="3846583" cy="4880372"/>
          </a:xfrm>
        </p:grpSpPr>
        <p:sp>
          <p:nvSpPr>
            <p:cNvPr id="14" name="Picture Placeholder 25" descr="Paper post-it">
              <a:extLst>
                <a:ext uri="{FF2B5EF4-FFF2-40B4-BE49-F238E27FC236}">
                  <a16:creationId xmlns:a16="http://schemas.microsoft.com/office/drawing/2014/main" id="{0AC4B757-7320-4A69-92FC-0E31FB7F5F20}"/>
                </a:ext>
              </a:extLst>
            </p:cNvPr>
            <p:cNvSpPr txBox="1">
              <a:spLocks/>
            </p:cNvSpPr>
            <p:nvPr/>
          </p:nvSpPr>
          <p:spPr>
            <a:xfrm>
              <a:off x="505333" y="1446280"/>
              <a:ext cx="3846583" cy="4493499"/>
            </a:xfrm>
            <a:prstGeom prst="rect">
              <a:avLst/>
            </a:prstGeom>
            <a:blipFill>
              <a:blip r:embed="rId3"/>
              <a:stretch>
                <a:fillRect l="-412" r="-412"/>
              </a:stretch>
            </a:blipFill>
          </p:spPr>
          <p:txBody>
            <a:bodyPr lIns="180000" tIns="180000" rIns="180000" bIns="180000"/>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a:p>
              <a:r>
                <a:rPr lang="en-US"/>
                <a:t>Search the National Heritage List for England here:</a:t>
              </a:r>
            </a:p>
            <a:p>
              <a:r>
                <a:rPr lang="en-US">
                  <a:hlinkClick r:id="rId4"/>
                </a:rPr>
                <a:t>https://historicengland.org.uk/listing/the-list/</a:t>
              </a:r>
              <a:endParaRPr lang="en-US"/>
            </a:p>
            <a:p>
              <a:r>
                <a:rPr lang="en-US"/>
                <a:t>Put “Wordsworth Grave” in the Search box</a:t>
              </a:r>
            </a:p>
            <a:p>
              <a:endParaRPr lang="en-US"/>
            </a:p>
          </p:txBody>
        </p:sp>
        <p:pic>
          <p:nvPicPr>
            <p:cNvPr id="15" name="Picture 14">
              <a:extLst>
                <a:ext uri="{FF2B5EF4-FFF2-40B4-BE49-F238E27FC236}">
                  <a16:creationId xmlns:a16="http://schemas.microsoft.com/office/drawing/2014/main" id="{14016B42-6845-4620-AB66-A57D90DDABA4}"/>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rot="21479163">
              <a:off x="1641021" y="1059407"/>
              <a:ext cx="1164728" cy="821673"/>
            </a:xfrm>
            <a:prstGeom prst="rect">
              <a:avLst/>
            </a:prstGeom>
          </p:spPr>
        </p:pic>
      </p:grpSp>
      <p:grpSp>
        <p:nvGrpSpPr>
          <p:cNvPr id="2" name="Group 1" descr="Click the first result to find out more about poet William Wordsworth’s grave. It is listed II* to reflect his significance in our culture and history.&#10;Now try searching for your own area.">
            <a:extLst>
              <a:ext uri="{FF2B5EF4-FFF2-40B4-BE49-F238E27FC236}">
                <a16:creationId xmlns:a16="http://schemas.microsoft.com/office/drawing/2014/main" id="{973B50D3-1645-48A9-A991-E58DA10B1C28}"/>
              </a:ext>
              <a:ext uri="{C183D7F6-B498-43B3-948B-1728B52AA6E4}">
                <adec:decorative xmlns:adec="http://schemas.microsoft.com/office/drawing/2017/decorative" val="0"/>
              </a:ext>
            </a:extLst>
          </p:cNvPr>
          <p:cNvGrpSpPr/>
          <p:nvPr/>
        </p:nvGrpSpPr>
        <p:grpSpPr>
          <a:xfrm>
            <a:off x="4144080" y="1423755"/>
            <a:ext cx="4355977" cy="5069119"/>
            <a:chOff x="4287358" y="1470243"/>
            <a:chExt cx="3696438" cy="5022631"/>
          </a:xfrm>
        </p:grpSpPr>
        <p:sp>
          <p:nvSpPr>
            <p:cNvPr id="9" name="Picture Placeholder 25" descr="Paper post-it">
              <a:extLst>
                <a:ext uri="{FF2B5EF4-FFF2-40B4-BE49-F238E27FC236}">
                  <a16:creationId xmlns:a16="http://schemas.microsoft.com/office/drawing/2014/main" id="{60429158-07DF-4C14-BEAE-84D921D5A235}"/>
                </a:ext>
              </a:extLst>
            </p:cNvPr>
            <p:cNvSpPr txBox="1">
              <a:spLocks/>
            </p:cNvSpPr>
            <p:nvPr/>
          </p:nvSpPr>
          <p:spPr>
            <a:xfrm>
              <a:off x="4287358" y="1881080"/>
              <a:ext cx="3696438" cy="4611794"/>
            </a:xfrm>
            <a:prstGeom prst="rect">
              <a:avLst/>
            </a:prstGeom>
            <a:blipFill>
              <a:blip r:embed="rId3"/>
              <a:stretch>
                <a:fillRect l="-412" r="-412"/>
              </a:stretch>
            </a:blipFill>
          </p:spPr>
          <p:txBody>
            <a:bodyPr lIns="180000" tIns="180000" rIns="180000" bIns="180000"/>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p>
            <a:p>
              <a:r>
                <a:rPr lang="en-US"/>
                <a:t>Click the first result to find out more about poet William Wordsworth’s grave. It is listed II* to reflect his significance in our culture and history.</a:t>
              </a:r>
            </a:p>
            <a:p>
              <a:r>
                <a:rPr lang="en-US"/>
                <a:t>Now try </a:t>
              </a:r>
              <a:r>
                <a:rPr lang="en-US">
                  <a:hlinkClick r:id="rId6"/>
                </a:rPr>
                <a:t>searching for your own area</a:t>
              </a:r>
              <a:r>
                <a:rPr lang="en-US"/>
                <a:t>.</a:t>
              </a:r>
            </a:p>
          </p:txBody>
        </p:sp>
        <p:pic>
          <p:nvPicPr>
            <p:cNvPr id="10" name="Picture 9">
              <a:extLst>
                <a:ext uri="{FF2B5EF4-FFF2-40B4-BE49-F238E27FC236}">
                  <a16:creationId xmlns:a16="http://schemas.microsoft.com/office/drawing/2014/main" id="{FC460596-8477-4FEF-BB32-0762F7527A6E}"/>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5513636" y="1470243"/>
              <a:ext cx="1164728" cy="821673"/>
            </a:xfrm>
            <a:prstGeom prst="rect">
              <a:avLst/>
            </a:prstGeom>
          </p:spPr>
        </p:pic>
      </p:grpSp>
      <p:sp>
        <p:nvSpPr>
          <p:cNvPr id="4" name="TextBox 3">
            <a:extLst>
              <a:ext uri="{FF2B5EF4-FFF2-40B4-BE49-F238E27FC236}">
                <a16:creationId xmlns:a16="http://schemas.microsoft.com/office/drawing/2014/main" id="{3D9F930D-0210-CA5C-9248-2DA508732018}"/>
              </a:ext>
            </a:extLst>
          </p:cNvPr>
          <p:cNvSpPr txBox="1"/>
          <p:nvPr/>
        </p:nvSpPr>
        <p:spPr>
          <a:xfrm>
            <a:off x="701749" y="1244009"/>
            <a:ext cx="1146468" cy="369332"/>
          </a:xfrm>
          <a:prstGeom prst="rect">
            <a:avLst/>
          </a:prstGeom>
          <a:noFill/>
        </p:spPr>
        <p:txBody>
          <a:bodyPr wrap="none" rtlCol="0">
            <a:spAutoFit/>
          </a:bodyPr>
          <a:lstStyle/>
          <a:p>
            <a:r>
              <a:rPr lang="en-GB"/>
              <a:t>Example:</a:t>
            </a:r>
          </a:p>
        </p:txBody>
      </p:sp>
      <p:pic>
        <p:nvPicPr>
          <p:cNvPr id="6" name="Content Placeholder 17" descr="A picture of gravestones in a churchyard">
            <a:extLst>
              <a:ext uri="{FF2B5EF4-FFF2-40B4-BE49-F238E27FC236}">
                <a16:creationId xmlns:a16="http://schemas.microsoft.com/office/drawing/2014/main" id="{73EBACB4-4E5B-73CE-D8D1-2F7FADE88690}"/>
              </a:ext>
            </a:extLst>
          </p:cNvPr>
          <p:cNvPicPr>
            <a:picLocks noGrp="1" noChangeAspect="1"/>
          </p:cNvPicPr>
          <p:nvPr>
            <p:ph idx="1"/>
          </p:nvPr>
        </p:nvPicPr>
        <p:blipFill rotWithShape="1">
          <a:blip r:embed="rId7"/>
          <a:srcRect r="7532"/>
          <a:stretch/>
        </p:blipFill>
        <p:spPr>
          <a:xfrm>
            <a:off x="8631084" y="1470024"/>
            <a:ext cx="2722716" cy="5022850"/>
          </a:xfrm>
        </p:spPr>
      </p:pic>
    </p:spTree>
    <p:extLst>
      <p:ext uri="{BB962C8B-B14F-4D97-AF65-F5344CB8AC3E}">
        <p14:creationId xmlns:p14="http://schemas.microsoft.com/office/powerpoint/2010/main" val="2754505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FB4870A-FD77-402C-8EC1-6B593A0E4F9D}"/>
              </a:ext>
            </a:extLst>
          </p:cNvPr>
          <p:cNvSpPr>
            <a:spLocks noGrp="1"/>
          </p:cNvSpPr>
          <p:nvPr>
            <p:ph type="title"/>
          </p:nvPr>
        </p:nvSpPr>
        <p:spPr/>
        <p:txBody>
          <a:bodyPr/>
          <a:lstStyle/>
          <a:p>
            <a:r>
              <a:rPr lang="en-GB"/>
              <a:t>How significant is our local burial ground? </a:t>
            </a:r>
            <a:r>
              <a:rPr lang="en-GB">
                <a:solidFill>
                  <a:schemeClr val="bg1"/>
                </a:solidFill>
              </a:rPr>
              <a:t>3</a:t>
            </a:r>
          </a:p>
        </p:txBody>
      </p:sp>
      <p:sp>
        <p:nvSpPr>
          <p:cNvPr id="2" name="Content Placeholder 1">
            <a:extLst>
              <a:ext uri="{FF2B5EF4-FFF2-40B4-BE49-F238E27FC236}">
                <a16:creationId xmlns:a16="http://schemas.microsoft.com/office/drawing/2014/main" id="{CD5ADD42-454D-4055-9544-7ABCAF857B81}"/>
              </a:ext>
            </a:extLst>
          </p:cNvPr>
          <p:cNvSpPr>
            <a:spLocks noGrp="1"/>
          </p:cNvSpPr>
          <p:nvPr>
            <p:ph idx="1"/>
          </p:nvPr>
        </p:nvSpPr>
        <p:spPr>
          <a:xfrm>
            <a:off x="381885" y="1981200"/>
            <a:ext cx="5297555" cy="4511674"/>
          </a:xfrm>
        </p:spPr>
        <p:txBody>
          <a:bodyPr/>
          <a:lstStyle/>
          <a:p>
            <a:r>
              <a:rPr lang="en-GB"/>
              <a:t>A </a:t>
            </a:r>
            <a:r>
              <a:rPr lang="en-GB">
                <a:hlinkClick r:id="rId3"/>
              </a:rPr>
              <a:t>Map Search</a:t>
            </a:r>
            <a:r>
              <a:rPr lang="en-GB"/>
              <a:t> on the Historic England website shows the listed structures in your local churchyard or cemetery.</a:t>
            </a:r>
          </a:p>
          <a:p>
            <a:endParaRPr lang="en-GB" sz="1400"/>
          </a:p>
          <a:p>
            <a:r>
              <a:rPr lang="en-GB"/>
              <a:t>Use its </a:t>
            </a:r>
            <a:r>
              <a:rPr lang="en-GB" b="1"/>
              <a:t>postcode</a:t>
            </a:r>
            <a:r>
              <a:rPr lang="en-GB"/>
              <a:t> to find them.</a:t>
            </a:r>
          </a:p>
          <a:p>
            <a:endParaRPr lang="en-GB" sz="1400"/>
          </a:p>
          <a:p>
            <a:r>
              <a:rPr lang="en-GB"/>
              <a:t>Clicking on a pin takes you to the List Entry and information about it .</a:t>
            </a:r>
          </a:p>
        </p:txBody>
      </p:sp>
      <p:pic>
        <p:nvPicPr>
          <p:cNvPr id="4" name="Picture 3" descr="Screenshot of a map with blue dots on it, showing locations of listed gravestones">
            <a:extLst>
              <a:ext uri="{FF2B5EF4-FFF2-40B4-BE49-F238E27FC236}">
                <a16:creationId xmlns:a16="http://schemas.microsoft.com/office/drawing/2014/main" id="{A10B8F3E-E872-47B3-A68E-007D92F087F2}"/>
              </a:ext>
            </a:extLst>
          </p:cNvPr>
          <p:cNvPicPr>
            <a:picLocks noChangeAspect="1"/>
          </p:cNvPicPr>
          <p:nvPr/>
        </p:nvPicPr>
        <p:blipFill rotWithShape="1">
          <a:blip r:embed="rId4"/>
          <a:srcRect l="35427" t="8427"/>
          <a:stretch/>
        </p:blipFill>
        <p:spPr>
          <a:xfrm>
            <a:off x="5791200" y="1351280"/>
            <a:ext cx="5648036" cy="5506720"/>
          </a:xfrm>
          <a:prstGeom prst="rect">
            <a:avLst/>
          </a:prstGeom>
        </p:spPr>
      </p:pic>
    </p:spTree>
    <p:extLst>
      <p:ext uri="{BB962C8B-B14F-4D97-AF65-F5344CB8AC3E}">
        <p14:creationId xmlns:p14="http://schemas.microsoft.com/office/powerpoint/2010/main" val="388965601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E924147-BCE2-4CE7-B682-2F7B3BA0F9A0}"/>
              </a:ext>
            </a:extLst>
          </p:cNvPr>
          <p:cNvSpPr>
            <a:spLocks noGrp="1"/>
          </p:cNvSpPr>
          <p:nvPr>
            <p:ph type="title"/>
          </p:nvPr>
        </p:nvSpPr>
        <p:spPr>
          <a:xfrm>
            <a:off x="357187" y="365126"/>
            <a:ext cx="11193056" cy="710288"/>
          </a:xfrm>
        </p:spPr>
        <p:txBody>
          <a:bodyPr/>
          <a:lstStyle/>
          <a:p>
            <a:r>
              <a:rPr lang="en-GB" sz="2600"/>
              <a:t>Describe or sketch a listed grave marker to add a ‘</a:t>
            </a:r>
            <a:r>
              <a:rPr lang="en-GB" sz="2600">
                <a:hlinkClick r:id="rId3">
                  <a:extLst>
                    <a:ext uri="{A12FA001-AC4F-418D-AE19-62706E023703}">
                      <ahyp:hlinkClr xmlns:ahyp="http://schemas.microsoft.com/office/drawing/2018/hyperlinkcolor" val="tx"/>
                    </a:ext>
                  </a:extLst>
                </a:hlinkClick>
              </a:rPr>
              <a:t>Missing Piece</a:t>
            </a:r>
            <a:r>
              <a:rPr lang="en-GB" sz="2600"/>
              <a:t>’</a:t>
            </a:r>
          </a:p>
        </p:txBody>
      </p:sp>
      <p:pic>
        <p:nvPicPr>
          <p:cNvPr id="12" name="Content Placeholder 11" descr="A child in a yellow vest drawing a gravestone">
            <a:extLst>
              <a:ext uri="{FF2B5EF4-FFF2-40B4-BE49-F238E27FC236}">
                <a16:creationId xmlns:a16="http://schemas.microsoft.com/office/drawing/2014/main" id="{82D0A7AE-D6B6-4251-AD03-A64F1313D860}"/>
              </a:ext>
            </a:extLst>
          </p:cNvPr>
          <p:cNvPicPr>
            <a:picLocks noGrp="1" noChangeAspect="1"/>
          </p:cNvPicPr>
          <p:nvPr>
            <p:ph idx="1"/>
          </p:nvPr>
        </p:nvPicPr>
        <p:blipFill>
          <a:blip r:embed="rId4"/>
          <a:stretch>
            <a:fillRect/>
          </a:stretch>
        </p:blipFill>
        <p:spPr>
          <a:xfrm>
            <a:off x="297772" y="1259298"/>
            <a:ext cx="3652981" cy="5022850"/>
          </a:xfrm>
        </p:spPr>
      </p:pic>
      <p:grpSp>
        <p:nvGrpSpPr>
          <p:cNvPr id="13" name="Describe Char">
            <a:extLst>
              <a:ext uri="{FF2B5EF4-FFF2-40B4-BE49-F238E27FC236}">
                <a16:creationId xmlns:a16="http://schemas.microsoft.com/office/drawing/2014/main" id="{42D20C81-9F1F-3D79-48B8-B5DC79205CEE}"/>
              </a:ext>
              <a:ext uri="{C183D7F6-B498-43B3-948B-1728B52AA6E4}">
                <adec:decorative xmlns:adec="http://schemas.microsoft.com/office/drawing/2017/decorative" val="1"/>
              </a:ext>
            </a:extLst>
          </p:cNvPr>
          <p:cNvGrpSpPr/>
          <p:nvPr/>
        </p:nvGrpSpPr>
        <p:grpSpPr>
          <a:xfrm>
            <a:off x="4538057" y="1738875"/>
            <a:ext cx="2049620" cy="1778330"/>
            <a:chOff x="408418" y="972030"/>
            <a:chExt cx="3024586" cy="2624249"/>
          </a:xfrm>
        </p:grpSpPr>
        <p:sp>
          <p:nvSpPr>
            <p:cNvPr id="14" name="Washi">
              <a:extLst>
                <a:ext uri="{FF2B5EF4-FFF2-40B4-BE49-F238E27FC236}">
                  <a16:creationId xmlns:a16="http://schemas.microsoft.com/office/drawing/2014/main" id="{A424206B-69F5-62BE-1579-B8AA01AE45E1}"/>
                </a:ext>
                <a:ext uri="{C183D7F6-B498-43B3-948B-1728B52AA6E4}">
                  <adec:decorative xmlns:adec="http://schemas.microsoft.com/office/drawing/2017/decorative" val="1"/>
                </a:ext>
              </a:extLst>
            </p:cNvPr>
            <p:cNvSpPr txBox="1">
              <a:spLocks/>
            </p:cNvSpPr>
            <p:nvPr/>
          </p:nvSpPr>
          <p:spPr>
            <a:xfrm>
              <a:off x="411471" y="996299"/>
              <a:ext cx="1769427" cy="681038"/>
            </a:xfrm>
            <a:prstGeom prst="rect">
              <a:avLst/>
            </a:prstGeom>
            <a:blipFill>
              <a:blip r:embed="rId5">
                <a:extLst>
                  <a:ext uri="{96DAC541-7B7A-43D3-8B79-37D633B846F1}">
                    <asvg:svgBlip xmlns:asvg="http://schemas.microsoft.com/office/drawing/2016/SVG/main" r:embed="rId6"/>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15" name="Text Placeholder">
              <a:extLst>
                <a:ext uri="{FF2B5EF4-FFF2-40B4-BE49-F238E27FC236}">
                  <a16:creationId xmlns:a16="http://schemas.microsoft.com/office/drawing/2014/main" id="{9699934A-3C13-621B-CA0F-BDEBEF61111A}"/>
                </a:ext>
              </a:extLst>
            </p:cNvPr>
            <p:cNvSpPr txBox="1">
              <a:spLocks/>
            </p:cNvSpPr>
            <p:nvPr/>
          </p:nvSpPr>
          <p:spPr>
            <a:xfrm rot="21383919">
              <a:off x="408418" y="1125753"/>
              <a:ext cx="1615846" cy="414337"/>
            </a:xfrm>
            <a:prstGeom prst="rect">
              <a:avLst/>
            </a:prstGeom>
            <a:noFill/>
          </p:spPr>
          <p:txBody>
            <a:bodyPr anchor="ctr" anchorCtr="0">
              <a:noAutofit/>
            </a:bodyPr>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solidFill>
                    <a:srgbClr val="3F3F3F"/>
                  </a:solidFill>
                  <a:effectLst/>
                </a:rPr>
                <a:t>Describe</a:t>
              </a:r>
            </a:p>
          </p:txBody>
        </p:sp>
        <p:pic>
          <p:nvPicPr>
            <p:cNvPr id="16" name="Describe-icon" descr="Describe character icon">
              <a:extLst>
                <a:ext uri="{FF2B5EF4-FFF2-40B4-BE49-F238E27FC236}">
                  <a16:creationId xmlns:a16="http://schemas.microsoft.com/office/drawing/2014/main" id="{B9012312-6EBA-50ED-CFCA-D38CDAF37E99}"/>
                </a:ext>
              </a:extLst>
            </p:cNvPr>
            <p:cNvPicPr>
              <a:picLocks noChangeAspect="1"/>
            </p:cNvPicPr>
            <p:nvPr/>
          </p:nvPicPr>
          <p:blipFill>
            <a:blip r:embed="rId7"/>
            <a:stretch>
              <a:fillRect/>
            </a:stretch>
          </p:blipFill>
          <p:spPr>
            <a:xfrm>
              <a:off x="607213" y="972030"/>
              <a:ext cx="2825791" cy="2624249"/>
            </a:xfrm>
            <a:prstGeom prst="rect">
              <a:avLst/>
            </a:prstGeom>
          </p:spPr>
        </p:pic>
      </p:grpSp>
      <p:grpSp>
        <p:nvGrpSpPr>
          <p:cNvPr id="2" name="Draw-Char">
            <a:extLst>
              <a:ext uri="{FF2B5EF4-FFF2-40B4-BE49-F238E27FC236}">
                <a16:creationId xmlns:a16="http://schemas.microsoft.com/office/drawing/2014/main" id="{B3CF2C3B-17D1-C1CB-644D-B1A4B7F57B6B}"/>
              </a:ext>
              <a:ext uri="{C183D7F6-B498-43B3-948B-1728B52AA6E4}">
                <adec:decorative xmlns:adec="http://schemas.microsoft.com/office/drawing/2017/decorative" val="1"/>
              </a:ext>
            </a:extLst>
          </p:cNvPr>
          <p:cNvGrpSpPr/>
          <p:nvPr/>
        </p:nvGrpSpPr>
        <p:grpSpPr>
          <a:xfrm>
            <a:off x="4672771" y="4174349"/>
            <a:ext cx="1914906" cy="2165857"/>
            <a:chOff x="7522001" y="3749657"/>
            <a:chExt cx="2543364" cy="2876675"/>
          </a:xfrm>
        </p:grpSpPr>
        <p:sp>
          <p:nvSpPr>
            <p:cNvPr id="6" name="Deco-washi">
              <a:extLst>
                <a:ext uri="{FF2B5EF4-FFF2-40B4-BE49-F238E27FC236}">
                  <a16:creationId xmlns:a16="http://schemas.microsoft.com/office/drawing/2014/main" id="{451A14D0-1A1B-7326-8F90-64D47CD60951}"/>
                </a:ext>
                <a:ext uri="{C183D7F6-B498-43B3-948B-1728B52AA6E4}">
                  <adec:decorative xmlns:adec="http://schemas.microsoft.com/office/drawing/2017/decorative" val="1"/>
                </a:ext>
              </a:extLst>
            </p:cNvPr>
            <p:cNvSpPr txBox="1">
              <a:spLocks/>
            </p:cNvSpPr>
            <p:nvPr/>
          </p:nvSpPr>
          <p:spPr>
            <a:xfrm>
              <a:off x="7825242" y="3749657"/>
              <a:ext cx="1769427" cy="681038"/>
            </a:xfrm>
            <a:prstGeom prst="rect">
              <a:avLst/>
            </a:prstGeom>
            <a:blipFill>
              <a:blip r:embed="rId5">
                <a:extLst>
                  <a:ext uri="{96DAC541-7B7A-43D3-8B79-37D633B846F1}">
                    <asvg:svgBlip xmlns:asvg="http://schemas.microsoft.com/office/drawing/2016/SVG/main" r:embed="rId6"/>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10" name="Text Placeholder">
              <a:extLst>
                <a:ext uri="{FF2B5EF4-FFF2-40B4-BE49-F238E27FC236}">
                  <a16:creationId xmlns:a16="http://schemas.microsoft.com/office/drawing/2014/main" id="{06A29A83-5953-CC37-DE40-F1EFEF5A383A}"/>
                </a:ext>
              </a:extLst>
            </p:cNvPr>
            <p:cNvSpPr txBox="1">
              <a:spLocks/>
            </p:cNvSpPr>
            <p:nvPr/>
          </p:nvSpPr>
          <p:spPr>
            <a:xfrm rot="21383919">
              <a:off x="7982032" y="3874087"/>
              <a:ext cx="1455846" cy="414338"/>
            </a:xfrm>
            <a:prstGeom prst="rect">
              <a:avLst/>
            </a:prstGeom>
            <a:noFill/>
          </p:spPr>
          <p:txBody>
            <a:bodyPr anchor="ctr" anchorCtr="0">
              <a:normAutofit fontScale="85000" lnSpcReduction="20000"/>
            </a:bodyPr>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a:t>Draw</a:t>
              </a:r>
            </a:p>
          </p:txBody>
        </p:sp>
        <p:pic>
          <p:nvPicPr>
            <p:cNvPr id="11" name="Draw-icon" descr="Draw character icon">
              <a:extLst>
                <a:ext uri="{FF2B5EF4-FFF2-40B4-BE49-F238E27FC236}">
                  <a16:creationId xmlns:a16="http://schemas.microsoft.com/office/drawing/2014/main" id="{DCCC3826-A630-054B-BBD6-9CCD07872621}"/>
                </a:ext>
              </a:extLst>
            </p:cNvPr>
            <p:cNvPicPr>
              <a:picLocks noChangeAspect="1"/>
            </p:cNvPicPr>
            <p:nvPr/>
          </p:nvPicPr>
          <p:blipFill>
            <a:blip r:embed="rId8"/>
            <a:stretch>
              <a:fillRect/>
            </a:stretch>
          </p:blipFill>
          <p:spPr>
            <a:xfrm>
              <a:off x="7522001" y="4492817"/>
              <a:ext cx="2543364" cy="2133515"/>
            </a:xfrm>
            <a:prstGeom prst="rect">
              <a:avLst/>
            </a:prstGeom>
          </p:spPr>
        </p:pic>
      </p:grpSp>
      <p:pic>
        <p:nvPicPr>
          <p:cNvPr id="4" name="Picture 3" descr="Screenshot of the Missing Pieces Project page for teachers">
            <a:hlinkClick r:id="rId3"/>
            <a:extLst>
              <a:ext uri="{FF2B5EF4-FFF2-40B4-BE49-F238E27FC236}">
                <a16:creationId xmlns:a16="http://schemas.microsoft.com/office/drawing/2014/main" id="{28ADACF3-9FED-4E45-BB8E-FCFB2646C4F2}"/>
              </a:ext>
            </a:extLst>
          </p:cNvPr>
          <p:cNvPicPr>
            <a:picLocks noChangeAspect="1"/>
          </p:cNvPicPr>
          <p:nvPr/>
        </p:nvPicPr>
        <p:blipFill rotWithShape="1">
          <a:blip r:embed="rId9"/>
          <a:srcRect l="42655" t="8288"/>
          <a:stretch/>
        </p:blipFill>
        <p:spPr>
          <a:xfrm>
            <a:off x="7048313" y="1259298"/>
            <a:ext cx="4316323" cy="5022850"/>
          </a:xfrm>
          <a:prstGeom prst="rect">
            <a:avLst/>
          </a:prstGeom>
        </p:spPr>
      </p:pic>
    </p:spTree>
    <p:extLst>
      <p:ext uri="{BB962C8B-B14F-4D97-AF65-F5344CB8AC3E}">
        <p14:creationId xmlns:p14="http://schemas.microsoft.com/office/powerpoint/2010/main" val="46291229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FB4870A-FD77-402C-8EC1-6B593A0E4F9D}"/>
              </a:ext>
            </a:extLst>
          </p:cNvPr>
          <p:cNvSpPr>
            <a:spLocks noGrp="1"/>
          </p:cNvSpPr>
          <p:nvPr>
            <p:ph type="title"/>
          </p:nvPr>
        </p:nvSpPr>
        <p:spPr/>
        <p:txBody>
          <a:bodyPr/>
          <a:lstStyle/>
          <a:p>
            <a:r>
              <a:rPr lang="en-GB"/>
              <a:t>How significant is our local burial ground? </a:t>
            </a:r>
            <a:r>
              <a:rPr lang="en-GB">
                <a:solidFill>
                  <a:schemeClr val="bg1"/>
                </a:solidFill>
              </a:rPr>
              <a:t>4</a:t>
            </a:r>
          </a:p>
        </p:txBody>
      </p:sp>
      <p:sp>
        <p:nvSpPr>
          <p:cNvPr id="20" name="Picture Placeholder 19">
            <a:extLst>
              <a:ext uri="{FF2B5EF4-FFF2-40B4-BE49-F238E27FC236}">
                <a16:creationId xmlns:a16="http://schemas.microsoft.com/office/drawing/2014/main" id="{2D026697-FA8F-4AFA-8C87-A48D5D234E6B}"/>
              </a:ext>
              <a:ext uri="{C183D7F6-B498-43B3-948B-1728B52AA6E4}">
                <adec:decorative xmlns:adec="http://schemas.microsoft.com/office/drawing/2017/decorative" val="1"/>
              </a:ext>
            </a:extLst>
          </p:cNvPr>
          <p:cNvSpPr>
            <a:spLocks noGrp="1"/>
          </p:cNvSpPr>
          <p:nvPr>
            <p:ph type="pic" sz="quarter" idx="11"/>
          </p:nvPr>
        </p:nvSpPr>
        <p:spPr/>
      </p:sp>
      <p:sp>
        <p:nvSpPr>
          <p:cNvPr id="22" name="Picture Placeholder 21">
            <a:extLst>
              <a:ext uri="{FF2B5EF4-FFF2-40B4-BE49-F238E27FC236}">
                <a16:creationId xmlns:a16="http://schemas.microsoft.com/office/drawing/2014/main" id="{3CE7CE84-3B63-4CA1-B73B-9FFEE5B3F1CA}"/>
              </a:ext>
              <a:ext uri="{C183D7F6-B498-43B3-948B-1728B52AA6E4}">
                <adec:decorative xmlns:adec="http://schemas.microsoft.com/office/drawing/2017/decorative" val="1"/>
              </a:ext>
            </a:extLst>
          </p:cNvPr>
          <p:cNvSpPr>
            <a:spLocks noGrp="1"/>
          </p:cNvSpPr>
          <p:nvPr>
            <p:ph type="pic" sz="quarter" idx="13"/>
          </p:nvPr>
        </p:nvSpPr>
        <p:spPr/>
      </p:sp>
      <p:pic>
        <p:nvPicPr>
          <p:cNvPr id="8" name="Picture 7" descr="Screenshot of List Enrty">
            <a:extLst>
              <a:ext uri="{FF2B5EF4-FFF2-40B4-BE49-F238E27FC236}">
                <a16:creationId xmlns:a16="http://schemas.microsoft.com/office/drawing/2014/main" id="{C39F1E04-1D79-4303-9E3E-E2D6616030C9}"/>
              </a:ext>
            </a:extLst>
          </p:cNvPr>
          <p:cNvPicPr>
            <a:picLocks noChangeAspect="1"/>
          </p:cNvPicPr>
          <p:nvPr/>
        </p:nvPicPr>
        <p:blipFill>
          <a:blip r:embed="rId3"/>
          <a:stretch>
            <a:fillRect/>
          </a:stretch>
        </p:blipFill>
        <p:spPr>
          <a:xfrm>
            <a:off x="303014" y="2062480"/>
            <a:ext cx="5375974" cy="4580403"/>
          </a:xfrm>
          <a:prstGeom prst="rect">
            <a:avLst/>
          </a:prstGeom>
        </p:spPr>
      </p:pic>
      <p:grpSp>
        <p:nvGrpSpPr>
          <p:cNvPr id="9" name="Group 8" descr="Information, photos or sketches for any listed grave markers can be added to the National Heritage List for England">
            <a:extLst>
              <a:ext uri="{FF2B5EF4-FFF2-40B4-BE49-F238E27FC236}">
                <a16:creationId xmlns:a16="http://schemas.microsoft.com/office/drawing/2014/main" id="{9EE8BBB5-69CC-6C07-59BE-9EA82A7288D2}"/>
              </a:ext>
              <a:ext uri="{C183D7F6-B498-43B3-948B-1728B52AA6E4}">
                <adec:decorative xmlns:adec="http://schemas.microsoft.com/office/drawing/2017/decorative" val="0"/>
              </a:ext>
            </a:extLst>
          </p:cNvPr>
          <p:cNvGrpSpPr/>
          <p:nvPr/>
        </p:nvGrpSpPr>
        <p:grpSpPr>
          <a:xfrm>
            <a:off x="244484" y="1620264"/>
            <a:ext cx="5434504" cy="2342136"/>
            <a:chOff x="244484" y="1620264"/>
            <a:chExt cx="5434504" cy="2342136"/>
          </a:xfrm>
        </p:grpSpPr>
        <p:sp>
          <p:nvSpPr>
            <p:cNvPr id="18" name="Picture Placeholder 25" descr="Paper post-it">
              <a:extLst>
                <a:ext uri="{FF2B5EF4-FFF2-40B4-BE49-F238E27FC236}">
                  <a16:creationId xmlns:a16="http://schemas.microsoft.com/office/drawing/2014/main" id="{7353DA3F-1D68-49C2-BF9E-712819747297}"/>
                </a:ext>
              </a:extLst>
            </p:cNvPr>
            <p:cNvSpPr txBox="1">
              <a:spLocks/>
            </p:cNvSpPr>
            <p:nvPr/>
          </p:nvSpPr>
          <p:spPr>
            <a:xfrm>
              <a:off x="244484" y="2031101"/>
              <a:ext cx="5434504" cy="1931299"/>
            </a:xfrm>
            <a:prstGeom prst="rect">
              <a:avLst/>
            </a:prstGeom>
            <a:blipFill>
              <a:blip r:embed="rId4"/>
              <a:stretch>
                <a:fillRect l="-412" r="-412"/>
              </a:stretch>
            </a:blipFill>
          </p:spPr>
          <p:txBody>
            <a:bodyPr lIns="180000" tIns="180000" rIns="180000" bIns="180000"/>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400"/>
                <a:t>Information, photos or sketches for any listed grave markers can be added to the National Heritage List for England</a:t>
              </a:r>
            </a:p>
            <a:p>
              <a:endParaRPr lang="en-US"/>
            </a:p>
          </p:txBody>
        </p:sp>
        <p:pic>
          <p:nvPicPr>
            <p:cNvPr id="19" name="Picture 18">
              <a:extLst>
                <a:ext uri="{FF2B5EF4-FFF2-40B4-BE49-F238E27FC236}">
                  <a16:creationId xmlns:a16="http://schemas.microsoft.com/office/drawing/2014/main" id="{B380F692-1458-46E8-94C8-96451D5BFB6F}"/>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2379372" y="1620264"/>
              <a:ext cx="1164728" cy="821673"/>
            </a:xfrm>
            <a:prstGeom prst="rect">
              <a:avLst/>
            </a:prstGeom>
          </p:spPr>
        </p:pic>
      </p:grpSp>
      <p:sp>
        <p:nvSpPr>
          <p:cNvPr id="26" name="Picture Placeholder 25">
            <a:extLst>
              <a:ext uri="{FF2B5EF4-FFF2-40B4-BE49-F238E27FC236}">
                <a16:creationId xmlns:a16="http://schemas.microsoft.com/office/drawing/2014/main" id="{52E87968-E84B-4871-BE78-567CB867E2E9}"/>
              </a:ext>
              <a:ext uri="{C183D7F6-B498-43B3-948B-1728B52AA6E4}">
                <adec:decorative xmlns:adec="http://schemas.microsoft.com/office/drawing/2017/decorative" val="1"/>
              </a:ext>
            </a:extLst>
          </p:cNvPr>
          <p:cNvSpPr>
            <a:spLocks noGrp="1"/>
          </p:cNvSpPr>
          <p:nvPr>
            <p:ph type="pic" sz="quarter" idx="25"/>
          </p:nvPr>
        </p:nvSpPr>
        <p:spPr>
          <a:xfrm>
            <a:off x="9749882" y="1255786"/>
            <a:ext cx="2351305" cy="631825"/>
          </a:xfrm>
        </p:spPr>
      </p:sp>
      <p:pic>
        <p:nvPicPr>
          <p:cNvPr id="31" name="Picture Placeholder 30" descr="Child's drawing of skull and bones">
            <a:extLst>
              <a:ext uri="{FF2B5EF4-FFF2-40B4-BE49-F238E27FC236}">
                <a16:creationId xmlns:a16="http://schemas.microsoft.com/office/drawing/2014/main" id="{1C5A457C-4317-4A30-A21F-C93CF0472099}"/>
              </a:ext>
            </a:extLst>
          </p:cNvPr>
          <p:cNvPicPr>
            <a:picLocks noGrp="1" noChangeAspect="1"/>
          </p:cNvPicPr>
          <p:nvPr>
            <p:ph type="pic" sz="quarter" idx="12"/>
          </p:nvPr>
        </p:nvPicPr>
        <p:blipFill>
          <a:blip r:embed="rId6"/>
          <a:srcRect/>
          <a:stretch/>
        </p:blipFill>
        <p:spPr>
          <a:xfrm rot="20733588">
            <a:off x="6089849" y="592592"/>
            <a:ext cx="2945160" cy="1804283"/>
          </a:xfrm>
        </p:spPr>
      </p:pic>
      <p:sp>
        <p:nvSpPr>
          <p:cNvPr id="25" name="Text Placeholder 24">
            <a:extLst>
              <a:ext uri="{FF2B5EF4-FFF2-40B4-BE49-F238E27FC236}">
                <a16:creationId xmlns:a16="http://schemas.microsoft.com/office/drawing/2014/main" id="{A937AA97-474E-4124-8DE2-71A3FC0182B0}"/>
              </a:ext>
            </a:extLst>
          </p:cNvPr>
          <p:cNvSpPr>
            <a:spLocks noGrp="1"/>
          </p:cNvSpPr>
          <p:nvPr>
            <p:ph type="body" sz="quarter" idx="24"/>
          </p:nvPr>
        </p:nvSpPr>
        <p:spPr>
          <a:xfrm>
            <a:off x="9936583" y="1377439"/>
            <a:ext cx="2010933" cy="414338"/>
          </a:xfrm>
        </p:spPr>
        <p:txBody>
          <a:bodyPr/>
          <a:lstStyle/>
          <a:p>
            <a:r>
              <a:rPr lang="en-GB"/>
              <a:t>Pupil sketches</a:t>
            </a:r>
          </a:p>
        </p:txBody>
      </p:sp>
      <p:pic>
        <p:nvPicPr>
          <p:cNvPr id="29" name="Picture Placeholder 28" descr="Child's drawing of skull and bones">
            <a:extLst>
              <a:ext uri="{FF2B5EF4-FFF2-40B4-BE49-F238E27FC236}">
                <a16:creationId xmlns:a16="http://schemas.microsoft.com/office/drawing/2014/main" id="{C24376EC-05B7-416C-B541-D3BF22488BF4}"/>
              </a:ext>
            </a:extLst>
          </p:cNvPr>
          <p:cNvPicPr>
            <a:picLocks noGrp="1" noChangeAspect="1"/>
          </p:cNvPicPr>
          <p:nvPr>
            <p:ph type="pic" sz="quarter" idx="14"/>
          </p:nvPr>
        </p:nvPicPr>
        <p:blipFill>
          <a:blip r:embed="rId7"/>
          <a:srcRect t="6405" b="6405"/>
          <a:stretch>
            <a:fillRect/>
          </a:stretch>
        </p:blipFill>
        <p:spPr/>
      </p:pic>
    </p:spTree>
    <p:extLst>
      <p:ext uri="{BB962C8B-B14F-4D97-AF65-F5344CB8AC3E}">
        <p14:creationId xmlns:p14="http://schemas.microsoft.com/office/powerpoint/2010/main" val="4116643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E924147-BCE2-4CE7-B682-2F7B3BA0F9A0}"/>
              </a:ext>
            </a:extLst>
          </p:cNvPr>
          <p:cNvSpPr>
            <a:spLocks noGrp="1"/>
          </p:cNvSpPr>
          <p:nvPr>
            <p:ph type="title"/>
          </p:nvPr>
        </p:nvSpPr>
        <p:spPr>
          <a:xfrm>
            <a:off x="357188" y="365126"/>
            <a:ext cx="5240972" cy="1099374"/>
          </a:xfrm>
        </p:spPr>
        <p:txBody>
          <a:bodyPr/>
          <a:lstStyle/>
          <a:p>
            <a:r>
              <a:rPr lang="en-GB"/>
              <a:t>How significant is our local burial ground?</a:t>
            </a:r>
            <a:r>
              <a:rPr lang="en-GB">
                <a:solidFill>
                  <a:schemeClr val="bg1"/>
                </a:solidFill>
              </a:rPr>
              <a:t> 5</a:t>
            </a:r>
          </a:p>
        </p:txBody>
      </p:sp>
      <p:pic>
        <p:nvPicPr>
          <p:cNvPr id="26" name="Content Placeholder 25" descr="A close-up of a piece of paper with a child's writing on it">
            <a:extLst>
              <a:ext uri="{FF2B5EF4-FFF2-40B4-BE49-F238E27FC236}">
                <a16:creationId xmlns:a16="http://schemas.microsoft.com/office/drawing/2014/main" id="{DC4AB888-BCCD-49B2-9332-6DD98B33EDEF}"/>
              </a:ext>
            </a:extLst>
          </p:cNvPr>
          <p:cNvPicPr>
            <a:picLocks noGrp="1" noChangeAspect="1"/>
          </p:cNvPicPr>
          <p:nvPr>
            <p:ph idx="1"/>
          </p:nvPr>
        </p:nvPicPr>
        <p:blipFill>
          <a:blip r:embed="rId3"/>
          <a:stretch>
            <a:fillRect/>
          </a:stretch>
        </p:blipFill>
        <p:spPr>
          <a:xfrm>
            <a:off x="354396" y="1780413"/>
            <a:ext cx="5485268" cy="4265613"/>
          </a:xfrm>
        </p:spPr>
      </p:pic>
      <p:sp>
        <p:nvSpPr>
          <p:cNvPr id="14" name="Picture Placeholder 13">
            <a:extLst>
              <a:ext uri="{FF2B5EF4-FFF2-40B4-BE49-F238E27FC236}">
                <a16:creationId xmlns:a16="http://schemas.microsoft.com/office/drawing/2014/main" id="{5F0D8AAB-899A-4A21-B3EC-565B74771E28}"/>
              </a:ext>
              <a:ext uri="{C183D7F6-B498-43B3-948B-1728B52AA6E4}">
                <adec:decorative xmlns:adec="http://schemas.microsoft.com/office/drawing/2017/decorative" val="1"/>
              </a:ext>
            </a:extLst>
          </p:cNvPr>
          <p:cNvSpPr>
            <a:spLocks noGrp="1"/>
          </p:cNvSpPr>
          <p:nvPr>
            <p:ph type="pic" sz="quarter" idx="13"/>
          </p:nvPr>
        </p:nvSpPr>
        <p:spPr/>
      </p:sp>
      <p:pic>
        <p:nvPicPr>
          <p:cNvPr id="22" name="Picture Placeholder 21" descr="A child writing on a clipboard in front of a tomb with railings around it">
            <a:extLst>
              <a:ext uri="{FF2B5EF4-FFF2-40B4-BE49-F238E27FC236}">
                <a16:creationId xmlns:a16="http://schemas.microsoft.com/office/drawing/2014/main" id="{32E41C3D-E17B-4F42-A178-C8DDF8B9D9B0}"/>
              </a:ext>
            </a:extLst>
          </p:cNvPr>
          <p:cNvPicPr>
            <a:picLocks noGrp="1" noChangeAspect="1"/>
          </p:cNvPicPr>
          <p:nvPr>
            <p:ph type="pic" sz="quarter" idx="12"/>
          </p:nvPr>
        </p:nvPicPr>
        <p:blipFill>
          <a:blip r:embed="rId4"/>
          <a:srcRect l="14954" r="14954"/>
          <a:stretch>
            <a:fillRect/>
          </a:stretch>
        </p:blipFill>
        <p:spPr>
          <a:xfrm rot="4473162">
            <a:off x="6245040" y="693819"/>
            <a:ext cx="2763837" cy="2944813"/>
          </a:xfrm>
        </p:spPr>
      </p:pic>
      <p:pic>
        <p:nvPicPr>
          <p:cNvPr id="20" name="Picture Placeholder 19" descr="Child's drawing of a tomb surrounded by railings">
            <a:extLst>
              <a:ext uri="{FF2B5EF4-FFF2-40B4-BE49-F238E27FC236}">
                <a16:creationId xmlns:a16="http://schemas.microsoft.com/office/drawing/2014/main" id="{F980ECE9-D6AC-4E86-8147-2358810D2BFF}"/>
              </a:ext>
            </a:extLst>
          </p:cNvPr>
          <p:cNvPicPr>
            <a:picLocks noGrp="1" noChangeAspect="1"/>
          </p:cNvPicPr>
          <p:nvPr>
            <p:ph type="pic" sz="quarter" idx="14"/>
          </p:nvPr>
        </p:nvPicPr>
        <p:blipFill>
          <a:blip r:embed="rId5"/>
          <a:srcRect/>
          <a:stretch/>
        </p:blipFill>
        <p:spPr>
          <a:xfrm rot="1268507">
            <a:off x="8436189" y="3353578"/>
            <a:ext cx="2963115" cy="2222336"/>
          </a:xfrm>
        </p:spPr>
      </p:pic>
      <p:sp>
        <p:nvSpPr>
          <p:cNvPr id="18" name="Picture Placeholder 17">
            <a:extLst>
              <a:ext uri="{FF2B5EF4-FFF2-40B4-BE49-F238E27FC236}">
                <a16:creationId xmlns:a16="http://schemas.microsoft.com/office/drawing/2014/main" id="{0E6AECFF-ECA8-48BE-A9CC-EEABA7F12F0E}"/>
              </a:ext>
              <a:ext uri="{C183D7F6-B498-43B3-948B-1728B52AA6E4}">
                <adec:decorative xmlns:adec="http://schemas.microsoft.com/office/drawing/2017/decorative" val="1"/>
              </a:ext>
            </a:extLst>
          </p:cNvPr>
          <p:cNvSpPr>
            <a:spLocks noGrp="1"/>
          </p:cNvSpPr>
          <p:nvPr>
            <p:ph type="pic" sz="quarter" idx="26"/>
          </p:nvPr>
        </p:nvSpPr>
        <p:spPr>
          <a:xfrm>
            <a:off x="5598160" y="6242746"/>
            <a:ext cx="2836863" cy="631825"/>
          </a:xfrm>
        </p:spPr>
      </p:sp>
      <p:sp>
        <p:nvSpPr>
          <p:cNvPr id="6" name="Text Placeholder 5">
            <a:extLst>
              <a:ext uri="{FF2B5EF4-FFF2-40B4-BE49-F238E27FC236}">
                <a16:creationId xmlns:a16="http://schemas.microsoft.com/office/drawing/2014/main" id="{66F73B7B-E677-4B9A-919A-31B54A86D721}"/>
              </a:ext>
            </a:extLst>
          </p:cNvPr>
          <p:cNvSpPr>
            <a:spLocks noGrp="1"/>
          </p:cNvSpPr>
          <p:nvPr>
            <p:ph type="body" sz="quarter" idx="23"/>
          </p:nvPr>
        </p:nvSpPr>
        <p:spPr>
          <a:xfrm>
            <a:off x="5714974" y="6305358"/>
            <a:ext cx="2603237" cy="414338"/>
          </a:xfrm>
        </p:spPr>
        <p:txBody>
          <a:bodyPr/>
          <a:lstStyle/>
          <a:p>
            <a:r>
              <a:rPr lang="en-GB"/>
              <a:t>A listed Chest Tomb</a:t>
            </a:r>
          </a:p>
        </p:txBody>
      </p:sp>
      <p:sp>
        <p:nvSpPr>
          <p:cNvPr id="24" name="Picture Placeholder 23">
            <a:extLst>
              <a:ext uri="{FF2B5EF4-FFF2-40B4-BE49-F238E27FC236}">
                <a16:creationId xmlns:a16="http://schemas.microsoft.com/office/drawing/2014/main" id="{B7A0B306-AC33-48AA-8C4D-1C00B29B2A6F}"/>
              </a:ext>
              <a:ext uri="{C183D7F6-B498-43B3-948B-1728B52AA6E4}">
                <adec:decorative xmlns:adec="http://schemas.microsoft.com/office/drawing/2017/decorative" val="1"/>
              </a:ext>
            </a:extLst>
          </p:cNvPr>
          <p:cNvSpPr>
            <a:spLocks noGrp="1"/>
          </p:cNvSpPr>
          <p:nvPr>
            <p:ph type="pic" sz="quarter" idx="11"/>
          </p:nvPr>
        </p:nvSpPr>
        <p:spPr>
          <a:xfrm rot="20639051">
            <a:off x="5859094" y="504363"/>
            <a:ext cx="3533443" cy="3821993"/>
          </a:xfrm>
        </p:spPr>
      </p:sp>
      <p:grpSp>
        <p:nvGrpSpPr>
          <p:cNvPr id="2" name="Write-Char">
            <a:extLst>
              <a:ext uri="{FF2B5EF4-FFF2-40B4-BE49-F238E27FC236}">
                <a16:creationId xmlns:a16="http://schemas.microsoft.com/office/drawing/2014/main" id="{C0CE4175-ED77-A753-FC8D-758B0FD69690}"/>
              </a:ext>
              <a:ext uri="{C183D7F6-B498-43B3-948B-1728B52AA6E4}">
                <adec:decorative xmlns:adec="http://schemas.microsoft.com/office/drawing/2017/decorative" val="1"/>
              </a:ext>
            </a:extLst>
          </p:cNvPr>
          <p:cNvGrpSpPr/>
          <p:nvPr/>
        </p:nvGrpSpPr>
        <p:grpSpPr>
          <a:xfrm>
            <a:off x="9851212" y="390734"/>
            <a:ext cx="1771828" cy="2024625"/>
            <a:chOff x="5178451" y="3499712"/>
            <a:chExt cx="2284277" cy="2610188"/>
          </a:xfrm>
        </p:grpSpPr>
        <p:sp>
          <p:nvSpPr>
            <p:cNvPr id="4" name="Deco-washi">
              <a:extLst>
                <a:ext uri="{FF2B5EF4-FFF2-40B4-BE49-F238E27FC236}">
                  <a16:creationId xmlns:a16="http://schemas.microsoft.com/office/drawing/2014/main" id="{C03C12A0-3F64-F9A9-96B6-C3E726DF4244}"/>
                </a:ext>
                <a:ext uri="{C183D7F6-B498-43B3-948B-1728B52AA6E4}">
                  <adec:decorative xmlns:adec="http://schemas.microsoft.com/office/drawing/2017/decorative" val="1"/>
                </a:ext>
              </a:extLst>
            </p:cNvPr>
            <p:cNvSpPr txBox="1">
              <a:spLocks/>
            </p:cNvSpPr>
            <p:nvPr/>
          </p:nvSpPr>
          <p:spPr>
            <a:xfrm>
              <a:off x="5555680" y="3499712"/>
              <a:ext cx="1769427" cy="681038"/>
            </a:xfrm>
            <a:prstGeom prst="rect">
              <a:avLst/>
            </a:prstGeom>
            <a:blipFill>
              <a:blip r:embed="rId6">
                <a:extLst>
                  <a:ext uri="{96DAC541-7B7A-43D3-8B79-37D633B846F1}">
                    <asvg:svgBlip xmlns:asvg="http://schemas.microsoft.com/office/drawing/2016/SVG/main" r:embed="rId7"/>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5" name="Text Placeholder">
              <a:extLst>
                <a:ext uri="{FF2B5EF4-FFF2-40B4-BE49-F238E27FC236}">
                  <a16:creationId xmlns:a16="http://schemas.microsoft.com/office/drawing/2014/main" id="{D3D0ABE4-00F1-4F9A-398A-FD811DD46576}"/>
                </a:ext>
              </a:extLst>
            </p:cNvPr>
            <p:cNvSpPr txBox="1">
              <a:spLocks/>
            </p:cNvSpPr>
            <p:nvPr/>
          </p:nvSpPr>
          <p:spPr>
            <a:xfrm rot="21383919">
              <a:off x="5712470" y="3624142"/>
              <a:ext cx="1455846" cy="414338"/>
            </a:xfrm>
            <a:prstGeom prst="rect">
              <a:avLst/>
            </a:prstGeom>
            <a:noFill/>
          </p:spPr>
          <p:txBody>
            <a:bodyPr anchor="ctr" anchorCtr="0">
              <a:normAutofit fontScale="85000" lnSpcReduction="20000"/>
            </a:bodyPr>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a:t>Write</a:t>
              </a:r>
            </a:p>
          </p:txBody>
        </p:sp>
        <p:pic>
          <p:nvPicPr>
            <p:cNvPr id="7" name="Write-icon" descr="Write character icon">
              <a:extLst>
                <a:ext uri="{FF2B5EF4-FFF2-40B4-BE49-F238E27FC236}">
                  <a16:creationId xmlns:a16="http://schemas.microsoft.com/office/drawing/2014/main" id="{6E8F6220-B1EA-E157-8386-DFDA7F1A7CD2}"/>
                </a:ext>
              </a:extLst>
            </p:cNvPr>
            <p:cNvPicPr>
              <a:picLocks noChangeAspect="1"/>
            </p:cNvPicPr>
            <p:nvPr/>
          </p:nvPicPr>
          <p:blipFill>
            <a:blip r:embed="rId8"/>
            <a:stretch>
              <a:fillRect/>
            </a:stretch>
          </p:blipFill>
          <p:spPr>
            <a:xfrm>
              <a:off x="5178451" y="4336790"/>
              <a:ext cx="2284277" cy="1773110"/>
            </a:xfrm>
            <a:prstGeom prst="rect">
              <a:avLst/>
            </a:prstGeom>
          </p:spPr>
        </p:pic>
      </p:grpSp>
    </p:spTree>
    <p:extLst>
      <p:ext uri="{BB962C8B-B14F-4D97-AF65-F5344CB8AC3E}">
        <p14:creationId xmlns:p14="http://schemas.microsoft.com/office/powerpoint/2010/main" val="52346851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7D01EBE-1D5A-476A-B4EB-9C5165BB8B00}"/>
              </a:ext>
            </a:extLst>
          </p:cNvPr>
          <p:cNvSpPr>
            <a:spLocks noGrp="1"/>
          </p:cNvSpPr>
          <p:nvPr>
            <p:ph type="title"/>
          </p:nvPr>
        </p:nvSpPr>
        <p:spPr/>
        <p:txBody>
          <a:bodyPr/>
          <a:lstStyle/>
          <a:p>
            <a:r>
              <a:rPr lang="en-GB"/>
              <a:t>Looking at Inscriptions</a:t>
            </a:r>
          </a:p>
        </p:txBody>
      </p:sp>
      <p:sp>
        <p:nvSpPr>
          <p:cNvPr id="5" name="Content Placeholder 4">
            <a:extLst>
              <a:ext uri="{FF2B5EF4-FFF2-40B4-BE49-F238E27FC236}">
                <a16:creationId xmlns:a16="http://schemas.microsoft.com/office/drawing/2014/main" id="{08C20A66-41E9-4840-BAF9-0ED0FD664F9E}"/>
              </a:ext>
            </a:extLst>
          </p:cNvPr>
          <p:cNvSpPr>
            <a:spLocks noGrp="1"/>
          </p:cNvSpPr>
          <p:nvPr>
            <p:ph idx="1"/>
          </p:nvPr>
        </p:nvSpPr>
        <p:spPr/>
        <p:txBody>
          <a:bodyPr/>
          <a:lstStyle/>
          <a:p>
            <a:r>
              <a:rPr lang="en-GB"/>
              <a:t>Write your inscription here:</a:t>
            </a:r>
          </a:p>
          <a:p>
            <a:r>
              <a:rPr lang="en-GB"/>
              <a:t>_____________________________</a:t>
            </a:r>
          </a:p>
          <a:p>
            <a:r>
              <a:rPr lang="en-GB"/>
              <a:t>_____________________________</a:t>
            </a:r>
          </a:p>
          <a:p>
            <a:r>
              <a:rPr lang="en-GB"/>
              <a:t>_____________________________</a:t>
            </a:r>
          </a:p>
          <a:p>
            <a:r>
              <a:rPr lang="en-GB"/>
              <a:t>_____________________________</a:t>
            </a:r>
          </a:p>
          <a:p>
            <a:r>
              <a:rPr lang="en-GB"/>
              <a:t>_____________________________</a:t>
            </a:r>
          </a:p>
          <a:p>
            <a:r>
              <a:rPr lang="en-GB"/>
              <a:t>_____________________________</a:t>
            </a:r>
          </a:p>
          <a:p>
            <a:r>
              <a:rPr lang="en-GB"/>
              <a:t>_____________________________</a:t>
            </a:r>
          </a:p>
          <a:p>
            <a:r>
              <a:rPr lang="en-GB"/>
              <a:t>Compare your inscription with someone else.</a:t>
            </a:r>
          </a:p>
        </p:txBody>
      </p:sp>
      <p:pic>
        <p:nvPicPr>
          <p:cNvPr id="3" name="Picture Placeholder 2" descr="Photo f a gravestone">
            <a:extLst>
              <a:ext uri="{FF2B5EF4-FFF2-40B4-BE49-F238E27FC236}">
                <a16:creationId xmlns:a16="http://schemas.microsoft.com/office/drawing/2014/main" id="{BCB47238-121F-4843-BFA2-083C5B6073EB}"/>
              </a:ext>
            </a:extLst>
          </p:cNvPr>
          <p:cNvPicPr>
            <a:picLocks noGrp="1" noChangeAspect="1"/>
          </p:cNvPicPr>
          <p:nvPr>
            <p:ph type="pic" sz="quarter" idx="14"/>
          </p:nvPr>
        </p:nvPicPr>
        <p:blipFill rotWithShape="1">
          <a:blip r:embed="rId3"/>
          <a:srcRect t="10008" b="10008"/>
          <a:stretch/>
        </p:blipFill>
        <p:spPr/>
      </p:pic>
      <p:sp>
        <p:nvSpPr>
          <p:cNvPr id="2" name="Picture Placeholder 1" descr="Find a grave marker with an inscription you can read">
            <a:extLst>
              <a:ext uri="{FF2B5EF4-FFF2-40B4-BE49-F238E27FC236}">
                <a16:creationId xmlns:a16="http://schemas.microsoft.com/office/drawing/2014/main" id="{36F188E7-A950-BDCD-DB07-C2E40A7BDA16}"/>
              </a:ext>
            </a:extLst>
          </p:cNvPr>
          <p:cNvSpPr>
            <a:spLocks noGrp="1"/>
          </p:cNvSpPr>
          <p:nvPr>
            <p:ph type="pic" sz="quarter" idx="24"/>
          </p:nvPr>
        </p:nvSpPr>
        <p:spPr/>
      </p:sp>
      <p:sp>
        <p:nvSpPr>
          <p:cNvPr id="10" name="Text Placeholder 9">
            <a:extLst>
              <a:ext uri="{FF2B5EF4-FFF2-40B4-BE49-F238E27FC236}">
                <a16:creationId xmlns:a16="http://schemas.microsoft.com/office/drawing/2014/main" id="{CE054809-62BC-4D8D-9667-E766D9F0E72C}"/>
              </a:ext>
            </a:extLst>
          </p:cNvPr>
          <p:cNvSpPr>
            <a:spLocks noGrp="1"/>
          </p:cNvSpPr>
          <p:nvPr>
            <p:ph type="body" sz="quarter" idx="23"/>
          </p:nvPr>
        </p:nvSpPr>
        <p:spPr/>
        <p:txBody>
          <a:bodyPr/>
          <a:lstStyle/>
          <a:p>
            <a:r>
              <a:rPr lang="en-GB" dirty="0"/>
              <a:t>Find a grave marker with an inscription you can read</a:t>
            </a:r>
          </a:p>
        </p:txBody>
      </p:sp>
    </p:spTree>
    <p:extLst>
      <p:ext uri="{BB962C8B-B14F-4D97-AF65-F5344CB8AC3E}">
        <p14:creationId xmlns:p14="http://schemas.microsoft.com/office/powerpoint/2010/main" val="422395228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887D7D3D-DE43-4C4D-8853-9D6FC2EB5ED5}"/>
              </a:ext>
            </a:extLst>
          </p:cNvPr>
          <p:cNvSpPr>
            <a:spLocks noGrp="1"/>
          </p:cNvSpPr>
          <p:nvPr>
            <p:ph type="title"/>
          </p:nvPr>
        </p:nvSpPr>
        <p:spPr/>
        <p:txBody>
          <a:bodyPr/>
          <a:lstStyle/>
          <a:p>
            <a:r>
              <a:rPr lang="en-GB"/>
              <a:t>Before your visit: Find a Commonwealth War Grave</a:t>
            </a:r>
          </a:p>
        </p:txBody>
      </p:sp>
      <p:sp>
        <p:nvSpPr>
          <p:cNvPr id="8" name="Content Placeholder 7">
            <a:extLst>
              <a:ext uri="{FF2B5EF4-FFF2-40B4-BE49-F238E27FC236}">
                <a16:creationId xmlns:a16="http://schemas.microsoft.com/office/drawing/2014/main" id="{70CA182E-98E2-41AE-803D-CC03D3C5365F}"/>
              </a:ext>
            </a:extLst>
          </p:cNvPr>
          <p:cNvSpPr>
            <a:spLocks noGrp="1"/>
          </p:cNvSpPr>
          <p:nvPr>
            <p:ph idx="1"/>
          </p:nvPr>
        </p:nvSpPr>
        <p:spPr>
          <a:xfrm>
            <a:off x="381885" y="1168400"/>
            <a:ext cx="10971915" cy="1473099"/>
          </a:xfrm>
        </p:spPr>
        <p:txBody>
          <a:bodyPr/>
          <a:lstStyle/>
          <a:p>
            <a:pPr marL="457200" indent="-457200">
              <a:buFont typeface="Arial" panose="020B0604020202020204" pitchFamily="34" charset="0"/>
              <a:buChar char="•"/>
            </a:pPr>
            <a:r>
              <a:rPr lang="en-GB"/>
              <a:t>You can use Commonwealth War Graves to investigate how your local burial ground links to national and global events e.g. world wars</a:t>
            </a:r>
          </a:p>
          <a:p>
            <a:pPr marL="457200" indent="-457200">
              <a:buFont typeface="Arial" panose="020B0604020202020204" pitchFamily="34" charset="0"/>
              <a:buChar char="•"/>
            </a:pPr>
            <a:r>
              <a:rPr lang="en-GB"/>
              <a:t>Look up your local burial ground on </a:t>
            </a:r>
            <a:r>
              <a:rPr lang="en-GB">
                <a:hlinkClick r:id="rId3"/>
              </a:rPr>
              <a:t>www.cwgc.org</a:t>
            </a:r>
            <a:r>
              <a:rPr lang="en-GB"/>
              <a:t> or on the CWGC App</a:t>
            </a:r>
          </a:p>
          <a:p>
            <a:pPr marL="457200" indent="-457200">
              <a:buFont typeface="Arial" panose="020B0604020202020204" pitchFamily="34" charset="0"/>
              <a:buChar char="•"/>
            </a:pPr>
            <a:r>
              <a:rPr lang="en-GB"/>
              <a:t>Take a copy of the names of casualties with you</a:t>
            </a:r>
          </a:p>
          <a:p>
            <a:pPr marL="457200" indent="-457200">
              <a:buFont typeface="Arial" panose="020B0604020202020204" pitchFamily="34" charset="0"/>
              <a:buChar char="•"/>
            </a:pPr>
            <a:endParaRPr lang="en-GB"/>
          </a:p>
          <a:p>
            <a:pPr marL="457200" indent="-457200">
              <a:buFont typeface="Arial" panose="020B0604020202020204" pitchFamily="34" charset="0"/>
              <a:buChar char="•"/>
            </a:pPr>
            <a:endParaRPr lang="en-GB"/>
          </a:p>
          <a:p>
            <a:pPr marL="457200" indent="-457200">
              <a:buFont typeface="Arial" panose="020B0604020202020204" pitchFamily="34" charset="0"/>
              <a:buChar char="•"/>
            </a:pPr>
            <a:endParaRPr lang="en-GB"/>
          </a:p>
        </p:txBody>
      </p:sp>
      <p:grpSp>
        <p:nvGrpSpPr>
          <p:cNvPr id="24" name="Group 23">
            <a:extLst>
              <a:ext uri="{FF2B5EF4-FFF2-40B4-BE49-F238E27FC236}">
                <a16:creationId xmlns:a16="http://schemas.microsoft.com/office/drawing/2014/main" id="{247446AA-4074-466E-AB65-3F324FCE90B2}"/>
              </a:ext>
              <a:ext uri="{C183D7F6-B498-43B3-948B-1728B52AA6E4}">
                <adec:decorative xmlns:adec="http://schemas.microsoft.com/office/drawing/2017/decorative" val="1"/>
              </a:ext>
            </a:extLst>
          </p:cNvPr>
          <p:cNvGrpSpPr/>
          <p:nvPr/>
        </p:nvGrpSpPr>
        <p:grpSpPr>
          <a:xfrm>
            <a:off x="9026710" y="4332825"/>
            <a:ext cx="2093410" cy="2160049"/>
            <a:chOff x="7823486" y="378506"/>
            <a:chExt cx="2889756" cy="2981745"/>
          </a:xfrm>
        </p:grpSpPr>
        <p:sp>
          <p:nvSpPr>
            <p:cNvPr id="25" name="Picture Placeholder 39">
              <a:extLst>
                <a:ext uri="{FF2B5EF4-FFF2-40B4-BE49-F238E27FC236}">
                  <a16:creationId xmlns:a16="http://schemas.microsoft.com/office/drawing/2014/main" id="{37AF2C34-0769-4025-8B72-CAD66E5436C1}"/>
                </a:ext>
                <a:ext uri="{C183D7F6-B498-43B3-948B-1728B52AA6E4}">
                  <adec:decorative xmlns:adec="http://schemas.microsoft.com/office/drawing/2017/decorative" val="1"/>
                </a:ext>
              </a:extLst>
            </p:cNvPr>
            <p:cNvSpPr txBox="1">
              <a:spLocks/>
            </p:cNvSpPr>
            <p:nvPr/>
          </p:nvSpPr>
          <p:spPr>
            <a:xfrm>
              <a:off x="7990988" y="378506"/>
              <a:ext cx="2233899" cy="681038"/>
            </a:xfrm>
            <a:prstGeom prst="rect">
              <a:avLst/>
            </a:prstGeom>
            <a:blipFill>
              <a:blip r:embed="rId4">
                <a:extLst>
                  <a:ext uri="{96DAC541-7B7A-43D3-8B79-37D633B846F1}">
                    <asvg:svgBlip xmlns:asvg="http://schemas.microsoft.com/office/drawing/2016/SVG/main" r:embed="rId5"/>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26" name="Text Placeholder 41">
              <a:extLst>
                <a:ext uri="{FF2B5EF4-FFF2-40B4-BE49-F238E27FC236}">
                  <a16:creationId xmlns:a16="http://schemas.microsoft.com/office/drawing/2014/main" id="{EE9069D5-23DA-4D40-B800-589BF751E180}"/>
                </a:ext>
              </a:extLst>
            </p:cNvPr>
            <p:cNvSpPr txBox="1">
              <a:spLocks/>
            </p:cNvSpPr>
            <p:nvPr/>
          </p:nvSpPr>
          <p:spPr>
            <a:xfrm rot="21383919">
              <a:off x="7823486" y="564933"/>
              <a:ext cx="2568902" cy="414338"/>
            </a:xfrm>
            <a:prstGeom prst="rect">
              <a:avLst/>
            </a:prstGeom>
            <a:noFill/>
          </p:spPr>
          <p:txBody>
            <a:bodyPr anchor="ctr" anchorCtr="0">
              <a:normAutofit fontScale="25000" lnSpcReduction="20000"/>
            </a:bodyPr>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5400">
                  <a:solidFill>
                    <a:srgbClr val="3F3F3F"/>
                  </a:solidFill>
                  <a:latin typeface="Helvetica" pitchFamily="2" charset="0"/>
                </a:rPr>
                <a:t>Research</a:t>
              </a:r>
              <a:endParaRPr lang="en-GB" sz="5400">
                <a:solidFill>
                  <a:srgbClr val="3F3F3F"/>
                </a:solidFill>
                <a:effectLst/>
                <a:latin typeface="Helvetica" pitchFamily="2" charset="0"/>
              </a:endParaRPr>
            </a:p>
          </p:txBody>
        </p:sp>
        <p:pic>
          <p:nvPicPr>
            <p:cNvPr id="27" name="Picture 26" descr="Research character icon">
              <a:extLst>
                <a:ext uri="{FF2B5EF4-FFF2-40B4-BE49-F238E27FC236}">
                  <a16:creationId xmlns:a16="http://schemas.microsoft.com/office/drawing/2014/main" id="{2BBB86C3-EFBA-433A-B3F6-DBE355423FB2}"/>
                </a:ext>
              </a:extLst>
            </p:cNvPr>
            <p:cNvPicPr>
              <a:picLocks noChangeAspect="1"/>
            </p:cNvPicPr>
            <p:nvPr/>
          </p:nvPicPr>
          <p:blipFill>
            <a:blip r:embed="rId6"/>
            <a:stretch>
              <a:fillRect/>
            </a:stretch>
          </p:blipFill>
          <p:spPr>
            <a:xfrm>
              <a:off x="7972927" y="876582"/>
              <a:ext cx="2740315" cy="2483669"/>
            </a:xfrm>
            <a:prstGeom prst="rect">
              <a:avLst/>
            </a:prstGeom>
          </p:spPr>
        </p:pic>
      </p:grpSp>
      <p:pic>
        <p:nvPicPr>
          <p:cNvPr id="35" name="Picture 34" descr="Screenshot of Commonwealth War Graves website">
            <a:extLst>
              <a:ext uri="{FF2B5EF4-FFF2-40B4-BE49-F238E27FC236}">
                <a16:creationId xmlns:a16="http://schemas.microsoft.com/office/drawing/2014/main" id="{B49FCDD0-672A-4411-8249-0C5400807DCE}"/>
              </a:ext>
            </a:extLst>
          </p:cNvPr>
          <p:cNvPicPr>
            <a:picLocks noChangeAspect="1"/>
          </p:cNvPicPr>
          <p:nvPr/>
        </p:nvPicPr>
        <p:blipFill rotWithShape="1">
          <a:blip r:embed="rId7"/>
          <a:srcRect t="24050" b="5618"/>
          <a:stretch/>
        </p:blipFill>
        <p:spPr>
          <a:xfrm>
            <a:off x="818706" y="4332825"/>
            <a:ext cx="6167997" cy="2109820"/>
          </a:xfrm>
          <a:prstGeom prst="rect">
            <a:avLst/>
          </a:prstGeom>
        </p:spPr>
      </p:pic>
    </p:spTree>
    <p:extLst>
      <p:ext uri="{BB962C8B-B14F-4D97-AF65-F5344CB8AC3E}">
        <p14:creationId xmlns:p14="http://schemas.microsoft.com/office/powerpoint/2010/main" val="429335077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Picture Placeholder 47">
            <a:extLst>
              <a:ext uri="{FF2B5EF4-FFF2-40B4-BE49-F238E27FC236}">
                <a16:creationId xmlns:a16="http://schemas.microsoft.com/office/drawing/2014/main" id="{C950BA80-4DA3-4137-8ADF-129357EC4080}"/>
              </a:ext>
              <a:ext uri="{C183D7F6-B498-43B3-948B-1728B52AA6E4}">
                <adec:decorative xmlns:adec="http://schemas.microsoft.com/office/drawing/2017/decorative" val="1"/>
              </a:ext>
            </a:extLst>
          </p:cNvPr>
          <p:cNvSpPr>
            <a:spLocks noGrp="1"/>
          </p:cNvSpPr>
          <p:nvPr>
            <p:ph type="pic" sz="quarter" idx="11"/>
          </p:nvPr>
        </p:nvSpPr>
        <p:spPr>
          <a:xfrm rot="20733588">
            <a:off x="5781409" y="-48479"/>
            <a:ext cx="3533443" cy="3821993"/>
          </a:xfrm>
        </p:spPr>
      </p:sp>
      <p:sp>
        <p:nvSpPr>
          <p:cNvPr id="9" name="Title 8">
            <a:extLst>
              <a:ext uri="{FF2B5EF4-FFF2-40B4-BE49-F238E27FC236}">
                <a16:creationId xmlns:a16="http://schemas.microsoft.com/office/drawing/2014/main" id="{887D7D3D-DE43-4C4D-8853-9D6FC2EB5ED5}"/>
              </a:ext>
            </a:extLst>
          </p:cNvPr>
          <p:cNvSpPr>
            <a:spLocks noGrp="1"/>
          </p:cNvSpPr>
          <p:nvPr>
            <p:ph type="title"/>
          </p:nvPr>
        </p:nvSpPr>
        <p:spPr>
          <a:xfrm>
            <a:off x="357188" y="365126"/>
            <a:ext cx="5073744" cy="1260412"/>
          </a:xfrm>
        </p:spPr>
        <p:txBody>
          <a:bodyPr>
            <a:normAutofit fontScale="90000"/>
          </a:bodyPr>
          <a:lstStyle/>
          <a:p>
            <a:r>
              <a:rPr lang="en-GB"/>
              <a:t>On your visit: </a:t>
            </a:r>
            <a:br>
              <a:rPr lang="en-GB"/>
            </a:br>
            <a:r>
              <a:rPr lang="en-GB"/>
              <a:t>Find a Commonwealth War Grave </a:t>
            </a:r>
            <a:r>
              <a:rPr lang="en-GB">
                <a:solidFill>
                  <a:schemeClr val="bg1"/>
                </a:solidFill>
              </a:rPr>
              <a:t>1</a:t>
            </a:r>
          </a:p>
        </p:txBody>
      </p:sp>
      <p:sp>
        <p:nvSpPr>
          <p:cNvPr id="8" name="Content Placeholder 7">
            <a:extLst>
              <a:ext uri="{FF2B5EF4-FFF2-40B4-BE49-F238E27FC236}">
                <a16:creationId xmlns:a16="http://schemas.microsoft.com/office/drawing/2014/main" id="{70CA182E-98E2-41AE-803D-CC03D3C5365F}"/>
              </a:ext>
            </a:extLst>
          </p:cNvPr>
          <p:cNvSpPr>
            <a:spLocks noGrp="1"/>
          </p:cNvSpPr>
          <p:nvPr>
            <p:ph idx="1"/>
          </p:nvPr>
        </p:nvSpPr>
        <p:spPr>
          <a:xfrm>
            <a:off x="319473" y="2238977"/>
            <a:ext cx="5291772" cy="4266470"/>
          </a:xfrm>
        </p:spPr>
        <p:txBody>
          <a:bodyPr/>
          <a:lstStyle/>
          <a:p>
            <a:pPr marL="457200" indent="-457200">
              <a:buFont typeface="Arial" panose="020B0604020202020204" pitchFamily="34" charset="0"/>
              <a:buChar char="•"/>
            </a:pPr>
            <a:r>
              <a:rPr lang="en-GB"/>
              <a:t>Commonwealth War Graves in the UK often have a standard headstone</a:t>
            </a:r>
          </a:p>
          <a:p>
            <a:pPr marL="457200" indent="-457200">
              <a:buFont typeface="Arial" panose="020B0604020202020204" pitchFamily="34" charset="0"/>
              <a:buChar char="•"/>
            </a:pPr>
            <a:r>
              <a:rPr lang="en-GB"/>
              <a:t>Families were allowed to put up their own headstones when service personnel died at home</a:t>
            </a:r>
          </a:p>
          <a:p>
            <a:pPr marL="457200" indent="-457200">
              <a:buFont typeface="Arial" panose="020B0604020202020204" pitchFamily="34" charset="0"/>
              <a:buChar char="•"/>
            </a:pPr>
            <a:endParaRPr lang="en-GB"/>
          </a:p>
        </p:txBody>
      </p:sp>
      <p:pic>
        <p:nvPicPr>
          <p:cNvPr id="38" name="Picture Placeholder 37" descr="A photo of a Commonwealth War Grave">
            <a:extLst>
              <a:ext uri="{FF2B5EF4-FFF2-40B4-BE49-F238E27FC236}">
                <a16:creationId xmlns:a16="http://schemas.microsoft.com/office/drawing/2014/main" id="{36133B81-13CA-4DBA-8A96-2A86642E8C45}"/>
              </a:ext>
              <a:ext uri="{C183D7F6-B498-43B3-948B-1728B52AA6E4}">
                <adec:decorative xmlns:adec="http://schemas.microsoft.com/office/drawing/2017/decorative" val="0"/>
              </a:ext>
            </a:extLst>
          </p:cNvPr>
          <p:cNvPicPr>
            <a:picLocks noGrp="1" noChangeAspect="1"/>
          </p:cNvPicPr>
          <p:nvPr>
            <p:ph type="pic" sz="quarter" idx="12"/>
          </p:nvPr>
        </p:nvPicPr>
        <p:blipFill>
          <a:blip r:embed="rId3"/>
          <a:srcRect/>
          <a:stretch/>
        </p:blipFill>
        <p:spPr>
          <a:xfrm rot="4513126">
            <a:off x="6148978" y="554626"/>
            <a:ext cx="2944813" cy="2209162"/>
          </a:xfrm>
        </p:spPr>
      </p:pic>
      <p:sp>
        <p:nvSpPr>
          <p:cNvPr id="11" name="Picture Placeholder 10">
            <a:extLst>
              <a:ext uri="{FF2B5EF4-FFF2-40B4-BE49-F238E27FC236}">
                <a16:creationId xmlns:a16="http://schemas.microsoft.com/office/drawing/2014/main" id="{92E579C9-D9EE-49DA-8915-9BD9FB487A92}"/>
              </a:ext>
              <a:ext uri="{C183D7F6-B498-43B3-948B-1728B52AA6E4}">
                <adec:decorative xmlns:adec="http://schemas.microsoft.com/office/drawing/2017/decorative" val="1"/>
              </a:ext>
            </a:extLst>
          </p:cNvPr>
          <p:cNvSpPr>
            <a:spLocks noGrp="1"/>
          </p:cNvSpPr>
          <p:nvPr>
            <p:ph type="pic" sz="quarter" idx="26"/>
          </p:nvPr>
        </p:nvSpPr>
        <p:spPr/>
      </p:sp>
      <p:sp>
        <p:nvSpPr>
          <p:cNvPr id="19" name="Text Placeholder 18">
            <a:extLst>
              <a:ext uri="{FF2B5EF4-FFF2-40B4-BE49-F238E27FC236}">
                <a16:creationId xmlns:a16="http://schemas.microsoft.com/office/drawing/2014/main" id="{A7A7C5A2-AD56-475D-BC71-D55DC63A2548}"/>
              </a:ext>
            </a:extLst>
          </p:cNvPr>
          <p:cNvSpPr>
            <a:spLocks noGrp="1"/>
          </p:cNvSpPr>
          <p:nvPr>
            <p:ph type="body" sz="quarter" idx="23"/>
          </p:nvPr>
        </p:nvSpPr>
        <p:spPr/>
        <p:txBody>
          <a:bodyPr/>
          <a:lstStyle/>
          <a:p>
            <a:r>
              <a:rPr lang="en-GB"/>
              <a:t>Commonwealth War Grave</a:t>
            </a:r>
          </a:p>
        </p:txBody>
      </p:sp>
      <p:sp>
        <p:nvSpPr>
          <p:cNvPr id="3" name="Picture Placeholder 2">
            <a:extLst>
              <a:ext uri="{FF2B5EF4-FFF2-40B4-BE49-F238E27FC236}">
                <a16:creationId xmlns:a16="http://schemas.microsoft.com/office/drawing/2014/main" id="{1A99FAFD-5F10-47B4-B75A-919003D1D294}"/>
              </a:ext>
              <a:ext uri="{C183D7F6-B498-43B3-948B-1728B52AA6E4}">
                <adec:decorative xmlns:adec="http://schemas.microsoft.com/office/drawing/2017/decorative" val="1"/>
              </a:ext>
            </a:extLst>
          </p:cNvPr>
          <p:cNvSpPr>
            <a:spLocks noGrp="1"/>
          </p:cNvSpPr>
          <p:nvPr>
            <p:ph type="pic" sz="quarter" idx="13"/>
          </p:nvPr>
        </p:nvSpPr>
        <p:spPr/>
      </p:sp>
      <p:pic>
        <p:nvPicPr>
          <p:cNvPr id="47" name="Picture Placeholder 46" descr="A gravestone in the grass">
            <a:extLst>
              <a:ext uri="{FF2B5EF4-FFF2-40B4-BE49-F238E27FC236}">
                <a16:creationId xmlns:a16="http://schemas.microsoft.com/office/drawing/2014/main" id="{9AF4957B-5D7A-43B6-BA0A-C9D9A562275B}"/>
              </a:ext>
            </a:extLst>
          </p:cNvPr>
          <p:cNvPicPr>
            <a:picLocks noGrp="1" noChangeAspect="1"/>
          </p:cNvPicPr>
          <p:nvPr>
            <p:ph type="pic" sz="quarter" idx="14"/>
          </p:nvPr>
        </p:nvPicPr>
        <p:blipFill>
          <a:blip r:embed="rId4"/>
          <a:srcRect l="4589" r="4589"/>
          <a:stretch>
            <a:fillRect/>
          </a:stretch>
        </p:blipFill>
        <p:spPr/>
      </p:pic>
      <p:sp>
        <p:nvSpPr>
          <p:cNvPr id="7" name="Picture Placeholder 6">
            <a:extLst>
              <a:ext uri="{FF2B5EF4-FFF2-40B4-BE49-F238E27FC236}">
                <a16:creationId xmlns:a16="http://schemas.microsoft.com/office/drawing/2014/main" id="{300438B7-EAE2-4A16-9F9D-EB0F559E7FA9}"/>
              </a:ext>
              <a:ext uri="{C183D7F6-B498-43B3-948B-1728B52AA6E4}">
                <adec:decorative xmlns:adec="http://schemas.microsoft.com/office/drawing/2017/decorative" val="1"/>
              </a:ext>
            </a:extLst>
          </p:cNvPr>
          <p:cNvSpPr>
            <a:spLocks noGrp="1"/>
          </p:cNvSpPr>
          <p:nvPr>
            <p:ph type="pic" sz="quarter" idx="25"/>
          </p:nvPr>
        </p:nvSpPr>
        <p:spPr/>
      </p:sp>
      <p:sp>
        <p:nvSpPr>
          <p:cNvPr id="28" name="Text Placeholder 5">
            <a:extLst>
              <a:ext uri="{FF2B5EF4-FFF2-40B4-BE49-F238E27FC236}">
                <a16:creationId xmlns:a16="http://schemas.microsoft.com/office/drawing/2014/main" id="{4DE0286A-0041-4346-9906-4A0DF526C4B1}"/>
              </a:ext>
            </a:extLst>
          </p:cNvPr>
          <p:cNvSpPr>
            <a:spLocks noGrp="1"/>
          </p:cNvSpPr>
          <p:nvPr>
            <p:ph type="body" sz="quarter" idx="24"/>
          </p:nvPr>
        </p:nvSpPr>
        <p:spPr>
          <a:xfrm>
            <a:off x="6496050" y="6180138"/>
            <a:ext cx="2603500" cy="414337"/>
          </a:xfrm>
        </p:spPr>
        <p:txBody>
          <a:bodyPr/>
          <a:lstStyle/>
          <a:p>
            <a:r>
              <a:rPr lang="en-GB"/>
              <a:t>A war grave with a family headstone</a:t>
            </a:r>
          </a:p>
        </p:txBody>
      </p:sp>
    </p:spTree>
    <p:extLst>
      <p:ext uri="{BB962C8B-B14F-4D97-AF65-F5344CB8AC3E}">
        <p14:creationId xmlns:p14="http://schemas.microsoft.com/office/powerpoint/2010/main" val="23594026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D6764BBC-BE4C-4BA3-B73D-D22765A7CEEB}"/>
              </a:ext>
            </a:extLst>
          </p:cNvPr>
          <p:cNvSpPr>
            <a:spLocks noGrp="1"/>
          </p:cNvSpPr>
          <p:nvPr>
            <p:ph type="title"/>
          </p:nvPr>
        </p:nvSpPr>
        <p:spPr>
          <a:xfrm>
            <a:off x="357187" y="365126"/>
            <a:ext cx="7107100" cy="710288"/>
          </a:xfrm>
        </p:spPr>
        <p:txBody>
          <a:bodyPr/>
          <a:lstStyle/>
          <a:p>
            <a:r>
              <a:rPr lang="en-GB" sz="2800"/>
              <a:t>Different types of grave markers</a:t>
            </a:r>
          </a:p>
        </p:txBody>
      </p:sp>
      <p:sp>
        <p:nvSpPr>
          <p:cNvPr id="8" name="Content Placeholder 7">
            <a:extLst>
              <a:ext uri="{FF2B5EF4-FFF2-40B4-BE49-F238E27FC236}">
                <a16:creationId xmlns:a16="http://schemas.microsoft.com/office/drawing/2014/main" id="{C52FB80C-9808-4E3A-9103-D56006F0C8AA}"/>
              </a:ext>
            </a:extLst>
          </p:cNvPr>
          <p:cNvSpPr>
            <a:spLocks noGrp="1"/>
          </p:cNvSpPr>
          <p:nvPr>
            <p:ph idx="1"/>
          </p:nvPr>
        </p:nvSpPr>
        <p:spPr>
          <a:xfrm>
            <a:off x="3033653" y="1075414"/>
            <a:ext cx="7869478" cy="1737455"/>
          </a:xfrm>
        </p:spPr>
        <p:txBody>
          <a:bodyPr/>
          <a:lstStyle/>
          <a:p>
            <a:r>
              <a:rPr lang="en-GB"/>
              <a:t>There are many different types of grave marker.</a:t>
            </a:r>
          </a:p>
          <a:p>
            <a:endParaRPr lang="en-GB"/>
          </a:p>
          <a:p>
            <a:r>
              <a:rPr lang="en-GB"/>
              <a:t>How many can you spot in this picture?</a:t>
            </a:r>
          </a:p>
        </p:txBody>
      </p:sp>
      <p:pic>
        <p:nvPicPr>
          <p:cNvPr id="16" name="Picture Placeholder 14" descr="A group of differently shaped gravestones in a green and leafy churchyard.">
            <a:extLst>
              <a:ext uri="{FF2B5EF4-FFF2-40B4-BE49-F238E27FC236}">
                <a16:creationId xmlns:a16="http://schemas.microsoft.com/office/drawing/2014/main" id="{BED3D50C-5A34-7E69-0C3C-F8907BD3838B}"/>
              </a:ext>
            </a:extLst>
          </p:cNvPr>
          <p:cNvPicPr>
            <a:picLocks noChangeAspect="1"/>
          </p:cNvPicPr>
          <p:nvPr/>
        </p:nvPicPr>
        <p:blipFill rotWithShape="1">
          <a:blip r:embed="rId3"/>
          <a:srcRect t="2339" b="6240"/>
          <a:stretch/>
        </p:blipFill>
        <p:spPr>
          <a:xfrm>
            <a:off x="3198222" y="3065869"/>
            <a:ext cx="7540339" cy="3374164"/>
          </a:xfrm>
          <a:custGeom>
            <a:avLst/>
            <a:gdLst>
              <a:gd name="connsiteX0" fmla="*/ 2020018 w 5047470"/>
              <a:gd name="connsiteY0" fmla="*/ 0 h 3531036"/>
              <a:gd name="connsiteX1" fmla="*/ 2024920 w 5047470"/>
              <a:gd name="connsiteY1" fmla="*/ 0 h 3531036"/>
              <a:gd name="connsiteX2" fmla="*/ 2275186 w 5047470"/>
              <a:gd name="connsiteY2" fmla="*/ 5334 h 3531036"/>
              <a:gd name="connsiteX3" fmla="*/ 4233310 w 5047470"/>
              <a:gd name="connsiteY3" fmla="*/ 509457 h 3531036"/>
              <a:gd name="connsiteX4" fmla="*/ 4741974 w 5047470"/>
              <a:gd name="connsiteY4" fmla="*/ 3216818 h 3531036"/>
              <a:gd name="connsiteX5" fmla="*/ 286933 w 5047470"/>
              <a:gd name="connsiteY5" fmla="*/ 3216818 h 3531036"/>
              <a:gd name="connsiteX6" fmla="*/ 827495 w 5047470"/>
              <a:gd name="connsiteY6" fmla="*/ 245214 h 3531036"/>
              <a:gd name="connsiteX7" fmla="*/ 1777462 w 5047470"/>
              <a:gd name="connsiteY7" fmla="*/ 6800 h 35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7470" h="3531036">
                <a:moveTo>
                  <a:pt x="2020018" y="0"/>
                </a:moveTo>
                <a:lnTo>
                  <a:pt x="2024920" y="0"/>
                </a:lnTo>
                <a:lnTo>
                  <a:pt x="2275186" y="5334"/>
                </a:lnTo>
                <a:cubicBezTo>
                  <a:pt x="3042689" y="39314"/>
                  <a:pt x="3866328" y="230869"/>
                  <a:pt x="4233310" y="509457"/>
                </a:cubicBezTo>
                <a:cubicBezTo>
                  <a:pt x="4885723" y="1004725"/>
                  <a:pt x="5399704" y="2765591"/>
                  <a:pt x="4741974" y="3216818"/>
                </a:cubicBezTo>
                <a:cubicBezTo>
                  <a:pt x="4084245" y="3668045"/>
                  <a:pt x="918081" y="3602215"/>
                  <a:pt x="286933" y="3216818"/>
                </a:cubicBezTo>
                <a:cubicBezTo>
                  <a:pt x="-344215" y="2831420"/>
                  <a:pt x="169766" y="696441"/>
                  <a:pt x="827495" y="245214"/>
                </a:cubicBezTo>
                <a:cubicBezTo>
                  <a:pt x="1033036" y="104205"/>
                  <a:pt x="1379001" y="28766"/>
                  <a:pt x="1777462" y="6800"/>
                </a:cubicBezTo>
                <a:close/>
              </a:path>
            </a:pathLst>
          </a:custGeom>
        </p:spPr>
      </p:pic>
      <p:grpSp>
        <p:nvGrpSpPr>
          <p:cNvPr id="18" name="Look-Char">
            <a:extLst>
              <a:ext uri="{FF2B5EF4-FFF2-40B4-BE49-F238E27FC236}">
                <a16:creationId xmlns:a16="http://schemas.microsoft.com/office/drawing/2014/main" id="{A4F80F20-BCA5-EC3C-E716-11FA5215F827}"/>
              </a:ext>
              <a:ext uri="{C183D7F6-B498-43B3-948B-1728B52AA6E4}">
                <adec:decorative xmlns:adec="http://schemas.microsoft.com/office/drawing/2017/decorative" val="1"/>
              </a:ext>
            </a:extLst>
          </p:cNvPr>
          <p:cNvGrpSpPr/>
          <p:nvPr/>
        </p:nvGrpSpPr>
        <p:grpSpPr>
          <a:xfrm>
            <a:off x="444815" y="1701001"/>
            <a:ext cx="2071656" cy="2032799"/>
            <a:chOff x="5454739" y="748100"/>
            <a:chExt cx="2429350" cy="2383784"/>
          </a:xfrm>
        </p:grpSpPr>
        <p:sp>
          <p:nvSpPr>
            <p:cNvPr id="19" name="Deco-Washi">
              <a:extLst>
                <a:ext uri="{FF2B5EF4-FFF2-40B4-BE49-F238E27FC236}">
                  <a16:creationId xmlns:a16="http://schemas.microsoft.com/office/drawing/2014/main" id="{136D4B9F-5C31-018B-E818-457AAE961FB8}"/>
                </a:ext>
                <a:ext uri="{C183D7F6-B498-43B3-948B-1728B52AA6E4}">
                  <adec:decorative xmlns:adec="http://schemas.microsoft.com/office/drawing/2017/decorative" val="1"/>
                </a:ext>
              </a:extLst>
            </p:cNvPr>
            <p:cNvSpPr txBox="1">
              <a:spLocks/>
            </p:cNvSpPr>
            <p:nvPr/>
          </p:nvSpPr>
          <p:spPr>
            <a:xfrm>
              <a:off x="5645403" y="748100"/>
              <a:ext cx="1769427" cy="681038"/>
            </a:xfrm>
            <a:prstGeom prst="rect">
              <a:avLst/>
            </a:prstGeom>
            <a:blipFill>
              <a:blip r:embed="rId4">
                <a:extLst>
                  <a:ext uri="{96DAC541-7B7A-43D3-8B79-37D633B846F1}">
                    <asvg:svgBlip xmlns:asvg="http://schemas.microsoft.com/office/drawing/2016/SVG/main" r:embed="rId5"/>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20" name="Text Placeholder" descr="Look">
              <a:extLst>
                <a:ext uri="{FF2B5EF4-FFF2-40B4-BE49-F238E27FC236}">
                  <a16:creationId xmlns:a16="http://schemas.microsoft.com/office/drawing/2014/main" id="{BF29AF3D-A109-0901-520C-3060F7B3F439}"/>
                </a:ext>
              </a:extLst>
            </p:cNvPr>
            <p:cNvSpPr txBox="1">
              <a:spLocks/>
            </p:cNvSpPr>
            <p:nvPr/>
          </p:nvSpPr>
          <p:spPr>
            <a:xfrm rot="21383919">
              <a:off x="5690974" y="856768"/>
              <a:ext cx="1700794" cy="414338"/>
            </a:xfrm>
            <a:prstGeom prst="rect">
              <a:avLst/>
            </a:prstGeom>
            <a:noFill/>
          </p:spPr>
          <p:txBody>
            <a:bodyPr anchor="ctr" anchorCtr="0">
              <a:normAutofit fontScale="92500" lnSpcReduction="10000"/>
            </a:bodyPr>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a:t>Look</a:t>
              </a:r>
            </a:p>
          </p:txBody>
        </p:sp>
        <p:pic>
          <p:nvPicPr>
            <p:cNvPr id="21" name="Look-icon" descr="Look character icon">
              <a:extLst>
                <a:ext uri="{FF2B5EF4-FFF2-40B4-BE49-F238E27FC236}">
                  <a16:creationId xmlns:a16="http://schemas.microsoft.com/office/drawing/2014/main" id="{64C8B0C4-C2B7-903E-92B4-F04C9F1892B6}"/>
                </a:ext>
              </a:extLst>
            </p:cNvPr>
            <p:cNvPicPr>
              <a:picLocks noChangeAspect="1"/>
            </p:cNvPicPr>
            <p:nvPr/>
          </p:nvPicPr>
          <p:blipFill>
            <a:blip r:embed="rId6"/>
            <a:stretch>
              <a:fillRect/>
            </a:stretch>
          </p:blipFill>
          <p:spPr>
            <a:xfrm>
              <a:off x="5454739" y="1565372"/>
              <a:ext cx="2429350" cy="1566512"/>
            </a:xfrm>
            <a:prstGeom prst="rect">
              <a:avLst/>
            </a:prstGeom>
          </p:spPr>
        </p:pic>
      </p:grpSp>
    </p:spTree>
    <p:extLst>
      <p:ext uri="{BB962C8B-B14F-4D97-AF65-F5344CB8AC3E}">
        <p14:creationId xmlns:p14="http://schemas.microsoft.com/office/powerpoint/2010/main" val="74887091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887D7D3D-DE43-4C4D-8853-9D6FC2EB5ED5}"/>
              </a:ext>
            </a:extLst>
          </p:cNvPr>
          <p:cNvSpPr>
            <a:spLocks noGrp="1"/>
          </p:cNvSpPr>
          <p:nvPr>
            <p:ph type="title"/>
          </p:nvPr>
        </p:nvSpPr>
        <p:spPr>
          <a:xfrm>
            <a:off x="357188" y="365126"/>
            <a:ext cx="5073744" cy="1260412"/>
          </a:xfrm>
        </p:spPr>
        <p:txBody>
          <a:bodyPr>
            <a:normAutofit fontScale="90000"/>
          </a:bodyPr>
          <a:lstStyle/>
          <a:p>
            <a:r>
              <a:rPr lang="en-GB"/>
              <a:t>On your visit: </a:t>
            </a:r>
            <a:br>
              <a:rPr lang="en-GB"/>
            </a:br>
            <a:r>
              <a:rPr lang="en-GB"/>
              <a:t>Find a Commonwealth War Grave</a:t>
            </a:r>
            <a:r>
              <a:rPr lang="en-GB">
                <a:solidFill>
                  <a:schemeClr val="bg1"/>
                </a:solidFill>
              </a:rPr>
              <a:t> 2</a:t>
            </a:r>
          </a:p>
        </p:txBody>
      </p:sp>
      <p:sp>
        <p:nvSpPr>
          <p:cNvPr id="8" name="Content Placeholder 7">
            <a:extLst>
              <a:ext uri="{FF2B5EF4-FFF2-40B4-BE49-F238E27FC236}">
                <a16:creationId xmlns:a16="http://schemas.microsoft.com/office/drawing/2014/main" id="{70CA182E-98E2-41AE-803D-CC03D3C5365F}"/>
              </a:ext>
            </a:extLst>
          </p:cNvPr>
          <p:cNvSpPr>
            <a:spLocks noGrp="1"/>
          </p:cNvSpPr>
          <p:nvPr>
            <p:ph idx="1"/>
          </p:nvPr>
        </p:nvSpPr>
        <p:spPr>
          <a:xfrm>
            <a:off x="319473" y="2238977"/>
            <a:ext cx="5291772" cy="4266470"/>
          </a:xfrm>
        </p:spPr>
        <p:txBody>
          <a:bodyPr/>
          <a:lstStyle/>
          <a:p>
            <a:pPr marL="457200" indent="-457200">
              <a:buFont typeface="Arial" panose="020B0604020202020204" pitchFamily="34" charset="0"/>
              <a:buChar char="•"/>
            </a:pPr>
            <a:r>
              <a:rPr lang="en-GB"/>
              <a:t>Do a sketch or rubbing of the regimental badge</a:t>
            </a:r>
          </a:p>
          <a:p>
            <a:pPr marL="457200" indent="-457200">
              <a:buFont typeface="Arial" panose="020B0604020202020204" pitchFamily="34" charset="0"/>
              <a:buChar char="•"/>
            </a:pPr>
            <a:r>
              <a:rPr lang="en-GB"/>
              <a:t>Note down the details from one of the graves and a family dedication if there is one</a:t>
            </a:r>
          </a:p>
          <a:p>
            <a:pPr marL="457200" indent="-457200">
              <a:buFont typeface="Arial" panose="020B0604020202020204" pitchFamily="34" charset="0"/>
              <a:buChar char="•"/>
            </a:pPr>
            <a:endParaRPr lang="en-GB"/>
          </a:p>
        </p:txBody>
      </p:sp>
      <p:grpSp>
        <p:nvGrpSpPr>
          <p:cNvPr id="12" name="Group 11">
            <a:extLst>
              <a:ext uri="{FF2B5EF4-FFF2-40B4-BE49-F238E27FC236}">
                <a16:creationId xmlns:a16="http://schemas.microsoft.com/office/drawing/2014/main" id="{42AD2601-9E3D-41BC-A5E2-3E4A8A91C94E}"/>
              </a:ext>
              <a:ext uri="{C183D7F6-B498-43B3-948B-1728B52AA6E4}">
                <adec:decorative xmlns:adec="http://schemas.microsoft.com/office/drawing/2017/decorative" val="1"/>
              </a:ext>
            </a:extLst>
          </p:cNvPr>
          <p:cNvGrpSpPr/>
          <p:nvPr/>
        </p:nvGrpSpPr>
        <p:grpSpPr>
          <a:xfrm>
            <a:off x="3707982" y="4807585"/>
            <a:ext cx="1563777" cy="1786890"/>
            <a:chOff x="5178451" y="3499712"/>
            <a:chExt cx="2284277" cy="2610188"/>
          </a:xfrm>
        </p:grpSpPr>
        <p:sp>
          <p:nvSpPr>
            <p:cNvPr id="13" name="Picture Placeholder 39">
              <a:extLst>
                <a:ext uri="{FF2B5EF4-FFF2-40B4-BE49-F238E27FC236}">
                  <a16:creationId xmlns:a16="http://schemas.microsoft.com/office/drawing/2014/main" id="{C83B0A94-2D26-4555-B125-9CDA0DE604EF}"/>
                </a:ext>
                <a:ext uri="{C183D7F6-B498-43B3-948B-1728B52AA6E4}">
                  <adec:decorative xmlns:adec="http://schemas.microsoft.com/office/drawing/2017/decorative" val="1"/>
                </a:ext>
              </a:extLst>
            </p:cNvPr>
            <p:cNvSpPr txBox="1">
              <a:spLocks/>
            </p:cNvSpPr>
            <p:nvPr/>
          </p:nvSpPr>
          <p:spPr>
            <a:xfrm>
              <a:off x="5555680" y="3499712"/>
              <a:ext cx="1769427" cy="681038"/>
            </a:xfrm>
            <a:prstGeom prst="rect">
              <a:avLst/>
            </a:prstGeom>
            <a:blipFill>
              <a:blip r:embed="rId2">
                <a:extLst>
                  <a:ext uri="{96DAC541-7B7A-43D3-8B79-37D633B846F1}">
                    <asvg:svgBlip xmlns:asvg="http://schemas.microsoft.com/office/drawing/2016/SVG/main" r:embed="rId3"/>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grpSp>
          <p:nvGrpSpPr>
            <p:cNvPr id="14" name="Group 13">
              <a:extLst>
                <a:ext uri="{FF2B5EF4-FFF2-40B4-BE49-F238E27FC236}">
                  <a16:creationId xmlns:a16="http://schemas.microsoft.com/office/drawing/2014/main" id="{611CF970-14F2-41CF-A71D-C5704953B3BA}"/>
                </a:ext>
              </a:extLst>
            </p:cNvPr>
            <p:cNvGrpSpPr/>
            <p:nvPr/>
          </p:nvGrpSpPr>
          <p:grpSpPr>
            <a:xfrm>
              <a:off x="5178451" y="3624142"/>
              <a:ext cx="2284277" cy="2485758"/>
              <a:chOff x="5178451" y="3624142"/>
              <a:chExt cx="2284277" cy="2485758"/>
            </a:xfrm>
          </p:grpSpPr>
          <p:pic>
            <p:nvPicPr>
              <p:cNvPr id="15" name="Picture 14" descr="Write character icon">
                <a:extLst>
                  <a:ext uri="{FF2B5EF4-FFF2-40B4-BE49-F238E27FC236}">
                    <a16:creationId xmlns:a16="http://schemas.microsoft.com/office/drawing/2014/main" id="{A25C12A9-D00B-4F61-AA6F-EA61C2214D1F}"/>
                  </a:ext>
                </a:extLst>
              </p:cNvPr>
              <p:cNvPicPr>
                <a:picLocks noChangeAspect="1"/>
              </p:cNvPicPr>
              <p:nvPr/>
            </p:nvPicPr>
            <p:blipFill>
              <a:blip r:embed="rId4"/>
              <a:stretch>
                <a:fillRect/>
              </a:stretch>
            </p:blipFill>
            <p:spPr>
              <a:xfrm>
                <a:off x="5178451" y="4336790"/>
                <a:ext cx="2284277" cy="1773110"/>
              </a:xfrm>
              <a:prstGeom prst="rect">
                <a:avLst/>
              </a:prstGeom>
            </p:spPr>
          </p:pic>
          <p:sp>
            <p:nvSpPr>
              <p:cNvPr id="16" name="Text Placeholder 41">
                <a:extLst>
                  <a:ext uri="{FF2B5EF4-FFF2-40B4-BE49-F238E27FC236}">
                    <a16:creationId xmlns:a16="http://schemas.microsoft.com/office/drawing/2014/main" id="{33C3AC54-E003-4195-8CDE-75E889DEE764}"/>
                  </a:ext>
                </a:extLst>
              </p:cNvPr>
              <p:cNvSpPr txBox="1">
                <a:spLocks/>
              </p:cNvSpPr>
              <p:nvPr/>
            </p:nvSpPr>
            <p:spPr>
              <a:xfrm rot="21383919">
                <a:off x="5712470" y="3624142"/>
                <a:ext cx="1455846" cy="414338"/>
              </a:xfrm>
              <a:prstGeom prst="rect">
                <a:avLst/>
              </a:prstGeom>
              <a:noFill/>
            </p:spPr>
            <p:txBody>
              <a:bodyPr anchor="ctr" anchorCtr="0">
                <a:normAutofit fontScale="70000" lnSpcReduction="20000"/>
              </a:bodyPr>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a:t>Write</a:t>
                </a:r>
              </a:p>
            </p:txBody>
          </p:sp>
        </p:grpSp>
      </p:grpSp>
      <p:pic>
        <p:nvPicPr>
          <p:cNvPr id="38" name="Picture Placeholder 37" descr="Grave rubbing in green crayon">
            <a:extLst>
              <a:ext uri="{FF2B5EF4-FFF2-40B4-BE49-F238E27FC236}">
                <a16:creationId xmlns:a16="http://schemas.microsoft.com/office/drawing/2014/main" id="{36133B81-13CA-4DBA-8A96-2A86642E8C45}"/>
              </a:ext>
            </a:extLst>
          </p:cNvPr>
          <p:cNvPicPr>
            <a:picLocks noGrp="1" noChangeAspect="1"/>
          </p:cNvPicPr>
          <p:nvPr>
            <p:ph type="pic" sz="quarter" idx="12"/>
          </p:nvPr>
        </p:nvPicPr>
        <p:blipFill>
          <a:blip r:embed="rId5"/>
          <a:srcRect l="1036" r="1036"/>
          <a:stretch>
            <a:fillRect/>
          </a:stretch>
        </p:blipFill>
        <p:spPr>
          <a:xfrm rot="20733588">
            <a:off x="6089650" y="112713"/>
            <a:ext cx="2944813" cy="2763837"/>
          </a:xfrm>
        </p:spPr>
      </p:pic>
      <p:sp>
        <p:nvSpPr>
          <p:cNvPr id="34" name="Picture Placeholder 33">
            <a:extLst>
              <a:ext uri="{FF2B5EF4-FFF2-40B4-BE49-F238E27FC236}">
                <a16:creationId xmlns:a16="http://schemas.microsoft.com/office/drawing/2014/main" id="{0E9BF939-49AA-4383-89FE-34DCC432B2A2}"/>
              </a:ext>
              <a:ext uri="{C183D7F6-B498-43B3-948B-1728B52AA6E4}">
                <adec:decorative xmlns:adec="http://schemas.microsoft.com/office/drawing/2017/decorative" val="1"/>
              </a:ext>
            </a:extLst>
          </p:cNvPr>
          <p:cNvSpPr>
            <a:spLocks noGrp="1"/>
          </p:cNvSpPr>
          <p:nvPr>
            <p:ph type="pic" sz="quarter" idx="11"/>
          </p:nvPr>
        </p:nvSpPr>
        <p:spPr>
          <a:xfrm rot="20733588">
            <a:off x="5851663" y="42543"/>
            <a:ext cx="3533443" cy="3821993"/>
          </a:xfrm>
        </p:spPr>
      </p:sp>
      <p:sp>
        <p:nvSpPr>
          <p:cNvPr id="11" name="Picture Placeholder 10">
            <a:extLst>
              <a:ext uri="{FF2B5EF4-FFF2-40B4-BE49-F238E27FC236}">
                <a16:creationId xmlns:a16="http://schemas.microsoft.com/office/drawing/2014/main" id="{92E579C9-D9EE-49DA-8915-9BD9FB487A92}"/>
              </a:ext>
              <a:ext uri="{C183D7F6-B498-43B3-948B-1728B52AA6E4}">
                <adec:decorative xmlns:adec="http://schemas.microsoft.com/office/drawing/2017/decorative" val="1"/>
              </a:ext>
            </a:extLst>
          </p:cNvPr>
          <p:cNvSpPr>
            <a:spLocks noGrp="1"/>
          </p:cNvSpPr>
          <p:nvPr>
            <p:ph type="pic" sz="quarter" idx="26"/>
          </p:nvPr>
        </p:nvSpPr>
        <p:spPr/>
      </p:sp>
      <p:sp>
        <p:nvSpPr>
          <p:cNvPr id="19" name="Text Placeholder 18">
            <a:extLst>
              <a:ext uri="{FF2B5EF4-FFF2-40B4-BE49-F238E27FC236}">
                <a16:creationId xmlns:a16="http://schemas.microsoft.com/office/drawing/2014/main" id="{A7A7C5A2-AD56-475D-BC71-D55DC63A2548}"/>
              </a:ext>
            </a:extLst>
          </p:cNvPr>
          <p:cNvSpPr>
            <a:spLocks noGrp="1"/>
          </p:cNvSpPr>
          <p:nvPr>
            <p:ph type="body" sz="quarter" idx="23"/>
          </p:nvPr>
        </p:nvSpPr>
        <p:spPr/>
        <p:txBody>
          <a:bodyPr/>
          <a:lstStyle/>
          <a:p>
            <a:r>
              <a:rPr lang="en-GB"/>
              <a:t>Rubbing of regimental badge</a:t>
            </a:r>
          </a:p>
        </p:txBody>
      </p:sp>
      <p:sp>
        <p:nvSpPr>
          <p:cNvPr id="3" name="Picture Placeholder 2">
            <a:extLst>
              <a:ext uri="{FF2B5EF4-FFF2-40B4-BE49-F238E27FC236}">
                <a16:creationId xmlns:a16="http://schemas.microsoft.com/office/drawing/2014/main" id="{1A99FAFD-5F10-47B4-B75A-919003D1D294}"/>
              </a:ext>
              <a:ext uri="{C183D7F6-B498-43B3-948B-1728B52AA6E4}">
                <adec:decorative xmlns:adec="http://schemas.microsoft.com/office/drawing/2017/decorative" val="1"/>
              </a:ext>
            </a:extLst>
          </p:cNvPr>
          <p:cNvSpPr>
            <a:spLocks noGrp="1"/>
          </p:cNvSpPr>
          <p:nvPr>
            <p:ph type="pic" sz="quarter" idx="13"/>
          </p:nvPr>
        </p:nvSpPr>
        <p:spPr/>
      </p:sp>
      <p:sp>
        <p:nvSpPr>
          <p:cNvPr id="7" name="Picture Placeholder 6">
            <a:extLst>
              <a:ext uri="{FF2B5EF4-FFF2-40B4-BE49-F238E27FC236}">
                <a16:creationId xmlns:a16="http://schemas.microsoft.com/office/drawing/2014/main" id="{300438B7-EAE2-4A16-9F9D-EB0F559E7FA9}"/>
              </a:ext>
              <a:ext uri="{C183D7F6-B498-43B3-948B-1728B52AA6E4}">
                <adec:decorative xmlns:adec="http://schemas.microsoft.com/office/drawing/2017/decorative" val="1"/>
              </a:ext>
            </a:extLst>
          </p:cNvPr>
          <p:cNvSpPr>
            <a:spLocks noGrp="1"/>
          </p:cNvSpPr>
          <p:nvPr>
            <p:ph type="pic" sz="quarter" idx="25"/>
          </p:nvPr>
        </p:nvSpPr>
        <p:spPr/>
      </p:sp>
      <p:pic>
        <p:nvPicPr>
          <p:cNvPr id="18" name="Picture Placeholder 17" descr="A group of children in reflective vests visiting a churchyard">
            <a:extLst>
              <a:ext uri="{FF2B5EF4-FFF2-40B4-BE49-F238E27FC236}">
                <a16:creationId xmlns:a16="http://schemas.microsoft.com/office/drawing/2014/main" id="{1D503B6C-5902-4B70-9766-1E3657BDE579}"/>
              </a:ext>
            </a:extLst>
          </p:cNvPr>
          <p:cNvPicPr>
            <a:picLocks noGrp="1" noChangeAspect="1"/>
          </p:cNvPicPr>
          <p:nvPr>
            <p:ph type="pic" sz="quarter" idx="14"/>
          </p:nvPr>
        </p:nvPicPr>
        <p:blipFill>
          <a:blip r:embed="rId6"/>
          <a:srcRect t="2003" b="2003"/>
          <a:stretch>
            <a:fillRect/>
          </a:stretch>
        </p:blipFill>
        <p:spPr/>
      </p:pic>
      <p:sp>
        <p:nvSpPr>
          <p:cNvPr id="28" name="Text Placeholder 5">
            <a:extLst>
              <a:ext uri="{FF2B5EF4-FFF2-40B4-BE49-F238E27FC236}">
                <a16:creationId xmlns:a16="http://schemas.microsoft.com/office/drawing/2014/main" id="{4DE0286A-0041-4346-9906-4A0DF526C4B1}"/>
              </a:ext>
            </a:extLst>
          </p:cNvPr>
          <p:cNvSpPr>
            <a:spLocks noGrp="1"/>
          </p:cNvSpPr>
          <p:nvPr>
            <p:ph type="body" sz="quarter" idx="24"/>
          </p:nvPr>
        </p:nvSpPr>
        <p:spPr>
          <a:xfrm>
            <a:off x="6496050" y="6180138"/>
            <a:ext cx="2603500" cy="414337"/>
          </a:xfrm>
        </p:spPr>
        <p:txBody>
          <a:bodyPr/>
          <a:lstStyle/>
          <a:p>
            <a:r>
              <a:rPr lang="en-GB"/>
              <a:t>A soldier who served in the East Kent Regiment</a:t>
            </a:r>
          </a:p>
        </p:txBody>
      </p:sp>
    </p:spTree>
    <p:extLst>
      <p:ext uri="{BB962C8B-B14F-4D97-AF65-F5344CB8AC3E}">
        <p14:creationId xmlns:p14="http://schemas.microsoft.com/office/powerpoint/2010/main" val="231175441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6DFA31AB-C147-4E84-B2B3-5D32B98B9D98}"/>
              </a:ext>
            </a:extLst>
          </p:cNvPr>
          <p:cNvSpPr>
            <a:spLocks noGrp="1"/>
          </p:cNvSpPr>
          <p:nvPr>
            <p:ph type="title"/>
          </p:nvPr>
        </p:nvSpPr>
        <p:spPr/>
        <p:txBody>
          <a:bodyPr/>
          <a:lstStyle/>
          <a:p>
            <a:r>
              <a:rPr lang="en-GB"/>
              <a:t>After your visit:</a:t>
            </a:r>
          </a:p>
        </p:txBody>
      </p:sp>
      <p:sp>
        <p:nvSpPr>
          <p:cNvPr id="10" name="Content Placeholder 9">
            <a:extLst>
              <a:ext uri="{FF2B5EF4-FFF2-40B4-BE49-F238E27FC236}">
                <a16:creationId xmlns:a16="http://schemas.microsoft.com/office/drawing/2014/main" id="{2B87245B-8EF6-4955-8F72-E42836371203}"/>
              </a:ext>
            </a:extLst>
          </p:cNvPr>
          <p:cNvSpPr>
            <a:spLocks noGrp="1"/>
          </p:cNvSpPr>
          <p:nvPr>
            <p:ph idx="1"/>
          </p:nvPr>
        </p:nvSpPr>
        <p:spPr>
          <a:xfrm>
            <a:off x="357188" y="1780413"/>
            <a:ext cx="5483662" cy="4909312"/>
          </a:xfrm>
        </p:spPr>
        <p:txBody>
          <a:bodyPr/>
          <a:lstStyle/>
          <a:p>
            <a:pPr marL="457200" indent="-457200">
              <a:buFont typeface="Arial" panose="020B0604020202020204" pitchFamily="34" charset="0"/>
              <a:buChar char="•"/>
            </a:pPr>
            <a:r>
              <a:rPr lang="en-GB"/>
              <a:t>Find out more about their role in the war</a:t>
            </a:r>
          </a:p>
          <a:p>
            <a:pPr marL="457200" indent="-457200">
              <a:buFont typeface="Arial" panose="020B0604020202020204" pitchFamily="34" charset="0"/>
              <a:buChar char="•"/>
            </a:pPr>
            <a:r>
              <a:rPr lang="en-GB"/>
              <a:t>Find out where they used to live on a map</a:t>
            </a:r>
          </a:p>
          <a:p>
            <a:pPr marL="457200" indent="-457200">
              <a:buFont typeface="Arial" panose="020B0604020202020204" pitchFamily="34" charset="0"/>
              <a:buChar char="•"/>
            </a:pPr>
            <a:r>
              <a:rPr lang="en-GB"/>
              <a:t>Search the census* and their service records*</a:t>
            </a:r>
          </a:p>
          <a:p>
            <a:pPr marL="457200" indent="-457200">
              <a:buFont typeface="Arial" panose="020B0604020202020204" pitchFamily="34" charset="0"/>
              <a:buChar char="•"/>
            </a:pPr>
            <a:r>
              <a:rPr lang="en-GB"/>
              <a:t>Create an assembly or display about the war casualties in your local burial ground for Remembrance Day</a:t>
            </a:r>
          </a:p>
        </p:txBody>
      </p:sp>
      <p:pic>
        <p:nvPicPr>
          <p:cNvPr id="16" name="Picture Placeholder 15" descr="A funeral card with a church and graveyard">
            <a:extLst>
              <a:ext uri="{FF2B5EF4-FFF2-40B4-BE49-F238E27FC236}">
                <a16:creationId xmlns:a16="http://schemas.microsoft.com/office/drawing/2014/main" id="{524B9688-7F7A-40F8-80A8-342B18C8924D}"/>
              </a:ext>
            </a:extLst>
          </p:cNvPr>
          <p:cNvPicPr>
            <a:picLocks noGrp="1" noChangeAspect="1"/>
          </p:cNvPicPr>
          <p:nvPr>
            <p:ph type="pic" sz="quarter" idx="12"/>
          </p:nvPr>
        </p:nvPicPr>
        <p:blipFill>
          <a:blip r:embed="rId3"/>
          <a:srcRect t="1651" b="1651"/>
          <a:stretch>
            <a:fillRect/>
          </a:stretch>
        </p:blipFill>
        <p:spPr/>
      </p:pic>
      <p:sp>
        <p:nvSpPr>
          <p:cNvPr id="2" name="Picture Placeholder 1">
            <a:extLst>
              <a:ext uri="{FF2B5EF4-FFF2-40B4-BE49-F238E27FC236}">
                <a16:creationId xmlns:a16="http://schemas.microsoft.com/office/drawing/2014/main" id="{433AF5FE-E76D-4257-9B17-D0E590BE06C0}"/>
              </a:ext>
              <a:ext uri="{C183D7F6-B498-43B3-948B-1728B52AA6E4}">
                <adec:decorative xmlns:adec="http://schemas.microsoft.com/office/drawing/2017/decorative" val="1"/>
              </a:ext>
            </a:extLst>
          </p:cNvPr>
          <p:cNvSpPr>
            <a:spLocks noGrp="1"/>
          </p:cNvSpPr>
          <p:nvPr>
            <p:ph type="pic" sz="quarter" idx="11"/>
          </p:nvPr>
        </p:nvSpPr>
        <p:spPr/>
      </p:sp>
      <p:sp>
        <p:nvSpPr>
          <p:cNvPr id="7" name="Picture Placeholder 6">
            <a:extLst>
              <a:ext uri="{FF2B5EF4-FFF2-40B4-BE49-F238E27FC236}">
                <a16:creationId xmlns:a16="http://schemas.microsoft.com/office/drawing/2014/main" id="{59A5CC4E-25F6-4EFB-A51C-BC3DB6E79605}"/>
              </a:ext>
              <a:ext uri="{C183D7F6-B498-43B3-948B-1728B52AA6E4}">
                <adec:decorative xmlns:adec="http://schemas.microsoft.com/office/drawing/2017/decorative" val="1"/>
              </a:ext>
            </a:extLst>
          </p:cNvPr>
          <p:cNvSpPr>
            <a:spLocks noGrp="1"/>
          </p:cNvSpPr>
          <p:nvPr>
            <p:ph type="pic" sz="quarter" idx="26"/>
          </p:nvPr>
        </p:nvSpPr>
        <p:spPr/>
      </p:sp>
      <p:sp>
        <p:nvSpPr>
          <p:cNvPr id="8" name="Text Placeholder 7">
            <a:extLst>
              <a:ext uri="{FF2B5EF4-FFF2-40B4-BE49-F238E27FC236}">
                <a16:creationId xmlns:a16="http://schemas.microsoft.com/office/drawing/2014/main" id="{083D966E-584B-4447-BB9A-C385AB3B44CC}"/>
              </a:ext>
            </a:extLst>
          </p:cNvPr>
          <p:cNvSpPr>
            <a:spLocks noGrp="1"/>
          </p:cNvSpPr>
          <p:nvPr>
            <p:ph type="body" sz="quarter" idx="23"/>
          </p:nvPr>
        </p:nvSpPr>
        <p:spPr/>
        <p:txBody>
          <a:bodyPr/>
          <a:lstStyle/>
          <a:p>
            <a:r>
              <a:rPr lang="en-GB"/>
              <a:t>CWGC Certificate</a:t>
            </a:r>
          </a:p>
        </p:txBody>
      </p:sp>
      <p:sp>
        <p:nvSpPr>
          <p:cNvPr id="3" name="Picture Placeholder 2">
            <a:extLst>
              <a:ext uri="{FF2B5EF4-FFF2-40B4-BE49-F238E27FC236}">
                <a16:creationId xmlns:a16="http://schemas.microsoft.com/office/drawing/2014/main" id="{C7A51CC1-0169-45F8-9211-A772C2F70A01}"/>
              </a:ext>
              <a:ext uri="{C183D7F6-B498-43B3-948B-1728B52AA6E4}">
                <adec:decorative xmlns:adec="http://schemas.microsoft.com/office/drawing/2017/decorative" val="1"/>
              </a:ext>
            </a:extLst>
          </p:cNvPr>
          <p:cNvSpPr>
            <a:spLocks noGrp="1"/>
          </p:cNvSpPr>
          <p:nvPr>
            <p:ph type="pic" sz="quarter" idx="13"/>
          </p:nvPr>
        </p:nvSpPr>
        <p:spPr/>
      </p:sp>
      <p:pic>
        <p:nvPicPr>
          <p:cNvPr id="20" name="Picture Placeholder 19" descr="A row of brick houses">
            <a:extLst>
              <a:ext uri="{FF2B5EF4-FFF2-40B4-BE49-F238E27FC236}">
                <a16:creationId xmlns:a16="http://schemas.microsoft.com/office/drawing/2014/main" id="{AC2F88CE-92FA-4602-A1D1-E5972E8C5B28}"/>
              </a:ext>
            </a:extLst>
          </p:cNvPr>
          <p:cNvPicPr>
            <a:picLocks noGrp="1" noChangeAspect="1"/>
          </p:cNvPicPr>
          <p:nvPr>
            <p:ph type="pic" sz="quarter" idx="14"/>
          </p:nvPr>
        </p:nvPicPr>
        <p:blipFill>
          <a:blip r:embed="rId4"/>
          <a:srcRect l="10162" r="10162"/>
          <a:stretch>
            <a:fillRect/>
          </a:stretch>
        </p:blipFill>
        <p:spPr/>
      </p:pic>
      <p:sp>
        <p:nvSpPr>
          <p:cNvPr id="4" name="Picture Placeholder 3">
            <a:extLst>
              <a:ext uri="{FF2B5EF4-FFF2-40B4-BE49-F238E27FC236}">
                <a16:creationId xmlns:a16="http://schemas.microsoft.com/office/drawing/2014/main" id="{D2E3EB1F-B8E7-4F07-8BFF-6901EDDAB41F}"/>
              </a:ext>
              <a:ext uri="{C183D7F6-B498-43B3-948B-1728B52AA6E4}">
                <adec:decorative xmlns:adec="http://schemas.microsoft.com/office/drawing/2017/decorative" val="1"/>
              </a:ext>
            </a:extLst>
          </p:cNvPr>
          <p:cNvSpPr>
            <a:spLocks noGrp="1"/>
          </p:cNvSpPr>
          <p:nvPr>
            <p:ph type="pic" sz="quarter" idx="25"/>
          </p:nvPr>
        </p:nvSpPr>
        <p:spPr/>
      </p:sp>
      <p:sp>
        <p:nvSpPr>
          <p:cNvPr id="5" name="Text Placeholder 4">
            <a:extLst>
              <a:ext uri="{FF2B5EF4-FFF2-40B4-BE49-F238E27FC236}">
                <a16:creationId xmlns:a16="http://schemas.microsoft.com/office/drawing/2014/main" id="{070C960A-2DB5-49C7-8668-5F77E8807C07}"/>
              </a:ext>
            </a:extLst>
          </p:cNvPr>
          <p:cNvSpPr>
            <a:spLocks noGrp="1"/>
          </p:cNvSpPr>
          <p:nvPr>
            <p:ph type="body" sz="quarter" idx="24"/>
          </p:nvPr>
        </p:nvSpPr>
        <p:spPr/>
        <p:txBody>
          <a:bodyPr/>
          <a:lstStyle/>
          <a:p>
            <a:r>
              <a:rPr lang="en-GB"/>
              <a:t>Where he used to live</a:t>
            </a:r>
          </a:p>
        </p:txBody>
      </p:sp>
      <p:pic>
        <p:nvPicPr>
          <p:cNvPr id="13" name="Graphic 12">
            <a:extLst>
              <a:ext uri="{FF2B5EF4-FFF2-40B4-BE49-F238E27FC236}">
                <a16:creationId xmlns:a16="http://schemas.microsoft.com/office/drawing/2014/main" id="{AD0CD231-4C6D-30FE-F29B-FBE83DB538DF}"/>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655835" y="4340823"/>
            <a:ext cx="1332794" cy="1574363"/>
          </a:xfrm>
          <a:prstGeom prst="rect">
            <a:avLst/>
          </a:prstGeom>
        </p:spPr>
      </p:pic>
    </p:spTree>
    <p:extLst>
      <p:ext uri="{BB962C8B-B14F-4D97-AF65-F5344CB8AC3E}">
        <p14:creationId xmlns:p14="http://schemas.microsoft.com/office/powerpoint/2010/main" val="7098604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A8217E-62E0-026A-DCC5-CA1DF50A62F0}"/>
              </a:ext>
            </a:extLst>
          </p:cNvPr>
          <p:cNvSpPr>
            <a:spLocks noGrp="1"/>
          </p:cNvSpPr>
          <p:nvPr>
            <p:ph type="title"/>
          </p:nvPr>
        </p:nvSpPr>
        <p:spPr/>
        <p:txBody>
          <a:bodyPr>
            <a:normAutofit/>
          </a:bodyPr>
          <a:lstStyle/>
          <a:p>
            <a:r>
              <a:rPr lang="en-GB"/>
              <a:t>Different shapes of grave markers </a:t>
            </a:r>
            <a:r>
              <a:rPr lang="en-GB">
                <a:solidFill>
                  <a:schemeClr val="bg1"/>
                </a:solidFill>
              </a:rPr>
              <a:t>1</a:t>
            </a:r>
          </a:p>
        </p:txBody>
      </p:sp>
      <p:sp>
        <p:nvSpPr>
          <p:cNvPr id="49" name="TextBox 48">
            <a:extLst>
              <a:ext uri="{FF2B5EF4-FFF2-40B4-BE49-F238E27FC236}">
                <a16:creationId xmlns:a16="http://schemas.microsoft.com/office/drawing/2014/main" id="{B7979179-9D3F-B8C5-BD8A-7DC9CAE59D8B}"/>
              </a:ext>
            </a:extLst>
          </p:cNvPr>
          <p:cNvSpPr txBox="1"/>
          <p:nvPr/>
        </p:nvSpPr>
        <p:spPr>
          <a:xfrm>
            <a:off x="357187" y="1307442"/>
            <a:ext cx="8439170" cy="369332"/>
          </a:xfrm>
          <a:prstGeom prst="rect">
            <a:avLst/>
          </a:prstGeom>
          <a:noFill/>
        </p:spPr>
        <p:txBody>
          <a:bodyPr wrap="none" rtlCol="0">
            <a:spAutoFit/>
          </a:bodyPr>
          <a:lstStyle/>
          <a:p>
            <a:r>
              <a:rPr lang="en-GB"/>
              <a:t>There are many different shapes, here are a few of the most common basic ones</a:t>
            </a:r>
          </a:p>
        </p:txBody>
      </p:sp>
      <p:graphicFrame>
        <p:nvGraphicFramePr>
          <p:cNvPr id="13" name="Table 10">
            <a:extLst>
              <a:ext uri="{FF2B5EF4-FFF2-40B4-BE49-F238E27FC236}">
                <a16:creationId xmlns:a16="http://schemas.microsoft.com/office/drawing/2014/main" id="{50713985-2E99-9129-E283-A5D213F03742}"/>
              </a:ext>
            </a:extLst>
          </p:cNvPr>
          <p:cNvGraphicFramePr>
            <a:graphicFrameLocks/>
          </p:cNvGraphicFramePr>
          <p:nvPr>
            <p:extLst>
              <p:ext uri="{D42A27DB-BD31-4B8C-83A1-F6EECF244321}">
                <p14:modId xmlns:p14="http://schemas.microsoft.com/office/powerpoint/2010/main" val="3962608401"/>
              </p:ext>
            </p:extLst>
          </p:nvPr>
        </p:nvGraphicFramePr>
        <p:xfrm>
          <a:off x="357187" y="2063932"/>
          <a:ext cx="10432870" cy="4200000"/>
        </p:xfrm>
        <a:graphic>
          <a:graphicData uri="http://schemas.openxmlformats.org/drawingml/2006/table">
            <a:tbl>
              <a:tblPr firstRow="1" bandRow="1">
                <a:tableStyleId>{5940675A-B579-460E-94D1-54222C63F5DA}</a:tableStyleId>
              </a:tblPr>
              <a:tblGrid>
                <a:gridCol w="1490410">
                  <a:extLst>
                    <a:ext uri="{9D8B030D-6E8A-4147-A177-3AD203B41FA5}">
                      <a16:colId xmlns:a16="http://schemas.microsoft.com/office/drawing/2014/main" val="3173574314"/>
                    </a:ext>
                  </a:extLst>
                </a:gridCol>
                <a:gridCol w="1490410">
                  <a:extLst>
                    <a:ext uri="{9D8B030D-6E8A-4147-A177-3AD203B41FA5}">
                      <a16:colId xmlns:a16="http://schemas.microsoft.com/office/drawing/2014/main" val="1888123949"/>
                    </a:ext>
                  </a:extLst>
                </a:gridCol>
                <a:gridCol w="1490410">
                  <a:extLst>
                    <a:ext uri="{9D8B030D-6E8A-4147-A177-3AD203B41FA5}">
                      <a16:colId xmlns:a16="http://schemas.microsoft.com/office/drawing/2014/main" val="381688018"/>
                    </a:ext>
                  </a:extLst>
                </a:gridCol>
                <a:gridCol w="1490410">
                  <a:extLst>
                    <a:ext uri="{9D8B030D-6E8A-4147-A177-3AD203B41FA5}">
                      <a16:colId xmlns:a16="http://schemas.microsoft.com/office/drawing/2014/main" val="2408120863"/>
                    </a:ext>
                  </a:extLst>
                </a:gridCol>
                <a:gridCol w="1490410">
                  <a:extLst>
                    <a:ext uri="{9D8B030D-6E8A-4147-A177-3AD203B41FA5}">
                      <a16:colId xmlns:a16="http://schemas.microsoft.com/office/drawing/2014/main" val="4171228702"/>
                    </a:ext>
                  </a:extLst>
                </a:gridCol>
                <a:gridCol w="1490410">
                  <a:extLst>
                    <a:ext uri="{9D8B030D-6E8A-4147-A177-3AD203B41FA5}">
                      <a16:colId xmlns:a16="http://schemas.microsoft.com/office/drawing/2014/main" val="2505904698"/>
                    </a:ext>
                  </a:extLst>
                </a:gridCol>
                <a:gridCol w="1490410">
                  <a:extLst>
                    <a:ext uri="{9D8B030D-6E8A-4147-A177-3AD203B41FA5}">
                      <a16:colId xmlns:a16="http://schemas.microsoft.com/office/drawing/2014/main" val="1462457571"/>
                    </a:ext>
                  </a:extLst>
                </a:gridCol>
              </a:tblGrid>
              <a:tr h="1524000">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1831806858"/>
                  </a:ext>
                </a:extLst>
              </a:tr>
              <a:tr h="576000">
                <a:tc>
                  <a:txBody>
                    <a:bodyPr/>
                    <a:lstStyle/>
                    <a:p>
                      <a:pPr algn="ctr"/>
                      <a:r>
                        <a:rPr lang="en-GB" sz="1400"/>
                        <a:t>Rectangle</a:t>
                      </a:r>
                    </a:p>
                  </a:txBody>
                  <a:tcPr/>
                </a:tc>
                <a:tc>
                  <a:txBody>
                    <a:bodyPr/>
                    <a:lstStyle/>
                    <a:p>
                      <a:r>
                        <a:rPr lang="en-GB" sz="1400"/>
                        <a:t>Semi-circle</a:t>
                      </a:r>
                    </a:p>
                  </a:txBody>
                  <a:tcPr/>
                </a:tc>
                <a:tc>
                  <a:txBody>
                    <a:bodyPr/>
                    <a:lstStyle/>
                    <a:p>
                      <a:r>
                        <a:rPr lang="en-GB" sz="1400"/>
                        <a:t>Part semi-circle</a:t>
                      </a:r>
                    </a:p>
                  </a:txBody>
                  <a:tcPr/>
                </a:tc>
                <a:tc>
                  <a:txBody>
                    <a:bodyPr/>
                    <a:lstStyle/>
                    <a:p>
                      <a:r>
                        <a:rPr lang="en-GB" sz="1400"/>
                        <a:t>Triangle</a:t>
                      </a:r>
                    </a:p>
                  </a:txBody>
                  <a:tcPr/>
                </a:tc>
                <a:tc>
                  <a:txBody>
                    <a:bodyPr/>
                    <a:lstStyle/>
                    <a:p>
                      <a:r>
                        <a:rPr lang="en-GB" sz="1400"/>
                        <a:t>Part triangle</a:t>
                      </a:r>
                    </a:p>
                  </a:txBody>
                  <a:tcPr/>
                </a:tc>
                <a:tc>
                  <a:txBody>
                    <a:bodyPr/>
                    <a:lstStyle/>
                    <a:p>
                      <a:r>
                        <a:rPr lang="en-GB" sz="1400"/>
                        <a:t>Asymmetrical</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a:t>Asymmetrical</a:t>
                      </a:r>
                    </a:p>
                  </a:txBody>
                  <a:tcPr/>
                </a:tc>
                <a:extLst>
                  <a:ext uri="{0D108BD9-81ED-4DB2-BD59-A6C34878D82A}">
                    <a16:rowId xmlns:a16="http://schemas.microsoft.com/office/drawing/2014/main" val="2505989996"/>
                  </a:ext>
                </a:extLst>
              </a:tr>
              <a:tr h="1524000">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2949251724"/>
                  </a:ext>
                </a:extLst>
              </a:tr>
              <a:tr h="576000">
                <a:tc>
                  <a:txBody>
                    <a:bodyPr/>
                    <a:lstStyle/>
                    <a:p>
                      <a:r>
                        <a:rPr lang="en-GB" sz="1400"/>
                        <a:t>Convex</a:t>
                      </a:r>
                    </a:p>
                  </a:txBody>
                  <a:tcPr/>
                </a:tc>
                <a:tc>
                  <a:txBody>
                    <a:bodyPr/>
                    <a:lstStyle/>
                    <a:p>
                      <a:r>
                        <a:rPr lang="en-GB" sz="1400"/>
                        <a:t>Concave</a:t>
                      </a:r>
                    </a:p>
                  </a:txBody>
                  <a:tcPr/>
                </a:tc>
                <a:tc>
                  <a:txBody>
                    <a:bodyPr/>
                    <a:lstStyle/>
                    <a:p>
                      <a:r>
                        <a:rPr lang="en-GB" sz="1400"/>
                        <a:t>Both convex &amp; concave</a:t>
                      </a:r>
                    </a:p>
                  </a:txBody>
                  <a:tcPr/>
                </a:tc>
                <a:tc>
                  <a:txBody>
                    <a:bodyPr/>
                    <a:lstStyle/>
                    <a:p>
                      <a:r>
                        <a:rPr lang="en-GB" sz="1400"/>
                        <a:t>Gothic curves</a:t>
                      </a:r>
                    </a:p>
                  </a:txBody>
                  <a:tcPr/>
                </a:tc>
                <a:tc>
                  <a:txBody>
                    <a:bodyPr/>
                    <a:lstStyle/>
                    <a:p>
                      <a:r>
                        <a:rPr lang="en-GB" sz="1400"/>
                        <a:t>Ogee curves</a:t>
                      </a:r>
                    </a:p>
                  </a:txBody>
                  <a:tcPr/>
                </a:tc>
                <a:tc>
                  <a:txBody>
                    <a:bodyPr/>
                    <a:lstStyle/>
                    <a:p>
                      <a:r>
                        <a:rPr lang="en-GB" sz="1400"/>
                        <a:t>Cross</a:t>
                      </a:r>
                    </a:p>
                  </a:txBody>
                  <a:tcPr/>
                </a:tc>
                <a:tc>
                  <a:txBody>
                    <a:bodyPr/>
                    <a:lstStyle/>
                    <a:p>
                      <a:r>
                        <a:rPr lang="en-GB" sz="1400"/>
                        <a:t>Celtic cross</a:t>
                      </a:r>
                    </a:p>
                  </a:txBody>
                  <a:tcPr/>
                </a:tc>
                <a:extLst>
                  <a:ext uri="{0D108BD9-81ED-4DB2-BD59-A6C34878D82A}">
                    <a16:rowId xmlns:a16="http://schemas.microsoft.com/office/drawing/2014/main" val="2767776089"/>
                  </a:ext>
                </a:extLst>
              </a:tr>
            </a:tbl>
          </a:graphicData>
        </a:graphic>
      </p:graphicFrame>
      <p:sp>
        <p:nvSpPr>
          <p:cNvPr id="18" name="Rectangle 17" descr="Outline of a rectangular gravestone ">
            <a:extLst>
              <a:ext uri="{FF2B5EF4-FFF2-40B4-BE49-F238E27FC236}">
                <a16:creationId xmlns:a16="http://schemas.microsoft.com/office/drawing/2014/main" id="{A590632D-4B32-B9EE-626C-325F89DB0E74}"/>
              </a:ext>
            </a:extLst>
          </p:cNvPr>
          <p:cNvSpPr/>
          <p:nvPr/>
        </p:nvSpPr>
        <p:spPr>
          <a:xfrm>
            <a:off x="794624" y="2300746"/>
            <a:ext cx="598884" cy="1073561"/>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0" name="Group 9" descr="Outline of a gravestone with a semi-circular shape on the top">
            <a:extLst>
              <a:ext uri="{FF2B5EF4-FFF2-40B4-BE49-F238E27FC236}">
                <a16:creationId xmlns:a16="http://schemas.microsoft.com/office/drawing/2014/main" id="{59418469-A4C0-534E-46B9-E952E6D0EC14}"/>
              </a:ext>
              <a:ext uri="{C183D7F6-B498-43B3-948B-1728B52AA6E4}">
                <adec:decorative xmlns:adec="http://schemas.microsoft.com/office/drawing/2017/decorative" val="0"/>
              </a:ext>
            </a:extLst>
          </p:cNvPr>
          <p:cNvGrpSpPr/>
          <p:nvPr/>
        </p:nvGrpSpPr>
        <p:grpSpPr>
          <a:xfrm>
            <a:off x="2271202" y="2300747"/>
            <a:ext cx="612648" cy="1073560"/>
            <a:chOff x="1696065" y="1460090"/>
            <a:chExt cx="612648" cy="1073560"/>
          </a:xfrm>
        </p:grpSpPr>
        <p:sp>
          <p:nvSpPr>
            <p:cNvPr id="11" name="Flowchart: Delay 10">
              <a:extLst>
                <a:ext uri="{FF2B5EF4-FFF2-40B4-BE49-F238E27FC236}">
                  <a16:creationId xmlns:a16="http://schemas.microsoft.com/office/drawing/2014/main" id="{88DF5F28-FEF6-7BED-4353-DB3FADBDDFA5}"/>
                </a:ext>
              </a:extLst>
            </p:cNvPr>
            <p:cNvSpPr/>
            <p:nvPr/>
          </p:nvSpPr>
          <p:spPr>
            <a:xfrm rot="16200000">
              <a:off x="1696065" y="1460090"/>
              <a:ext cx="612648" cy="612648"/>
            </a:xfrm>
            <a:prstGeom prst="flowChartDelay">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6548CE2F-F5E7-1049-C9C9-A729C2E8AAD0}"/>
                </a:ext>
              </a:extLst>
            </p:cNvPr>
            <p:cNvSpPr/>
            <p:nvPr/>
          </p:nvSpPr>
          <p:spPr>
            <a:xfrm>
              <a:off x="1696065" y="2072738"/>
              <a:ext cx="612648" cy="460912"/>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4" name="Rectangle 13">
            <a:extLst>
              <a:ext uri="{FF2B5EF4-FFF2-40B4-BE49-F238E27FC236}">
                <a16:creationId xmlns:a16="http://schemas.microsoft.com/office/drawing/2014/main" id="{E5A53471-3ED7-A789-4F39-FFC14031BC9C}"/>
              </a:ext>
              <a:ext uri="{C183D7F6-B498-43B3-948B-1728B52AA6E4}">
                <adec:decorative xmlns:adec="http://schemas.microsoft.com/office/drawing/2017/decorative" val="1"/>
              </a:ext>
            </a:extLst>
          </p:cNvPr>
          <p:cNvSpPr>
            <a:spLocks/>
          </p:cNvSpPr>
          <p:nvPr/>
        </p:nvSpPr>
        <p:spPr>
          <a:xfrm>
            <a:off x="2297537" y="2859957"/>
            <a:ext cx="559796" cy="53438"/>
          </a:xfrm>
          <a:prstGeom prst="rect">
            <a:avLst/>
          </a:prstGeom>
          <a:solidFill>
            <a:schemeClr val="bg1"/>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5" name="Group 14" descr="Outline of a gravestone with flat edges and a semi-circular 'bump' shape on the top">
            <a:extLst>
              <a:ext uri="{FF2B5EF4-FFF2-40B4-BE49-F238E27FC236}">
                <a16:creationId xmlns:a16="http://schemas.microsoft.com/office/drawing/2014/main" id="{30C6ADA2-8A55-F9EA-AAD7-70867B484A3C}"/>
              </a:ext>
            </a:extLst>
          </p:cNvPr>
          <p:cNvGrpSpPr/>
          <p:nvPr/>
        </p:nvGrpSpPr>
        <p:grpSpPr>
          <a:xfrm>
            <a:off x="3761544" y="2310577"/>
            <a:ext cx="598884" cy="1063730"/>
            <a:chOff x="3169224" y="1469920"/>
            <a:chExt cx="598884" cy="1063730"/>
          </a:xfrm>
        </p:grpSpPr>
        <p:sp>
          <p:nvSpPr>
            <p:cNvPr id="16" name="Oval 15">
              <a:extLst>
                <a:ext uri="{FF2B5EF4-FFF2-40B4-BE49-F238E27FC236}">
                  <a16:creationId xmlns:a16="http://schemas.microsoft.com/office/drawing/2014/main" id="{53270D20-6CEE-0B63-C0CC-A0D9090B00C6}"/>
                </a:ext>
              </a:extLst>
            </p:cNvPr>
            <p:cNvSpPr/>
            <p:nvPr/>
          </p:nvSpPr>
          <p:spPr>
            <a:xfrm>
              <a:off x="3317495" y="1469920"/>
              <a:ext cx="302342" cy="302342"/>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9">
              <a:extLst>
                <a:ext uri="{FF2B5EF4-FFF2-40B4-BE49-F238E27FC236}">
                  <a16:creationId xmlns:a16="http://schemas.microsoft.com/office/drawing/2014/main" id="{047483B2-10CF-9D78-1F5E-055BB80CAB2D}"/>
                </a:ext>
              </a:extLst>
            </p:cNvPr>
            <p:cNvSpPr/>
            <p:nvPr/>
          </p:nvSpPr>
          <p:spPr>
            <a:xfrm>
              <a:off x="3169224" y="1622066"/>
              <a:ext cx="598884" cy="911584"/>
            </a:xfrm>
            <a:custGeom>
              <a:avLst/>
              <a:gdLst>
                <a:gd name="connsiteX0" fmla="*/ 0 w 598884"/>
                <a:gd name="connsiteY0" fmla="*/ 0 h 911327"/>
                <a:gd name="connsiteX1" fmla="*/ 598884 w 598884"/>
                <a:gd name="connsiteY1" fmla="*/ 0 h 911327"/>
                <a:gd name="connsiteX2" fmla="*/ 598884 w 598884"/>
                <a:gd name="connsiteY2" fmla="*/ 911327 h 911327"/>
                <a:gd name="connsiteX3" fmla="*/ 0 w 598884"/>
                <a:gd name="connsiteY3" fmla="*/ 911327 h 911327"/>
                <a:gd name="connsiteX4" fmla="*/ 0 w 598884"/>
                <a:gd name="connsiteY4" fmla="*/ 0 h 911327"/>
                <a:gd name="connsiteX0" fmla="*/ 0 w 598884"/>
                <a:gd name="connsiteY0" fmla="*/ 257 h 911584"/>
                <a:gd name="connsiteX1" fmla="*/ 150446 w 598884"/>
                <a:gd name="connsiteY1" fmla="*/ 0 h 911584"/>
                <a:gd name="connsiteX2" fmla="*/ 598884 w 598884"/>
                <a:gd name="connsiteY2" fmla="*/ 257 h 911584"/>
                <a:gd name="connsiteX3" fmla="*/ 598884 w 598884"/>
                <a:gd name="connsiteY3" fmla="*/ 911584 h 911584"/>
                <a:gd name="connsiteX4" fmla="*/ 0 w 598884"/>
                <a:gd name="connsiteY4" fmla="*/ 911584 h 911584"/>
                <a:gd name="connsiteX5" fmla="*/ 0 w 598884"/>
                <a:gd name="connsiteY5" fmla="*/ 257 h 911584"/>
                <a:gd name="connsiteX0" fmla="*/ 0 w 598884"/>
                <a:gd name="connsiteY0" fmla="*/ 257 h 911584"/>
                <a:gd name="connsiteX1" fmla="*/ 150446 w 598884"/>
                <a:gd name="connsiteY1" fmla="*/ 0 h 911584"/>
                <a:gd name="connsiteX2" fmla="*/ 448619 w 598884"/>
                <a:gd name="connsiteY2" fmla="*/ 0 h 911584"/>
                <a:gd name="connsiteX3" fmla="*/ 598884 w 598884"/>
                <a:gd name="connsiteY3" fmla="*/ 257 h 911584"/>
                <a:gd name="connsiteX4" fmla="*/ 598884 w 598884"/>
                <a:gd name="connsiteY4" fmla="*/ 911584 h 911584"/>
                <a:gd name="connsiteX5" fmla="*/ 0 w 598884"/>
                <a:gd name="connsiteY5" fmla="*/ 911584 h 911584"/>
                <a:gd name="connsiteX6" fmla="*/ 0 w 598884"/>
                <a:gd name="connsiteY6" fmla="*/ 257 h 911584"/>
                <a:gd name="connsiteX0" fmla="*/ 448619 w 598884"/>
                <a:gd name="connsiteY0" fmla="*/ 0 h 911584"/>
                <a:gd name="connsiteX1" fmla="*/ 598884 w 598884"/>
                <a:gd name="connsiteY1" fmla="*/ 257 h 911584"/>
                <a:gd name="connsiteX2" fmla="*/ 598884 w 598884"/>
                <a:gd name="connsiteY2" fmla="*/ 911584 h 911584"/>
                <a:gd name="connsiteX3" fmla="*/ 0 w 598884"/>
                <a:gd name="connsiteY3" fmla="*/ 911584 h 911584"/>
                <a:gd name="connsiteX4" fmla="*/ 0 w 598884"/>
                <a:gd name="connsiteY4" fmla="*/ 257 h 911584"/>
                <a:gd name="connsiteX5" fmla="*/ 241886 w 598884"/>
                <a:gd name="connsiteY5" fmla="*/ 91440 h 911584"/>
                <a:gd name="connsiteX0" fmla="*/ 448619 w 598884"/>
                <a:gd name="connsiteY0" fmla="*/ 0 h 911584"/>
                <a:gd name="connsiteX1" fmla="*/ 598884 w 598884"/>
                <a:gd name="connsiteY1" fmla="*/ 257 h 911584"/>
                <a:gd name="connsiteX2" fmla="*/ 598884 w 598884"/>
                <a:gd name="connsiteY2" fmla="*/ 911584 h 911584"/>
                <a:gd name="connsiteX3" fmla="*/ 0 w 598884"/>
                <a:gd name="connsiteY3" fmla="*/ 911584 h 911584"/>
                <a:gd name="connsiteX4" fmla="*/ 0 w 598884"/>
                <a:gd name="connsiteY4" fmla="*/ 257 h 911584"/>
                <a:gd name="connsiteX5" fmla="*/ 150446 w 598884"/>
                <a:gd name="connsiteY5" fmla="*/ 11927 h 911584"/>
                <a:gd name="connsiteX0" fmla="*/ 448619 w 598884"/>
                <a:gd name="connsiteY0" fmla="*/ 0 h 911584"/>
                <a:gd name="connsiteX1" fmla="*/ 598884 w 598884"/>
                <a:gd name="connsiteY1" fmla="*/ 257 h 911584"/>
                <a:gd name="connsiteX2" fmla="*/ 598884 w 598884"/>
                <a:gd name="connsiteY2" fmla="*/ 911584 h 911584"/>
                <a:gd name="connsiteX3" fmla="*/ 0 w 598884"/>
                <a:gd name="connsiteY3" fmla="*/ 911584 h 911584"/>
                <a:gd name="connsiteX4" fmla="*/ 0 w 598884"/>
                <a:gd name="connsiteY4" fmla="*/ 257 h 911584"/>
                <a:gd name="connsiteX5" fmla="*/ 150446 w 598884"/>
                <a:gd name="connsiteY5" fmla="*/ 0 h 91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8884" h="911584">
                  <a:moveTo>
                    <a:pt x="448619" y="0"/>
                  </a:moveTo>
                  <a:lnTo>
                    <a:pt x="598884" y="257"/>
                  </a:lnTo>
                  <a:lnTo>
                    <a:pt x="598884" y="911584"/>
                  </a:lnTo>
                  <a:lnTo>
                    <a:pt x="0" y="911584"/>
                  </a:lnTo>
                  <a:lnTo>
                    <a:pt x="0" y="257"/>
                  </a:lnTo>
                  <a:lnTo>
                    <a:pt x="150446" y="0"/>
                  </a:lnTo>
                </a:path>
              </a:pathLst>
            </a:cu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6" name="Group 25" descr="Outline of a gravestone with a triangular shape on the top">
            <a:extLst>
              <a:ext uri="{FF2B5EF4-FFF2-40B4-BE49-F238E27FC236}">
                <a16:creationId xmlns:a16="http://schemas.microsoft.com/office/drawing/2014/main" id="{0030AB0F-591D-914C-0C78-D98AA5C1724B}"/>
              </a:ext>
            </a:extLst>
          </p:cNvPr>
          <p:cNvGrpSpPr/>
          <p:nvPr/>
        </p:nvGrpSpPr>
        <p:grpSpPr>
          <a:xfrm>
            <a:off x="5251886" y="2342617"/>
            <a:ext cx="608709" cy="1031690"/>
            <a:chOff x="3938036" y="1509239"/>
            <a:chExt cx="608709" cy="1031690"/>
          </a:xfrm>
        </p:grpSpPr>
        <p:sp>
          <p:nvSpPr>
            <p:cNvPr id="27" name="Rectangle 16">
              <a:extLst>
                <a:ext uri="{FF2B5EF4-FFF2-40B4-BE49-F238E27FC236}">
                  <a16:creationId xmlns:a16="http://schemas.microsoft.com/office/drawing/2014/main" id="{E0F7F6B2-DFA9-E526-0422-4B11654E1896}"/>
                </a:ext>
              </a:extLst>
            </p:cNvPr>
            <p:cNvSpPr/>
            <p:nvPr/>
          </p:nvSpPr>
          <p:spPr>
            <a:xfrm>
              <a:off x="3938036" y="1696966"/>
              <a:ext cx="606529" cy="843963"/>
            </a:xfrm>
            <a:custGeom>
              <a:avLst/>
              <a:gdLst>
                <a:gd name="connsiteX0" fmla="*/ 0 w 598884"/>
                <a:gd name="connsiteY0" fmla="*/ 0 h 1073561"/>
                <a:gd name="connsiteX1" fmla="*/ 598884 w 598884"/>
                <a:gd name="connsiteY1" fmla="*/ 0 h 1073561"/>
                <a:gd name="connsiteX2" fmla="*/ 598884 w 598884"/>
                <a:gd name="connsiteY2" fmla="*/ 1073561 h 1073561"/>
                <a:gd name="connsiteX3" fmla="*/ 0 w 598884"/>
                <a:gd name="connsiteY3" fmla="*/ 1073561 h 1073561"/>
                <a:gd name="connsiteX4" fmla="*/ 0 w 598884"/>
                <a:gd name="connsiteY4" fmla="*/ 0 h 1073561"/>
                <a:gd name="connsiteX0" fmla="*/ 598884 w 598884"/>
                <a:gd name="connsiteY0" fmla="*/ 0 h 1073561"/>
                <a:gd name="connsiteX1" fmla="*/ 598884 w 598884"/>
                <a:gd name="connsiteY1" fmla="*/ 1073561 h 1073561"/>
                <a:gd name="connsiteX2" fmla="*/ 0 w 598884"/>
                <a:gd name="connsiteY2" fmla="*/ 1073561 h 1073561"/>
                <a:gd name="connsiteX3" fmla="*/ 91440 w 598884"/>
                <a:gd name="connsiteY3" fmla="*/ 91440 h 1073561"/>
                <a:gd name="connsiteX0" fmla="*/ 598884 w 598884"/>
                <a:gd name="connsiteY0" fmla="*/ 0 h 1073561"/>
                <a:gd name="connsiteX1" fmla="*/ 598884 w 598884"/>
                <a:gd name="connsiteY1" fmla="*/ 1073561 h 1073561"/>
                <a:gd name="connsiteX2" fmla="*/ 0 w 598884"/>
                <a:gd name="connsiteY2" fmla="*/ 1073561 h 1073561"/>
                <a:gd name="connsiteX3" fmla="*/ 6379 w 598884"/>
                <a:gd name="connsiteY3" fmla="*/ 27645 h 1073561"/>
                <a:gd name="connsiteX0" fmla="*/ 598884 w 598884"/>
                <a:gd name="connsiteY0" fmla="*/ 0 h 1073561"/>
                <a:gd name="connsiteX1" fmla="*/ 598884 w 598884"/>
                <a:gd name="connsiteY1" fmla="*/ 1073561 h 1073561"/>
                <a:gd name="connsiteX2" fmla="*/ 0 w 598884"/>
                <a:gd name="connsiteY2" fmla="*/ 1073561 h 1073561"/>
                <a:gd name="connsiteX3" fmla="*/ 6379 w 598884"/>
                <a:gd name="connsiteY3" fmla="*/ 27645 h 1073561"/>
                <a:gd name="connsiteX0" fmla="*/ 598884 w 598884"/>
                <a:gd name="connsiteY0" fmla="*/ 0 h 1073561"/>
                <a:gd name="connsiteX1" fmla="*/ 598884 w 598884"/>
                <a:gd name="connsiteY1" fmla="*/ 1073561 h 1073561"/>
                <a:gd name="connsiteX2" fmla="*/ 0 w 598884"/>
                <a:gd name="connsiteY2" fmla="*/ 1073561 h 1073561"/>
                <a:gd name="connsiteX3" fmla="*/ 770 w 598884"/>
                <a:gd name="connsiteY3" fmla="*/ 27645 h 1073561"/>
                <a:gd name="connsiteX0" fmla="*/ 593274 w 598884"/>
                <a:gd name="connsiteY0" fmla="*/ 177113 h 1045916"/>
                <a:gd name="connsiteX1" fmla="*/ 598884 w 598884"/>
                <a:gd name="connsiteY1" fmla="*/ 1045916 h 1045916"/>
                <a:gd name="connsiteX2" fmla="*/ 0 w 598884"/>
                <a:gd name="connsiteY2" fmla="*/ 1045916 h 1045916"/>
                <a:gd name="connsiteX3" fmla="*/ 770 w 598884"/>
                <a:gd name="connsiteY3" fmla="*/ 0 h 1045916"/>
                <a:gd name="connsiteX0" fmla="*/ 598884 w 598884"/>
                <a:gd name="connsiteY0" fmla="*/ 177113 h 1045916"/>
                <a:gd name="connsiteX1" fmla="*/ 598884 w 598884"/>
                <a:gd name="connsiteY1" fmla="*/ 1045916 h 1045916"/>
                <a:gd name="connsiteX2" fmla="*/ 0 w 598884"/>
                <a:gd name="connsiteY2" fmla="*/ 1045916 h 1045916"/>
                <a:gd name="connsiteX3" fmla="*/ 770 w 598884"/>
                <a:gd name="connsiteY3" fmla="*/ 0 h 1045916"/>
                <a:gd name="connsiteX0" fmla="*/ 600919 w 600919"/>
                <a:gd name="connsiteY0" fmla="*/ 0 h 868803"/>
                <a:gd name="connsiteX1" fmla="*/ 600919 w 600919"/>
                <a:gd name="connsiteY1" fmla="*/ 868803 h 868803"/>
                <a:gd name="connsiteX2" fmla="*/ 2035 w 600919"/>
                <a:gd name="connsiteY2" fmla="*/ 868803 h 868803"/>
                <a:gd name="connsiteX3" fmla="*/ 0 w 600919"/>
                <a:gd name="connsiteY3" fmla="*/ 24840 h 868803"/>
                <a:gd name="connsiteX0" fmla="*/ 606529 w 606529"/>
                <a:gd name="connsiteY0" fmla="*/ 8819 h 843963"/>
                <a:gd name="connsiteX1" fmla="*/ 600919 w 606529"/>
                <a:gd name="connsiteY1" fmla="*/ 843963 h 843963"/>
                <a:gd name="connsiteX2" fmla="*/ 2035 w 606529"/>
                <a:gd name="connsiteY2" fmla="*/ 843963 h 843963"/>
                <a:gd name="connsiteX3" fmla="*/ 0 w 606529"/>
                <a:gd name="connsiteY3" fmla="*/ 0 h 843963"/>
              </a:gdLst>
              <a:ahLst/>
              <a:cxnLst>
                <a:cxn ang="0">
                  <a:pos x="connsiteX0" y="connsiteY0"/>
                </a:cxn>
                <a:cxn ang="0">
                  <a:pos x="connsiteX1" y="connsiteY1"/>
                </a:cxn>
                <a:cxn ang="0">
                  <a:pos x="connsiteX2" y="connsiteY2"/>
                </a:cxn>
                <a:cxn ang="0">
                  <a:pos x="connsiteX3" y="connsiteY3"/>
                </a:cxn>
              </a:cxnLst>
              <a:rect l="l" t="t" r="r" b="b"/>
              <a:pathLst>
                <a:path w="606529" h="843963">
                  <a:moveTo>
                    <a:pt x="606529" y="8819"/>
                  </a:moveTo>
                  <a:lnTo>
                    <a:pt x="600919" y="843963"/>
                  </a:lnTo>
                  <a:lnTo>
                    <a:pt x="2035" y="843963"/>
                  </a:lnTo>
                  <a:cubicBezTo>
                    <a:pt x="2035" y="486109"/>
                    <a:pt x="0" y="0"/>
                    <a:pt x="0" y="0"/>
                  </a:cubicBezTo>
                </a:path>
              </a:pathLst>
            </a:cu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Isosceles Triangle 19">
              <a:extLst>
                <a:ext uri="{FF2B5EF4-FFF2-40B4-BE49-F238E27FC236}">
                  <a16:creationId xmlns:a16="http://schemas.microsoft.com/office/drawing/2014/main" id="{2177B184-D698-277F-BB05-C0E3819581B4}"/>
                </a:ext>
              </a:extLst>
            </p:cNvPr>
            <p:cNvSpPr/>
            <p:nvPr/>
          </p:nvSpPr>
          <p:spPr>
            <a:xfrm>
              <a:off x="3940173" y="1509239"/>
              <a:ext cx="606572" cy="204748"/>
            </a:xfrm>
            <a:custGeom>
              <a:avLst/>
              <a:gdLst>
                <a:gd name="connsiteX0" fmla="*/ 0 w 580653"/>
                <a:gd name="connsiteY0" fmla="*/ 182743 h 182743"/>
                <a:gd name="connsiteX1" fmla="*/ 290327 w 580653"/>
                <a:gd name="connsiteY1" fmla="*/ 0 h 182743"/>
                <a:gd name="connsiteX2" fmla="*/ 580653 w 580653"/>
                <a:gd name="connsiteY2" fmla="*/ 182743 h 182743"/>
                <a:gd name="connsiteX3" fmla="*/ 0 w 580653"/>
                <a:gd name="connsiteY3" fmla="*/ 182743 h 182743"/>
                <a:gd name="connsiteX0" fmla="*/ 0 w 672093"/>
                <a:gd name="connsiteY0" fmla="*/ 182743 h 274183"/>
                <a:gd name="connsiteX1" fmla="*/ 290327 w 672093"/>
                <a:gd name="connsiteY1" fmla="*/ 0 h 274183"/>
                <a:gd name="connsiteX2" fmla="*/ 672093 w 672093"/>
                <a:gd name="connsiteY2" fmla="*/ 274183 h 274183"/>
                <a:gd name="connsiteX0" fmla="*/ 0 w 585141"/>
                <a:gd name="connsiteY0" fmla="*/ 182743 h 192841"/>
                <a:gd name="connsiteX1" fmla="*/ 290327 w 585141"/>
                <a:gd name="connsiteY1" fmla="*/ 0 h 192841"/>
                <a:gd name="connsiteX2" fmla="*/ 585141 w 585141"/>
                <a:gd name="connsiteY2" fmla="*/ 192841 h 192841"/>
                <a:gd name="connsiteX0" fmla="*/ 0 w 597047"/>
                <a:gd name="connsiteY0" fmla="*/ 194650 h 194650"/>
                <a:gd name="connsiteX1" fmla="*/ 302233 w 597047"/>
                <a:gd name="connsiteY1" fmla="*/ 0 h 194650"/>
                <a:gd name="connsiteX2" fmla="*/ 597047 w 597047"/>
                <a:gd name="connsiteY2" fmla="*/ 192841 h 194650"/>
                <a:gd name="connsiteX0" fmla="*/ 0 w 606572"/>
                <a:gd name="connsiteY0" fmla="*/ 194650 h 204748"/>
                <a:gd name="connsiteX1" fmla="*/ 302233 w 606572"/>
                <a:gd name="connsiteY1" fmla="*/ 0 h 204748"/>
                <a:gd name="connsiteX2" fmla="*/ 606572 w 606572"/>
                <a:gd name="connsiteY2" fmla="*/ 204748 h 204748"/>
              </a:gdLst>
              <a:ahLst/>
              <a:cxnLst>
                <a:cxn ang="0">
                  <a:pos x="connsiteX0" y="connsiteY0"/>
                </a:cxn>
                <a:cxn ang="0">
                  <a:pos x="connsiteX1" y="connsiteY1"/>
                </a:cxn>
                <a:cxn ang="0">
                  <a:pos x="connsiteX2" y="connsiteY2"/>
                </a:cxn>
              </a:cxnLst>
              <a:rect l="l" t="t" r="r" b="b"/>
              <a:pathLst>
                <a:path w="606572" h="204748">
                  <a:moveTo>
                    <a:pt x="0" y="194650"/>
                  </a:moveTo>
                  <a:lnTo>
                    <a:pt x="302233" y="0"/>
                  </a:lnTo>
                  <a:cubicBezTo>
                    <a:pt x="399008" y="60914"/>
                    <a:pt x="606572" y="204748"/>
                    <a:pt x="606572" y="204748"/>
                  </a:cubicBezTo>
                </a:path>
              </a:pathLst>
            </a:cu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9" name="Group 28" descr="Outline of a gravestone with flat edges and a little triangle shape on the top">
            <a:extLst>
              <a:ext uri="{FF2B5EF4-FFF2-40B4-BE49-F238E27FC236}">
                <a16:creationId xmlns:a16="http://schemas.microsoft.com/office/drawing/2014/main" id="{C33DC976-EB8F-3CE8-DCD0-563AB58DB2A7}"/>
              </a:ext>
            </a:extLst>
          </p:cNvPr>
          <p:cNvGrpSpPr/>
          <p:nvPr/>
        </p:nvGrpSpPr>
        <p:grpSpPr>
          <a:xfrm>
            <a:off x="6764624" y="2297892"/>
            <a:ext cx="598884" cy="1076415"/>
            <a:chOff x="7287001" y="791309"/>
            <a:chExt cx="598884" cy="1076415"/>
          </a:xfrm>
        </p:grpSpPr>
        <p:sp>
          <p:nvSpPr>
            <p:cNvPr id="30" name="Rectangle 9">
              <a:extLst>
                <a:ext uri="{FF2B5EF4-FFF2-40B4-BE49-F238E27FC236}">
                  <a16:creationId xmlns:a16="http://schemas.microsoft.com/office/drawing/2014/main" id="{48537AED-787E-0BFF-DAF1-763ABC553C01}"/>
                </a:ext>
              </a:extLst>
            </p:cNvPr>
            <p:cNvSpPr/>
            <p:nvPr/>
          </p:nvSpPr>
          <p:spPr>
            <a:xfrm>
              <a:off x="7287001" y="956140"/>
              <a:ext cx="598884" cy="911584"/>
            </a:xfrm>
            <a:custGeom>
              <a:avLst/>
              <a:gdLst>
                <a:gd name="connsiteX0" fmla="*/ 0 w 598884"/>
                <a:gd name="connsiteY0" fmla="*/ 0 h 911327"/>
                <a:gd name="connsiteX1" fmla="*/ 598884 w 598884"/>
                <a:gd name="connsiteY1" fmla="*/ 0 h 911327"/>
                <a:gd name="connsiteX2" fmla="*/ 598884 w 598884"/>
                <a:gd name="connsiteY2" fmla="*/ 911327 h 911327"/>
                <a:gd name="connsiteX3" fmla="*/ 0 w 598884"/>
                <a:gd name="connsiteY3" fmla="*/ 911327 h 911327"/>
                <a:gd name="connsiteX4" fmla="*/ 0 w 598884"/>
                <a:gd name="connsiteY4" fmla="*/ 0 h 911327"/>
                <a:gd name="connsiteX0" fmla="*/ 0 w 598884"/>
                <a:gd name="connsiteY0" fmla="*/ 257 h 911584"/>
                <a:gd name="connsiteX1" fmla="*/ 150446 w 598884"/>
                <a:gd name="connsiteY1" fmla="*/ 0 h 911584"/>
                <a:gd name="connsiteX2" fmla="*/ 598884 w 598884"/>
                <a:gd name="connsiteY2" fmla="*/ 257 h 911584"/>
                <a:gd name="connsiteX3" fmla="*/ 598884 w 598884"/>
                <a:gd name="connsiteY3" fmla="*/ 911584 h 911584"/>
                <a:gd name="connsiteX4" fmla="*/ 0 w 598884"/>
                <a:gd name="connsiteY4" fmla="*/ 911584 h 911584"/>
                <a:gd name="connsiteX5" fmla="*/ 0 w 598884"/>
                <a:gd name="connsiteY5" fmla="*/ 257 h 911584"/>
                <a:gd name="connsiteX0" fmla="*/ 0 w 598884"/>
                <a:gd name="connsiteY0" fmla="*/ 257 h 911584"/>
                <a:gd name="connsiteX1" fmla="*/ 150446 w 598884"/>
                <a:gd name="connsiteY1" fmla="*/ 0 h 911584"/>
                <a:gd name="connsiteX2" fmla="*/ 448619 w 598884"/>
                <a:gd name="connsiteY2" fmla="*/ 0 h 911584"/>
                <a:gd name="connsiteX3" fmla="*/ 598884 w 598884"/>
                <a:gd name="connsiteY3" fmla="*/ 257 h 911584"/>
                <a:gd name="connsiteX4" fmla="*/ 598884 w 598884"/>
                <a:gd name="connsiteY4" fmla="*/ 911584 h 911584"/>
                <a:gd name="connsiteX5" fmla="*/ 0 w 598884"/>
                <a:gd name="connsiteY5" fmla="*/ 911584 h 911584"/>
                <a:gd name="connsiteX6" fmla="*/ 0 w 598884"/>
                <a:gd name="connsiteY6" fmla="*/ 257 h 911584"/>
                <a:gd name="connsiteX0" fmla="*/ 448619 w 598884"/>
                <a:gd name="connsiteY0" fmla="*/ 0 h 911584"/>
                <a:gd name="connsiteX1" fmla="*/ 598884 w 598884"/>
                <a:gd name="connsiteY1" fmla="*/ 257 h 911584"/>
                <a:gd name="connsiteX2" fmla="*/ 598884 w 598884"/>
                <a:gd name="connsiteY2" fmla="*/ 911584 h 911584"/>
                <a:gd name="connsiteX3" fmla="*/ 0 w 598884"/>
                <a:gd name="connsiteY3" fmla="*/ 911584 h 911584"/>
                <a:gd name="connsiteX4" fmla="*/ 0 w 598884"/>
                <a:gd name="connsiteY4" fmla="*/ 257 h 911584"/>
                <a:gd name="connsiteX5" fmla="*/ 241886 w 598884"/>
                <a:gd name="connsiteY5" fmla="*/ 91440 h 911584"/>
                <a:gd name="connsiteX0" fmla="*/ 448619 w 598884"/>
                <a:gd name="connsiteY0" fmla="*/ 0 h 911584"/>
                <a:gd name="connsiteX1" fmla="*/ 598884 w 598884"/>
                <a:gd name="connsiteY1" fmla="*/ 257 h 911584"/>
                <a:gd name="connsiteX2" fmla="*/ 598884 w 598884"/>
                <a:gd name="connsiteY2" fmla="*/ 911584 h 911584"/>
                <a:gd name="connsiteX3" fmla="*/ 0 w 598884"/>
                <a:gd name="connsiteY3" fmla="*/ 911584 h 911584"/>
                <a:gd name="connsiteX4" fmla="*/ 0 w 598884"/>
                <a:gd name="connsiteY4" fmla="*/ 257 h 911584"/>
                <a:gd name="connsiteX5" fmla="*/ 150446 w 598884"/>
                <a:gd name="connsiteY5" fmla="*/ 11927 h 911584"/>
                <a:gd name="connsiteX0" fmla="*/ 448619 w 598884"/>
                <a:gd name="connsiteY0" fmla="*/ 0 h 911584"/>
                <a:gd name="connsiteX1" fmla="*/ 598884 w 598884"/>
                <a:gd name="connsiteY1" fmla="*/ 257 h 911584"/>
                <a:gd name="connsiteX2" fmla="*/ 598884 w 598884"/>
                <a:gd name="connsiteY2" fmla="*/ 911584 h 911584"/>
                <a:gd name="connsiteX3" fmla="*/ 0 w 598884"/>
                <a:gd name="connsiteY3" fmla="*/ 911584 h 911584"/>
                <a:gd name="connsiteX4" fmla="*/ 0 w 598884"/>
                <a:gd name="connsiteY4" fmla="*/ 257 h 911584"/>
                <a:gd name="connsiteX5" fmla="*/ 150446 w 598884"/>
                <a:gd name="connsiteY5" fmla="*/ 0 h 91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8884" h="911584">
                  <a:moveTo>
                    <a:pt x="448619" y="0"/>
                  </a:moveTo>
                  <a:lnTo>
                    <a:pt x="598884" y="257"/>
                  </a:lnTo>
                  <a:lnTo>
                    <a:pt x="598884" y="911584"/>
                  </a:lnTo>
                  <a:lnTo>
                    <a:pt x="0" y="911584"/>
                  </a:lnTo>
                  <a:lnTo>
                    <a:pt x="0" y="257"/>
                  </a:lnTo>
                  <a:lnTo>
                    <a:pt x="150446" y="0"/>
                  </a:lnTo>
                </a:path>
              </a:pathLst>
            </a:cu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1" name="Straight Connector 30">
              <a:extLst>
                <a:ext uri="{FF2B5EF4-FFF2-40B4-BE49-F238E27FC236}">
                  <a16:creationId xmlns:a16="http://schemas.microsoft.com/office/drawing/2014/main" id="{FDCE3714-B495-9580-AB58-61246E1A4726}"/>
                </a:ext>
              </a:extLst>
            </p:cNvPr>
            <p:cNvCxnSpPr>
              <a:cxnSpLocks/>
              <a:stCxn id="30" idx="5"/>
            </p:cNvCxnSpPr>
            <p:nvPr/>
          </p:nvCxnSpPr>
          <p:spPr>
            <a:xfrm flipV="1">
              <a:off x="7437447" y="791309"/>
              <a:ext cx="148996" cy="16483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F9F10E34-D4F4-79AE-E037-878A64182C93}"/>
                </a:ext>
              </a:extLst>
            </p:cNvPr>
            <p:cNvCxnSpPr>
              <a:cxnSpLocks/>
            </p:cNvCxnSpPr>
            <p:nvPr/>
          </p:nvCxnSpPr>
          <p:spPr>
            <a:xfrm flipH="1" flipV="1">
              <a:off x="7587167" y="793700"/>
              <a:ext cx="148996" cy="16483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3" name="Freeform: Shape 32" descr="Outline of a gravestone with an asymmetrical shape on the top">
            <a:extLst>
              <a:ext uri="{FF2B5EF4-FFF2-40B4-BE49-F238E27FC236}">
                <a16:creationId xmlns:a16="http://schemas.microsoft.com/office/drawing/2014/main" id="{420299C4-CB78-6814-E6F5-BB8AA14D26CE}"/>
              </a:ext>
            </a:extLst>
          </p:cNvPr>
          <p:cNvSpPr/>
          <p:nvPr/>
        </p:nvSpPr>
        <p:spPr>
          <a:xfrm>
            <a:off x="8243377" y="2302958"/>
            <a:ext cx="600501" cy="1071349"/>
          </a:xfrm>
          <a:custGeom>
            <a:avLst/>
            <a:gdLst>
              <a:gd name="connsiteX0" fmla="*/ 593678 w 600501"/>
              <a:gd name="connsiteY0" fmla="*/ 1071349 h 1071349"/>
              <a:gd name="connsiteX1" fmla="*/ 0 w 600501"/>
              <a:gd name="connsiteY1" fmla="*/ 1071349 h 1071349"/>
              <a:gd name="connsiteX2" fmla="*/ 3412 w 600501"/>
              <a:gd name="connsiteY2" fmla="*/ 259307 h 1071349"/>
              <a:gd name="connsiteX3" fmla="*/ 423081 w 600501"/>
              <a:gd name="connsiteY3" fmla="*/ 0 h 1071349"/>
              <a:gd name="connsiteX4" fmla="*/ 600501 w 600501"/>
              <a:gd name="connsiteY4" fmla="*/ 235424 h 1071349"/>
              <a:gd name="connsiteX5" fmla="*/ 593678 w 600501"/>
              <a:gd name="connsiteY5" fmla="*/ 1071349 h 1071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0501" h="1071349">
                <a:moveTo>
                  <a:pt x="593678" y="1071349"/>
                </a:moveTo>
                <a:lnTo>
                  <a:pt x="0" y="1071349"/>
                </a:lnTo>
                <a:cubicBezTo>
                  <a:pt x="1137" y="800668"/>
                  <a:pt x="2275" y="529988"/>
                  <a:pt x="3412" y="259307"/>
                </a:cubicBezTo>
                <a:lnTo>
                  <a:pt x="423081" y="0"/>
                </a:lnTo>
                <a:lnTo>
                  <a:pt x="600501" y="235424"/>
                </a:lnTo>
                <a:cubicBezTo>
                  <a:pt x="598227" y="514066"/>
                  <a:pt x="595952" y="792707"/>
                  <a:pt x="593678" y="1071349"/>
                </a:cubicBezTo>
                <a:close/>
              </a:path>
            </a:pathLst>
          </a:cu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Freeform: Shape 33" descr="Outline of a gravestone with an asymmetrical shape on the top">
            <a:extLst>
              <a:ext uri="{FF2B5EF4-FFF2-40B4-BE49-F238E27FC236}">
                <a16:creationId xmlns:a16="http://schemas.microsoft.com/office/drawing/2014/main" id="{77B46C46-F00F-CB75-08C2-64AEF3FB3D44}"/>
              </a:ext>
            </a:extLst>
          </p:cNvPr>
          <p:cNvSpPr/>
          <p:nvPr/>
        </p:nvSpPr>
        <p:spPr>
          <a:xfrm>
            <a:off x="9753943" y="2302046"/>
            <a:ext cx="598679" cy="1072261"/>
          </a:xfrm>
          <a:custGeom>
            <a:avLst/>
            <a:gdLst>
              <a:gd name="connsiteX0" fmla="*/ 598679 w 598679"/>
              <a:gd name="connsiteY0" fmla="*/ 1072261 h 1072261"/>
              <a:gd name="connsiteX1" fmla="*/ 0 w 598679"/>
              <a:gd name="connsiteY1" fmla="*/ 1072261 h 1072261"/>
              <a:gd name="connsiteX2" fmla="*/ 0 w 598679"/>
              <a:gd name="connsiteY2" fmla="*/ 0 h 1072261"/>
              <a:gd name="connsiteX3" fmla="*/ 411033 w 598679"/>
              <a:gd name="connsiteY3" fmla="*/ 0 h 1072261"/>
              <a:gd name="connsiteX4" fmla="*/ 411033 w 598679"/>
              <a:gd name="connsiteY4" fmla="*/ 59570 h 1072261"/>
              <a:gd name="connsiteX5" fmla="*/ 461668 w 598679"/>
              <a:gd name="connsiteY5" fmla="*/ 59570 h 1072261"/>
              <a:gd name="connsiteX6" fmla="*/ 464646 w 598679"/>
              <a:gd name="connsiteY6" fmla="*/ 125097 h 1072261"/>
              <a:gd name="connsiteX7" fmla="*/ 539109 w 598679"/>
              <a:gd name="connsiteY7" fmla="*/ 131054 h 1072261"/>
              <a:gd name="connsiteX8" fmla="*/ 548044 w 598679"/>
              <a:gd name="connsiteY8" fmla="*/ 187646 h 1072261"/>
              <a:gd name="connsiteX9" fmla="*/ 595700 w 598679"/>
              <a:gd name="connsiteY9" fmla="*/ 187646 h 1072261"/>
              <a:gd name="connsiteX10" fmla="*/ 598679 w 598679"/>
              <a:gd name="connsiteY10" fmla="*/ 1072261 h 1072261"/>
              <a:gd name="connsiteX0" fmla="*/ 598679 w 598679"/>
              <a:gd name="connsiteY0" fmla="*/ 1072261 h 1072261"/>
              <a:gd name="connsiteX1" fmla="*/ 0 w 598679"/>
              <a:gd name="connsiteY1" fmla="*/ 1072261 h 1072261"/>
              <a:gd name="connsiteX2" fmla="*/ 0 w 598679"/>
              <a:gd name="connsiteY2" fmla="*/ 0 h 1072261"/>
              <a:gd name="connsiteX3" fmla="*/ 411033 w 598679"/>
              <a:gd name="connsiteY3" fmla="*/ 0 h 1072261"/>
              <a:gd name="connsiteX4" fmla="*/ 411033 w 598679"/>
              <a:gd name="connsiteY4" fmla="*/ 59570 h 1072261"/>
              <a:gd name="connsiteX5" fmla="*/ 461668 w 598679"/>
              <a:gd name="connsiteY5" fmla="*/ 59570 h 1072261"/>
              <a:gd name="connsiteX6" fmla="*/ 464646 w 598679"/>
              <a:gd name="connsiteY6" fmla="*/ 125097 h 1072261"/>
              <a:gd name="connsiteX7" fmla="*/ 539109 w 598679"/>
              <a:gd name="connsiteY7" fmla="*/ 131054 h 1072261"/>
              <a:gd name="connsiteX8" fmla="*/ 530173 w 598679"/>
              <a:gd name="connsiteY8" fmla="*/ 187646 h 1072261"/>
              <a:gd name="connsiteX9" fmla="*/ 595700 w 598679"/>
              <a:gd name="connsiteY9" fmla="*/ 187646 h 1072261"/>
              <a:gd name="connsiteX10" fmla="*/ 598679 w 598679"/>
              <a:gd name="connsiteY10" fmla="*/ 1072261 h 1072261"/>
              <a:gd name="connsiteX0" fmla="*/ 598679 w 598679"/>
              <a:gd name="connsiteY0" fmla="*/ 1072261 h 1072261"/>
              <a:gd name="connsiteX1" fmla="*/ 0 w 598679"/>
              <a:gd name="connsiteY1" fmla="*/ 1072261 h 1072261"/>
              <a:gd name="connsiteX2" fmla="*/ 0 w 598679"/>
              <a:gd name="connsiteY2" fmla="*/ 0 h 1072261"/>
              <a:gd name="connsiteX3" fmla="*/ 411033 w 598679"/>
              <a:gd name="connsiteY3" fmla="*/ 0 h 1072261"/>
              <a:gd name="connsiteX4" fmla="*/ 411033 w 598679"/>
              <a:gd name="connsiteY4" fmla="*/ 59570 h 1072261"/>
              <a:gd name="connsiteX5" fmla="*/ 461668 w 598679"/>
              <a:gd name="connsiteY5" fmla="*/ 59570 h 1072261"/>
              <a:gd name="connsiteX6" fmla="*/ 464646 w 598679"/>
              <a:gd name="connsiteY6" fmla="*/ 125097 h 1072261"/>
              <a:gd name="connsiteX7" fmla="*/ 530173 w 598679"/>
              <a:gd name="connsiteY7" fmla="*/ 131054 h 1072261"/>
              <a:gd name="connsiteX8" fmla="*/ 530173 w 598679"/>
              <a:gd name="connsiteY8" fmla="*/ 187646 h 1072261"/>
              <a:gd name="connsiteX9" fmla="*/ 595700 w 598679"/>
              <a:gd name="connsiteY9" fmla="*/ 187646 h 1072261"/>
              <a:gd name="connsiteX10" fmla="*/ 598679 w 598679"/>
              <a:gd name="connsiteY10" fmla="*/ 1072261 h 1072261"/>
              <a:gd name="connsiteX0" fmla="*/ 598679 w 598679"/>
              <a:gd name="connsiteY0" fmla="*/ 1072261 h 1072261"/>
              <a:gd name="connsiteX1" fmla="*/ 0 w 598679"/>
              <a:gd name="connsiteY1" fmla="*/ 1072261 h 1072261"/>
              <a:gd name="connsiteX2" fmla="*/ 0 w 598679"/>
              <a:gd name="connsiteY2" fmla="*/ 0 h 1072261"/>
              <a:gd name="connsiteX3" fmla="*/ 411033 w 598679"/>
              <a:gd name="connsiteY3" fmla="*/ 0 h 1072261"/>
              <a:gd name="connsiteX4" fmla="*/ 411033 w 598679"/>
              <a:gd name="connsiteY4" fmla="*/ 59570 h 1072261"/>
              <a:gd name="connsiteX5" fmla="*/ 461668 w 598679"/>
              <a:gd name="connsiteY5" fmla="*/ 59570 h 1072261"/>
              <a:gd name="connsiteX6" fmla="*/ 464646 w 598679"/>
              <a:gd name="connsiteY6" fmla="*/ 125097 h 1072261"/>
              <a:gd name="connsiteX7" fmla="*/ 532554 w 598679"/>
              <a:gd name="connsiteY7" fmla="*/ 126291 h 1072261"/>
              <a:gd name="connsiteX8" fmla="*/ 530173 w 598679"/>
              <a:gd name="connsiteY8" fmla="*/ 187646 h 1072261"/>
              <a:gd name="connsiteX9" fmla="*/ 595700 w 598679"/>
              <a:gd name="connsiteY9" fmla="*/ 187646 h 1072261"/>
              <a:gd name="connsiteX10" fmla="*/ 598679 w 598679"/>
              <a:gd name="connsiteY10" fmla="*/ 1072261 h 1072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98679" h="1072261">
                <a:moveTo>
                  <a:pt x="598679" y="1072261"/>
                </a:moveTo>
                <a:lnTo>
                  <a:pt x="0" y="1072261"/>
                </a:lnTo>
                <a:lnTo>
                  <a:pt x="0" y="0"/>
                </a:lnTo>
                <a:lnTo>
                  <a:pt x="411033" y="0"/>
                </a:lnTo>
                <a:lnTo>
                  <a:pt x="411033" y="59570"/>
                </a:lnTo>
                <a:lnTo>
                  <a:pt x="461668" y="59570"/>
                </a:lnTo>
                <a:lnTo>
                  <a:pt x="464646" y="125097"/>
                </a:lnTo>
                <a:lnTo>
                  <a:pt x="532554" y="126291"/>
                </a:lnTo>
                <a:cubicBezTo>
                  <a:pt x="531760" y="146743"/>
                  <a:pt x="530967" y="167194"/>
                  <a:pt x="530173" y="187646"/>
                </a:cubicBezTo>
                <a:lnTo>
                  <a:pt x="595700" y="187646"/>
                </a:lnTo>
                <a:lnTo>
                  <a:pt x="598679" y="1072261"/>
                </a:lnTo>
                <a:close/>
              </a:path>
            </a:pathLst>
          </a:cu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9" name="Group 18" descr="Outline of a gravestone with curved top">
            <a:extLst>
              <a:ext uri="{FF2B5EF4-FFF2-40B4-BE49-F238E27FC236}">
                <a16:creationId xmlns:a16="http://schemas.microsoft.com/office/drawing/2014/main" id="{FE7A4E81-2F03-76C2-747F-02A9B42A5B50}"/>
              </a:ext>
            </a:extLst>
          </p:cNvPr>
          <p:cNvGrpSpPr/>
          <p:nvPr/>
        </p:nvGrpSpPr>
        <p:grpSpPr>
          <a:xfrm>
            <a:off x="769903" y="4284751"/>
            <a:ext cx="604494" cy="1165183"/>
            <a:chOff x="5774672" y="699688"/>
            <a:chExt cx="604494" cy="1165183"/>
          </a:xfrm>
        </p:grpSpPr>
        <p:sp>
          <p:nvSpPr>
            <p:cNvPr id="20" name="Rectangle 16">
              <a:extLst>
                <a:ext uri="{FF2B5EF4-FFF2-40B4-BE49-F238E27FC236}">
                  <a16:creationId xmlns:a16="http://schemas.microsoft.com/office/drawing/2014/main" id="{0EA7C6C9-CFD8-21FB-9ACB-BFC0811BF6BF}"/>
                </a:ext>
              </a:extLst>
            </p:cNvPr>
            <p:cNvSpPr/>
            <p:nvPr/>
          </p:nvSpPr>
          <p:spPr>
            <a:xfrm>
              <a:off x="5774672" y="912202"/>
              <a:ext cx="604494" cy="952669"/>
            </a:xfrm>
            <a:custGeom>
              <a:avLst/>
              <a:gdLst>
                <a:gd name="connsiteX0" fmla="*/ 0 w 598884"/>
                <a:gd name="connsiteY0" fmla="*/ 0 h 1073561"/>
                <a:gd name="connsiteX1" fmla="*/ 598884 w 598884"/>
                <a:gd name="connsiteY1" fmla="*/ 0 h 1073561"/>
                <a:gd name="connsiteX2" fmla="*/ 598884 w 598884"/>
                <a:gd name="connsiteY2" fmla="*/ 1073561 h 1073561"/>
                <a:gd name="connsiteX3" fmla="*/ 0 w 598884"/>
                <a:gd name="connsiteY3" fmla="*/ 1073561 h 1073561"/>
                <a:gd name="connsiteX4" fmla="*/ 0 w 598884"/>
                <a:gd name="connsiteY4" fmla="*/ 0 h 1073561"/>
                <a:gd name="connsiteX0" fmla="*/ 598884 w 598884"/>
                <a:gd name="connsiteY0" fmla="*/ 0 h 1073561"/>
                <a:gd name="connsiteX1" fmla="*/ 598884 w 598884"/>
                <a:gd name="connsiteY1" fmla="*/ 1073561 h 1073561"/>
                <a:gd name="connsiteX2" fmla="*/ 0 w 598884"/>
                <a:gd name="connsiteY2" fmla="*/ 1073561 h 1073561"/>
                <a:gd name="connsiteX3" fmla="*/ 91440 w 598884"/>
                <a:gd name="connsiteY3" fmla="*/ 91440 h 1073561"/>
                <a:gd name="connsiteX0" fmla="*/ 598884 w 598884"/>
                <a:gd name="connsiteY0" fmla="*/ 0 h 1073561"/>
                <a:gd name="connsiteX1" fmla="*/ 598884 w 598884"/>
                <a:gd name="connsiteY1" fmla="*/ 1073561 h 1073561"/>
                <a:gd name="connsiteX2" fmla="*/ 0 w 598884"/>
                <a:gd name="connsiteY2" fmla="*/ 1073561 h 1073561"/>
                <a:gd name="connsiteX3" fmla="*/ 6379 w 598884"/>
                <a:gd name="connsiteY3" fmla="*/ 27645 h 1073561"/>
                <a:gd name="connsiteX0" fmla="*/ 598884 w 598884"/>
                <a:gd name="connsiteY0" fmla="*/ 0 h 1073561"/>
                <a:gd name="connsiteX1" fmla="*/ 598884 w 598884"/>
                <a:gd name="connsiteY1" fmla="*/ 1073561 h 1073561"/>
                <a:gd name="connsiteX2" fmla="*/ 0 w 598884"/>
                <a:gd name="connsiteY2" fmla="*/ 1073561 h 1073561"/>
                <a:gd name="connsiteX3" fmla="*/ 6379 w 598884"/>
                <a:gd name="connsiteY3" fmla="*/ 27645 h 1073561"/>
                <a:gd name="connsiteX0" fmla="*/ 598884 w 598884"/>
                <a:gd name="connsiteY0" fmla="*/ 0 h 1073561"/>
                <a:gd name="connsiteX1" fmla="*/ 598884 w 598884"/>
                <a:gd name="connsiteY1" fmla="*/ 1073561 h 1073561"/>
                <a:gd name="connsiteX2" fmla="*/ 0 w 598884"/>
                <a:gd name="connsiteY2" fmla="*/ 1073561 h 1073561"/>
                <a:gd name="connsiteX3" fmla="*/ 770 w 598884"/>
                <a:gd name="connsiteY3" fmla="*/ 27645 h 1073561"/>
                <a:gd name="connsiteX0" fmla="*/ 593274 w 598884"/>
                <a:gd name="connsiteY0" fmla="*/ 177113 h 1045916"/>
                <a:gd name="connsiteX1" fmla="*/ 598884 w 598884"/>
                <a:gd name="connsiteY1" fmla="*/ 1045916 h 1045916"/>
                <a:gd name="connsiteX2" fmla="*/ 0 w 598884"/>
                <a:gd name="connsiteY2" fmla="*/ 1045916 h 1045916"/>
                <a:gd name="connsiteX3" fmla="*/ 770 w 598884"/>
                <a:gd name="connsiteY3" fmla="*/ 0 h 1045916"/>
                <a:gd name="connsiteX0" fmla="*/ 598884 w 598884"/>
                <a:gd name="connsiteY0" fmla="*/ 177113 h 1045916"/>
                <a:gd name="connsiteX1" fmla="*/ 598884 w 598884"/>
                <a:gd name="connsiteY1" fmla="*/ 1045916 h 1045916"/>
                <a:gd name="connsiteX2" fmla="*/ 0 w 598884"/>
                <a:gd name="connsiteY2" fmla="*/ 1045916 h 1045916"/>
                <a:gd name="connsiteX3" fmla="*/ 770 w 598884"/>
                <a:gd name="connsiteY3" fmla="*/ 0 h 1045916"/>
                <a:gd name="connsiteX0" fmla="*/ 600919 w 600919"/>
                <a:gd name="connsiteY0" fmla="*/ 0 h 868803"/>
                <a:gd name="connsiteX1" fmla="*/ 600919 w 600919"/>
                <a:gd name="connsiteY1" fmla="*/ 868803 h 868803"/>
                <a:gd name="connsiteX2" fmla="*/ 2035 w 600919"/>
                <a:gd name="connsiteY2" fmla="*/ 868803 h 868803"/>
                <a:gd name="connsiteX3" fmla="*/ 0 w 600919"/>
                <a:gd name="connsiteY3" fmla="*/ 24840 h 868803"/>
                <a:gd name="connsiteX0" fmla="*/ 606529 w 606529"/>
                <a:gd name="connsiteY0" fmla="*/ 8819 h 843963"/>
                <a:gd name="connsiteX1" fmla="*/ 600919 w 606529"/>
                <a:gd name="connsiteY1" fmla="*/ 843963 h 843963"/>
                <a:gd name="connsiteX2" fmla="*/ 2035 w 606529"/>
                <a:gd name="connsiteY2" fmla="*/ 843963 h 843963"/>
                <a:gd name="connsiteX3" fmla="*/ 0 w 606529"/>
                <a:gd name="connsiteY3" fmla="*/ 0 h 843963"/>
                <a:gd name="connsiteX0" fmla="*/ 604494 w 604494"/>
                <a:gd name="connsiteY0" fmla="*/ 0 h 835144"/>
                <a:gd name="connsiteX1" fmla="*/ 598884 w 604494"/>
                <a:gd name="connsiteY1" fmla="*/ 835144 h 835144"/>
                <a:gd name="connsiteX2" fmla="*/ 0 w 604494"/>
                <a:gd name="connsiteY2" fmla="*/ 835144 h 835144"/>
                <a:gd name="connsiteX3" fmla="*/ 2727 w 604494"/>
                <a:gd name="connsiteY3" fmla="*/ 12612 h 835144"/>
              </a:gdLst>
              <a:ahLst/>
              <a:cxnLst>
                <a:cxn ang="0">
                  <a:pos x="connsiteX0" y="connsiteY0"/>
                </a:cxn>
                <a:cxn ang="0">
                  <a:pos x="connsiteX1" y="connsiteY1"/>
                </a:cxn>
                <a:cxn ang="0">
                  <a:pos x="connsiteX2" y="connsiteY2"/>
                </a:cxn>
                <a:cxn ang="0">
                  <a:pos x="connsiteX3" y="connsiteY3"/>
                </a:cxn>
              </a:cxnLst>
              <a:rect l="l" t="t" r="r" b="b"/>
              <a:pathLst>
                <a:path w="604494" h="835144">
                  <a:moveTo>
                    <a:pt x="604494" y="0"/>
                  </a:moveTo>
                  <a:lnTo>
                    <a:pt x="598884" y="835144"/>
                  </a:lnTo>
                  <a:lnTo>
                    <a:pt x="0" y="835144"/>
                  </a:lnTo>
                  <a:cubicBezTo>
                    <a:pt x="0" y="477290"/>
                    <a:pt x="2727" y="12612"/>
                    <a:pt x="2727" y="12612"/>
                  </a:cubicBezTo>
                </a:path>
              </a:pathLst>
            </a:cu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Arc 28">
              <a:extLst>
                <a:ext uri="{FF2B5EF4-FFF2-40B4-BE49-F238E27FC236}">
                  <a16:creationId xmlns:a16="http://schemas.microsoft.com/office/drawing/2014/main" id="{B727C1EC-1ADB-B04B-B9CC-D0353CE85EB0}"/>
                </a:ext>
              </a:extLst>
            </p:cNvPr>
            <p:cNvSpPr/>
            <p:nvPr/>
          </p:nvSpPr>
          <p:spPr>
            <a:xfrm rot="18797387">
              <a:off x="5864658" y="710257"/>
              <a:ext cx="444285" cy="423148"/>
            </a:xfrm>
            <a:custGeom>
              <a:avLst/>
              <a:gdLst>
                <a:gd name="connsiteX0" fmla="*/ 423519 w 847039"/>
                <a:gd name="connsiteY0" fmla="*/ 0 h 860556"/>
                <a:gd name="connsiteX1" fmla="*/ 847039 w 847039"/>
                <a:gd name="connsiteY1" fmla="*/ 430278 h 860556"/>
                <a:gd name="connsiteX2" fmla="*/ 423520 w 847039"/>
                <a:gd name="connsiteY2" fmla="*/ 430278 h 860556"/>
                <a:gd name="connsiteX3" fmla="*/ 423519 w 847039"/>
                <a:gd name="connsiteY3" fmla="*/ 0 h 860556"/>
                <a:gd name="connsiteX0" fmla="*/ 423519 w 847039"/>
                <a:gd name="connsiteY0" fmla="*/ 0 h 860556"/>
                <a:gd name="connsiteX1" fmla="*/ 847039 w 847039"/>
                <a:gd name="connsiteY1" fmla="*/ 430278 h 860556"/>
                <a:gd name="connsiteX0" fmla="*/ 0 w 423520"/>
                <a:gd name="connsiteY0" fmla="*/ 0 h 430278"/>
                <a:gd name="connsiteX1" fmla="*/ 423520 w 423520"/>
                <a:gd name="connsiteY1" fmla="*/ 430278 h 430278"/>
                <a:gd name="connsiteX2" fmla="*/ 1 w 423520"/>
                <a:gd name="connsiteY2" fmla="*/ 430278 h 430278"/>
                <a:gd name="connsiteX3" fmla="*/ 0 w 423520"/>
                <a:gd name="connsiteY3" fmla="*/ 0 h 430278"/>
                <a:gd name="connsiteX0" fmla="*/ 0 w 423520"/>
                <a:gd name="connsiteY0" fmla="*/ 0 h 430278"/>
                <a:gd name="connsiteX1" fmla="*/ 415456 w 423520"/>
                <a:gd name="connsiteY1" fmla="*/ 418246 h 430278"/>
                <a:gd name="connsiteX0" fmla="*/ 0 w 423520"/>
                <a:gd name="connsiteY0" fmla="*/ 23563 h 453841"/>
                <a:gd name="connsiteX1" fmla="*/ 423520 w 423520"/>
                <a:gd name="connsiteY1" fmla="*/ 453841 h 453841"/>
                <a:gd name="connsiteX2" fmla="*/ 1 w 423520"/>
                <a:gd name="connsiteY2" fmla="*/ 453841 h 453841"/>
                <a:gd name="connsiteX3" fmla="*/ 0 w 423520"/>
                <a:gd name="connsiteY3" fmla="*/ 23563 h 453841"/>
                <a:gd name="connsiteX0" fmla="*/ 703 w 423520"/>
                <a:gd name="connsiteY0" fmla="*/ 0 h 453841"/>
                <a:gd name="connsiteX1" fmla="*/ 415456 w 423520"/>
                <a:gd name="connsiteY1" fmla="*/ 441809 h 453841"/>
                <a:gd name="connsiteX0" fmla="*/ 1332 w 424852"/>
                <a:gd name="connsiteY0" fmla="*/ 11831 h 442109"/>
                <a:gd name="connsiteX1" fmla="*/ 424852 w 424852"/>
                <a:gd name="connsiteY1" fmla="*/ 442109 h 442109"/>
                <a:gd name="connsiteX2" fmla="*/ 1333 w 424852"/>
                <a:gd name="connsiteY2" fmla="*/ 442109 h 442109"/>
                <a:gd name="connsiteX3" fmla="*/ 1332 w 424852"/>
                <a:gd name="connsiteY3" fmla="*/ 11831 h 442109"/>
                <a:gd name="connsiteX0" fmla="*/ 0 w 424852"/>
                <a:gd name="connsiteY0" fmla="*/ 0 h 442109"/>
                <a:gd name="connsiteX1" fmla="*/ 416788 w 424852"/>
                <a:gd name="connsiteY1" fmla="*/ 430077 h 442109"/>
                <a:gd name="connsiteX0" fmla="*/ 1332 w 424852"/>
                <a:gd name="connsiteY0" fmla="*/ 11831 h 442109"/>
                <a:gd name="connsiteX1" fmla="*/ 424852 w 424852"/>
                <a:gd name="connsiteY1" fmla="*/ 442109 h 442109"/>
                <a:gd name="connsiteX2" fmla="*/ 1333 w 424852"/>
                <a:gd name="connsiteY2" fmla="*/ 442109 h 442109"/>
                <a:gd name="connsiteX3" fmla="*/ 1332 w 424852"/>
                <a:gd name="connsiteY3" fmla="*/ 11831 h 442109"/>
                <a:gd name="connsiteX0" fmla="*/ 0 w 424852"/>
                <a:gd name="connsiteY0" fmla="*/ 0 h 442109"/>
                <a:gd name="connsiteX1" fmla="*/ 416788 w 424852"/>
                <a:gd name="connsiteY1" fmla="*/ 430077 h 442109"/>
              </a:gdLst>
              <a:ahLst/>
              <a:cxnLst>
                <a:cxn ang="0">
                  <a:pos x="connsiteX0" y="connsiteY0"/>
                </a:cxn>
                <a:cxn ang="0">
                  <a:pos x="connsiteX1" y="connsiteY1"/>
                </a:cxn>
              </a:cxnLst>
              <a:rect l="l" t="t" r="r" b="b"/>
              <a:pathLst>
                <a:path w="424852" h="442109" stroke="0" extrusionOk="0">
                  <a:moveTo>
                    <a:pt x="1332" y="11831"/>
                  </a:moveTo>
                  <a:cubicBezTo>
                    <a:pt x="235236" y="11831"/>
                    <a:pt x="424852" y="204473"/>
                    <a:pt x="424852" y="442109"/>
                  </a:cubicBezTo>
                  <a:lnTo>
                    <a:pt x="1333" y="442109"/>
                  </a:lnTo>
                  <a:cubicBezTo>
                    <a:pt x="1333" y="298683"/>
                    <a:pt x="1332" y="155257"/>
                    <a:pt x="1332" y="11831"/>
                  </a:cubicBezTo>
                  <a:close/>
                </a:path>
                <a:path w="424852" h="442109" fill="none">
                  <a:moveTo>
                    <a:pt x="0" y="0"/>
                  </a:moveTo>
                  <a:cubicBezTo>
                    <a:pt x="233904" y="0"/>
                    <a:pt x="416788" y="192441"/>
                    <a:pt x="416788" y="430077"/>
                  </a:cubicBezTo>
                </a:path>
              </a:pathLst>
            </a:cu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grpSp>
        <p:nvGrpSpPr>
          <p:cNvPr id="22" name="Group 21" descr="Outline of a gravestone with a concave point shape on top">
            <a:extLst>
              <a:ext uri="{FF2B5EF4-FFF2-40B4-BE49-F238E27FC236}">
                <a16:creationId xmlns:a16="http://schemas.microsoft.com/office/drawing/2014/main" id="{2D03DD52-8DF1-177C-1280-2EE863D0EFD7}"/>
              </a:ext>
            </a:extLst>
          </p:cNvPr>
          <p:cNvGrpSpPr/>
          <p:nvPr/>
        </p:nvGrpSpPr>
        <p:grpSpPr>
          <a:xfrm>
            <a:off x="2283286" y="4412620"/>
            <a:ext cx="604494" cy="1045925"/>
            <a:chOff x="5295047" y="1487725"/>
            <a:chExt cx="604494" cy="1045925"/>
          </a:xfrm>
        </p:grpSpPr>
        <p:sp>
          <p:nvSpPr>
            <p:cNvPr id="23" name="Rectangle 16">
              <a:extLst>
                <a:ext uri="{FF2B5EF4-FFF2-40B4-BE49-F238E27FC236}">
                  <a16:creationId xmlns:a16="http://schemas.microsoft.com/office/drawing/2014/main" id="{D2A33C8F-196F-5465-518F-5FDDD38EF4E9}"/>
                </a:ext>
              </a:extLst>
            </p:cNvPr>
            <p:cNvSpPr/>
            <p:nvPr/>
          </p:nvSpPr>
          <p:spPr>
            <a:xfrm>
              <a:off x="5295047" y="1698506"/>
              <a:ext cx="604494" cy="835144"/>
            </a:xfrm>
            <a:custGeom>
              <a:avLst/>
              <a:gdLst>
                <a:gd name="connsiteX0" fmla="*/ 0 w 598884"/>
                <a:gd name="connsiteY0" fmla="*/ 0 h 1073561"/>
                <a:gd name="connsiteX1" fmla="*/ 598884 w 598884"/>
                <a:gd name="connsiteY1" fmla="*/ 0 h 1073561"/>
                <a:gd name="connsiteX2" fmla="*/ 598884 w 598884"/>
                <a:gd name="connsiteY2" fmla="*/ 1073561 h 1073561"/>
                <a:gd name="connsiteX3" fmla="*/ 0 w 598884"/>
                <a:gd name="connsiteY3" fmla="*/ 1073561 h 1073561"/>
                <a:gd name="connsiteX4" fmla="*/ 0 w 598884"/>
                <a:gd name="connsiteY4" fmla="*/ 0 h 1073561"/>
                <a:gd name="connsiteX0" fmla="*/ 598884 w 598884"/>
                <a:gd name="connsiteY0" fmla="*/ 0 h 1073561"/>
                <a:gd name="connsiteX1" fmla="*/ 598884 w 598884"/>
                <a:gd name="connsiteY1" fmla="*/ 1073561 h 1073561"/>
                <a:gd name="connsiteX2" fmla="*/ 0 w 598884"/>
                <a:gd name="connsiteY2" fmla="*/ 1073561 h 1073561"/>
                <a:gd name="connsiteX3" fmla="*/ 91440 w 598884"/>
                <a:gd name="connsiteY3" fmla="*/ 91440 h 1073561"/>
                <a:gd name="connsiteX0" fmla="*/ 598884 w 598884"/>
                <a:gd name="connsiteY0" fmla="*/ 0 h 1073561"/>
                <a:gd name="connsiteX1" fmla="*/ 598884 w 598884"/>
                <a:gd name="connsiteY1" fmla="*/ 1073561 h 1073561"/>
                <a:gd name="connsiteX2" fmla="*/ 0 w 598884"/>
                <a:gd name="connsiteY2" fmla="*/ 1073561 h 1073561"/>
                <a:gd name="connsiteX3" fmla="*/ 6379 w 598884"/>
                <a:gd name="connsiteY3" fmla="*/ 27645 h 1073561"/>
                <a:gd name="connsiteX0" fmla="*/ 598884 w 598884"/>
                <a:gd name="connsiteY0" fmla="*/ 0 h 1073561"/>
                <a:gd name="connsiteX1" fmla="*/ 598884 w 598884"/>
                <a:gd name="connsiteY1" fmla="*/ 1073561 h 1073561"/>
                <a:gd name="connsiteX2" fmla="*/ 0 w 598884"/>
                <a:gd name="connsiteY2" fmla="*/ 1073561 h 1073561"/>
                <a:gd name="connsiteX3" fmla="*/ 6379 w 598884"/>
                <a:gd name="connsiteY3" fmla="*/ 27645 h 1073561"/>
                <a:gd name="connsiteX0" fmla="*/ 598884 w 598884"/>
                <a:gd name="connsiteY0" fmla="*/ 0 h 1073561"/>
                <a:gd name="connsiteX1" fmla="*/ 598884 w 598884"/>
                <a:gd name="connsiteY1" fmla="*/ 1073561 h 1073561"/>
                <a:gd name="connsiteX2" fmla="*/ 0 w 598884"/>
                <a:gd name="connsiteY2" fmla="*/ 1073561 h 1073561"/>
                <a:gd name="connsiteX3" fmla="*/ 770 w 598884"/>
                <a:gd name="connsiteY3" fmla="*/ 27645 h 1073561"/>
                <a:gd name="connsiteX0" fmla="*/ 593274 w 598884"/>
                <a:gd name="connsiteY0" fmla="*/ 177113 h 1045916"/>
                <a:gd name="connsiteX1" fmla="*/ 598884 w 598884"/>
                <a:gd name="connsiteY1" fmla="*/ 1045916 h 1045916"/>
                <a:gd name="connsiteX2" fmla="*/ 0 w 598884"/>
                <a:gd name="connsiteY2" fmla="*/ 1045916 h 1045916"/>
                <a:gd name="connsiteX3" fmla="*/ 770 w 598884"/>
                <a:gd name="connsiteY3" fmla="*/ 0 h 1045916"/>
                <a:gd name="connsiteX0" fmla="*/ 598884 w 598884"/>
                <a:gd name="connsiteY0" fmla="*/ 177113 h 1045916"/>
                <a:gd name="connsiteX1" fmla="*/ 598884 w 598884"/>
                <a:gd name="connsiteY1" fmla="*/ 1045916 h 1045916"/>
                <a:gd name="connsiteX2" fmla="*/ 0 w 598884"/>
                <a:gd name="connsiteY2" fmla="*/ 1045916 h 1045916"/>
                <a:gd name="connsiteX3" fmla="*/ 770 w 598884"/>
                <a:gd name="connsiteY3" fmla="*/ 0 h 1045916"/>
                <a:gd name="connsiteX0" fmla="*/ 600919 w 600919"/>
                <a:gd name="connsiteY0" fmla="*/ 0 h 868803"/>
                <a:gd name="connsiteX1" fmla="*/ 600919 w 600919"/>
                <a:gd name="connsiteY1" fmla="*/ 868803 h 868803"/>
                <a:gd name="connsiteX2" fmla="*/ 2035 w 600919"/>
                <a:gd name="connsiteY2" fmla="*/ 868803 h 868803"/>
                <a:gd name="connsiteX3" fmla="*/ 0 w 600919"/>
                <a:gd name="connsiteY3" fmla="*/ 24840 h 868803"/>
                <a:gd name="connsiteX0" fmla="*/ 606529 w 606529"/>
                <a:gd name="connsiteY0" fmla="*/ 8819 h 843963"/>
                <a:gd name="connsiteX1" fmla="*/ 600919 w 606529"/>
                <a:gd name="connsiteY1" fmla="*/ 843963 h 843963"/>
                <a:gd name="connsiteX2" fmla="*/ 2035 w 606529"/>
                <a:gd name="connsiteY2" fmla="*/ 843963 h 843963"/>
                <a:gd name="connsiteX3" fmla="*/ 0 w 606529"/>
                <a:gd name="connsiteY3" fmla="*/ 0 h 843963"/>
                <a:gd name="connsiteX0" fmla="*/ 604494 w 604494"/>
                <a:gd name="connsiteY0" fmla="*/ 0 h 835144"/>
                <a:gd name="connsiteX1" fmla="*/ 598884 w 604494"/>
                <a:gd name="connsiteY1" fmla="*/ 835144 h 835144"/>
                <a:gd name="connsiteX2" fmla="*/ 0 w 604494"/>
                <a:gd name="connsiteY2" fmla="*/ 835144 h 835144"/>
                <a:gd name="connsiteX3" fmla="*/ 2727 w 604494"/>
                <a:gd name="connsiteY3" fmla="*/ 12612 h 835144"/>
              </a:gdLst>
              <a:ahLst/>
              <a:cxnLst>
                <a:cxn ang="0">
                  <a:pos x="connsiteX0" y="connsiteY0"/>
                </a:cxn>
                <a:cxn ang="0">
                  <a:pos x="connsiteX1" y="connsiteY1"/>
                </a:cxn>
                <a:cxn ang="0">
                  <a:pos x="connsiteX2" y="connsiteY2"/>
                </a:cxn>
                <a:cxn ang="0">
                  <a:pos x="connsiteX3" y="connsiteY3"/>
                </a:cxn>
              </a:cxnLst>
              <a:rect l="l" t="t" r="r" b="b"/>
              <a:pathLst>
                <a:path w="604494" h="835144">
                  <a:moveTo>
                    <a:pt x="604494" y="0"/>
                  </a:moveTo>
                  <a:lnTo>
                    <a:pt x="598884" y="835144"/>
                  </a:lnTo>
                  <a:lnTo>
                    <a:pt x="0" y="835144"/>
                  </a:lnTo>
                  <a:cubicBezTo>
                    <a:pt x="0" y="477290"/>
                    <a:pt x="2727" y="12612"/>
                    <a:pt x="2727" y="12612"/>
                  </a:cubicBezTo>
                </a:path>
              </a:pathLst>
            </a:cu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Arc 28">
              <a:extLst>
                <a:ext uri="{FF2B5EF4-FFF2-40B4-BE49-F238E27FC236}">
                  <a16:creationId xmlns:a16="http://schemas.microsoft.com/office/drawing/2014/main" id="{E5E2B3B0-19B2-C410-8E80-1ED67EF9E410}"/>
                </a:ext>
              </a:extLst>
            </p:cNvPr>
            <p:cNvSpPr/>
            <p:nvPr/>
          </p:nvSpPr>
          <p:spPr>
            <a:xfrm rot="6048772">
              <a:off x="5321032" y="1488254"/>
              <a:ext cx="247775" cy="257839"/>
            </a:xfrm>
            <a:custGeom>
              <a:avLst/>
              <a:gdLst>
                <a:gd name="connsiteX0" fmla="*/ 423519 w 847039"/>
                <a:gd name="connsiteY0" fmla="*/ 0 h 860556"/>
                <a:gd name="connsiteX1" fmla="*/ 847039 w 847039"/>
                <a:gd name="connsiteY1" fmla="*/ 430278 h 860556"/>
                <a:gd name="connsiteX2" fmla="*/ 423520 w 847039"/>
                <a:gd name="connsiteY2" fmla="*/ 430278 h 860556"/>
                <a:gd name="connsiteX3" fmla="*/ 423519 w 847039"/>
                <a:gd name="connsiteY3" fmla="*/ 0 h 860556"/>
                <a:gd name="connsiteX0" fmla="*/ 423519 w 847039"/>
                <a:gd name="connsiteY0" fmla="*/ 0 h 860556"/>
                <a:gd name="connsiteX1" fmla="*/ 847039 w 847039"/>
                <a:gd name="connsiteY1" fmla="*/ 430278 h 860556"/>
                <a:gd name="connsiteX0" fmla="*/ 0 w 423520"/>
                <a:gd name="connsiteY0" fmla="*/ 0 h 430278"/>
                <a:gd name="connsiteX1" fmla="*/ 423520 w 423520"/>
                <a:gd name="connsiteY1" fmla="*/ 430278 h 430278"/>
                <a:gd name="connsiteX2" fmla="*/ 1 w 423520"/>
                <a:gd name="connsiteY2" fmla="*/ 430278 h 430278"/>
                <a:gd name="connsiteX3" fmla="*/ 0 w 423520"/>
                <a:gd name="connsiteY3" fmla="*/ 0 h 430278"/>
                <a:gd name="connsiteX0" fmla="*/ 0 w 423520"/>
                <a:gd name="connsiteY0" fmla="*/ 0 h 430278"/>
                <a:gd name="connsiteX1" fmla="*/ 415456 w 423520"/>
                <a:gd name="connsiteY1" fmla="*/ 418246 h 430278"/>
                <a:gd name="connsiteX0" fmla="*/ 0 w 423520"/>
                <a:gd name="connsiteY0" fmla="*/ 23563 h 453841"/>
                <a:gd name="connsiteX1" fmla="*/ 423520 w 423520"/>
                <a:gd name="connsiteY1" fmla="*/ 453841 h 453841"/>
                <a:gd name="connsiteX2" fmla="*/ 1 w 423520"/>
                <a:gd name="connsiteY2" fmla="*/ 453841 h 453841"/>
                <a:gd name="connsiteX3" fmla="*/ 0 w 423520"/>
                <a:gd name="connsiteY3" fmla="*/ 23563 h 453841"/>
                <a:gd name="connsiteX0" fmla="*/ 703 w 423520"/>
                <a:gd name="connsiteY0" fmla="*/ 0 h 453841"/>
                <a:gd name="connsiteX1" fmla="*/ 415456 w 423520"/>
                <a:gd name="connsiteY1" fmla="*/ 441809 h 453841"/>
                <a:gd name="connsiteX0" fmla="*/ 1332 w 424852"/>
                <a:gd name="connsiteY0" fmla="*/ 11831 h 442109"/>
                <a:gd name="connsiteX1" fmla="*/ 424852 w 424852"/>
                <a:gd name="connsiteY1" fmla="*/ 442109 h 442109"/>
                <a:gd name="connsiteX2" fmla="*/ 1333 w 424852"/>
                <a:gd name="connsiteY2" fmla="*/ 442109 h 442109"/>
                <a:gd name="connsiteX3" fmla="*/ 1332 w 424852"/>
                <a:gd name="connsiteY3" fmla="*/ 11831 h 442109"/>
                <a:gd name="connsiteX0" fmla="*/ 0 w 424852"/>
                <a:gd name="connsiteY0" fmla="*/ 0 h 442109"/>
                <a:gd name="connsiteX1" fmla="*/ 416788 w 424852"/>
                <a:gd name="connsiteY1" fmla="*/ 430077 h 442109"/>
                <a:gd name="connsiteX0" fmla="*/ 1332 w 424852"/>
                <a:gd name="connsiteY0" fmla="*/ 11831 h 442109"/>
                <a:gd name="connsiteX1" fmla="*/ 424852 w 424852"/>
                <a:gd name="connsiteY1" fmla="*/ 442109 h 442109"/>
                <a:gd name="connsiteX2" fmla="*/ 1333 w 424852"/>
                <a:gd name="connsiteY2" fmla="*/ 442109 h 442109"/>
                <a:gd name="connsiteX3" fmla="*/ 1332 w 424852"/>
                <a:gd name="connsiteY3" fmla="*/ 11831 h 442109"/>
                <a:gd name="connsiteX0" fmla="*/ 0 w 424852"/>
                <a:gd name="connsiteY0" fmla="*/ 0 h 442109"/>
                <a:gd name="connsiteX1" fmla="*/ 416788 w 424852"/>
                <a:gd name="connsiteY1" fmla="*/ 430077 h 442109"/>
              </a:gdLst>
              <a:ahLst/>
              <a:cxnLst>
                <a:cxn ang="0">
                  <a:pos x="connsiteX0" y="connsiteY0"/>
                </a:cxn>
                <a:cxn ang="0">
                  <a:pos x="connsiteX1" y="connsiteY1"/>
                </a:cxn>
              </a:cxnLst>
              <a:rect l="l" t="t" r="r" b="b"/>
              <a:pathLst>
                <a:path w="424852" h="442109" stroke="0" extrusionOk="0">
                  <a:moveTo>
                    <a:pt x="1332" y="11831"/>
                  </a:moveTo>
                  <a:cubicBezTo>
                    <a:pt x="235236" y="11831"/>
                    <a:pt x="424852" y="204473"/>
                    <a:pt x="424852" y="442109"/>
                  </a:cubicBezTo>
                  <a:lnTo>
                    <a:pt x="1333" y="442109"/>
                  </a:lnTo>
                  <a:cubicBezTo>
                    <a:pt x="1333" y="298683"/>
                    <a:pt x="1332" y="155257"/>
                    <a:pt x="1332" y="11831"/>
                  </a:cubicBezTo>
                  <a:close/>
                </a:path>
                <a:path w="424852" h="442109" fill="none">
                  <a:moveTo>
                    <a:pt x="0" y="0"/>
                  </a:moveTo>
                  <a:cubicBezTo>
                    <a:pt x="233904" y="0"/>
                    <a:pt x="416788" y="192441"/>
                    <a:pt x="416788" y="430077"/>
                  </a:cubicBezTo>
                </a:path>
              </a:pathLst>
            </a:cu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5" name="Arc 28">
              <a:extLst>
                <a:ext uri="{FF2B5EF4-FFF2-40B4-BE49-F238E27FC236}">
                  <a16:creationId xmlns:a16="http://schemas.microsoft.com/office/drawing/2014/main" id="{BB7BF5F0-44C3-BB13-CE0F-853726B06BB3}"/>
                </a:ext>
              </a:extLst>
            </p:cNvPr>
            <p:cNvSpPr/>
            <p:nvPr/>
          </p:nvSpPr>
          <p:spPr>
            <a:xfrm rot="15551228" flipH="1">
              <a:off x="5624080" y="1482693"/>
              <a:ext cx="247775" cy="257839"/>
            </a:xfrm>
            <a:custGeom>
              <a:avLst/>
              <a:gdLst>
                <a:gd name="connsiteX0" fmla="*/ 423519 w 847039"/>
                <a:gd name="connsiteY0" fmla="*/ 0 h 860556"/>
                <a:gd name="connsiteX1" fmla="*/ 847039 w 847039"/>
                <a:gd name="connsiteY1" fmla="*/ 430278 h 860556"/>
                <a:gd name="connsiteX2" fmla="*/ 423520 w 847039"/>
                <a:gd name="connsiteY2" fmla="*/ 430278 h 860556"/>
                <a:gd name="connsiteX3" fmla="*/ 423519 w 847039"/>
                <a:gd name="connsiteY3" fmla="*/ 0 h 860556"/>
                <a:gd name="connsiteX0" fmla="*/ 423519 w 847039"/>
                <a:gd name="connsiteY0" fmla="*/ 0 h 860556"/>
                <a:gd name="connsiteX1" fmla="*/ 847039 w 847039"/>
                <a:gd name="connsiteY1" fmla="*/ 430278 h 860556"/>
                <a:gd name="connsiteX0" fmla="*/ 0 w 423520"/>
                <a:gd name="connsiteY0" fmla="*/ 0 h 430278"/>
                <a:gd name="connsiteX1" fmla="*/ 423520 w 423520"/>
                <a:gd name="connsiteY1" fmla="*/ 430278 h 430278"/>
                <a:gd name="connsiteX2" fmla="*/ 1 w 423520"/>
                <a:gd name="connsiteY2" fmla="*/ 430278 h 430278"/>
                <a:gd name="connsiteX3" fmla="*/ 0 w 423520"/>
                <a:gd name="connsiteY3" fmla="*/ 0 h 430278"/>
                <a:gd name="connsiteX0" fmla="*/ 0 w 423520"/>
                <a:gd name="connsiteY0" fmla="*/ 0 h 430278"/>
                <a:gd name="connsiteX1" fmla="*/ 415456 w 423520"/>
                <a:gd name="connsiteY1" fmla="*/ 418246 h 430278"/>
                <a:gd name="connsiteX0" fmla="*/ 0 w 423520"/>
                <a:gd name="connsiteY0" fmla="*/ 23563 h 453841"/>
                <a:gd name="connsiteX1" fmla="*/ 423520 w 423520"/>
                <a:gd name="connsiteY1" fmla="*/ 453841 h 453841"/>
                <a:gd name="connsiteX2" fmla="*/ 1 w 423520"/>
                <a:gd name="connsiteY2" fmla="*/ 453841 h 453841"/>
                <a:gd name="connsiteX3" fmla="*/ 0 w 423520"/>
                <a:gd name="connsiteY3" fmla="*/ 23563 h 453841"/>
                <a:gd name="connsiteX0" fmla="*/ 703 w 423520"/>
                <a:gd name="connsiteY0" fmla="*/ 0 h 453841"/>
                <a:gd name="connsiteX1" fmla="*/ 415456 w 423520"/>
                <a:gd name="connsiteY1" fmla="*/ 441809 h 453841"/>
                <a:gd name="connsiteX0" fmla="*/ 1332 w 424852"/>
                <a:gd name="connsiteY0" fmla="*/ 11831 h 442109"/>
                <a:gd name="connsiteX1" fmla="*/ 424852 w 424852"/>
                <a:gd name="connsiteY1" fmla="*/ 442109 h 442109"/>
                <a:gd name="connsiteX2" fmla="*/ 1333 w 424852"/>
                <a:gd name="connsiteY2" fmla="*/ 442109 h 442109"/>
                <a:gd name="connsiteX3" fmla="*/ 1332 w 424852"/>
                <a:gd name="connsiteY3" fmla="*/ 11831 h 442109"/>
                <a:gd name="connsiteX0" fmla="*/ 0 w 424852"/>
                <a:gd name="connsiteY0" fmla="*/ 0 h 442109"/>
                <a:gd name="connsiteX1" fmla="*/ 416788 w 424852"/>
                <a:gd name="connsiteY1" fmla="*/ 430077 h 442109"/>
                <a:gd name="connsiteX0" fmla="*/ 1332 w 424852"/>
                <a:gd name="connsiteY0" fmla="*/ 11831 h 442109"/>
                <a:gd name="connsiteX1" fmla="*/ 424852 w 424852"/>
                <a:gd name="connsiteY1" fmla="*/ 442109 h 442109"/>
                <a:gd name="connsiteX2" fmla="*/ 1333 w 424852"/>
                <a:gd name="connsiteY2" fmla="*/ 442109 h 442109"/>
                <a:gd name="connsiteX3" fmla="*/ 1332 w 424852"/>
                <a:gd name="connsiteY3" fmla="*/ 11831 h 442109"/>
                <a:gd name="connsiteX0" fmla="*/ 0 w 424852"/>
                <a:gd name="connsiteY0" fmla="*/ 0 h 442109"/>
                <a:gd name="connsiteX1" fmla="*/ 416788 w 424852"/>
                <a:gd name="connsiteY1" fmla="*/ 430077 h 442109"/>
              </a:gdLst>
              <a:ahLst/>
              <a:cxnLst>
                <a:cxn ang="0">
                  <a:pos x="connsiteX0" y="connsiteY0"/>
                </a:cxn>
                <a:cxn ang="0">
                  <a:pos x="connsiteX1" y="connsiteY1"/>
                </a:cxn>
              </a:cxnLst>
              <a:rect l="l" t="t" r="r" b="b"/>
              <a:pathLst>
                <a:path w="424852" h="442109" stroke="0" extrusionOk="0">
                  <a:moveTo>
                    <a:pt x="1332" y="11831"/>
                  </a:moveTo>
                  <a:cubicBezTo>
                    <a:pt x="235236" y="11831"/>
                    <a:pt x="424852" y="204473"/>
                    <a:pt x="424852" y="442109"/>
                  </a:cubicBezTo>
                  <a:lnTo>
                    <a:pt x="1333" y="442109"/>
                  </a:lnTo>
                  <a:cubicBezTo>
                    <a:pt x="1333" y="298683"/>
                    <a:pt x="1332" y="155257"/>
                    <a:pt x="1332" y="11831"/>
                  </a:cubicBezTo>
                  <a:close/>
                </a:path>
                <a:path w="424852" h="442109" fill="none">
                  <a:moveTo>
                    <a:pt x="0" y="0"/>
                  </a:moveTo>
                  <a:cubicBezTo>
                    <a:pt x="233904" y="0"/>
                    <a:pt x="416788" y="192441"/>
                    <a:pt x="416788" y="430077"/>
                  </a:cubicBezTo>
                </a:path>
              </a:pathLst>
            </a:cu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grpSp>
        <p:nvGrpSpPr>
          <p:cNvPr id="35" name="Group 34" descr="Outline of a gravestone with a raised bump shape on the top">
            <a:extLst>
              <a:ext uri="{FF2B5EF4-FFF2-40B4-BE49-F238E27FC236}">
                <a16:creationId xmlns:a16="http://schemas.microsoft.com/office/drawing/2014/main" id="{90FC9E0B-1550-BC0B-157C-9DE284F94A5A}"/>
              </a:ext>
            </a:extLst>
          </p:cNvPr>
          <p:cNvGrpSpPr/>
          <p:nvPr/>
        </p:nvGrpSpPr>
        <p:grpSpPr>
          <a:xfrm>
            <a:off x="3796669" y="4410492"/>
            <a:ext cx="599732" cy="1050181"/>
            <a:chOff x="5948109" y="1490748"/>
            <a:chExt cx="599732" cy="1035622"/>
          </a:xfrm>
        </p:grpSpPr>
        <p:sp>
          <p:nvSpPr>
            <p:cNvPr id="36" name="Rectangle 16">
              <a:extLst>
                <a:ext uri="{FF2B5EF4-FFF2-40B4-BE49-F238E27FC236}">
                  <a16:creationId xmlns:a16="http://schemas.microsoft.com/office/drawing/2014/main" id="{008E5E48-8C88-DA5B-6D6F-6180077EDDCA}"/>
                </a:ext>
              </a:extLst>
            </p:cNvPr>
            <p:cNvSpPr/>
            <p:nvPr/>
          </p:nvSpPr>
          <p:spPr>
            <a:xfrm>
              <a:off x="5948109" y="1693607"/>
              <a:ext cx="599732" cy="832763"/>
            </a:xfrm>
            <a:custGeom>
              <a:avLst/>
              <a:gdLst>
                <a:gd name="connsiteX0" fmla="*/ 0 w 598884"/>
                <a:gd name="connsiteY0" fmla="*/ 0 h 1073561"/>
                <a:gd name="connsiteX1" fmla="*/ 598884 w 598884"/>
                <a:gd name="connsiteY1" fmla="*/ 0 h 1073561"/>
                <a:gd name="connsiteX2" fmla="*/ 598884 w 598884"/>
                <a:gd name="connsiteY2" fmla="*/ 1073561 h 1073561"/>
                <a:gd name="connsiteX3" fmla="*/ 0 w 598884"/>
                <a:gd name="connsiteY3" fmla="*/ 1073561 h 1073561"/>
                <a:gd name="connsiteX4" fmla="*/ 0 w 598884"/>
                <a:gd name="connsiteY4" fmla="*/ 0 h 1073561"/>
                <a:gd name="connsiteX0" fmla="*/ 598884 w 598884"/>
                <a:gd name="connsiteY0" fmla="*/ 0 h 1073561"/>
                <a:gd name="connsiteX1" fmla="*/ 598884 w 598884"/>
                <a:gd name="connsiteY1" fmla="*/ 1073561 h 1073561"/>
                <a:gd name="connsiteX2" fmla="*/ 0 w 598884"/>
                <a:gd name="connsiteY2" fmla="*/ 1073561 h 1073561"/>
                <a:gd name="connsiteX3" fmla="*/ 91440 w 598884"/>
                <a:gd name="connsiteY3" fmla="*/ 91440 h 1073561"/>
                <a:gd name="connsiteX0" fmla="*/ 598884 w 598884"/>
                <a:gd name="connsiteY0" fmla="*/ 0 h 1073561"/>
                <a:gd name="connsiteX1" fmla="*/ 598884 w 598884"/>
                <a:gd name="connsiteY1" fmla="*/ 1073561 h 1073561"/>
                <a:gd name="connsiteX2" fmla="*/ 0 w 598884"/>
                <a:gd name="connsiteY2" fmla="*/ 1073561 h 1073561"/>
                <a:gd name="connsiteX3" fmla="*/ 6379 w 598884"/>
                <a:gd name="connsiteY3" fmla="*/ 27645 h 1073561"/>
                <a:gd name="connsiteX0" fmla="*/ 598884 w 598884"/>
                <a:gd name="connsiteY0" fmla="*/ 0 h 1073561"/>
                <a:gd name="connsiteX1" fmla="*/ 598884 w 598884"/>
                <a:gd name="connsiteY1" fmla="*/ 1073561 h 1073561"/>
                <a:gd name="connsiteX2" fmla="*/ 0 w 598884"/>
                <a:gd name="connsiteY2" fmla="*/ 1073561 h 1073561"/>
                <a:gd name="connsiteX3" fmla="*/ 6379 w 598884"/>
                <a:gd name="connsiteY3" fmla="*/ 27645 h 1073561"/>
                <a:gd name="connsiteX0" fmla="*/ 598884 w 598884"/>
                <a:gd name="connsiteY0" fmla="*/ 0 h 1073561"/>
                <a:gd name="connsiteX1" fmla="*/ 598884 w 598884"/>
                <a:gd name="connsiteY1" fmla="*/ 1073561 h 1073561"/>
                <a:gd name="connsiteX2" fmla="*/ 0 w 598884"/>
                <a:gd name="connsiteY2" fmla="*/ 1073561 h 1073561"/>
                <a:gd name="connsiteX3" fmla="*/ 770 w 598884"/>
                <a:gd name="connsiteY3" fmla="*/ 27645 h 1073561"/>
                <a:gd name="connsiteX0" fmla="*/ 593274 w 598884"/>
                <a:gd name="connsiteY0" fmla="*/ 177113 h 1045916"/>
                <a:gd name="connsiteX1" fmla="*/ 598884 w 598884"/>
                <a:gd name="connsiteY1" fmla="*/ 1045916 h 1045916"/>
                <a:gd name="connsiteX2" fmla="*/ 0 w 598884"/>
                <a:gd name="connsiteY2" fmla="*/ 1045916 h 1045916"/>
                <a:gd name="connsiteX3" fmla="*/ 770 w 598884"/>
                <a:gd name="connsiteY3" fmla="*/ 0 h 1045916"/>
                <a:gd name="connsiteX0" fmla="*/ 598884 w 598884"/>
                <a:gd name="connsiteY0" fmla="*/ 177113 h 1045916"/>
                <a:gd name="connsiteX1" fmla="*/ 598884 w 598884"/>
                <a:gd name="connsiteY1" fmla="*/ 1045916 h 1045916"/>
                <a:gd name="connsiteX2" fmla="*/ 0 w 598884"/>
                <a:gd name="connsiteY2" fmla="*/ 1045916 h 1045916"/>
                <a:gd name="connsiteX3" fmla="*/ 770 w 598884"/>
                <a:gd name="connsiteY3" fmla="*/ 0 h 1045916"/>
                <a:gd name="connsiteX0" fmla="*/ 600919 w 600919"/>
                <a:gd name="connsiteY0" fmla="*/ 0 h 868803"/>
                <a:gd name="connsiteX1" fmla="*/ 600919 w 600919"/>
                <a:gd name="connsiteY1" fmla="*/ 868803 h 868803"/>
                <a:gd name="connsiteX2" fmla="*/ 2035 w 600919"/>
                <a:gd name="connsiteY2" fmla="*/ 868803 h 868803"/>
                <a:gd name="connsiteX3" fmla="*/ 0 w 600919"/>
                <a:gd name="connsiteY3" fmla="*/ 24840 h 868803"/>
                <a:gd name="connsiteX0" fmla="*/ 606529 w 606529"/>
                <a:gd name="connsiteY0" fmla="*/ 8819 h 843963"/>
                <a:gd name="connsiteX1" fmla="*/ 600919 w 606529"/>
                <a:gd name="connsiteY1" fmla="*/ 843963 h 843963"/>
                <a:gd name="connsiteX2" fmla="*/ 2035 w 606529"/>
                <a:gd name="connsiteY2" fmla="*/ 843963 h 843963"/>
                <a:gd name="connsiteX3" fmla="*/ 0 w 606529"/>
                <a:gd name="connsiteY3" fmla="*/ 0 h 843963"/>
                <a:gd name="connsiteX0" fmla="*/ 604494 w 604494"/>
                <a:gd name="connsiteY0" fmla="*/ 0 h 835144"/>
                <a:gd name="connsiteX1" fmla="*/ 598884 w 604494"/>
                <a:gd name="connsiteY1" fmla="*/ 835144 h 835144"/>
                <a:gd name="connsiteX2" fmla="*/ 0 w 604494"/>
                <a:gd name="connsiteY2" fmla="*/ 835144 h 835144"/>
                <a:gd name="connsiteX3" fmla="*/ 2727 w 604494"/>
                <a:gd name="connsiteY3" fmla="*/ 12612 h 835144"/>
                <a:gd name="connsiteX0" fmla="*/ 599732 w 599732"/>
                <a:gd name="connsiteY0" fmla="*/ 0 h 832763"/>
                <a:gd name="connsiteX1" fmla="*/ 598884 w 599732"/>
                <a:gd name="connsiteY1" fmla="*/ 832763 h 832763"/>
                <a:gd name="connsiteX2" fmla="*/ 0 w 599732"/>
                <a:gd name="connsiteY2" fmla="*/ 832763 h 832763"/>
                <a:gd name="connsiteX3" fmla="*/ 2727 w 599732"/>
                <a:gd name="connsiteY3" fmla="*/ 10231 h 832763"/>
                <a:gd name="connsiteX0" fmla="*/ 599732 w 599732"/>
                <a:gd name="connsiteY0" fmla="*/ 0 h 832763"/>
                <a:gd name="connsiteX1" fmla="*/ 598884 w 599732"/>
                <a:gd name="connsiteY1" fmla="*/ 832763 h 832763"/>
                <a:gd name="connsiteX2" fmla="*/ 0 w 599732"/>
                <a:gd name="connsiteY2" fmla="*/ 832763 h 832763"/>
                <a:gd name="connsiteX3" fmla="*/ 5108 w 599732"/>
                <a:gd name="connsiteY3" fmla="*/ 7850 h 832763"/>
              </a:gdLst>
              <a:ahLst/>
              <a:cxnLst>
                <a:cxn ang="0">
                  <a:pos x="connsiteX0" y="connsiteY0"/>
                </a:cxn>
                <a:cxn ang="0">
                  <a:pos x="connsiteX1" y="connsiteY1"/>
                </a:cxn>
                <a:cxn ang="0">
                  <a:pos x="connsiteX2" y="connsiteY2"/>
                </a:cxn>
                <a:cxn ang="0">
                  <a:pos x="connsiteX3" y="connsiteY3"/>
                </a:cxn>
              </a:cxnLst>
              <a:rect l="l" t="t" r="r" b="b"/>
              <a:pathLst>
                <a:path w="599732" h="832763">
                  <a:moveTo>
                    <a:pt x="599732" y="0"/>
                  </a:moveTo>
                  <a:cubicBezTo>
                    <a:pt x="599449" y="277588"/>
                    <a:pt x="599167" y="555175"/>
                    <a:pt x="598884" y="832763"/>
                  </a:cubicBezTo>
                  <a:lnTo>
                    <a:pt x="0" y="832763"/>
                  </a:lnTo>
                  <a:cubicBezTo>
                    <a:pt x="0" y="474909"/>
                    <a:pt x="5108" y="7850"/>
                    <a:pt x="5108" y="7850"/>
                  </a:cubicBezTo>
                </a:path>
              </a:pathLst>
            </a:cu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Arc 28">
              <a:extLst>
                <a:ext uri="{FF2B5EF4-FFF2-40B4-BE49-F238E27FC236}">
                  <a16:creationId xmlns:a16="http://schemas.microsoft.com/office/drawing/2014/main" id="{4D215E13-44BE-52AD-45A7-9032A8C5E60F}"/>
                </a:ext>
              </a:extLst>
            </p:cNvPr>
            <p:cNvSpPr/>
            <p:nvPr/>
          </p:nvSpPr>
          <p:spPr>
            <a:xfrm rot="18797387">
              <a:off x="6129491" y="1496276"/>
              <a:ext cx="241729" cy="230674"/>
            </a:xfrm>
            <a:custGeom>
              <a:avLst/>
              <a:gdLst>
                <a:gd name="connsiteX0" fmla="*/ 423519 w 847039"/>
                <a:gd name="connsiteY0" fmla="*/ 0 h 860556"/>
                <a:gd name="connsiteX1" fmla="*/ 847039 w 847039"/>
                <a:gd name="connsiteY1" fmla="*/ 430278 h 860556"/>
                <a:gd name="connsiteX2" fmla="*/ 423520 w 847039"/>
                <a:gd name="connsiteY2" fmla="*/ 430278 h 860556"/>
                <a:gd name="connsiteX3" fmla="*/ 423519 w 847039"/>
                <a:gd name="connsiteY3" fmla="*/ 0 h 860556"/>
                <a:gd name="connsiteX0" fmla="*/ 423519 w 847039"/>
                <a:gd name="connsiteY0" fmla="*/ 0 h 860556"/>
                <a:gd name="connsiteX1" fmla="*/ 847039 w 847039"/>
                <a:gd name="connsiteY1" fmla="*/ 430278 h 860556"/>
                <a:gd name="connsiteX0" fmla="*/ 0 w 423520"/>
                <a:gd name="connsiteY0" fmla="*/ 0 h 430278"/>
                <a:gd name="connsiteX1" fmla="*/ 423520 w 423520"/>
                <a:gd name="connsiteY1" fmla="*/ 430278 h 430278"/>
                <a:gd name="connsiteX2" fmla="*/ 1 w 423520"/>
                <a:gd name="connsiteY2" fmla="*/ 430278 h 430278"/>
                <a:gd name="connsiteX3" fmla="*/ 0 w 423520"/>
                <a:gd name="connsiteY3" fmla="*/ 0 h 430278"/>
                <a:gd name="connsiteX0" fmla="*/ 0 w 423520"/>
                <a:gd name="connsiteY0" fmla="*/ 0 h 430278"/>
                <a:gd name="connsiteX1" fmla="*/ 415456 w 423520"/>
                <a:gd name="connsiteY1" fmla="*/ 418246 h 430278"/>
                <a:gd name="connsiteX0" fmla="*/ 0 w 423520"/>
                <a:gd name="connsiteY0" fmla="*/ 23563 h 453841"/>
                <a:gd name="connsiteX1" fmla="*/ 423520 w 423520"/>
                <a:gd name="connsiteY1" fmla="*/ 453841 h 453841"/>
                <a:gd name="connsiteX2" fmla="*/ 1 w 423520"/>
                <a:gd name="connsiteY2" fmla="*/ 453841 h 453841"/>
                <a:gd name="connsiteX3" fmla="*/ 0 w 423520"/>
                <a:gd name="connsiteY3" fmla="*/ 23563 h 453841"/>
                <a:gd name="connsiteX0" fmla="*/ 703 w 423520"/>
                <a:gd name="connsiteY0" fmla="*/ 0 h 453841"/>
                <a:gd name="connsiteX1" fmla="*/ 415456 w 423520"/>
                <a:gd name="connsiteY1" fmla="*/ 441809 h 453841"/>
                <a:gd name="connsiteX0" fmla="*/ 1332 w 424852"/>
                <a:gd name="connsiteY0" fmla="*/ 11831 h 442109"/>
                <a:gd name="connsiteX1" fmla="*/ 424852 w 424852"/>
                <a:gd name="connsiteY1" fmla="*/ 442109 h 442109"/>
                <a:gd name="connsiteX2" fmla="*/ 1333 w 424852"/>
                <a:gd name="connsiteY2" fmla="*/ 442109 h 442109"/>
                <a:gd name="connsiteX3" fmla="*/ 1332 w 424852"/>
                <a:gd name="connsiteY3" fmla="*/ 11831 h 442109"/>
                <a:gd name="connsiteX0" fmla="*/ 0 w 424852"/>
                <a:gd name="connsiteY0" fmla="*/ 0 h 442109"/>
                <a:gd name="connsiteX1" fmla="*/ 416788 w 424852"/>
                <a:gd name="connsiteY1" fmla="*/ 430077 h 442109"/>
                <a:gd name="connsiteX0" fmla="*/ 1332 w 424852"/>
                <a:gd name="connsiteY0" fmla="*/ 11831 h 442109"/>
                <a:gd name="connsiteX1" fmla="*/ 424852 w 424852"/>
                <a:gd name="connsiteY1" fmla="*/ 442109 h 442109"/>
                <a:gd name="connsiteX2" fmla="*/ 1333 w 424852"/>
                <a:gd name="connsiteY2" fmla="*/ 442109 h 442109"/>
                <a:gd name="connsiteX3" fmla="*/ 1332 w 424852"/>
                <a:gd name="connsiteY3" fmla="*/ 11831 h 442109"/>
                <a:gd name="connsiteX0" fmla="*/ 0 w 424852"/>
                <a:gd name="connsiteY0" fmla="*/ 0 h 442109"/>
                <a:gd name="connsiteX1" fmla="*/ 416788 w 424852"/>
                <a:gd name="connsiteY1" fmla="*/ 430077 h 442109"/>
              </a:gdLst>
              <a:ahLst/>
              <a:cxnLst>
                <a:cxn ang="0">
                  <a:pos x="connsiteX0" y="connsiteY0"/>
                </a:cxn>
                <a:cxn ang="0">
                  <a:pos x="connsiteX1" y="connsiteY1"/>
                </a:cxn>
              </a:cxnLst>
              <a:rect l="l" t="t" r="r" b="b"/>
              <a:pathLst>
                <a:path w="424852" h="442109" stroke="0" extrusionOk="0">
                  <a:moveTo>
                    <a:pt x="1332" y="11831"/>
                  </a:moveTo>
                  <a:cubicBezTo>
                    <a:pt x="235236" y="11831"/>
                    <a:pt x="424852" y="204473"/>
                    <a:pt x="424852" y="442109"/>
                  </a:cubicBezTo>
                  <a:lnTo>
                    <a:pt x="1333" y="442109"/>
                  </a:lnTo>
                  <a:cubicBezTo>
                    <a:pt x="1333" y="298683"/>
                    <a:pt x="1332" y="155257"/>
                    <a:pt x="1332" y="11831"/>
                  </a:cubicBezTo>
                  <a:close/>
                </a:path>
                <a:path w="424852" h="442109" fill="none">
                  <a:moveTo>
                    <a:pt x="0" y="0"/>
                  </a:moveTo>
                  <a:cubicBezTo>
                    <a:pt x="233904" y="0"/>
                    <a:pt x="416788" y="192441"/>
                    <a:pt x="416788" y="430077"/>
                  </a:cubicBezTo>
                </a:path>
              </a:pathLst>
            </a:cu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8" name="Arc 28">
              <a:extLst>
                <a:ext uri="{FF2B5EF4-FFF2-40B4-BE49-F238E27FC236}">
                  <a16:creationId xmlns:a16="http://schemas.microsoft.com/office/drawing/2014/main" id="{2E2F85DE-EE58-5A23-A158-4CF15BB0B222}"/>
                </a:ext>
              </a:extLst>
            </p:cNvPr>
            <p:cNvSpPr/>
            <p:nvPr/>
          </p:nvSpPr>
          <p:spPr>
            <a:xfrm rot="6048772">
              <a:off x="5960692" y="1595188"/>
              <a:ext cx="108762" cy="119037"/>
            </a:xfrm>
            <a:custGeom>
              <a:avLst/>
              <a:gdLst>
                <a:gd name="connsiteX0" fmla="*/ 423519 w 847039"/>
                <a:gd name="connsiteY0" fmla="*/ 0 h 860556"/>
                <a:gd name="connsiteX1" fmla="*/ 847039 w 847039"/>
                <a:gd name="connsiteY1" fmla="*/ 430278 h 860556"/>
                <a:gd name="connsiteX2" fmla="*/ 423520 w 847039"/>
                <a:gd name="connsiteY2" fmla="*/ 430278 h 860556"/>
                <a:gd name="connsiteX3" fmla="*/ 423519 w 847039"/>
                <a:gd name="connsiteY3" fmla="*/ 0 h 860556"/>
                <a:gd name="connsiteX0" fmla="*/ 423519 w 847039"/>
                <a:gd name="connsiteY0" fmla="*/ 0 h 860556"/>
                <a:gd name="connsiteX1" fmla="*/ 847039 w 847039"/>
                <a:gd name="connsiteY1" fmla="*/ 430278 h 860556"/>
                <a:gd name="connsiteX0" fmla="*/ 0 w 423520"/>
                <a:gd name="connsiteY0" fmla="*/ 0 h 430278"/>
                <a:gd name="connsiteX1" fmla="*/ 423520 w 423520"/>
                <a:gd name="connsiteY1" fmla="*/ 430278 h 430278"/>
                <a:gd name="connsiteX2" fmla="*/ 1 w 423520"/>
                <a:gd name="connsiteY2" fmla="*/ 430278 h 430278"/>
                <a:gd name="connsiteX3" fmla="*/ 0 w 423520"/>
                <a:gd name="connsiteY3" fmla="*/ 0 h 430278"/>
                <a:gd name="connsiteX0" fmla="*/ 0 w 423520"/>
                <a:gd name="connsiteY0" fmla="*/ 0 h 430278"/>
                <a:gd name="connsiteX1" fmla="*/ 415456 w 423520"/>
                <a:gd name="connsiteY1" fmla="*/ 418246 h 430278"/>
                <a:gd name="connsiteX0" fmla="*/ 0 w 423520"/>
                <a:gd name="connsiteY0" fmla="*/ 23563 h 453841"/>
                <a:gd name="connsiteX1" fmla="*/ 423520 w 423520"/>
                <a:gd name="connsiteY1" fmla="*/ 453841 h 453841"/>
                <a:gd name="connsiteX2" fmla="*/ 1 w 423520"/>
                <a:gd name="connsiteY2" fmla="*/ 453841 h 453841"/>
                <a:gd name="connsiteX3" fmla="*/ 0 w 423520"/>
                <a:gd name="connsiteY3" fmla="*/ 23563 h 453841"/>
                <a:gd name="connsiteX0" fmla="*/ 703 w 423520"/>
                <a:gd name="connsiteY0" fmla="*/ 0 h 453841"/>
                <a:gd name="connsiteX1" fmla="*/ 415456 w 423520"/>
                <a:gd name="connsiteY1" fmla="*/ 441809 h 453841"/>
                <a:gd name="connsiteX0" fmla="*/ 1332 w 424852"/>
                <a:gd name="connsiteY0" fmla="*/ 11831 h 442109"/>
                <a:gd name="connsiteX1" fmla="*/ 424852 w 424852"/>
                <a:gd name="connsiteY1" fmla="*/ 442109 h 442109"/>
                <a:gd name="connsiteX2" fmla="*/ 1333 w 424852"/>
                <a:gd name="connsiteY2" fmla="*/ 442109 h 442109"/>
                <a:gd name="connsiteX3" fmla="*/ 1332 w 424852"/>
                <a:gd name="connsiteY3" fmla="*/ 11831 h 442109"/>
                <a:gd name="connsiteX0" fmla="*/ 0 w 424852"/>
                <a:gd name="connsiteY0" fmla="*/ 0 h 442109"/>
                <a:gd name="connsiteX1" fmla="*/ 416788 w 424852"/>
                <a:gd name="connsiteY1" fmla="*/ 430077 h 442109"/>
                <a:gd name="connsiteX0" fmla="*/ 1332 w 424852"/>
                <a:gd name="connsiteY0" fmla="*/ 11831 h 442109"/>
                <a:gd name="connsiteX1" fmla="*/ 424852 w 424852"/>
                <a:gd name="connsiteY1" fmla="*/ 442109 h 442109"/>
                <a:gd name="connsiteX2" fmla="*/ 1333 w 424852"/>
                <a:gd name="connsiteY2" fmla="*/ 442109 h 442109"/>
                <a:gd name="connsiteX3" fmla="*/ 1332 w 424852"/>
                <a:gd name="connsiteY3" fmla="*/ 11831 h 442109"/>
                <a:gd name="connsiteX0" fmla="*/ 0 w 424852"/>
                <a:gd name="connsiteY0" fmla="*/ 0 h 442109"/>
                <a:gd name="connsiteX1" fmla="*/ 416788 w 424852"/>
                <a:gd name="connsiteY1" fmla="*/ 430077 h 442109"/>
              </a:gdLst>
              <a:ahLst/>
              <a:cxnLst>
                <a:cxn ang="0">
                  <a:pos x="connsiteX0" y="connsiteY0"/>
                </a:cxn>
                <a:cxn ang="0">
                  <a:pos x="connsiteX1" y="connsiteY1"/>
                </a:cxn>
              </a:cxnLst>
              <a:rect l="l" t="t" r="r" b="b"/>
              <a:pathLst>
                <a:path w="424852" h="442109" stroke="0" extrusionOk="0">
                  <a:moveTo>
                    <a:pt x="1332" y="11831"/>
                  </a:moveTo>
                  <a:cubicBezTo>
                    <a:pt x="235236" y="11831"/>
                    <a:pt x="424852" y="204473"/>
                    <a:pt x="424852" y="442109"/>
                  </a:cubicBezTo>
                  <a:lnTo>
                    <a:pt x="1333" y="442109"/>
                  </a:lnTo>
                  <a:cubicBezTo>
                    <a:pt x="1333" y="298683"/>
                    <a:pt x="1332" y="155257"/>
                    <a:pt x="1332" y="11831"/>
                  </a:cubicBezTo>
                  <a:close/>
                </a:path>
                <a:path w="424852" h="442109" fill="none">
                  <a:moveTo>
                    <a:pt x="0" y="0"/>
                  </a:moveTo>
                  <a:cubicBezTo>
                    <a:pt x="233904" y="0"/>
                    <a:pt x="416788" y="192441"/>
                    <a:pt x="416788" y="430077"/>
                  </a:cubicBezTo>
                </a:path>
              </a:pathLst>
            </a:cu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9" name="Arc 28">
              <a:extLst>
                <a:ext uri="{FF2B5EF4-FFF2-40B4-BE49-F238E27FC236}">
                  <a16:creationId xmlns:a16="http://schemas.microsoft.com/office/drawing/2014/main" id="{C8C9CAA4-EE44-64E8-9253-2719D5C060E7}"/>
                </a:ext>
              </a:extLst>
            </p:cNvPr>
            <p:cNvSpPr/>
            <p:nvPr/>
          </p:nvSpPr>
          <p:spPr>
            <a:xfrm rot="15551228" flipH="1">
              <a:off x="6419382" y="1586372"/>
              <a:ext cx="116762" cy="119860"/>
            </a:xfrm>
            <a:custGeom>
              <a:avLst/>
              <a:gdLst>
                <a:gd name="connsiteX0" fmla="*/ 423519 w 847039"/>
                <a:gd name="connsiteY0" fmla="*/ 0 h 860556"/>
                <a:gd name="connsiteX1" fmla="*/ 847039 w 847039"/>
                <a:gd name="connsiteY1" fmla="*/ 430278 h 860556"/>
                <a:gd name="connsiteX2" fmla="*/ 423520 w 847039"/>
                <a:gd name="connsiteY2" fmla="*/ 430278 h 860556"/>
                <a:gd name="connsiteX3" fmla="*/ 423519 w 847039"/>
                <a:gd name="connsiteY3" fmla="*/ 0 h 860556"/>
                <a:gd name="connsiteX0" fmla="*/ 423519 w 847039"/>
                <a:gd name="connsiteY0" fmla="*/ 0 h 860556"/>
                <a:gd name="connsiteX1" fmla="*/ 847039 w 847039"/>
                <a:gd name="connsiteY1" fmla="*/ 430278 h 860556"/>
                <a:gd name="connsiteX0" fmla="*/ 0 w 423520"/>
                <a:gd name="connsiteY0" fmla="*/ 0 h 430278"/>
                <a:gd name="connsiteX1" fmla="*/ 423520 w 423520"/>
                <a:gd name="connsiteY1" fmla="*/ 430278 h 430278"/>
                <a:gd name="connsiteX2" fmla="*/ 1 w 423520"/>
                <a:gd name="connsiteY2" fmla="*/ 430278 h 430278"/>
                <a:gd name="connsiteX3" fmla="*/ 0 w 423520"/>
                <a:gd name="connsiteY3" fmla="*/ 0 h 430278"/>
                <a:gd name="connsiteX0" fmla="*/ 0 w 423520"/>
                <a:gd name="connsiteY0" fmla="*/ 0 h 430278"/>
                <a:gd name="connsiteX1" fmla="*/ 415456 w 423520"/>
                <a:gd name="connsiteY1" fmla="*/ 418246 h 430278"/>
                <a:gd name="connsiteX0" fmla="*/ 0 w 423520"/>
                <a:gd name="connsiteY0" fmla="*/ 23563 h 453841"/>
                <a:gd name="connsiteX1" fmla="*/ 423520 w 423520"/>
                <a:gd name="connsiteY1" fmla="*/ 453841 h 453841"/>
                <a:gd name="connsiteX2" fmla="*/ 1 w 423520"/>
                <a:gd name="connsiteY2" fmla="*/ 453841 h 453841"/>
                <a:gd name="connsiteX3" fmla="*/ 0 w 423520"/>
                <a:gd name="connsiteY3" fmla="*/ 23563 h 453841"/>
                <a:gd name="connsiteX0" fmla="*/ 703 w 423520"/>
                <a:gd name="connsiteY0" fmla="*/ 0 h 453841"/>
                <a:gd name="connsiteX1" fmla="*/ 415456 w 423520"/>
                <a:gd name="connsiteY1" fmla="*/ 441809 h 453841"/>
                <a:gd name="connsiteX0" fmla="*/ 1332 w 424852"/>
                <a:gd name="connsiteY0" fmla="*/ 11831 h 442109"/>
                <a:gd name="connsiteX1" fmla="*/ 424852 w 424852"/>
                <a:gd name="connsiteY1" fmla="*/ 442109 h 442109"/>
                <a:gd name="connsiteX2" fmla="*/ 1333 w 424852"/>
                <a:gd name="connsiteY2" fmla="*/ 442109 h 442109"/>
                <a:gd name="connsiteX3" fmla="*/ 1332 w 424852"/>
                <a:gd name="connsiteY3" fmla="*/ 11831 h 442109"/>
                <a:gd name="connsiteX0" fmla="*/ 0 w 424852"/>
                <a:gd name="connsiteY0" fmla="*/ 0 h 442109"/>
                <a:gd name="connsiteX1" fmla="*/ 416788 w 424852"/>
                <a:gd name="connsiteY1" fmla="*/ 430077 h 442109"/>
                <a:gd name="connsiteX0" fmla="*/ 1332 w 424852"/>
                <a:gd name="connsiteY0" fmla="*/ 11831 h 442109"/>
                <a:gd name="connsiteX1" fmla="*/ 424852 w 424852"/>
                <a:gd name="connsiteY1" fmla="*/ 442109 h 442109"/>
                <a:gd name="connsiteX2" fmla="*/ 1333 w 424852"/>
                <a:gd name="connsiteY2" fmla="*/ 442109 h 442109"/>
                <a:gd name="connsiteX3" fmla="*/ 1332 w 424852"/>
                <a:gd name="connsiteY3" fmla="*/ 11831 h 442109"/>
                <a:gd name="connsiteX0" fmla="*/ 0 w 424852"/>
                <a:gd name="connsiteY0" fmla="*/ 0 h 442109"/>
                <a:gd name="connsiteX1" fmla="*/ 416788 w 424852"/>
                <a:gd name="connsiteY1" fmla="*/ 430077 h 442109"/>
              </a:gdLst>
              <a:ahLst/>
              <a:cxnLst>
                <a:cxn ang="0">
                  <a:pos x="connsiteX0" y="connsiteY0"/>
                </a:cxn>
                <a:cxn ang="0">
                  <a:pos x="connsiteX1" y="connsiteY1"/>
                </a:cxn>
              </a:cxnLst>
              <a:rect l="l" t="t" r="r" b="b"/>
              <a:pathLst>
                <a:path w="424852" h="442109" stroke="0" extrusionOk="0">
                  <a:moveTo>
                    <a:pt x="1332" y="11831"/>
                  </a:moveTo>
                  <a:cubicBezTo>
                    <a:pt x="235236" y="11831"/>
                    <a:pt x="424852" y="204473"/>
                    <a:pt x="424852" y="442109"/>
                  </a:cubicBezTo>
                  <a:lnTo>
                    <a:pt x="1333" y="442109"/>
                  </a:lnTo>
                  <a:cubicBezTo>
                    <a:pt x="1333" y="298683"/>
                    <a:pt x="1332" y="155257"/>
                    <a:pt x="1332" y="11831"/>
                  </a:cubicBezTo>
                  <a:close/>
                </a:path>
                <a:path w="424852" h="442109" fill="none">
                  <a:moveTo>
                    <a:pt x="0" y="0"/>
                  </a:moveTo>
                  <a:cubicBezTo>
                    <a:pt x="233904" y="0"/>
                    <a:pt x="416788" y="192441"/>
                    <a:pt x="416788" y="430077"/>
                  </a:cubicBezTo>
                </a:path>
              </a:pathLst>
            </a:cu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sp>
        <p:nvSpPr>
          <p:cNvPr id="40" name="Flowchart: Delay 39" descr="Outline of a gravestone with a pointy curve shape on the top">
            <a:extLst>
              <a:ext uri="{FF2B5EF4-FFF2-40B4-BE49-F238E27FC236}">
                <a16:creationId xmlns:a16="http://schemas.microsoft.com/office/drawing/2014/main" id="{D30684F9-9801-8AE4-8411-C8DAEA9D033A}"/>
              </a:ext>
            </a:extLst>
          </p:cNvPr>
          <p:cNvSpPr/>
          <p:nvPr/>
        </p:nvSpPr>
        <p:spPr>
          <a:xfrm rot="16200000">
            <a:off x="4995908" y="4607157"/>
            <a:ext cx="1098755" cy="586799"/>
          </a:xfrm>
          <a:prstGeom prst="flowChartDelay">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1" name="Picture 40">
            <a:extLst>
              <a:ext uri="{FF2B5EF4-FFF2-40B4-BE49-F238E27FC236}">
                <a16:creationId xmlns:a16="http://schemas.microsoft.com/office/drawing/2014/main" id="{B9573065-901D-5849-2D52-FC502F1B4D89}"/>
              </a:ext>
              <a:ext uri="{C183D7F6-B498-43B3-948B-1728B52AA6E4}">
                <adec:decorative xmlns:adec="http://schemas.microsoft.com/office/drawing/2017/decorative" val="1"/>
              </a:ext>
            </a:extLst>
          </p:cNvPr>
          <p:cNvPicPr>
            <a:picLocks noChangeAspect="1"/>
          </p:cNvPicPr>
          <p:nvPr/>
        </p:nvPicPr>
        <p:blipFill rotWithShape="1">
          <a:blip r:embed="rId2"/>
          <a:srcRect b="87269"/>
          <a:stretch/>
        </p:blipFill>
        <p:spPr>
          <a:xfrm>
            <a:off x="6722897" y="4390376"/>
            <a:ext cx="612377" cy="128404"/>
          </a:xfrm>
          <a:prstGeom prst="rect">
            <a:avLst/>
          </a:prstGeom>
        </p:spPr>
      </p:pic>
      <p:sp>
        <p:nvSpPr>
          <p:cNvPr id="42" name="Rectangle 16" descr="Outline of a gravestone with an ogee shape on the top">
            <a:extLst>
              <a:ext uri="{FF2B5EF4-FFF2-40B4-BE49-F238E27FC236}">
                <a16:creationId xmlns:a16="http://schemas.microsoft.com/office/drawing/2014/main" id="{31A8571D-2281-BF50-C360-24E47BD9D6F1}"/>
              </a:ext>
              <a:ext uri="{C183D7F6-B498-43B3-948B-1728B52AA6E4}">
                <adec:decorative xmlns:adec="http://schemas.microsoft.com/office/drawing/2017/decorative" val="0"/>
              </a:ext>
            </a:extLst>
          </p:cNvPr>
          <p:cNvSpPr/>
          <p:nvPr/>
        </p:nvSpPr>
        <p:spPr>
          <a:xfrm>
            <a:off x="6724933" y="4487669"/>
            <a:ext cx="604494" cy="970876"/>
          </a:xfrm>
          <a:custGeom>
            <a:avLst/>
            <a:gdLst>
              <a:gd name="connsiteX0" fmla="*/ 0 w 598884"/>
              <a:gd name="connsiteY0" fmla="*/ 0 h 1073561"/>
              <a:gd name="connsiteX1" fmla="*/ 598884 w 598884"/>
              <a:gd name="connsiteY1" fmla="*/ 0 h 1073561"/>
              <a:gd name="connsiteX2" fmla="*/ 598884 w 598884"/>
              <a:gd name="connsiteY2" fmla="*/ 1073561 h 1073561"/>
              <a:gd name="connsiteX3" fmla="*/ 0 w 598884"/>
              <a:gd name="connsiteY3" fmla="*/ 1073561 h 1073561"/>
              <a:gd name="connsiteX4" fmla="*/ 0 w 598884"/>
              <a:gd name="connsiteY4" fmla="*/ 0 h 1073561"/>
              <a:gd name="connsiteX0" fmla="*/ 598884 w 598884"/>
              <a:gd name="connsiteY0" fmla="*/ 0 h 1073561"/>
              <a:gd name="connsiteX1" fmla="*/ 598884 w 598884"/>
              <a:gd name="connsiteY1" fmla="*/ 1073561 h 1073561"/>
              <a:gd name="connsiteX2" fmla="*/ 0 w 598884"/>
              <a:gd name="connsiteY2" fmla="*/ 1073561 h 1073561"/>
              <a:gd name="connsiteX3" fmla="*/ 91440 w 598884"/>
              <a:gd name="connsiteY3" fmla="*/ 91440 h 1073561"/>
              <a:gd name="connsiteX0" fmla="*/ 598884 w 598884"/>
              <a:gd name="connsiteY0" fmla="*/ 0 h 1073561"/>
              <a:gd name="connsiteX1" fmla="*/ 598884 w 598884"/>
              <a:gd name="connsiteY1" fmla="*/ 1073561 h 1073561"/>
              <a:gd name="connsiteX2" fmla="*/ 0 w 598884"/>
              <a:gd name="connsiteY2" fmla="*/ 1073561 h 1073561"/>
              <a:gd name="connsiteX3" fmla="*/ 6379 w 598884"/>
              <a:gd name="connsiteY3" fmla="*/ 27645 h 1073561"/>
              <a:gd name="connsiteX0" fmla="*/ 598884 w 598884"/>
              <a:gd name="connsiteY0" fmla="*/ 0 h 1073561"/>
              <a:gd name="connsiteX1" fmla="*/ 598884 w 598884"/>
              <a:gd name="connsiteY1" fmla="*/ 1073561 h 1073561"/>
              <a:gd name="connsiteX2" fmla="*/ 0 w 598884"/>
              <a:gd name="connsiteY2" fmla="*/ 1073561 h 1073561"/>
              <a:gd name="connsiteX3" fmla="*/ 6379 w 598884"/>
              <a:gd name="connsiteY3" fmla="*/ 27645 h 1073561"/>
              <a:gd name="connsiteX0" fmla="*/ 598884 w 598884"/>
              <a:gd name="connsiteY0" fmla="*/ 0 h 1073561"/>
              <a:gd name="connsiteX1" fmla="*/ 598884 w 598884"/>
              <a:gd name="connsiteY1" fmla="*/ 1073561 h 1073561"/>
              <a:gd name="connsiteX2" fmla="*/ 0 w 598884"/>
              <a:gd name="connsiteY2" fmla="*/ 1073561 h 1073561"/>
              <a:gd name="connsiteX3" fmla="*/ 770 w 598884"/>
              <a:gd name="connsiteY3" fmla="*/ 27645 h 1073561"/>
              <a:gd name="connsiteX0" fmla="*/ 593274 w 598884"/>
              <a:gd name="connsiteY0" fmla="*/ 177113 h 1045916"/>
              <a:gd name="connsiteX1" fmla="*/ 598884 w 598884"/>
              <a:gd name="connsiteY1" fmla="*/ 1045916 h 1045916"/>
              <a:gd name="connsiteX2" fmla="*/ 0 w 598884"/>
              <a:gd name="connsiteY2" fmla="*/ 1045916 h 1045916"/>
              <a:gd name="connsiteX3" fmla="*/ 770 w 598884"/>
              <a:gd name="connsiteY3" fmla="*/ 0 h 1045916"/>
              <a:gd name="connsiteX0" fmla="*/ 598884 w 598884"/>
              <a:gd name="connsiteY0" fmla="*/ 177113 h 1045916"/>
              <a:gd name="connsiteX1" fmla="*/ 598884 w 598884"/>
              <a:gd name="connsiteY1" fmla="*/ 1045916 h 1045916"/>
              <a:gd name="connsiteX2" fmla="*/ 0 w 598884"/>
              <a:gd name="connsiteY2" fmla="*/ 1045916 h 1045916"/>
              <a:gd name="connsiteX3" fmla="*/ 770 w 598884"/>
              <a:gd name="connsiteY3" fmla="*/ 0 h 1045916"/>
              <a:gd name="connsiteX0" fmla="*/ 600919 w 600919"/>
              <a:gd name="connsiteY0" fmla="*/ 0 h 868803"/>
              <a:gd name="connsiteX1" fmla="*/ 600919 w 600919"/>
              <a:gd name="connsiteY1" fmla="*/ 868803 h 868803"/>
              <a:gd name="connsiteX2" fmla="*/ 2035 w 600919"/>
              <a:gd name="connsiteY2" fmla="*/ 868803 h 868803"/>
              <a:gd name="connsiteX3" fmla="*/ 0 w 600919"/>
              <a:gd name="connsiteY3" fmla="*/ 24840 h 868803"/>
              <a:gd name="connsiteX0" fmla="*/ 606529 w 606529"/>
              <a:gd name="connsiteY0" fmla="*/ 8819 h 843963"/>
              <a:gd name="connsiteX1" fmla="*/ 600919 w 606529"/>
              <a:gd name="connsiteY1" fmla="*/ 843963 h 843963"/>
              <a:gd name="connsiteX2" fmla="*/ 2035 w 606529"/>
              <a:gd name="connsiteY2" fmla="*/ 843963 h 843963"/>
              <a:gd name="connsiteX3" fmla="*/ 0 w 606529"/>
              <a:gd name="connsiteY3" fmla="*/ 0 h 843963"/>
              <a:gd name="connsiteX0" fmla="*/ 606529 w 606529"/>
              <a:gd name="connsiteY0" fmla="*/ 0 h 956588"/>
              <a:gd name="connsiteX1" fmla="*/ 600919 w 606529"/>
              <a:gd name="connsiteY1" fmla="*/ 956588 h 956588"/>
              <a:gd name="connsiteX2" fmla="*/ 2035 w 606529"/>
              <a:gd name="connsiteY2" fmla="*/ 956588 h 956588"/>
              <a:gd name="connsiteX3" fmla="*/ 0 w 606529"/>
              <a:gd name="connsiteY3" fmla="*/ 112625 h 956588"/>
              <a:gd name="connsiteX0" fmla="*/ 604494 w 604494"/>
              <a:gd name="connsiteY0" fmla="*/ 4056 h 960644"/>
              <a:gd name="connsiteX1" fmla="*/ 598884 w 604494"/>
              <a:gd name="connsiteY1" fmla="*/ 960644 h 960644"/>
              <a:gd name="connsiteX2" fmla="*/ 0 w 604494"/>
              <a:gd name="connsiteY2" fmla="*/ 960644 h 960644"/>
              <a:gd name="connsiteX3" fmla="*/ 5109 w 604494"/>
              <a:gd name="connsiteY3" fmla="*/ 0 h 960644"/>
              <a:gd name="connsiteX0" fmla="*/ 604494 w 604494"/>
              <a:gd name="connsiteY0" fmla="*/ 0 h 970876"/>
              <a:gd name="connsiteX1" fmla="*/ 598884 w 604494"/>
              <a:gd name="connsiteY1" fmla="*/ 970876 h 970876"/>
              <a:gd name="connsiteX2" fmla="*/ 0 w 604494"/>
              <a:gd name="connsiteY2" fmla="*/ 970876 h 970876"/>
              <a:gd name="connsiteX3" fmla="*/ 5109 w 604494"/>
              <a:gd name="connsiteY3" fmla="*/ 10232 h 970876"/>
            </a:gdLst>
            <a:ahLst/>
            <a:cxnLst>
              <a:cxn ang="0">
                <a:pos x="connsiteX0" y="connsiteY0"/>
              </a:cxn>
              <a:cxn ang="0">
                <a:pos x="connsiteX1" y="connsiteY1"/>
              </a:cxn>
              <a:cxn ang="0">
                <a:pos x="connsiteX2" y="connsiteY2"/>
              </a:cxn>
              <a:cxn ang="0">
                <a:pos x="connsiteX3" y="connsiteY3"/>
              </a:cxn>
            </a:cxnLst>
            <a:rect l="l" t="t" r="r" b="b"/>
            <a:pathLst>
              <a:path w="604494" h="970876">
                <a:moveTo>
                  <a:pt x="604494" y="0"/>
                </a:moveTo>
                <a:lnTo>
                  <a:pt x="598884" y="970876"/>
                </a:lnTo>
                <a:lnTo>
                  <a:pt x="0" y="970876"/>
                </a:lnTo>
                <a:cubicBezTo>
                  <a:pt x="0" y="613022"/>
                  <a:pt x="5109" y="10232"/>
                  <a:pt x="5109" y="10232"/>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Plus Sign 46" descr="Outline of a gravestone in the shape of a Christian cross">
            <a:extLst>
              <a:ext uri="{FF2B5EF4-FFF2-40B4-BE49-F238E27FC236}">
                <a16:creationId xmlns:a16="http://schemas.microsoft.com/office/drawing/2014/main" id="{45BEB169-6FE5-C12A-4C0B-3DD286419C78}"/>
              </a:ext>
            </a:extLst>
          </p:cNvPr>
          <p:cNvSpPr/>
          <p:nvPr/>
        </p:nvSpPr>
        <p:spPr>
          <a:xfrm>
            <a:off x="8215675" y="4399805"/>
            <a:ext cx="594716" cy="1071555"/>
          </a:xfrm>
          <a:custGeom>
            <a:avLst/>
            <a:gdLst>
              <a:gd name="connsiteX0" fmla="*/ 88731 w 669418"/>
              <a:gd name="connsiteY0" fmla="*/ 255985 h 669418"/>
              <a:gd name="connsiteX1" fmla="*/ 255985 w 669418"/>
              <a:gd name="connsiteY1" fmla="*/ 255985 h 669418"/>
              <a:gd name="connsiteX2" fmla="*/ 255985 w 669418"/>
              <a:gd name="connsiteY2" fmla="*/ 88731 h 669418"/>
              <a:gd name="connsiteX3" fmla="*/ 413433 w 669418"/>
              <a:gd name="connsiteY3" fmla="*/ 88731 h 669418"/>
              <a:gd name="connsiteX4" fmla="*/ 413433 w 669418"/>
              <a:gd name="connsiteY4" fmla="*/ 255985 h 669418"/>
              <a:gd name="connsiteX5" fmla="*/ 580687 w 669418"/>
              <a:gd name="connsiteY5" fmla="*/ 255985 h 669418"/>
              <a:gd name="connsiteX6" fmla="*/ 580687 w 669418"/>
              <a:gd name="connsiteY6" fmla="*/ 413433 h 669418"/>
              <a:gd name="connsiteX7" fmla="*/ 413433 w 669418"/>
              <a:gd name="connsiteY7" fmla="*/ 413433 h 669418"/>
              <a:gd name="connsiteX8" fmla="*/ 413433 w 669418"/>
              <a:gd name="connsiteY8" fmla="*/ 580687 h 669418"/>
              <a:gd name="connsiteX9" fmla="*/ 255985 w 669418"/>
              <a:gd name="connsiteY9" fmla="*/ 580687 h 669418"/>
              <a:gd name="connsiteX10" fmla="*/ 255985 w 669418"/>
              <a:gd name="connsiteY10" fmla="*/ 413433 h 669418"/>
              <a:gd name="connsiteX11" fmla="*/ 88731 w 669418"/>
              <a:gd name="connsiteY11" fmla="*/ 413433 h 669418"/>
              <a:gd name="connsiteX12" fmla="*/ 88731 w 669418"/>
              <a:gd name="connsiteY12" fmla="*/ 255985 h 669418"/>
              <a:gd name="connsiteX0" fmla="*/ 0 w 491956"/>
              <a:gd name="connsiteY0" fmla="*/ 167254 h 873619"/>
              <a:gd name="connsiteX1" fmla="*/ 167254 w 491956"/>
              <a:gd name="connsiteY1" fmla="*/ 167254 h 873619"/>
              <a:gd name="connsiteX2" fmla="*/ 167254 w 491956"/>
              <a:gd name="connsiteY2" fmla="*/ 0 h 873619"/>
              <a:gd name="connsiteX3" fmla="*/ 324702 w 491956"/>
              <a:gd name="connsiteY3" fmla="*/ 0 h 873619"/>
              <a:gd name="connsiteX4" fmla="*/ 324702 w 491956"/>
              <a:gd name="connsiteY4" fmla="*/ 167254 h 873619"/>
              <a:gd name="connsiteX5" fmla="*/ 491956 w 491956"/>
              <a:gd name="connsiteY5" fmla="*/ 167254 h 873619"/>
              <a:gd name="connsiteX6" fmla="*/ 491956 w 491956"/>
              <a:gd name="connsiteY6" fmla="*/ 324702 h 873619"/>
              <a:gd name="connsiteX7" fmla="*/ 324702 w 491956"/>
              <a:gd name="connsiteY7" fmla="*/ 324702 h 873619"/>
              <a:gd name="connsiteX8" fmla="*/ 324702 w 491956"/>
              <a:gd name="connsiteY8" fmla="*/ 491956 h 873619"/>
              <a:gd name="connsiteX9" fmla="*/ 151351 w 491956"/>
              <a:gd name="connsiteY9" fmla="*/ 873619 h 873619"/>
              <a:gd name="connsiteX10" fmla="*/ 167254 w 491956"/>
              <a:gd name="connsiteY10" fmla="*/ 324702 h 873619"/>
              <a:gd name="connsiteX11" fmla="*/ 0 w 491956"/>
              <a:gd name="connsiteY11" fmla="*/ 324702 h 873619"/>
              <a:gd name="connsiteX12" fmla="*/ 0 w 491956"/>
              <a:gd name="connsiteY12" fmla="*/ 167254 h 873619"/>
              <a:gd name="connsiteX0" fmla="*/ 0 w 491956"/>
              <a:gd name="connsiteY0" fmla="*/ 167254 h 873619"/>
              <a:gd name="connsiteX1" fmla="*/ 167254 w 491956"/>
              <a:gd name="connsiteY1" fmla="*/ 167254 h 873619"/>
              <a:gd name="connsiteX2" fmla="*/ 167254 w 491956"/>
              <a:gd name="connsiteY2" fmla="*/ 0 h 873619"/>
              <a:gd name="connsiteX3" fmla="*/ 324702 w 491956"/>
              <a:gd name="connsiteY3" fmla="*/ 0 h 873619"/>
              <a:gd name="connsiteX4" fmla="*/ 324702 w 491956"/>
              <a:gd name="connsiteY4" fmla="*/ 167254 h 873619"/>
              <a:gd name="connsiteX5" fmla="*/ 491956 w 491956"/>
              <a:gd name="connsiteY5" fmla="*/ 167254 h 873619"/>
              <a:gd name="connsiteX6" fmla="*/ 491956 w 491956"/>
              <a:gd name="connsiteY6" fmla="*/ 324702 h 873619"/>
              <a:gd name="connsiteX7" fmla="*/ 324702 w 491956"/>
              <a:gd name="connsiteY7" fmla="*/ 324702 h 873619"/>
              <a:gd name="connsiteX8" fmla="*/ 316751 w 491956"/>
              <a:gd name="connsiteY8" fmla="*/ 865667 h 873619"/>
              <a:gd name="connsiteX9" fmla="*/ 151351 w 491956"/>
              <a:gd name="connsiteY9" fmla="*/ 873619 h 873619"/>
              <a:gd name="connsiteX10" fmla="*/ 167254 w 491956"/>
              <a:gd name="connsiteY10" fmla="*/ 324702 h 873619"/>
              <a:gd name="connsiteX11" fmla="*/ 0 w 491956"/>
              <a:gd name="connsiteY11" fmla="*/ 324702 h 873619"/>
              <a:gd name="connsiteX12" fmla="*/ 0 w 491956"/>
              <a:gd name="connsiteY12" fmla="*/ 167254 h 873619"/>
              <a:gd name="connsiteX0" fmla="*/ 0 w 491956"/>
              <a:gd name="connsiteY0" fmla="*/ 167254 h 893366"/>
              <a:gd name="connsiteX1" fmla="*/ 167254 w 491956"/>
              <a:gd name="connsiteY1" fmla="*/ 167254 h 893366"/>
              <a:gd name="connsiteX2" fmla="*/ 167254 w 491956"/>
              <a:gd name="connsiteY2" fmla="*/ 0 h 893366"/>
              <a:gd name="connsiteX3" fmla="*/ 324702 w 491956"/>
              <a:gd name="connsiteY3" fmla="*/ 0 h 893366"/>
              <a:gd name="connsiteX4" fmla="*/ 324702 w 491956"/>
              <a:gd name="connsiteY4" fmla="*/ 167254 h 893366"/>
              <a:gd name="connsiteX5" fmla="*/ 491956 w 491956"/>
              <a:gd name="connsiteY5" fmla="*/ 167254 h 893366"/>
              <a:gd name="connsiteX6" fmla="*/ 491956 w 491956"/>
              <a:gd name="connsiteY6" fmla="*/ 324702 h 893366"/>
              <a:gd name="connsiteX7" fmla="*/ 324702 w 491956"/>
              <a:gd name="connsiteY7" fmla="*/ 324702 h 893366"/>
              <a:gd name="connsiteX8" fmla="*/ 314621 w 491956"/>
              <a:gd name="connsiteY8" fmla="*/ 893366 h 893366"/>
              <a:gd name="connsiteX9" fmla="*/ 151351 w 491956"/>
              <a:gd name="connsiteY9" fmla="*/ 873619 h 893366"/>
              <a:gd name="connsiteX10" fmla="*/ 167254 w 491956"/>
              <a:gd name="connsiteY10" fmla="*/ 324702 h 893366"/>
              <a:gd name="connsiteX11" fmla="*/ 0 w 491956"/>
              <a:gd name="connsiteY11" fmla="*/ 324702 h 893366"/>
              <a:gd name="connsiteX12" fmla="*/ 0 w 491956"/>
              <a:gd name="connsiteY12" fmla="*/ 167254 h 893366"/>
              <a:gd name="connsiteX0" fmla="*/ 0 w 491956"/>
              <a:gd name="connsiteY0" fmla="*/ 167254 h 893366"/>
              <a:gd name="connsiteX1" fmla="*/ 167254 w 491956"/>
              <a:gd name="connsiteY1" fmla="*/ 167254 h 893366"/>
              <a:gd name="connsiteX2" fmla="*/ 167254 w 491956"/>
              <a:gd name="connsiteY2" fmla="*/ 0 h 893366"/>
              <a:gd name="connsiteX3" fmla="*/ 324702 w 491956"/>
              <a:gd name="connsiteY3" fmla="*/ 0 h 893366"/>
              <a:gd name="connsiteX4" fmla="*/ 324702 w 491956"/>
              <a:gd name="connsiteY4" fmla="*/ 167254 h 893366"/>
              <a:gd name="connsiteX5" fmla="*/ 491956 w 491956"/>
              <a:gd name="connsiteY5" fmla="*/ 167254 h 893366"/>
              <a:gd name="connsiteX6" fmla="*/ 491956 w 491956"/>
              <a:gd name="connsiteY6" fmla="*/ 324702 h 893366"/>
              <a:gd name="connsiteX7" fmla="*/ 324702 w 491956"/>
              <a:gd name="connsiteY7" fmla="*/ 324702 h 893366"/>
              <a:gd name="connsiteX8" fmla="*/ 314621 w 491956"/>
              <a:gd name="connsiteY8" fmla="*/ 893366 h 893366"/>
              <a:gd name="connsiteX9" fmla="*/ 151351 w 491956"/>
              <a:gd name="connsiteY9" fmla="*/ 892795 h 893366"/>
              <a:gd name="connsiteX10" fmla="*/ 167254 w 491956"/>
              <a:gd name="connsiteY10" fmla="*/ 324702 h 893366"/>
              <a:gd name="connsiteX11" fmla="*/ 0 w 491956"/>
              <a:gd name="connsiteY11" fmla="*/ 324702 h 893366"/>
              <a:gd name="connsiteX12" fmla="*/ 0 w 491956"/>
              <a:gd name="connsiteY12" fmla="*/ 167254 h 893366"/>
              <a:gd name="connsiteX0" fmla="*/ 0 w 491956"/>
              <a:gd name="connsiteY0" fmla="*/ 167254 h 893366"/>
              <a:gd name="connsiteX1" fmla="*/ 167254 w 491956"/>
              <a:gd name="connsiteY1" fmla="*/ 167254 h 893366"/>
              <a:gd name="connsiteX2" fmla="*/ 167254 w 491956"/>
              <a:gd name="connsiteY2" fmla="*/ 0 h 893366"/>
              <a:gd name="connsiteX3" fmla="*/ 324702 w 491956"/>
              <a:gd name="connsiteY3" fmla="*/ 0 h 893366"/>
              <a:gd name="connsiteX4" fmla="*/ 324702 w 491956"/>
              <a:gd name="connsiteY4" fmla="*/ 167254 h 893366"/>
              <a:gd name="connsiteX5" fmla="*/ 491956 w 491956"/>
              <a:gd name="connsiteY5" fmla="*/ 167254 h 893366"/>
              <a:gd name="connsiteX6" fmla="*/ 491956 w 491956"/>
              <a:gd name="connsiteY6" fmla="*/ 324702 h 893366"/>
              <a:gd name="connsiteX7" fmla="*/ 324702 w 491956"/>
              <a:gd name="connsiteY7" fmla="*/ 324702 h 893366"/>
              <a:gd name="connsiteX8" fmla="*/ 314621 w 491956"/>
              <a:gd name="connsiteY8" fmla="*/ 893366 h 893366"/>
              <a:gd name="connsiteX9" fmla="*/ 155612 w 491956"/>
              <a:gd name="connsiteY9" fmla="*/ 892795 h 893366"/>
              <a:gd name="connsiteX10" fmla="*/ 167254 w 491956"/>
              <a:gd name="connsiteY10" fmla="*/ 324702 h 893366"/>
              <a:gd name="connsiteX11" fmla="*/ 0 w 491956"/>
              <a:gd name="connsiteY11" fmla="*/ 324702 h 893366"/>
              <a:gd name="connsiteX12" fmla="*/ 0 w 491956"/>
              <a:gd name="connsiteY12" fmla="*/ 167254 h 893366"/>
              <a:gd name="connsiteX0" fmla="*/ 0 w 491956"/>
              <a:gd name="connsiteY0" fmla="*/ 167254 h 893366"/>
              <a:gd name="connsiteX1" fmla="*/ 167254 w 491956"/>
              <a:gd name="connsiteY1" fmla="*/ 167254 h 893366"/>
              <a:gd name="connsiteX2" fmla="*/ 167254 w 491956"/>
              <a:gd name="connsiteY2" fmla="*/ 0 h 893366"/>
              <a:gd name="connsiteX3" fmla="*/ 324702 w 491956"/>
              <a:gd name="connsiteY3" fmla="*/ 0 h 893366"/>
              <a:gd name="connsiteX4" fmla="*/ 324702 w 491956"/>
              <a:gd name="connsiteY4" fmla="*/ 167254 h 893366"/>
              <a:gd name="connsiteX5" fmla="*/ 491956 w 491956"/>
              <a:gd name="connsiteY5" fmla="*/ 167254 h 893366"/>
              <a:gd name="connsiteX6" fmla="*/ 491956 w 491956"/>
              <a:gd name="connsiteY6" fmla="*/ 324702 h 893366"/>
              <a:gd name="connsiteX7" fmla="*/ 324702 w 491956"/>
              <a:gd name="connsiteY7" fmla="*/ 324702 h 893366"/>
              <a:gd name="connsiteX8" fmla="*/ 314621 w 491956"/>
              <a:gd name="connsiteY8" fmla="*/ 893366 h 893366"/>
              <a:gd name="connsiteX9" fmla="*/ 159874 w 491956"/>
              <a:gd name="connsiteY9" fmla="*/ 892795 h 893366"/>
              <a:gd name="connsiteX10" fmla="*/ 167254 w 491956"/>
              <a:gd name="connsiteY10" fmla="*/ 324702 h 893366"/>
              <a:gd name="connsiteX11" fmla="*/ 0 w 491956"/>
              <a:gd name="connsiteY11" fmla="*/ 324702 h 893366"/>
              <a:gd name="connsiteX12" fmla="*/ 0 w 491956"/>
              <a:gd name="connsiteY12" fmla="*/ 167254 h 893366"/>
              <a:gd name="connsiteX0" fmla="*/ 0 w 491956"/>
              <a:gd name="connsiteY0" fmla="*/ 167254 h 893366"/>
              <a:gd name="connsiteX1" fmla="*/ 167254 w 491956"/>
              <a:gd name="connsiteY1" fmla="*/ 167254 h 893366"/>
              <a:gd name="connsiteX2" fmla="*/ 167254 w 491956"/>
              <a:gd name="connsiteY2" fmla="*/ 0 h 893366"/>
              <a:gd name="connsiteX3" fmla="*/ 324702 w 491956"/>
              <a:gd name="connsiteY3" fmla="*/ 0 h 893366"/>
              <a:gd name="connsiteX4" fmla="*/ 324702 w 491956"/>
              <a:gd name="connsiteY4" fmla="*/ 167254 h 893366"/>
              <a:gd name="connsiteX5" fmla="*/ 491956 w 491956"/>
              <a:gd name="connsiteY5" fmla="*/ 167254 h 893366"/>
              <a:gd name="connsiteX6" fmla="*/ 491956 w 491956"/>
              <a:gd name="connsiteY6" fmla="*/ 324702 h 893366"/>
              <a:gd name="connsiteX7" fmla="*/ 324702 w 491956"/>
              <a:gd name="connsiteY7" fmla="*/ 324702 h 893366"/>
              <a:gd name="connsiteX8" fmla="*/ 321013 w 491956"/>
              <a:gd name="connsiteY8" fmla="*/ 893366 h 893366"/>
              <a:gd name="connsiteX9" fmla="*/ 159874 w 491956"/>
              <a:gd name="connsiteY9" fmla="*/ 892795 h 893366"/>
              <a:gd name="connsiteX10" fmla="*/ 167254 w 491956"/>
              <a:gd name="connsiteY10" fmla="*/ 324702 h 893366"/>
              <a:gd name="connsiteX11" fmla="*/ 0 w 491956"/>
              <a:gd name="connsiteY11" fmla="*/ 324702 h 893366"/>
              <a:gd name="connsiteX12" fmla="*/ 0 w 491956"/>
              <a:gd name="connsiteY12" fmla="*/ 167254 h 893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1956" h="893366">
                <a:moveTo>
                  <a:pt x="0" y="167254"/>
                </a:moveTo>
                <a:lnTo>
                  <a:pt x="167254" y="167254"/>
                </a:lnTo>
                <a:lnTo>
                  <a:pt x="167254" y="0"/>
                </a:lnTo>
                <a:lnTo>
                  <a:pt x="324702" y="0"/>
                </a:lnTo>
                <a:lnTo>
                  <a:pt x="324702" y="167254"/>
                </a:lnTo>
                <a:lnTo>
                  <a:pt x="491956" y="167254"/>
                </a:lnTo>
                <a:lnTo>
                  <a:pt x="491956" y="324702"/>
                </a:lnTo>
                <a:lnTo>
                  <a:pt x="324702" y="324702"/>
                </a:lnTo>
                <a:cubicBezTo>
                  <a:pt x="323472" y="514257"/>
                  <a:pt x="322243" y="703811"/>
                  <a:pt x="321013" y="893366"/>
                </a:cubicBezTo>
                <a:lnTo>
                  <a:pt x="159874" y="892795"/>
                </a:lnTo>
                <a:lnTo>
                  <a:pt x="167254" y="324702"/>
                </a:lnTo>
                <a:lnTo>
                  <a:pt x="0" y="324702"/>
                </a:lnTo>
                <a:lnTo>
                  <a:pt x="0" y="167254"/>
                </a:lnTo>
                <a:close/>
              </a:path>
            </a:pathLst>
          </a:cu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4" name="Group 43" descr="Outline of a gravestone in the shape of a Christian Celtic cross">
            <a:extLst>
              <a:ext uri="{FF2B5EF4-FFF2-40B4-BE49-F238E27FC236}">
                <a16:creationId xmlns:a16="http://schemas.microsoft.com/office/drawing/2014/main" id="{300133A5-75DD-14A0-66F5-AAB1AAA4380A}"/>
              </a:ext>
              <a:ext uri="{C183D7F6-B498-43B3-948B-1728B52AA6E4}">
                <adec:decorative xmlns:adec="http://schemas.microsoft.com/office/drawing/2017/decorative" val="0"/>
              </a:ext>
            </a:extLst>
          </p:cNvPr>
          <p:cNvGrpSpPr/>
          <p:nvPr/>
        </p:nvGrpSpPr>
        <p:grpSpPr>
          <a:xfrm>
            <a:off x="9670784" y="4378377"/>
            <a:ext cx="597203" cy="1071555"/>
            <a:chOff x="6764615" y="2651423"/>
            <a:chExt cx="597203" cy="1071555"/>
          </a:xfrm>
        </p:grpSpPr>
        <p:grpSp>
          <p:nvGrpSpPr>
            <p:cNvPr id="45" name="Group 44">
              <a:extLst>
                <a:ext uri="{FF2B5EF4-FFF2-40B4-BE49-F238E27FC236}">
                  <a16:creationId xmlns:a16="http://schemas.microsoft.com/office/drawing/2014/main" id="{8AAA8E47-2445-5709-E002-25F7EC27A7D8}"/>
                </a:ext>
              </a:extLst>
            </p:cNvPr>
            <p:cNvGrpSpPr/>
            <p:nvPr/>
          </p:nvGrpSpPr>
          <p:grpSpPr>
            <a:xfrm>
              <a:off x="6811914" y="2710011"/>
              <a:ext cx="502603" cy="502603"/>
              <a:chOff x="6813054" y="3670799"/>
              <a:chExt cx="502603" cy="502603"/>
            </a:xfrm>
          </p:grpSpPr>
          <p:sp>
            <p:nvSpPr>
              <p:cNvPr id="47" name="Oval 46">
                <a:extLst>
                  <a:ext uri="{FF2B5EF4-FFF2-40B4-BE49-F238E27FC236}">
                    <a16:creationId xmlns:a16="http://schemas.microsoft.com/office/drawing/2014/main" id="{49CCE94D-56A7-E1F7-0AC5-58B0614C1319}"/>
                  </a:ext>
                </a:extLst>
              </p:cNvPr>
              <p:cNvSpPr/>
              <p:nvPr/>
            </p:nvSpPr>
            <p:spPr>
              <a:xfrm>
                <a:off x="6813054" y="3670799"/>
                <a:ext cx="502603" cy="502603"/>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Oval 47">
                <a:extLst>
                  <a:ext uri="{FF2B5EF4-FFF2-40B4-BE49-F238E27FC236}">
                    <a16:creationId xmlns:a16="http://schemas.microsoft.com/office/drawing/2014/main" id="{89569E67-E052-2182-B157-D3C6C22225A4}"/>
                  </a:ext>
                </a:extLst>
              </p:cNvPr>
              <p:cNvSpPr/>
              <p:nvPr/>
            </p:nvSpPr>
            <p:spPr>
              <a:xfrm>
                <a:off x="6888911" y="3743580"/>
                <a:ext cx="357039" cy="357039"/>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6" name="Plus Sign 46">
              <a:extLst>
                <a:ext uri="{FF2B5EF4-FFF2-40B4-BE49-F238E27FC236}">
                  <a16:creationId xmlns:a16="http://schemas.microsoft.com/office/drawing/2014/main" id="{1B035F2A-19D4-1CE9-D3D5-895CC6496CA7}"/>
                </a:ext>
              </a:extLst>
            </p:cNvPr>
            <p:cNvSpPr/>
            <p:nvPr/>
          </p:nvSpPr>
          <p:spPr>
            <a:xfrm>
              <a:off x="6764615" y="2651423"/>
              <a:ext cx="597203" cy="1071555"/>
            </a:xfrm>
            <a:custGeom>
              <a:avLst/>
              <a:gdLst>
                <a:gd name="connsiteX0" fmla="*/ 88731 w 669418"/>
                <a:gd name="connsiteY0" fmla="*/ 255985 h 669418"/>
                <a:gd name="connsiteX1" fmla="*/ 255985 w 669418"/>
                <a:gd name="connsiteY1" fmla="*/ 255985 h 669418"/>
                <a:gd name="connsiteX2" fmla="*/ 255985 w 669418"/>
                <a:gd name="connsiteY2" fmla="*/ 88731 h 669418"/>
                <a:gd name="connsiteX3" fmla="*/ 413433 w 669418"/>
                <a:gd name="connsiteY3" fmla="*/ 88731 h 669418"/>
                <a:gd name="connsiteX4" fmla="*/ 413433 w 669418"/>
                <a:gd name="connsiteY4" fmla="*/ 255985 h 669418"/>
                <a:gd name="connsiteX5" fmla="*/ 580687 w 669418"/>
                <a:gd name="connsiteY5" fmla="*/ 255985 h 669418"/>
                <a:gd name="connsiteX6" fmla="*/ 580687 w 669418"/>
                <a:gd name="connsiteY6" fmla="*/ 413433 h 669418"/>
                <a:gd name="connsiteX7" fmla="*/ 413433 w 669418"/>
                <a:gd name="connsiteY7" fmla="*/ 413433 h 669418"/>
                <a:gd name="connsiteX8" fmla="*/ 413433 w 669418"/>
                <a:gd name="connsiteY8" fmla="*/ 580687 h 669418"/>
                <a:gd name="connsiteX9" fmla="*/ 255985 w 669418"/>
                <a:gd name="connsiteY9" fmla="*/ 580687 h 669418"/>
                <a:gd name="connsiteX10" fmla="*/ 255985 w 669418"/>
                <a:gd name="connsiteY10" fmla="*/ 413433 h 669418"/>
                <a:gd name="connsiteX11" fmla="*/ 88731 w 669418"/>
                <a:gd name="connsiteY11" fmla="*/ 413433 h 669418"/>
                <a:gd name="connsiteX12" fmla="*/ 88731 w 669418"/>
                <a:gd name="connsiteY12" fmla="*/ 255985 h 669418"/>
                <a:gd name="connsiteX0" fmla="*/ 0 w 491956"/>
                <a:gd name="connsiteY0" fmla="*/ 167254 h 873619"/>
                <a:gd name="connsiteX1" fmla="*/ 167254 w 491956"/>
                <a:gd name="connsiteY1" fmla="*/ 167254 h 873619"/>
                <a:gd name="connsiteX2" fmla="*/ 167254 w 491956"/>
                <a:gd name="connsiteY2" fmla="*/ 0 h 873619"/>
                <a:gd name="connsiteX3" fmla="*/ 324702 w 491956"/>
                <a:gd name="connsiteY3" fmla="*/ 0 h 873619"/>
                <a:gd name="connsiteX4" fmla="*/ 324702 w 491956"/>
                <a:gd name="connsiteY4" fmla="*/ 167254 h 873619"/>
                <a:gd name="connsiteX5" fmla="*/ 491956 w 491956"/>
                <a:gd name="connsiteY5" fmla="*/ 167254 h 873619"/>
                <a:gd name="connsiteX6" fmla="*/ 491956 w 491956"/>
                <a:gd name="connsiteY6" fmla="*/ 324702 h 873619"/>
                <a:gd name="connsiteX7" fmla="*/ 324702 w 491956"/>
                <a:gd name="connsiteY7" fmla="*/ 324702 h 873619"/>
                <a:gd name="connsiteX8" fmla="*/ 324702 w 491956"/>
                <a:gd name="connsiteY8" fmla="*/ 491956 h 873619"/>
                <a:gd name="connsiteX9" fmla="*/ 151351 w 491956"/>
                <a:gd name="connsiteY9" fmla="*/ 873619 h 873619"/>
                <a:gd name="connsiteX10" fmla="*/ 167254 w 491956"/>
                <a:gd name="connsiteY10" fmla="*/ 324702 h 873619"/>
                <a:gd name="connsiteX11" fmla="*/ 0 w 491956"/>
                <a:gd name="connsiteY11" fmla="*/ 324702 h 873619"/>
                <a:gd name="connsiteX12" fmla="*/ 0 w 491956"/>
                <a:gd name="connsiteY12" fmla="*/ 167254 h 873619"/>
                <a:gd name="connsiteX0" fmla="*/ 0 w 491956"/>
                <a:gd name="connsiteY0" fmla="*/ 167254 h 873619"/>
                <a:gd name="connsiteX1" fmla="*/ 167254 w 491956"/>
                <a:gd name="connsiteY1" fmla="*/ 167254 h 873619"/>
                <a:gd name="connsiteX2" fmla="*/ 167254 w 491956"/>
                <a:gd name="connsiteY2" fmla="*/ 0 h 873619"/>
                <a:gd name="connsiteX3" fmla="*/ 324702 w 491956"/>
                <a:gd name="connsiteY3" fmla="*/ 0 h 873619"/>
                <a:gd name="connsiteX4" fmla="*/ 324702 w 491956"/>
                <a:gd name="connsiteY4" fmla="*/ 167254 h 873619"/>
                <a:gd name="connsiteX5" fmla="*/ 491956 w 491956"/>
                <a:gd name="connsiteY5" fmla="*/ 167254 h 873619"/>
                <a:gd name="connsiteX6" fmla="*/ 491956 w 491956"/>
                <a:gd name="connsiteY6" fmla="*/ 324702 h 873619"/>
                <a:gd name="connsiteX7" fmla="*/ 324702 w 491956"/>
                <a:gd name="connsiteY7" fmla="*/ 324702 h 873619"/>
                <a:gd name="connsiteX8" fmla="*/ 316751 w 491956"/>
                <a:gd name="connsiteY8" fmla="*/ 865667 h 873619"/>
                <a:gd name="connsiteX9" fmla="*/ 151351 w 491956"/>
                <a:gd name="connsiteY9" fmla="*/ 873619 h 873619"/>
                <a:gd name="connsiteX10" fmla="*/ 167254 w 491956"/>
                <a:gd name="connsiteY10" fmla="*/ 324702 h 873619"/>
                <a:gd name="connsiteX11" fmla="*/ 0 w 491956"/>
                <a:gd name="connsiteY11" fmla="*/ 324702 h 873619"/>
                <a:gd name="connsiteX12" fmla="*/ 0 w 491956"/>
                <a:gd name="connsiteY12" fmla="*/ 167254 h 873619"/>
                <a:gd name="connsiteX0" fmla="*/ 0 w 491956"/>
                <a:gd name="connsiteY0" fmla="*/ 167254 h 893366"/>
                <a:gd name="connsiteX1" fmla="*/ 167254 w 491956"/>
                <a:gd name="connsiteY1" fmla="*/ 167254 h 893366"/>
                <a:gd name="connsiteX2" fmla="*/ 167254 w 491956"/>
                <a:gd name="connsiteY2" fmla="*/ 0 h 893366"/>
                <a:gd name="connsiteX3" fmla="*/ 324702 w 491956"/>
                <a:gd name="connsiteY3" fmla="*/ 0 h 893366"/>
                <a:gd name="connsiteX4" fmla="*/ 324702 w 491956"/>
                <a:gd name="connsiteY4" fmla="*/ 167254 h 893366"/>
                <a:gd name="connsiteX5" fmla="*/ 491956 w 491956"/>
                <a:gd name="connsiteY5" fmla="*/ 167254 h 893366"/>
                <a:gd name="connsiteX6" fmla="*/ 491956 w 491956"/>
                <a:gd name="connsiteY6" fmla="*/ 324702 h 893366"/>
                <a:gd name="connsiteX7" fmla="*/ 324702 w 491956"/>
                <a:gd name="connsiteY7" fmla="*/ 324702 h 893366"/>
                <a:gd name="connsiteX8" fmla="*/ 314621 w 491956"/>
                <a:gd name="connsiteY8" fmla="*/ 893366 h 893366"/>
                <a:gd name="connsiteX9" fmla="*/ 151351 w 491956"/>
                <a:gd name="connsiteY9" fmla="*/ 873619 h 893366"/>
                <a:gd name="connsiteX10" fmla="*/ 167254 w 491956"/>
                <a:gd name="connsiteY10" fmla="*/ 324702 h 893366"/>
                <a:gd name="connsiteX11" fmla="*/ 0 w 491956"/>
                <a:gd name="connsiteY11" fmla="*/ 324702 h 893366"/>
                <a:gd name="connsiteX12" fmla="*/ 0 w 491956"/>
                <a:gd name="connsiteY12" fmla="*/ 167254 h 893366"/>
                <a:gd name="connsiteX0" fmla="*/ 0 w 491956"/>
                <a:gd name="connsiteY0" fmla="*/ 167254 h 893366"/>
                <a:gd name="connsiteX1" fmla="*/ 167254 w 491956"/>
                <a:gd name="connsiteY1" fmla="*/ 167254 h 893366"/>
                <a:gd name="connsiteX2" fmla="*/ 167254 w 491956"/>
                <a:gd name="connsiteY2" fmla="*/ 0 h 893366"/>
                <a:gd name="connsiteX3" fmla="*/ 324702 w 491956"/>
                <a:gd name="connsiteY3" fmla="*/ 0 h 893366"/>
                <a:gd name="connsiteX4" fmla="*/ 324702 w 491956"/>
                <a:gd name="connsiteY4" fmla="*/ 167254 h 893366"/>
                <a:gd name="connsiteX5" fmla="*/ 491956 w 491956"/>
                <a:gd name="connsiteY5" fmla="*/ 167254 h 893366"/>
                <a:gd name="connsiteX6" fmla="*/ 491956 w 491956"/>
                <a:gd name="connsiteY6" fmla="*/ 324702 h 893366"/>
                <a:gd name="connsiteX7" fmla="*/ 324702 w 491956"/>
                <a:gd name="connsiteY7" fmla="*/ 324702 h 893366"/>
                <a:gd name="connsiteX8" fmla="*/ 314621 w 491956"/>
                <a:gd name="connsiteY8" fmla="*/ 893366 h 893366"/>
                <a:gd name="connsiteX9" fmla="*/ 151351 w 491956"/>
                <a:gd name="connsiteY9" fmla="*/ 892795 h 893366"/>
                <a:gd name="connsiteX10" fmla="*/ 167254 w 491956"/>
                <a:gd name="connsiteY10" fmla="*/ 324702 h 893366"/>
                <a:gd name="connsiteX11" fmla="*/ 0 w 491956"/>
                <a:gd name="connsiteY11" fmla="*/ 324702 h 893366"/>
                <a:gd name="connsiteX12" fmla="*/ 0 w 491956"/>
                <a:gd name="connsiteY12" fmla="*/ 167254 h 893366"/>
                <a:gd name="connsiteX0" fmla="*/ 0 w 491956"/>
                <a:gd name="connsiteY0" fmla="*/ 167254 h 893366"/>
                <a:gd name="connsiteX1" fmla="*/ 167254 w 491956"/>
                <a:gd name="connsiteY1" fmla="*/ 167254 h 893366"/>
                <a:gd name="connsiteX2" fmla="*/ 167254 w 491956"/>
                <a:gd name="connsiteY2" fmla="*/ 0 h 893366"/>
                <a:gd name="connsiteX3" fmla="*/ 324702 w 491956"/>
                <a:gd name="connsiteY3" fmla="*/ 0 h 893366"/>
                <a:gd name="connsiteX4" fmla="*/ 324702 w 491956"/>
                <a:gd name="connsiteY4" fmla="*/ 167254 h 893366"/>
                <a:gd name="connsiteX5" fmla="*/ 491956 w 491956"/>
                <a:gd name="connsiteY5" fmla="*/ 167254 h 893366"/>
                <a:gd name="connsiteX6" fmla="*/ 491956 w 491956"/>
                <a:gd name="connsiteY6" fmla="*/ 324702 h 893366"/>
                <a:gd name="connsiteX7" fmla="*/ 324702 w 491956"/>
                <a:gd name="connsiteY7" fmla="*/ 324702 h 893366"/>
                <a:gd name="connsiteX8" fmla="*/ 314621 w 491956"/>
                <a:gd name="connsiteY8" fmla="*/ 893366 h 893366"/>
                <a:gd name="connsiteX9" fmla="*/ 155612 w 491956"/>
                <a:gd name="connsiteY9" fmla="*/ 892795 h 893366"/>
                <a:gd name="connsiteX10" fmla="*/ 167254 w 491956"/>
                <a:gd name="connsiteY10" fmla="*/ 324702 h 893366"/>
                <a:gd name="connsiteX11" fmla="*/ 0 w 491956"/>
                <a:gd name="connsiteY11" fmla="*/ 324702 h 893366"/>
                <a:gd name="connsiteX12" fmla="*/ 0 w 491956"/>
                <a:gd name="connsiteY12" fmla="*/ 167254 h 893366"/>
                <a:gd name="connsiteX0" fmla="*/ 0 w 491956"/>
                <a:gd name="connsiteY0" fmla="*/ 167254 h 893366"/>
                <a:gd name="connsiteX1" fmla="*/ 167254 w 491956"/>
                <a:gd name="connsiteY1" fmla="*/ 167254 h 893366"/>
                <a:gd name="connsiteX2" fmla="*/ 167254 w 491956"/>
                <a:gd name="connsiteY2" fmla="*/ 0 h 893366"/>
                <a:gd name="connsiteX3" fmla="*/ 324702 w 491956"/>
                <a:gd name="connsiteY3" fmla="*/ 0 h 893366"/>
                <a:gd name="connsiteX4" fmla="*/ 324702 w 491956"/>
                <a:gd name="connsiteY4" fmla="*/ 167254 h 893366"/>
                <a:gd name="connsiteX5" fmla="*/ 491956 w 491956"/>
                <a:gd name="connsiteY5" fmla="*/ 167254 h 893366"/>
                <a:gd name="connsiteX6" fmla="*/ 491956 w 491956"/>
                <a:gd name="connsiteY6" fmla="*/ 324702 h 893366"/>
                <a:gd name="connsiteX7" fmla="*/ 324702 w 491956"/>
                <a:gd name="connsiteY7" fmla="*/ 324702 h 893366"/>
                <a:gd name="connsiteX8" fmla="*/ 314621 w 491956"/>
                <a:gd name="connsiteY8" fmla="*/ 893366 h 893366"/>
                <a:gd name="connsiteX9" fmla="*/ 159874 w 491956"/>
                <a:gd name="connsiteY9" fmla="*/ 892795 h 893366"/>
                <a:gd name="connsiteX10" fmla="*/ 167254 w 491956"/>
                <a:gd name="connsiteY10" fmla="*/ 324702 h 893366"/>
                <a:gd name="connsiteX11" fmla="*/ 0 w 491956"/>
                <a:gd name="connsiteY11" fmla="*/ 324702 h 893366"/>
                <a:gd name="connsiteX12" fmla="*/ 0 w 491956"/>
                <a:gd name="connsiteY12" fmla="*/ 167254 h 893366"/>
                <a:gd name="connsiteX0" fmla="*/ 0 w 491956"/>
                <a:gd name="connsiteY0" fmla="*/ 167254 h 893366"/>
                <a:gd name="connsiteX1" fmla="*/ 167254 w 491956"/>
                <a:gd name="connsiteY1" fmla="*/ 167254 h 893366"/>
                <a:gd name="connsiteX2" fmla="*/ 167254 w 491956"/>
                <a:gd name="connsiteY2" fmla="*/ 0 h 893366"/>
                <a:gd name="connsiteX3" fmla="*/ 324702 w 491956"/>
                <a:gd name="connsiteY3" fmla="*/ 0 h 893366"/>
                <a:gd name="connsiteX4" fmla="*/ 324702 w 491956"/>
                <a:gd name="connsiteY4" fmla="*/ 167254 h 893366"/>
                <a:gd name="connsiteX5" fmla="*/ 491956 w 491956"/>
                <a:gd name="connsiteY5" fmla="*/ 167254 h 893366"/>
                <a:gd name="connsiteX6" fmla="*/ 491956 w 491956"/>
                <a:gd name="connsiteY6" fmla="*/ 324702 h 893366"/>
                <a:gd name="connsiteX7" fmla="*/ 324702 w 491956"/>
                <a:gd name="connsiteY7" fmla="*/ 324702 h 893366"/>
                <a:gd name="connsiteX8" fmla="*/ 321013 w 491956"/>
                <a:gd name="connsiteY8" fmla="*/ 893366 h 893366"/>
                <a:gd name="connsiteX9" fmla="*/ 159874 w 491956"/>
                <a:gd name="connsiteY9" fmla="*/ 892795 h 893366"/>
                <a:gd name="connsiteX10" fmla="*/ 167254 w 491956"/>
                <a:gd name="connsiteY10" fmla="*/ 324702 h 893366"/>
                <a:gd name="connsiteX11" fmla="*/ 0 w 491956"/>
                <a:gd name="connsiteY11" fmla="*/ 324702 h 893366"/>
                <a:gd name="connsiteX12" fmla="*/ 0 w 491956"/>
                <a:gd name="connsiteY12" fmla="*/ 167254 h 893366"/>
                <a:gd name="connsiteX0" fmla="*/ 0 w 491956"/>
                <a:gd name="connsiteY0" fmla="*/ 167254 h 893366"/>
                <a:gd name="connsiteX1" fmla="*/ 167254 w 491956"/>
                <a:gd name="connsiteY1" fmla="*/ 214900 h 893366"/>
                <a:gd name="connsiteX2" fmla="*/ 167254 w 491956"/>
                <a:gd name="connsiteY2" fmla="*/ 0 h 893366"/>
                <a:gd name="connsiteX3" fmla="*/ 324702 w 491956"/>
                <a:gd name="connsiteY3" fmla="*/ 0 h 893366"/>
                <a:gd name="connsiteX4" fmla="*/ 324702 w 491956"/>
                <a:gd name="connsiteY4" fmla="*/ 167254 h 893366"/>
                <a:gd name="connsiteX5" fmla="*/ 491956 w 491956"/>
                <a:gd name="connsiteY5" fmla="*/ 167254 h 893366"/>
                <a:gd name="connsiteX6" fmla="*/ 491956 w 491956"/>
                <a:gd name="connsiteY6" fmla="*/ 324702 h 893366"/>
                <a:gd name="connsiteX7" fmla="*/ 324702 w 491956"/>
                <a:gd name="connsiteY7" fmla="*/ 324702 h 893366"/>
                <a:gd name="connsiteX8" fmla="*/ 321013 w 491956"/>
                <a:gd name="connsiteY8" fmla="*/ 893366 h 893366"/>
                <a:gd name="connsiteX9" fmla="*/ 159874 w 491956"/>
                <a:gd name="connsiteY9" fmla="*/ 892795 h 893366"/>
                <a:gd name="connsiteX10" fmla="*/ 167254 w 491956"/>
                <a:gd name="connsiteY10" fmla="*/ 324702 h 893366"/>
                <a:gd name="connsiteX11" fmla="*/ 0 w 491956"/>
                <a:gd name="connsiteY11" fmla="*/ 324702 h 893366"/>
                <a:gd name="connsiteX12" fmla="*/ 0 w 491956"/>
                <a:gd name="connsiteY12" fmla="*/ 167254 h 893366"/>
                <a:gd name="connsiteX0" fmla="*/ 0 w 495896"/>
                <a:gd name="connsiteY0" fmla="*/ 206959 h 893366"/>
                <a:gd name="connsiteX1" fmla="*/ 171194 w 495896"/>
                <a:gd name="connsiteY1" fmla="*/ 214900 h 893366"/>
                <a:gd name="connsiteX2" fmla="*/ 171194 w 495896"/>
                <a:gd name="connsiteY2" fmla="*/ 0 h 893366"/>
                <a:gd name="connsiteX3" fmla="*/ 328642 w 495896"/>
                <a:gd name="connsiteY3" fmla="*/ 0 h 893366"/>
                <a:gd name="connsiteX4" fmla="*/ 328642 w 495896"/>
                <a:gd name="connsiteY4" fmla="*/ 167254 h 893366"/>
                <a:gd name="connsiteX5" fmla="*/ 495896 w 495896"/>
                <a:gd name="connsiteY5" fmla="*/ 167254 h 893366"/>
                <a:gd name="connsiteX6" fmla="*/ 495896 w 495896"/>
                <a:gd name="connsiteY6" fmla="*/ 324702 h 893366"/>
                <a:gd name="connsiteX7" fmla="*/ 328642 w 495896"/>
                <a:gd name="connsiteY7" fmla="*/ 324702 h 893366"/>
                <a:gd name="connsiteX8" fmla="*/ 324953 w 495896"/>
                <a:gd name="connsiteY8" fmla="*/ 893366 h 893366"/>
                <a:gd name="connsiteX9" fmla="*/ 163814 w 495896"/>
                <a:gd name="connsiteY9" fmla="*/ 892795 h 893366"/>
                <a:gd name="connsiteX10" fmla="*/ 171194 w 495896"/>
                <a:gd name="connsiteY10" fmla="*/ 324702 h 893366"/>
                <a:gd name="connsiteX11" fmla="*/ 3940 w 495896"/>
                <a:gd name="connsiteY11" fmla="*/ 324702 h 893366"/>
                <a:gd name="connsiteX12" fmla="*/ 0 w 495896"/>
                <a:gd name="connsiteY12" fmla="*/ 206959 h 893366"/>
                <a:gd name="connsiteX0" fmla="*/ 0 w 495896"/>
                <a:gd name="connsiteY0" fmla="*/ 206959 h 893366"/>
                <a:gd name="connsiteX1" fmla="*/ 171194 w 495896"/>
                <a:gd name="connsiteY1" fmla="*/ 214900 h 893366"/>
                <a:gd name="connsiteX2" fmla="*/ 171194 w 495896"/>
                <a:gd name="connsiteY2" fmla="*/ 0 h 893366"/>
                <a:gd name="connsiteX3" fmla="*/ 328642 w 495896"/>
                <a:gd name="connsiteY3" fmla="*/ 0 h 893366"/>
                <a:gd name="connsiteX4" fmla="*/ 328642 w 495896"/>
                <a:gd name="connsiteY4" fmla="*/ 202989 h 893366"/>
                <a:gd name="connsiteX5" fmla="*/ 495896 w 495896"/>
                <a:gd name="connsiteY5" fmla="*/ 167254 h 893366"/>
                <a:gd name="connsiteX6" fmla="*/ 495896 w 495896"/>
                <a:gd name="connsiteY6" fmla="*/ 324702 h 893366"/>
                <a:gd name="connsiteX7" fmla="*/ 328642 w 495896"/>
                <a:gd name="connsiteY7" fmla="*/ 324702 h 893366"/>
                <a:gd name="connsiteX8" fmla="*/ 324953 w 495896"/>
                <a:gd name="connsiteY8" fmla="*/ 893366 h 893366"/>
                <a:gd name="connsiteX9" fmla="*/ 163814 w 495896"/>
                <a:gd name="connsiteY9" fmla="*/ 892795 h 893366"/>
                <a:gd name="connsiteX10" fmla="*/ 171194 w 495896"/>
                <a:gd name="connsiteY10" fmla="*/ 324702 h 893366"/>
                <a:gd name="connsiteX11" fmla="*/ 3940 w 495896"/>
                <a:gd name="connsiteY11" fmla="*/ 324702 h 893366"/>
                <a:gd name="connsiteX12" fmla="*/ 0 w 495896"/>
                <a:gd name="connsiteY12" fmla="*/ 206959 h 893366"/>
                <a:gd name="connsiteX0" fmla="*/ 0 w 495896"/>
                <a:gd name="connsiteY0" fmla="*/ 206959 h 893366"/>
                <a:gd name="connsiteX1" fmla="*/ 171194 w 495896"/>
                <a:gd name="connsiteY1" fmla="*/ 214900 h 893366"/>
                <a:gd name="connsiteX2" fmla="*/ 171194 w 495896"/>
                <a:gd name="connsiteY2" fmla="*/ 0 h 893366"/>
                <a:gd name="connsiteX3" fmla="*/ 328642 w 495896"/>
                <a:gd name="connsiteY3" fmla="*/ 0 h 893366"/>
                <a:gd name="connsiteX4" fmla="*/ 328642 w 495896"/>
                <a:gd name="connsiteY4" fmla="*/ 202989 h 893366"/>
                <a:gd name="connsiteX5" fmla="*/ 491956 w 495896"/>
                <a:gd name="connsiteY5" fmla="*/ 199018 h 893366"/>
                <a:gd name="connsiteX6" fmla="*/ 495896 w 495896"/>
                <a:gd name="connsiteY6" fmla="*/ 324702 h 893366"/>
                <a:gd name="connsiteX7" fmla="*/ 328642 w 495896"/>
                <a:gd name="connsiteY7" fmla="*/ 324702 h 893366"/>
                <a:gd name="connsiteX8" fmla="*/ 324953 w 495896"/>
                <a:gd name="connsiteY8" fmla="*/ 893366 h 893366"/>
                <a:gd name="connsiteX9" fmla="*/ 163814 w 495896"/>
                <a:gd name="connsiteY9" fmla="*/ 892795 h 893366"/>
                <a:gd name="connsiteX10" fmla="*/ 171194 w 495896"/>
                <a:gd name="connsiteY10" fmla="*/ 324702 h 893366"/>
                <a:gd name="connsiteX11" fmla="*/ 3940 w 495896"/>
                <a:gd name="connsiteY11" fmla="*/ 324702 h 893366"/>
                <a:gd name="connsiteX12" fmla="*/ 0 w 495896"/>
                <a:gd name="connsiteY12" fmla="*/ 206959 h 893366"/>
                <a:gd name="connsiteX0" fmla="*/ 0 w 495896"/>
                <a:gd name="connsiteY0" fmla="*/ 206959 h 893366"/>
                <a:gd name="connsiteX1" fmla="*/ 171194 w 495896"/>
                <a:gd name="connsiteY1" fmla="*/ 214900 h 893366"/>
                <a:gd name="connsiteX2" fmla="*/ 171194 w 495896"/>
                <a:gd name="connsiteY2" fmla="*/ 0 h 893366"/>
                <a:gd name="connsiteX3" fmla="*/ 328642 w 495896"/>
                <a:gd name="connsiteY3" fmla="*/ 0 h 893366"/>
                <a:gd name="connsiteX4" fmla="*/ 326672 w 495896"/>
                <a:gd name="connsiteY4" fmla="*/ 218871 h 893366"/>
                <a:gd name="connsiteX5" fmla="*/ 491956 w 495896"/>
                <a:gd name="connsiteY5" fmla="*/ 199018 h 893366"/>
                <a:gd name="connsiteX6" fmla="*/ 495896 w 495896"/>
                <a:gd name="connsiteY6" fmla="*/ 324702 h 893366"/>
                <a:gd name="connsiteX7" fmla="*/ 328642 w 495896"/>
                <a:gd name="connsiteY7" fmla="*/ 324702 h 893366"/>
                <a:gd name="connsiteX8" fmla="*/ 324953 w 495896"/>
                <a:gd name="connsiteY8" fmla="*/ 893366 h 893366"/>
                <a:gd name="connsiteX9" fmla="*/ 163814 w 495896"/>
                <a:gd name="connsiteY9" fmla="*/ 892795 h 893366"/>
                <a:gd name="connsiteX10" fmla="*/ 171194 w 495896"/>
                <a:gd name="connsiteY10" fmla="*/ 324702 h 893366"/>
                <a:gd name="connsiteX11" fmla="*/ 3940 w 495896"/>
                <a:gd name="connsiteY11" fmla="*/ 324702 h 893366"/>
                <a:gd name="connsiteX12" fmla="*/ 0 w 495896"/>
                <a:gd name="connsiteY12" fmla="*/ 206959 h 893366"/>
                <a:gd name="connsiteX0" fmla="*/ 0 w 497866"/>
                <a:gd name="connsiteY0" fmla="*/ 206959 h 893366"/>
                <a:gd name="connsiteX1" fmla="*/ 171194 w 497866"/>
                <a:gd name="connsiteY1" fmla="*/ 214900 h 893366"/>
                <a:gd name="connsiteX2" fmla="*/ 171194 w 497866"/>
                <a:gd name="connsiteY2" fmla="*/ 0 h 893366"/>
                <a:gd name="connsiteX3" fmla="*/ 328642 w 497866"/>
                <a:gd name="connsiteY3" fmla="*/ 0 h 893366"/>
                <a:gd name="connsiteX4" fmla="*/ 326672 w 497866"/>
                <a:gd name="connsiteY4" fmla="*/ 218871 h 893366"/>
                <a:gd name="connsiteX5" fmla="*/ 497866 w 497866"/>
                <a:gd name="connsiteY5" fmla="*/ 216885 h 893366"/>
                <a:gd name="connsiteX6" fmla="*/ 495896 w 497866"/>
                <a:gd name="connsiteY6" fmla="*/ 324702 h 893366"/>
                <a:gd name="connsiteX7" fmla="*/ 328642 w 497866"/>
                <a:gd name="connsiteY7" fmla="*/ 324702 h 893366"/>
                <a:gd name="connsiteX8" fmla="*/ 324953 w 497866"/>
                <a:gd name="connsiteY8" fmla="*/ 893366 h 893366"/>
                <a:gd name="connsiteX9" fmla="*/ 163814 w 497866"/>
                <a:gd name="connsiteY9" fmla="*/ 892795 h 893366"/>
                <a:gd name="connsiteX10" fmla="*/ 171194 w 497866"/>
                <a:gd name="connsiteY10" fmla="*/ 324702 h 893366"/>
                <a:gd name="connsiteX11" fmla="*/ 3940 w 497866"/>
                <a:gd name="connsiteY11" fmla="*/ 324702 h 893366"/>
                <a:gd name="connsiteX12" fmla="*/ 0 w 497866"/>
                <a:gd name="connsiteY12" fmla="*/ 206959 h 893366"/>
                <a:gd name="connsiteX0" fmla="*/ 0 w 495983"/>
                <a:gd name="connsiteY0" fmla="*/ 206959 h 893366"/>
                <a:gd name="connsiteX1" fmla="*/ 171194 w 495983"/>
                <a:gd name="connsiteY1" fmla="*/ 214900 h 893366"/>
                <a:gd name="connsiteX2" fmla="*/ 171194 w 495983"/>
                <a:gd name="connsiteY2" fmla="*/ 0 h 893366"/>
                <a:gd name="connsiteX3" fmla="*/ 328642 w 495983"/>
                <a:gd name="connsiteY3" fmla="*/ 0 h 893366"/>
                <a:gd name="connsiteX4" fmla="*/ 326672 w 495983"/>
                <a:gd name="connsiteY4" fmla="*/ 218871 h 893366"/>
                <a:gd name="connsiteX5" fmla="*/ 493926 w 495983"/>
                <a:gd name="connsiteY5" fmla="*/ 216885 h 893366"/>
                <a:gd name="connsiteX6" fmla="*/ 495896 w 495983"/>
                <a:gd name="connsiteY6" fmla="*/ 324702 h 893366"/>
                <a:gd name="connsiteX7" fmla="*/ 328642 w 495983"/>
                <a:gd name="connsiteY7" fmla="*/ 324702 h 893366"/>
                <a:gd name="connsiteX8" fmla="*/ 324953 w 495983"/>
                <a:gd name="connsiteY8" fmla="*/ 893366 h 893366"/>
                <a:gd name="connsiteX9" fmla="*/ 163814 w 495983"/>
                <a:gd name="connsiteY9" fmla="*/ 892795 h 893366"/>
                <a:gd name="connsiteX10" fmla="*/ 171194 w 495983"/>
                <a:gd name="connsiteY10" fmla="*/ 324702 h 893366"/>
                <a:gd name="connsiteX11" fmla="*/ 3940 w 495983"/>
                <a:gd name="connsiteY11" fmla="*/ 324702 h 893366"/>
                <a:gd name="connsiteX12" fmla="*/ 0 w 495983"/>
                <a:gd name="connsiteY12" fmla="*/ 206959 h 893366"/>
                <a:gd name="connsiteX0" fmla="*/ 3939 w 492043"/>
                <a:gd name="connsiteY0" fmla="*/ 218871 h 893366"/>
                <a:gd name="connsiteX1" fmla="*/ 167254 w 492043"/>
                <a:gd name="connsiteY1" fmla="*/ 214900 h 893366"/>
                <a:gd name="connsiteX2" fmla="*/ 167254 w 492043"/>
                <a:gd name="connsiteY2" fmla="*/ 0 h 893366"/>
                <a:gd name="connsiteX3" fmla="*/ 324702 w 492043"/>
                <a:gd name="connsiteY3" fmla="*/ 0 h 893366"/>
                <a:gd name="connsiteX4" fmla="*/ 322732 w 492043"/>
                <a:gd name="connsiteY4" fmla="*/ 218871 h 893366"/>
                <a:gd name="connsiteX5" fmla="*/ 489986 w 492043"/>
                <a:gd name="connsiteY5" fmla="*/ 216885 h 893366"/>
                <a:gd name="connsiteX6" fmla="*/ 491956 w 492043"/>
                <a:gd name="connsiteY6" fmla="*/ 324702 h 893366"/>
                <a:gd name="connsiteX7" fmla="*/ 324702 w 492043"/>
                <a:gd name="connsiteY7" fmla="*/ 324702 h 893366"/>
                <a:gd name="connsiteX8" fmla="*/ 321013 w 492043"/>
                <a:gd name="connsiteY8" fmla="*/ 893366 h 893366"/>
                <a:gd name="connsiteX9" fmla="*/ 159874 w 492043"/>
                <a:gd name="connsiteY9" fmla="*/ 892795 h 893366"/>
                <a:gd name="connsiteX10" fmla="*/ 167254 w 492043"/>
                <a:gd name="connsiteY10" fmla="*/ 324702 h 893366"/>
                <a:gd name="connsiteX11" fmla="*/ 0 w 492043"/>
                <a:gd name="connsiteY11" fmla="*/ 324702 h 893366"/>
                <a:gd name="connsiteX12" fmla="*/ 3939 w 492043"/>
                <a:gd name="connsiteY12" fmla="*/ 218871 h 893366"/>
                <a:gd name="connsiteX0" fmla="*/ 0 w 495983"/>
                <a:gd name="connsiteY0" fmla="*/ 208945 h 893366"/>
                <a:gd name="connsiteX1" fmla="*/ 171194 w 495983"/>
                <a:gd name="connsiteY1" fmla="*/ 214900 h 893366"/>
                <a:gd name="connsiteX2" fmla="*/ 171194 w 495983"/>
                <a:gd name="connsiteY2" fmla="*/ 0 h 893366"/>
                <a:gd name="connsiteX3" fmla="*/ 328642 w 495983"/>
                <a:gd name="connsiteY3" fmla="*/ 0 h 893366"/>
                <a:gd name="connsiteX4" fmla="*/ 326672 w 495983"/>
                <a:gd name="connsiteY4" fmla="*/ 218871 h 893366"/>
                <a:gd name="connsiteX5" fmla="*/ 493926 w 495983"/>
                <a:gd name="connsiteY5" fmla="*/ 216885 h 893366"/>
                <a:gd name="connsiteX6" fmla="*/ 495896 w 495983"/>
                <a:gd name="connsiteY6" fmla="*/ 324702 h 893366"/>
                <a:gd name="connsiteX7" fmla="*/ 328642 w 495983"/>
                <a:gd name="connsiteY7" fmla="*/ 324702 h 893366"/>
                <a:gd name="connsiteX8" fmla="*/ 324953 w 495983"/>
                <a:gd name="connsiteY8" fmla="*/ 893366 h 893366"/>
                <a:gd name="connsiteX9" fmla="*/ 163814 w 495983"/>
                <a:gd name="connsiteY9" fmla="*/ 892795 h 893366"/>
                <a:gd name="connsiteX10" fmla="*/ 171194 w 495983"/>
                <a:gd name="connsiteY10" fmla="*/ 324702 h 893366"/>
                <a:gd name="connsiteX11" fmla="*/ 3940 w 495983"/>
                <a:gd name="connsiteY11" fmla="*/ 324702 h 893366"/>
                <a:gd name="connsiteX12" fmla="*/ 0 w 495983"/>
                <a:gd name="connsiteY12" fmla="*/ 208945 h 893366"/>
                <a:gd name="connsiteX0" fmla="*/ 0 w 494013"/>
                <a:gd name="connsiteY0" fmla="*/ 212916 h 893366"/>
                <a:gd name="connsiteX1" fmla="*/ 169224 w 494013"/>
                <a:gd name="connsiteY1" fmla="*/ 214900 h 893366"/>
                <a:gd name="connsiteX2" fmla="*/ 169224 w 494013"/>
                <a:gd name="connsiteY2" fmla="*/ 0 h 893366"/>
                <a:gd name="connsiteX3" fmla="*/ 326672 w 494013"/>
                <a:gd name="connsiteY3" fmla="*/ 0 h 893366"/>
                <a:gd name="connsiteX4" fmla="*/ 324702 w 494013"/>
                <a:gd name="connsiteY4" fmla="*/ 218871 h 893366"/>
                <a:gd name="connsiteX5" fmla="*/ 491956 w 494013"/>
                <a:gd name="connsiteY5" fmla="*/ 216885 h 893366"/>
                <a:gd name="connsiteX6" fmla="*/ 493926 w 494013"/>
                <a:gd name="connsiteY6" fmla="*/ 324702 h 893366"/>
                <a:gd name="connsiteX7" fmla="*/ 326672 w 494013"/>
                <a:gd name="connsiteY7" fmla="*/ 324702 h 893366"/>
                <a:gd name="connsiteX8" fmla="*/ 322983 w 494013"/>
                <a:gd name="connsiteY8" fmla="*/ 893366 h 893366"/>
                <a:gd name="connsiteX9" fmla="*/ 161844 w 494013"/>
                <a:gd name="connsiteY9" fmla="*/ 892795 h 893366"/>
                <a:gd name="connsiteX10" fmla="*/ 169224 w 494013"/>
                <a:gd name="connsiteY10" fmla="*/ 324702 h 893366"/>
                <a:gd name="connsiteX11" fmla="*/ 1970 w 494013"/>
                <a:gd name="connsiteY11" fmla="*/ 324702 h 893366"/>
                <a:gd name="connsiteX12" fmla="*/ 0 w 494013"/>
                <a:gd name="connsiteY12" fmla="*/ 212916 h 893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4013" h="893366">
                  <a:moveTo>
                    <a:pt x="0" y="212916"/>
                  </a:moveTo>
                  <a:lnTo>
                    <a:pt x="169224" y="214900"/>
                  </a:lnTo>
                  <a:lnTo>
                    <a:pt x="169224" y="0"/>
                  </a:lnTo>
                  <a:lnTo>
                    <a:pt x="326672" y="0"/>
                  </a:lnTo>
                  <a:cubicBezTo>
                    <a:pt x="326015" y="72957"/>
                    <a:pt x="325359" y="145914"/>
                    <a:pt x="324702" y="218871"/>
                  </a:cubicBezTo>
                  <a:lnTo>
                    <a:pt x="491956" y="216885"/>
                  </a:lnTo>
                  <a:cubicBezTo>
                    <a:pt x="491299" y="252824"/>
                    <a:pt x="494583" y="288763"/>
                    <a:pt x="493926" y="324702"/>
                  </a:cubicBezTo>
                  <a:lnTo>
                    <a:pt x="326672" y="324702"/>
                  </a:lnTo>
                  <a:cubicBezTo>
                    <a:pt x="325442" y="514257"/>
                    <a:pt x="324213" y="703811"/>
                    <a:pt x="322983" y="893366"/>
                  </a:cubicBezTo>
                  <a:lnTo>
                    <a:pt x="161844" y="892795"/>
                  </a:lnTo>
                  <a:lnTo>
                    <a:pt x="169224" y="324702"/>
                  </a:lnTo>
                  <a:lnTo>
                    <a:pt x="1970" y="324702"/>
                  </a:lnTo>
                  <a:cubicBezTo>
                    <a:pt x="1313" y="287440"/>
                    <a:pt x="657" y="250178"/>
                    <a:pt x="0" y="212916"/>
                  </a:cubicBezTo>
                  <a:close/>
                </a:path>
              </a:pathLst>
            </a:cu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9612056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A8217E-62E0-026A-DCC5-CA1DF50A62F0}"/>
              </a:ext>
            </a:extLst>
          </p:cNvPr>
          <p:cNvSpPr>
            <a:spLocks noGrp="1"/>
          </p:cNvSpPr>
          <p:nvPr>
            <p:ph type="title"/>
          </p:nvPr>
        </p:nvSpPr>
        <p:spPr/>
        <p:txBody>
          <a:bodyPr>
            <a:normAutofit/>
          </a:bodyPr>
          <a:lstStyle/>
          <a:p>
            <a:r>
              <a:rPr lang="en-GB"/>
              <a:t>Different shapes of grave markers </a:t>
            </a:r>
            <a:r>
              <a:rPr lang="en-GB">
                <a:solidFill>
                  <a:schemeClr val="bg1"/>
                </a:solidFill>
              </a:rPr>
              <a:t>2</a:t>
            </a:r>
          </a:p>
        </p:txBody>
      </p:sp>
      <p:sp>
        <p:nvSpPr>
          <p:cNvPr id="49" name="TextBox 48">
            <a:extLst>
              <a:ext uri="{FF2B5EF4-FFF2-40B4-BE49-F238E27FC236}">
                <a16:creationId xmlns:a16="http://schemas.microsoft.com/office/drawing/2014/main" id="{B7979179-9D3F-B8C5-BD8A-7DC9CAE59D8B}"/>
              </a:ext>
            </a:extLst>
          </p:cNvPr>
          <p:cNvSpPr txBox="1"/>
          <p:nvPr/>
        </p:nvSpPr>
        <p:spPr>
          <a:xfrm>
            <a:off x="357187" y="1307442"/>
            <a:ext cx="10277172" cy="369332"/>
          </a:xfrm>
          <a:prstGeom prst="rect">
            <a:avLst/>
          </a:prstGeom>
          <a:noFill/>
        </p:spPr>
        <p:txBody>
          <a:bodyPr wrap="none" rtlCol="0">
            <a:spAutoFit/>
          </a:bodyPr>
          <a:lstStyle/>
          <a:p>
            <a:r>
              <a:rPr lang="en-GB"/>
              <a:t>Keep a tally under the name for how many of each type you can spot if you go on a graveyard visit.</a:t>
            </a:r>
          </a:p>
        </p:txBody>
      </p:sp>
      <p:graphicFrame>
        <p:nvGraphicFramePr>
          <p:cNvPr id="3" name="Table 10">
            <a:extLst>
              <a:ext uri="{FF2B5EF4-FFF2-40B4-BE49-F238E27FC236}">
                <a16:creationId xmlns:a16="http://schemas.microsoft.com/office/drawing/2014/main" id="{EA9E8075-042E-72C1-2993-2C9CE05A5E5E}"/>
              </a:ext>
            </a:extLst>
          </p:cNvPr>
          <p:cNvGraphicFramePr>
            <a:graphicFrameLocks/>
          </p:cNvGraphicFramePr>
          <p:nvPr>
            <p:extLst>
              <p:ext uri="{D42A27DB-BD31-4B8C-83A1-F6EECF244321}">
                <p14:modId xmlns:p14="http://schemas.microsoft.com/office/powerpoint/2010/main" val="2030392215"/>
              </p:ext>
            </p:extLst>
          </p:nvPr>
        </p:nvGraphicFramePr>
        <p:xfrm>
          <a:off x="357187" y="2063932"/>
          <a:ext cx="10432870" cy="4200000"/>
        </p:xfrm>
        <a:graphic>
          <a:graphicData uri="http://schemas.openxmlformats.org/drawingml/2006/table">
            <a:tbl>
              <a:tblPr firstRow="1" bandRow="1">
                <a:tableStyleId>{5940675A-B579-460E-94D1-54222C63F5DA}</a:tableStyleId>
              </a:tblPr>
              <a:tblGrid>
                <a:gridCol w="1490410">
                  <a:extLst>
                    <a:ext uri="{9D8B030D-6E8A-4147-A177-3AD203B41FA5}">
                      <a16:colId xmlns:a16="http://schemas.microsoft.com/office/drawing/2014/main" val="3173574314"/>
                    </a:ext>
                  </a:extLst>
                </a:gridCol>
                <a:gridCol w="1490410">
                  <a:extLst>
                    <a:ext uri="{9D8B030D-6E8A-4147-A177-3AD203B41FA5}">
                      <a16:colId xmlns:a16="http://schemas.microsoft.com/office/drawing/2014/main" val="1888123949"/>
                    </a:ext>
                  </a:extLst>
                </a:gridCol>
                <a:gridCol w="1490410">
                  <a:extLst>
                    <a:ext uri="{9D8B030D-6E8A-4147-A177-3AD203B41FA5}">
                      <a16:colId xmlns:a16="http://schemas.microsoft.com/office/drawing/2014/main" val="381688018"/>
                    </a:ext>
                  </a:extLst>
                </a:gridCol>
                <a:gridCol w="1490410">
                  <a:extLst>
                    <a:ext uri="{9D8B030D-6E8A-4147-A177-3AD203B41FA5}">
                      <a16:colId xmlns:a16="http://schemas.microsoft.com/office/drawing/2014/main" val="2408120863"/>
                    </a:ext>
                  </a:extLst>
                </a:gridCol>
                <a:gridCol w="1490410">
                  <a:extLst>
                    <a:ext uri="{9D8B030D-6E8A-4147-A177-3AD203B41FA5}">
                      <a16:colId xmlns:a16="http://schemas.microsoft.com/office/drawing/2014/main" val="4171228702"/>
                    </a:ext>
                  </a:extLst>
                </a:gridCol>
                <a:gridCol w="1490410">
                  <a:extLst>
                    <a:ext uri="{9D8B030D-6E8A-4147-A177-3AD203B41FA5}">
                      <a16:colId xmlns:a16="http://schemas.microsoft.com/office/drawing/2014/main" val="2505904698"/>
                    </a:ext>
                  </a:extLst>
                </a:gridCol>
                <a:gridCol w="1490410">
                  <a:extLst>
                    <a:ext uri="{9D8B030D-6E8A-4147-A177-3AD203B41FA5}">
                      <a16:colId xmlns:a16="http://schemas.microsoft.com/office/drawing/2014/main" val="1462457571"/>
                    </a:ext>
                  </a:extLst>
                </a:gridCol>
              </a:tblGrid>
              <a:tr h="1524000">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1831806858"/>
                  </a:ext>
                </a:extLst>
              </a:tr>
              <a:tr h="576000">
                <a:tc>
                  <a:txBody>
                    <a:bodyPr/>
                    <a:lstStyle/>
                    <a:p>
                      <a:pPr algn="ctr"/>
                      <a:r>
                        <a:rPr lang="en-GB" sz="1400"/>
                        <a:t>Rectangle</a:t>
                      </a:r>
                    </a:p>
                  </a:txBody>
                  <a:tcPr/>
                </a:tc>
                <a:tc>
                  <a:txBody>
                    <a:bodyPr/>
                    <a:lstStyle/>
                    <a:p>
                      <a:r>
                        <a:rPr lang="en-GB" sz="1400"/>
                        <a:t>Semi-circle</a:t>
                      </a:r>
                    </a:p>
                  </a:txBody>
                  <a:tcPr/>
                </a:tc>
                <a:tc>
                  <a:txBody>
                    <a:bodyPr/>
                    <a:lstStyle/>
                    <a:p>
                      <a:r>
                        <a:rPr lang="en-GB" sz="1400"/>
                        <a:t>Part semi-circle</a:t>
                      </a:r>
                    </a:p>
                  </a:txBody>
                  <a:tcPr/>
                </a:tc>
                <a:tc>
                  <a:txBody>
                    <a:bodyPr/>
                    <a:lstStyle/>
                    <a:p>
                      <a:r>
                        <a:rPr lang="en-GB" sz="1400"/>
                        <a:t>Triangle</a:t>
                      </a:r>
                    </a:p>
                  </a:txBody>
                  <a:tcPr/>
                </a:tc>
                <a:tc>
                  <a:txBody>
                    <a:bodyPr/>
                    <a:lstStyle/>
                    <a:p>
                      <a:r>
                        <a:rPr lang="en-GB" sz="1400"/>
                        <a:t>Part triangle</a:t>
                      </a:r>
                    </a:p>
                  </a:txBody>
                  <a:tcPr/>
                </a:tc>
                <a:tc>
                  <a:txBody>
                    <a:bodyPr/>
                    <a:lstStyle/>
                    <a:p>
                      <a:r>
                        <a:rPr lang="en-GB" sz="1400"/>
                        <a:t>Asymmetrical</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a:t>Asymmetrical</a:t>
                      </a:r>
                    </a:p>
                  </a:txBody>
                  <a:tcPr/>
                </a:tc>
                <a:extLst>
                  <a:ext uri="{0D108BD9-81ED-4DB2-BD59-A6C34878D82A}">
                    <a16:rowId xmlns:a16="http://schemas.microsoft.com/office/drawing/2014/main" val="2505989996"/>
                  </a:ext>
                </a:extLst>
              </a:tr>
              <a:tr h="1524000">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2949251724"/>
                  </a:ext>
                </a:extLst>
              </a:tr>
              <a:tr h="576000">
                <a:tc>
                  <a:txBody>
                    <a:bodyPr/>
                    <a:lstStyle/>
                    <a:p>
                      <a:r>
                        <a:rPr lang="en-GB" sz="1400"/>
                        <a:t>Convex</a:t>
                      </a:r>
                    </a:p>
                  </a:txBody>
                  <a:tcPr/>
                </a:tc>
                <a:tc>
                  <a:txBody>
                    <a:bodyPr/>
                    <a:lstStyle/>
                    <a:p>
                      <a:r>
                        <a:rPr lang="en-GB" sz="1400"/>
                        <a:t>Concave</a:t>
                      </a:r>
                    </a:p>
                  </a:txBody>
                  <a:tcPr/>
                </a:tc>
                <a:tc>
                  <a:txBody>
                    <a:bodyPr/>
                    <a:lstStyle/>
                    <a:p>
                      <a:r>
                        <a:rPr lang="en-GB" sz="1400"/>
                        <a:t>Both convex &amp; concave</a:t>
                      </a:r>
                    </a:p>
                  </a:txBody>
                  <a:tcPr/>
                </a:tc>
                <a:tc>
                  <a:txBody>
                    <a:bodyPr/>
                    <a:lstStyle/>
                    <a:p>
                      <a:r>
                        <a:rPr lang="en-GB" sz="1400"/>
                        <a:t>Gothic curves</a:t>
                      </a:r>
                    </a:p>
                  </a:txBody>
                  <a:tcPr/>
                </a:tc>
                <a:tc>
                  <a:txBody>
                    <a:bodyPr/>
                    <a:lstStyle/>
                    <a:p>
                      <a:r>
                        <a:rPr lang="en-GB" sz="1400"/>
                        <a:t>Ogee curves</a:t>
                      </a:r>
                    </a:p>
                  </a:txBody>
                  <a:tcPr/>
                </a:tc>
                <a:tc>
                  <a:txBody>
                    <a:bodyPr/>
                    <a:lstStyle/>
                    <a:p>
                      <a:r>
                        <a:rPr lang="en-GB" sz="1400"/>
                        <a:t>Cross</a:t>
                      </a:r>
                    </a:p>
                  </a:txBody>
                  <a:tcPr/>
                </a:tc>
                <a:tc>
                  <a:txBody>
                    <a:bodyPr/>
                    <a:lstStyle/>
                    <a:p>
                      <a:r>
                        <a:rPr lang="en-GB" sz="1400"/>
                        <a:t>Celtic cross</a:t>
                      </a:r>
                    </a:p>
                  </a:txBody>
                  <a:tcPr/>
                </a:tc>
                <a:extLst>
                  <a:ext uri="{0D108BD9-81ED-4DB2-BD59-A6C34878D82A}">
                    <a16:rowId xmlns:a16="http://schemas.microsoft.com/office/drawing/2014/main" val="2767776089"/>
                  </a:ext>
                </a:extLst>
              </a:tr>
            </a:tbl>
          </a:graphicData>
        </a:graphic>
      </p:graphicFrame>
      <p:sp>
        <p:nvSpPr>
          <p:cNvPr id="51" name="Rectangle 50" descr="Outline of a rectangular gravestone ">
            <a:extLst>
              <a:ext uri="{FF2B5EF4-FFF2-40B4-BE49-F238E27FC236}">
                <a16:creationId xmlns:a16="http://schemas.microsoft.com/office/drawing/2014/main" id="{B5FB1425-7900-6341-490C-3DD7608DD0AE}"/>
              </a:ext>
            </a:extLst>
          </p:cNvPr>
          <p:cNvSpPr/>
          <p:nvPr/>
        </p:nvSpPr>
        <p:spPr>
          <a:xfrm>
            <a:off x="794624" y="2300746"/>
            <a:ext cx="598884" cy="1073561"/>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 name="Group 3" descr="Outline of a gravestone with a semi-circular shape on the top">
            <a:extLst>
              <a:ext uri="{FF2B5EF4-FFF2-40B4-BE49-F238E27FC236}">
                <a16:creationId xmlns:a16="http://schemas.microsoft.com/office/drawing/2014/main" id="{A70130EF-8C12-B716-BC17-F633DD198C50}"/>
              </a:ext>
              <a:ext uri="{C183D7F6-B498-43B3-948B-1728B52AA6E4}">
                <adec:decorative xmlns:adec="http://schemas.microsoft.com/office/drawing/2017/decorative" val="0"/>
              </a:ext>
            </a:extLst>
          </p:cNvPr>
          <p:cNvGrpSpPr/>
          <p:nvPr/>
        </p:nvGrpSpPr>
        <p:grpSpPr>
          <a:xfrm>
            <a:off x="2271202" y="2300747"/>
            <a:ext cx="612648" cy="1073560"/>
            <a:chOff x="1696065" y="1460090"/>
            <a:chExt cx="612648" cy="1073560"/>
          </a:xfrm>
        </p:grpSpPr>
        <p:sp>
          <p:nvSpPr>
            <p:cNvPr id="5" name="Flowchart: Delay 4">
              <a:extLst>
                <a:ext uri="{FF2B5EF4-FFF2-40B4-BE49-F238E27FC236}">
                  <a16:creationId xmlns:a16="http://schemas.microsoft.com/office/drawing/2014/main" id="{D6048676-7BC8-F458-B362-635C86D94341}"/>
                </a:ext>
              </a:extLst>
            </p:cNvPr>
            <p:cNvSpPr/>
            <p:nvPr/>
          </p:nvSpPr>
          <p:spPr>
            <a:xfrm rot="16200000">
              <a:off x="1696065" y="1460090"/>
              <a:ext cx="612648" cy="612648"/>
            </a:xfrm>
            <a:prstGeom prst="flowChartDelay">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B3607D9E-97E7-6379-8F6D-8F76644E1E2E}"/>
                </a:ext>
              </a:extLst>
            </p:cNvPr>
            <p:cNvSpPr/>
            <p:nvPr/>
          </p:nvSpPr>
          <p:spPr>
            <a:xfrm>
              <a:off x="1696065" y="2072738"/>
              <a:ext cx="612648" cy="460912"/>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7" name="Rectangle 6">
            <a:extLst>
              <a:ext uri="{FF2B5EF4-FFF2-40B4-BE49-F238E27FC236}">
                <a16:creationId xmlns:a16="http://schemas.microsoft.com/office/drawing/2014/main" id="{EFCED188-5485-D343-1E17-85AB217B3CF4}"/>
              </a:ext>
              <a:ext uri="{C183D7F6-B498-43B3-948B-1728B52AA6E4}">
                <adec:decorative xmlns:adec="http://schemas.microsoft.com/office/drawing/2017/decorative" val="1"/>
              </a:ext>
            </a:extLst>
          </p:cNvPr>
          <p:cNvSpPr>
            <a:spLocks/>
          </p:cNvSpPr>
          <p:nvPr/>
        </p:nvSpPr>
        <p:spPr>
          <a:xfrm>
            <a:off x="2297537" y="2859957"/>
            <a:ext cx="559796" cy="53438"/>
          </a:xfrm>
          <a:prstGeom prst="rect">
            <a:avLst/>
          </a:prstGeom>
          <a:solidFill>
            <a:schemeClr val="bg1"/>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8" name="Group 7" descr="Outline of a gravestone with flat edges and a semi-circular 'bump' shape on the top">
            <a:extLst>
              <a:ext uri="{FF2B5EF4-FFF2-40B4-BE49-F238E27FC236}">
                <a16:creationId xmlns:a16="http://schemas.microsoft.com/office/drawing/2014/main" id="{C2E08F62-B526-249B-70D1-0ED3231314DB}"/>
              </a:ext>
            </a:extLst>
          </p:cNvPr>
          <p:cNvGrpSpPr/>
          <p:nvPr/>
        </p:nvGrpSpPr>
        <p:grpSpPr>
          <a:xfrm>
            <a:off x="3761544" y="2310577"/>
            <a:ext cx="598884" cy="1063730"/>
            <a:chOff x="3169224" y="1469920"/>
            <a:chExt cx="598884" cy="1063730"/>
          </a:xfrm>
        </p:grpSpPr>
        <p:sp>
          <p:nvSpPr>
            <p:cNvPr id="9" name="Oval 8">
              <a:extLst>
                <a:ext uri="{FF2B5EF4-FFF2-40B4-BE49-F238E27FC236}">
                  <a16:creationId xmlns:a16="http://schemas.microsoft.com/office/drawing/2014/main" id="{D4B0D032-5826-5865-393B-0A628A782E4F}"/>
                </a:ext>
              </a:extLst>
            </p:cNvPr>
            <p:cNvSpPr/>
            <p:nvPr/>
          </p:nvSpPr>
          <p:spPr>
            <a:xfrm>
              <a:off x="3317495" y="1469920"/>
              <a:ext cx="302342" cy="302342"/>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Rectangle 9">
              <a:extLst>
                <a:ext uri="{FF2B5EF4-FFF2-40B4-BE49-F238E27FC236}">
                  <a16:creationId xmlns:a16="http://schemas.microsoft.com/office/drawing/2014/main" id="{8AA1416E-9B66-63AE-C628-1B47F9973FC5}"/>
                </a:ext>
              </a:extLst>
            </p:cNvPr>
            <p:cNvSpPr/>
            <p:nvPr/>
          </p:nvSpPr>
          <p:spPr>
            <a:xfrm>
              <a:off x="3169224" y="1622066"/>
              <a:ext cx="598884" cy="911584"/>
            </a:xfrm>
            <a:custGeom>
              <a:avLst/>
              <a:gdLst>
                <a:gd name="connsiteX0" fmla="*/ 0 w 598884"/>
                <a:gd name="connsiteY0" fmla="*/ 0 h 911327"/>
                <a:gd name="connsiteX1" fmla="*/ 598884 w 598884"/>
                <a:gd name="connsiteY1" fmla="*/ 0 h 911327"/>
                <a:gd name="connsiteX2" fmla="*/ 598884 w 598884"/>
                <a:gd name="connsiteY2" fmla="*/ 911327 h 911327"/>
                <a:gd name="connsiteX3" fmla="*/ 0 w 598884"/>
                <a:gd name="connsiteY3" fmla="*/ 911327 h 911327"/>
                <a:gd name="connsiteX4" fmla="*/ 0 w 598884"/>
                <a:gd name="connsiteY4" fmla="*/ 0 h 911327"/>
                <a:gd name="connsiteX0" fmla="*/ 0 w 598884"/>
                <a:gd name="connsiteY0" fmla="*/ 257 h 911584"/>
                <a:gd name="connsiteX1" fmla="*/ 150446 w 598884"/>
                <a:gd name="connsiteY1" fmla="*/ 0 h 911584"/>
                <a:gd name="connsiteX2" fmla="*/ 598884 w 598884"/>
                <a:gd name="connsiteY2" fmla="*/ 257 h 911584"/>
                <a:gd name="connsiteX3" fmla="*/ 598884 w 598884"/>
                <a:gd name="connsiteY3" fmla="*/ 911584 h 911584"/>
                <a:gd name="connsiteX4" fmla="*/ 0 w 598884"/>
                <a:gd name="connsiteY4" fmla="*/ 911584 h 911584"/>
                <a:gd name="connsiteX5" fmla="*/ 0 w 598884"/>
                <a:gd name="connsiteY5" fmla="*/ 257 h 911584"/>
                <a:gd name="connsiteX0" fmla="*/ 0 w 598884"/>
                <a:gd name="connsiteY0" fmla="*/ 257 h 911584"/>
                <a:gd name="connsiteX1" fmla="*/ 150446 w 598884"/>
                <a:gd name="connsiteY1" fmla="*/ 0 h 911584"/>
                <a:gd name="connsiteX2" fmla="*/ 448619 w 598884"/>
                <a:gd name="connsiteY2" fmla="*/ 0 h 911584"/>
                <a:gd name="connsiteX3" fmla="*/ 598884 w 598884"/>
                <a:gd name="connsiteY3" fmla="*/ 257 h 911584"/>
                <a:gd name="connsiteX4" fmla="*/ 598884 w 598884"/>
                <a:gd name="connsiteY4" fmla="*/ 911584 h 911584"/>
                <a:gd name="connsiteX5" fmla="*/ 0 w 598884"/>
                <a:gd name="connsiteY5" fmla="*/ 911584 h 911584"/>
                <a:gd name="connsiteX6" fmla="*/ 0 w 598884"/>
                <a:gd name="connsiteY6" fmla="*/ 257 h 911584"/>
                <a:gd name="connsiteX0" fmla="*/ 448619 w 598884"/>
                <a:gd name="connsiteY0" fmla="*/ 0 h 911584"/>
                <a:gd name="connsiteX1" fmla="*/ 598884 w 598884"/>
                <a:gd name="connsiteY1" fmla="*/ 257 h 911584"/>
                <a:gd name="connsiteX2" fmla="*/ 598884 w 598884"/>
                <a:gd name="connsiteY2" fmla="*/ 911584 h 911584"/>
                <a:gd name="connsiteX3" fmla="*/ 0 w 598884"/>
                <a:gd name="connsiteY3" fmla="*/ 911584 h 911584"/>
                <a:gd name="connsiteX4" fmla="*/ 0 w 598884"/>
                <a:gd name="connsiteY4" fmla="*/ 257 h 911584"/>
                <a:gd name="connsiteX5" fmla="*/ 241886 w 598884"/>
                <a:gd name="connsiteY5" fmla="*/ 91440 h 911584"/>
                <a:gd name="connsiteX0" fmla="*/ 448619 w 598884"/>
                <a:gd name="connsiteY0" fmla="*/ 0 h 911584"/>
                <a:gd name="connsiteX1" fmla="*/ 598884 w 598884"/>
                <a:gd name="connsiteY1" fmla="*/ 257 h 911584"/>
                <a:gd name="connsiteX2" fmla="*/ 598884 w 598884"/>
                <a:gd name="connsiteY2" fmla="*/ 911584 h 911584"/>
                <a:gd name="connsiteX3" fmla="*/ 0 w 598884"/>
                <a:gd name="connsiteY3" fmla="*/ 911584 h 911584"/>
                <a:gd name="connsiteX4" fmla="*/ 0 w 598884"/>
                <a:gd name="connsiteY4" fmla="*/ 257 h 911584"/>
                <a:gd name="connsiteX5" fmla="*/ 150446 w 598884"/>
                <a:gd name="connsiteY5" fmla="*/ 11927 h 911584"/>
                <a:gd name="connsiteX0" fmla="*/ 448619 w 598884"/>
                <a:gd name="connsiteY0" fmla="*/ 0 h 911584"/>
                <a:gd name="connsiteX1" fmla="*/ 598884 w 598884"/>
                <a:gd name="connsiteY1" fmla="*/ 257 h 911584"/>
                <a:gd name="connsiteX2" fmla="*/ 598884 w 598884"/>
                <a:gd name="connsiteY2" fmla="*/ 911584 h 911584"/>
                <a:gd name="connsiteX3" fmla="*/ 0 w 598884"/>
                <a:gd name="connsiteY3" fmla="*/ 911584 h 911584"/>
                <a:gd name="connsiteX4" fmla="*/ 0 w 598884"/>
                <a:gd name="connsiteY4" fmla="*/ 257 h 911584"/>
                <a:gd name="connsiteX5" fmla="*/ 150446 w 598884"/>
                <a:gd name="connsiteY5" fmla="*/ 0 h 91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8884" h="911584">
                  <a:moveTo>
                    <a:pt x="448619" y="0"/>
                  </a:moveTo>
                  <a:lnTo>
                    <a:pt x="598884" y="257"/>
                  </a:lnTo>
                  <a:lnTo>
                    <a:pt x="598884" y="911584"/>
                  </a:lnTo>
                  <a:lnTo>
                    <a:pt x="0" y="911584"/>
                  </a:lnTo>
                  <a:lnTo>
                    <a:pt x="0" y="257"/>
                  </a:lnTo>
                  <a:lnTo>
                    <a:pt x="150446" y="0"/>
                  </a:lnTo>
                </a:path>
              </a:pathLst>
            </a:cu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9" name="Group 58" descr="Outline of a gravestone with a triangular shape on the top">
            <a:extLst>
              <a:ext uri="{FF2B5EF4-FFF2-40B4-BE49-F238E27FC236}">
                <a16:creationId xmlns:a16="http://schemas.microsoft.com/office/drawing/2014/main" id="{F505EDEA-8A1B-52A4-1B12-4B3588E891AC}"/>
              </a:ext>
            </a:extLst>
          </p:cNvPr>
          <p:cNvGrpSpPr/>
          <p:nvPr/>
        </p:nvGrpSpPr>
        <p:grpSpPr>
          <a:xfrm>
            <a:off x="5251886" y="2342617"/>
            <a:ext cx="608709" cy="1031690"/>
            <a:chOff x="3938036" y="1509239"/>
            <a:chExt cx="608709" cy="1031690"/>
          </a:xfrm>
        </p:grpSpPr>
        <p:sp>
          <p:nvSpPr>
            <p:cNvPr id="60" name="Rectangle 16">
              <a:extLst>
                <a:ext uri="{FF2B5EF4-FFF2-40B4-BE49-F238E27FC236}">
                  <a16:creationId xmlns:a16="http://schemas.microsoft.com/office/drawing/2014/main" id="{F8317C92-E295-898A-534A-C48E94804062}"/>
                </a:ext>
              </a:extLst>
            </p:cNvPr>
            <p:cNvSpPr/>
            <p:nvPr/>
          </p:nvSpPr>
          <p:spPr>
            <a:xfrm>
              <a:off x="3938036" y="1696966"/>
              <a:ext cx="606529" cy="843963"/>
            </a:xfrm>
            <a:custGeom>
              <a:avLst/>
              <a:gdLst>
                <a:gd name="connsiteX0" fmla="*/ 0 w 598884"/>
                <a:gd name="connsiteY0" fmla="*/ 0 h 1073561"/>
                <a:gd name="connsiteX1" fmla="*/ 598884 w 598884"/>
                <a:gd name="connsiteY1" fmla="*/ 0 h 1073561"/>
                <a:gd name="connsiteX2" fmla="*/ 598884 w 598884"/>
                <a:gd name="connsiteY2" fmla="*/ 1073561 h 1073561"/>
                <a:gd name="connsiteX3" fmla="*/ 0 w 598884"/>
                <a:gd name="connsiteY3" fmla="*/ 1073561 h 1073561"/>
                <a:gd name="connsiteX4" fmla="*/ 0 w 598884"/>
                <a:gd name="connsiteY4" fmla="*/ 0 h 1073561"/>
                <a:gd name="connsiteX0" fmla="*/ 598884 w 598884"/>
                <a:gd name="connsiteY0" fmla="*/ 0 h 1073561"/>
                <a:gd name="connsiteX1" fmla="*/ 598884 w 598884"/>
                <a:gd name="connsiteY1" fmla="*/ 1073561 h 1073561"/>
                <a:gd name="connsiteX2" fmla="*/ 0 w 598884"/>
                <a:gd name="connsiteY2" fmla="*/ 1073561 h 1073561"/>
                <a:gd name="connsiteX3" fmla="*/ 91440 w 598884"/>
                <a:gd name="connsiteY3" fmla="*/ 91440 h 1073561"/>
                <a:gd name="connsiteX0" fmla="*/ 598884 w 598884"/>
                <a:gd name="connsiteY0" fmla="*/ 0 h 1073561"/>
                <a:gd name="connsiteX1" fmla="*/ 598884 w 598884"/>
                <a:gd name="connsiteY1" fmla="*/ 1073561 h 1073561"/>
                <a:gd name="connsiteX2" fmla="*/ 0 w 598884"/>
                <a:gd name="connsiteY2" fmla="*/ 1073561 h 1073561"/>
                <a:gd name="connsiteX3" fmla="*/ 6379 w 598884"/>
                <a:gd name="connsiteY3" fmla="*/ 27645 h 1073561"/>
                <a:gd name="connsiteX0" fmla="*/ 598884 w 598884"/>
                <a:gd name="connsiteY0" fmla="*/ 0 h 1073561"/>
                <a:gd name="connsiteX1" fmla="*/ 598884 w 598884"/>
                <a:gd name="connsiteY1" fmla="*/ 1073561 h 1073561"/>
                <a:gd name="connsiteX2" fmla="*/ 0 w 598884"/>
                <a:gd name="connsiteY2" fmla="*/ 1073561 h 1073561"/>
                <a:gd name="connsiteX3" fmla="*/ 6379 w 598884"/>
                <a:gd name="connsiteY3" fmla="*/ 27645 h 1073561"/>
                <a:gd name="connsiteX0" fmla="*/ 598884 w 598884"/>
                <a:gd name="connsiteY0" fmla="*/ 0 h 1073561"/>
                <a:gd name="connsiteX1" fmla="*/ 598884 w 598884"/>
                <a:gd name="connsiteY1" fmla="*/ 1073561 h 1073561"/>
                <a:gd name="connsiteX2" fmla="*/ 0 w 598884"/>
                <a:gd name="connsiteY2" fmla="*/ 1073561 h 1073561"/>
                <a:gd name="connsiteX3" fmla="*/ 770 w 598884"/>
                <a:gd name="connsiteY3" fmla="*/ 27645 h 1073561"/>
                <a:gd name="connsiteX0" fmla="*/ 593274 w 598884"/>
                <a:gd name="connsiteY0" fmla="*/ 177113 h 1045916"/>
                <a:gd name="connsiteX1" fmla="*/ 598884 w 598884"/>
                <a:gd name="connsiteY1" fmla="*/ 1045916 h 1045916"/>
                <a:gd name="connsiteX2" fmla="*/ 0 w 598884"/>
                <a:gd name="connsiteY2" fmla="*/ 1045916 h 1045916"/>
                <a:gd name="connsiteX3" fmla="*/ 770 w 598884"/>
                <a:gd name="connsiteY3" fmla="*/ 0 h 1045916"/>
                <a:gd name="connsiteX0" fmla="*/ 598884 w 598884"/>
                <a:gd name="connsiteY0" fmla="*/ 177113 h 1045916"/>
                <a:gd name="connsiteX1" fmla="*/ 598884 w 598884"/>
                <a:gd name="connsiteY1" fmla="*/ 1045916 h 1045916"/>
                <a:gd name="connsiteX2" fmla="*/ 0 w 598884"/>
                <a:gd name="connsiteY2" fmla="*/ 1045916 h 1045916"/>
                <a:gd name="connsiteX3" fmla="*/ 770 w 598884"/>
                <a:gd name="connsiteY3" fmla="*/ 0 h 1045916"/>
                <a:gd name="connsiteX0" fmla="*/ 600919 w 600919"/>
                <a:gd name="connsiteY0" fmla="*/ 0 h 868803"/>
                <a:gd name="connsiteX1" fmla="*/ 600919 w 600919"/>
                <a:gd name="connsiteY1" fmla="*/ 868803 h 868803"/>
                <a:gd name="connsiteX2" fmla="*/ 2035 w 600919"/>
                <a:gd name="connsiteY2" fmla="*/ 868803 h 868803"/>
                <a:gd name="connsiteX3" fmla="*/ 0 w 600919"/>
                <a:gd name="connsiteY3" fmla="*/ 24840 h 868803"/>
                <a:gd name="connsiteX0" fmla="*/ 606529 w 606529"/>
                <a:gd name="connsiteY0" fmla="*/ 8819 h 843963"/>
                <a:gd name="connsiteX1" fmla="*/ 600919 w 606529"/>
                <a:gd name="connsiteY1" fmla="*/ 843963 h 843963"/>
                <a:gd name="connsiteX2" fmla="*/ 2035 w 606529"/>
                <a:gd name="connsiteY2" fmla="*/ 843963 h 843963"/>
                <a:gd name="connsiteX3" fmla="*/ 0 w 606529"/>
                <a:gd name="connsiteY3" fmla="*/ 0 h 843963"/>
              </a:gdLst>
              <a:ahLst/>
              <a:cxnLst>
                <a:cxn ang="0">
                  <a:pos x="connsiteX0" y="connsiteY0"/>
                </a:cxn>
                <a:cxn ang="0">
                  <a:pos x="connsiteX1" y="connsiteY1"/>
                </a:cxn>
                <a:cxn ang="0">
                  <a:pos x="connsiteX2" y="connsiteY2"/>
                </a:cxn>
                <a:cxn ang="0">
                  <a:pos x="connsiteX3" y="connsiteY3"/>
                </a:cxn>
              </a:cxnLst>
              <a:rect l="l" t="t" r="r" b="b"/>
              <a:pathLst>
                <a:path w="606529" h="843963">
                  <a:moveTo>
                    <a:pt x="606529" y="8819"/>
                  </a:moveTo>
                  <a:lnTo>
                    <a:pt x="600919" y="843963"/>
                  </a:lnTo>
                  <a:lnTo>
                    <a:pt x="2035" y="843963"/>
                  </a:lnTo>
                  <a:cubicBezTo>
                    <a:pt x="2035" y="486109"/>
                    <a:pt x="0" y="0"/>
                    <a:pt x="0" y="0"/>
                  </a:cubicBezTo>
                </a:path>
              </a:pathLst>
            </a:cu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Isosceles Triangle 19">
              <a:extLst>
                <a:ext uri="{FF2B5EF4-FFF2-40B4-BE49-F238E27FC236}">
                  <a16:creationId xmlns:a16="http://schemas.microsoft.com/office/drawing/2014/main" id="{DC69FACE-E9EB-1643-DAD6-F71B2A5C2131}"/>
                </a:ext>
              </a:extLst>
            </p:cNvPr>
            <p:cNvSpPr/>
            <p:nvPr/>
          </p:nvSpPr>
          <p:spPr>
            <a:xfrm>
              <a:off x="3940173" y="1509239"/>
              <a:ext cx="606572" cy="204748"/>
            </a:xfrm>
            <a:custGeom>
              <a:avLst/>
              <a:gdLst>
                <a:gd name="connsiteX0" fmla="*/ 0 w 580653"/>
                <a:gd name="connsiteY0" fmla="*/ 182743 h 182743"/>
                <a:gd name="connsiteX1" fmla="*/ 290327 w 580653"/>
                <a:gd name="connsiteY1" fmla="*/ 0 h 182743"/>
                <a:gd name="connsiteX2" fmla="*/ 580653 w 580653"/>
                <a:gd name="connsiteY2" fmla="*/ 182743 h 182743"/>
                <a:gd name="connsiteX3" fmla="*/ 0 w 580653"/>
                <a:gd name="connsiteY3" fmla="*/ 182743 h 182743"/>
                <a:gd name="connsiteX0" fmla="*/ 0 w 672093"/>
                <a:gd name="connsiteY0" fmla="*/ 182743 h 274183"/>
                <a:gd name="connsiteX1" fmla="*/ 290327 w 672093"/>
                <a:gd name="connsiteY1" fmla="*/ 0 h 274183"/>
                <a:gd name="connsiteX2" fmla="*/ 672093 w 672093"/>
                <a:gd name="connsiteY2" fmla="*/ 274183 h 274183"/>
                <a:gd name="connsiteX0" fmla="*/ 0 w 585141"/>
                <a:gd name="connsiteY0" fmla="*/ 182743 h 192841"/>
                <a:gd name="connsiteX1" fmla="*/ 290327 w 585141"/>
                <a:gd name="connsiteY1" fmla="*/ 0 h 192841"/>
                <a:gd name="connsiteX2" fmla="*/ 585141 w 585141"/>
                <a:gd name="connsiteY2" fmla="*/ 192841 h 192841"/>
                <a:gd name="connsiteX0" fmla="*/ 0 w 597047"/>
                <a:gd name="connsiteY0" fmla="*/ 194650 h 194650"/>
                <a:gd name="connsiteX1" fmla="*/ 302233 w 597047"/>
                <a:gd name="connsiteY1" fmla="*/ 0 h 194650"/>
                <a:gd name="connsiteX2" fmla="*/ 597047 w 597047"/>
                <a:gd name="connsiteY2" fmla="*/ 192841 h 194650"/>
                <a:gd name="connsiteX0" fmla="*/ 0 w 606572"/>
                <a:gd name="connsiteY0" fmla="*/ 194650 h 204748"/>
                <a:gd name="connsiteX1" fmla="*/ 302233 w 606572"/>
                <a:gd name="connsiteY1" fmla="*/ 0 h 204748"/>
                <a:gd name="connsiteX2" fmla="*/ 606572 w 606572"/>
                <a:gd name="connsiteY2" fmla="*/ 204748 h 204748"/>
              </a:gdLst>
              <a:ahLst/>
              <a:cxnLst>
                <a:cxn ang="0">
                  <a:pos x="connsiteX0" y="connsiteY0"/>
                </a:cxn>
                <a:cxn ang="0">
                  <a:pos x="connsiteX1" y="connsiteY1"/>
                </a:cxn>
                <a:cxn ang="0">
                  <a:pos x="connsiteX2" y="connsiteY2"/>
                </a:cxn>
              </a:cxnLst>
              <a:rect l="l" t="t" r="r" b="b"/>
              <a:pathLst>
                <a:path w="606572" h="204748">
                  <a:moveTo>
                    <a:pt x="0" y="194650"/>
                  </a:moveTo>
                  <a:lnTo>
                    <a:pt x="302233" y="0"/>
                  </a:lnTo>
                  <a:cubicBezTo>
                    <a:pt x="399008" y="60914"/>
                    <a:pt x="606572" y="204748"/>
                    <a:pt x="606572" y="204748"/>
                  </a:cubicBezTo>
                </a:path>
              </a:pathLst>
            </a:cu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62" name="Group 61" descr="Outline of a gravestone with flat edges and a little triangle shape on the top">
            <a:extLst>
              <a:ext uri="{FF2B5EF4-FFF2-40B4-BE49-F238E27FC236}">
                <a16:creationId xmlns:a16="http://schemas.microsoft.com/office/drawing/2014/main" id="{009C6310-5DD9-D48A-B7A7-06D71B90789B}"/>
              </a:ext>
            </a:extLst>
          </p:cNvPr>
          <p:cNvGrpSpPr/>
          <p:nvPr/>
        </p:nvGrpSpPr>
        <p:grpSpPr>
          <a:xfrm>
            <a:off x="6764624" y="2297892"/>
            <a:ext cx="598884" cy="1076415"/>
            <a:chOff x="7287001" y="791309"/>
            <a:chExt cx="598884" cy="1076415"/>
          </a:xfrm>
        </p:grpSpPr>
        <p:sp>
          <p:nvSpPr>
            <p:cNvPr id="63" name="Rectangle 9">
              <a:extLst>
                <a:ext uri="{FF2B5EF4-FFF2-40B4-BE49-F238E27FC236}">
                  <a16:creationId xmlns:a16="http://schemas.microsoft.com/office/drawing/2014/main" id="{F60041DF-CC56-78AC-797D-4DE19D9E6C90}"/>
                </a:ext>
              </a:extLst>
            </p:cNvPr>
            <p:cNvSpPr/>
            <p:nvPr/>
          </p:nvSpPr>
          <p:spPr>
            <a:xfrm>
              <a:off x="7287001" y="956140"/>
              <a:ext cx="598884" cy="911584"/>
            </a:xfrm>
            <a:custGeom>
              <a:avLst/>
              <a:gdLst>
                <a:gd name="connsiteX0" fmla="*/ 0 w 598884"/>
                <a:gd name="connsiteY0" fmla="*/ 0 h 911327"/>
                <a:gd name="connsiteX1" fmla="*/ 598884 w 598884"/>
                <a:gd name="connsiteY1" fmla="*/ 0 h 911327"/>
                <a:gd name="connsiteX2" fmla="*/ 598884 w 598884"/>
                <a:gd name="connsiteY2" fmla="*/ 911327 h 911327"/>
                <a:gd name="connsiteX3" fmla="*/ 0 w 598884"/>
                <a:gd name="connsiteY3" fmla="*/ 911327 h 911327"/>
                <a:gd name="connsiteX4" fmla="*/ 0 w 598884"/>
                <a:gd name="connsiteY4" fmla="*/ 0 h 911327"/>
                <a:gd name="connsiteX0" fmla="*/ 0 w 598884"/>
                <a:gd name="connsiteY0" fmla="*/ 257 h 911584"/>
                <a:gd name="connsiteX1" fmla="*/ 150446 w 598884"/>
                <a:gd name="connsiteY1" fmla="*/ 0 h 911584"/>
                <a:gd name="connsiteX2" fmla="*/ 598884 w 598884"/>
                <a:gd name="connsiteY2" fmla="*/ 257 h 911584"/>
                <a:gd name="connsiteX3" fmla="*/ 598884 w 598884"/>
                <a:gd name="connsiteY3" fmla="*/ 911584 h 911584"/>
                <a:gd name="connsiteX4" fmla="*/ 0 w 598884"/>
                <a:gd name="connsiteY4" fmla="*/ 911584 h 911584"/>
                <a:gd name="connsiteX5" fmla="*/ 0 w 598884"/>
                <a:gd name="connsiteY5" fmla="*/ 257 h 911584"/>
                <a:gd name="connsiteX0" fmla="*/ 0 w 598884"/>
                <a:gd name="connsiteY0" fmla="*/ 257 h 911584"/>
                <a:gd name="connsiteX1" fmla="*/ 150446 w 598884"/>
                <a:gd name="connsiteY1" fmla="*/ 0 h 911584"/>
                <a:gd name="connsiteX2" fmla="*/ 448619 w 598884"/>
                <a:gd name="connsiteY2" fmla="*/ 0 h 911584"/>
                <a:gd name="connsiteX3" fmla="*/ 598884 w 598884"/>
                <a:gd name="connsiteY3" fmla="*/ 257 h 911584"/>
                <a:gd name="connsiteX4" fmla="*/ 598884 w 598884"/>
                <a:gd name="connsiteY4" fmla="*/ 911584 h 911584"/>
                <a:gd name="connsiteX5" fmla="*/ 0 w 598884"/>
                <a:gd name="connsiteY5" fmla="*/ 911584 h 911584"/>
                <a:gd name="connsiteX6" fmla="*/ 0 w 598884"/>
                <a:gd name="connsiteY6" fmla="*/ 257 h 911584"/>
                <a:gd name="connsiteX0" fmla="*/ 448619 w 598884"/>
                <a:gd name="connsiteY0" fmla="*/ 0 h 911584"/>
                <a:gd name="connsiteX1" fmla="*/ 598884 w 598884"/>
                <a:gd name="connsiteY1" fmla="*/ 257 h 911584"/>
                <a:gd name="connsiteX2" fmla="*/ 598884 w 598884"/>
                <a:gd name="connsiteY2" fmla="*/ 911584 h 911584"/>
                <a:gd name="connsiteX3" fmla="*/ 0 w 598884"/>
                <a:gd name="connsiteY3" fmla="*/ 911584 h 911584"/>
                <a:gd name="connsiteX4" fmla="*/ 0 w 598884"/>
                <a:gd name="connsiteY4" fmla="*/ 257 h 911584"/>
                <a:gd name="connsiteX5" fmla="*/ 241886 w 598884"/>
                <a:gd name="connsiteY5" fmla="*/ 91440 h 911584"/>
                <a:gd name="connsiteX0" fmla="*/ 448619 w 598884"/>
                <a:gd name="connsiteY0" fmla="*/ 0 h 911584"/>
                <a:gd name="connsiteX1" fmla="*/ 598884 w 598884"/>
                <a:gd name="connsiteY1" fmla="*/ 257 h 911584"/>
                <a:gd name="connsiteX2" fmla="*/ 598884 w 598884"/>
                <a:gd name="connsiteY2" fmla="*/ 911584 h 911584"/>
                <a:gd name="connsiteX3" fmla="*/ 0 w 598884"/>
                <a:gd name="connsiteY3" fmla="*/ 911584 h 911584"/>
                <a:gd name="connsiteX4" fmla="*/ 0 w 598884"/>
                <a:gd name="connsiteY4" fmla="*/ 257 h 911584"/>
                <a:gd name="connsiteX5" fmla="*/ 150446 w 598884"/>
                <a:gd name="connsiteY5" fmla="*/ 11927 h 911584"/>
                <a:gd name="connsiteX0" fmla="*/ 448619 w 598884"/>
                <a:gd name="connsiteY0" fmla="*/ 0 h 911584"/>
                <a:gd name="connsiteX1" fmla="*/ 598884 w 598884"/>
                <a:gd name="connsiteY1" fmla="*/ 257 h 911584"/>
                <a:gd name="connsiteX2" fmla="*/ 598884 w 598884"/>
                <a:gd name="connsiteY2" fmla="*/ 911584 h 911584"/>
                <a:gd name="connsiteX3" fmla="*/ 0 w 598884"/>
                <a:gd name="connsiteY3" fmla="*/ 911584 h 911584"/>
                <a:gd name="connsiteX4" fmla="*/ 0 w 598884"/>
                <a:gd name="connsiteY4" fmla="*/ 257 h 911584"/>
                <a:gd name="connsiteX5" fmla="*/ 150446 w 598884"/>
                <a:gd name="connsiteY5" fmla="*/ 0 h 91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8884" h="911584">
                  <a:moveTo>
                    <a:pt x="448619" y="0"/>
                  </a:moveTo>
                  <a:lnTo>
                    <a:pt x="598884" y="257"/>
                  </a:lnTo>
                  <a:lnTo>
                    <a:pt x="598884" y="911584"/>
                  </a:lnTo>
                  <a:lnTo>
                    <a:pt x="0" y="911584"/>
                  </a:lnTo>
                  <a:lnTo>
                    <a:pt x="0" y="257"/>
                  </a:lnTo>
                  <a:lnTo>
                    <a:pt x="150446" y="0"/>
                  </a:lnTo>
                </a:path>
              </a:pathLst>
            </a:cu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4" name="Straight Connector 63">
              <a:extLst>
                <a:ext uri="{FF2B5EF4-FFF2-40B4-BE49-F238E27FC236}">
                  <a16:creationId xmlns:a16="http://schemas.microsoft.com/office/drawing/2014/main" id="{86033BB3-9D0B-5E7D-1E08-EDA487B71B65}"/>
                </a:ext>
              </a:extLst>
            </p:cNvPr>
            <p:cNvCxnSpPr>
              <a:cxnSpLocks/>
              <a:stCxn id="63" idx="5"/>
            </p:cNvCxnSpPr>
            <p:nvPr/>
          </p:nvCxnSpPr>
          <p:spPr>
            <a:xfrm flipV="1">
              <a:off x="7437447" y="791309"/>
              <a:ext cx="148996" cy="16483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F4D10AF5-DB31-BA4C-6A09-2E5FBF850C03}"/>
                </a:ext>
              </a:extLst>
            </p:cNvPr>
            <p:cNvCxnSpPr>
              <a:cxnSpLocks/>
            </p:cNvCxnSpPr>
            <p:nvPr/>
          </p:nvCxnSpPr>
          <p:spPr>
            <a:xfrm flipH="1" flipV="1">
              <a:off x="7587167" y="793700"/>
              <a:ext cx="148996" cy="16483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66" name="Freeform: Shape 65" descr="Outline of a gravestone with an asymmetrical shape on the top">
            <a:extLst>
              <a:ext uri="{FF2B5EF4-FFF2-40B4-BE49-F238E27FC236}">
                <a16:creationId xmlns:a16="http://schemas.microsoft.com/office/drawing/2014/main" id="{C88466E4-DD88-867E-87E7-24F2670423C4}"/>
              </a:ext>
            </a:extLst>
          </p:cNvPr>
          <p:cNvSpPr/>
          <p:nvPr/>
        </p:nvSpPr>
        <p:spPr>
          <a:xfrm>
            <a:off x="8243377" y="2302958"/>
            <a:ext cx="600501" cy="1071349"/>
          </a:xfrm>
          <a:custGeom>
            <a:avLst/>
            <a:gdLst>
              <a:gd name="connsiteX0" fmla="*/ 593678 w 600501"/>
              <a:gd name="connsiteY0" fmla="*/ 1071349 h 1071349"/>
              <a:gd name="connsiteX1" fmla="*/ 0 w 600501"/>
              <a:gd name="connsiteY1" fmla="*/ 1071349 h 1071349"/>
              <a:gd name="connsiteX2" fmla="*/ 3412 w 600501"/>
              <a:gd name="connsiteY2" fmla="*/ 259307 h 1071349"/>
              <a:gd name="connsiteX3" fmla="*/ 423081 w 600501"/>
              <a:gd name="connsiteY3" fmla="*/ 0 h 1071349"/>
              <a:gd name="connsiteX4" fmla="*/ 600501 w 600501"/>
              <a:gd name="connsiteY4" fmla="*/ 235424 h 1071349"/>
              <a:gd name="connsiteX5" fmla="*/ 593678 w 600501"/>
              <a:gd name="connsiteY5" fmla="*/ 1071349 h 1071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0501" h="1071349">
                <a:moveTo>
                  <a:pt x="593678" y="1071349"/>
                </a:moveTo>
                <a:lnTo>
                  <a:pt x="0" y="1071349"/>
                </a:lnTo>
                <a:cubicBezTo>
                  <a:pt x="1137" y="800668"/>
                  <a:pt x="2275" y="529988"/>
                  <a:pt x="3412" y="259307"/>
                </a:cubicBezTo>
                <a:lnTo>
                  <a:pt x="423081" y="0"/>
                </a:lnTo>
                <a:lnTo>
                  <a:pt x="600501" y="235424"/>
                </a:lnTo>
                <a:cubicBezTo>
                  <a:pt x="598227" y="514066"/>
                  <a:pt x="595952" y="792707"/>
                  <a:pt x="593678" y="1071349"/>
                </a:cubicBezTo>
                <a:close/>
              </a:path>
            </a:pathLst>
          </a:cu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Freeform: Shape 66" descr="Outline of a gravestone with an asymmetrical shape on the top">
            <a:extLst>
              <a:ext uri="{FF2B5EF4-FFF2-40B4-BE49-F238E27FC236}">
                <a16:creationId xmlns:a16="http://schemas.microsoft.com/office/drawing/2014/main" id="{AFB0927A-FBAB-B502-6A4F-71D16CF0BC1F}"/>
              </a:ext>
            </a:extLst>
          </p:cNvPr>
          <p:cNvSpPr/>
          <p:nvPr/>
        </p:nvSpPr>
        <p:spPr>
          <a:xfrm>
            <a:off x="9753943" y="2302046"/>
            <a:ext cx="598679" cy="1072261"/>
          </a:xfrm>
          <a:custGeom>
            <a:avLst/>
            <a:gdLst>
              <a:gd name="connsiteX0" fmla="*/ 598679 w 598679"/>
              <a:gd name="connsiteY0" fmla="*/ 1072261 h 1072261"/>
              <a:gd name="connsiteX1" fmla="*/ 0 w 598679"/>
              <a:gd name="connsiteY1" fmla="*/ 1072261 h 1072261"/>
              <a:gd name="connsiteX2" fmla="*/ 0 w 598679"/>
              <a:gd name="connsiteY2" fmla="*/ 0 h 1072261"/>
              <a:gd name="connsiteX3" fmla="*/ 411033 w 598679"/>
              <a:gd name="connsiteY3" fmla="*/ 0 h 1072261"/>
              <a:gd name="connsiteX4" fmla="*/ 411033 w 598679"/>
              <a:gd name="connsiteY4" fmla="*/ 59570 h 1072261"/>
              <a:gd name="connsiteX5" fmla="*/ 461668 w 598679"/>
              <a:gd name="connsiteY5" fmla="*/ 59570 h 1072261"/>
              <a:gd name="connsiteX6" fmla="*/ 464646 w 598679"/>
              <a:gd name="connsiteY6" fmla="*/ 125097 h 1072261"/>
              <a:gd name="connsiteX7" fmla="*/ 539109 w 598679"/>
              <a:gd name="connsiteY7" fmla="*/ 131054 h 1072261"/>
              <a:gd name="connsiteX8" fmla="*/ 548044 w 598679"/>
              <a:gd name="connsiteY8" fmla="*/ 187646 h 1072261"/>
              <a:gd name="connsiteX9" fmla="*/ 595700 w 598679"/>
              <a:gd name="connsiteY9" fmla="*/ 187646 h 1072261"/>
              <a:gd name="connsiteX10" fmla="*/ 598679 w 598679"/>
              <a:gd name="connsiteY10" fmla="*/ 1072261 h 1072261"/>
              <a:gd name="connsiteX0" fmla="*/ 598679 w 598679"/>
              <a:gd name="connsiteY0" fmla="*/ 1072261 h 1072261"/>
              <a:gd name="connsiteX1" fmla="*/ 0 w 598679"/>
              <a:gd name="connsiteY1" fmla="*/ 1072261 h 1072261"/>
              <a:gd name="connsiteX2" fmla="*/ 0 w 598679"/>
              <a:gd name="connsiteY2" fmla="*/ 0 h 1072261"/>
              <a:gd name="connsiteX3" fmla="*/ 411033 w 598679"/>
              <a:gd name="connsiteY3" fmla="*/ 0 h 1072261"/>
              <a:gd name="connsiteX4" fmla="*/ 411033 w 598679"/>
              <a:gd name="connsiteY4" fmla="*/ 59570 h 1072261"/>
              <a:gd name="connsiteX5" fmla="*/ 461668 w 598679"/>
              <a:gd name="connsiteY5" fmla="*/ 59570 h 1072261"/>
              <a:gd name="connsiteX6" fmla="*/ 464646 w 598679"/>
              <a:gd name="connsiteY6" fmla="*/ 125097 h 1072261"/>
              <a:gd name="connsiteX7" fmla="*/ 539109 w 598679"/>
              <a:gd name="connsiteY7" fmla="*/ 131054 h 1072261"/>
              <a:gd name="connsiteX8" fmla="*/ 530173 w 598679"/>
              <a:gd name="connsiteY8" fmla="*/ 187646 h 1072261"/>
              <a:gd name="connsiteX9" fmla="*/ 595700 w 598679"/>
              <a:gd name="connsiteY9" fmla="*/ 187646 h 1072261"/>
              <a:gd name="connsiteX10" fmla="*/ 598679 w 598679"/>
              <a:gd name="connsiteY10" fmla="*/ 1072261 h 1072261"/>
              <a:gd name="connsiteX0" fmla="*/ 598679 w 598679"/>
              <a:gd name="connsiteY0" fmla="*/ 1072261 h 1072261"/>
              <a:gd name="connsiteX1" fmla="*/ 0 w 598679"/>
              <a:gd name="connsiteY1" fmla="*/ 1072261 h 1072261"/>
              <a:gd name="connsiteX2" fmla="*/ 0 w 598679"/>
              <a:gd name="connsiteY2" fmla="*/ 0 h 1072261"/>
              <a:gd name="connsiteX3" fmla="*/ 411033 w 598679"/>
              <a:gd name="connsiteY3" fmla="*/ 0 h 1072261"/>
              <a:gd name="connsiteX4" fmla="*/ 411033 w 598679"/>
              <a:gd name="connsiteY4" fmla="*/ 59570 h 1072261"/>
              <a:gd name="connsiteX5" fmla="*/ 461668 w 598679"/>
              <a:gd name="connsiteY5" fmla="*/ 59570 h 1072261"/>
              <a:gd name="connsiteX6" fmla="*/ 464646 w 598679"/>
              <a:gd name="connsiteY6" fmla="*/ 125097 h 1072261"/>
              <a:gd name="connsiteX7" fmla="*/ 530173 w 598679"/>
              <a:gd name="connsiteY7" fmla="*/ 131054 h 1072261"/>
              <a:gd name="connsiteX8" fmla="*/ 530173 w 598679"/>
              <a:gd name="connsiteY8" fmla="*/ 187646 h 1072261"/>
              <a:gd name="connsiteX9" fmla="*/ 595700 w 598679"/>
              <a:gd name="connsiteY9" fmla="*/ 187646 h 1072261"/>
              <a:gd name="connsiteX10" fmla="*/ 598679 w 598679"/>
              <a:gd name="connsiteY10" fmla="*/ 1072261 h 1072261"/>
              <a:gd name="connsiteX0" fmla="*/ 598679 w 598679"/>
              <a:gd name="connsiteY0" fmla="*/ 1072261 h 1072261"/>
              <a:gd name="connsiteX1" fmla="*/ 0 w 598679"/>
              <a:gd name="connsiteY1" fmla="*/ 1072261 h 1072261"/>
              <a:gd name="connsiteX2" fmla="*/ 0 w 598679"/>
              <a:gd name="connsiteY2" fmla="*/ 0 h 1072261"/>
              <a:gd name="connsiteX3" fmla="*/ 411033 w 598679"/>
              <a:gd name="connsiteY3" fmla="*/ 0 h 1072261"/>
              <a:gd name="connsiteX4" fmla="*/ 411033 w 598679"/>
              <a:gd name="connsiteY4" fmla="*/ 59570 h 1072261"/>
              <a:gd name="connsiteX5" fmla="*/ 461668 w 598679"/>
              <a:gd name="connsiteY5" fmla="*/ 59570 h 1072261"/>
              <a:gd name="connsiteX6" fmla="*/ 464646 w 598679"/>
              <a:gd name="connsiteY6" fmla="*/ 125097 h 1072261"/>
              <a:gd name="connsiteX7" fmla="*/ 532554 w 598679"/>
              <a:gd name="connsiteY7" fmla="*/ 126291 h 1072261"/>
              <a:gd name="connsiteX8" fmla="*/ 530173 w 598679"/>
              <a:gd name="connsiteY8" fmla="*/ 187646 h 1072261"/>
              <a:gd name="connsiteX9" fmla="*/ 595700 w 598679"/>
              <a:gd name="connsiteY9" fmla="*/ 187646 h 1072261"/>
              <a:gd name="connsiteX10" fmla="*/ 598679 w 598679"/>
              <a:gd name="connsiteY10" fmla="*/ 1072261 h 1072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98679" h="1072261">
                <a:moveTo>
                  <a:pt x="598679" y="1072261"/>
                </a:moveTo>
                <a:lnTo>
                  <a:pt x="0" y="1072261"/>
                </a:lnTo>
                <a:lnTo>
                  <a:pt x="0" y="0"/>
                </a:lnTo>
                <a:lnTo>
                  <a:pt x="411033" y="0"/>
                </a:lnTo>
                <a:lnTo>
                  <a:pt x="411033" y="59570"/>
                </a:lnTo>
                <a:lnTo>
                  <a:pt x="461668" y="59570"/>
                </a:lnTo>
                <a:lnTo>
                  <a:pt x="464646" y="125097"/>
                </a:lnTo>
                <a:lnTo>
                  <a:pt x="532554" y="126291"/>
                </a:lnTo>
                <a:cubicBezTo>
                  <a:pt x="531760" y="146743"/>
                  <a:pt x="530967" y="167194"/>
                  <a:pt x="530173" y="187646"/>
                </a:cubicBezTo>
                <a:lnTo>
                  <a:pt x="595700" y="187646"/>
                </a:lnTo>
                <a:lnTo>
                  <a:pt x="598679" y="1072261"/>
                </a:lnTo>
                <a:close/>
              </a:path>
            </a:pathLst>
          </a:cu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52" name="Group 51" descr="Outline of a gravestone with curved top">
            <a:extLst>
              <a:ext uri="{FF2B5EF4-FFF2-40B4-BE49-F238E27FC236}">
                <a16:creationId xmlns:a16="http://schemas.microsoft.com/office/drawing/2014/main" id="{E16CB47E-616A-CA2D-1736-FFCB96690BD6}"/>
              </a:ext>
            </a:extLst>
          </p:cNvPr>
          <p:cNvGrpSpPr/>
          <p:nvPr/>
        </p:nvGrpSpPr>
        <p:grpSpPr>
          <a:xfrm>
            <a:off x="769903" y="4284751"/>
            <a:ext cx="604494" cy="1165183"/>
            <a:chOff x="5774672" y="699688"/>
            <a:chExt cx="604494" cy="1165183"/>
          </a:xfrm>
        </p:grpSpPr>
        <p:sp>
          <p:nvSpPr>
            <p:cNvPr id="53" name="Rectangle 16">
              <a:extLst>
                <a:ext uri="{FF2B5EF4-FFF2-40B4-BE49-F238E27FC236}">
                  <a16:creationId xmlns:a16="http://schemas.microsoft.com/office/drawing/2014/main" id="{21EF9349-7CB7-ADEB-42E9-07A85230129D}"/>
                </a:ext>
              </a:extLst>
            </p:cNvPr>
            <p:cNvSpPr/>
            <p:nvPr/>
          </p:nvSpPr>
          <p:spPr>
            <a:xfrm>
              <a:off x="5774672" y="912202"/>
              <a:ext cx="604494" cy="952669"/>
            </a:xfrm>
            <a:custGeom>
              <a:avLst/>
              <a:gdLst>
                <a:gd name="connsiteX0" fmla="*/ 0 w 598884"/>
                <a:gd name="connsiteY0" fmla="*/ 0 h 1073561"/>
                <a:gd name="connsiteX1" fmla="*/ 598884 w 598884"/>
                <a:gd name="connsiteY1" fmla="*/ 0 h 1073561"/>
                <a:gd name="connsiteX2" fmla="*/ 598884 w 598884"/>
                <a:gd name="connsiteY2" fmla="*/ 1073561 h 1073561"/>
                <a:gd name="connsiteX3" fmla="*/ 0 w 598884"/>
                <a:gd name="connsiteY3" fmla="*/ 1073561 h 1073561"/>
                <a:gd name="connsiteX4" fmla="*/ 0 w 598884"/>
                <a:gd name="connsiteY4" fmla="*/ 0 h 1073561"/>
                <a:gd name="connsiteX0" fmla="*/ 598884 w 598884"/>
                <a:gd name="connsiteY0" fmla="*/ 0 h 1073561"/>
                <a:gd name="connsiteX1" fmla="*/ 598884 w 598884"/>
                <a:gd name="connsiteY1" fmla="*/ 1073561 h 1073561"/>
                <a:gd name="connsiteX2" fmla="*/ 0 w 598884"/>
                <a:gd name="connsiteY2" fmla="*/ 1073561 h 1073561"/>
                <a:gd name="connsiteX3" fmla="*/ 91440 w 598884"/>
                <a:gd name="connsiteY3" fmla="*/ 91440 h 1073561"/>
                <a:gd name="connsiteX0" fmla="*/ 598884 w 598884"/>
                <a:gd name="connsiteY0" fmla="*/ 0 h 1073561"/>
                <a:gd name="connsiteX1" fmla="*/ 598884 w 598884"/>
                <a:gd name="connsiteY1" fmla="*/ 1073561 h 1073561"/>
                <a:gd name="connsiteX2" fmla="*/ 0 w 598884"/>
                <a:gd name="connsiteY2" fmla="*/ 1073561 h 1073561"/>
                <a:gd name="connsiteX3" fmla="*/ 6379 w 598884"/>
                <a:gd name="connsiteY3" fmla="*/ 27645 h 1073561"/>
                <a:gd name="connsiteX0" fmla="*/ 598884 w 598884"/>
                <a:gd name="connsiteY0" fmla="*/ 0 h 1073561"/>
                <a:gd name="connsiteX1" fmla="*/ 598884 w 598884"/>
                <a:gd name="connsiteY1" fmla="*/ 1073561 h 1073561"/>
                <a:gd name="connsiteX2" fmla="*/ 0 w 598884"/>
                <a:gd name="connsiteY2" fmla="*/ 1073561 h 1073561"/>
                <a:gd name="connsiteX3" fmla="*/ 6379 w 598884"/>
                <a:gd name="connsiteY3" fmla="*/ 27645 h 1073561"/>
                <a:gd name="connsiteX0" fmla="*/ 598884 w 598884"/>
                <a:gd name="connsiteY0" fmla="*/ 0 h 1073561"/>
                <a:gd name="connsiteX1" fmla="*/ 598884 w 598884"/>
                <a:gd name="connsiteY1" fmla="*/ 1073561 h 1073561"/>
                <a:gd name="connsiteX2" fmla="*/ 0 w 598884"/>
                <a:gd name="connsiteY2" fmla="*/ 1073561 h 1073561"/>
                <a:gd name="connsiteX3" fmla="*/ 770 w 598884"/>
                <a:gd name="connsiteY3" fmla="*/ 27645 h 1073561"/>
                <a:gd name="connsiteX0" fmla="*/ 593274 w 598884"/>
                <a:gd name="connsiteY0" fmla="*/ 177113 h 1045916"/>
                <a:gd name="connsiteX1" fmla="*/ 598884 w 598884"/>
                <a:gd name="connsiteY1" fmla="*/ 1045916 h 1045916"/>
                <a:gd name="connsiteX2" fmla="*/ 0 w 598884"/>
                <a:gd name="connsiteY2" fmla="*/ 1045916 h 1045916"/>
                <a:gd name="connsiteX3" fmla="*/ 770 w 598884"/>
                <a:gd name="connsiteY3" fmla="*/ 0 h 1045916"/>
                <a:gd name="connsiteX0" fmla="*/ 598884 w 598884"/>
                <a:gd name="connsiteY0" fmla="*/ 177113 h 1045916"/>
                <a:gd name="connsiteX1" fmla="*/ 598884 w 598884"/>
                <a:gd name="connsiteY1" fmla="*/ 1045916 h 1045916"/>
                <a:gd name="connsiteX2" fmla="*/ 0 w 598884"/>
                <a:gd name="connsiteY2" fmla="*/ 1045916 h 1045916"/>
                <a:gd name="connsiteX3" fmla="*/ 770 w 598884"/>
                <a:gd name="connsiteY3" fmla="*/ 0 h 1045916"/>
                <a:gd name="connsiteX0" fmla="*/ 600919 w 600919"/>
                <a:gd name="connsiteY0" fmla="*/ 0 h 868803"/>
                <a:gd name="connsiteX1" fmla="*/ 600919 w 600919"/>
                <a:gd name="connsiteY1" fmla="*/ 868803 h 868803"/>
                <a:gd name="connsiteX2" fmla="*/ 2035 w 600919"/>
                <a:gd name="connsiteY2" fmla="*/ 868803 h 868803"/>
                <a:gd name="connsiteX3" fmla="*/ 0 w 600919"/>
                <a:gd name="connsiteY3" fmla="*/ 24840 h 868803"/>
                <a:gd name="connsiteX0" fmla="*/ 606529 w 606529"/>
                <a:gd name="connsiteY0" fmla="*/ 8819 h 843963"/>
                <a:gd name="connsiteX1" fmla="*/ 600919 w 606529"/>
                <a:gd name="connsiteY1" fmla="*/ 843963 h 843963"/>
                <a:gd name="connsiteX2" fmla="*/ 2035 w 606529"/>
                <a:gd name="connsiteY2" fmla="*/ 843963 h 843963"/>
                <a:gd name="connsiteX3" fmla="*/ 0 w 606529"/>
                <a:gd name="connsiteY3" fmla="*/ 0 h 843963"/>
                <a:gd name="connsiteX0" fmla="*/ 604494 w 604494"/>
                <a:gd name="connsiteY0" fmla="*/ 0 h 835144"/>
                <a:gd name="connsiteX1" fmla="*/ 598884 w 604494"/>
                <a:gd name="connsiteY1" fmla="*/ 835144 h 835144"/>
                <a:gd name="connsiteX2" fmla="*/ 0 w 604494"/>
                <a:gd name="connsiteY2" fmla="*/ 835144 h 835144"/>
                <a:gd name="connsiteX3" fmla="*/ 2727 w 604494"/>
                <a:gd name="connsiteY3" fmla="*/ 12612 h 835144"/>
              </a:gdLst>
              <a:ahLst/>
              <a:cxnLst>
                <a:cxn ang="0">
                  <a:pos x="connsiteX0" y="connsiteY0"/>
                </a:cxn>
                <a:cxn ang="0">
                  <a:pos x="connsiteX1" y="connsiteY1"/>
                </a:cxn>
                <a:cxn ang="0">
                  <a:pos x="connsiteX2" y="connsiteY2"/>
                </a:cxn>
                <a:cxn ang="0">
                  <a:pos x="connsiteX3" y="connsiteY3"/>
                </a:cxn>
              </a:cxnLst>
              <a:rect l="l" t="t" r="r" b="b"/>
              <a:pathLst>
                <a:path w="604494" h="835144">
                  <a:moveTo>
                    <a:pt x="604494" y="0"/>
                  </a:moveTo>
                  <a:lnTo>
                    <a:pt x="598884" y="835144"/>
                  </a:lnTo>
                  <a:lnTo>
                    <a:pt x="0" y="835144"/>
                  </a:lnTo>
                  <a:cubicBezTo>
                    <a:pt x="0" y="477290"/>
                    <a:pt x="2727" y="12612"/>
                    <a:pt x="2727" y="12612"/>
                  </a:cubicBezTo>
                </a:path>
              </a:pathLst>
            </a:cu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Arc 28">
              <a:extLst>
                <a:ext uri="{FF2B5EF4-FFF2-40B4-BE49-F238E27FC236}">
                  <a16:creationId xmlns:a16="http://schemas.microsoft.com/office/drawing/2014/main" id="{4AB5C4EB-1BFE-8456-9AAF-9C057C9EE7F1}"/>
                </a:ext>
              </a:extLst>
            </p:cNvPr>
            <p:cNvSpPr/>
            <p:nvPr/>
          </p:nvSpPr>
          <p:spPr>
            <a:xfrm rot="18797387">
              <a:off x="5864658" y="710257"/>
              <a:ext cx="444285" cy="423148"/>
            </a:xfrm>
            <a:custGeom>
              <a:avLst/>
              <a:gdLst>
                <a:gd name="connsiteX0" fmla="*/ 423519 w 847039"/>
                <a:gd name="connsiteY0" fmla="*/ 0 h 860556"/>
                <a:gd name="connsiteX1" fmla="*/ 847039 w 847039"/>
                <a:gd name="connsiteY1" fmla="*/ 430278 h 860556"/>
                <a:gd name="connsiteX2" fmla="*/ 423520 w 847039"/>
                <a:gd name="connsiteY2" fmla="*/ 430278 h 860556"/>
                <a:gd name="connsiteX3" fmla="*/ 423519 w 847039"/>
                <a:gd name="connsiteY3" fmla="*/ 0 h 860556"/>
                <a:gd name="connsiteX0" fmla="*/ 423519 w 847039"/>
                <a:gd name="connsiteY0" fmla="*/ 0 h 860556"/>
                <a:gd name="connsiteX1" fmla="*/ 847039 w 847039"/>
                <a:gd name="connsiteY1" fmla="*/ 430278 h 860556"/>
                <a:gd name="connsiteX0" fmla="*/ 0 w 423520"/>
                <a:gd name="connsiteY0" fmla="*/ 0 h 430278"/>
                <a:gd name="connsiteX1" fmla="*/ 423520 w 423520"/>
                <a:gd name="connsiteY1" fmla="*/ 430278 h 430278"/>
                <a:gd name="connsiteX2" fmla="*/ 1 w 423520"/>
                <a:gd name="connsiteY2" fmla="*/ 430278 h 430278"/>
                <a:gd name="connsiteX3" fmla="*/ 0 w 423520"/>
                <a:gd name="connsiteY3" fmla="*/ 0 h 430278"/>
                <a:gd name="connsiteX0" fmla="*/ 0 w 423520"/>
                <a:gd name="connsiteY0" fmla="*/ 0 h 430278"/>
                <a:gd name="connsiteX1" fmla="*/ 415456 w 423520"/>
                <a:gd name="connsiteY1" fmla="*/ 418246 h 430278"/>
                <a:gd name="connsiteX0" fmla="*/ 0 w 423520"/>
                <a:gd name="connsiteY0" fmla="*/ 23563 h 453841"/>
                <a:gd name="connsiteX1" fmla="*/ 423520 w 423520"/>
                <a:gd name="connsiteY1" fmla="*/ 453841 h 453841"/>
                <a:gd name="connsiteX2" fmla="*/ 1 w 423520"/>
                <a:gd name="connsiteY2" fmla="*/ 453841 h 453841"/>
                <a:gd name="connsiteX3" fmla="*/ 0 w 423520"/>
                <a:gd name="connsiteY3" fmla="*/ 23563 h 453841"/>
                <a:gd name="connsiteX0" fmla="*/ 703 w 423520"/>
                <a:gd name="connsiteY0" fmla="*/ 0 h 453841"/>
                <a:gd name="connsiteX1" fmla="*/ 415456 w 423520"/>
                <a:gd name="connsiteY1" fmla="*/ 441809 h 453841"/>
                <a:gd name="connsiteX0" fmla="*/ 1332 w 424852"/>
                <a:gd name="connsiteY0" fmla="*/ 11831 h 442109"/>
                <a:gd name="connsiteX1" fmla="*/ 424852 w 424852"/>
                <a:gd name="connsiteY1" fmla="*/ 442109 h 442109"/>
                <a:gd name="connsiteX2" fmla="*/ 1333 w 424852"/>
                <a:gd name="connsiteY2" fmla="*/ 442109 h 442109"/>
                <a:gd name="connsiteX3" fmla="*/ 1332 w 424852"/>
                <a:gd name="connsiteY3" fmla="*/ 11831 h 442109"/>
                <a:gd name="connsiteX0" fmla="*/ 0 w 424852"/>
                <a:gd name="connsiteY0" fmla="*/ 0 h 442109"/>
                <a:gd name="connsiteX1" fmla="*/ 416788 w 424852"/>
                <a:gd name="connsiteY1" fmla="*/ 430077 h 442109"/>
                <a:gd name="connsiteX0" fmla="*/ 1332 w 424852"/>
                <a:gd name="connsiteY0" fmla="*/ 11831 h 442109"/>
                <a:gd name="connsiteX1" fmla="*/ 424852 w 424852"/>
                <a:gd name="connsiteY1" fmla="*/ 442109 h 442109"/>
                <a:gd name="connsiteX2" fmla="*/ 1333 w 424852"/>
                <a:gd name="connsiteY2" fmla="*/ 442109 h 442109"/>
                <a:gd name="connsiteX3" fmla="*/ 1332 w 424852"/>
                <a:gd name="connsiteY3" fmla="*/ 11831 h 442109"/>
                <a:gd name="connsiteX0" fmla="*/ 0 w 424852"/>
                <a:gd name="connsiteY0" fmla="*/ 0 h 442109"/>
                <a:gd name="connsiteX1" fmla="*/ 416788 w 424852"/>
                <a:gd name="connsiteY1" fmla="*/ 430077 h 442109"/>
              </a:gdLst>
              <a:ahLst/>
              <a:cxnLst>
                <a:cxn ang="0">
                  <a:pos x="connsiteX0" y="connsiteY0"/>
                </a:cxn>
                <a:cxn ang="0">
                  <a:pos x="connsiteX1" y="connsiteY1"/>
                </a:cxn>
              </a:cxnLst>
              <a:rect l="l" t="t" r="r" b="b"/>
              <a:pathLst>
                <a:path w="424852" h="442109" stroke="0" extrusionOk="0">
                  <a:moveTo>
                    <a:pt x="1332" y="11831"/>
                  </a:moveTo>
                  <a:cubicBezTo>
                    <a:pt x="235236" y="11831"/>
                    <a:pt x="424852" y="204473"/>
                    <a:pt x="424852" y="442109"/>
                  </a:cubicBezTo>
                  <a:lnTo>
                    <a:pt x="1333" y="442109"/>
                  </a:lnTo>
                  <a:cubicBezTo>
                    <a:pt x="1333" y="298683"/>
                    <a:pt x="1332" y="155257"/>
                    <a:pt x="1332" y="11831"/>
                  </a:cubicBezTo>
                  <a:close/>
                </a:path>
                <a:path w="424852" h="442109" fill="none">
                  <a:moveTo>
                    <a:pt x="0" y="0"/>
                  </a:moveTo>
                  <a:cubicBezTo>
                    <a:pt x="233904" y="0"/>
                    <a:pt x="416788" y="192441"/>
                    <a:pt x="416788" y="430077"/>
                  </a:cubicBezTo>
                </a:path>
              </a:pathLst>
            </a:cu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grpSp>
        <p:nvGrpSpPr>
          <p:cNvPr id="55" name="Group 54" descr="Outline of a gravestone with a concave point shape on top">
            <a:extLst>
              <a:ext uri="{FF2B5EF4-FFF2-40B4-BE49-F238E27FC236}">
                <a16:creationId xmlns:a16="http://schemas.microsoft.com/office/drawing/2014/main" id="{53562A3D-098B-C46F-5EBA-8DD6AEC2161C}"/>
              </a:ext>
            </a:extLst>
          </p:cNvPr>
          <p:cNvGrpSpPr/>
          <p:nvPr/>
        </p:nvGrpSpPr>
        <p:grpSpPr>
          <a:xfrm>
            <a:off x="2283286" y="4412620"/>
            <a:ext cx="604494" cy="1045925"/>
            <a:chOff x="5295047" y="1487725"/>
            <a:chExt cx="604494" cy="1045925"/>
          </a:xfrm>
        </p:grpSpPr>
        <p:sp>
          <p:nvSpPr>
            <p:cNvPr id="56" name="Rectangle 16">
              <a:extLst>
                <a:ext uri="{FF2B5EF4-FFF2-40B4-BE49-F238E27FC236}">
                  <a16:creationId xmlns:a16="http://schemas.microsoft.com/office/drawing/2014/main" id="{F9F73638-B158-934C-5ACA-5581DC28E17B}"/>
                </a:ext>
              </a:extLst>
            </p:cNvPr>
            <p:cNvSpPr/>
            <p:nvPr/>
          </p:nvSpPr>
          <p:spPr>
            <a:xfrm>
              <a:off x="5295047" y="1698506"/>
              <a:ext cx="604494" cy="835144"/>
            </a:xfrm>
            <a:custGeom>
              <a:avLst/>
              <a:gdLst>
                <a:gd name="connsiteX0" fmla="*/ 0 w 598884"/>
                <a:gd name="connsiteY0" fmla="*/ 0 h 1073561"/>
                <a:gd name="connsiteX1" fmla="*/ 598884 w 598884"/>
                <a:gd name="connsiteY1" fmla="*/ 0 h 1073561"/>
                <a:gd name="connsiteX2" fmla="*/ 598884 w 598884"/>
                <a:gd name="connsiteY2" fmla="*/ 1073561 h 1073561"/>
                <a:gd name="connsiteX3" fmla="*/ 0 w 598884"/>
                <a:gd name="connsiteY3" fmla="*/ 1073561 h 1073561"/>
                <a:gd name="connsiteX4" fmla="*/ 0 w 598884"/>
                <a:gd name="connsiteY4" fmla="*/ 0 h 1073561"/>
                <a:gd name="connsiteX0" fmla="*/ 598884 w 598884"/>
                <a:gd name="connsiteY0" fmla="*/ 0 h 1073561"/>
                <a:gd name="connsiteX1" fmla="*/ 598884 w 598884"/>
                <a:gd name="connsiteY1" fmla="*/ 1073561 h 1073561"/>
                <a:gd name="connsiteX2" fmla="*/ 0 w 598884"/>
                <a:gd name="connsiteY2" fmla="*/ 1073561 h 1073561"/>
                <a:gd name="connsiteX3" fmla="*/ 91440 w 598884"/>
                <a:gd name="connsiteY3" fmla="*/ 91440 h 1073561"/>
                <a:gd name="connsiteX0" fmla="*/ 598884 w 598884"/>
                <a:gd name="connsiteY0" fmla="*/ 0 h 1073561"/>
                <a:gd name="connsiteX1" fmla="*/ 598884 w 598884"/>
                <a:gd name="connsiteY1" fmla="*/ 1073561 h 1073561"/>
                <a:gd name="connsiteX2" fmla="*/ 0 w 598884"/>
                <a:gd name="connsiteY2" fmla="*/ 1073561 h 1073561"/>
                <a:gd name="connsiteX3" fmla="*/ 6379 w 598884"/>
                <a:gd name="connsiteY3" fmla="*/ 27645 h 1073561"/>
                <a:gd name="connsiteX0" fmla="*/ 598884 w 598884"/>
                <a:gd name="connsiteY0" fmla="*/ 0 h 1073561"/>
                <a:gd name="connsiteX1" fmla="*/ 598884 w 598884"/>
                <a:gd name="connsiteY1" fmla="*/ 1073561 h 1073561"/>
                <a:gd name="connsiteX2" fmla="*/ 0 w 598884"/>
                <a:gd name="connsiteY2" fmla="*/ 1073561 h 1073561"/>
                <a:gd name="connsiteX3" fmla="*/ 6379 w 598884"/>
                <a:gd name="connsiteY3" fmla="*/ 27645 h 1073561"/>
                <a:gd name="connsiteX0" fmla="*/ 598884 w 598884"/>
                <a:gd name="connsiteY0" fmla="*/ 0 h 1073561"/>
                <a:gd name="connsiteX1" fmla="*/ 598884 w 598884"/>
                <a:gd name="connsiteY1" fmla="*/ 1073561 h 1073561"/>
                <a:gd name="connsiteX2" fmla="*/ 0 w 598884"/>
                <a:gd name="connsiteY2" fmla="*/ 1073561 h 1073561"/>
                <a:gd name="connsiteX3" fmla="*/ 770 w 598884"/>
                <a:gd name="connsiteY3" fmla="*/ 27645 h 1073561"/>
                <a:gd name="connsiteX0" fmla="*/ 593274 w 598884"/>
                <a:gd name="connsiteY0" fmla="*/ 177113 h 1045916"/>
                <a:gd name="connsiteX1" fmla="*/ 598884 w 598884"/>
                <a:gd name="connsiteY1" fmla="*/ 1045916 h 1045916"/>
                <a:gd name="connsiteX2" fmla="*/ 0 w 598884"/>
                <a:gd name="connsiteY2" fmla="*/ 1045916 h 1045916"/>
                <a:gd name="connsiteX3" fmla="*/ 770 w 598884"/>
                <a:gd name="connsiteY3" fmla="*/ 0 h 1045916"/>
                <a:gd name="connsiteX0" fmla="*/ 598884 w 598884"/>
                <a:gd name="connsiteY0" fmla="*/ 177113 h 1045916"/>
                <a:gd name="connsiteX1" fmla="*/ 598884 w 598884"/>
                <a:gd name="connsiteY1" fmla="*/ 1045916 h 1045916"/>
                <a:gd name="connsiteX2" fmla="*/ 0 w 598884"/>
                <a:gd name="connsiteY2" fmla="*/ 1045916 h 1045916"/>
                <a:gd name="connsiteX3" fmla="*/ 770 w 598884"/>
                <a:gd name="connsiteY3" fmla="*/ 0 h 1045916"/>
                <a:gd name="connsiteX0" fmla="*/ 600919 w 600919"/>
                <a:gd name="connsiteY0" fmla="*/ 0 h 868803"/>
                <a:gd name="connsiteX1" fmla="*/ 600919 w 600919"/>
                <a:gd name="connsiteY1" fmla="*/ 868803 h 868803"/>
                <a:gd name="connsiteX2" fmla="*/ 2035 w 600919"/>
                <a:gd name="connsiteY2" fmla="*/ 868803 h 868803"/>
                <a:gd name="connsiteX3" fmla="*/ 0 w 600919"/>
                <a:gd name="connsiteY3" fmla="*/ 24840 h 868803"/>
                <a:gd name="connsiteX0" fmla="*/ 606529 w 606529"/>
                <a:gd name="connsiteY0" fmla="*/ 8819 h 843963"/>
                <a:gd name="connsiteX1" fmla="*/ 600919 w 606529"/>
                <a:gd name="connsiteY1" fmla="*/ 843963 h 843963"/>
                <a:gd name="connsiteX2" fmla="*/ 2035 w 606529"/>
                <a:gd name="connsiteY2" fmla="*/ 843963 h 843963"/>
                <a:gd name="connsiteX3" fmla="*/ 0 w 606529"/>
                <a:gd name="connsiteY3" fmla="*/ 0 h 843963"/>
                <a:gd name="connsiteX0" fmla="*/ 604494 w 604494"/>
                <a:gd name="connsiteY0" fmla="*/ 0 h 835144"/>
                <a:gd name="connsiteX1" fmla="*/ 598884 w 604494"/>
                <a:gd name="connsiteY1" fmla="*/ 835144 h 835144"/>
                <a:gd name="connsiteX2" fmla="*/ 0 w 604494"/>
                <a:gd name="connsiteY2" fmla="*/ 835144 h 835144"/>
                <a:gd name="connsiteX3" fmla="*/ 2727 w 604494"/>
                <a:gd name="connsiteY3" fmla="*/ 12612 h 835144"/>
              </a:gdLst>
              <a:ahLst/>
              <a:cxnLst>
                <a:cxn ang="0">
                  <a:pos x="connsiteX0" y="connsiteY0"/>
                </a:cxn>
                <a:cxn ang="0">
                  <a:pos x="connsiteX1" y="connsiteY1"/>
                </a:cxn>
                <a:cxn ang="0">
                  <a:pos x="connsiteX2" y="connsiteY2"/>
                </a:cxn>
                <a:cxn ang="0">
                  <a:pos x="connsiteX3" y="connsiteY3"/>
                </a:cxn>
              </a:cxnLst>
              <a:rect l="l" t="t" r="r" b="b"/>
              <a:pathLst>
                <a:path w="604494" h="835144">
                  <a:moveTo>
                    <a:pt x="604494" y="0"/>
                  </a:moveTo>
                  <a:lnTo>
                    <a:pt x="598884" y="835144"/>
                  </a:lnTo>
                  <a:lnTo>
                    <a:pt x="0" y="835144"/>
                  </a:lnTo>
                  <a:cubicBezTo>
                    <a:pt x="0" y="477290"/>
                    <a:pt x="2727" y="12612"/>
                    <a:pt x="2727" y="12612"/>
                  </a:cubicBezTo>
                </a:path>
              </a:pathLst>
            </a:cu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Arc 28">
              <a:extLst>
                <a:ext uri="{FF2B5EF4-FFF2-40B4-BE49-F238E27FC236}">
                  <a16:creationId xmlns:a16="http://schemas.microsoft.com/office/drawing/2014/main" id="{E151340C-2434-961C-FD96-4964F58A2B66}"/>
                </a:ext>
              </a:extLst>
            </p:cNvPr>
            <p:cNvSpPr/>
            <p:nvPr/>
          </p:nvSpPr>
          <p:spPr>
            <a:xfrm rot="6048772">
              <a:off x="5321032" y="1488254"/>
              <a:ext cx="247775" cy="257839"/>
            </a:xfrm>
            <a:custGeom>
              <a:avLst/>
              <a:gdLst>
                <a:gd name="connsiteX0" fmla="*/ 423519 w 847039"/>
                <a:gd name="connsiteY0" fmla="*/ 0 h 860556"/>
                <a:gd name="connsiteX1" fmla="*/ 847039 w 847039"/>
                <a:gd name="connsiteY1" fmla="*/ 430278 h 860556"/>
                <a:gd name="connsiteX2" fmla="*/ 423520 w 847039"/>
                <a:gd name="connsiteY2" fmla="*/ 430278 h 860556"/>
                <a:gd name="connsiteX3" fmla="*/ 423519 w 847039"/>
                <a:gd name="connsiteY3" fmla="*/ 0 h 860556"/>
                <a:gd name="connsiteX0" fmla="*/ 423519 w 847039"/>
                <a:gd name="connsiteY0" fmla="*/ 0 h 860556"/>
                <a:gd name="connsiteX1" fmla="*/ 847039 w 847039"/>
                <a:gd name="connsiteY1" fmla="*/ 430278 h 860556"/>
                <a:gd name="connsiteX0" fmla="*/ 0 w 423520"/>
                <a:gd name="connsiteY0" fmla="*/ 0 h 430278"/>
                <a:gd name="connsiteX1" fmla="*/ 423520 w 423520"/>
                <a:gd name="connsiteY1" fmla="*/ 430278 h 430278"/>
                <a:gd name="connsiteX2" fmla="*/ 1 w 423520"/>
                <a:gd name="connsiteY2" fmla="*/ 430278 h 430278"/>
                <a:gd name="connsiteX3" fmla="*/ 0 w 423520"/>
                <a:gd name="connsiteY3" fmla="*/ 0 h 430278"/>
                <a:gd name="connsiteX0" fmla="*/ 0 w 423520"/>
                <a:gd name="connsiteY0" fmla="*/ 0 h 430278"/>
                <a:gd name="connsiteX1" fmla="*/ 415456 w 423520"/>
                <a:gd name="connsiteY1" fmla="*/ 418246 h 430278"/>
                <a:gd name="connsiteX0" fmla="*/ 0 w 423520"/>
                <a:gd name="connsiteY0" fmla="*/ 23563 h 453841"/>
                <a:gd name="connsiteX1" fmla="*/ 423520 w 423520"/>
                <a:gd name="connsiteY1" fmla="*/ 453841 h 453841"/>
                <a:gd name="connsiteX2" fmla="*/ 1 w 423520"/>
                <a:gd name="connsiteY2" fmla="*/ 453841 h 453841"/>
                <a:gd name="connsiteX3" fmla="*/ 0 w 423520"/>
                <a:gd name="connsiteY3" fmla="*/ 23563 h 453841"/>
                <a:gd name="connsiteX0" fmla="*/ 703 w 423520"/>
                <a:gd name="connsiteY0" fmla="*/ 0 h 453841"/>
                <a:gd name="connsiteX1" fmla="*/ 415456 w 423520"/>
                <a:gd name="connsiteY1" fmla="*/ 441809 h 453841"/>
                <a:gd name="connsiteX0" fmla="*/ 1332 w 424852"/>
                <a:gd name="connsiteY0" fmla="*/ 11831 h 442109"/>
                <a:gd name="connsiteX1" fmla="*/ 424852 w 424852"/>
                <a:gd name="connsiteY1" fmla="*/ 442109 h 442109"/>
                <a:gd name="connsiteX2" fmla="*/ 1333 w 424852"/>
                <a:gd name="connsiteY2" fmla="*/ 442109 h 442109"/>
                <a:gd name="connsiteX3" fmla="*/ 1332 w 424852"/>
                <a:gd name="connsiteY3" fmla="*/ 11831 h 442109"/>
                <a:gd name="connsiteX0" fmla="*/ 0 w 424852"/>
                <a:gd name="connsiteY0" fmla="*/ 0 h 442109"/>
                <a:gd name="connsiteX1" fmla="*/ 416788 w 424852"/>
                <a:gd name="connsiteY1" fmla="*/ 430077 h 442109"/>
                <a:gd name="connsiteX0" fmla="*/ 1332 w 424852"/>
                <a:gd name="connsiteY0" fmla="*/ 11831 h 442109"/>
                <a:gd name="connsiteX1" fmla="*/ 424852 w 424852"/>
                <a:gd name="connsiteY1" fmla="*/ 442109 h 442109"/>
                <a:gd name="connsiteX2" fmla="*/ 1333 w 424852"/>
                <a:gd name="connsiteY2" fmla="*/ 442109 h 442109"/>
                <a:gd name="connsiteX3" fmla="*/ 1332 w 424852"/>
                <a:gd name="connsiteY3" fmla="*/ 11831 h 442109"/>
                <a:gd name="connsiteX0" fmla="*/ 0 w 424852"/>
                <a:gd name="connsiteY0" fmla="*/ 0 h 442109"/>
                <a:gd name="connsiteX1" fmla="*/ 416788 w 424852"/>
                <a:gd name="connsiteY1" fmla="*/ 430077 h 442109"/>
              </a:gdLst>
              <a:ahLst/>
              <a:cxnLst>
                <a:cxn ang="0">
                  <a:pos x="connsiteX0" y="connsiteY0"/>
                </a:cxn>
                <a:cxn ang="0">
                  <a:pos x="connsiteX1" y="connsiteY1"/>
                </a:cxn>
              </a:cxnLst>
              <a:rect l="l" t="t" r="r" b="b"/>
              <a:pathLst>
                <a:path w="424852" h="442109" stroke="0" extrusionOk="0">
                  <a:moveTo>
                    <a:pt x="1332" y="11831"/>
                  </a:moveTo>
                  <a:cubicBezTo>
                    <a:pt x="235236" y="11831"/>
                    <a:pt x="424852" y="204473"/>
                    <a:pt x="424852" y="442109"/>
                  </a:cubicBezTo>
                  <a:lnTo>
                    <a:pt x="1333" y="442109"/>
                  </a:lnTo>
                  <a:cubicBezTo>
                    <a:pt x="1333" y="298683"/>
                    <a:pt x="1332" y="155257"/>
                    <a:pt x="1332" y="11831"/>
                  </a:cubicBezTo>
                  <a:close/>
                </a:path>
                <a:path w="424852" h="442109" fill="none">
                  <a:moveTo>
                    <a:pt x="0" y="0"/>
                  </a:moveTo>
                  <a:cubicBezTo>
                    <a:pt x="233904" y="0"/>
                    <a:pt x="416788" y="192441"/>
                    <a:pt x="416788" y="430077"/>
                  </a:cubicBezTo>
                </a:path>
              </a:pathLst>
            </a:cu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58" name="Arc 28">
              <a:extLst>
                <a:ext uri="{FF2B5EF4-FFF2-40B4-BE49-F238E27FC236}">
                  <a16:creationId xmlns:a16="http://schemas.microsoft.com/office/drawing/2014/main" id="{459A6E64-E23B-9B3B-C0FB-4C18457C8CA7}"/>
                </a:ext>
              </a:extLst>
            </p:cNvPr>
            <p:cNvSpPr/>
            <p:nvPr/>
          </p:nvSpPr>
          <p:spPr>
            <a:xfrm rot="15551228" flipH="1">
              <a:off x="5624080" y="1482693"/>
              <a:ext cx="247775" cy="257839"/>
            </a:xfrm>
            <a:custGeom>
              <a:avLst/>
              <a:gdLst>
                <a:gd name="connsiteX0" fmla="*/ 423519 w 847039"/>
                <a:gd name="connsiteY0" fmla="*/ 0 h 860556"/>
                <a:gd name="connsiteX1" fmla="*/ 847039 w 847039"/>
                <a:gd name="connsiteY1" fmla="*/ 430278 h 860556"/>
                <a:gd name="connsiteX2" fmla="*/ 423520 w 847039"/>
                <a:gd name="connsiteY2" fmla="*/ 430278 h 860556"/>
                <a:gd name="connsiteX3" fmla="*/ 423519 w 847039"/>
                <a:gd name="connsiteY3" fmla="*/ 0 h 860556"/>
                <a:gd name="connsiteX0" fmla="*/ 423519 w 847039"/>
                <a:gd name="connsiteY0" fmla="*/ 0 h 860556"/>
                <a:gd name="connsiteX1" fmla="*/ 847039 w 847039"/>
                <a:gd name="connsiteY1" fmla="*/ 430278 h 860556"/>
                <a:gd name="connsiteX0" fmla="*/ 0 w 423520"/>
                <a:gd name="connsiteY0" fmla="*/ 0 h 430278"/>
                <a:gd name="connsiteX1" fmla="*/ 423520 w 423520"/>
                <a:gd name="connsiteY1" fmla="*/ 430278 h 430278"/>
                <a:gd name="connsiteX2" fmla="*/ 1 w 423520"/>
                <a:gd name="connsiteY2" fmla="*/ 430278 h 430278"/>
                <a:gd name="connsiteX3" fmla="*/ 0 w 423520"/>
                <a:gd name="connsiteY3" fmla="*/ 0 h 430278"/>
                <a:gd name="connsiteX0" fmla="*/ 0 w 423520"/>
                <a:gd name="connsiteY0" fmla="*/ 0 h 430278"/>
                <a:gd name="connsiteX1" fmla="*/ 415456 w 423520"/>
                <a:gd name="connsiteY1" fmla="*/ 418246 h 430278"/>
                <a:gd name="connsiteX0" fmla="*/ 0 w 423520"/>
                <a:gd name="connsiteY0" fmla="*/ 23563 h 453841"/>
                <a:gd name="connsiteX1" fmla="*/ 423520 w 423520"/>
                <a:gd name="connsiteY1" fmla="*/ 453841 h 453841"/>
                <a:gd name="connsiteX2" fmla="*/ 1 w 423520"/>
                <a:gd name="connsiteY2" fmla="*/ 453841 h 453841"/>
                <a:gd name="connsiteX3" fmla="*/ 0 w 423520"/>
                <a:gd name="connsiteY3" fmla="*/ 23563 h 453841"/>
                <a:gd name="connsiteX0" fmla="*/ 703 w 423520"/>
                <a:gd name="connsiteY0" fmla="*/ 0 h 453841"/>
                <a:gd name="connsiteX1" fmla="*/ 415456 w 423520"/>
                <a:gd name="connsiteY1" fmla="*/ 441809 h 453841"/>
                <a:gd name="connsiteX0" fmla="*/ 1332 w 424852"/>
                <a:gd name="connsiteY0" fmla="*/ 11831 h 442109"/>
                <a:gd name="connsiteX1" fmla="*/ 424852 w 424852"/>
                <a:gd name="connsiteY1" fmla="*/ 442109 h 442109"/>
                <a:gd name="connsiteX2" fmla="*/ 1333 w 424852"/>
                <a:gd name="connsiteY2" fmla="*/ 442109 h 442109"/>
                <a:gd name="connsiteX3" fmla="*/ 1332 w 424852"/>
                <a:gd name="connsiteY3" fmla="*/ 11831 h 442109"/>
                <a:gd name="connsiteX0" fmla="*/ 0 w 424852"/>
                <a:gd name="connsiteY0" fmla="*/ 0 h 442109"/>
                <a:gd name="connsiteX1" fmla="*/ 416788 w 424852"/>
                <a:gd name="connsiteY1" fmla="*/ 430077 h 442109"/>
                <a:gd name="connsiteX0" fmla="*/ 1332 w 424852"/>
                <a:gd name="connsiteY0" fmla="*/ 11831 h 442109"/>
                <a:gd name="connsiteX1" fmla="*/ 424852 w 424852"/>
                <a:gd name="connsiteY1" fmla="*/ 442109 h 442109"/>
                <a:gd name="connsiteX2" fmla="*/ 1333 w 424852"/>
                <a:gd name="connsiteY2" fmla="*/ 442109 h 442109"/>
                <a:gd name="connsiteX3" fmla="*/ 1332 w 424852"/>
                <a:gd name="connsiteY3" fmla="*/ 11831 h 442109"/>
                <a:gd name="connsiteX0" fmla="*/ 0 w 424852"/>
                <a:gd name="connsiteY0" fmla="*/ 0 h 442109"/>
                <a:gd name="connsiteX1" fmla="*/ 416788 w 424852"/>
                <a:gd name="connsiteY1" fmla="*/ 430077 h 442109"/>
              </a:gdLst>
              <a:ahLst/>
              <a:cxnLst>
                <a:cxn ang="0">
                  <a:pos x="connsiteX0" y="connsiteY0"/>
                </a:cxn>
                <a:cxn ang="0">
                  <a:pos x="connsiteX1" y="connsiteY1"/>
                </a:cxn>
              </a:cxnLst>
              <a:rect l="l" t="t" r="r" b="b"/>
              <a:pathLst>
                <a:path w="424852" h="442109" stroke="0" extrusionOk="0">
                  <a:moveTo>
                    <a:pt x="1332" y="11831"/>
                  </a:moveTo>
                  <a:cubicBezTo>
                    <a:pt x="235236" y="11831"/>
                    <a:pt x="424852" y="204473"/>
                    <a:pt x="424852" y="442109"/>
                  </a:cubicBezTo>
                  <a:lnTo>
                    <a:pt x="1333" y="442109"/>
                  </a:lnTo>
                  <a:cubicBezTo>
                    <a:pt x="1333" y="298683"/>
                    <a:pt x="1332" y="155257"/>
                    <a:pt x="1332" y="11831"/>
                  </a:cubicBezTo>
                  <a:close/>
                </a:path>
                <a:path w="424852" h="442109" fill="none">
                  <a:moveTo>
                    <a:pt x="0" y="0"/>
                  </a:moveTo>
                  <a:cubicBezTo>
                    <a:pt x="233904" y="0"/>
                    <a:pt x="416788" y="192441"/>
                    <a:pt x="416788" y="430077"/>
                  </a:cubicBezTo>
                </a:path>
              </a:pathLst>
            </a:cu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grpSp>
        <p:nvGrpSpPr>
          <p:cNvPr id="68" name="Group 67" descr="Outline of a gravestone with a raised bump shape on the top">
            <a:extLst>
              <a:ext uri="{FF2B5EF4-FFF2-40B4-BE49-F238E27FC236}">
                <a16:creationId xmlns:a16="http://schemas.microsoft.com/office/drawing/2014/main" id="{1D3060A3-3C03-99D2-2167-C3C5ECF0FD5B}"/>
              </a:ext>
            </a:extLst>
          </p:cNvPr>
          <p:cNvGrpSpPr/>
          <p:nvPr/>
        </p:nvGrpSpPr>
        <p:grpSpPr>
          <a:xfrm>
            <a:off x="3796669" y="4410492"/>
            <a:ext cx="599732" cy="1050181"/>
            <a:chOff x="5948109" y="1490748"/>
            <a:chExt cx="599732" cy="1035622"/>
          </a:xfrm>
        </p:grpSpPr>
        <p:sp>
          <p:nvSpPr>
            <p:cNvPr id="69" name="Rectangle 16">
              <a:extLst>
                <a:ext uri="{FF2B5EF4-FFF2-40B4-BE49-F238E27FC236}">
                  <a16:creationId xmlns:a16="http://schemas.microsoft.com/office/drawing/2014/main" id="{3EF51FB0-7E4F-ECB8-2530-8A263E251A92}"/>
                </a:ext>
              </a:extLst>
            </p:cNvPr>
            <p:cNvSpPr/>
            <p:nvPr/>
          </p:nvSpPr>
          <p:spPr>
            <a:xfrm>
              <a:off x="5948109" y="1693607"/>
              <a:ext cx="599732" cy="832763"/>
            </a:xfrm>
            <a:custGeom>
              <a:avLst/>
              <a:gdLst>
                <a:gd name="connsiteX0" fmla="*/ 0 w 598884"/>
                <a:gd name="connsiteY0" fmla="*/ 0 h 1073561"/>
                <a:gd name="connsiteX1" fmla="*/ 598884 w 598884"/>
                <a:gd name="connsiteY1" fmla="*/ 0 h 1073561"/>
                <a:gd name="connsiteX2" fmla="*/ 598884 w 598884"/>
                <a:gd name="connsiteY2" fmla="*/ 1073561 h 1073561"/>
                <a:gd name="connsiteX3" fmla="*/ 0 w 598884"/>
                <a:gd name="connsiteY3" fmla="*/ 1073561 h 1073561"/>
                <a:gd name="connsiteX4" fmla="*/ 0 w 598884"/>
                <a:gd name="connsiteY4" fmla="*/ 0 h 1073561"/>
                <a:gd name="connsiteX0" fmla="*/ 598884 w 598884"/>
                <a:gd name="connsiteY0" fmla="*/ 0 h 1073561"/>
                <a:gd name="connsiteX1" fmla="*/ 598884 w 598884"/>
                <a:gd name="connsiteY1" fmla="*/ 1073561 h 1073561"/>
                <a:gd name="connsiteX2" fmla="*/ 0 w 598884"/>
                <a:gd name="connsiteY2" fmla="*/ 1073561 h 1073561"/>
                <a:gd name="connsiteX3" fmla="*/ 91440 w 598884"/>
                <a:gd name="connsiteY3" fmla="*/ 91440 h 1073561"/>
                <a:gd name="connsiteX0" fmla="*/ 598884 w 598884"/>
                <a:gd name="connsiteY0" fmla="*/ 0 h 1073561"/>
                <a:gd name="connsiteX1" fmla="*/ 598884 w 598884"/>
                <a:gd name="connsiteY1" fmla="*/ 1073561 h 1073561"/>
                <a:gd name="connsiteX2" fmla="*/ 0 w 598884"/>
                <a:gd name="connsiteY2" fmla="*/ 1073561 h 1073561"/>
                <a:gd name="connsiteX3" fmla="*/ 6379 w 598884"/>
                <a:gd name="connsiteY3" fmla="*/ 27645 h 1073561"/>
                <a:gd name="connsiteX0" fmla="*/ 598884 w 598884"/>
                <a:gd name="connsiteY0" fmla="*/ 0 h 1073561"/>
                <a:gd name="connsiteX1" fmla="*/ 598884 w 598884"/>
                <a:gd name="connsiteY1" fmla="*/ 1073561 h 1073561"/>
                <a:gd name="connsiteX2" fmla="*/ 0 w 598884"/>
                <a:gd name="connsiteY2" fmla="*/ 1073561 h 1073561"/>
                <a:gd name="connsiteX3" fmla="*/ 6379 w 598884"/>
                <a:gd name="connsiteY3" fmla="*/ 27645 h 1073561"/>
                <a:gd name="connsiteX0" fmla="*/ 598884 w 598884"/>
                <a:gd name="connsiteY0" fmla="*/ 0 h 1073561"/>
                <a:gd name="connsiteX1" fmla="*/ 598884 w 598884"/>
                <a:gd name="connsiteY1" fmla="*/ 1073561 h 1073561"/>
                <a:gd name="connsiteX2" fmla="*/ 0 w 598884"/>
                <a:gd name="connsiteY2" fmla="*/ 1073561 h 1073561"/>
                <a:gd name="connsiteX3" fmla="*/ 770 w 598884"/>
                <a:gd name="connsiteY3" fmla="*/ 27645 h 1073561"/>
                <a:gd name="connsiteX0" fmla="*/ 593274 w 598884"/>
                <a:gd name="connsiteY0" fmla="*/ 177113 h 1045916"/>
                <a:gd name="connsiteX1" fmla="*/ 598884 w 598884"/>
                <a:gd name="connsiteY1" fmla="*/ 1045916 h 1045916"/>
                <a:gd name="connsiteX2" fmla="*/ 0 w 598884"/>
                <a:gd name="connsiteY2" fmla="*/ 1045916 h 1045916"/>
                <a:gd name="connsiteX3" fmla="*/ 770 w 598884"/>
                <a:gd name="connsiteY3" fmla="*/ 0 h 1045916"/>
                <a:gd name="connsiteX0" fmla="*/ 598884 w 598884"/>
                <a:gd name="connsiteY0" fmla="*/ 177113 h 1045916"/>
                <a:gd name="connsiteX1" fmla="*/ 598884 w 598884"/>
                <a:gd name="connsiteY1" fmla="*/ 1045916 h 1045916"/>
                <a:gd name="connsiteX2" fmla="*/ 0 w 598884"/>
                <a:gd name="connsiteY2" fmla="*/ 1045916 h 1045916"/>
                <a:gd name="connsiteX3" fmla="*/ 770 w 598884"/>
                <a:gd name="connsiteY3" fmla="*/ 0 h 1045916"/>
                <a:gd name="connsiteX0" fmla="*/ 600919 w 600919"/>
                <a:gd name="connsiteY0" fmla="*/ 0 h 868803"/>
                <a:gd name="connsiteX1" fmla="*/ 600919 w 600919"/>
                <a:gd name="connsiteY1" fmla="*/ 868803 h 868803"/>
                <a:gd name="connsiteX2" fmla="*/ 2035 w 600919"/>
                <a:gd name="connsiteY2" fmla="*/ 868803 h 868803"/>
                <a:gd name="connsiteX3" fmla="*/ 0 w 600919"/>
                <a:gd name="connsiteY3" fmla="*/ 24840 h 868803"/>
                <a:gd name="connsiteX0" fmla="*/ 606529 w 606529"/>
                <a:gd name="connsiteY0" fmla="*/ 8819 h 843963"/>
                <a:gd name="connsiteX1" fmla="*/ 600919 w 606529"/>
                <a:gd name="connsiteY1" fmla="*/ 843963 h 843963"/>
                <a:gd name="connsiteX2" fmla="*/ 2035 w 606529"/>
                <a:gd name="connsiteY2" fmla="*/ 843963 h 843963"/>
                <a:gd name="connsiteX3" fmla="*/ 0 w 606529"/>
                <a:gd name="connsiteY3" fmla="*/ 0 h 843963"/>
                <a:gd name="connsiteX0" fmla="*/ 604494 w 604494"/>
                <a:gd name="connsiteY0" fmla="*/ 0 h 835144"/>
                <a:gd name="connsiteX1" fmla="*/ 598884 w 604494"/>
                <a:gd name="connsiteY1" fmla="*/ 835144 h 835144"/>
                <a:gd name="connsiteX2" fmla="*/ 0 w 604494"/>
                <a:gd name="connsiteY2" fmla="*/ 835144 h 835144"/>
                <a:gd name="connsiteX3" fmla="*/ 2727 w 604494"/>
                <a:gd name="connsiteY3" fmla="*/ 12612 h 835144"/>
                <a:gd name="connsiteX0" fmla="*/ 599732 w 599732"/>
                <a:gd name="connsiteY0" fmla="*/ 0 h 832763"/>
                <a:gd name="connsiteX1" fmla="*/ 598884 w 599732"/>
                <a:gd name="connsiteY1" fmla="*/ 832763 h 832763"/>
                <a:gd name="connsiteX2" fmla="*/ 0 w 599732"/>
                <a:gd name="connsiteY2" fmla="*/ 832763 h 832763"/>
                <a:gd name="connsiteX3" fmla="*/ 2727 w 599732"/>
                <a:gd name="connsiteY3" fmla="*/ 10231 h 832763"/>
                <a:gd name="connsiteX0" fmla="*/ 599732 w 599732"/>
                <a:gd name="connsiteY0" fmla="*/ 0 h 832763"/>
                <a:gd name="connsiteX1" fmla="*/ 598884 w 599732"/>
                <a:gd name="connsiteY1" fmla="*/ 832763 h 832763"/>
                <a:gd name="connsiteX2" fmla="*/ 0 w 599732"/>
                <a:gd name="connsiteY2" fmla="*/ 832763 h 832763"/>
                <a:gd name="connsiteX3" fmla="*/ 5108 w 599732"/>
                <a:gd name="connsiteY3" fmla="*/ 7850 h 832763"/>
              </a:gdLst>
              <a:ahLst/>
              <a:cxnLst>
                <a:cxn ang="0">
                  <a:pos x="connsiteX0" y="connsiteY0"/>
                </a:cxn>
                <a:cxn ang="0">
                  <a:pos x="connsiteX1" y="connsiteY1"/>
                </a:cxn>
                <a:cxn ang="0">
                  <a:pos x="connsiteX2" y="connsiteY2"/>
                </a:cxn>
                <a:cxn ang="0">
                  <a:pos x="connsiteX3" y="connsiteY3"/>
                </a:cxn>
              </a:cxnLst>
              <a:rect l="l" t="t" r="r" b="b"/>
              <a:pathLst>
                <a:path w="599732" h="832763">
                  <a:moveTo>
                    <a:pt x="599732" y="0"/>
                  </a:moveTo>
                  <a:cubicBezTo>
                    <a:pt x="599449" y="277588"/>
                    <a:pt x="599167" y="555175"/>
                    <a:pt x="598884" y="832763"/>
                  </a:cubicBezTo>
                  <a:lnTo>
                    <a:pt x="0" y="832763"/>
                  </a:lnTo>
                  <a:cubicBezTo>
                    <a:pt x="0" y="474909"/>
                    <a:pt x="5108" y="7850"/>
                    <a:pt x="5108" y="7850"/>
                  </a:cubicBezTo>
                </a:path>
              </a:pathLst>
            </a:cu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Arc 28">
              <a:extLst>
                <a:ext uri="{FF2B5EF4-FFF2-40B4-BE49-F238E27FC236}">
                  <a16:creationId xmlns:a16="http://schemas.microsoft.com/office/drawing/2014/main" id="{61A48DF6-095B-2044-53D2-6F0092C85AE9}"/>
                </a:ext>
              </a:extLst>
            </p:cNvPr>
            <p:cNvSpPr/>
            <p:nvPr/>
          </p:nvSpPr>
          <p:spPr>
            <a:xfrm rot="18797387">
              <a:off x="6129491" y="1496276"/>
              <a:ext cx="241729" cy="230674"/>
            </a:xfrm>
            <a:custGeom>
              <a:avLst/>
              <a:gdLst>
                <a:gd name="connsiteX0" fmla="*/ 423519 w 847039"/>
                <a:gd name="connsiteY0" fmla="*/ 0 h 860556"/>
                <a:gd name="connsiteX1" fmla="*/ 847039 w 847039"/>
                <a:gd name="connsiteY1" fmla="*/ 430278 h 860556"/>
                <a:gd name="connsiteX2" fmla="*/ 423520 w 847039"/>
                <a:gd name="connsiteY2" fmla="*/ 430278 h 860556"/>
                <a:gd name="connsiteX3" fmla="*/ 423519 w 847039"/>
                <a:gd name="connsiteY3" fmla="*/ 0 h 860556"/>
                <a:gd name="connsiteX0" fmla="*/ 423519 w 847039"/>
                <a:gd name="connsiteY0" fmla="*/ 0 h 860556"/>
                <a:gd name="connsiteX1" fmla="*/ 847039 w 847039"/>
                <a:gd name="connsiteY1" fmla="*/ 430278 h 860556"/>
                <a:gd name="connsiteX0" fmla="*/ 0 w 423520"/>
                <a:gd name="connsiteY0" fmla="*/ 0 h 430278"/>
                <a:gd name="connsiteX1" fmla="*/ 423520 w 423520"/>
                <a:gd name="connsiteY1" fmla="*/ 430278 h 430278"/>
                <a:gd name="connsiteX2" fmla="*/ 1 w 423520"/>
                <a:gd name="connsiteY2" fmla="*/ 430278 h 430278"/>
                <a:gd name="connsiteX3" fmla="*/ 0 w 423520"/>
                <a:gd name="connsiteY3" fmla="*/ 0 h 430278"/>
                <a:gd name="connsiteX0" fmla="*/ 0 w 423520"/>
                <a:gd name="connsiteY0" fmla="*/ 0 h 430278"/>
                <a:gd name="connsiteX1" fmla="*/ 415456 w 423520"/>
                <a:gd name="connsiteY1" fmla="*/ 418246 h 430278"/>
                <a:gd name="connsiteX0" fmla="*/ 0 w 423520"/>
                <a:gd name="connsiteY0" fmla="*/ 23563 h 453841"/>
                <a:gd name="connsiteX1" fmla="*/ 423520 w 423520"/>
                <a:gd name="connsiteY1" fmla="*/ 453841 h 453841"/>
                <a:gd name="connsiteX2" fmla="*/ 1 w 423520"/>
                <a:gd name="connsiteY2" fmla="*/ 453841 h 453841"/>
                <a:gd name="connsiteX3" fmla="*/ 0 w 423520"/>
                <a:gd name="connsiteY3" fmla="*/ 23563 h 453841"/>
                <a:gd name="connsiteX0" fmla="*/ 703 w 423520"/>
                <a:gd name="connsiteY0" fmla="*/ 0 h 453841"/>
                <a:gd name="connsiteX1" fmla="*/ 415456 w 423520"/>
                <a:gd name="connsiteY1" fmla="*/ 441809 h 453841"/>
                <a:gd name="connsiteX0" fmla="*/ 1332 w 424852"/>
                <a:gd name="connsiteY0" fmla="*/ 11831 h 442109"/>
                <a:gd name="connsiteX1" fmla="*/ 424852 w 424852"/>
                <a:gd name="connsiteY1" fmla="*/ 442109 h 442109"/>
                <a:gd name="connsiteX2" fmla="*/ 1333 w 424852"/>
                <a:gd name="connsiteY2" fmla="*/ 442109 h 442109"/>
                <a:gd name="connsiteX3" fmla="*/ 1332 w 424852"/>
                <a:gd name="connsiteY3" fmla="*/ 11831 h 442109"/>
                <a:gd name="connsiteX0" fmla="*/ 0 w 424852"/>
                <a:gd name="connsiteY0" fmla="*/ 0 h 442109"/>
                <a:gd name="connsiteX1" fmla="*/ 416788 w 424852"/>
                <a:gd name="connsiteY1" fmla="*/ 430077 h 442109"/>
                <a:gd name="connsiteX0" fmla="*/ 1332 w 424852"/>
                <a:gd name="connsiteY0" fmla="*/ 11831 h 442109"/>
                <a:gd name="connsiteX1" fmla="*/ 424852 w 424852"/>
                <a:gd name="connsiteY1" fmla="*/ 442109 h 442109"/>
                <a:gd name="connsiteX2" fmla="*/ 1333 w 424852"/>
                <a:gd name="connsiteY2" fmla="*/ 442109 h 442109"/>
                <a:gd name="connsiteX3" fmla="*/ 1332 w 424852"/>
                <a:gd name="connsiteY3" fmla="*/ 11831 h 442109"/>
                <a:gd name="connsiteX0" fmla="*/ 0 w 424852"/>
                <a:gd name="connsiteY0" fmla="*/ 0 h 442109"/>
                <a:gd name="connsiteX1" fmla="*/ 416788 w 424852"/>
                <a:gd name="connsiteY1" fmla="*/ 430077 h 442109"/>
              </a:gdLst>
              <a:ahLst/>
              <a:cxnLst>
                <a:cxn ang="0">
                  <a:pos x="connsiteX0" y="connsiteY0"/>
                </a:cxn>
                <a:cxn ang="0">
                  <a:pos x="connsiteX1" y="connsiteY1"/>
                </a:cxn>
              </a:cxnLst>
              <a:rect l="l" t="t" r="r" b="b"/>
              <a:pathLst>
                <a:path w="424852" h="442109" stroke="0" extrusionOk="0">
                  <a:moveTo>
                    <a:pt x="1332" y="11831"/>
                  </a:moveTo>
                  <a:cubicBezTo>
                    <a:pt x="235236" y="11831"/>
                    <a:pt x="424852" y="204473"/>
                    <a:pt x="424852" y="442109"/>
                  </a:cubicBezTo>
                  <a:lnTo>
                    <a:pt x="1333" y="442109"/>
                  </a:lnTo>
                  <a:cubicBezTo>
                    <a:pt x="1333" y="298683"/>
                    <a:pt x="1332" y="155257"/>
                    <a:pt x="1332" y="11831"/>
                  </a:cubicBezTo>
                  <a:close/>
                </a:path>
                <a:path w="424852" h="442109" fill="none">
                  <a:moveTo>
                    <a:pt x="0" y="0"/>
                  </a:moveTo>
                  <a:cubicBezTo>
                    <a:pt x="233904" y="0"/>
                    <a:pt x="416788" y="192441"/>
                    <a:pt x="416788" y="430077"/>
                  </a:cubicBezTo>
                </a:path>
              </a:pathLst>
            </a:cu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71" name="Arc 28">
              <a:extLst>
                <a:ext uri="{FF2B5EF4-FFF2-40B4-BE49-F238E27FC236}">
                  <a16:creationId xmlns:a16="http://schemas.microsoft.com/office/drawing/2014/main" id="{0F422B1E-B6CE-D1DD-6B3B-BDF24F82D56D}"/>
                </a:ext>
              </a:extLst>
            </p:cNvPr>
            <p:cNvSpPr/>
            <p:nvPr/>
          </p:nvSpPr>
          <p:spPr>
            <a:xfrm rot="6048772">
              <a:off x="5960692" y="1595188"/>
              <a:ext cx="108762" cy="119037"/>
            </a:xfrm>
            <a:custGeom>
              <a:avLst/>
              <a:gdLst>
                <a:gd name="connsiteX0" fmla="*/ 423519 w 847039"/>
                <a:gd name="connsiteY0" fmla="*/ 0 h 860556"/>
                <a:gd name="connsiteX1" fmla="*/ 847039 w 847039"/>
                <a:gd name="connsiteY1" fmla="*/ 430278 h 860556"/>
                <a:gd name="connsiteX2" fmla="*/ 423520 w 847039"/>
                <a:gd name="connsiteY2" fmla="*/ 430278 h 860556"/>
                <a:gd name="connsiteX3" fmla="*/ 423519 w 847039"/>
                <a:gd name="connsiteY3" fmla="*/ 0 h 860556"/>
                <a:gd name="connsiteX0" fmla="*/ 423519 w 847039"/>
                <a:gd name="connsiteY0" fmla="*/ 0 h 860556"/>
                <a:gd name="connsiteX1" fmla="*/ 847039 w 847039"/>
                <a:gd name="connsiteY1" fmla="*/ 430278 h 860556"/>
                <a:gd name="connsiteX0" fmla="*/ 0 w 423520"/>
                <a:gd name="connsiteY0" fmla="*/ 0 h 430278"/>
                <a:gd name="connsiteX1" fmla="*/ 423520 w 423520"/>
                <a:gd name="connsiteY1" fmla="*/ 430278 h 430278"/>
                <a:gd name="connsiteX2" fmla="*/ 1 w 423520"/>
                <a:gd name="connsiteY2" fmla="*/ 430278 h 430278"/>
                <a:gd name="connsiteX3" fmla="*/ 0 w 423520"/>
                <a:gd name="connsiteY3" fmla="*/ 0 h 430278"/>
                <a:gd name="connsiteX0" fmla="*/ 0 w 423520"/>
                <a:gd name="connsiteY0" fmla="*/ 0 h 430278"/>
                <a:gd name="connsiteX1" fmla="*/ 415456 w 423520"/>
                <a:gd name="connsiteY1" fmla="*/ 418246 h 430278"/>
                <a:gd name="connsiteX0" fmla="*/ 0 w 423520"/>
                <a:gd name="connsiteY0" fmla="*/ 23563 h 453841"/>
                <a:gd name="connsiteX1" fmla="*/ 423520 w 423520"/>
                <a:gd name="connsiteY1" fmla="*/ 453841 h 453841"/>
                <a:gd name="connsiteX2" fmla="*/ 1 w 423520"/>
                <a:gd name="connsiteY2" fmla="*/ 453841 h 453841"/>
                <a:gd name="connsiteX3" fmla="*/ 0 w 423520"/>
                <a:gd name="connsiteY3" fmla="*/ 23563 h 453841"/>
                <a:gd name="connsiteX0" fmla="*/ 703 w 423520"/>
                <a:gd name="connsiteY0" fmla="*/ 0 h 453841"/>
                <a:gd name="connsiteX1" fmla="*/ 415456 w 423520"/>
                <a:gd name="connsiteY1" fmla="*/ 441809 h 453841"/>
                <a:gd name="connsiteX0" fmla="*/ 1332 w 424852"/>
                <a:gd name="connsiteY0" fmla="*/ 11831 h 442109"/>
                <a:gd name="connsiteX1" fmla="*/ 424852 w 424852"/>
                <a:gd name="connsiteY1" fmla="*/ 442109 h 442109"/>
                <a:gd name="connsiteX2" fmla="*/ 1333 w 424852"/>
                <a:gd name="connsiteY2" fmla="*/ 442109 h 442109"/>
                <a:gd name="connsiteX3" fmla="*/ 1332 w 424852"/>
                <a:gd name="connsiteY3" fmla="*/ 11831 h 442109"/>
                <a:gd name="connsiteX0" fmla="*/ 0 w 424852"/>
                <a:gd name="connsiteY0" fmla="*/ 0 h 442109"/>
                <a:gd name="connsiteX1" fmla="*/ 416788 w 424852"/>
                <a:gd name="connsiteY1" fmla="*/ 430077 h 442109"/>
                <a:gd name="connsiteX0" fmla="*/ 1332 w 424852"/>
                <a:gd name="connsiteY0" fmla="*/ 11831 h 442109"/>
                <a:gd name="connsiteX1" fmla="*/ 424852 w 424852"/>
                <a:gd name="connsiteY1" fmla="*/ 442109 h 442109"/>
                <a:gd name="connsiteX2" fmla="*/ 1333 w 424852"/>
                <a:gd name="connsiteY2" fmla="*/ 442109 h 442109"/>
                <a:gd name="connsiteX3" fmla="*/ 1332 w 424852"/>
                <a:gd name="connsiteY3" fmla="*/ 11831 h 442109"/>
                <a:gd name="connsiteX0" fmla="*/ 0 w 424852"/>
                <a:gd name="connsiteY0" fmla="*/ 0 h 442109"/>
                <a:gd name="connsiteX1" fmla="*/ 416788 w 424852"/>
                <a:gd name="connsiteY1" fmla="*/ 430077 h 442109"/>
              </a:gdLst>
              <a:ahLst/>
              <a:cxnLst>
                <a:cxn ang="0">
                  <a:pos x="connsiteX0" y="connsiteY0"/>
                </a:cxn>
                <a:cxn ang="0">
                  <a:pos x="connsiteX1" y="connsiteY1"/>
                </a:cxn>
              </a:cxnLst>
              <a:rect l="l" t="t" r="r" b="b"/>
              <a:pathLst>
                <a:path w="424852" h="442109" stroke="0" extrusionOk="0">
                  <a:moveTo>
                    <a:pt x="1332" y="11831"/>
                  </a:moveTo>
                  <a:cubicBezTo>
                    <a:pt x="235236" y="11831"/>
                    <a:pt x="424852" y="204473"/>
                    <a:pt x="424852" y="442109"/>
                  </a:cubicBezTo>
                  <a:lnTo>
                    <a:pt x="1333" y="442109"/>
                  </a:lnTo>
                  <a:cubicBezTo>
                    <a:pt x="1333" y="298683"/>
                    <a:pt x="1332" y="155257"/>
                    <a:pt x="1332" y="11831"/>
                  </a:cubicBezTo>
                  <a:close/>
                </a:path>
                <a:path w="424852" h="442109" fill="none">
                  <a:moveTo>
                    <a:pt x="0" y="0"/>
                  </a:moveTo>
                  <a:cubicBezTo>
                    <a:pt x="233904" y="0"/>
                    <a:pt x="416788" y="192441"/>
                    <a:pt x="416788" y="430077"/>
                  </a:cubicBezTo>
                </a:path>
              </a:pathLst>
            </a:cu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72" name="Arc 28">
              <a:extLst>
                <a:ext uri="{FF2B5EF4-FFF2-40B4-BE49-F238E27FC236}">
                  <a16:creationId xmlns:a16="http://schemas.microsoft.com/office/drawing/2014/main" id="{F349761F-2399-7B3D-AD86-77D4D7B62875}"/>
                </a:ext>
              </a:extLst>
            </p:cNvPr>
            <p:cNvSpPr/>
            <p:nvPr/>
          </p:nvSpPr>
          <p:spPr>
            <a:xfrm rot="15551228" flipH="1">
              <a:off x="6419382" y="1586372"/>
              <a:ext cx="116762" cy="119860"/>
            </a:xfrm>
            <a:custGeom>
              <a:avLst/>
              <a:gdLst>
                <a:gd name="connsiteX0" fmla="*/ 423519 w 847039"/>
                <a:gd name="connsiteY0" fmla="*/ 0 h 860556"/>
                <a:gd name="connsiteX1" fmla="*/ 847039 w 847039"/>
                <a:gd name="connsiteY1" fmla="*/ 430278 h 860556"/>
                <a:gd name="connsiteX2" fmla="*/ 423520 w 847039"/>
                <a:gd name="connsiteY2" fmla="*/ 430278 h 860556"/>
                <a:gd name="connsiteX3" fmla="*/ 423519 w 847039"/>
                <a:gd name="connsiteY3" fmla="*/ 0 h 860556"/>
                <a:gd name="connsiteX0" fmla="*/ 423519 w 847039"/>
                <a:gd name="connsiteY0" fmla="*/ 0 h 860556"/>
                <a:gd name="connsiteX1" fmla="*/ 847039 w 847039"/>
                <a:gd name="connsiteY1" fmla="*/ 430278 h 860556"/>
                <a:gd name="connsiteX0" fmla="*/ 0 w 423520"/>
                <a:gd name="connsiteY0" fmla="*/ 0 h 430278"/>
                <a:gd name="connsiteX1" fmla="*/ 423520 w 423520"/>
                <a:gd name="connsiteY1" fmla="*/ 430278 h 430278"/>
                <a:gd name="connsiteX2" fmla="*/ 1 w 423520"/>
                <a:gd name="connsiteY2" fmla="*/ 430278 h 430278"/>
                <a:gd name="connsiteX3" fmla="*/ 0 w 423520"/>
                <a:gd name="connsiteY3" fmla="*/ 0 h 430278"/>
                <a:gd name="connsiteX0" fmla="*/ 0 w 423520"/>
                <a:gd name="connsiteY0" fmla="*/ 0 h 430278"/>
                <a:gd name="connsiteX1" fmla="*/ 415456 w 423520"/>
                <a:gd name="connsiteY1" fmla="*/ 418246 h 430278"/>
                <a:gd name="connsiteX0" fmla="*/ 0 w 423520"/>
                <a:gd name="connsiteY0" fmla="*/ 23563 h 453841"/>
                <a:gd name="connsiteX1" fmla="*/ 423520 w 423520"/>
                <a:gd name="connsiteY1" fmla="*/ 453841 h 453841"/>
                <a:gd name="connsiteX2" fmla="*/ 1 w 423520"/>
                <a:gd name="connsiteY2" fmla="*/ 453841 h 453841"/>
                <a:gd name="connsiteX3" fmla="*/ 0 w 423520"/>
                <a:gd name="connsiteY3" fmla="*/ 23563 h 453841"/>
                <a:gd name="connsiteX0" fmla="*/ 703 w 423520"/>
                <a:gd name="connsiteY0" fmla="*/ 0 h 453841"/>
                <a:gd name="connsiteX1" fmla="*/ 415456 w 423520"/>
                <a:gd name="connsiteY1" fmla="*/ 441809 h 453841"/>
                <a:gd name="connsiteX0" fmla="*/ 1332 w 424852"/>
                <a:gd name="connsiteY0" fmla="*/ 11831 h 442109"/>
                <a:gd name="connsiteX1" fmla="*/ 424852 w 424852"/>
                <a:gd name="connsiteY1" fmla="*/ 442109 h 442109"/>
                <a:gd name="connsiteX2" fmla="*/ 1333 w 424852"/>
                <a:gd name="connsiteY2" fmla="*/ 442109 h 442109"/>
                <a:gd name="connsiteX3" fmla="*/ 1332 w 424852"/>
                <a:gd name="connsiteY3" fmla="*/ 11831 h 442109"/>
                <a:gd name="connsiteX0" fmla="*/ 0 w 424852"/>
                <a:gd name="connsiteY0" fmla="*/ 0 h 442109"/>
                <a:gd name="connsiteX1" fmla="*/ 416788 w 424852"/>
                <a:gd name="connsiteY1" fmla="*/ 430077 h 442109"/>
                <a:gd name="connsiteX0" fmla="*/ 1332 w 424852"/>
                <a:gd name="connsiteY0" fmla="*/ 11831 h 442109"/>
                <a:gd name="connsiteX1" fmla="*/ 424852 w 424852"/>
                <a:gd name="connsiteY1" fmla="*/ 442109 h 442109"/>
                <a:gd name="connsiteX2" fmla="*/ 1333 w 424852"/>
                <a:gd name="connsiteY2" fmla="*/ 442109 h 442109"/>
                <a:gd name="connsiteX3" fmla="*/ 1332 w 424852"/>
                <a:gd name="connsiteY3" fmla="*/ 11831 h 442109"/>
                <a:gd name="connsiteX0" fmla="*/ 0 w 424852"/>
                <a:gd name="connsiteY0" fmla="*/ 0 h 442109"/>
                <a:gd name="connsiteX1" fmla="*/ 416788 w 424852"/>
                <a:gd name="connsiteY1" fmla="*/ 430077 h 442109"/>
              </a:gdLst>
              <a:ahLst/>
              <a:cxnLst>
                <a:cxn ang="0">
                  <a:pos x="connsiteX0" y="connsiteY0"/>
                </a:cxn>
                <a:cxn ang="0">
                  <a:pos x="connsiteX1" y="connsiteY1"/>
                </a:cxn>
              </a:cxnLst>
              <a:rect l="l" t="t" r="r" b="b"/>
              <a:pathLst>
                <a:path w="424852" h="442109" stroke="0" extrusionOk="0">
                  <a:moveTo>
                    <a:pt x="1332" y="11831"/>
                  </a:moveTo>
                  <a:cubicBezTo>
                    <a:pt x="235236" y="11831"/>
                    <a:pt x="424852" y="204473"/>
                    <a:pt x="424852" y="442109"/>
                  </a:cubicBezTo>
                  <a:lnTo>
                    <a:pt x="1333" y="442109"/>
                  </a:lnTo>
                  <a:cubicBezTo>
                    <a:pt x="1333" y="298683"/>
                    <a:pt x="1332" y="155257"/>
                    <a:pt x="1332" y="11831"/>
                  </a:cubicBezTo>
                  <a:close/>
                </a:path>
                <a:path w="424852" h="442109" fill="none">
                  <a:moveTo>
                    <a:pt x="0" y="0"/>
                  </a:moveTo>
                  <a:cubicBezTo>
                    <a:pt x="233904" y="0"/>
                    <a:pt x="416788" y="192441"/>
                    <a:pt x="416788" y="430077"/>
                  </a:cubicBezTo>
                </a:path>
              </a:pathLst>
            </a:cu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sp>
        <p:nvSpPr>
          <p:cNvPr id="73" name="Flowchart: Delay 72" descr="Outline of a gravestone with a pointy curve shape on the top">
            <a:extLst>
              <a:ext uri="{FF2B5EF4-FFF2-40B4-BE49-F238E27FC236}">
                <a16:creationId xmlns:a16="http://schemas.microsoft.com/office/drawing/2014/main" id="{4D22ABDD-250A-EE08-2216-76245722F299}"/>
              </a:ext>
            </a:extLst>
          </p:cNvPr>
          <p:cNvSpPr/>
          <p:nvPr/>
        </p:nvSpPr>
        <p:spPr>
          <a:xfrm rot="16200000">
            <a:off x="4995908" y="4607157"/>
            <a:ext cx="1098755" cy="586799"/>
          </a:xfrm>
          <a:prstGeom prst="flowChartDelay">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4" name="Picture 73">
            <a:extLst>
              <a:ext uri="{FF2B5EF4-FFF2-40B4-BE49-F238E27FC236}">
                <a16:creationId xmlns:a16="http://schemas.microsoft.com/office/drawing/2014/main" id="{9F711CFD-D089-5BCF-194F-52073D0F213A}"/>
              </a:ext>
              <a:ext uri="{C183D7F6-B498-43B3-948B-1728B52AA6E4}">
                <adec:decorative xmlns:adec="http://schemas.microsoft.com/office/drawing/2017/decorative" val="1"/>
              </a:ext>
            </a:extLst>
          </p:cNvPr>
          <p:cNvPicPr>
            <a:picLocks noChangeAspect="1"/>
          </p:cNvPicPr>
          <p:nvPr/>
        </p:nvPicPr>
        <p:blipFill rotWithShape="1">
          <a:blip r:embed="rId2"/>
          <a:srcRect b="87269"/>
          <a:stretch/>
        </p:blipFill>
        <p:spPr>
          <a:xfrm>
            <a:off x="6722897" y="4390376"/>
            <a:ext cx="612377" cy="128404"/>
          </a:xfrm>
          <a:prstGeom prst="rect">
            <a:avLst/>
          </a:prstGeom>
        </p:spPr>
      </p:pic>
      <p:sp>
        <p:nvSpPr>
          <p:cNvPr id="75" name="Rectangle 16" descr="Outline of a gravestone with an ogee shape on the top">
            <a:extLst>
              <a:ext uri="{FF2B5EF4-FFF2-40B4-BE49-F238E27FC236}">
                <a16:creationId xmlns:a16="http://schemas.microsoft.com/office/drawing/2014/main" id="{FD63B2B9-3491-055D-E8C2-81E1367CE3B7}"/>
              </a:ext>
              <a:ext uri="{C183D7F6-B498-43B3-948B-1728B52AA6E4}">
                <adec:decorative xmlns:adec="http://schemas.microsoft.com/office/drawing/2017/decorative" val="0"/>
              </a:ext>
            </a:extLst>
          </p:cNvPr>
          <p:cNvSpPr/>
          <p:nvPr/>
        </p:nvSpPr>
        <p:spPr>
          <a:xfrm>
            <a:off x="6724933" y="4487669"/>
            <a:ext cx="604494" cy="970876"/>
          </a:xfrm>
          <a:custGeom>
            <a:avLst/>
            <a:gdLst>
              <a:gd name="connsiteX0" fmla="*/ 0 w 598884"/>
              <a:gd name="connsiteY0" fmla="*/ 0 h 1073561"/>
              <a:gd name="connsiteX1" fmla="*/ 598884 w 598884"/>
              <a:gd name="connsiteY1" fmla="*/ 0 h 1073561"/>
              <a:gd name="connsiteX2" fmla="*/ 598884 w 598884"/>
              <a:gd name="connsiteY2" fmla="*/ 1073561 h 1073561"/>
              <a:gd name="connsiteX3" fmla="*/ 0 w 598884"/>
              <a:gd name="connsiteY3" fmla="*/ 1073561 h 1073561"/>
              <a:gd name="connsiteX4" fmla="*/ 0 w 598884"/>
              <a:gd name="connsiteY4" fmla="*/ 0 h 1073561"/>
              <a:gd name="connsiteX0" fmla="*/ 598884 w 598884"/>
              <a:gd name="connsiteY0" fmla="*/ 0 h 1073561"/>
              <a:gd name="connsiteX1" fmla="*/ 598884 w 598884"/>
              <a:gd name="connsiteY1" fmla="*/ 1073561 h 1073561"/>
              <a:gd name="connsiteX2" fmla="*/ 0 w 598884"/>
              <a:gd name="connsiteY2" fmla="*/ 1073561 h 1073561"/>
              <a:gd name="connsiteX3" fmla="*/ 91440 w 598884"/>
              <a:gd name="connsiteY3" fmla="*/ 91440 h 1073561"/>
              <a:gd name="connsiteX0" fmla="*/ 598884 w 598884"/>
              <a:gd name="connsiteY0" fmla="*/ 0 h 1073561"/>
              <a:gd name="connsiteX1" fmla="*/ 598884 w 598884"/>
              <a:gd name="connsiteY1" fmla="*/ 1073561 h 1073561"/>
              <a:gd name="connsiteX2" fmla="*/ 0 w 598884"/>
              <a:gd name="connsiteY2" fmla="*/ 1073561 h 1073561"/>
              <a:gd name="connsiteX3" fmla="*/ 6379 w 598884"/>
              <a:gd name="connsiteY3" fmla="*/ 27645 h 1073561"/>
              <a:gd name="connsiteX0" fmla="*/ 598884 w 598884"/>
              <a:gd name="connsiteY0" fmla="*/ 0 h 1073561"/>
              <a:gd name="connsiteX1" fmla="*/ 598884 w 598884"/>
              <a:gd name="connsiteY1" fmla="*/ 1073561 h 1073561"/>
              <a:gd name="connsiteX2" fmla="*/ 0 w 598884"/>
              <a:gd name="connsiteY2" fmla="*/ 1073561 h 1073561"/>
              <a:gd name="connsiteX3" fmla="*/ 6379 w 598884"/>
              <a:gd name="connsiteY3" fmla="*/ 27645 h 1073561"/>
              <a:gd name="connsiteX0" fmla="*/ 598884 w 598884"/>
              <a:gd name="connsiteY0" fmla="*/ 0 h 1073561"/>
              <a:gd name="connsiteX1" fmla="*/ 598884 w 598884"/>
              <a:gd name="connsiteY1" fmla="*/ 1073561 h 1073561"/>
              <a:gd name="connsiteX2" fmla="*/ 0 w 598884"/>
              <a:gd name="connsiteY2" fmla="*/ 1073561 h 1073561"/>
              <a:gd name="connsiteX3" fmla="*/ 770 w 598884"/>
              <a:gd name="connsiteY3" fmla="*/ 27645 h 1073561"/>
              <a:gd name="connsiteX0" fmla="*/ 593274 w 598884"/>
              <a:gd name="connsiteY0" fmla="*/ 177113 h 1045916"/>
              <a:gd name="connsiteX1" fmla="*/ 598884 w 598884"/>
              <a:gd name="connsiteY1" fmla="*/ 1045916 h 1045916"/>
              <a:gd name="connsiteX2" fmla="*/ 0 w 598884"/>
              <a:gd name="connsiteY2" fmla="*/ 1045916 h 1045916"/>
              <a:gd name="connsiteX3" fmla="*/ 770 w 598884"/>
              <a:gd name="connsiteY3" fmla="*/ 0 h 1045916"/>
              <a:gd name="connsiteX0" fmla="*/ 598884 w 598884"/>
              <a:gd name="connsiteY0" fmla="*/ 177113 h 1045916"/>
              <a:gd name="connsiteX1" fmla="*/ 598884 w 598884"/>
              <a:gd name="connsiteY1" fmla="*/ 1045916 h 1045916"/>
              <a:gd name="connsiteX2" fmla="*/ 0 w 598884"/>
              <a:gd name="connsiteY2" fmla="*/ 1045916 h 1045916"/>
              <a:gd name="connsiteX3" fmla="*/ 770 w 598884"/>
              <a:gd name="connsiteY3" fmla="*/ 0 h 1045916"/>
              <a:gd name="connsiteX0" fmla="*/ 600919 w 600919"/>
              <a:gd name="connsiteY0" fmla="*/ 0 h 868803"/>
              <a:gd name="connsiteX1" fmla="*/ 600919 w 600919"/>
              <a:gd name="connsiteY1" fmla="*/ 868803 h 868803"/>
              <a:gd name="connsiteX2" fmla="*/ 2035 w 600919"/>
              <a:gd name="connsiteY2" fmla="*/ 868803 h 868803"/>
              <a:gd name="connsiteX3" fmla="*/ 0 w 600919"/>
              <a:gd name="connsiteY3" fmla="*/ 24840 h 868803"/>
              <a:gd name="connsiteX0" fmla="*/ 606529 w 606529"/>
              <a:gd name="connsiteY0" fmla="*/ 8819 h 843963"/>
              <a:gd name="connsiteX1" fmla="*/ 600919 w 606529"/>
              <a:gd name="connsiteY1" fmla="*/ 843963 h 843963"/>
              <a:gd name="connsiteX2" fmla="*/ 2035 w 606529"/>
              <a:gd name="connsiteY2" fmla="*/ 843963 h 843963"/>
              <a:gd name="connsiteX3" fmla="*/ 0 w 606529"/>
              <a:gd name="connsiteY3" fmla="*/ 0 h 843963"/>
              <a:gd name="connsiteX0" fmla="*/ 606529 w 606529"/>
              <a:gd name="connsiteY0" fmla="*/ 0 h 956588"/>
              <a:gd name="connsiteX1" fmla="*/ 600919 w 606529"/>
              <a:gd name="connsiteY1" fmla="*/ 956588 h 956588"/>
              <a:gd name="connsiteX2" fmla="*/ 2035 w 606529"/>
              <a:gd name="connsiteY2" fmla="*/ 956588 h 956588"/>
              <a:gd name="connsiteX3" fmla="*/ 0 w 606529"/>
              <a:gd name="connsiteY3" fmla="*/ 112625 h 956588"/>
              <a:gd name="connsiteX0" fmla="*/ 604494 w 604494"/>
              <a:gd name="connsiteY0" fmla="*/ 4056 h 960644"/>
              <a:gd name="connsiteX1" fmla="*/ 598884 w 604494"/>
              <a:gd name="connsiteY1" fmla="*/ 960644 h 960644"/>
              <a:gd name="connsiteX2" fmla="*/ 0 w 604494"/>
              <a:gd name="connsiteY2" fmla="*/ 960644 h 960644"/>
              <a:gd name="connsiteX3" fmla="*/ 5109 w 604494"/>
              <a:gd name="connsiteY3" fmla="*/ 0 h 960644"/>
              <a:gd name="connsiteX0" fmla="*/ 604494 w 604494"/>
              <a:gd name="connsiteY0" fmla="*/ 0 h 970876"/>
              <a:gd name="connsiteX1" fmla="*/ 598884 w 604494"/>
              <a:gd name="connsiteY1" fmla="*/ 970876 h 970876"/>
              <a:gd name="connsiteX2" fmla="*/ 0 w 604494"/>
              <a:gd name="connsiteY2" fmla="*/ 970876 h 970876"/>
              <a:gd name="connsiteX3" fmla="*/ 5109 w 604494"/>
              <a:gd name="connsiteY3" fmla="*/ 10232 h 970876"/>
            </a:gdLst>
            <a:ahLst/>
            <a:cxnLst>
              <a:cxn ang="0">
                <a:pos x="connsiteX0" y="connsiteY0"/>
              </a:cxn>
              <a:cxn ang="0">
                <a:pos x="connsiteX1" y="connsiteY1"/>
              </a:cxn>
              <a:cxn ang="0">
                <a:pos x="connsiteX2" y="connsiteY2"/>
              </a:cxn>
              <a:cxn ang="0">
                <a:pos x="connsiteX3" y="connsiteY3"/>
              </a:cxn>
            </a:cxnLst>
            <a:rect l="l" t="t" r="r" b="b"/>
            <a:pathLst>
              <a:path w="604494" h="970876">
                <a:moveTo>
                  <a:pt x="604494" y="0"/>
                </a:moveTo>
                <a:lnTo>
                  <a:pt x="598884" y="970876"/>
                </a:lnTo>
                <a:lnTo>
                  <a:pt x="0" y="970876"/>
                </a:lnTo>
                <a:cubicBezTo>
                  <a:pt x="0" y="613022"/>
                  <a:pt x="5109" y="10232"/>
                  <a:pt x="5109" y="10232"/>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6" name="Plus Sign 46" descr="Outline of a gravestone in the shape of a Christian cross">
            <a:extLst>
              <a:ext uri="{FF2B5EF4-FFF2-40B4-BE49-F238E27FC236}">
                <a16:creationId xmlns:a16="http://schemas.microsoft.com/office/drawing/2014/main" id="{1F822A24-6FBA-C028-7D2A-755D5B261D24}"/>
              </a:ext>
            </a:extLst>
          </p:cNvPr>
          <p:cNvSpPr/>
          <p:nvPr/>
        </p:nvSpPr>
        <p:spPr>
          <a:xfrm>
            <a:off x="8215675" y="4399805"/>
            <a:ext cx="594716" cy="1071555"/>
          </a:xfrm>
          <a:custGeom>
            <a:avLst/>
            <a:gdLst>
              <a:gd name="connsiteX0" fmla="*/ 88731 w 669418"/>
              <a:gd name="connsiteY0" fmla="*/ 255985 h 669418"/>
              <a:gd name="connsiteX1" fmla="*/ 255985 w 669418"/>
              <a:gd name="connsiteY1" fmla="*/ 255985 h 669418"/>
              <a:gd name="connsiteX2" fmla="*/ 255985 w 669418"/>
              <a:gd name="connsiteY2" fmla="*/ 88731 h 669418"/>
              <a:gd name="connsiteX3" fmla="*/ 413433 w 669418"/>
              <a:gd name="connsiteY3" fmla="*/ 88731 h 669418"/>
              <a:gd name="connsiteX4" fmla="*/ 413433 w 669418"/>
              <a:gd name="connsiteY4" fmla="*/ 255985 h 669418"/>
              <a:gd name="connsiteX5" fmla="*/ 580687 w 669418"/>
              <a:gd name="connsiteY5" fmla="*/ 255985 h 669418"/>
              <a:gd name="connsiteX6" fmla="*/ 580687 w 669418"/>
              <a:gd name="connsiteY6" fmla="*/ 413433 h 669418"/>
              <a:gd name="connsiteX7" fmla="*/ 413433 w 669418"/>
              <a:gd name="connsiteY7" fmla="*/ 413433 h 669418"/>
              <a:gd name="connsiteX8" fmla="*/ 413433 w 669418"/>
              <a:gd name="connsiteY8" fmla="*/ 580687 h 669418"/>
              <a:gd name="connsiteX9" fmla="*/ 255985 w 669418"/>
              <a:gd name="connsiteY9" fmla="*/ 580687 h 669418"/>
              <a:gd name="connsiteX10" fmla="*/ 255985 w 669418"/>
              <a:gd name="connsiteY10" fmla="*/ 413433 h 669418"/>
              <a:gd name="connsiteX11" fmla="*/ 88731 w 669418"/>
              <a:gd name="connsiteY11" fmla="*/ 413433 h 669418"/>
              <a:gd name="connsiteX12" fmla="*/ 88731 w 669418"/>
              <a:gd name="connsiteY12" fmla="*/ 255985 h 669418"/>
              <a:gd name="connsiteX0" fmla="*/ 0 w 491956"/>
              <a:gd name="connsiteY0" fmla="*/ 167254 h 873619"/>
              <a:gd name="connsiteX1" fmla="*/ 167254 w 491956"/>
              <a:gd name="connsiteY1" fmla="*/ 167254 h 873619"/>
              <a:gd name="connsiteX2" fmla="*/ 167254 w 491956"/>
              <a:gd name="connsiteY2" fmla="*/ 0 h 873619"/>
              <a:gd name="connsiteX3" fmla="*/ 324702 w 491956"/>
              <a:gd name="connsiteY3" fmla="*/ 0 h 873619"/>
              <a:gd name="connsiteX4" fmla="*/ 324702 w 491956"/>
              <a:gd name="connsiteY4" fmla="*/ 167254 h 873619"/>
              <a:gd name="connsiteX5" fmla="*/ 491956 w 491956"/>
              <a:gd name="connsiteY5" fmla="*/ 167254 h 873619"/>
              <a:gd name="connsiteX6" fmla="*/ 491956 w 491956"/>
              <a:gd name="connsiteY6" fmla="*/ 324702 h 873619"/>
              <a:gd name="connsiteX7" fmla="*/ 324702 w 491956"/>
              <a:gd name="connsiteY7" fmla="*/ 324702 h 873619"/>
              <a:gd name="connsiteX8" fmla="*/ 324702 w 491956"/>
              <a:gd name="connsiteY8" fmla="*/ 491956 h 873619"/>
              <a:gd name="connsiteX9" fmla="*/ 151351 w 491956"/>
              <a:gd name="connsiteY9" fmla="*/ 873619 h 873619"/>
              <a:gd name="connsiteX10" fmla="*/ 167254 w 491956"/>
              <a:gd name="connsiteY10" fmla="*/ 324702 h 873619"/>
              <a:gd name="connsiteX11" fmla="*/ 0 w 491956"/>
              <a:gd name="connsiteY11" fmla="*/ 324702 h 873619"/>
              <a:gd name="connsiteX12" fmla="*/ 0 w 491956"/>
              <a:gd name="connsiteY12" fmla="*/ 167254 h 873619"/>
              <a:gd name="connsiteX0" fmla="*/ 0 w 491956"/>
              <a:gd name="connsiteY0" fmla="*/ 167254 h 873619"/>
              <a:gd name="connsiteX1" fmla="*/ 167254 w 491956"/>
              <a:gd name="connsiteY1" fmla="*/ 167254 h 873619"/>
              <a:gd name="connsiteX2" fmla="*/ 167254 w 491956"/>
              <a:gd name="connsiteY2" fmla="*/ 0 h 873619"/>
              <a:gd name="connsiteX3" fmla="*/ 324702 w 491956"/>
              <a:gd name="connsiteY3" fmla="*/ 0 h 873619"/>
              <a:gd name="connsiteX4" fmla="*/ 324702 w 491956"/>
              <a:gd name="connsiteY4" fmla="*/ 167254 h 873619"/>
              <a:gd name="connsiteX5" fmla="*/ 491956 w 491956"/>
              <a:gd name="connsiteY5" fmla="*/ 167254 h 873619"/>
              <a:gd name="connsiteX6" fmla="*/ 491956 w 491956"/>
              <a:gd name="connsiteY6" fmla="*/ 324702 h 873619"/>
              <a:gd name="connsiteX7" fmla="*/ 324702 w 491956"/>
              <a:gd name="connsiteY7" fmla="*/ 324702 h 873619"/>
              <a:gd name="connsiteX8" fmla="*/ 316751 w 491956"/>
              <a:gd name="connsiteY8" fmla="*/ 865667 h 873619"/>
              <a:gd name="connsiteX9" fmla="*/ 151351 w 491956"/>
              <a:gd name="connsiteY9" fmla="*/ 873619 h 873619"/>
              <a:gd name="connsiteX10" fmla="*/ 167254 w 491956"/>
              <a:gd name="connsiteY10" fmla="*/ 324702 h 873619"/>
              <a:gd name="connsiteX11" fmla="*/ 0 w 491956"/>
              <a:gd name="connsiteY11" fmla="*/ 324702 h 873619"/>
              <a:gd name="connsiteX12" fmla="*/ 0 w 491956"/>
              <a:gd name="connsiteY12" fmla="*/ 167254 h 873619"/>
              <a:gd name="connsiteX0" fmla="*/ 0 w 491956"/>
              <a:gd name="connsiteY0" fmla="*/ 167254 h 893366"/>
              <a:gd name="connsiteX1" fmla="*/ 167254 w 491956"/>
              <a:gd name="connsiteY1" fmla="*/ 167254 h 893366"/>
              <a:gd name="connsiteX2" fmla="*/ 167254 w 491956"/>
              <a:gd name="connsiteY2" fmla="*/ 0 h 893366"/>
              <a:gd name="connsiteX3" fmla="*/ 324702 w 491956"/>
              <a:gd name="connsiteY3" fmla="*/ 0 h 893366"/>
              <a:gd name="connsiteX4" fmla="*/ 324702 w 491956"/>
              <a:gd name="connsiteY4" fmla="*/ 167254 h 893366"/>
              <a:gd name="connsiteX5" fmla="*/ 491956 w 491956"/>
              <a:gd name="connsiteY5" fmla="*/ 167254 h 893366"/>
              <a:gd name="connsiteX6" fmla="*/ 491956 w 491956"/>
              <a:gd name="connsiteY6" fmla="*/ 324702 h 893366"/>
              <a:gd name="connsiteX7" fmla="*/ 324702 w 491956"/>
              <a:gd name="connsiteY7" fmla="*/ 324702 h 893366"/>
              <a:gd name="connsiteX8" fmla="*/ 314621 w 491956"/>
              <a:gd name="connsiteY8" fmla="*/ 893366 h 893366"/>
              <a:gd name="connsiteX9" fmla="*/ 151351 w 491956"/>
              <a:gd name="connsiteY9" fmla="*/ 873619 h 893366"/>
              <a:gd name="connsiteX10" fmla="*/ 167254 w 491956"/>
              <a:gd name="connsiteY10" fmla="*/ 324702 h 893366"/>
              <a:gd name="connsiteX11" fmla="*/ 0 w 491956"/>
              <a:gd name="connsiteY11" fmla="*/ 324702 h 893366"/>
              <a:gd name="connsiteX12" fmla="*/ 0 w 491956"/>
              <a:gd name="connsiteY12" fmla="*/ 167254 h 893366"/>
              <a:gd name="connsiteX0" fmla="*/ 0 w 491956"/>
              <a:gd name="connsiteY0" fmla="*/ 167254 h 893366"/>
              <a:gd name="connsiteX1" fmla="*/ 167254 w 491956"/>
              <a:gd name="connsiteY1" fmla="*/ 167254 h 893366"/>
              <a:gd name="connsiteX2" fmla="*/ 167254 w 491956"/>
              <a:gd name="connsiteY2" fmla="*/ 0 h 893366"/>
              <a:gd name="connsiteX3" fmla="*/ 324702 w 491956"/>
              <a:gd name="connsiteY3" fmla="*/ 0 h 893366"/>
              <a:gd name="connsiteX4" fmla="*/ 324702 w 491956"/>
              <a:gd name="connsiteY4" fmla="*/ 167254 h 893366"/>
              <a:gd name="connsiteX5" fmla="*/ 491956 w 491956"/>
              <a:gd name="connsiteY5" fmla="*/ 167254 h 893366"/>
              <a:gd name="connsiteX6" fmla="*/ 491956 w 491956"/>
              <a:gd name="connsiteY6" fmla="*/ 324702 h 893366"/>
              <a:gd name="connsiteX7" fmla="*/ 324702 w 491956"/>
              <a:gd name="connsiteY7" fmla="*/ 324702 h 893366"/>
              <a:gd name="connsiteX8" fmla="*/ 314621 w 491956"/>
              <a:gd name="connsiteY8" fmla="*/ 893366 h 893366"/>
              <a:gd name="connsiteX9" fmla="*/ 151351 w 491956"/>
              <a:gd name="connsiteY9" fmla="*/ 892795 h 893366"/>
              <a:gd name="connsiteX10" fmla="*/ 167254 w 491956"/>
              <a:gd name="connsiteY10" fmla="*/ 324702 h 893366"/>
              <a:gd name="connsiteX11" fmla="*/ 0 w 491956"/>
              <a:gd name="connsiteY11" fmla="*/ 324702 h 893366"/>
              <a:gd name="connsiteX12" fmla="*/ 0 w 491956"/>
              <a:gd name="connsiteY12" fmla="*/ 167254 h 893366"/>
              <a:gd name="connsiteX0" fmla="*/ 0 w 491956"/>
              <a:gd name="connsiteY0" fmla="*/ 167254 h 893366"/>
              <a:gd name="connsiteX1" fmla="*/ 167254 w 491956"/>
              <a:gd name="connsiteY1" fmla="*/ 167254 h 893366"/>
              <a:gd name="connsiteX2" fmla="*/ 167254 w 491956"/>
              <a:gd name="connsiteY2" fmla="*/ 0 h 893366"/>
              <a:gd name="connsiteX3" fmla="*/ 324702 w 491956"/>
              <a:gd name="connsiteY3" fmla="*/ 0 h 893366"/>
              <a:gd name="connsiteX4" fmla="*/ 324702 w 491956"/>
              <a:gd name="connsiteY4" fmla="*/ 167254 h 893366"/>
              <a:gd name="connsiteX5" fmla="*/ 491956 w 491956"/>
              <a:gd name="connsiteY5" fmla="*/ 167254 h 893366"/>
              <a:gd name="connsiteX6" fmla="*/ 491956 w 491956"/>
              <a:gd name="connsiteY6" fmla="*/ 324702 h 893366"/>
              <a:gd name="connsiteX7" fmla="*/ 324702 w 491956"/>
              <a:gd name="connsiteY7" fmla="*/ 324702 h 893366"/>
              <a:gd name="connsiteX8" fmla="*/ 314621 w 491956"/>
              <a:gd name="connsiteY8" fmla="*/ 893366 h 893366"/>
              <a:gd name="connsiteX9" fmla="*/ 155612 w 491956"/>
              <a:gd name="connsiteY9" fmla="*/ 892795 h 893366"/>
              <a:gd name="connsiteX10" fmla="*/ 167254 w 491956"/>
              <a:gd name="connsiteY10" fmla="*/ 324702 h 893366"/>
              <a:gd name="connsiteX11" fmla="*/ 0 w 491956"/>
              <a:gd name="connsiteY11" fmla="*/ 324702 h 893366"/>
              <a:gd name="connsiteX12" fmla="*/ 0 w 491956"/>
              <a:gd name="connsiteY12" fmla="*/ 167254 h 893366"/>
              <a:gd name="connsiteX0" fmla="*/ 0 w 491956"/>
              <a:gd name="connsiteY0" fmla="*/ 167254 h 893366"/>
              <a:gd name="connsiteX1" fmla="*/ 167254 w 491956"/>
              <a:gd name="connsiteY1" fmla="*/ 167254 h 893366"/>
              <a:gd name="connsiteX2" fmla="*/ 167254 w 491956"/>
              <a:gd name="connsiteY2" fmla="*/ 0 h 893366"/>
              <a:gd name="connsiteX3" fmla="*/ 324702 w 491956"/>
              <a:gd name="connsiteY3" fmla="*/ 0 h 893366"/>
              <a:gd name="connsiteX4" fmla="*/ 324702 w 491956"/>
              <a:gd name="connsiteY4" fmla="*/ 167254 h 893366"/>
              <a:gd name="connsiteX5" fmla="*/ 491956 w 491956"/>
              <a:gd name="connsiteY5" fmla="*/ 167254 h 893366"/>
              <a:gd name="connsiteX6" fmla="*/ 491956 w 491956"/>
              <a:gd name="connsiteY6" fmla="*/ 324702 h 893366"/>
              <a:gd name="connsiteX7" fmla="*/ 324702 w 491956"/>
              <a:gd name="connsiteY7" fmla="*/ 324702 h 893366"/>
              <a:gd name="connsiteX8" fmla="*/ 314621 w 491956"/>
              <a:gd name="connsiteY8" fmla="*/ 893366 h 893366"/>
              <a:gd name="connsiteX9" fmla="*/ 159874 w 491956"/>
              <a:gd name="connsiteY9" fmla="*/ 892795 h 893366"/>
              <a:gd name="connsiteX10" fmla="*/ 167254 w 491956"/>
              <a:gd name="connsiteY10" fmla="*/ 324702 h 893366"/>
              <a:gd name="connsiteX11" fmla="*/ 0 w 491956"/>
              <a:gd name="connsiteY11" fmla="*/ 324702 h 893366"/>
              <a:gd name="connsiteX12" fmla="*/ 0 w 491956"/>
              <a:gd name="connsiteY12" fmla="*/ 167254 h 893366"/>
              <a:gd name="connsiteX0" fmla="*/ 0 w 491956"/>
              <a:gd name="connsiteY0" fmla="*/ 167254 h 893366"/>
              <a:gd name="connsiteX1" fmla="*/ 167254 w 491956"/>
              <a:gd name="connsiteY1" fmla="*/ 167254 h 893366"/>
              <a:gd name="connsiteX2" fmla="*/ 167254 w 491956"/>
              <a:gd name="connsiteY2" fmla="*/ 0 h 893366"/>
              <a:gd name="connsiteX3" fmla="*/ 324702 w 491956"/>
              <a:gd name="connsiteY3" fmla="*/ 0 h 893366"/>
              <a:gd name="connsiteX4" fmla="*/ 324702 w 491956"/>
              <a:gd name="connsiteY4" fmla="*/ 167254 h 893366"/>
              <a:gd name="connsiteX5" fmla="*/ 491956 w 491956"/>
              <a:gd name="connsiteY5" fmla="*/ 167254 h 893366"/>
              <a:gd name="connsiteX6" fmla="*/ 491956 w 491956"/>
              <a:gd name="connsiteY6" fmla="*/ 324702 h 893366"/>
              <a:gd name="connsiteX7" fmla="*/ 324702 w 491956"/>
              <a:gd name="connsiteY7" fmla="*/ 324702 h 893366"/>
              <a:gd name="connsiteX8" fmla="*/ 321013 w 491956"/>
              <a:gd name="connsiteY8" fmla="*/ 893366 h 893366"/>
              <a:gd name="connsiteX9" fmla="*/ 159874 w 491956"/>
              <a:gd name="connsiteY9" fmla="*/ 892795 h 893366"/>
              <a:gd name="connsiteX10" fmla="*/ 167254 w 491956"/>
              <a:gd name="connsiteY10" fmla="*/ 324702 h 893366"/>
              <a:gd name="connsiteX11" fmla="*/ 0 w 491956"/>
              <a:gd name="connsiteY11" fmla="*/ 324702 h 893366"/>
              <a:gd name="connsiteX12" fmla="*/ 0 w 491956"/>
              <a:gd name="connsiteY12" fmla="*/ 167254 h 893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1956" h="893366">
                <a:moveTo>
                  <a:pt x="0" y="167254"/>
                </a:moveTo>
                <a:lnTo>
                  <a:pt x="167254" y="167254"/>
                </a:lnTo>
                <a:lnTo>
                  <a:pt x="167254" y="0"/>
                </a:lnTo>
                <a:lnTo>
                  <a:pt x="324702" y="0"/>
                </a:lnTo>
                <a:lnTo>
                  <a:pt x="324702" y="167254"/>
                </a:lnTo>
                <a:lnTo>
                  <a:pt x="491956" y="167254"/>
                </a:lnTo>
                <a:lnTo>
                  <a:pt x="491956" y="324702"/>
                </a:lnTo>
                <a:lnTo>
                  <a:pt x="324702" y="324702"/>
                </a:lnTo>
                <a:cubicBezTo>
                  <a:pt x="323472" y="514257"/>
                  <a:pt x="322243" y="703811"/>
                  <a:pt x="321013" y="893366"/>
                </a:cubicBezTo>
                <a:lnTo>
                  <a:pt x="159874" y="892795"/>
                </a:lnTo>
                <a:lnTo>
                  <a:pt x="167254" y="324702"/>
                </a:lnTo>
                <a:lnTo>
                  <a:pt x="0" y="324702"/>
                </a:lnTo>
                <a:lnTo>
                  <a:pt x="0" y="167254"/>
                </a:lnTo>
                <a:close/>
              </a:path>
            </a:pathLst>
          </a:cu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77" name="Group 76" descr="Outline of a gravestone in the shape of a Christian Celtic cross">
            <a:extLst>
              <a:ext uri="{FF2B5EF4-FFF2-40B4-BE49-F238E27FC236}">
                <a16:creationId xmlns:a16="http://schemas.microsoft.com/office/drawing/2014/main" id="{E306667F-AD22-656B-701C-070E8A5F1109}"/>
              </a:ext>
            </a:extLst>
          </p:cNvPr>
          <p:cNvGrpSpPr/>
          <p:nvPr/>
        </p:nvGrpSpPr>
        <p:grpSpPr>
          <a:xfrm>
            <a:off x="9670784" y="4378377"/>
            <a:ext cx="597203" cy="1071555"/>
            <a:chOff x="6764615" y="2651423"/>
            <a:chExt cx="597203" cy="1071555"/>
          </a:xfrm>
        </p:grpSpPr>
        <p:grpSp>
          <p:nvGrpSpPr>
            <p:cNvPr id="78" name="Group 77">
              <a:extLst>
                <a:ext uri="{FF2B5EF4-FFF2-40B4-BE49-F238E27FC236}">
                  <a16:creationId xmlns:a16="http://schemas.microsoft.com/office/drawing/2014/main" id="{60FC0B1F-C04D-526A-CFD3-7931D62A928B}"/>
                </a:ext>
              </a:extLst>
            </p:cNvPr>
            <p:cNvGrpSpPr/>
            <p:nvPr/>
          </p:nvGrpSpPr>
          <p:grpSpPr>
            <a:xfrm>
              <a:off x="6811914" y="2710011"/>
              <a:ext cx="502603" cy="502603"/>
              <a:chOff x="6813054" y="3670799"/>
              <a:chExt cx="502603" cy="502603"/>
            </a:xfrm>
          </p:grpSpPr>
          <p:sp>
            <p:nvSpPr>
              <p:cNvPr id="80" name="Oval 79">
                <a:extLst>
                  <a:ext uri="{FF2B5EF4-FFF2-40B4-BE49-F238E27FC236}">
                    <a16:creationId xmlns:a16="http://schemas.microsoft.com/office/drawing/2014/main" id="{7D2432BB-BF33-DFCD-EF1A-DEB4E707DD4C}"/>
                  </a:ext>
                </a:extLst>
              </p:cNvPr>
              <p:cNvSpPr/>
              <p:nvPr/>
            </p:nvSpPr>
            <p:spPr>
              <a:xfrm>
                <a:off x="6813054" y="3670799"/>
                <a:ext cx="502603" cy="502603"/>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1" name="Oval 80">
                <a:extLst>
                  <a:ext uri="{FF2B5EF4-FFF2-40B4-BE49-F238E27FC236}">
                    <a16:creationId xmlns:a16="http://schemas.microsoft.com/office/drawing/2014/main" id="{D4C5763D-752D-6FB1-41ED-CD58C226523D}"/>
                  </a:ext>
                </a:extLst>
              </p:cNvPr>
              <p:cNvSpPr/>
              <p:nvPr/>
            </p:nvSpPr>
            <p:spPr>
              <a:xfrm>
                <a:off x="6888911" y="3743580"/>
                <a:ext cx="357039" cy="357039"/>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79" name="Plus Sign 46">
              <a:extLst>
                <a:ext uri="{FF2B5EF4-FFF2-40B4-BE49-F238E27FC236}">
                  <a16:creationId xmlns:a16="http://schemas.microsoft.com/office/drawing/2014/main" id="{917F3B47-7B26-179E-6446-FF797BB4E736}"/>
                </a:ext>
              </a:extLst>
            </p:cNvPr>
            <p:cNvSpPr/>
            <p:nvPr/>
          </p:nvSpPr>
          <p:spPr>
            <a:xfrm>
              <a:off x="6764615" y="2651423"/>
              <a:ext cx="597203" cy="1071555"/>
            </a:xfrm>
            <a:custGeom>
              <a:avLst/>
              <a:gdLst>
                <a:gd name="connsiteX0" fmla="*/ 88731 w 669418"/>
                <a:gd name="connsiteY0" fmla="*/ 255985 h 669418"/>
                <a:gd name="connsiteX1" fmla="*/ 255985 w 669418"/>
                <a:gd name="connsiteY1" fmla="*/ 255985 h 669418"/>
                <a:gd name="connsiteX2" fmla="*/ 255985 w 669418"/>
                <a:gd name="connsiteY2" fmla="*/ 88731 h 669418"/>
                <a:gd name="connsiteX3" fmla="*/ 413433 w 669418"/>
                <a:gd name="connsiteY3" fmla="*/ 88731 h 669418"/>
                <a:gd name="connsiteX4" fmla="*/ 413433 w 669418"/>
                <a:gd name="connsiteY4" fmla="*/ 255985 h 669418"/>
                <a:gd name="connsiteX5" fmla="*/ 580687 w 669418"/>
                <a:gd name="connsiteY5" fmla="*/ 255985 h 669418"/>
                <a:gd name="connsiteX6" fmla="*/ 580687 w 669418"/>
                <a:gd name="connsiteY6" fmla="*/ 413433 h 669418"/>
                <a:gd name="connsiteX7" fmla="*/ 413433 w 669418"/>
                <a:gd name="connsiteY7" fmla="*/ 413433 h 669418"/>
                <a:gd name="connsiteX8" fmla="*/ 413433 w 669418"/>
                <a:gd name="connsiteY8" fmla="*/ 580687 h 669418"/>
                <a:gd name="connsiteX9" fmla="*/ 255985 w 669418"/>
                <a:gd name="connsiteY9" fmla="*/ 580687 h 669418"/>
                <a:gd name="connsiteX10" fmla="*/ 255985 w 669418"/>
                <a:gd name="connsiteY10" fmla="*/ 413433 h 669418"/>
                <a:gd name="connsiteX11" fmla="*/ 88731 w 669418"/>
                <a:gd name="connsiteY11" fmla="*/ 413433 h 669418"/>
                <a:gd name="connsiteX12" fmla="*/ 88731 w 669418"/>
                <a:gd name="connsiteY12" fmla="*/ 255985 h 669418"/>
                <a:gd name="connsiteX0" fmla="*/ 0 w 491956"/>
                <a:gd name="connsiteY0" fmla="*/ 167254 h 873619"/>
                <a:gd name="connsiteX1" fmla="*/ 167254 w 491956"/>
                <a:gd name="connsiteY1" fmla="*/ 167254 h 873619"/>
                <a:gd name="connsiteX2" fmla="*/ 167254 w 491956"/>
                <a:gd name="connsiteY2" fmla="*/ 0 h 873619"/>
                <a:gd name="connsiteX3" fmla="*/ 324702 w 491956"/>
                <a:gd name="connsiteY3" fmla="*/ 0 h 873619"/>
                <a:gd name="connsiteX4" fmla="*/ 324702 w 491956"/>
                <a:gd name="connsiteY4" fmla="*/ 167254 h 873619"/>
                <a:gd name="connsiteX5" fmla="*/ 491956 w 491956"/>
                <a:gd name="connsiteY5" fmla="*/ 167254 h 873619"/>
                <a:gd name="connsiteX6" fmla="*/ 491956 w 491956"/>
                <a:gd name="connsiteY6" fmla="*/ 324702 h 873619"/>
                <a:gd name="connsiteX7" fmla="*/ 324702 w 491956"/>
                <a:gd name="connsiteY7" fmla="*/ 324702 h 873619"/>
                <a:gd name="connsiteX8" fmla="*/ 324702 w 491956"/>
                <a:gd name="connsiteY8" fmla="*/ 491956 h 873619"/>
                <a:gd name="connsiteX9" fmla="*/ 151351 w 491956"/>
                <a:gd name="connsiteY9" fmla="*/ 873619 h 873619"/>
                <a:gd name="connsiteX10" fmla="*/ 167254 w 491956"/>
                <a:gd name="connsiteY10" fmla="*/ 324702 h 873619"/>
                <a:gd name="connsiteX11" fmla="*/ 0 w 491956"/>
                <a:gd name="connsiteY11" fmla="*/ 324702 h 873619"/>
                <a:gd name="connsiteX12" fmla="*/ 0 w 491956"/>
                <a:gd name="connsiteY12" fmla="*/ 167254 h 873619"/>
                <a:gd name="connsiteX0" fmla="*/ 0 w 491956"/>
                <a:gd name="connsiteY0" fmla="*/ 167254 h 873619"/>
                <a:gd name="connsiteX1" fmla="*/ 167254 w 491956"/>
                <a:gd name="connsiteY1" fmla="*/ 167254 h 873619"/>
                <a:gd name="connsiteX2" fmla="*/ 167254 w 491956"/>
                <a:gd name="connsiteY2" fmla="*/ 0 h 873619"/>
                <a:gd name="connsiteX3" fmla="*/ 324702 w 491956"/>
                <a:gd name="connsiteY3" fmla="*/ 0 h 873619"/>
                <a:gd name="connsiteX4" fmla="*/ 324702 w 491956"/>
                <a:gd name="connsiteY4" fmla="*/ 167254 h 873619"/>
                <a:gd name="connsiteX5" fmla="*/ 491956 w 491956"/>
                <a:gd name="connsiteY5" fmla="*/ 167254 h 873619"/>
                <a:gd name="connsiteX6" fmla="*/ 491956 w 491956"/>
                <a:gd name="connsiteY6" fmla="*/ 324702 h 873619"/>
                <a:gd name="connsiteX7" fmla="*/ 324702 w 491956"/>
                <a:gd name="connsiteY7" fmla="*/ 324702 h 873619"/>
                <a:gd name="connsiteX8" fmla="*/ 316751 w 491956"/>
                <a:gd name="connsiteY8" fmla="*/ 865667 h 873619"/>
                <a:gd name="connsiteX9" fmla="*/ 151351 w 491956"/>
                <a:gd name="connsiteY9" fmla="*/ 873619 h 873619"/>
                <a:gd name="connsiteX10" fmla="*/ 167254 w 491956"/>
                <a:gd name="connsiteY10" fmla="*/ 324702 h 873619"/>
                <a:gd name="connsiteX11" fmla="*/ 0 w 491956"/>
                <a:gd name="connsiteY11" fmla="*/ 324702 h 873619"/>
                <a:gd name="connsiteX12" fmla="*/ 0 w 491956"/>
                <a:gd name="connsiteY12" fmla="*/ 167254 h 873619"/>
                <a:gd name="connsiteX0" fmla="*/ 0 w 491956"/>
                <a:gd name="connsiteY0" fmla="*/ 167254 h 893366"/>
                <a:gd name="connsiteX1" fmla="*/ 167254 w 491956"/>
                <a:gd name="connsiteY1" fmla="*/ 167254 h 893366"/>
                <a:gd name="connsiteX2" fmla="*/ 167254 w 491956"/>
                <a:gd name="connsiteY2" fmla="*/ 0 h 893366"/>
                <a:gd name="connsiteX3" fmla="*/ 324702 w 491956"/>
                <a:gd name="connsiteY3" fmla="*/ 0 h 893366"/>
                <a:gd name="connsiteX4" fmla="*/ 324702 w 491956"/>
                <a:gd name="connsiteY4" fmla="*/ 167254 h 893366"/>
                <a:gd name="connsiteX5" fmla="*/ 491956 w 491956"/>
                <a:gd name="connsiteY5" fmla="*/ 167254 h 893366"/>
                <a:gd name="connsiteX6" fmla="*/ 491956 w 491956"/>
                <a:gd name="connsiteY6" fmla="*/ 324702 h 893366"/>
                <a:gd name="connsiteX7" fmla="*/ 324702 w 491956"/>
                <a:gd name="connsiteY7" fmla="*/ 324702 h 893366"/>
                <a:gd name="connsiteX8" fmla="*/ 314621 w 491956"/>
                <a:gd name="connsiteY8" fmla="*/ 893366 h 893366"/>
                <a:gd name="connsiteX9" fmla="*/ 151351 w 491956"/>
                <a:gd name="connsiteY9" fmla="*/ 873619 h 893366"/>
                <a:gd name="connsiteX10" fmla="*/ 167254 w 491956"/>
                <a:gd name="connsiteY10" fmla="*/ 324702 h 893366"/>
                <a:gd name="connsiteX11" fmla="*/ 0 w 491956"/>
                <a:gd name="connsiteY11" fmla="*/ 324702 h 893366"/>
                <a:gd name="connsiteX12" fmla="*/ 0 w 491956"/>
                <a:gd name="connsiteY12" fmla="*/ 167254 h 893366"/>
                <a:gd name="connsiteX0" fmla="*/ 0 w 491956"/>
                <a:gd name="connsiteY0" fmla="*/ 167254 h 893366"/>
                <a:gd name="connsiteX1" fmla="*/ 167254 w 491956"/>
                <a:gd name="connsiteY1" fmla="*/ 167254 h 893366"/>
                <a:gd name="connsiteX2" fmla="*/ 167254 w 491956"/>
                <a:gd name="connsiteY2" fmla="*/ 0 h 893366"/>
                <a:gd name="connsiteX3" fmla="*/ 324702 w 491956"/>
                <a:gd name="connsiteY3" fmla="*/ 0 h 893366"/>
                <a:gd name="connsiteX4" fmla="*/ 324702 w 491956"/>
                <a:gd name="connsiteY4" fmla="*/ 167254 h 893366"/>
                <a:gd name="connsiteX5" fmla="*/ 491956 w 491956"/>
                <a:gd name="connsiteY5" fmla="*/ 167254 h 893366"/>
                <a:gd name="connsiteX6" fmla="*/ 491956 w 491956"/>
                <a:gd name="connsiteY6" fmla="*/ 324702 h 893366"/>
                <a:gd name="connsiteX7" fmla="*/ 324702 w 491956"/>
                <a:gd name="connsiteY7" fmla="*/ 324702 h 893366"/>
                <a:gd name="connsiteX8" fmla="*/ 314621 w 491956"/>
                <a:gd name="connsiteY8" fmla="*/ 893366 h 893366"/>
                <a:gd name="connsiteX9" fmla="*/ 151351 w 491956"/>
                <a:gd name="connsiteY9" fmla="*/ 892795 h 893366"/>
                <a:gd name="connsiteX10" fmla="*/ 167254 w 491956"/>
                <a:gd name="connsiteY10" fmla="*/ 324702 h 893366"/>
                <a:gd name="connsiteX11" fmla="*/ 0 w 491956"/>
                <a:gd name="connsiteY11" fmla="*/ 324702 h 893366"/>
                <a:gd name="connsiteX12" fmla="*/ 0 w 491956"/>
                <a:gd name="connsiteY12" fmla="*/ 167254 h 893366"/>
                <a:gd name="connsiteX0" fmla="*/ 0 w 491956"/>
                <a:gd name="connsiteY0" fmla="*/ 167254 h 893366"/>
                <a:gd name="connsiteX1" fmla="*/ 167254 w 491956"/>
                <a:gd name="connsiteY1" fmla="*/ 167254 h 893366"/>
                <a:gd name="connsiteX2" fmla="*/ 167254 w 491956"/>
                <a:gd name="connsiteY2" fmla="*/ 0 h 893366"/>
                <a:gd name="connsiteX3" fmla="*/ 324702 w 491956"/>
                <a:gd name="connsiteY3" fmla="*/ 0 h 893366"/>
                <a:gd name="connsiteX4" fmla="*/ 324702 w 491956"/>
                <a:gd name="connsiteY4" fmla="*/ 167254 h 893366"/>
                <a:gd name="connsiteX5" fmla="*/ 491956 w 491956"/>
                <a:gd name="connsiteY5" fmla="*/ 167254 h 893366"/>
                <a:gd name="connsiteX6" fmla="*/ 491956 w 491956"/>
                <a:gd name="connsiteY6" fmla="*/ 324702 h 893366"/>
                <a:gd name="connsiteX7" fmla="*/ 324702 w 491956"/>
                <a:gd name="connsiteY7" fmla="*/ 324702 h 893366"/>
                <a:gd name="connsiteX8" fmla="*/ 314621 w 491956"/>
                <a:gd name="connsiteY8" fmla="*/ 893366 h 893366"/>
                <a:gd name="connsiteX9" fmla="*/ 155612 w 491956"/>
                <a:gd name="connsiteY9" fmla="*/ 892795 h 893366"/>
                <a:gd name="connsiteX10" fmla="*/ 167254 w 491956"/>
                <a:gd name="connsiteY10" fmla="*/ 324702 h 893366"/>
                <a:gd name="connsiteX11" fmla="*/ 0 w 491956"/>
                <a:gd name="connsiteY11" fmla="*/ 324702 h 893366"/>
                <a:gd name="connsiteX12" fmla="*/ 0 w 491956"/>
                <a:gd name="connsiteY12" fmla="*/ 167254 h 893366"/>
                <a:gd name="connsiteX0" fmla="*/ 0 w 491956"/>
                <a:gd name="connsiteY0" fmla="*/ 167254 h 893366"/>
                <a:gd name="connsiteX1" fmla="*/ 167254 w 491956"/>
                <a:gd name="connsiteY1" fmla="*/ 167254 h 893366"/>
                <a:gd name="connsiteX2" fmla="*/ 167254 w 491956"/>
                <a:gd name="connsiteY2" fmla="*/ 0 h 893366"/>
                <a:gd name="connsiteX3" fmla="*/ 324702 w 491956"/>
                <a:gd name="connsiteY3" fmla="*/ 0 h 893366"/>
                <a:gd name="connsiteX4" fmla="*/ 324702 w 491956"/>
                <a:gd name="connsiteY4" fmla="*/ 167254 h 893366"/>
                <a:gd name="connsiteX5" fmla="*/ 491956 w 491956"/>
                <a:gd name="connsiteY5" fmla="*/ 167254 h 893366"/>
                <a:gd name="connsiteX6" fmla="*/ 491956 w 491956"/>
                <a:gd name="connsiteY6" fmla="*/ 324702 h 893366"/>
                <a:gd name="connsiteX7" fmla="*/ 324702 w 491956"/>
                <a:gd name="connsiteY7" fmla="*/ 324702 h 893366"/>
                <a:gd name="connsiteX8" fmla="*/ 314621 w 491956"/>
                <a:gd name="connsiteY8" fmla="*/ 893366 h 893366"/>
                <a:gd name="connsiteX9" fmla="*/ 159874 w 491956"/>
                <a:gd name="connsiteY9" fmla="*/ 892795 h 893366"/>
                <a:gd name="connsiteX10" fmla="*/ 167254 w 491956"/>
                <a:gd name="connsiteY10" fmla="*/ 324702 h 893366"/>
                <a:gd name="connsiteX11" fmla="*/ 0 w 491956"/>
                <a:gd name="connsiteY11" fmla="*/ 324702 h 893366"/>
                <a:gd name="connsiteX12" fmla="*/ 0 w 491956"/>
                <a:gd name="connsiteY12" fmla="*/ 167254 h 893366"/>
                <a:gd name="connsiteX0" fmla="*/ 0 w 491956"/>
                <a:gd name="connsiteY0" fmla="*/ 167254 h 893366"/>
                <a:gd name="connsiteX1" fmla="*/ 167254 w 491956"/>
                <a:gd name="connsiteY1" fmla="*/ 167254 h 893366"/>
                <a:gd name="connsiteX2" fmla="*/ 167254 w 491956"/>
                <a:gd name="connsiteY2" fmla="*/ 0 h 893366"/>
                <a:gd name="connsiteX3" fmla="*/ 324702 w 491956"/>
                <a:gd name="connsiteY3" fmla="*/ 0 h 893366"/>
                <a:gd name="connsiteX4" fmla="*/ 324702 w 491956"/>
                <a:gd name="connsiteY4" fmla="*/ 167254 h 893366"/>
                <a:gd name="connsiteX5" fmla="*/ 491956 w 491956"/>
                <a:gd name="connsiteY5" fmla="*/ 167254 h 893366"/>
                <a:gd name="connsiteX6" fmla="*/ 491956 w 491956"/>
                <a:gd name="connsiteY6" fmla="*/ 324702 h 893366"/>
                <a:gd name="connsiteX7" fmla="*/ 324702 w 491956"/>
                <a:gd name="connsiteY7" fmla="*/ 324702 h 893366"/>
                <a:gd name="connsiteX8" fmla="*/ 321013 w 491956"/>
                <a:gd name="connsiteY8" fmla="*/ 893366 h 893366"/>
                <a:gd name="connsiteX9" fmla="*/ 159874 w 491956"/>
                <a:gd name="connsiteY9" fmla="*/ 892795 h 893366"/>
                <a:gd name="connsiteX10" fmla="*/ 167254 w 491956"/>
                <a:gd name="connsiteY10" fmla="*/ 324702 h 893366"/>
                <a:gd name="connsiteX11" fmla="*/ 0 w 491956"/>
                <a:gd name="connsiteY11" fmla="*/ 324702 h 893366"/>
                <a:gd name="connsiteX12" fmla="*/ 0 w 491956"/>
                <a:gd name="connsiteY12" fmla="*/ 167254 h 893366"/>
                <a:gd name="connsiteX0" fmla="*/ 0 w 491956"/>
                <a:gd name="connsiteY0" fmla="*/ 167254 h 893366"/>
                <a:gd name="connsiteX1" fmla="*/ 167254 w 491956"/>
                <a:gd name="connsiteY1" fmla="*/ 214900 h 893366"/>
                <a:gd name="connsiteX2" fmla="*/ 167254 w 491956"/>
                <a:gd name="connsiteY2" fmla="*/ 0 h 893366"/>
                <a:gd name="connsiteX3" fmla="*/ 324702 w 491956"/>
                <a:gd name="connsiteY3" fmla="*/ 0 h 893366"/>
                <a:gd name="connsiteX4" fmla="*/ 324702 w 491956"/>
                <a:gd name="connsiteY4" fmla="*/ 167254 h 893366"/>
                <a:gd name="connsiteX5" fmla="*/ 491956 w 491956"/>
                <a:gd name="connsiteY5" fmla="*/ 167254 h 893366"/>
                <a:gd name="connsiteX6" fmla="*/ 491956 w 491956"/>
                <a:gd name="connsiteY6" fmla="*/ 324702 h 893366"/>
                <a:gd name="connsiteX7" fmla="*/ 324702 w 491956"/>
                <a:gd name="connsiteY7" fmla="*/ 324702 h 893366"/>
                <a:gd name="connsiteX8" fmla="*/ 321013 w 491956"/>
                <a:gd name="connsiteY8" fmla="*/ 893366 h 893366"/>
                <a:gd name="connsiteX9" fmla="*/ 159874 w 491956"/>
                <a:gd name="connsiteY9" fmla="*/ 892795 h 893366"/>
                <a:gd name="connsiteX10" fmla="*/ 167254 w 491956"/>
                <a:gd name="connsiteY10" fmla="*/ 324702 h 893366"/>
                <a:gd name="connsiteX11" fmla="*/ 0 w 491956"/>
                <a:gd name="connsiteY11" fmla="*/ 324702 h 893366"/>
                <a:gd name="connsiteX12" fmla="*/ 0 w 491956"/>
                <a:gd name="connsiteY12" fmla="*/ 167254 h 893366"/>
                <a:gd name="connsiteX0" fmla="*/ 0 w 495896"/>
                <a:gd name="connsiteY0" fmla="*/ 206959 h 893366"/>
                <a:gd name="connsiteX1" fmla="*/ 171194 w 495896"/>
                <a:gd name="connsiteY1" fmla="*/ 214900 h 893366"/>
                <a:gd name="connsiteX2" fmla="*/ 171194 w 495896"/>
                <a:gd name="connsiteY2" fmla="*/ 0 h 893366"/>
                <a:gd name="connsiteX3" fmla="*/ 328642 w 495896"/>
                <a:gd name="connsiteY3" fmla="*/ 0 h 893366"/>
                <a:gd name="connsiteX4" fmla="*/ 328642 w 495896"/>
                <a:gd name="connsiteY4" fmla="*/ 167254 h 893366"/>
                <a:gd name="connsiteX5" fmla="*/ 495896 w 495896"/>
                <a:gd name="connsiteY5" fmla="*/ 167254 h 893366"/>
                <a:gd name="connsiteX6" fmla="*/ 495896 w 495896"/>
                <a:gd name="connsiteY6" fmla="*/ 324702 h 893366"/>
                <a:gd name="connsiteX7" fmla="*/ 328642 w 495896"/>
                <a:gd name="connsiteY7" fmla="*/ 324702 h 893366"/>
                <a:gd name="connsiteX8" fmla="*/ 324953 w 495896"/>
                <a:gd name="connsiteY8" fmla="*/ 893366 h 893366"/>
                <a:gd name="connsiteX9" fmla="*/ 163814 w 495896"/>
                <a:gd name="connsiteY9" fmla="*/ 892795 h 893366"/>
                <a:gd name="connsiteX10" fmla="*/ 171194 w 495896"/>
                <a:gd name="connsiteY10" fmla="*/ 324702 h 893366"/>
                <a:gd name="connsiteX11" fmla="*/ 3940 w 495896"/>
                <a:gd name="connsiteY11" fmla="*/ 324702 h 893366"/>
                <a:gd name="connsiteX12" fmla="*/ 0 w 495896"/>
                <a:gd name="connsiteY12" fmla="*/ 206959 h 893366"/>
                <a:gd name="connsiteX0" fmla="*/ 0 w 495896"/>
                <a:gd name="connsiteY0" fmla="*/ 206959 h 893366"/>
                <a:gd name="connsiteX1" fmla="*/ 171194 w 495896"/>
                <a:gd name="connsiteY1" fmla="*/ 214900 h 893366"/>
                <a:gd name="connsiteX2" fmla="*/ 171194 w 495896"/>
                <a:gd name="connsiteY2" fmla="*/ 0 h 893366"/>
                <a:gd name="connsiteX3" fmla="*/ 328642 w 495896"/>
                <a:gd name="connsiteY3" fmla="*/ 0 h 893366"/>
                <a:gd name="connsiteX4" fmla="*/ 328642 w 495896"/>
                <a:gd name="connsiteY4" fmla="*/ 202989 h 893366"/>
                <a:gd name="connsiteX5" fmla="*/ 495896 w 495896"/>
                <a:gd name="connsiteY5" fmla="*/ 167254 h 893366"/>
                <a:gd name="connsiteX6" fmla="*/ 495896 w 495896"/>
                <a:gd name="connsiteY6" fmla="*/ 324702 h 893366"/>
                <a:gd name="connsiteX7" fmla="*/ 328642 w 495896"/>
                <a:gd name="connsiteY7" fmla="*/ 324702 h 893366"/>
                <a:gd name="connsiteX8" fmla="*/ 324953 w 495896"/>
                <a:gd name="connsiteY8" fmla="*/ 893366 h 893366"/>
                <a:gd name="connsiteX9" fmla="*/ 163814 w 495896"/>
                <a:gd name="connsiteY9" fmla="*/ 892795 h 893366"/>
                <a:gd name="connsiteX10" fmla="*/ 171194 w 495896"/>
                <a:gd name="connsiteY10" fmla="*/ 324702 h 893366"/>
                <a:gd name="connsiteX11" fmla="*/ 3940 w 495896"/>
                <a:gd name="connsiteY11" fmla="*/ 324702 h 893366"/>
                <a:gd name="connsiteX12" fmla="*/ 0 w 495896"/>
                <a:gd name="connsiteY12" fmla="*/ 206959 h 893366"/>
                <a:gd name="connsiteX0" fmla="*/ 0 w 495896"/>
                <a:gd name="connsiteY0" fmla="*/ 206959 h 893366"/>
                <a:gd name="connsiteX1" fmla="*/ 171194 w 495896"/>
                <a:gd name="connsiteY1" fmla="*/ 214900 h 893366"/>
                <a:gd name="connsiteX2" fmla="*/ 171194 w 495896"/>
                <a:gd name="connsiteY2" fmla="*/ 0 h 893366"/>
                <a:gd name="connsiteX3" fmla="*/ 328642 w 495896"/>
                <a:gd name="connsiteY3" fmla="*/ 0 h 893366"/>
                <a:gd name="connsiteX4" fmla="*/ 328642 w 495896"/>
                <a:gd name="connsiteY4" fmla="*/ 202989 h 893366"/>
                <a:gd name="connsiteX5" fmla="*/ 491956 w 495896"/>
                <a:gd name="connsiteY5" fmla="*/ 199018 h 893366"/>
                <a:gd name="connsiteX6" fmla="*/ 495896 w 495896"/>
                <a:gd name="connsiteY6" fmla="*/ 324702 h 893366"/>
                <a:gd name="connsiteX7" fmla="*/ 328642 w 495896"/>
                <a:gd name="connsiteY7" fmla="*/ 324702 h 893366"/>
                <a:gd name="connsiteX8" fmla="*/ 324953 w 495896"/>
                <a:gd name="connsiteY8" fmla="*/ 893366 h 893366"/>
                <a:gd name="connsiteX9" fmla="*/ 163814 w 495896"/>
                <a:gd name="connsiteY9" fmla="*/ 892795 h 893366"/>
                <a:gd name="connsiteX10" fmla="*/ 171194 w 495896"/>
                <a:gd name="connsiteY10" fmla="*/ 324702 h 893366"/>
                <a:gd name="connsiteX11" fmla="*/ 3940 w 495896"/>
                <a:gd name="connsiteY11" fmla="*/ 324702 h 893366"/>
                <a:gd name="connsiteX12" fmla="*/ 0 w 495896"/>
                <a:gd name="connsiteY12" fmla="*/ 206959 h 893366"/>
                <a:gd name="connsiteX0" fmla="*/ 0 w 495896"/>
                <a:gd name="connsiteY0" fmla="*/ 206959 h 893366"/>
                <a:gd name="connsiteX1" fmla="*/ 171194 w 495896"/>
                <a:gd name="connsiteY1" fmla="*/ 214900 h 893366"/>
                <a:gd name="connsiteX2" fmla="*/ 171194 w 495896"/>
                <a:gd name="connsiteY2" fmla="*/ 0 h 893366"/>
                <a:gd name="connsiteX3" fmla="*/ 328642 w 495896"/>
                <a:gd name="connsiteY3" fmla="*/ 0 h 893366"/>
                <a:gd name="connsiteX4" fmla="*/ 326672 w 495896"/>
                <a:gd name="connsiteY4" fmla="*/ 218871 h 893366"/>
                <a:gd name="connsiteX5" fmla="*/ 491956 w 495896"/>
                <a:gd name="connsiteY5" fmla="*/ 199018 h 893366"/>
                <a:gd name="connsiteX6" fmla="*/ 495896 w 495896"/>
                <a:gd name="connsiteY6" fmla="*/ 324702 h 893366"/>
                <a:gd name="connsiteX7" fmla="*/ 328642 w 495896"/>
                <a:gd name="connsiteY7" fmla="*/ 324702 h 893366"/>
                <a:gd name="connsiteX8" fmla="*/ 324953 w 495896"/>
                <a:gd name="connsiteY8" fmla="*/ 893366 h 893366"/>
                <a:gd name="connsiteX9" fmla="*/ 163814 w 495896"/>
                <a:gd name="connsiteY9" fmla="*/ 892795 h 893366"/>
                <a:gd name="connsiteX10" fmla="*/ 171194 w 495896"/>
                <a:gd name="connsiteY10" fmla="*/ 324702 h 893366"/>
                <a:gd name="connsiteX11" fmla="*/ 3940 w 495896"/>
                <a:gd name="connsiteY11" fmla="*/ 324702 h 893366"/>
                <a:gd name="connsiteX12" fmla="*/ 0 w 495896"/>
                <a:gd name="connsiteY12" fmla="*/ 206959 h 893366"/>
                <a:gd name="connsiteX0" fmla="*/ 0 w 497866"/>
                <a:gd name="connsiteY0" fmla="*/ 206959 h 893366"/>
                <a:gd name="connsiteX1" fmla="*/ 171194 w 497866"/>
                <a:gd name="connsiteY1" fmla="*/ 214900 h 893366"/>
                <a:gd name="connsiteX2" fmla="*/ 171194 w 497866"/>
                <a:gd name="connsiteY2" fmla="*/ 0 h 893366"/>
                <a:gd name="connsiteX3" fmla="*/ 328642 w 497866"/>
                <a:gd name="connsiteY3" fmla="*/ 0 h 893366"/>
                <a:gd name="connsiteX4" fmla="*/ 326672 w 497866"/>
                <a:gd name="connsiteY4" fmla="*/ 218871 h 893366"/>
                <a:gd name="connsiteX5" fmla="*/ 497866 w 497866"/>
                <a:gd name="connsiteY5" fmla="*/ 216885 h 893366"/>
                <a:gd name="connsiteX6" fmla="*/ 495896 w 497866"/>
                <a:gd name="connsiteY6" fmla="*/ 324702 h 893366"/>
                <a:gd name="connsiteX7" fmla="*/ 328642 w 497866"/>
                <a:gd name="connsiteY7" fmla="*/ 324702 h 893366"/>
                <a:gd name="connsiteX8" fmla="*/ 324953 w 497866"/>
                <a:gd name="connsiteY8" fmla="*/ 893366 h 893366"/>
                <a:gd name="connsiteX9" fmla="*/ 163814 w 497866"/>
                <a:gd name="connsiteY9" fmla="*/ 892795 h 893366"/>
                <a:gd name="connsiteX10" fmla="*/ 171194 w 497866"/>
                <a:gd name="connsiteY10" fmla="*/ 324702 h 893366"/>
                <a:gd name="connsiteX11" fmla="*/ 3940 w 497866"/>
                <a:gd name="connsiteY11" fmla="*/ 324702 h 893366"/>
                <a:gd name="connsiteX12" fmla="*/ 0 w 497866"/>
                <a:gd name="connsiteY12" fmla="*/ 206959 h 893366"/>
                <a:gd name="connsiteX0" fmla="*/ 0 w 495983"/>
                <a:gd name="connsiteY0" fmla="*/ 206959 h 893366"/>
                <a:gd name="connsiteX1" fmla="*/ 171194 w 495983"/>
                <a:gd name="connsiteY1" fmla="*/ 214900 h 893366"/>
                <a:gd name="connsiteX2" fmla="*/ 171194 w 495983"/>
                <a:gd name="connsiteY2" fmla="*/ 0 h 893366"/>
                <a:gd name="connsiteX3" fmla="*/ 328642 w 495983"/>
                <a:gd name="connsiteY3" fmla="*/ 0 h 893366"/>
                <a:gd name="connsiteX4" fmla="*/ 326672 w 495983"/>
                <a:gd name="connsiteY4" fmla="*/ 218871 h 893366"/>
                <a:gd name="connsiteX5" fmla="*/ 493926 w 495983"/>
                <a:gd name="connsiteY5" fmla="*/ 216885 h 893366"/>
                <a:gd name="connsiteX6" fmla="*/ 495896 w 495983"/>
                <a:gd name="connsiteY6" fmla="*/ 324702 h 893366"/>
                <a:gd name="connsiteX7" fmla="*/ 328642 w 495983"/>
                <a:gd name="connsiteY7" fmla="*/ 324702 h 893366"/>
                <a:gd name="connsiteX8" fmla="*/ 324953 w 495983"/>
                <a:gd name="connsiteY8" fmla="*/ 893366 h 893366"/>
                <a:gd name="connsiteX9" fmla="*/ 163814 w 495983"/>
                <a:gd name="connsiteY9" fmla="*/ 892795 h 893366"/>
                <a:gd name="connsiteX10" fmla="*/ 171194 w 495983"/>
                <a:gd name="connsiteY10" fmla="*/ 324702 h 893366"/>
                <a:gd name="connsiteX11" fmla="*/ 3940 w 495983"/>
                <a:gd name="connsiteY11" fmla="*/ 324702 h 893366"/>
                <a:gd name="connsiteX12" fmla="*/ 0 w 495983"/>
                <a:gd name="connsiteY12" fmla="*/ 206959 h 893366"/>
                <a:gd name="connsiteX0" fmla="*/ 3939 w 492043"/>
                <a:gd name="connsiteY0" fmla="*/ 218871 h 893366"/>
                <a:gd name="connsiteX1" fmla="*/ 167254 w 492043"/>
                <a:gd name="connsiteY1" fmla="*/ 214900 h 893366"/>
                <a:gd name="connsiteX2" fmla="*/ 167254 w 492043"/>
                <a:gd name="connsiteY2" fmla="*/ 0 h 893366"/>
                <a:gd name="connsiteX3" fmla="*/ 324702 w 492043"/>
                <a:gd name="connsiteY3" fmla="*/ 0 h 893366"/>
                <a:gd name="connsiteX4" fmla="*/ 322732 w 492043"/>
                <a:gd name="connsiteY4" fmla="*/ 218871 h 893366"/>
                <a:gd name="connsiteX5" fmla="*/ 489986 w 492043"/>
                <a:gd name="connsiteY5" fmla="*/ 216885 h 893366"/>
                <a:gd name="connsiteX6" fmla="*/ 491956 w 492043"/>
                <a:gd name="connsiteY6" fmla="*/ 324702 h 893366"/>
                <a:gd name="connsiteX7" fmla="*/ 324702 w 492043"/>
                <a:gd name="connsiteY7" fmla="*/ 324702 h 893366"/>
                <a:gd name="connsiteX8" fmla="*/ 321013 w 492043"/>
                <a:gd name="connsiteY8" fmla="*/ 893366 h 893366"/>
                <a:gd name="connsiteX9" fmla="*/ 159874 w 492043"/>
                <a:gd name="connsiteY9" fmla="*/ 892795 h 893366"/>
                <a:gd name="connsiteX10" fmla="*/ 167254 w 492043"/>
                <a:gd name="connsiteY10" fmla="*/ 324702 h 893366"/>
                <a:gd name="connsiteX11" fmla="*/ 0 w 492043"/>
                <a:gd name="connsiteY11" fmla="*/ 324702 h 893366"/>
                <a:gd name="connsiteX12" fmla="*/ 3939 w 492043"/>
                <a:gd name="connsiteY12" fmla="*/ 218871 h 893366"/>
                <a:gd name="connsiteX0" fmla="*/ 0 w 495983"/>
                <a:gd name="connsiteY0" fmla="*/ 208945 h 893366"/>
                <a:gd name="connsiteX1" fmla="*/ 171194 w 495983"/>
                <a:gd name="connsiteY1" fmla="*/ 214900 h 893366"/>
                <a:gd name="connsiteX2" fmla="*/ 171194 w 495983"/>
                <a:gd name="connsiteY2" fmla="*/ 0 h 893366"/>
                <a:gd name="connsiteX3" fmla="*/ 328642 w 495983"/>
                <a:gd name="connsiteY3" fmla="*/ 0 h 893366"/>
                <a:gd name="connsiteX4" fmla="*/ 326672 w 495983"/>
                <a:gd name="connsiteY4" fmla="*/ 218871 h 893366"/>
                <a:gd name="connsiteX5" fmla="*/ 493926 w 495983"/>
                <a:gd name="connsiteY5" fmla="*/ 216885 h 893366"/>
                <a:gd name="connsiteX6" fmla="*/ 495896 w 495983"/>
                <a:gd name="connsiteY6" fmla="*/ 324702 h 893366"/>
                <a:gd name="connsiteX7" fmla="*/ 328642 w 495983"/>
                <a:gd name="connsiteY7" fmla="*/ 324702 h 893366"/>
                <a:gd name="connsiteX8" fmla="*/ 324953 w 495983"/>
                <a:gd name="connsiteY8" fmla="*/ 893366 h 893366"/>
                <a:gd name="connsiteX9" fmla="*/ 163814 w 495983"/>
                <a:gd name="connsiteY9" fmla="*/ 892795 h 893366"/>
                <a:gd name="connsiteX10" fmla="*/ 171194 w 495983"/>
                <a:gd name="connsiteY10" fmla="*/ 324702 h 893366"/>
                <a:gd name="connsiteX11" fmla="*/ 3940 w 495983"/>
                <a:gd name="connsiteY11" fmla="*/ 324702 h 893366"/>
                <a:gd name="connsiteX12" fmla="*/ 0 w 495983"/>
                <a:gd name="connsiteY12" fmla="*/ 208945 h 893366"/>
                <a:gd name="connsiteX0" fmla="*/ 0 w 494013"/>
                <a:gd name="connsiteY0" fmla="*/ 212916 h 893366"/>
                <a:gd name="connsiteX1" fmla="*/ 169224 w 494013"/>
                <a:gd name="connsiteY1" fmla="*/ 214900 h 893366"/>
                <a:gd name="connsiteX2" fmla="*/ 169224 w 494013"/>
                <a:gd name="connsiteY2" fmla="*/ 0 h 893366"/>
                <a:gd name="connsiteX3" fmla="*/ 326672 w 494013"/>
                <a:gd name="connsiteY3" fmla="*/ 0 h 893366"/>
                <a:gd name="connsiteX4" fmla="*/ 324702 w 494013"/>
                <a:gd name="connsiteY4" fmla="*/ 218871 h 893366"/>
                <a:gd name="connsiteX5" fmla="*/ 491956 w 494013"/>
                <a:gd name="connsiteY5" fmla="*/ 216885 h 893366"/>
                <a:gd name="connsiteX6" fmla="*/ 493926 w 494013"/>
                <a:gd name="connsiteY6" fmla="*/ 324702 h 893366"/>
                <a:gd name="connsiteX7" fmla="*/ 326672 w 494013"/>
                <a:gd name="connsiteY7" fmla="*/ 324702 h 893366"/>
                <a:gd name="connsiteX8" fmla="*/ 322983 w 494013"/>
                <a:gd name="connsiteY8" fmla="*/ 893366 h 893366"/>
                <a:gd name="connsiteX9" fmla="*/ 161844 w 494013"/>
                <a:gd name="connsiteY9" fmla="*/ 892795 h 893366"/>
                <a:gd name="connsiteX10" fmla="*/ 169224 w 494013"/>
                <a:gd name="connsiteY10" fmla="*/ 324702 h 893366"/>
                <a:gd name="connsiteX11" fmla="*/ 1970 w 494013"/>
                <a:gd name="connsiteY11" fmla="*/ 324702 h 893366"/>
                <a:gd name="connsiteX12" fmla="*/ 0 w 494013"/>
                <a:gd name="connsiteY12" fmla="*/ 212916 h 893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4013" h="893366">
                  <a:moveTo>
                    <a:pt x="0" y="212916"/>
                  </a:moveTo>
                  <a:lnTo>
                    <a:pt x="169224" y="214900"/>
                  </a:lnTo>
                  <a:lnTo>
                    <a:pt x="169224" y="0"/>
                  </a:lnTo>
                  <a:lnTo>
                    <a:pt x="326672" y="0"/>
                  </a:lnTo>
                  <a:cubicBezTo>
                    <a:pt x="326015" y="72957"/>
                    <a:pt x="325359" y="145914"/>
                    <a:pt x="324702" y="218871"/>
                  </a:cubicBezTo>
                  <a:lnTo>
                    <a:pt x="491956" y="216885"/>
                  </a:lnTo>
                  <a:cubicBezTo>
                    <a:pt x="491299" y="252824"/>
                    <a:pt x="494583" y="288763"/>
                    <a:pt x="493926" y="324702"/>
                  </a:cubicBezTo>
                  <a:lnTo>
                    <a:pt x="326672" y="324702"/>
                  </a:lnTo>
                  <a:cubicBezTo>
                    <a:pt x="325442" y="514257"/>
                    <a:pt x="324213" y="703811"/>
                    <a:pt x="322983" y="893366"/>
                  </a:cubicBezTo>
                  <a:lnTo>
                    <a:pt x="161844" y="892795"/>
                  </a:lnTo>
                  <a:lnTo>
                    <a:pt x="169224" y="324702"/>
                  </a:lnTo>
                  <a:lnTo>
                    <a:pt x="1970" y="324702"/>
                  </a:lnTo>
                  <a:cubicBezTo>
                    <a:pt x="1313" y="287440"/>
                    <a:pt x="657" y="250178"/>
                    <a:pt x="0" y="212916"/>
                  </a:cubicBezTo>
                  <a:close/>
                </a:path>
              </a:pathLst>
            </a:cu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29217753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B0BEAC03-20CD-4746-A44B-2067FF18E5D2}"/>
              </a:ext>
            </a:extLst>
          </p:cNvPr>
          <p:cNvSpPr>
            <a:spLocks noGrp="1"/>
          </p:cNvSpPr>
          <p:nvPr>
            <p:ph idx="1"/>
          </p:nvPr>
        </p:nvSpPr>
        <p:spPr>
          <a:xfrm>
            <a:off x="381885" y="1470244"/>
            <a:ext cx="4789555" cy="4789310"/>
          </a:xfrm>
        </p:spPr>
        <p:txBody>
          <a:bodyPr/>
          <a:lstStyle/>
          <a:p>
            <a:pPr marL="457200" indent="-457200">
              <a:buFont typeface="Arial" panose="020B0604020202020204" pitchFamily="34" charset="0"/>
              <a:buChar char="•"/>
            </a:pPr>
            <a:r>
              <a:rPr lang="en-GB"/>
              <a:t>Look at the drawings of different grave markers</a:t>
            </a:r>
          </a:p>
          <a:p>
            <a:pPr marL="457200" indent="-457200">
              <a:buFont typeface="Arial" panose="020B0604020202020204" pitchFamily="34" charset="0"/>
              <a:buChar char="•"/>
            </a:pPr>
            <a:r>
              <a:rPr lang="en-GB"/>
              <a:t>Match the labels with the drawings </a:t>
            </a:r>
          </a:p>
          <a:p>
            <a:pPr marL="457200" indent="-457200">
              <a:buFont typeface="Arial" panose="020B0604020202020204" pitchFamily="34" charset="0"/>
              <a:buChar char="•"/>
            </a:pPr>
            <a:r>
              <a:rPr lang="en-GB"/>
              <a:t>Check your answers</a:t>
            </a:r>
          </a:p>
          <a:p>
            <a:pPr marL="457200" indent="-457200">
              <a:buFont typeface="Arial" panose="020B0604020202020204" pitchFamily="34" charset="0"/>
              <a:buChar char="•"/>
            </a:pPr>
            <a:r>
              <a:rPr lang="en-GB"/>
              <a:t>In pairs, try to come up with your own description</a:t>
            </a:r>
          </a:p>
          <a:p>
            <a:pPr marL="457200" indent="-457200">
              <a:buFont typeface="Arial" panose="020B0604020202020204" pitchFamily="34" charset="0"/>
              <a:buChar char="•"/>
            </a:pPr>
            <a:r>
              <a:rPr lang="en-GB"/>
              <a:t>Compare your description with the list</a:t>
            </a:r>
          </a:p>
          <a:p>
            <a:pPr marL="457200" indent="-457200">
              <a:buFont typeface="Arial" panose="020B0604020202020204" pitchFamily="34" charset="0"/>
              <a:buChar char="•"/>
            </a:pPr>
            <a:endParaRPr lang="en-GB"/>
          </a:p>
        </p:txBody>
      </p:sp>
      <p:sp>
        <p:nvSpPr>
          <p:cNvPr id="7" name="Title 6">
            <a:extLst>
              <a:ext uri="{FF2B5EF4-FFF2-40B4-BE49-F238E27FC236}">
                <a16:creationId xmlns:a16="http://schemas.microsoft.com/office/drawing/2014/main" id="{CA8671F6-DCF3-41A8-BCDF-CCED00FB6C25}"/>
              </a:ext>
            </a:extLst>
          </p:cNvPr>
          <p:cNvSpPr>
            <a:spLocks noGrp="1"/>
          </p:cNvSpPr>
          <p:nvPr>
            <p:ph type="title"/>
          </p:nvPr>
        </p:nvSpPr>
        <p:spPr/>
        <p:txBody>
          <a:bodyPr/>
          <a:lstStyle/>
          <a:p>
            <a:r>
              <a:rPr lang="en-GB"/>
              <a:t>Matching activity: Grave markers</a:t>
            </a:r>
          </a:p>
        </p:txBody>
      </p:sp>
      <p:grpSp>
        <p:nvGrpSpPr>
          <p:cNvPr id="17" name="Group 16">
            <a:extLst>
              <a:ext uri="{FF2B5EF4-FFF2-40B4-BE49-F238E27FC236}">
                <a16:creationId xmlns:a16="http://schemas.microsoft.com/office/drawing/2014/main" id="{ACD5CA85-D3A9-411A-AD08-1EB3A4834271}"/>
              </a:ext>
              <a:ext uri="{C183D7F6-B498-43B3-948B-1728B52AA6E4}">
                <adec:decorative xmlns:adec="http://schemas.microsoft.com/office/drawing/2017/decorative" val="1"/>
              </a:ext>
            </a:extLst>
          </p:cNvPr>
          <p:cNvGrpSpPr/>
          <p:nvPr/>
        </p:nvGrpSpPr>
        <p:grpSpPr>
          <a:xfrm>
            <a:off x="5863950" y="1615440"/>
            <a:ext cx="1979569" cy="1942439"/>
            <a:chOff x="5454739" y="748100"/>
            <a:chExt cx="2429350" cy="2383784"/>
          </a:xfrm>
        </p:grpSpPr>
        <p:sp>
          <p:nvSpPr>
            <p:cNvPr id="18" name="Picture Placeholder 39">
              <a:extLst>
                <a:ext uri="{FF2B5EF4-FFF2-40B4-BE49-F238E27FC236}">
                  <a16:creationId xmlns:a16="http://schemas.microsoft.com/office/drawing/2014/main" id="{3B39060D-A0A3-4A23-ABA3-1FE6C8953448}"/>
                </a:ext>
                <a:ext uri="{C183D7F6-B498-43B3-948B-1728B52AA6E4}">
                  <adec:decorative xmlns:adec="http://schemas.microsoft.com/office/drawing/2017/decorative" val="1"/>
                </a:ext>
              </a:extLst>
            </p:cNvPr>
            <p:cNvSpPr txBox="1">
              <a:spLocks/>
            </p:cNvSpPr>
            <p:nvPr/>
          </p:nvSpPr>
          <p:spPr>
            <a:xfrm>
              <a:off x="5645403" y="748100"/>
              <a:ext cx="1769427" cy="681038"/>
            </a:xfrm>
            <a:prstGeom prst="rect">
              <a:avLst/>
            </a:prstGeom>
            <a:blipFill>
              <a:blip r:embed="rId3">
                <a:extLst>
                  <a:ext uri="{96DAC541-7B7A-43D3-8B79-37D633B846F1}">
                    <asvg:svgBlip xmlns:asvg="http://schemas.microsoft.com/office/drawing/2016/SVG/main" r:embed="rId4"/>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grpSp>
          <p:nvGrpSpPr>
            <p:cNvPr id="19" name="Group 18">
              <a:extLst>
                <a:ext uri="{FF2B5EF4-FFF2-40B4-BE49-F238E27FC236}">
                  <a16:creationId xmlns:a16="http://schemas.microsoft.com/office/drawing/2014/main" id="{F84409CB-A720-4727-A383-911473E899FA}"/>
                </a:ext>
              </a:extLst>
            </p:cNvPr>
            <p:cNvGrpSpPr/>
            <p:nvPr/>
          </p:nvGrpSpPr>
          <p:grpSpPr>
            <a:xfrm>
              <a:off x="5454739" y="856768"/>
              <a:ext cx="2429350" cy="2275116"/>
              <a:chOff x="5454739" y="856768"/>
              <a:chExt cx="2429350" cy="2275116"/>
            </a:xfrm>
          </p:grpSpPr>
          <p:pic>
            <p:nvPicPr>
              <p:cNvPr id="20" name="Picture 19" descr="Look character icon">
                <a:extLst>
                  <a:ext uri="{FF2B5EF4-FFF2-40B4-BE49-F238E27FC236}">
                    <a16:creationId xmlns:a16="http://schemas.microsoft.com/office/drawing/2014/main" id="{A9116B41-1113-44F1-A3B9-1F7A4FCF96A1}"/>
                  </a:ext>
                </a:extLst>
              </p:cNvPr>
              <p:cNvPicPr>
                <a:picLocks noChangeAspect="1"/>
              </p:cNvPicPr>
              <p:nvPr/>
            </p:nvPicPr>
            <p:blipFill>
              <a:blip r:embed="rId5"/>
              <a:stretch>
                <a:fillRect/>
              </a:stretch>
            </p:blipFill>
            <p:spPr>
              <a:xfrm>
                <a:off x="5454739" y="1565372"/>
                <a:ext cx="2429350" cy="1566512"/>
              </a:xfrm>
              <a:prstGeom prst="rect">
                <a:avLst/>
              </a:prstGeom>
            </p:spPr>
          </p:pic>
          <p:sp>
            <p:nvSpPr>
              <p:cNvPr id="21" name="Text Placeholder 41" descr="Look">
                <a:extLst>
                  <a:ext uri="{FF2B5EF4-FFF2-40B4-BE49-F238E27FC236}">
                    <a16:creationId xmlns:a16="http://schemas.microsoft.com/office/drawing/2014/main" id="{12EACF18-4262-40BB-8CEF-E7E88D9D606D}"/>
                  </a:ext>
                </a:extLst>
              </p:cNvPr>
              <p:cNvSpPr txBox="1">
                <a:spLocks/>
              </p:cNvSpPr>
              <p:nvPr/>
            </p:nvSpPr>
            <p:spPr>
              <a:xfrm rot="21383919">
                <a:off x="5690974" y="856768"/>
                <a:ext cx="1700794" cy="414338"/>
              </a:xfrm>
              <a:prstGeom prst="rect">
                <a:avLst/>
              </a:prstGeom>
              <a:noFill/>
            </p:spPr>
            <p:txBody>
              <a:bodyPr anchor="ctr" anchorCtr="0">
                <a:normAutofit fontScale="92500" lnSpcReduction="20000"/>
              </a:bodyPr>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a:t>Look</a:t>
                </a:r>
              </a:p>
            </p:txBody>
          </p:sp>
        </p:grpSp>
      </p:grpSp>
      <p:grpSp>
        <p:nvGrpSpPr>
          <p:cNvPr id="2" name="Group 1">
            <a:extLst>
              <a:ext uri="{FF2B5EF4-FFF2-40B4-BE49-F238E27FC236}">
                <a16:creationId xmlns:a16="http://schemas.microsoft.com/office/drawing/2014/main" id="{342B7A49-0B06-AF6A-928A-EC900C553B70}"/>
              </a:ext>
              <a:ext uri="{C183D7F6-B498-43B3-948B-1728B52AA6E4}">
                <adec:decorative xmlns:adec="http://schemas.microsoft.com/office/drawing/2017/decorative" val="1"/>
              </a:ext>
            </a:extLst>
          </p:cNvPr>
          <p:cNvGrpSpPr/>
          <p:nvPr/>
        </p:nvGrpSpPr>
        <p:grpSpPr>
          <a:xfrm>
            <a:off x="4496252" y="4692334"/>
            <a:ext cx="3304436" cy="2165666"/>
            <a:chOff x="4496252" y="4692334"/>
            <a:chExt cx="3304436" cy="2165666"/>
          </a:xfrm>
        </p:grpSpPr>
        <p:sp>
          <p:nvSpPr>
            <p:cNvPr id="24" name="Picture 9">
              <a:extLst>
                <a:ext uri="{FF2B5EF4-FFF2-40B4-BE49-F238E27FC236}">
                  <a16:creationId xmlns:a16="http://schemas.microsoft.com/office/drawing/2014/main" id="{9182181A-693B-40A9-A8DF-037F371FB364}"/>
                </a:ext>
                <a:ext uri="{C183D7F6-B498-43B3-948B-1728B52AA6E4}">
                  <adec:decorative xmlns:adec="http://schemas.microsoft.com/office/drawing/2017/decorative" val="1"/>
                </a:ext>
              </a:extLst>
            </p:cNvPr>
            <p:cNvSpPr/>
            <p:nvPr/>
          </p:nvSpPr>
          <p:spPr>
            <a:xfrm>
              <a:off x="5376641" y="4692334"/>
              <a:ext cx="1452641" cy="568858"/>
            </a:xfrm>
            <a:custGeom>
              <a:avLst/>
              <a:gdLst>
                <a:gd name="connsiteX0" fmla="*/ 0 w 1760422"/>
                <a:gd name="connsiteY0" fmla="*/ 418628 h 568858"/>
                <a:gd name="connsiteX1" fmla="*/ 0 w 1760422"/>
                <a:gd name="connsiteY1" fmla="*/ 404232 h 568858"/>
                <a:gd name="connsiteX2" fmla="*/ 1154 w 1760422"/>
                <a:gd name="connsiteY2" fmla="*/ 394254 h 568858"/>
                <a:gd name="connsiteX3" fmla="*/ 8220 w 1760422"/>
                <a:gd name="connsiteY3" fmla="*/ 341710 h 568858"/>
                <a:gd name="connsiteX4" fmla="*/ 11633 w 1760422"/>
                <a:gd name="connsiteY4" fmla="*/ 287547 h 568858"/>
                <a:gd name="connsiteX5" fmla="*/ 11865 w 1760422"/>
                <a:gd name="connsiteY5" fmla="*/ 228317 h 568858"/>
                <a:gd name="connsiteX6" fmla="*/ 11592 w 1760422"/>
                <a:gd name="connsiteY6" fmla="*/ 192982 h 568858"/>
                <a:gd name="connsiteX7" fmla="*/ 10056 w 1760422"/>
                <a:gd name="connsiteY7" fmla="*/ 153461 h 568858"/>
                <a:gd name="connsiteX8" fmla="*/ 10343 w 1760422"/>
                <a:gd name="connsiteY8" fmla="*/ 118133 h 568858"/>
                <a:gd name="connsiteX9" fmla="*/ 10595 w 1760422"/>
                <a:gd name="connsiteY9" fmla="*/ 98192 h 568858"/>
                <a:gd name="connsiteX10" fmla="*/ 15122 w 1760422"/>
                <a:gd name="connsiteY10" fmla="*/ 64134 h 568858"/>
                <a:gd name="connsiteX11" fmla="*/ 24317 w 1760422"/>
                <a:gd name="connsiteY11" fmla="*/ 32126 h 568858"/>
                <a:gd name="connsiteX12" fmla="*/ 66712 w 1760422"/>
                <a:gd name="connsiteY12" fmla="*/ 3832 h 568858"/>
                <a:gd name="connsiteX13" fmla="*/ 112070 w 1760422"/>
                <a:gd name="connsiteY13" fmla="*/ 663 h 568858"/>
                <a:gd name="connsiteX14" fmla="*/ 166494 w 1760422"/>
                <a:gd name="connsiteY14" fmla="*/ 417 h 568858"/>
                <a:gd name="connsiteX15" fmla="*/ 209278 w 1760422"/>
                <a:gd name="connsiteY15" fmla="*/ 76 h 568858"/>
                <a:gd name="connsiteX16" fmla="*/ 295160 w 1760422"/>
                <a:gd name="connsiteY16" fmla="*/ 2398 h 568858"/>
                <a:gd name="connsiteX17" fmla="*/ 380168 w 1760422"/>
                <a:gd name="connsiteY17" fmla="*/ 4973 h 568858"/>
                <a:gd name="connsiteX18" fmla="*/ 456506 w 1760422"/>
                <a:gd name="connsiteY18" fmla="*/ 6953 h 568858"/>
                <a:gd name="connsiteX19" fmla="*/ 527505 w 1760422"/>
                <a:gd name="connsiteY19" fmla="*/ 8285 h 568858"/>
                <a:gd name="connsiteX20" fmla="*/ 606342 w 1760422"/>
                <a:gd name="connsiteY20" fmla="*/ 10217 h 568858"/>
                <a:gd name="connsiteX21" fmla="*/ 690647 w 1760422"/>
                <a:gd name="connsiteY21" fmla="*/ 11474 h 568858"/>
                <a:gd name="connsiteX22" fmla="*/ 787445 w 1760422"/>
                <a:gd name="connsiteY22" fmla="*/ 12253 h 568858"/>
                <a:gd name="connsiteX23" fmla="*/ 854697 w 1760422"/>
                <a:gd name="connsiteY23" fmla="*/ 13489 h 568858"/>
                <a:gd name="connsiteX24" fmla="*/ 945644 w 1760422"/>
                <a:gd name="connsiteY24" fmla="*/ 14813 h 568858"/>
                <a:gd name="connsiteX25" fmla="*/ 1010875 w 1760422"/>
                <a:gd name="connsiteY25" fmla="*/ 15435 h 568858"/>
                <a:gd name="connsiteX26" fmla="*/ 1110131 w 1760422"/>
                <a:gd name="connsiteY26" fmla="*/ 16801 h 568858"/>
                <a:gd name="connsiteX27" fmla="*/ 1191869 w 1760422"/>
                <a:gd name="connsiteY27" fmla="*/ 18754 h 568858"/>
                <a:gd name="connsiteX28" fmla="*/ 1260240 w 1760422"/>
                <a:gd name="connsiteY28" fmla="*/ 21329 h 568858"/>
                <a:gd name="connsiteX29" fmla="*/ 1341022 w 1760422"/>
                <a:gd name="connsiteY29" fmla="*/ 24634 h 568858"/>
                <a:gd name="connsiteX30" fmla="*/ 1395637 w 1760422"/>
                <a:gd name="connsiteY30" fmla="*/ 27407 h 568858"/>
                <a:gd name="connsiteX31" fmla="*/ 1477464 w 1760422"/>
                <a:gd name="connsiteY31" fmla="*/ 32453 h 568858"/>
                <a:gd name="connsiteX32" fmla="*/ 1530775 w 1760422"/>
                <a:gd name="connsiteY32" fmla="*/ 35711 h 568858"/>
                <a:gd name="connsiteX33" fmla="*/ 1606553 w 1760422"/>
                <a:gd name="connsiteY33" fmla="*/ 44343 h 568858"/>
                <a:gd name="connsiteX34" fmla="*/ 1698245 w 1760422"/>
                <a:gd name="connsiteY34" fmla="*/ 71893 h 568858"/>
                <a:gd name="connsiteX35" fmla="*/ 1746586 w 1760422"/>
                <a:gd name="connsiteY35" fmla="*/ 115941 h 568858"/>
                <a:gd name="connsiteX36" fmla="*/ 1754492 w 1760422"/>
                <a:gd name="connsiteY36" fmla="*/ 149500 h 568858"/>
                <a:gd name="connsiteX37" fmla="*/ 1758212 w 1760422"/>
                <a:gd name="connsiteY37" fmla="*/ 214098 h 568858"/>
                <a:gd name="connsiteX38" fmla="*/ 1756205 w 1760422"/>
                <a:gd name="connsiteY38" fmla="*/ 258850 h 568858"/>
                <a:gd name="connsiteX39" fmla="*/ 1755946 w 1760422"/>
                <a:gd name="connsiteY39" fmla="*/ 311525 h 568858"/>
                <a:gd name="connsiteX40" fmla="*/ 1759980 w 1760422"/>
                <a:gd name="connsiteY40" fmla="*/ 372503 h 568858"/>
                <a:gd name="connsiteX41" fmla="*/ 1756608 w 1760422"/>
                <a:gd name="connsiteY41" fmla="*/ 424638 h 568858"/>
                <a:gd name="connsiteX42" fmla="*/ 1745214 w 1760422"/>
                <a:gd name="connsiteY42" fmla="*/ 482003 h 568858"/>
                <a:gd name="connsiteX43" fmla="*/ 1722624 w 1760422"/>
                <a:gd name="connsiteY43" fmla="*/ 535647 h 568858"/>
                <a:gd name="connsiteX44" fmla="*/ 1697433 w 1760422"/>
                <a:gd name="connsiteY44" fmla="*/ 553724 h 568858"/>
                <a:gd name="connsiteX45" fmla="*/ 1676822 w 1760422"/>
                <a:gd name="connsiteY45" fmla="*/ 558416 h 568858"/>
                <a:gd name="connsiteX46" fmla="*/ 1619675 w 1760422"/>
                <a:gd name="connsiteY46" fmla="*/ 563634 h 568858"/>
                <a:gd name="connsiteX47" fmla="*/ 1549720 w 1760422"/>
                <a:gd name="connsiteY47" fmla="*/ 566912 h 568858"/>
                <a:gd name="connsiteX48" fmla="*/ 1461687 w 1760422"/>
                <a:gd name="connsiteY48" fmla="*/ 568326 h 568858"/>
                <a:gd name="connsiteX49" fmla="*/ 1403946 w 1760422"/>
                <a:gd name="connsiteY49" fmla="*/ 568844 h 568858"/>
                <a:gd name="connsiteX50" fmla="*/ 1227410 w 1760422"/>
                <a:gd name="connsiteY50" fmla="*/ 567711 h 568858"/>
                <a:gd name="connsiteX51" fmla="*/ 1161059 w 1760422"/>
                <a:gd name="connsiteY51" fmla="*/ 565785 h 568858"/>
                <a:gd name="connsiteX52" fmla="*/ 1099344 w 1760422"/>
                <a:gd name="connsiteY52" fmla="*/ 563245 h 568858"/>
                <a:gd name="connsiteX53" fmla="*/ 1039589 w 1760422"/>
                <a:gd name="connsiteY53" fmla="*/ 561879 h 568858"/>
                <a:gd name="connsiteX54" fmla="*/ 962322 w 1760422"/>
                <a:gd name="connsiteY54" fmla="*/ 561100 h 568858"/>
                <a:gd name="connsiteX55" fmla="*/ 932031 w 1760422"/>
                <a:gd name="connsiteY55" fmla="*/ 560328 h 568858"/>
                <a:gd name="connsiteX56" fmla="*/ 882796 w 1760422"/>
                <a:gd name="connsiteY56" fmla="*/ 557843 h 568858"/>
                <a:gd name="connsiteX57" fmla="*/ 855905 w 1760422"/>
                <a:gd name="connsiteY57" fmla="*/ 556436 h 568858"/>
                <a:gd name="connsiteX58" fmla="*/ 798436 w 1760422"/>
                <a:gd name="connsiteY58" fmla="*/ 553267 h 568858"/>
                <a:gd name="connsiteX59" fmla="*/ 759141 w 1760422"/>
                <a:gd name="connsiteY59" fmla="*/ 551218 h 568858"/>
                <a:gd name="connsiteX60" fmla="*/ 702082 w 1760422"/>
                <a:gd name="connsiteY60" fmla="*/ 548036 h 568858"/>
                <a:gd name="connsiteX61" fmla="*/ 664036 w 1760422"/>
                <a:gd name="connsiteY61" fmla="*/ 545987 h 568858"/>
                <a:gd name="connsiteX62" fmla="*/ 612404 w 1760422"/>
                <a:gd name="connsiteY62" fmla="*/ 542818 h 568858"/>
                <a:gd name="connsiteX63" fmla="*/ 578953 w 1760422"/>
                <a:gd name="connsiteY63" fmla="*/ 540769 h 568858"/>
                <a:gd name="connsiteX64" fmla="*/ 527751 w 1760422"/>
                <a:gd name="connsiteY64" fmla="*/ 537614 h 568858"/>
                <a:gd name="connsiteX65" fmla="*/ 490968 w 1760422"/>
                <a:gd name="connsiteY65" fmla="*/ 535511 h 568858"/>
                <a:gd name="connsiteX66" fmla="*/ 442647 w 1760422"/>
                <a:gd name="connsiteY66" fmla="*/ 532444 h 568858"/>
                <a:gd name="connsiteX67" fmla="*/ 405857 w 1760422"/>
                <a:gd name="connsiteY67" fmla="*/ 530286 h 568858"/>
                <a:gd name="connsiteX68" fmla="*/ 343255 w 1760422"/>
                <a:gd name="connsiteY68" fmla="*/ 525178 h 568858"/>
                <a:gd name="connsiteX69" fmla="*/ 294149 w 1760422"/>
                <a:gd name="connsiteY69" fmla="*/ 519428 h 568858"/>
                <a:gd name="connsiteX70" fmla="*/ 233390 w 1760422"/>
                <a:gd name="connsiteY70" fmla="*/ 514647 h 568858"/>
                <a:gd name="connsiteX71" fmla="*/ 215517 w 1760422"/>
                <a:gd name="connsiteY71" fmla="*/ 514647 h 568858"/>
                <a:gd name="connsiteX72" fmla="*/ 199433 w 1760422"/>
                <a:gd name="connsiteY72" fmla="*/ 513596 h 568858"/>
                <a:gd name="connsiteX73" fmla="*/ 166883 w 1760422"/>
                <a:gd name="connsiteY73" fmla="*/ 507449 h 568858"/>
                <a:gd name="connsiteX74" fmla="*/ 121484 w 1760422"/>
                <a:gd name="connsiteY74" fmla="*/ 497526 h 568858"/>
                <a:gd name="connsiteX75" fmla="*/ 84913 w 1760422"/>
                <a:gd name="connsiteY75" fmla="*/ 483643 h 568858"/>
                <a:gd name="connsiteX76" fmla="*/ 27191 w 1760422"/>
                <a:gd name="connsiteY76" fmla="*/ 456653 h 568858"/>
                <a:gd name="connsiteX77" fmla="*/ 21730 w 1760422"/>
                <a:gd name="connsiteY77" fmla="*/ 453164 h 568858"/>
                <a:gd name="connsiteX78" fmla="*/ 2205 w 1760422"/>
                <a:gd name="connsiteY78" fmla="*/ 429842 h 568858"/>
                <a:gd name="connsiteX79" fmla="*/ 0 w 1760422"/>
                <a:gd name="connsiteY79" fmla="*/ 418628 h 568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760422" h="568858">
                  <a:moveTo>
                    <a:pt x="0" y="418628"/>
                  </a:moveTo>
                  <a:lnTo>
                    <a:pt x="0" y="404232"/>
                  </a:lnTo>
                  <a:cubicBezTo>
                    <a:pt x="375" y="400899"/>
                    <a:pt x="683" y="397573"/>
                    <a:pt x="1154" y="394254"/>
                  </a:cubicBezTo>
                  <a:cubicBezTo>
                    <a:pt x="3543" y="376730"/>
                    <a:pt x="6492" y="359261"/>
                    <a:pt x="8220" y="341710"/>
                  </a:cubicBezTo>
                  <a:cubicBezTo>
                    <a:pt x="10008" y="323694"/>
                    <a:pt x="11073" y="305617"/>
                    <a:pt x="11633" y="287547"/>
                  </a:cubicBezTo>
                  <a:cubicBezTo>
                    <a:pt x="12220" y="267817"/>
                    <a:pt x="11879" y="248060"/>
                    <a:pt x="11865" y="228317"/>
                  </a:cubicBezTo>
                  <a:cubicBezTo>
                    <a:pt x="11865" y="216543"/>
                    <a:pt x="11865" y="204756"/>
                    <a:pt x="11592" y="192982"/>
                  </a:cubicBezTo>
                  <a:cubicBezTo>
                    <a:pt x="11244" y="179809"/>
                    <a:pt x="10295" y="166642"/>
                    <a:pt x="10056" y="153461"/>
                  </a:cubicBezTo>
                  <a:cubicBezTo>
                    <a:pt x="9838" y="141681"/>
                    <a:pt x="10227" y="129907"/>
                    <a:pt x="10343" y="118133"/>
                  </a:cubicBezTo>
                  <a:cubicBezTo>
                    <a:pt x="10397" y="111489"/>
                    <a:pt x="9933" y="104803"/>
                    <a:pt x="10595" y="98192"/>
                  </a:cubicBezTo>
                  <a:cubicBezTo>
                    <a:pt x="11735" y="86814"/>
                    <a:pt x="13599" y="75485"/>
                    <a:pt x="15122" y="64134"/>
                  </a:cubicBezTo>
                  <a:cubicBezTo>
                    <a:pt x="16452" y="53041"/>
                    <a:pt x="19557" y="42233"/>
                    <a:pt x="24317" y="32126"/>
                  </a:cubicBezTo>
                  <a:cubicBezTo>
                    <a:pt x="32301" y="15725"/>
                    <a:pt x="48508" y="4908"/>
                    <a:pt x="66712" y="3832"/>
                  </a:cubicBezTo>
                  <a:cubicBezTo>
                    <a:pt x="81690" y="2009"/>
                    <a:pt x="96914" y="1100"/>
                    <a:pt x="112070" y="663"/>
                  </a:cubicBezTo>
                  <a:cubicBezTo>
                    <a:pt x="130188" y="110"/>
                    <a:pt x="148355" y="513"/>
                    <a:pt x="166494" y="417"/>
                  </a:cubicBezTo>
                  <a:cubicBezTo>
                    <a:pt x="180762" y="349"/>
                    <a:pt x="195023" y="-197"/>
                    <a:pt x="209278" y="76"/>
                  </a:cubicBezTo>
                  <a:cubicBezTo>
                    <a:pt x="237910" y="629"/>
                    <a:pt x="266528" y="1565"/>
                    <a:pt x="295160" y="2398"/>
                  </a:cubicBezTo>
                  <a:cubicBezTo>
                    <a:pt x="323498" y="3224"/>
                    <a:pt x="351823" y="4160"/>
                    <a:pt x="380168" y="4973"/>
                  </a:cubicBezTo>
                  <a:cubicBezTo>
                    <a:pt x="405605" y="5696"/>
                    <a:pt x="431051" y="6357"/>
                    <a:pt x="456506" y="6953"/>
                  </a:cubicBezTo>
                  <a:cubicBezTo>
                    <a:pt x="480161" y="7479"/>
                    <a:pt x="503843" y="7766"/>
                    <a:pt x="527505" y="8285"/>
                  </a:cubicBezTo>
                  <a:cubicBezTo>
                    <a:pt x="553796" y="8852"/>
                    <a:pt x="580072" y="9692"/>
                    <a:pt x="606342" y="10217"/>
                  </a:cubicBezTo>
                  <a:cubicBezTo>
                    <a:pt x="634437" y="10764"/>
                    <a:pt x="662538" y="11183"/>
                    <a:pt x="690647" y="11474"/>
                  </a:cubicBezTo>
                  <a:cubicBezTo>
                    <a:pt x="722904" y="11815"/>
                    <a:pt x="755175" y="11884"/>
                    <a:pt x="787445" y="12253"/>
                  </a:cubicBezTo>
                  <a:cubicBezTo>
                    <a:pt x="809865" y="12505"/>
                    <a:pt x="832270" y="13120"/>
                    <a:pt x="854697" y="13489"/>
                  </a:cubicBezTo>
                  <a:cubicBezTo>
                    <a:pt x="885008" y="13980"/>
                    <a:pt x="915324" y="14422"/>
                    <a:pt x="945644" y="14813"/>
                  </a:cubicBezTo>
                  <a:cubicBezTo>
                    <a:pt x="967381" y="15093"/>
                    <a:pt x="989125" y="15169"/>
                    <a:pt x="1010875" y="15435"/>
                  </a:cubicBezTo>
                  <a:cubicBezTo>
                    <a:pt x="1043951" y="15831"/>
                    <a:pt x="1077048" y="16220"/>
                    <a:pt x="1110131" y="16801"/>
                  </a:cubicBezTo>
                  <a:cubicBezTo>
                    <a:pt x="1137375" y="17293"/>
                    <a:pt x="1164621" y="17944"/>
                    <a:pt x="1191869" y="18754"/>
                  </a:cubicBezTo>
                  <a:cubicBezTo>
                    <a:pt x="1214671" y="19437"/>
                    <a:pt x="1237452" y="20427"/>
                    <a:pt x="1260240" y="21329"/>
                  </a:cubicBezTo>
                  <a:cubicBezTo>
                    <a:pt x="1287172" y="22394"/>
                    <a:pt x="1314097" y="23446"/>
                    <a:pt x="1341022" y="24634"/>
                  </a:cubicBezTo>
                  <a:cubicBezTo>
                    <a:pt x="1359227" y="25440"/>
                    <a:pt x="1377432" y="26364"/>
                    <a:pt x="1395637" y="27407"/>
                  </a:cubicBezTo>
                  <a:cubicBezTo>
                    <a:pt x="1422945" y="28998"/>
                    <a:pt x="1450177" y="30767"/>
                    <a:pt x="1477464" y="32453"/>
                  </a:cubicBezTo>
                  <a:cubicBezTo>
                    <a:pt x="1495214" y="33555"/>
                    <a:pt x="1512984" y="34641"/>
                    <a:pt x="1530775" y="35711"/>
                  </a:cubicBezTo>
                  <a:cubicBezTo>
                    <a:pt x="1556170" y="37242"/>
                    <a:pt x="1581465" y="40123"/>
                    <a:pt x="1606553" y="44343"/>
                  </a:cubicBezTo>
                  <a:cubicBezTo>
                    <a:pt x="1638223" y="49332"/>
                    <a:pt x="1669069" y="58599"/>
                    <a:pt x="1698245" y="71893"/>
                  </a:cubicBezTo>
                  <a:cubicBezTo>
                    <a:pt x="1720610" y="82355"/>
                    <a:pt x="1737841" y="96225"/>
                    <a:pt x="1746586" y="115941"/>
                  </a:cubicBezTo>
                  <a:cubicBezTo>
                    <a:pt x="1751205" y="126565"/>
                    <a:pt x="1753883" y="137931"/>
                    <a:pt x="1754492" y="149500"/>
                  </a:cubicBezTo>
                  <a:cubicBezTo>
                    <a:pt x="1755857" y="171040"/>
                    <a:pt x="1757727" y="192559"/>
                    <a:pt x="1758212" y="214098"/>
                  </a:cubicBezTo>
                  <a:cubicBezTo>
                    <a:pt x="1758540" y="229000"/>
                    <a:pt x="1756553" y="243929"/>
                    <a:pt x="1756205" y="258850"/>
                  </a:cubicBezTo>
                  <a:cubicBezTo>
                    <a:pt x="1755796" y="276402"/>
                    <a:pt x="1756273" y="293967"/>
                    <a:pt x="1755946" y="311525"/>
                  </a:cubicBezTo>
                  <a:cubicBezTo>
                    <a:pt x="1755570" y="331937"/>
                    <a:pt x="1758349" y="352193"/>
                    <a:pt x="1759980" y="372503"/>
                  </a:cubicBezTo>
                  <a:cubicBezTo>
                    <a:pt x="1761144" y="389954"/>
                    <a:pt x="1760010" y="407482"/>
                    <a:pt x="1756608" y="424638"/>
                  </a:cubicBezTo>
                  <a:cubicBezTo>
                    <a:pt x="1753085" y="443760"/>
                    <a:pt x="1749287" y="462882"/>
                    <a:pt x="1745214" y="482003"/>
                  </a:cubicBezTo>
                  <a:cubicBezTo>
                    <a:pt x="1741141" y="501152"/>
                    <a:pt x="1733475" y="519355"/>
                    <a:pt x="1722624" y="535647"/>
                  </a:cubicBezTo>
                  <a:cubicBezTo>
                    <a:pt x="1716704" y="544537"/>
                    <a:pt x="1707748" y="550964"/>
                    <a:pt x="1697433" y="553724"/>
                  </a:cubicBezTo>
                  <a:cubicBezTo>
                    <a:pt x="1690712" y="555883"/>
                    <a:pt x="1683815" y="557453"/>
                    <a:pt x="1676822" y="558416"/>
                  </a:cubicBezTo>
                  <a:cubicBezTo>
                    <a:pt x="1657830" y="560526"/>
                    <a:pt x="1638776" y="562405"/>
                    <a:pt x="1619675" y="563634"/>
                  </a:cubicBezTo>
                  <a:cubicBezTo>
                    <a:pt x="1596395" y="565150"/>
                    <a:pt x="1573077" y="566243"/>
                    <a:pt x="1549720" y="566912"/>
                  </a:cubicBezTo>
                  <a:cubicBezTo>
                    <a:pt x="1520364" y="567724"/>
                    <a:pt x="1491043" y="567936"/>
                    <a:pt x="1461687" y="568326"/>
                  </a:cubicBezTo>
                  <a:cubicBezTo>
                    <a:pt x="1442449" y="568592"/>
                    <a:pt x="1423197" y="568933"/>
                    <a:pt x="1403946" y="568844"/>
                  </a:cubicBezTo>
                  <a:cubicBezTo>
                    <a:pt x="1345107" y="568594"/>
                    <a:pt x="1286262" y="568216"/>
                    <a:pt x="1227410" y="567711"/>
                  </a:cubicBezTo>
                  <a:cubicBezTo>
                    <a:pt x="1205284" y="567492"/>
                    <a:pt x="1183158" y="566577"/>
                    <a:pt x="1161059" y="565785"/>
                  </a:cubicBezTo>
                  <a:cubicBezTo>
                    <a:pt x="1140483" y="565054"/>
                    <a:pt x="1119927" y="563921"/>
                    <a:pt x="1099344" y="563245"/>
                  </a:cubicBezTo>
                  <a:cubicBezTo>
                    <a:pt x="1079444" y="562596"/>
                    <a:pt x="1059516" y="562193"/>
                    <a:pt x="1039589" y="561879"/>
                  </a:cubicBezTo>
                  <a:cubicBezTo>
                    <a:pt x="1013845" y="561517"/>
                    <a:pt x="988080" y="561414"/>
                    <a:pt x="962322" y="561100"/>
                  </a:cubicBezTo>
                  <a:cubicBezTo>
                    <a:pt x="952218" y="560977"/>
                    <a:pt x="942121" y="560759"/>
                    <a:pt x="932031" y="560328"/>
                  </a:cubicBezTo>
                  <a:cubicBezTo>
                    <a:pt x="915613" y="559645"/>
                    <a:pt x="899215" y="558689"/>
                    <a:pt x="882796" y="557843"/>
                  </a:cubicBezTo>
                  <a:cubicBezTo>
                    <a:pt x="873825" y="557387"/>
                    <a:pt x="864862" y="556918"/>
                    <a:pt x="855905" y="556436"/>
                  </a:cubicBezTo>
                  <a:cubicBezTo>
                    <a:pt x="836744" y="555393"/>
                    <a:pt x="817588" y="554337"/>
                    <a:pt x="798436" y="553267"/>
                  </a:cubicBezTo>
                  <a:cubicBezTo>
                    <a:pt x="785336" y="552584"/>
                    <a:pt x="772242" y="551901"/>
                    <a:pt x="759141" y="551218"/>
                  </a:cubicBezTo>
                  <a:cubicBezTo>
                    <a:pt x="740121" y="550180"/>
                    <a:pt x="721102" y="549119"/>
                    <a:pt x="702082" y="548036"/>
                  </a:cubicBezTo>
                  <a:cubicBezTo>
                    <a:pt x="689398" y="547353"/>
                    <a:pt x="676713" y="546711"/>
                    <a:pt x="664036" y="545987"/>
                  </a:cubicBezTo>
                  <a:cubicBezTo>
                    <a:pt x="646818" y="544969"/>
                    <a:pt x="629608" y="543870"/>
                    <a:pt x="612404" y="542818"/>
                  </a:cubicBezTo>
                  <a:lnTo>
                    <a:pt x="578953" y="540769"/>
                  </a:lnTo>
                  <a:cubicBezTo>
                    <a:pt x="561885" y="539718"/>
                    <a:pt x="544818" y="538632"/>
                    <a:pt x="527751" y="537614"/>
                  </a:cubicBezTo>
                  <a:cubicBezTo>
                    <a:pt x="515463" y="536884"/>
                    <a:pt x="503215" y="536248"/>
                    <a:pt x="490968" y="535511"/>
                  </a:cubicBezTo>
                  <a:cubicBezTo>
                    <a:pt x="474857" y="534521"/>
                    <a:pt x="458752" y="533428"/>
                    <a:pt x="442647" y="532444"/>
                  </a:cubicBezTo>
                  <a:cubicBezTo>
                    <a:pt x="430359" y="531686"/>
                    <a:pt x="418071" y="531208"/>
                    <a:pt x="405857" y="530286"/>
                  </a:cubicBezTo>
                  <a:cubicBezTo>
                    <a:pt x="384974" y="528736"/>
                    <a:pt x="364084" y="527152"/>
                    <a:pt x="343255" y="525178"/>
                  </a:cubicBezTo>
                  <a:cubicBezTo>
                    <a:pt x="326830" y="523621"/>
                    <a:pt x="310390" y="521859"/>
                    <a:pt x="294149" y="519428"/>
                  </a:cubicBezTo>
                  <a:cubicBezTo>
                    <a:pt x="274111" y="515774"/>
                    <a:pt x="253753" y="514173"/>
                    <a:pt x="233390" y="514647"/>
                  </a:cubicBezTo>
                  <a:cubicBezTo>
                    <a:pt x="227464" y="514968"/>
                    <a:pt x="221470" y="514818"/>
                    <a:pt x="215517" y="514647"/>
                  </a:cubicBezTo>
                  <a:cubicBezTo>
                    <a:pt x="210139" y="514659"/>
                    <a:pt x="204765" y="514308"/>
                    <a:pt x="199433" y="513596"/>
                  </a:cubicBezTo>
                  <a:cubicBezTo>
                    <a:pt x="188510" y="511820"/>
                    <a:pt x="177683" y="509683"/>
                    <a:pt x="166883" y="507449"/>
                  </a:cubicBezTo>
                  <a:cubicBezTo>
                    <a:pt x="151679" y="504328"/>
                    <a:pt x="136203" y="501720"/>
                    <a:pt x="121484" y="497526"/>
                  </a:cubicBezTo>
                  <a:cubicBezTo>
                    <a:pt x="108981" y="493768"/>
                    <a:pt x="96760" y="489129"/>
                    <a:pt x="84913" y="483643"/>
                  </a:cubicBezTo>
                  <a:cubicBezTo>
                    <a:pt x="65422" y="475004"/>
                    <a:pt x="46389" y="465729"/>
                    <a:pt x="27191" y="456653"/>
                  </a:cubicBezTo>
                  <a:cubicBezTo>
                    <a:pt x="25249" y="455693"/>
                    <a:pt x="23417" y="454523"/>
                    <a:pt x="21730" y="453164"/>
                  </a:cubicBezTo>
                  <a:cubicBezTo>
                    <a:pt x="13149" y="446478"/>
                    <a:pt x="4478" y="439799"/>
                    <a:pt x="2205" y="429842"/>
                  </a:cubicBezTo>
                  <a:cubicBezTo>
                    <a:pt x="1290" y="426133"/>
                    <a:pt x="710" y="422384"/>
                    <a:pt x="0" y="418628"/>
                  </a:cubicBezTo>
                  <a:close/>
                </a:path>
              </a:pathLst>
            </a:custGeom>
            <a:solidFill>
              <a:srgbClr val="F192B4"/>
            </a:solidFill>
            <a:ln w="6793" cap="flat">
              <a:noFill/>
              <a:prstDash val="solid"/>
              <a:miter/>
            </a:ln>
          </p:spPr>
          <p:txBody>
            <a:bodyPr rtlCol="0" anchor="ctr"/>
            <a:lstStyle/>
            <a:p>
              <a:endParaRPr lang="en-US"/>
            </a:p>
          </p:txBody>
        </p:sp>
        <p:sp>
          <p:nvSpPr>
            <p:cNvPr id="25" name="Text Placeholder 41">
              <a:extLst>
                <a:ext uri="{FF2B5EF4-FFF2-40B4-BE49-F238E27FC236}">
                  <a16:creationId xmlns:a16="http://schemas.microsoft.com/office/drawing/2014/main" id="{A87EB243-9BE4-4209-9B1D-ED388C43622D}"/>
                </a:ext>
              </a:extLst>
            </p:cNvPr>
            <p:cNvSpPr txBox="1">
              <a:spLocks/>
            </p:cNvSpPr>
            <p:nvPr/>
          </p:nvSpPr>
          <p:spPr>
            <a:xfrm>
              <a:off x="5050154" y="4842724"/>
              <a:ext cx="2105613" cy="293377"/>
            </a:xfrm>
            <a:prstGeom prst="rect">
              <a:avLst/>
            </a:prstGeom>
            <a:noFill/>
          </p:spPr>
          <p:txBody>
            <a:bodyPr anchor="ctr" anchorCtr="0">
              <a:noAutofit/>
            </a:bodyPr>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a:t>Pairs</a:t>
              </a:r>
            </a:p>
          </p:txBody>
        </p:sp>
        <p:pic>
          <p:nvPicPr>
            <p:cNvPr id="26" name="Picture 25" descr="Pairs character icon">
              <a:extLst>
                <a:ext uri="{FF2B5EF4-FFF2-40B4-BE49-F238E27FC236}">
                  <a16:creationId xmlns:a16="http://schemas.microsoft.com/office/drawing/2014/main" id="{2B9792FD-063F-46D6-BFA7-7F3857839565}"/>
                </a:ext>
              </a:extLst>
            </p:cNvPr>
            <p:cNvPicPr>
              <a:picLocks noChangeAspect="1"/>
            </p:cNvPicPr>
            <p:nvPr/>
          </p:nvPicPr>
          <p:blipFill>
            <a:blip r:embed="rId6"/>
            <a:stretch>
              <a:fillRect/>
            </a:stretch>
          </p:blipFill>
          <p:spPr>
            <a:xfrm>
              <a:off x="4496252" y="5103319"/>
              <a:ext cx="3304436" cy="1754681"/>
            </a:xfrm>
            <a:prstGeom prst="rect">
              <a:avLst/>
            </a:prstGeom>
          </p:spPr>
        </p:pic>
      </p:grpSp>
      <p:pic>
        <p:nvPicPr>
          <p:cNvPr id="5" name="Content Placeholder 4" descr="An image of a worksheet with different types of gravestones and tombstones">
            <a:extLst>
              <a:ext uri="{FF2B5EF4-FFF2-40B4-BE49-F238E27FC236}">
                <a16:creationId xmlns:a16="http://schemas.microsoft.com/office/drawing/2014/main" id="{4B13EFD9-021B-4720-14AA-0B9385FAE388}"/>
              </a:ext>
            </a:extLst>
          </p:cNvPr>
          <p:cNvPicPr>
            <a:picLocks noGrp="1" noChangeAspect="1"/>
          </p:cNvPicPr>
          <p:nvPr>
            <p:ph idx="10"/>
          </p:nvPr>
        </p:nvPicPr>
        <p:blipFill>
          <a:blip r:embed="rId7"/>
          <a:stretch>
            <a:fillRect/>
          </a:stretch>
        </p:blipFill>
        <p:spPr>
          <a:xfrm>
            <a:off x="7843520" y="1470024"/>
            <a:ext cx="3550931" cy="5022850"/>
          </a:xfrm>
        </p:spPr>
      </p:pic>
    </p:spTree>
    <p:extLst>
      <p:ext uri="{BB962C8B-B14F-4D97-AF65-F5344CB8AC3E}">
        <p14:creationId xmlns:p14="http://schemas.microsoft.com/office/powerpoint/2010/main" val="2888768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HistoricEngland-Colours">
      <a:dk1>
        <a:srgbClr val="000000"/>
      </a:dk1>
      <a:lt1>
        <a:srgbClr val="FFFFFF"/>
      </a:lt1>
      <a:dk2>
        <a:srgbClr val="1F497D"/>
      </a:dk2>
      <a:lt2>
        <a:srgbClr val="EEECE1"/>
      </a:lt2>
      <a:accent1>
        <a:srgbClr val="65B9E3"/>
      </a:accent1>
      <a:accent2>
        <a:srgbClr val="F192B3"/>
      </a:accent2>
      <a:accent3>
        <a:srgbClr val="7FB5A9"/>
      </a:accent3>
      <a:accent4>
        <a:srgbClr val="F5C946"/>
      </a:accent4>
      <a:accent5>
        <a:srgbClr val="A761FF"/>
      </a:accent5>
      <a:accent6>
        <a:srgbClr val="F18C5C"/>
      </a:accent6>
      <a:hlink>
        <a:srgbClr val="32A2DB"/>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3cb168fb-557d-4aff-aaa1-591c64e5f6f0">
      <UserInfo>
        <DisplayName>Horsley, Daisy</DisplayName>
        <AccountId>21</AccountId>
        <AccountType/>
      </UserInfo>
      <UserInfo>
        <DisplayName>Angel, Victoria</DisplayName>
        <AccountId>24</AccountId>
        <AccountType/>
      </UserInfo>
    </SharedWithUsers>
    <_activity xmlns="be30f734-6a04-496a-ba73-5e5e8d7e44d2"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E6E8938743425438F2EDCFC960B8DB1" ma:contentTypeVersion="15" ma:contentTypeDescription="Create a new document." ma:contentTypeScope="" ma:versionID="b874dd9b998a3b814aeccda84769c1ef">
  <xsd:schema xmlns:xsd="http://www.w3.org/2001/XMLSchema" xmlns:xs="http://www.w3.org/2001/XMLSchema" xmlns:p="http://schemas.microsoft.com/office/2006/metadata/properties" xmlns:ns3="3cb168fb-557d-4aff-aaa1-591c64e5f6f0" xmlns:ns4="be30f734-6a04-496a-ba73-5e5e8d7e44d2" targetNamespace="http://schemas.microsoft.com/office/2006/metadata/properties" ma:root="true" ma:fieldsID="bc6165daa2a6fe768080225ad7a2e212" ns3:_="" ns4:_="">
    <xsd:import namespace="3cb168fb-557d-4aff-aaa1-591c64e5f6f0"/>
    <xsd:import namespace="be30f734-6a04-496a-ba73-5e5e8d7e44d2"/>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OCR" minOccurs="0"/>
                <xsd:element ref="ns4:MediaServiceGenerationTime" minOccurs="0"/>
                <xsd:element ref="ns4:MediaServiceEventHashCode" minOccurs="0"/>
                <xsd:element ref="ns4:MediaServiceAutoKeyPoints" minOccurs="0"/>
                <xsd:element ref="ns4:MediaServiceKeyPoints" minOccurs="0"/>
                <xsd:element ref="ns4:MediaServiceDateTaken" minOccurs="0"/>
                <xsd:element ref="ns4:MediaServiceLocation" minOccurs="0"/>
                <xsd:element ref="ns4:MediaLengthInSeconds" minOccurs="0"/>
                <xsd:element ref="ns4: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cb168fb-557d-4aff-aaa1-591c64e5f6f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e30f734-6a04-496a-ba73-5e5e8d7e44d2"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DateTaken" ma:index="19" nillable="true" ma:displayName="MediaServiceDateTaken" ma:hidden="true" ma:internalName="MediaServiceDateTaken"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MediaLengthInSeconds" ma:index="21" nillable="true" ma:displayName="Length (seconds)" ma:internalName="MediaLengthInSeconds" ma:readOnly="true">
      <xsd:simpleType>
        <xsd:restriction base="dms:Unknown"/>
      </xsd:simpleType>
    </xsd:element>
    <xsd:element name="_activity" ma:index="22" nillable="true" ma:displayName="_activity" ma:hidden="true" ma:internalName="_activity">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16D2E43-4F90-40BF-B410-9AF81C15F411}">
  <ds:schemaRefs>
    <ds:schemaRef ds:uri="3cb168fb-557d-4aff-aaa1-591c64e5f6f0"/>
    <ds:schemaRef ds:uri="be30f734-6a04-496a-ba73-5e5e8d7e44d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8921F565-DE58-4D2E-B103-5CB618AE7BD9}">
  <ds:schemaRefs>
    <ds:schemaRef ds:uri="http://schemas.microsoft.com/sharepoint/v3/contenttype/forms"/>
  </ds:schemaRefs>
</ds:datastoreItem>
</file>

<file path=customXml/itemProps3.xml><?xml version="1.0" encoding="utf-8"?>
<ds:datastoreItem xmlns:ds="http://schemas.openxmlformats.org/officeDocument/2006/customXml" ds:itemID="{C904DFA7-9813-4078-BFF1-CD3E0309C097}">
  <ds:schemaRefs>
    <ds:schemaRef ds:uri="3cb168fb-557d-4aff-aaa1-591c64e5f6f0"/>
    <ds:schemaRef ds:uri="be30f734-6a04-496a-ba73-5e5e8d7e44d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0</TotalTime>
  <Words>4407</Words>
  <Application>Microsoft Office PowerPoint</Application>
  <PresentationFormat>Widescreen</PresentationFormat>
  <Paragraphs>728</Paragraphs>
  <Slides>61</Slides>
  <Notes>50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61</vt:i4>
      </vt:variant>
    </vt:vector>
  </HeadingPairs>
  <TitlesOfParts>
    <vt:vector size="66" baseType="lpstr">
      <vt:lpstr>Arial</vt:lpstr>
      <vt:lpstr>Calibri</vt:lpstr>
      <vt:lpstr>Helvetica</vt:lpstr>
      <vt:lpstr>Source Sans Pro Bold</vt:lpstr>
      <vt:lpstr>Office Theme</vt:lpstr>
      <vt:lpstr>What can we learn by investigating our local cemetery or churchyard?</vt:lpstr>
      <vt:lpstr>What can we learn by investigating our local cemetery or churchyard? </vt:lpstr>
      <vt:lpstr>How to use this PPT</vt:lpstr>
      <vt:lpstr>Different types of burial ground</vt:lpstr>
      <vt:lpstr>What do we need to know or find out before visiting our local burial ground?</vt:lpstr>
      <vt:lpstr>Different types of grave markers</vt:lpstr>
      <vt:lpstr>Different shapes of grave markers 1</vt:lpstr>
      <vt:lpstr>Different shapes of grave markers 2</vt:lpstr>
      <vt:lpstr>Matching activity: Grave markers</vt:lpstr>
      <vt:lpstr>Types of memorials &amp; monuments 1</vt:lpstr>
      <vt:lpstr>Types of memorials &amp; monuments 2</vt:lpstr>
      <vt:lpstr>Types of memorial blank worksheet</vt:lpstr>
      <vt:lpstr>Types of memorials &amp; monuments – print out</vt:lpstr>
      <vt:lpstr>Types of memorials &amp; monuments worksheet 2</vt:lpstr>
      <vt:lpstr>Types of memorials &amp; monuments worksheet with answers</vt:lpstr>
      <vt:lpstr>Can you match the description to the memorial?  Feeling inspired?   Have a go at writing your own descriptions first!</vt:lpstr>
      <vt:lpstr>Types of memorials &amp; monuments - answers</vt:lpstr>
      <vt:lpstr>Head out to investigate… 1</vt:lpstr>
      <vt:lpstr>Learn to ‘read’ memorials 1</vt:lpstr>
      <vt:lpstr>Learn to ‘read’ memorials 2</vt:lpstr>
      <vt:lpstr>What is each image of?</vt:lpstr>
      <vt:lpstr>Learn to ‘read’ memorials 3</vt:lpstr>
      <vt:lpstr>Learn to ‘read’ memorials 4</vt:lpstr>
      <vt:lpstr>Can you match the meaning to each image 1</vt:lpstr>
      <vt:lpstr>Can you match the meaning to each image 2</vt:lpstr>
      <vt:lpstr>Can you match the meaning to each image 3</vt:lpstr>
      <vt:lpstr>Can you match the meaning to each image 4</vt:lpstr>
      <vt:lpstr>Can you match the meaning to each image – Answers 1</vt:lpstr>
      <vt:lpstr>Learn to ‘read’ memorials 5</vt:lpstr>
      <vt:lpstr>Can you match the meaning to each image 5</vt:lpstr>
      <vt:lpstr>Can you match the meaning to each image 6</vt:lpstr>
      <vt:lpstr>Can you match the meaning to each image 7</vt:lpstr>
      <vt:lpstr>Can you match the meaning to each image 8</vt:lpstr>
      <vt:lpstr>Can you match the meaning to each image – Answers 2</vt:lpstr>
      <vt:lpstr>Symbolism in burial grounds 1</vt:lpstr>
      <vt:lpstr>Colour image of two pedestal tombs</vt:lpstr>
      <vt:lpstr>Black and white image of two pedestal tombs</vt:lpstr>
      <vt:lpstr>Which memorial types &amp; symbols can you see?</vt:lpstr>
      <vt:lpstr>Symbolism in burial grounds 2</vt:lpstr>
      <vt:lpstr>Pedestal tomb square of inference</vt:lpstr>
      <vt:lpstr>Pedestal tomb square of inference – print out</vt:lpstr>
      <vt:lpstr>Colour pedestal tomb image</vt:lpstr>
      <vt:lpstr>Black and white pedestal tomb image</vt:lpstr>
      <vt:lpstr>Which memorial types &amp; symbols did you see?</vt:lpstr>
      <vt:lpstr>Head out to investigate… 2</vt:lpstr>
      <vt:lpstr>What can we learn about the people buried here?</vt:lpstr>
      <vt:lpstr>Gravestone Recording Form</vt:lpstr>
      <vt:lpstr>Gravestone Analysis Form</vt:lpstr>
      <vt:lpstr>What can and can’t a graveyard tell us? 1</vt:lpstr>
      <vt:lpstr>What can and can’t a graveyard tell us? 2</vt:lpstr>
      <vt:lpstr>How significant is our local burial ground? 1</vt:lpstr>
      <vt:lpstr>How significant is our local burial ground? 2</vt:lpstr>
      <vt:lpstr>How significant is our local burial ground? 3</vt:lpstr>
      <vt:lpstr>Describe or sketch a listed grave marker to add a ‘Missing Piece’</vt:lpstr>
      <vt:lpstr>How significant is our local burial ground? 4</vt:lpstr>
      <vt:lpstr>How significant is our local burial ground? 5</vt:lpstr>
      <vt:lpstr>Looking at Inscriptions</vt:lpstr>
      <vt:lpstr>Before your visit: Find a Commonwealth War Grave</vt:lpstr>
      <vt:lpstr>On your visit:  Find a Commonwealth War Grave 1</vt:lpstr>
      <vt:lpstr>On your visit:  Find a Commonwealth War Grave 2</vt:lpstr>
      <vt:lpstr>After your visit: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Cheese, Emily-Ann</dc:creator>
  <cp:lastModifiedBy>McHarg, Catherine</cp:lastModifiedBy>
  <cp:revision>1</cp:revision>
  <dcterms:created xsi:type="dcterms:W3CDTF">2022-11-29T11:24:41Z</dcterms:created>
  <dcterms:modified xsi:type="dcterms:W3CDTF">2024-12-09T09:18:58Z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0x010100AE6E8938743425438F2EDCFC960B8DB1</vt:lpwstr>
  </property>
  <property fmtid="{D5CDD505-2E9C-101B-9397-08002B2CF9AE}" pid="3" name="MediaServiceImageTags">
    <vt:lpwstr/>
  </property>
</Properties>
</file>