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6"/>
  </p:notesMasterIdLst>
  <p:handoutMasterIdLst>
    <p:handoutMasterId r:id="rId67"/>
  </p:handoutMasterIdLst>
  <p:sldIdLst>
    <p:sldId id="362" r:id="rId5"/>
    <p:sldId id="363" r:id="rId6"/>
    <p:sldId id="419" r:id="rId7"/>
    <p:sldId id="364" r:id="rId8"/>
    <p:sldId id="365" r:id="rId9"/>
    <p:sldId id="366" r:id="rId10"/>
    <p:sldId id="367" r:id="rId11"/>
    <p:sldId id="368" r:id="rId12"/>
    <p:sldId id="369" r:id="rId13"/>
    <p:sldId id="370" r:id="rId14"/>
    <p:sldId id="371" r:id="rId15"/>
    <p:sldId id="372" r:id="rId16"/>
    <p:sldId id="373" r:id="rId17"/>
    <p:sldId id="420" r:id="rId18"/>
    <p:sldId id="375" r:id="rId19"/>
    <p:sldId id="376" r:id="rId20"/>
    <p:sldId id="377" r:id="rId21"/>
    <p:sldId id="378" r:id="rId22"/>
    <p:sldId id="379" r:id="rId23"/>
    <p:sldId id="380" r:id="rId24"/>
    <p:sldId id="381" r:id="rId25"/>
    <p:sldId id="382" r:id="rId26"/>
    <p:sldId id="383" r:id="rId27"/>
    <p:sldId id="385" r:id="rId28"/>
    <p:sldId id="384" r:id="rId29"/>
    <p:sldId id="421" r:id="rId30"/>
    <p:sldId id="423" r:id="rId31"/>
    <p:sldId id="386" r:id="rId32"/>
    <p:sldId id="387" r:id="rId33"/>
    <p:sldId id="388" r:id="rId34"/>
    <p:sldId id="389" r:id="rId35"/>
    <p:sldId id="390" r:id="rId36"/>
    <p:sldId id="391" r:id="rId37"/>
    <p:sldId id="392" r:id="rId38"/>
    <p:sldId id="393" r:id="rId39"/>
    <p:sldId id="394" r:id="rId40"/>
    <p:sldId id="395" r:id="rId41"/>
    <p:sldId id="396" r:id="rId42"/>
    <p:sldId id="397" r:id="rId43"/>
    <p:sldId id="398" r:id="rId44"/>
    <p:sldId id="399" r:id="rId45"/>
    <p:sldId id="400" r:id="rId46"/>
    <p:sldId id="401" r:id="rId47"/>
    <p:sldId id="402" r:id="rId48"/>
    <p:sldId id="403" r:id="rId49"/>
    <p:sldId id="404" r:id="rId50"/>
    <p:sldId id="405" r:id="rId51"/>
    <p:sldId id="406" r:id="rId52"/>
    <p:sldId id="407" r:id="rId53"/>
    <p:sldId id="408" r:id="rId54"/>
    <p:sldId id="409" r:id="rId55"/>
    <p:sldId id="410" r:id="rId56"/>
    <p:sldId id="411" r:id="rId57"/>
    <p:sldId id="412" r:id="rId58"/>
    <p:sldId id="413" r:id="rId59"/>
    <p:sldId id="414" r:id="rId60"/>
    <p:sldId id="415" r:id="rId61"/>
    <p:sldId id="416" r:id="rId62"/>
    <p:sldId id="417" r:id="rId63"/>
    <p:sldId id="422" r:id="rId64"/>
    <p:sldId id="418"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AA62C"/>
    <a:srgbClr val="ADD0F0"/>
    <a:srgbClr val="F5C946"/>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33D459-A1D3-4159-A57E-2E45C2F9BEAB}" v="83" dt="2024-10-31T15:41:50.7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86395"/>
  </p:normalViewPr>
  <p:slideViewPr>
    <p:cSldViewPr snapToGrid="0">
      <p:cViewPr varScale="1">
        <p:scale>
          <a:sx n="94" d="100"/>
          <a:sy n="94" d="100"/>
        </p:scale>
        <p:origin x="1158" y="90"/>
      </p:cViewPr>
      <p:guideLst>
        <p:guide orient="horz" pos="4110"/>
        <p:guide pos="3749"/>
      </p:guideLst>
    </p:cSldViewPr>
  </p:slideViewPr>
  <p:outlineViewPr>
    <p:cViewPr>
      <p:scale>
        <a:sx n="33" d="100"/>
        <a:sy n="33" d="100"/>
      </p:scale>
      <p:origin x="0" y="-1098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8333D459-A1D3-4159-A57E-2E45C2F9BEAB}"/>
    <pc:docChg chg="undo redo custSel addSld delSld modSld sldOrd modMainMaster">
      <pc:chgData name="McHarg, Catherine" userId="88b8f76c-9ae3-4745-88eb-fe0667a22af5" providerId="ADAL" clId="{8333D459-A1D3-4159-A57E-2E45C2F9BEAB}" dt="2024-10-31T15:42:33.843" v="1719" actId="20577"/>
      <pc:docMkLst>
        <pc:docMk/>
      </pc:docMkLst>
      <pc:sldChg chg="del">
        <pc:chgData name="McHarg, Catherine" userId="88b8f76c-9ae3-4745-88eb-fe0667a22af5" providerId="ADAL" clId="{8333D459-A1D3-4159-A57E-2E45C2F9BEAB}" dt="2024-10-31T13:57:48.826" v="1276" actId="47"/>
        <pc:sldMkLst>
          <pc:docMk/>
          <pc:sldMk cId="602609153" sldId="283"/>
        </pc:sldMkLst>
      </pc:sldChg>
      <pc:sldChg chg="del">
        <pc:chgData name="McHarg, Catherine" userId="88b8f76c-9ae3-4745-88eb-fe0667a22af5" providerId="ADAL" clId="{8333D459-A1D3-4159-A57E-2E45C2F9BEAB}" dt="2024-10-31T13:57:48.826" v="1276" actId="47"/>
        <pc:sldMkLst>
          <pc:docMk/>
          <pc:sldMk cId="2353640299" sldId="285"/>
        </pc:sldMkLst>
      </pc:sldChg>
      <pc:sldChg chg="del">
        <pc:chgData name="McHarg, Catherine" userId="88b8f76c-9ae3-4745-88eb-fe0667a22af5" providerId="ADAL" clId="{8333D459-A1D3-4159-A57E-2E45C2F9BEAB}" dt="2024-10-31T13:57:48.826" v="1276" actId="47"/>
        <pc:sldMkLst>
          <pc:docMk/>
          <pc:sldMk cId="333057673" sldId="286"/>
        </pc:sldMkLst>
      </pc:sldChg>
      <pc:sldChg chg="del">
        <pc:chgData name="McHarg, Catherine" userId="88b8f76c-9ae3-4745-88eb-fe0667a22af5" providerId="ADAL" clId="{8333D459-A1D3-4159-A57E-2E45C2F9BEAB}" dt="2024-10-31T13:57:48.826" v="1276" actId="47"/>
        <pc:sldMkLst>
          <pc:docMk/>
          <pc:sldMk cId="708060320" sldId="287"/>
        </pc:sldMkLst>
      </pc:sldChg>
      <pc:sldChg chg="del">
        <pc:chgData name="McHarg, Catherine" userId="88b8f76c-9ae3-4745-88eb-fe0667a22af5" providerId="ADAL" clId="{8333D459-A1D3-4159-A57E-2E45C2F9BEAB}" dt="2024-10-31T13:57:48.826" v="1276" actId="47"/>
        <pc:sldMkLst>
          <pc:docMk/>
          <pc:sldMk cId="359891337" sldId="289"/>
        </pc:sldMkLst>
      </pc:sldChg>
      <pc:sldChg chg="del">
        <pc:chgData name="McHarg, Catherine" userId="88b8f76c-9ae3-4745-88eb-fe0667a22af5" providerId="ADAL" clId="{8333D459-A1D3-4159-A57E-2E45C2F9BEAB}" dt="2024-10-31T13:57:48.826" v="1276" actId="47"/>
        <pc:sldMkLst>
          <pc:docMk/>
          <pc:sldMk cId="1958285999" sldId="291"/>
        </pc:sldMkLst>
      </pc:sldChg>
      <pc:sldChg chg="del">
        <pc:chgData name="McHarg, Catherine" userId="88b8f76c-9ae3-4745-88eb-fe0667a22af5" providerId="ADAL" clId="{8333D459-A1D3-4159-A57E-2E45C2F9BEAB}" dt="2024-10-31T13:57:48.826" v="1276" actId="47"/>
        <pc:sldMkLst>
          <pc:docMk/>
          <pc:sldMk cId="2076478782" sldId="292"/>
        </pc:sldMkLst>
      </pc:sldChg>
      <pc:sldChg chg="del">
        <pc:chgData name="McHarg, Catherine" userId="88b8f76c-9ae3-4745-88eb-fe0667a22af5" providerId="ADAL" clId="{8333D459-A1D3-4159-A57E-2E45C2F9BEAB}" dt="2024-10-31T13:57:48.826" v="1276" actId="47"/>
        <pc:sldMkLst>
          <pc:docMk/>
          <pc:sldMk cId="1668708215" sldId="309"/>
        </pc:sldMkLst>
      </pc:sldChg>
      <pc:sldChg chg="del">
        <pc:chgData name="McHarg, Catherine" userId="88b8f76c-9ae3-4745-88eb-fe0667a22af5" providerId="ADAL" clId="{8333D459-A1D3-4159-A57E-2E45C2F9BEAB}" dt="2024-10-31T13:57:48.826" v="1276" actId="47"/>
        <pc:sldMkLst>
          <pc:docMk/>
          <pc:sldMk cId="2605245185" sldId="310"/>
        </pc:sldMkLst>
      </pc:sldChg>
      <pc:sldChg chg="del">
        <pc:chgData name="McHarg, Catherine" userId="88b8f76c-9ae3-4745-88eb-fe0667a22af5" providerId="ADAL" clId="{8333D459-A1D3-4159-A57E-2E45C2F9BEAB}" dt="2024-10-31T13:57:48.826" v="1276" actId="47"/>
        <pc:sldMkLst>
          <pc:docMk/>
          <pc:sldMk cId="2739499449" sldId="343"/>
        </pc:sldMkLst>
      </pc:sldChg>
      <pc:sldChg chg="del">
        <pc:chgData name="McHarg, Catherine" userId="88b8f76c-9ae3-4745-88eb-fe0667a22af5" providerId="ADAL" clId="{8333D459-A1D3-4159-A57E-2E45C2F9BEAB}" dt="2024-10-31T13:57:48.826" v="1276" actId="47"/>
        <pc:sldMkLst>
          <pc:docMk/>
          <pc:sldMk cId="659483176" sldId="356"/>
        </pc:sldMkLst>
      </pc:sldChg>
      <pc:sldChg chg="del">
        <pc:chgData name="McHarg, Catherine" userId="88b8f76c-9ae3-4745-88eb-fe0667a22af5" providerId="ADAL" clId="{8333D459-A1D3-4159-A57E-2E45C2F9BEAB}" dt="2024-10-31T13:57:48.826" v="1276" actId="47"/>
        <pc:sldMkLst>
          <pc:docMk/>
          <pc:sldMk cId="1693127398" sldId="358"/>
        </pc:sldMkLst>
      </pc:sldChg>
      <pc:sldChg chg="del">
        <pc:chgData name="McHarg, Catherine" userId="88b8f76c-9ae3-4745-88eb-fe0667a22af5" providerId="ADAL" clId="{8333D459-A1D3-4159-A57E-2E45C2F9BEAB}" dt="2024-10-31T13:57:48.826" v="1276" actId="47"/>
        <pc:sldMkLst>
          <pc:docMk/>
          <pc:sldMk cId="3850329531" sldId="360"/>
        </pc:sldMkLst>
      </pc:sldChg>
      <pc:sldChg chg="del">
        <pc:chgData name="McHarg, Catherine" userId="88b8f76c-9ae3-4745-88eb-fe0667a22af5" providerId="ADAL" clId="{8333D459-A1D3-4159-A57E-2E45C2F9BEAB}" dt="2024-10-31T13:57:48.826" v="1276" actId="47"/>
        <pc:sldMkLst>
          <pc:docMk/>
          <pc:sldMk cId="825104220" sldId="361"/>
        </pc:sldMkLst>
      </pc:sldChg>
      <pc:sldChg chg="modSp mod">
        <pc:chgData name="McHarg, Catherine" userId="88b8f76c-9ae3-4745-88eb-fe0667a22af5" providerId="ADAL" clId="{8333D459-A1D3-4159-A57E-2E45C2F9BEAB}" dt="2024-10-31T11:19:33.836" v="380" actId="14100"/>
        <pc:sldMkLst>
          <pc:docMk/>
          <pc:sldMk cId="1209490991" sldId="368"/>
        </pc:sldMkLst>
        <pc:spChg chg="mod">
          <ac:chgData name="McHarg, Catherine" userId="88b8f76c-9ae3-4745-88eb-fe0667a22af5" providerId="ADAL" clId="{8333D459-A1D3-4159-A57E-2E45C2F9BEAB}" dt="2024-10-31T11:19:07.996" v="376" actId="1076"/>
          <ac:spMkLst>
            <pc:docMk/>
            <pc:sldMk cId="1209490991" sldId="368"/>
            <ac:spMk id="2" creationId="{ADC67F3C-4BBD-4E82-4719-76E83CC251D9}"/>
          </ac:spMkLst>
        </pc:spChg>
        <pc:picChg chg="mod">
          <ac:chgData name="McHarg, Catherine" userId="88b8f76c-9ae3-4745-88eb-fe0667a22af5" providerId="ADAL" clId="{8333D459-A1D3-4159-A57E-2E45C2F9BEAB}" dt="2024-10-31T11:19:33.836" v="380" actId="14100"/>
          <ac:picMkLst>
            <pc:docMk/>
            <pc:sldMk cId="1209490991" sldId="368"/>
            <ac:picMk id="3" creationId="{477BAB66-1E1E-448F-76DA-E4B696A90329}"/>
          </ac:picMkLst>
        </pc:picChg>
        <pc:picChg chg="mod">
          <ac:chgData name="McHarg, Catherine" userId="88b8f76c-9ae3-4745-88eb-fe0667a22af5" providerId="ADAL" clId="{8333D459-A1D3-4159-A57E-2E45C2F9BEAB}" dt="2024-10-31T11:19:33.836" v="380" actId="14100"/>
          <ac:picMkLst>
            <pc:docMk/>
            <pc:sldMk cId="1209490991" sldId="368"/>
            <ac:picMk id="7" creationId="{0B2FE475-75CC-EBB7-0B2E-CB94CB812A7E}"/>
          </ac:picMkLst>
        </pc:picChg>
      </pc:sldChg>
      <pc:sldChg chg="addSp delSp modSp mod">
        <pc:chgData name="McHarg, Catherine" userId="88b8f76c-9ae3-4745-88eb-fe0667a22af5" providerId="ADAL" clId="{8333D459-A1D3-4159-A57E-2E45C2F9BEAB}" dt="2024-10-31T15:37:41.943" v="1679" actId="13244"/>
        <pc:sldMkLst>
          <pc:docMk/>
          <pc:sldMk cId="467778929" sldId="369"/>
        </pc:sldMkLst>
        <pc:spChg chg="del">
          <ac:chgData name="McHarg, Catherine" userId="88b8f76c-9ae3-4745-88eb-fe0667a22af5" providerId="ADAL" clId="{8333D459-A1D3-4159-A57E-2E45C2F9BEAB}" dt="2024-10-31T11:20:24.466" v="387" actId="478"/>
          <ac:spMkLst>
            <pc:docMk/>
            <pc:sldMk cId="467778929" sldId="369"/>
            <ac:spMk id="2" creationId="{ADC67F3C-4BBD-4E82-4719-76E83CC251D9}"/>
          </ac:spMkLst>
        </pc:spChg>
        <pc:spChg chg="add mod">
          <ac:chgData name="McHarg, Catherine" userId="88b8f76c-9ae3-4745-88eb-fe0667a22af5" providerId="ADAL" clId="{8333D459-A1D3-4159-A57E-2E45C2F9BEAB}" dt="2024-10-31T15:37:41.943" v="1679" actId="13244"/>
          <ac:spMkLst>
            <pc:docMk/>
            <pc:sldMk cId="467778929" sldId="369"/>
            <ac:spMk id="3" creationId="{969827D2-D5AE-1936-B167-11088701A0C0}"/>
          </ac:spMkLst>
        </pc:spChg>
        <pc:spChg chg="add del mod">
          <ac:chgData name="McHarg, Catherine" userId="88b8f76c-9ae3-4745-88eb-fe0667a22af5" providerId="ADAL" clId="{8333D459-A1D3-4159-A57E-2E45C2F9BEAB}" dt="2024-10-31T11:20:27.416" v="388" actId="478"/>
          <ac:spMkLst>
            <pc:docMk/>
            <pc:sldMk cId="467778929" sldId="369"/>
            <ac:spMk id="6" creationId="{42DC6D42-A701-EFF7-B04B-70F2E0E85CA2}"/>
          </ac:spMkLst>
        </pc:spChg>
        <pc:picChg chg="mod">
          <ac:chgData name="McHarg, Catherine" userId="88b8f76c-9ae3-4745-88eb-fe0667a22af5" providerId="ADAL" clId="{8333D459-A1D3-4159-A57E-2E45C2F9BEAB}" dt="2024-10-31T11:21:02.737" v="393" actId="14100"/>
          <ac:picMkLst>
            <pc:docMk/>
            <pc:sldMk cId="467778929" sldId="369"/>
            <ac:picMk id="4" creationId="{BA352C82-F879-F1A1-BFEC-1329BC53A918}"/>
          </ac:picMkLst>
        </pc:picChg>
        <pc:picChg chg="mod">
          <ac:chgData name="McHarg, Catherine" userId="88b8f76c-9ae3-4745-88eb-fe0667a22af5" providerId="ADAL" clId="{8333D459-A1D3-4159-A57E-2E45C2F9BEAB}" dt="2024-10-31T11:21:02.737" v="393" actId="14100"/>
          <ac:picMkLst>
            <pc:docMk/>
            <pc:sldMk cId="467778929" sldId="369"/>
            <ac:picMk id="7" creationId="{0B2FE475-75CC-EBB7-0B2E-CB94CB812A7E}"/>
          </ac:picMkLst>
        </pc:picChg>
      </pc:sldChg>
      <pc:sldChg chg="modSp mod modNotesTx">
        <pc:chgData name="McHarg, Catherine" userId="88b8f76c-9ae3-4745-88eb-fe0667a22af5" providerId="ADAL" clId="{8333D459-A1D3-4159-A57E-2E45C2F9BEAB}" dt="2024-10-31T15:31:33.626" v="1652" actId="20577"/>
        <pc:sldMkLst>
          <pc:docMk/>
          <pc:sldMk cId="1845785831" sldId="371"/>
        </pc:sldMkLst>
        <pc:spChg chg="mod">
          <ac:chgData name="McHarg, Catherine" userId="88b8f76c-9ae3-4745-88eb-fe0667a22af5" providerId="ADAL" clId="{8333D459-A1D3-4159-A57E-2E45C2F9BEAB}" dt="2024-10-31T15:31:33.626" v="1652" actId="20577"/>
          <ac:spMkLst>
            <pc:docMk/>
            <pc:sldMk cId="1845785831" sldId="371"/>
            <ac:spMk id="4" creationId="{F3DD44DA-B00C-EC76-9162-6E96B78592BE}"/>
          </ac:spMkLst>
        </pc:spChg>
      </pc:sldChg>
      <pc:sldChg chg="modSp mod modNotesTx">
        <pc:chgData name="McHarg, Catherine" userId="88b8f76c-9ae3-4745-88eb-fe0667a22af5" providerId="ADAL" clId="{8333D459-A1D3-4159-A57E-2E45C2F9BEAB}" dt="2024-10-31T14:54:41.981" v="1646" actId="20577"/>
        <pc:sldMkLst>
          <pc:docMk/>
          <pc:sldMk cId="436820749" sldId="372"/>
        </pc:sldMkLst>
        <pc:spChg chg="mod">
          <ac:chgData name="McHarg, Catherine" userId="88b8f76c-9ae3-4745-88eb-fe0667a22af5" providerId="ADAL" clId="{8333D459-A1D3-4159-A57E-2E45C2F9BEAB}" dt="2024-10-31T14:54:35.848" v="1645" actId="20577"/>
          <ac:spMkLst>
            <pc:docMk/>
            <pc:sldMk cId="436820749" sldId="372"/>
            <ac:spMk id="3" creationId="{4EAD400A-2A0E-C1DF-11CA-A6819069C177}"/>
          </ac:spMkLst>
        </pc:spChg>
      </pc:sldChg>
      <pc:sldChg chg="modSp mod modNotesTx">
        <pc:chgData name="McHarg, Catherine" userId="88b8f76c-9ae3-4745-88eb-fe0667a22af5" providerId="ADAL" clId="{8333D459-A1D3-4159-A57E-2E45C2F9BEAB}" dt="2024-10-31T14:55:01.248" v="1651" actId="20577"/>
        <pc:sldMkLst>
          <pc:docMk/>
          <pc:sldMk cId="2763216660" sldId="373"/>
        </pc:sldMkLst>
        <pc:spChg chg="mod">
          <ac:chgData name="McHarg, Catherine" userId="88b8f76c-9ae3-4745-88eb-fe0667a22af5" providerId="ADAL" clId="{8333D459-A1D3-4159-A57E-2E45C2F9BEAB}" dt="2024-10-31T14:44:44.796" v="1437" actId="14100"/>
          <ac:spMkLst>
            <pc:docMk/>
            <pc:sldMk cId="2763216660" sldId="373"/>
            <ac:spMk id="3" creationId="{4EAD400A-2A0E-C1DF-11CA-A6819069C177}"/>
          </ac:spMkLst>
        </pc:spChg>
      </pc:sldChg>
      <pc:sldChg chg="del">
        <pc:chgData name="McHarg, Catherine" userId="88b8f76c-9ae3-4745-88eb-fe0667a22af5" providerId="ADAL" clId="{8333D459-A1D3-4159-A57E-2E45C2F9BEAB}" dt="2024-10-31T14:44:47.330" v="1438" actId="47"/>
        <pc:sldMkLst>
          <pc:docMk/>
          <pc:sldMk cId="554679907" sldId="374"/>
        </pc:sldMkLst>
      </pc:sldChg>
      <pc:sldChg chg="addSp delSp modSp mod">
        <pc:chgData name="McHarg, Catherine" userId="88b8f76c-9ae3-4745-88eb-fe0667a22af5" providerId="ADAL" clId="{8333D459-A1D3-4159-A57E-2E45C2F9BEAB}" dt="2024-10-31T15:37:49.826" v="1680" actId="13244"/>
        <pc:sldMkLst>
          <pc:docMk/>
          <pc:sldMk cId="3021996715" sldId="378"/>
        </pc:sldMkLst>
        <pc:spChg chg="del">
          <ac:chgData name="McHarg, Catherine" userId="88b8f76c-9ae3-4745-88eb-fe0667a22af5" providerId="ADAL" clId="{8333D459-A1D3-4159-A57E-2E45C2F9BEAB}" dt="2024-10-31T13:21:45.677" v="683" actId="478"/>
          <ac:spMkLst>
            <pc:docMk/>
            <pc:sldMk cId="3021996715" sldId="378"/>
            <ac:spMk id="2" creationId="{ADC67F3C-4BBD-4E82-4719-76E83CC251D9}"/>
          </ac:spMkLst>
        </pc:spChg>
        <pc:spChg chg="add mod">
          <ac:chgData name="McHarg, Catherine" userId="88b8f76c-9ae3-4745-88eb-fe0667a22af5" providerId="ADAL" clId="{8333D459-A1D3-4159-A57E-2E45C2F9BEAB}" dt="2024-10-31T15:37:49.826" v="1680" actId="13244"/>
          <ac:spMkLst>
            <pc:docMk/>
            <pc:sldMk cId="3021996715" sldId="378"/>
            <ac:spMk id="4" creationId="{3F54CFCD-9FF9-5379-CC0B-0CEB7659977A}"/>
          </ac:spMkLst>
        </pc:spChg>
        <pc:spChg chg="add del mod">
          <ac:chgData name="McHarg, Catherine" userId="88b8f76c-9ae3-4745-88eb-fe0667a22af5" providerId="ADAL" clId="{8333D459-A1D3-4159-A57E-2E45C2F9BEAB}" dt="2024-10-31T13:21:51.211" v="684" actId="478"/>
          <ac:spMkLst>
            <pc:docMk/>
            <pc:sldMk cId="3021996715" sldId="378"/>
            <ac:spMk id="7" creationId="{BEE4CE9B-E877-1062-45E1-D61A60C1F46C}"/>
          </ac:spMkLst>
        </pc:spChg>
        <pc:picChg chg="mod">
          <ac:chgData name="McHarg, Catherine" userId="88b8f76c-9ae3-4745-88eb-fe0667a22af5" providerId="ADAL" clId="{8333D459-A1D3-4159-A57E-2E45C2F9BEAB}" dt="2024-10-31T13:23:05.495" v="699" actId="14100"/>
          <ac:picMkLst>
            <pc:docMk/>
            <pc:sldMk cId="3021996715" sldId="378"/>
            <ac:picMk id="3" creationId="{49BBD761-7EE0-651A-D47C-B8CFF92A656B}"/>
          </ac:picMkLst>
        </pc:picChg>
        <pc:picChg chg="mod ord">
          <ac:chgData name="McHarg, Catherine" userId="88b8f76c-9ae3-4745-88eb-fe0667a22af5" providerId="ADAL" clId="{8333D459-A1D3-4159-A57E-2E45C2F9BEAB}" dt="2024-10-31T13:23:05.495" v="699" actId="14100"/>
          <ac:picMkLst>
            <pc:docMk/>
            <pc:sldMk cId="3021996715" sldId="378"/>
            <ac:picMk id="5" creationId="{BB9A4F06-AC60-32CB-650B-BF05E70B174B}"/>
          </ac:picMkLst>
        </pc:picChg>
      </pc:sldChg>
      <pc:sldChg chg="addSp delSp modSp mod">
        <pc:chgData name="McHarg, Catherine" userId="88b8f76c-9ae3-4745-88eb-fe0667a22af5" providerId="ADAL" clId="{8333D459-A1D3-4159-A57E-2E45C2F9BEAB}" dt="2024-10-31T15:37:56.053" v="1681" actId="13244"/>
        <pc:sldMkLst>
          <pc:docMk/>
          <pc:sldMk cId="3675559941" sldId="381"/>
        </pc:sldMkLst>
        <pc:spChg chg="del">
          <ac:chgData name="McHarg, Catherine" userId="88b8f76c-9ae3-4745-88eb-fe0667a22af5" providerId="ADAL" clId="{8333D459-A1D3-4159-A57E-2E45C2F9BEAB}" dt="2024-10-31T13:23:45.844" v="715" actId="478"/>
          <ac:spMkLst>
            <pc:docMk/>
            <pc:sldMk cId="3675559941" sldId="381"/>
            <ac:spMk id="2" creationId="{ADC67F3C-4BBD-4E82-4719-76E83CC251D9}"/>
          </ac:spMkLst>
        </pc:spChg>
        <pc:spChg chg="add mod">
          <ac:chgData name="McHarg, Catherine" userId="88b8f76c-9ae3-4745-88eb-fe0667a22af5" providerId="ADAL" clId="{8333D459-A1D3-4159-A57E-2E45C2F9BEAB}" dt="2024-10-31T15:37:56.053" v="1681" actId="13244"/>
          <ac:spMkLst>
            <pc:docMk/>
            <pc:sldMk cId="3675559941" sldId="381"/>
            <ac:spMk id="3" creationId="{655528A9-447C-DC4A-0086-8C7C4427E57A}"/>
          </ac:spMkLst>
        </pc:spChg>
        <pc:spChg chg="add del mod">
          <ac:chgData name="McHarg, Catherine" userId="88b8f76c-9ae3-4745-88eb-fe0667a22af5" providerId="ADAL" clId="{8333D459-A1D3-4159-A57E-2E45C2F9BEAB}" dt="2024-10-31T13:23:48.511" v="716" actId="478"/>
          <ac:spMkLst>
            <pc:docMk/>
            <pc:sldMk cId="3675559941" sldId="381"/>
            <ac:spMk id="7" creationId="{7A8BC620-CB25-8230-07A7-05530BF916F1}"/>
          </ac:spMkLst>
        </pc:spChg>
        <pc:picChg chg="mod ord modCrop">
          <ac:chgData name="McHarg, Catherine" userId="88b8f76c-9ae3-4745-88eb-fe0667a22af5" providerId="ADAL" clId="{8333D459-A1D3-4159-A57E-2E45C2F9BEAB}" dt="2024-10-31T13:24:46.178" v="725" actId="167"/>
          <ac:picMkLst>
            <pc:docMk/>
            <pc:sldMk cId="3675559941" sldId="381"/>
            <ac:picMk id="4" creationId="{F74FCFF0-539E-172B-A226-1C91C340A6AE}"/>
          </ac:picMkLst>
        </pc:picChg>
        <pc:picChg chg="mod ord">
          <ac:chgData name="McHarg, Catherine" userId="88b8f76c-9ae3-4745-88eb-fe0667a22af5" providerId="ADAL" clId="{8333D459-A1D3-4159-A57E-2E45C2F9BEAB}" dt="2024-10-31T13:25:35.678" v="732" actId="1076"/>
          <ac:picMkLst>
            <pc:docMk/>
            <pc:sldMk cId="3675559941" sldId="381"/>
            <ac:picMk id="6" creationId="{B7CF9480-C418-9753-C4F9-53A273D1F424}"/>
          </ac:picMkLst>
        </pc:picChg>
      </pc:sldChg>
      <pc:sldChg chg="modSp mod">
        <pc:chgData name="McHarg, Catherine" userId="88b8f76c-9ae3-4745-88eb-fe0667a22af5" providerId="ADAL" clId="{8333D459-A1D3-4159-A57E-2E45C2F9BEAB}" dt="2024-10-31T15:42:33.843" v="1719" actId="20577"/>
        <pc:sldMkLst>
          <pc:docMk/>
          <pc:sldMk cId="4022582322" sldId="384"/>
        </pc:sldMkLst>
        <pc:spChg chg="mod">
          <ac:chgData name="McHarg, Catherine" userId="88b8f76c-9ae3-4745-88eb-fe0667a22af5" providerId="ADAL" clId="{8333D459-A1D3-4159-A57E-2E45C2F9BEAB}" dt="2024-10-31T15:42:33.843" v="1719" actId="20577"/>
          <ac:spMkLst>
            <pc:docMk/>
            <pc:sldMk cId="4022582322" sldId="384"/>
            <ac:spMk id="2" creationId="{4AC1F01D-D535-3EB5-8C38-81A7E270AE78}"/>
          </ac:spMkLst>
        </pc:spChg>
      </pc:sldChg>
      <pc:sldChg chg="addSp delSp modSp mod">
        <pc:chgData name="McHarg, Catherine" userId="88b8f76c-9ae3-4745-88eb-fe0667a22af5" providerId="ADAL" clId="{8333D459-A1D3-4159-A57E-2E45C2F9BEAB}" dt="2024-10-31T15:39:07.743" v="1685" actId="13244"/>
        <pc:sldMkLst>
          <pc:docMk/>
          <pc:sldMk cId="871851933" sldId="393"/>
        </pc:sldMkLst>
        <pc:spChg chg="del">
          <ac:chgData name="McHarg, Catherine" userId="88b8f76c-9ae3-4745-88eb-fe0667a22af5" providerId="ADAL" clId="{8333D459-A1D3-4159-A57E-2E45C2F9BEAB}" dt="2024-10-31T13:39:36.347" v="989" actId="478"/>
          <ac:spMkLst>
            <pc:docMk/>
            <pc:sldMk cId="871851933" sldId="393"/>
            <ac:spMk id="2" creationId="{ADC67F3C-4BBD-4E82-4719-76E83CC251D9}"/>
          </ac:spMkLst>
        </pc:spChg>
        <pc:spChg chg="add mod">
          <ac:chgData name="McHarg, Catherine" userId="88b8f76c-9ae3-4745-88eb-fe0667a22af5" providerId="ADAL" clId="{8333D459-A1D3-4159-A57E-2E45C2F9BEAB}" dt="2024-10-31T15:39:07.743" v="1685" actId="13244"/>
          <ac:spMkLst>
            <pc:docMk/>
            <pc:sldMk cId="871851933" sldId="393"/>
            <ac:spMk id="3" creationId="{BC9F4402-C597-1F56-86DA-A72EB1394DE2}"/>
          </ac:spMkLst>
        </pc:spChg>
        <pc:spChg chg="add del mod">
          <ac:chgData name="McHarg, Catherine" userId="88b8f76c-9ae3-4745-88eb-fe0667a22af5" providerId="ADAL" clId="{8333D459-A1D3-4159-A57E-2E45C2F9BEAB}" dt="2024-10-31T13:39:38.197" v="990" actId="478"/>
          <ac:spMkLst>
            <pc:docMk/>
            <pc:sldMk cId="871851933" sldId="393"/>
            <ac:spMk id="7" creationId="{9DF7B003-F815-337E-337F-9A343CC318EF}"/>
          </ac:spMkLst>
        </pc:spChg>
        <pc:picChg chg="mod">
          <ac:chgData name="McHarg, Catherine" userId="88b8f76c-9ae3-4745-88eb-fe0667a22af5" providerId="ADAL" clId="{8333D459-A1D3-4159-A57E-2E45C2F9BEAB}" dt="2024-10-31T13:40:00.414" v="995" actId="14100"/>
          <ac:picMkLst>
            <pc:docMk/>
            <pc:sldMk cId="871851933" sldId="393"/>
            <ac:picMk id="5" creationId="{BB9A4F06-AC60-32CB-650B-BF05E70B174B}"/>
          </ac:picMkLst>
        </pc:picChg>
        <pc:picChg chg="mod">
          <ac:chgData name="McHarg, Catherine" userId="88b8f76c-9ae3-4745-88eb-fe0667a22af5" providerId="ADAL" clId="{8333D459-A1D3-4159-A57E-2E45C2F9BEAB}" dt="2024-10-31T13:40:00.414" v="995" actId="14100"/>
          <ac:picMkLst>
            <pc:docMk/>
            <pc:sldMk cId="871851933" sldId="393"/>
            <ac:picMk id="6" creationId="{FAC4D82D-C553-F7EE-8471-A27C6049D9A6}"/>
          </ac:picMkLst>
        </pc:picChg>
      </pc:sldChg>
      <pc:sldChg chg="addSp delSp modSp mod">
        <pc:chgData name="McHarg, Catherine" userId="88b8f76c-9ae3-4745-88eb-fe0667a22af5" providerId="ADAL" clId="{8333D459-A1D3-4159-A57E-2E45C2F9BEAB}" dt="2024-10-31T15:39:15.143" v="1686" actId="13244"/>
        <pc:sldMkLst>
          <pc:docMk/>
          <pc:sldMk cId="1086285347" sldId="394"/>
        </pc:sldMkLst>
        <pc:spChg chg="del">
          <ac:chgData name="McHarg, Catherine" userId="88b8f76c-9ae3-4745-88eb-fe0667a22af5" providerId="ADAL" clId="{8333D459-A1D3-4159-A57E-2E45C2F9BEAB}" dt="2024-10-31T13:40:26.580" v="1011" actId="478"/>
          <ac:spMkLst>
            <pc:docMk/>
            <pc:sldMk cId="1086285347" sldId="394"/>
            <ac:spMk id="2" creationId="{ADC67F3C-4BBD-4E82-4719-76E83CC251D9}"/>
          </ac:spMkLst>
        </pc:spChg>
        <pc:spChg chg="add mod">
          <ac:chgData name="McHarg, Catherine" userId="88b8f76c-9ae3-4745-88eb-fe0667a22af5" providerId="ADAL" clId="{8333D459-A1D3-4159-A57E-2E45C2F9BEAB}" dt="2024-10-31T15:39:15.143" v="1686" actId="13244"/>
          <ac:spMkLst>
            <pc:docMk/>
            <pc:sldMk cId="1086285347" sldId="394"/>
            <ac:spMk id="5" creationId="{B2D0880F-49A4-329B-611D-BC3BA9614CED}"/>
          </ac:spMkLst>
        </pc:spChg>
        <pc:spChg chg="add del mod">
          <ac:chgData name="McHarg, Catherine" userId="88b8f76c-9ae3-4745-88eb-fe0667a22af5" providerId="ADAL" clId="{8333D459-A1D3-4159-A57E-2E45C2F9BEAB}" dt="2024-10-31T13:40:29.348" v="1012" actId="478"/>
          <ac:spMkLst>
            <pc:docMk/>
            <pc:sldMk cId="1086285347" sldId="394"/>
            <ac:spMk id="7" creationId="{179E50EB-DFD3-3D7B-CF19-CD00D371D7F8}"/>
          </ac:spMkLst>
        </pc:spChg>
        <pc:picChg chg="mod">
          <ac:chgData name="McHarg, Catherine" userId="88b8f76c-9ae3-4745-88eb-fe0667a22af5" providerId="ADAL" clId="{8333D459-A1D3-4159-A57E-2E45C2F9BEAB}" dt="2024-10-31T13:40:54.797" v="1017" actId="14100"/>
          <ac:picMkLst>
            <pc:docMk/>
            <pc:sldMk cId="1086285347" sldId="394"/>
            <ac:picMk id="3" creationId="{12D83A62-B38C-948A-4155-E66C238D5971}"/>
          </ac:picMkLst>
        </pc:picChg>
        <pc:picChg chg="mod">
          <ac:chgData name="McHarg, Catherine" userId="88b8f76c-9ae3-4745-88eb-fe0667a22af5" providerId="ADAL" clId="{8333D459-A1D3-4159-A57E-2E45C2F9BEAB}" dt="2024-10-31T13:40:54.797" v="1017" actId="14100"/>
          <ac:picMkLst>
            <pc:docMk/>
            <pc:sldMk cId="1086285347" sldId="394"/>
            <ac:picMk id="4" creationId="{1D52CC34-8645-163C-122C-7713DE2F3056}"/>
          </ac:picMkLst>
        </pc:picChg>
      </pc:sldChg>
      <pc:sldChg chg="addSp delSp modSp mod">
        <pc:chgData name="McHarg, Catherine" userId="88b8f76c-9ae3-4745-88eb-fe0667a22af5" providerId="ADAL" clId="{8333D459-A1D3-4159-A57E-2E45C2F9BEAB}" dt="2024-10-31T15:39:22.226" v="1687" actId="13244"/>
        <pc:sldMkLst>
          <pc:docMk/>
          <pc:sldMk cId="1367084451" sldId="396"/>
        </pc:sldMkLst>
        <pc:spChg chg="del">
          <ac:chgData name="McHarg, Catherine" userId="88b8f76c-9ae3-4745-88eb-fe0667a22af5" providerId="ADAL" clId="{8333D459-A1D3-4159-A57E-2E45C2F9BEAB}" dt="2024-10-31T13:41:18.463" v="1035" actId="478"/>
          <ac:spMkLst>
            <pc:docMk/>
            <pc:sldMk cId="1367084451" sldId="396"/>
            <ac:spMk id="2" creationId="{ADC67F3C-4BBD-4E82-4719-76E83CC251D9}"/>
          </ac:spMkLst>
        </pc:spChg>
        <pc:spChg chg="add mod">
          <ac:chgData name="McHarg, Catherine" userId="88b8f76c-9ae3-4745-88eb-fe0667a22af5" providerId="ADAL" clId="{8333D459-A1D3-4159-A57E-2E45C2F9BEAB}" dt="2024-10-31T15:39:22.226" v="1687" actId="13244"/>
          <ac:spMkLst>
            <pc:docMk/>
            <pc:sldMk cId="1367084451" sldId="396"/>
            <ac:spMk id="5" creationId="{9AA81B9B-C850-B6EA-AD08-2C4F6C9CFB3F}"/>
          </ac:spMkLst>
        </pc:spChg>
        <pc:spChg chg="add del mod">
          <ac:chgData name="McHarg, Catherine" userId="88b8f76c-9ae3-4745-88eb-fe0667a22af5" providerId="ADAL" clId="{8333D459-A1D3-4159-A57E-2E45C2F9BEAB}" dt="2024-10-31T13:41:21.464" v="1036" actId="478"/>
          <ac:spMkLst>
            <pc:docMk/>
            <pc:sldMk cId="1367084451" sldId="396"/>
            <ac:spMk id="7" creationId="{8DD359F3-8FE4-2A70-E346-BD7FD2420242}"/>
          </ac:spMkLst>
        </pc:spChg>
        <pc:picChg chg="mod">
          <ac:chgData name="McHarg, Catherine" userId="88b8f76c-9ae3-4745-88eb-fe0667a22af5" providerId="ADAL" clId="{8333D459-A1D3-4159-A57E-2E45C2F9BEAB}" dt="2024-10-31T13:41:45.914" v="1041" actId="1076"/>
          <ac:picMkLst>
            <pc:docMk/>
            <pc:sldMk cId="1367084451" sldId="396"/>
            <ac:picMk id="3" creationId="{E5B5E862-7903-201D-417C-2CA5226EA5E9}"/>
          </ac:picMkLst>
        </pc:picChg>
        <pc:picChg chg="mod">
          <ac:chgData name="McHarg, Catherine" userId="88b8f76c-9ae3-4745-88eb-fe0667a22af5" providerId="ADAL" clId="{8333D459-A1D3-4159-A57E-2E45C2F9BEAB}" dt="2024-10-31T13:41:45.914" v="1041" actId="1076"/>
          <ac:picMkLst>
            <pc:docMk/>
            <pc:sldMk cId="1367084451" sldId="396"/>
            <ac:picMk id="4" creationId="{1D52CC34-8645-163C-122C-7713DE2F3056}"/>
          </ac:picMkLst>
        </pc:picChg>
      </pc:sldChg>
      <pc:sldChg chg="addSp delSp modSp mod">
        <pc:chgData name="McHarg, Catherine" userId="88b8f76c-9ae3-4745-88eb-fe0667a22af5" providerId="ADAL" clId="{8333D459-A1D3-4159-A57E-2E45C2F9BEAB}" dt="2024-10-31T15:39:28.776" v="1688" actId="13244"/>
        <pc:sldMkLst>
          <pc:docMk/>
          <pc:sldMk cId="430971940" sldId="399"/>
        </pc:sldMkLst>
        <pc:spChg chg="del">
          <ac:chgData name="McHarg, Catherine" userId="88b8f76c-9ae3-4745-88eb-fe0667a22af5" providerId="ADAL" clId="{8333D459-A1D3-4159-A57E-2E45C2F9BEAB}" dt="2024-10-31T13:42:25.830" v="1062" actId="478"/>
          <ac:spMkLst>
            <pc:docMk/>
            <pc:sldMk cId="430971940" sldId="399"/>
            <ac:spMk id="2" creationId="{ADC67F3C-4BBD-4E82-4719-76E83CC251D9}"/>
          </ac:spMkLst>
        </pc:spChg>
        <pc:spChg chg="add mod">
          <ac:chgData name="McHarg, Catherine" userId="88b8f76c-9ae3-4745-88eb-fe0667a22af5" providerId="ADAL" clId="{8333D459-A1D3-4159-A57E-2E45C2F9BEAB}" dt="2024-10-31T15:39:28.776" v="1688" actId="13244"/>
          <ac:spMkLst>
            <pc:docMk/>
            <pc:sldMk cId="430971940" sldId="399"/>
            <ac:spMk id="5" creationId="{10F5BDC6-B00F-FD55-6F42-70FD520CBB96}"/>
          </ac:spMkLst>
        </pc:spChg>
        <pc:spChg chg="add del mod">
          <ac:chgData name="McHarg, Catherine" userId="88b8f76c-9ae3-4745-88eb-fe0667a22af5" providerId="ADAL" clId="{8333D459-A1D3-4159-A57E-2E45C2F9BEAB}" dt="2024-10-31T13:42:28.047" v="1063" actId="478"/>
          <ac:spMkLst>
            <pc:docMk/>
            <pc:sldMk cId="430971940" sldId="399"/>
            <ac:spMk id="7" creationId="{C13DA715-0E76-2136-BF0B-48F56158BAA8}"/>
          </ac:spMkLst>
        </pc:spChg>
        <pc:picChg chg="mod">
          <ac:chgData name="McHarg, Catherine" userId="88b8f76c-9ae3-4745-88eb-fe0667a22af5" providerId="ADAL" clId="{8333D459-A1D3-4159-A57E-2E45C2F9BEAB}" dt="2024-10-31T13:42:51.314" v="1068" actId="1076"/>
          <ac:picMkLst>
            <pc:docMk/>
            <pc:sldMk cId="430971940" sldId="399"/>
            <ac:picMk id="3" creationId="{E9DEFE80-7071-2912-1A66-06ED1F55E15B}"/>
          </ac:picMkLst>
        </pc:picChg>
        <pc:picChg chg="mod">
          <ac:chgData name="McHarg, Catherine" userId="88b8f76c-9ae3-4745-88eb-fe0667a22af5" providerId="ADAL" clId="{8333D459-A1D3-4159-A57E-2E45C2F9BEAB}" dt="2024-10-31T13:42:51.314" v="1068" actId="1076"/>
          <ac:picMkLst>
            <pc:docMk/>
            <pc:sldMk cId="430971940" sldId="399"/>
            <ac:picMk id="4" creationId="{1D52CC34-8645-163C-122C-7713DE2F3056}"/>
          </ac:picMkLst>
        </pc:picChg>
      </pc:sldChg>
      <pc:sldChg chg="modSp mod modNotesTx">
        <pc:chgData name="McHarg, Catherine" userId="88b8f76c-9ae3-4745-88eb-fe0667a22af5" providerId="ADAL" clId="{8333D459-A1D3-4159-A57E-2E45C2F9BEAB}" dt="2024-10-31T14:38:42.778" v="1388" actId="20577"/>
        <pc:sldMkLst>
          <pc:docMk/>
          <pc:sldMk cId="2604377346" sldId="416"/>
        </pc:sldMkLst>
        <pc:spChg chg="mod">
          <ac:chgData name="McHarg, Catherine" userId="88b8f76c-9ae3-4745-88eb-fe0667a22af5" providerId="ADAL" clId="{8333D459-A1D3-4159-A57E-2E45C2F9BEAB}" dt="2024-10-31T13:44:41.747" v="1075" actId="20577"/>
          <ac:spMkLst>
            <pc:docMk/>
            <pc:sldMk cId="2604377346" sldId="416"/>
            <ac:spMk id="4" creationId="{F3DD44DA-B00C-EC76-9162-6E96B78592BE}"/>
          </ac:spMkLst>
        </pc:spChg>
      </pc:sldChg>
      <pc:sldChg chg="modSp mod modNotesTx">
        <pc:chgData name="McHarg, Catherine" userId="88b8f76c-9ae3-4745-88eb-fe0667a22af5" providerId="ADAL" clId="{8333D459-A1D3-4159-A57E-2E45C2F9BEAB}" dt="2024-10-31T14:38:49.748" v="1390" actId="20577"/>
        <pc:sldMkLst>
          <pc:docMk/>
          <pc:sldMk cId="950009400" sldId="417"/>
        </pc:sldMkLst>
        <pc:spChg chg="mod">
          <ac:chgData name="McHarg, Catherine" userId="88b8f76c-9ae3-4745-88eb-fe0667a22af5" providerId="ADAL" clId="{8333D459-A1D3-4159-A57E-2E45C2F9BEAB}" dt="2024-10-31T13:57:36.923" v="1275" actId="20577"/>
          <ac:spMkLst>
            <pc:docMk/>
            <pc:sldMk cId="950009400" sldId="417"/>
            <ac:spMk id="3" creationId="{4EAD400A-2A0E-C1DF-11CA-A6819069C177}"/>
          </ac:spMkLst>
        </pc:spChg>
      </pc:sldChg>
      <pc:sldChg chg="modSp new mod modNotesTx">
        <pc:chgData name="McHarg, Catherine" userId="88b8f76c-9ae3-4745-88eb-fe0667a22af5" providerId="ADAL" clId="{8333D459-A1D3-4159-A57E-2E45C2F9BEAB}" dt="2024-10-31T15:37:00.959" v="1671" actId="20577"/>
        <pc:sldMkLst>
          <pc:docMk/>
          <pc:sldMk cId="3933831094" sldId="419"/>
        </pc:sldMkLst>
        <pc:spChg chg="mod">
          <ac:chgData name="McHarg, Catherine" userId="88b8f76c-9ae3-4745-88eb-fe0667a22af5" providerId="ADAL" clId="{8333D459-A1D3-4159-A57E-2E45C2F9BEAB}" dt="2024-10-31T15:37:00.959" v="1671" actId="20577"/>
          <ac:spMkLst>
            <pc:docMk/>
            <pc:sldMk cId="3933831094" sldId="419"/>
            <ac:spMk id="2" creationId="{12FD69D2-8A94-C9F8-D7AD-57C10A3C2BB9}"/>
          </ac:spMkLst>
        </pc:spChg>
        <pc:spChg chg="mod">
          <ac:chgData name="McHarg, Catherine" userId="88b8f76c-9ae3-4745-88eb-fe0667a22af5" providerId="ADAL" clId="{8333D459-A1D3-4159-A57E-2E45C2F9BEAB}" dt="2024-10-31T11:58:51.783" v="615" actId="20577"/>
          <ac:spMkLst>
            <pc:docMk/>
            <pc:sldMk cId="3933831094" sldId="419"/>
            <ac:spMk id="4" creationId="{4298B17D-0B64-F7CA-4278-CED1919C3D59}"/>
          </ac:spMkLst>
        </pc:spChg>
        <pc:spChg chg="mod">
          <ac:chgData name="McHarg, Catherine" userId="88b8f76c-9ae3-4745-88eb-fe0667a22af5" providerId="ADAL" clId="{8333D459-A1D3-4159-A57E-2E45C2F9BEAB}" dt="2024-10-31T11:59:47.150" v="674" actId="2711"/>
          <ac:spMkLst>
            <pc:docMk/>
            <pc:sldMk cId="3933831094" sldId="419"/>
            <ac:spMk id="6" creationId="{C4F8A4B1-8A5D-6A9B-BB6F-1DDDD86EE928}"/>
          </ac:spMkLst>
        </pc:spChg>
      </pc:sldChg>
      <pc:sldChg chg="addSp delSp modSp new mod modClrScheme chgLayout modNotesTx">
        <pc:chgData name="McHarg, Catherine" userId="88b8f76c-9ae3-4745-88eb-fe0667a22af5" providerId="ADAL" clId="{8333D459-A1D3-4159-A57E-2E45C2F9BEAB}" dt="2024-10-31T14:53:45.964" v="1627" actId="20577"/>
        <pc:sldMkLst>
          <pc:docMk/>
          <pc:sldMk cId="1989562281" sldId="420"/>
        </pc:sldMkLst>
        <pc:spChg chg="del mod ord">
          <ac:chgData name="McHarg, Catherine" userId="88b8f76c-9ae3-4745-88eb-fe0667a22af5" providerId="ADAL" clId="{8333D459-A1D3-4159-A57E-2E45C2F9BEAB}" dt="2024-10-31T11:48:07.099" v="418" actId="700"/>
          <ac:spMkLst>
            <pc:docMk/>
            <pc:sldMk cId="1989562281" sldId="420"/>
            <ac:spMk id="2" creationId="{461E4729-E93A-B4DC-090E-3DC60D362F97}"/>
          </ac:spMkLst>
        </pc:spChg>
        <pc:spChg chg="add mod ord">
          <ac:chgData name="McHarg, Catherine" userId="88b8f76c-9ae3-4745-88eb-fe0667a22af5" providerId="ADAL" clId="{8333D459-A1D3-4159-A57E-2E45C2F9BEAB}" dt="2024-10-31T11:57:33.683" v="514" actId="20577"/>
          <ac:spMkLst>
            <pc:docMk/>
            <pc:sldMk cId="1989562281" sldId="420"/>
            <ac:spMk id="3" creationId="{B3BF37C8-3D98-1075-377F-469C1B3970E9}"/>
          </ac:spMkLst>
        </pc:spChg>
        <pc:spChg chg="add mod">
          <ac:chgData name="McHarg, Catherine" userId="88b8f76c-9ae3-4745-88eb-fe0667a22af5" providerId="ADAL" clId="{8333D459-A1D3-4159-A57E-2E45C2F9BEAB}" dt="2024-10-31T14:53:45.964" v="1627" actId="20577"/>
          <ac:spMkLst>
            <pc:docMk/>
            <pc:sldMk cId="1989562281" sldId="420"/>
            <ac:spMk id="4" creationId="{BDFDEA79-154B-A458-74FA-CAF88D6018D8}"/>
          </ac:spMkLst>
        </pc:spChg>
      </pc:sldChg>
      <pc:sldChg chg="addSp delSp modSp add mod ord">
        <pc:chgData name="McHarg, Catherine" userId="88b8f76c-9ae3-4745-88eb-fe0667a22af5" providerId="ADAL" clId="{8333D459-A1D3-4159-A57E-2E45C2F9BEAB}" dt="2024-10-31T15:41:50.759" v="1702" actId="13244"/>
        <pc:sldMkLst>
          <pc:docMk/>
          <pc:sldMk cId="3798627015" sldId="421"/>
        </pc:sldMkLst>
        <pc:spChg chg="mod">
          <ac:chgData name="McHarg, Catherine" userId="88b8f76c-9ae3-4745-88eb-fe0667a22af5" providerId="ADAL" clId="{8333D459-A1D3-4159-A57E-2E45C2F9BEAB}" dt="2024-10-31T13:26:38.995" v="741" actId="20577"/>
          <ac:spMkLst>
            <pc:docMk/>
            <pc:sldMk cId="3798627015" sldId="421"/>
            <ac:spMk id="3" creationId="{B3BF37C8-3D98-1075-377F-469C1B3970E9}"/>
          </ac:spMkLst>
        </pc:spChg>
        <pc:spChg chg="del mod">
          <ac:chgData name="McHarg, Catherine" userId="88b8f76c-9ae3-4745-88eb-fe0667a22af5" providerId="ADAL" clId="{8333D459-A1D3-4159-A57E-2E45C2F9BEAB}" dt="2024-10-31T15:40:55.359" v="1694" actId="478"/>
          <ac:spMkLst>
            <pc:docMk/>
            <pc:sldMk cId="3798627015" sldId="421"/>
            <ac:spMk id="4" creationId="{BDFDEA79-154B-A458-74FA-CAF88D6018D8}"/>
          </ac:spMkLst>
        </pc:spChg>
        <pc:spChg chg="add mod">
          <ac:chgData name="McHarg, Catherine" userId="88b8f76c-9ae3-4745-88eb-fe0667a22af5" providerId="ADAL" clId="{8333D459-A1D3-4159-A57E-2E45C2F9BEAB}" dt="2024-10-31T15:41:32.141" v="1699" actId="14100"/>
          <ac:spMkLst>
            <pc:docMk/>
            <pc:sldMk cId="3798627015" sldId="421"/>
            <ac:spMk id="5" creationId="{8F9E1749-C651-DD51-68E9-75CFB8FB8F38}"/>
          </ac:spMkLst>
        </pc:spChg>
        <pc:spChg chg="add mod">
          <ac:chgData name="McHarg, Catherine" userId="88b8f76c-9ae3-4745-88eb-fe0667a22af5" providerId="ADAL" clId="{8333D459-A1D3-4159-A57E-2E45C2F9BEAB}" dt="2024-10-31T15:41:50.759" v="1702" actId="13244"/>
          <ac:spMkLst>
            <pc:docMk/>
            <pc:sldMk cId="3798627015" sldId="421"/>
            <ac:spMk id="6" creationId="{A9843C6B-1A78-440A-A12F-98DD95CF66B1}"/>
          </ac:spMkLst>
        </pc:spChg>
        <pc:picChg chg="add mod">
          <ac:chgData name="McHarg, Catherine" userId="88b8f76c-9ae3-4745-88eb-fe0667a22af5" providerId="ADAL" clId="{8333D459-A1D3-4159-A57E-2E45C2F9BEAB}" dt="2024-10-31T15:41:33.859" v="1701" actId="962"/>
          <ac:picMkLst>
            <pc:docMk/>
            <pc:sldMk cId="3798627015" sldId="421"/>
            <ac:picMk id="2" creationId="{C3CCB2F1-5829-1EF4-7C36-3DCE8553A88C}"/>
          </ac:picMkLst>
        </pc:picChg>
      </pc:sldChg>
      <pc:sldChg chg="modSp add mod ord modNotesTx">
        <pc:chgData name="McHarg, Catherine" userId="88b8f76c-9ae3-4745-88eb-fe0667a22af5" providerId="ADAL" clId="{8333D459-A1D3-4159-A57E-2E45C2F9BEAB}" dt="2024-10-31T13:57:14.165" v="1247" actId="20577"/>
        <pc:sldMkLst>
          <pc:docMk/>
          <pc:sldMk cId="125162378" sldId="422"/>
        </pc:sldMkLst>
        <pc:spChg chg="mod">
          <ac:chgData name="McHarg, Catherine" userId="88b8f76c-9ae3-4745-88eb-fe0667a22af5" providerId="ADAL" clId="{8333D459-A1D3-4159-A57E-2E45C2F9BEAB}" dt="2024-10-31T13:45:44.081" v="1094" actId="20577"/>
          <ac:spMkLst>
            <pc:docMk/>
            <pc:sldMk cId="125162378" sldId="422"/>
            <ac:spMk id="3" creationId="{B3BF37C8-3D98-1075-377F-469C1B3970E9}"/>
          </ac:spMkLst>
        </pc:spChg>
        <pc:spChg chg="mod">
          <ac:chgData name="McHarg, Catherine" userId="88b8f76c-9ae3-4745-88eb-fe0667a22af5" providerId="ADAL" clId="{8333D459-A1D3-4159-A57E-2E45C2F9BEAB}" dt="2024-10-31T13:57:10.915" v="1246" actId="20577"/>
          <ac:spMkLst>
            <pc:docMk/>
            <pc:sldMk cId="125162378" sldId="422"/>
            <ac:spMk id="4" creationId="{BDFDEA79-154B-A458-74FA-CAF88D6018D8}"/>
          </ac:spMkLst>
        </pc:spChg>
      </pc:sldChg>
      <pc:sldChg chg="add del ord">
        <pc:chgData name="McHarg, Catherine" userId="88b8f76c-9ae3-4745-88eb-fe0667a22af5" providerId="ADAL" clId="{8333D459-A1D3-4159-A57E-2E45C2F9BEAB}" dt="2024-10-31T13:45:13.648" v="1085" actId="47"/>
        <pc:sldMkLst>
          <pc:docMk/>
          <pc:sldMk cId="612116183" sldId="422"/>
        </pc:sldMkLst>
      </pc:sldChg>
      <pc:sldChg chg="addSp delSp modSp add mod ord">
        <pc:chgData name="McHarg, Catherine" userId="88b8f76c-9ae3-4745-88eb-fe0667a22af5" providerId="ADAL" clId="{8333D459-A1D3-4159-A57E-2E45C2F9BEAB}" dt="2024-10-31T14:37:03.812" v="1385" actId="20577"/>
        <pc:sldMkLst>
          <pc:docMk/>
          <pc:sldMk cId="341092065" sldId="423"/>
        </pc:sldMkLst>
        <pc:spChg chg="mod">
          <ac:chgData name="McHarg, Catherine" userId="88b8f76c-9ae3-4745-88eb-fe0667a22af5" providerId="ADAL" clId="{8333D459-A1D3-4159-A57E-2E45C2F9BEAB}" dt="2024-10-31T14:37:03.812" v="1385" actId="20577"/>
          <ac:spMkLst>
            <pc:docMk/>
            <pc:sldMk cId="341092065" sldId="423"/>
            <ac:spMk id="2" creationId="{4AC1F01D-D535-3EB5-8C38-81A7E270AE78}"/>
          </ac:spMkLst>
        </pc:spChg>
        <pc:spChg chg="mod">
          <ac:chgData name="McHarg, Catherine" userId="88b8f76c-9ae3-4745-88eb-fe0667a22af5" providerId="ADAL" clId="{8333D459-A1D3-4159-A57E-2E45C2F9BEAB}" dt="2024-10-31T14:36:55.429" v="1377" actId="20577"/>
          <ac:spMkLst>
            <pc:docMk/>
            <pc:sldMk cId="341092065" sldId="423"/>
            <ac:spMk id="3" creationId="{4EAD400A-2A0E-C1DF-11CA-A6819069C177}"/>
          </ac:spMkLst>
        </pc:spChg>
        <pc:cxnChg chg="add del mod">
          <ac:chgData name="McHarg, Catherine" userId="88b8f76c-9ae3-4745-88eb-fe0667a22af5" providerId="ADAL" clId="{8333D459-A1D3-4159-A57E-2E45C2F9BEAB}" dt="2024-10-31T14:32:12.227" v="1308" actId="478"/>
          <ac:cxnSpMkLst>
            <pc:docMk/>
            <pc:sldMk cId="341092065" sldId="423"/>
            <ac:cxnSpMk id="5" creationId="{655B51BC-90E0-76D9-AA88-B651FB6A68D8}"/>
          </ac:cxnSpMkLst>
        </pc:cxnChg>
        <pc:cxnChg chg="add del mod">
          <ac:chgData name="McHarg, Catherine" userId="88b8f76c-9ae3-4745-88eb-fe0667a22af5" providerId="ADAL" clId="{8333D459-A1D3-4159-A57E-2E45C2F9BEAB}" dt="2024-10-31T14:32:07.861" v="1306" actId="478"/>
          <ac:cxnSpMkLst>
            <pc:docMk/>
            <pc:sldMk cId="341092065" sldId="423"/>
            <ac:cxnSpMk id="6" creationId="{2C678F4F-38DD-1703-4854-00E8E03D2F5E}"/>
          </ac:cxnSpMkLst>
        </pc:cxnChg>
        <pc:cxnChg chg="add del mod">
          <ac:chgData name="McHarg, Catherine" userId="88b8f76c-9ae3-4745-88eb-fe0667a22af5" providerId="ADAL" clId="{8333D459-A1D3-4159-A57E-2E45C2F9BEAB}" dt="2024-10-31T14:32:14.078" v="1310" actId="478"/>
          <ac:cxnSpMkLst>
            <pc:docMk/>
            <pc:sldMk cId="341092065" sldId="423"/>
            <ac:cxnSpMk id="9" creationId="{872966DA-A96D-9798-9611-C304156D1208}"/>
          </ac:cxnSpMkLst>
        </pc:cxnChg>
        <pc:cxnChg chg="add del mod">
          <ac:chgData name="McHarg, Catherine" userId="88b8f76c-9ae3-4745-88eb-fe0667a22af5" providerId="ADAL" clId="{8333D459-A1D3-4159-A57E-2E45C2F9BEAB}" dt="2024-10-31T14:32:10.860" v="1307" actId="478"/>
          <ac:cxnSpMkLst>
            <pc:docMk/>
            <pc:sldMk cId="341092065" sldId="423"/>
            <ac:cxnSpMk id="13" creationId="{1CBDDDFE-7E39-B3C9-49C8-CF1D31A16122}"/>
          </ac:cxnSpMkLst>
        </pc:cxnChg>
        <pc:cxnChg chg="add del mod">
          <ac:chgData name="McHarg, Catherine" userId="88b8f76c-9ae3-4745-88eb-fe0667a22af5" providerId="ADAL" clId="{8333D459-A1D3-4159-A57E-2E45C2F9BEAB}" dt="2024-10-31T14:32:13.227" v="1309" actId="478"/>
          <ac:cxnSpMkLst>
            <pc:docMk/>
            <pc:sldMk cId="341092065" sldId="423"/>
            <ac:cxnSpMk id="16" creationId="{B4986670-3FAD-7F3A-8863-8E1DF82F5E08}"/>
          </ac:cxnSpMkLst>
        </pc:cxnChg>
      </pc:sldChg>
      <pc:sldMasterChg chg="addSldLayout delSldLayout modSldLayout">
        <pc:chgData name="McHarg, Catherine" userId="88b8f76c-9ae3-4745-88eb-fe0667a22af5" providerId="ADAL" clId="{8333D459-A1D3-4159-A57E-2E45C2F9BEAB}" dt="2024-10-31T13:57:48.826" v="1276" actId="47"/>
        <pc:sldMasterMkLst>
          <pc:docMk/>
          <pc:sldMasterMk cId="2215143578" sldId="2147483648"/>
        </pc:sldMasterMkLst>
        <pc:sldLayoutChg chg="del">
          <pc:chgData name="McHarg, Catherine" userId="88b8f76c-9ae3-4745-88eb-fe0667a22af5" providerId="ADAL" clId="{8333D459-A1D3-4159-A57E-2E45C2F9BEAB}" dt="2024-10-31T13:57:48.826" v="1276" actId="47"/>
          <pc:sldLayoutMkLst>
            <pc:docMk/>
            <pc:sldMasterMk cId="2215143578" sldId="2147483648"/>
            <pc:sldLayoutMk cId="1429220050" sldId="2147483670"/>
          </pc:sldLayoutMkLst>
        </pc:sldLayoutChg>
        <pc:sldLayoutChg chg="delSp modSp add mod modTransition">
          <pc:chgData name="McHarg, Catherine" userId="88b8f76c-9ae3-4745-88eb-fe0667a22af5" providerId="ADAL" clId="{8333D459-A1D3-4159-A57E-2E45C2F9BEAB}" dt="2024-10-31T11:48:00.532" v="417" actId="1076"/>
          <pc:sldLayoutMkLst>
            <pc:docMk/>
            <pc:sldMasterMk cId="2215143578" sldId="2147483648"/>
            <pc:sldLayoutMk cId="1741665710" sldId="2147483692"/>
          </pc:sldLayoutMkLst>
          <pc:spChg chg="del mod">
            <ac:chgData name="McHarg, Catherine" userId="88b8f76c-9ae3-4745-88eb-fe0667a22af5" providerId="ADAL" clId="{8333D459-A1D3-4159-A57E-2E45C2F9BEAB}" dt="2024-10-31T11:47:48.782" v="413" actId="478"/>
            <ac:spMkLst>
              <pc:docMk/>
              <pc:sldMasterMk cId="2215143578" sldId="2147483648"/>
              <pc:sldLayoutMk cId="1741665710" sldId="2147483692"/>
              <ac:spMk id="8" creationId="{D735DA5C-8636-113C-BE4F-E6FD7062F037}"/>
            </ac:spMkLst>
          </pc:spChg>
          <pc:spChg chg="del">
            <ac:chgData name="McHarg, Catherine" userId="88b8f76c-9ae3-4745-88eb-fe0667a22af5" providerId="ADAL" clId="{8333D459-A1D3-4159-A57E-2E45C2F9BEAB}" dt="2024-10-31T11:47:46.799" v="411" actId="478"/>
            <ac:spMkLst>
              <pc:docMk/>
              <pc:sldMasterMk cId="2215143578" sldId="2147483648"/>
              <pc:sldLayoutMk cId="1741665710" sldId="2147483692"/>
              <ac:spMk id="9" creationId="{846CF8BC-0846-CCE9-FD35-FD5C57642F61}"/>
            </ac:spMkLst>
          </pc:spChg>
          <pc:spChg chg="mod">
            <ac:chgData name="McHarg, Catherine" userId="88b8f76c-9ae3-4745-88eb-fe0667a22af5" providerId="ADAL" clId="{8333D459-A1D3-4159-A57E-2E45C2F9BEAB}" dt="2024-10-31T11:48:00.532" v="417" actId="1076"/>
            <ac:spMkLst>
              <pc:docMk/>
              <pc:sldMasterMk cId="2215143578" sldId="2147483648"/>
              <pc:sldLayoutMk cId="1741665710" sldId="2147483692"/>
              <ac:spMk id="13" creationId="{6EE332A7-64A0-F7AC-66DE-349EAA89F1B5}"/>
            </ac:spMkLst>
          </pc:spChg>
          <pc:picChg chg="del">
            <ac:chgData name="McHarg, Catherine" userId="88b8f76c-9ae3-4745-88eb-fe0667a22af5" providerId="ADAL" clId="{8333D459-A1D3-4159-A57E-2E45C2F9BEAB}" dt="2024-10-31T11:47:49.549" v="414" actId="478"/>
            <ac:picMkLst>
              <pc:docMk/>
              <pc:sldMasterMk cId="2215143578" sldId="2147483648"/>
              <pc:sldLayoutMk cId="1741665710" sldId="2147483692"/>
              <ac:picMk id="2" creationId="{BA62145B-4E75-E2ED-9F23-A019DEE9223B}"/>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10/31/2024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knowing-bradford/"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historicengland.org.uk/content/docs/education/explorer/knowing-bradford-activity-pack-pdf/" TargetMode="External"/><Relationship Id="rId4" Type="http://schemas.openxmlformats.org/officeDocument/2006/relationships/hyperlink" Target="https://historicengland.org.uk/content/docs/education/explorer/knowing-bradford-script-pdf/"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istoricengland.org.uk/images-books/photos/item/WSA01/01/G0410"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historicengland.org.uk/images-books/photos/item/BL00866"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mmons.wikimedia.org/wiki/File:Alhambra_Granada_Spain.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its-behind-you.com/francislaidler.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its-behind-you.com/francislaidler.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its-behind-you.com/chorus.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joblo.com/movie-posters/1983/the-dresser/image-25423"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ommons.wikimedia.org/wiki/File:Kimberley_Walsh_2008.jpg"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commons.wikimedia.org/wiki/File:Kiki_Dee_(1974).png"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istoricengland.org.uk/content/docs/education/explorer/knowing-bradford-script-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historicengland.org.uk/content/docs/education/explorer/knowing-bradford-activity-pack-pdf/"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istoricengland.org.uk/images-books/photos/item/IOE01/05665/29"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historicengland.org.uk/images-books/photos/item/IOE01/02577/20"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ommons.wikimedia.org/wiki/File:H_B_Irving_Lyons_Mail.jp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ki/File:Laurel_&amp;_Hardy_in_Big_Business_(1929).jp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ommons.wikimedia.org/wiki/File:Beatles_ad_1965_just_the_beatles_crop.jp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mmons.wikimedia.org/wiki/File:Bradford_Playhouse_(7222490672).jp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mmons.wikimedia.org/wiki/File:Statue_of_JB_Priestley_in_Bradford.jp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mmons.wikimedia.org/wiki/File:Mme_Barbara_Castle,_Ministre_britannique_du_d%C3%A9veloppement_outre-mer.jp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historicengland.org.uk/images-books/photos/item/IOE01/16978/04"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istoricengland.org.uk/images-books/photos/item/BL0086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historicengland.org.uk/images-books/photos/item/BB89/01721"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historicengland.org.uk/images-books/photos/item/DES01/01/0589"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historicengland.org.uk/images-books/photos/item/DP071607"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historicengland.org.uk/images-books/photos/item/DP071607"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historicengland.org.uk/images-books/photos/item/IOE01/10234/06"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ommons.wikimedia.org/wiki/File:Drummond_Mill_Fire_(24306234169).jpg"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ommons.wikimedia.org/wiki/File:Valley_Parade,_Bradford.jp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bradfordfc.org.uk/html/park_avenue.html"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File:Palazzo_vecchio,_torre_di_arnolfo.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playingpasts.co.uk/articles/football/the-origins-of-professional-football-in-bradford/"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playingpasts.co.uk/articles/football/bradford-city-afc-held-back-by-history/"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bradfordsporthistory.com/2018/09/24/21-october-2018/"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commons.wikimedia.org/wiki/File:Zesh_Rehman_York_City_v._Bradford_City_1.pn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commons.wikimedia.org/wiki/File:Azeem_rafiq_and_brian_close.jpg"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ireboroughhistoricalsociety.co.uk/yeadon/mathew-william-thompson.aspx"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istoricengland.org.uk/images-books/photos/item/DP16432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istoricengland.org.uk/images-books/photos/item/DP16432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Arial" panose="020B0604020202020204" pitchFamily="34" charset="0"/>
                <a:cs typeface="Arial" panose="020B0604020202020204" pitchFamily="34" charset="0"/>
              </a:rPr>
              <a:t>This PowerPoint relates to the Teaching Activity - </a:t>
            </a:r>
            <a:r>
              <a:rPr lang="en-GB" sz="1200" dirty="0">
                <a:latin typeface="Arial" panose="020B0604020202020204" pitchFamily="34" charset="0"/>
                <a:cs typeface="Arial" panose="020B0604020202020204" pitchFamily="34" charset="0"/>
                <a:hlinkClick r:id="rId3"/>
              </a:rPr>
              <a:t>Knowing Bradford: How can buildings tell a story?</a:t>
            </a:r>
            <a:endParaRPr lang="en-GB" sz="1200" dirty="0">
              <a:solidFill>
                <a:srgbClr val="000000"/>
              </a:solidFill>
              <a:latin typeface="Arial" panose="020B0604020202020204" pitchFamily="34" charset="0"/>
              <a:cs typeface="Arial" panose="020B0604020202020204" pitchFamily="34" charset="0"/>
            </a:endParaRPr>
          </a:p>
          <a:p>
            <a:endParaRPr lang="en-US" dirty="0"/>
          </a:p>
          <a:p>
            <a:r>
              <a:rPr lang="en-GB" dirty="0">
                <a:solidFill>
                  <a:srgbClr val="000000"/>
                </a:solidFill>
                <a:latin typeface="Arial" panose="020B0604020202020204" pitchFamily="34" charset="0"/>
                <a:cs typeface="Arial" panose="020B0604020202020204" pitchFamily="34" charset="0"/>
              </a:rPr>
              <a:t>This PowerPoint supports a </a:t>
            </a:r>
            <a:r>
              <a:rPr lang="en-GB" dirty="0">
                <a:solidFill>
                  <a:srgbClr val="000000"/>
                </a:solidFill>
                <a:latin typeface="Arial" panose="020B0604020202020204" pitchFamily="34" charset="0"/>
                <a:cs typeface="Arial" panose="020B0604020202020204" pitchFamily="34" charset="0"/>
                <a:hlinkClick r:id="rId4"/>
              </a:rPr>
              <a:t>script</a:t>
            </a:r>
            <a:r>
              <a:rPr lang="en-GB" dirty="0">
                <a:solidFill>
                  <a:srgbClr val="000000"/>
                </a:solidFill>
                <a:latin typeface="Arial" panose="020B0604020202020204" pitchFamily="34" charset="0"/>
                <a:cs typeface="Arial" panose="020B0604020202020204" pitchFamily="34" charset="0"/>
              </a:rPr>
              <a:t>  developed by Irene Lofthouse as part of the ‘Knowing Bradford’ project. The aim of the project is to explore the history of Bradford places and people with students, through the mediums of drama, literacy, art, historical enquiry and presentations.</a:t>
            </a:r>
          </a:p>
          <a:p>
            <a:endParaRPr lang="en-GB" dirty="0">
              <a:solidFill>
                <a:srgbClr val="000000"/>
              </a:solidFill>
              <a:latin typeface="Arial" panose="020B0604020202020204" pitchFamily="34" charset="0"/>
              <a:cs typeface="Arial" panose="020B0604020202020204" pitchFamily="34" charset="0"/>
            </a:endParaRPr>
          </a:p>
          <a:p>
            <a:r>
              <a:rPr lang="en-GB" dirty="0">
                <a:solidFill>
                  <a:srgbClr val="000000"/>
                </a:solidFill>
                <a:latin typeface="Arial" panose="020B0604020202020204" pitchFamily="34" charset="0"/>
                <a:cs typeface="Arial" panose="020B0604020202020204" pitchFamily="34" charset="0"/>
              </a:rPr>
              <a:t>The </a:t>
            </a:r>
            <a:r>
              <a:rPr lang="en-GB" dirty="0">
                <a:solidFill>
                  <a:srgbClr val="000000"/>
                </a:solidFill>
                <a:latin typeface="Arial" panose="020B0604020202020204" pitchFamily="34" charset="0"/>
                <a:cs typeface="Arial" panose="020B0604020202020204" pitchFamily="34" charset="0"/>
                <a:hlinkClick r:id="rId4"/>
              </a:rPr>
              <a:t>script</a:t>
            </a:r>
            <a:r>
              <a:rPr lang="en-GB" dirty="0">
                <a:solidFill>
                  <a:srgbClr val="000000"/>
                </a:solidFill>
                <a:latin typeface="Arial" panose="020B0604020202020204" pitchFamily="34" charset="0"/>
                <a:cs typeface="Arial" panose="020B0604020202020204" pitchFamily="34" charset="0"/>
              </a:rPr>
              <a:t> is designed to be inter-active, so that when performed in schools, students are able to become one of the characters. It is also designed to enable students to perform it themselves, or to use it as a template to create their own versions.  </a:t>
            </a:r>
          </a:p>
          <a:p>
            <a:endParaRPr lang="en-GB" dirty="0">
              <a:solidFill>
                <a:srgbClr val="000000"/>
              </a:solidFill>
              <a:latin typeface="Arial" panose="020B0604020202020204" pitchFamily="34" charset="0"/>
              <a:cs typeface="Arial" panose="020B0604020202020204" pitchFamily="34" charset="0"/>
            </a:endParaRPr>
          </a:p>
          <a:p>
            <a:r>
              <a:rPr lang="en-GB" dirty="0">
                <a:solidFill>
                  <a:srgbClr val="000000"/>
                </a:solidFill>
                <a:latin typeface="Arial" panose="020B0604020202020204" pitchFamily="34" charset="0"/>
                <a:cs typeface="Arial" panose="020B0604020202020204" pitchFamily="34" charset="0"/>
              </a:rPr>
              <a:t>There is also an accompanying </a:t>
            </a:r>
            <a:r>
              <a:rPr lang="en-GB" dirty="0">
                <a:solidFill>
                  <a:srgbClr val="000000"/>
                </a:solidFill>
                <a:latin typeface="Arial" panose="020B0604020202020204" pitchFamily="34" charset="0"/>
                <a:cs typeface="Arial" panose="020B0604020202020204" pitchFamily="34" charset="0"/>
                <a:hlinkClick r:id="rId5"/>
              </a:rPr>
              <a:t>Activity Pack</a:t>
            </a:r>
            <a:r>
              <a:rPr lang="en-GB" dirty="0">
                <a:solidFill>
                  <a:srgbClr val="000000"/>
                </a:solidFill>
                <a:latin typeface="Arial" panose="020B0604020202020204" pitchFamily="34" charset="0"/>
                <a:cs typeface="Arial" panose="020B0604020202020204" pitchFamily="34" charset="0"/>
              </a:rPr>
              <a:t> to further explore Bradford’s history, with activities linked to scenes in the script and the images in this PowerPoint.</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4199483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Answers: 4a. Emmerdale, 4b. Coronation Street, 5. Mirror Pool , 6. 151</a:t>
            </a:r>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2917647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Answers: 7. Architect , 8. 17, 9. b</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3593031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Answers: 1. Palazzo Vecchio, 2. Anyone can be Lord Mayor , 3. 35, 4a. Emmerdale, 4b. Coronation Street, 5. Mirror Pool , 6. 151, 7. Architect , 8. b, 9. b</a:t>
            </a:r>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2625477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Images: © Historic England Archive  Ref:WSA01/01/G0410, Taken: 1925-1950</a:t>
            </a:r>
          </a:p>
          <a:p>
            <a:pPr algn="l" defTabSz="966155">
              <a:defRPr/>
            </a:pPr>
            <a:r>
              <a:rPr lang="en-GB" sz="1200" dirty="0">
                <a:latin typeface="Arial" panose="020B0604020202020204" pitchFamily="34" charset="0"/>
                <a:cs typeface="Arial" panose="020B0604020202020204" pitchFamily="34" charset="0"/>
                <a:hlinkClick r:id="rId3"/>
              </a:rPr>
              <a:t>https://historicengland.org.uk/images-books/photos/item/WSA01/01/G0410</a:t>
            </a:r>
            <a:r>
              <a:rPr lang="en-GB" sz="1200" dirty="0">
                <a:latin typeface="Arial" panose="020B0604020202020204" pitchFamily="34" charset="0"/>
                <a:cs typeface="Arial" panose="020B0604020202020204" pitchFamily="34" charset="0"/>
              </a:rPr>
              <a:t>  </a:t>
            </a:r>
          </a:p>
          <a:p>
            <a:pPr algn="l" defTabSz="966155">
              <a:defRPr/>
            </a:pPr>
            <a:endParaRPr lang="en-GB" sz="1200" dirty="0">
              <a:latin typeface="Arial" panose="020B0604020202020204" pitchFamily="34" charset="0"/>
              <a:cs typeface="Arial" panose="020B0604020202020204" pitchFamily="34" charset="0"/>
            </a:endParaRPr>
          </a:p>
          <a:p>
            <a:pPr defTabSz="990405">
              <a:defRPr/>
            </a:pPr>
            <a:r>
              <a:rPr lang="en-GB" baseline="0" dirty="0"/>
              <a:t>Images: © Historic England Archive  Ref:</a:t>
            </a:r>
            <a:r>
              <a:rPr lang="en-GB" sz="1200" dirty="0"/>
              <a:t>BL00866, Taken: 1875</a:t>
            </a:r>
          </a:p>
          <a:p>
            <a:pPr defTabSz="990405">
              <a:defRPr/>
            </a:pPr>
            <a:r>
              <a:rPr lang="en-GB" sz="1200" u="sng" dirty="0">
                <a:hlinkClick r:id="rId4"/>
              </a:rPr>
              <a:t>https://historicengland.org.uk/images-books/photos/item/BL00866</a:t>
            </a:r>
            <a:endParaRPr lang="en-GB" sz="1200" dirty="0"/>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56667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Images: © </a:t>
            </a:r>
            <a:r>
              <a:rPr lang="en-GB" sz="1200" dirty="0" err="1">
                <a:latin typeface="Arial" panose="020B0604020202020204" pitchFamily="34" charset="0"/>
                <a:cs typeface="Arial" panose="020B0604020202020204" pitchFamily="34" charset="0"/>
              </a:rPr>
              <a:t>Mgimelfarb</a:t>
            </a:r>
            <a:r>
              <a:rPr lang="en-GB" sz="1200" dirty="0">
                <a:latin typeface="Arial" panose="020B0604020202020204" pitchFamily="34" charset="0"/>
                <a:cs typeface="Arial" panose="020B0604020202020204" pitchFamily="34" charset="0"/>
              </a:rPr>
              <a:t>, CC BY-SA 4.0 &lt;https://</a:t>
            </a:r>
            <a:r>
              <a:rPr lang="en-GB" sz="1200" dirty="0" err="1">
                <a:latin typeface="Arial" panose="020B0604020202020204" pitchFamily="34" charset="0"/>
                <a:cs typeface="Arial" panose="020B0604020202020204" pitchFamily="34" charset="0"/>
              </a:rPr>
              <a:t>creativecommons.org</a:t>
            </a:r>
            <a:r>
              <a:rPr lang="en-GB" sz="1200" dirty="0">
                <a:latin typeface="Arial" panose="020B0604020202020204" pitchFamily="34" charset="0"/>
                <a:cs typeface="Arial" panose="020B0604020202020204" pitchFamily="34" charset="0"/>
              </a:rPr>
              <a:t>/licenses/by-</a:t>
            </a:r>
            <a:r>
              <a:rPr lang="en-GB" sz="1200" dirty="0" err="1">
                <a:latin typeface="Arial" panose="020B0604020202020204" pitchFamily="34" charset="0"/>
                <a:cs typeface="Arial" panose="020B0604020202020204" pitchFamily="34" charset="0"/>
              </a:rPr>
              <a:t>sa</a:t>
            </a:r>
            <a:r>
              <a:rPr lang="en-GB" sz="1200" dirty="0">
                <a:latin typeface="Arial" panose="020B0604020202020204" pitchFamily="34" charset="0"/>
                <a:cs typeface="Arial" panose="020B0604020202020204" pitchFamily="34" charset="0"/>
              </a:rPr>
              <a:t>/4.0&gt;, via Wikimedia Commons</a:t>
            </a:r>
          </a:p>
          <a:p>
            <a:pPr algn="l" defTabSz="966155">
              <a:defRPr/>
            </a:pPr>
            <a:r>
              <a:rPr lang="en-GB" sz="1200" dirty="0">
                <a:latin typeface="Arial" panose="020B0604020202020204" pitchFamily="34" charset="0"/>
                <a:cs typeface="Arial" panose="020B0604020202020204" pitchFamily="34" charset="0"/>
                <a:hlinkClick r:id="rId3"/>
              </a:rPr>
              <a:t>https://commons.wikimedia.org/wiki/File:Alhambra_Granada_Spain.jpg</a:t>
            </a:r>
            <a:r>
              <a:rPr lang="en-GB" sz="1200" dirty="0">
                <a:latin typeface="Arial" panose="020B0604020202020204" pitchFamily="34" charset="0"/>
                <a:cs typeface="Arial" panose="020B0604020202020204" pitchFamily="34" charset="0"/>
              </a:rPr>
              <a:t> </a:t>
            </a:r>
          </a:p>
          <a:p>
            <a:pPr algn="l" defTabSz="966155">
              <a:defRPr/>
            </a:pPr>
            <a:r>
              <a:rPr lang="en-GB"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2826113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Images: Source: </a:t>
            </a:r>
            <a:r>
              <a:rPr lang="en-GB" sz="1200" dirty="0">
                <a:latin typeface="Arial" panose="020B0604020202020204" pitchFamily="34" charset="0"/>
                <a:cs typeface="Arial" panose="020B0604020202020204" pitchFamily="34" charset="0"/>
                <a:hlinkClick r:id="rId3"/>
              </a:rPr>
              <a:t>http://its-behind-you.com/francislaidler.html</a:t>
            </a:r>
            <a:r>
              <a:rPr lang="en-GB"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2098595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Images: Source: </a:t>
            </a:r>
            <a:r>
              <a:rPr lang="en-GB" sz="1200" dirty="0">
                <a:latin typeface="Arial" panose="020B0604020202020204" pitchFamily="34" charset="0"/>
                <a:cs typeface="Arial" panose="020B0604020202020204" pitchFamily="34" charset="0"/>
                <a:hlinkClick r:id="rId3"/>
              </a:rPr>
              <a:t>http://its-behind-you.com/francislaidler.html</a:t>
            </a:r>
            <a:r>
              <a:rPr lang="en-GB"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2100754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http://</a:t>
            </a:r>
            <a:r>
              <a:rPr lang="en-GB" sz="1200" dirty="0" err="1">
                <a:latin typeface="Arial" panose="020B0604020202020204" pitchFamily="34" charset="0"/>
                <a:cs typeface="Arial" panose="020B0604020202020204" pitchFamily="34" charset="0"/>
              </a:rPr>
              <a:t>www.its</a:t>
            </a:r>
            <a:r>
              <a:rPr lang="en-GB" sz="1200" dirty="0">
                <a:latin typeface="Arial" panose="020B0604020202020204" pitchFamily="34" charset="0"/>
                <a:cs typeface="Arial" panose="020B0604020202020204" pitchFamily="34" charset="0"/>
              </a:rPr>
              <a:t>-behind-</a:t>
            </a:r>
            <a:r>
              <a:rPr lang="en-GB" sz="1200" dirty="0" err="1">
                <a:latin typeface="Arial" panose="020B0604020202020204" pitchFamily="34" charset="0"/>
                <a:cs typeface="Arial" panose="020B0604020202020204" pitchFamily="34" charset="0"/>
              </a:rPr>
              <a:t>you.com</a:t>
            </a:r>
            <a:r>
              <a:rPr lang="en-GB" sz="1200" dirty="0">
                <a:latin typeface="Arial" panose="020B0604020202020204" pitchFamily="34" charset="0"/>
                <a:cs typeface="Arial" panose="020B0604020202020204" pitchFamily="34" charset="0"/>
              </a:rPr>
              <a:t>/images/</a:t>
            </a:r>
            <a:r>
              <a:rPr lang="en-GB" sz="1200" dirty="0" err="1">
                <a:latin typeface="Arial" panose="020B0604020202020204" pitchFamily="34" charset="0"/>
                <a:cs typeface="Arial" panose="020B0604020202020204" pitchFamily="34" charset="0"/>
              </a:rPr>
              <a:t>IBYSunbeam.jpg</a:t>
            </a:r>
            <a:endParaRPr lang="en-GB" sz="12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Images: Source: </a:t>
            </a:r>
            <a:r>
              <a:rPr lang="en-GB" sz="1200" dirty="0">
                <a:latin typeface="Arial" panose="020B0604020202020204" pitchFamily="34" charset="0"/>
                <a:cs typeface="Arial" panose="020B0604020202020204" pitchFamily="34" charset="0"/>
                <a:hlinkClick r:id="rId3"/>
              </a:rPr>
              <a:t>http://www.its-behind-you.com/chorus.html</a:t>
            </a:r>
            <a:r>
              <a:rPr lang="en-GB" sz="1200" dirty="0">
                <a:latin typeface="Arial" panose="020B0604020202020204" pitchFamily="34" charset="0"/>
                <a:cs typeface="Arial" panose="020B0604020202020204" pitchFamily="34" charset="0"/>
              </a:rPr>
              <a:t> </a:t>
            </a:r>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738779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Images: </a:t>
            </a:r>
            <a:r>
              <a:rPr lang="en-GB" sz="1200" dirty="0">
                <a:latin typeface="Arial" panose="020B0604020202020204" pitchFamily="34" charset="0"/>
                <a:cs typeface="Arial" panose="020B0604020202020204" pitchFamily="34" charset="0"/>
                <a:hlinkClick r:id="rId3"/>
              </a:rPr>
              <a:t>https://www.joblo.com/movie-posters/1983/the-dresser/image-25423</a:t>
            </a:r>
            <a:r>
              <a:rPr lang="en-GB" sz="1200" dirty="0">
                <a:latin typeface="Arial" panose="020B0604020202020204" pitchFamily="34" charset="0"/>
                <a:cs typeface="Arial" panose="020B0604020202020204" pitchFamily="34" charset="0"/>
              </a:rPr>
              <a:t>    </a:t>
            </a:r>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3716889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Images: Image: © </a:t>
            </a:r>
            <a:r>
              <a:rPr lang="en-GB" sz="1200" dirty="0" err="1">
                <a:latin typeface="Arial" panose="020B0604020202020204" pitchFamily="34" charset="0"/>
                <a:cs typeface="Arial" panose="020B0604020202020204" pitchFamily="34" charset="0"/>
              </a:rPr>
              <a:t>SATURDAYmight</a:t>
            </a:r>
            <a:r>
              <a:rPr lang="en-GB" sz="1200" dirty="0">
                <a:latin typeface="Arial" panose="020B0604020202020204" pitchFamily="34" charset="0"/>
                <a:cs typeface="Arial" panose="020B0604020202020204" pitchFamily="34" charset="0"/>
              </a:rPr>
              <a:t>., CC BY 3.0 &lt;https://</a:t>
            </a:r>
            <a:r>
              <a:rPr lang="en-GB" sz="1200" dirty="0" err="1">
                <a:latin typeface="Arial" panose="020B0604020202020204" pitchFamily="34" charset="0"/>
                <a:cs typeface="Arial" panose="020B0604020202020204" pitchFamily="34" charset="0"/>
              </a:rPr>
              <a:t>creativecommons.org</a:t>
            </a:r>
            <a:r>
              <a:rPr lang="en-GB" sz="1200" dirty="0">
                <a:latin typeface="Arial" panose="020B0604020202020204" pitchFamily="34" charset="0"/>
                <a:cs typeface="Arial" panose="020B0604020202020204" pitchFamily="34" charset="0"/>
              </a:rPr>
              <a:t>/licenses/by/3.0&gt;, via Wikimedia Commons </a:t>
            </a:r>
            <a:r>
              <a:rPr lang="en-GB" sz="1200" dirty="0">
                <a:latin typeface="Arial" panose="020B0604020202020204" pitchFamily="34" charset="0"/>
                <a:cs typeface="Arial" panose="020B0604020202020204" pitchFamily="34" charset="0"/>
                <a:hlinkClick r:id="rId3"/>
              </a:rPr>
              <a:t>https://commons.wikimedia.org/wiki/File:Kimberley_Walsh_2008.jpg</a:t>
            </a:r>
            <a:r>
              <a:rPr lang="en-GB" sz="1200" dirty="0">
                <a:latin typeface="Arial" panose="020B0604020202020204" pitchFamily="34" charset="0"/>
                <a:cs typeface="Arial" panose="020B0604020202020204" pitchFamily="34" charset="0"/>
              </a:rPr>
              <a:t>  </a:t>
            </a:r>
          </a:p>
          <a:p>
            <a:pPr algn="l" defTabSz="966155">
              <a:defRPr/>
            </a:pPr>
            <a:r>
              <a:rPr lang="en-GB" sz="1200" dirty="0">
                <a:latin typeface="Arial" panose="020B0604020202020204" pitchFamily="34" charset="0"/>
                <a:cs typeface="Arial" panose="020B0604020202020204" pitchFamily="34" charset="0"/>
              </a:rPr>
              <a:t>© MCA Records, Public domain, via Wikimedia Commons </a:t>
            </a:r>
            <a:r>
              <a:rPr lang="en-GB" sz="1200" dirty="0">
                <a:latin typeface="Arial" panose="020B0604020202020204" pitchFamily="34" charset="0"/>
                <a:cs typeface="Arial" panose="020B0604020202020204" pitchFamily="34" charset="0"/>
                <a:hlinkClick r:id="rId4"/>
              </a:rPr>
              <a:t>https://commons.wikimedia.org/wiki/File:Kiki_Dee_(1974).png</a:t>
            </a:r>
            <a:r>
              <a:rPr lang="en-GB" sz="1200" dirty="0">
                <a:latin typeface="Arial" panose="020B0604020202020204" pitchFamily="34" charset="0"/>
                <a:cs typeface="Arial" panose="020B0604020202020204" pitchFamily="34" charset="0"/>
              </a:rPr>
              <a:t> </a:t>
            </a:r>
          </a:p>
          <a:p>
            <a:pPr algn="l" defTabSz="966155">
              <a:defRPr/>
            </a:pPr>
            <a:r>
              <a:rPr lang="en-GB" sz="1200" dirty="0">
                <a:latin typeface="Arial" panose="020B0604020202020204" pitchFamily="34" charset="0"/>
                <a:cs typeface="Arial" panose="020B0604020202020204" pitchFamily="34" charset="0"/>
              </a:rPr>
              <a:t> </a:t>
            </a:r>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294432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0000"/>
                </a:solidFill>
                <a:latin typeface="Arial" panose="020B0604020202020204" pitchFamily="34" charset="0"/>
                <a:cs typeface="Arial" panose="020B0604020202020204" pitchFamily="34" charset="0"/>
              </a:rPr>
              <a:t>This PowerPoint supports a </a:t>
            </a:r>
            <a:r>
              <a:rPr lang="en-GB" dirty="0">
                <a:solidFill>
                  <a:srgbClr val="000000"/>
                </a:solidFill>
                <a:latin typeface="Arial" panose="020B0604020202020204" pitchFamily="34" charset="0"/>
                <a:cs typeface="Arial" panose="020B0604020202020204" pitchFamily="34" charset="0"/>
                <a:hlinkClick r:id="rId3"/>
              </a:rPr>
              <a:t>script</a:t>
            </a:r>
            <a:r>
              <a:rPr lang="en-GB" dirty="0">
                <a:solidFill>
                  <a:srgbClr val="000000"/>
                </a:solidFill>
                <a:latin typeface="Arial" panose="020B0604020202020204" pitchFamily="34" charset="0"/>
                <a:cs typeface="Arial" panose="020B0604020202020204" pitchFamily="34" charset="0"/>
              </a:rPr>
              <a:t>  developed by Irene Lofthouse as part of the ‘Knowing Bradford’ project. The aim of the project is to explore the history of Bradford places and people with students, through the mediums of drama, literacy, art, historical enquiry and presentations.</a:t>
            </a:r>
          </a:p>
          <a:p>
            <a:endParaRPr lang="en-GB" dirty="0">
              <a:solidFill>
                <a:srgbClr val="000000"/>
              </a:solidFill>
              <a:latin typeface="Arial" panose="020B0604020202020204" pitchFamily="34" charset="0"/>
              <a:cs typeface="Arial" panose="020B0604020202020204" pitchFamily="34" charset="0"/>
            </a:endParaRPr>
          </a:p>
          <a:p>
            <a:r>
              <a:rPr lang="en-GB" dirty="0">
                <a:solidFill>
                  <a:srgbClr val="000000"/>
                </a:solidFill>
                <a:latin typeface="Arial" panose="020B0604020202020204" pitchFamily="34" charset="0"/>
                <a:cs typeface="Arial" panose="020B0604020202020204" pitchFamily="34" charset="0"/>
              </a:rPr>
              <a:t>The </a:t>
            </a:r>
            <a:r>
              <a:rPr lang="en-GB" dirty="0">
                <a:solidFill>
                  <a:srgbClr val="000000"/>
                </a:solidFill>
                <a:latin typeface="Arial" panose="020B0604020202020204" pitchFamily="34" charset="0"/>
                <a:cs typeface="Arial" panose="020B0604020202020204" pitchFamily="34" charset="0"/>
                <a:hlinkClick r:id="rId3"/>
              </a:rPr>
              <a:t>script</a:t>
            </a:r>
            <a:r>
              <a:rPr lang="en-GB" dirty="0">
                <a:solidFill>
                  <a:srgbClr val="000000"/>
                </a:solidFill>
                <a:latin typeface="Arial" panose="020B0604020202020204" pitchFamily="34" charset="0"/>
                <a:cs typeface="Arial" panose="020B0604020202020204" pitchFamily="34" charset="0"/>
              </a:rPr>
              <a:t> is designed to be inter-active, so that when performed in schools, students are able to become one of the characters. It is also designed to enable students to perform it themselves, or to use it as a template to create their own versions.  </a:t>
            </a:r>
          </a:p>
          <a:p>
            <a:endParaRPr lang="en-GB" dirty="0">
              <a:solidFill>
                <a:srgbClr val="000000"/>
              </a:solidFill>
              <a:latin typeface="Arial" panose="020B0604020202020204" pitchFamily="34" charset="0"/>
              <a:cs typeface="Arial" panose="020B0604020202020204" pitchFamily="34" charset="0"/>
            </a:endParaRPr>
          </a:p>
          <a:p>
            <a:r>
              <a:rPr lang="en-GB" dirty="0">
                <a:solidFill>
                  <a:srgbClr val="000000"/>
                </a:solidFill>
                <a:latin typeface="Arial" panose="020B0604020202020204" pitchFamily="34" charset="0"/>
                <a:cs typeface="Arial" panose="020B0604020202020204" pitchFamily="34" charset="0"/>
              </a:rPr>
              <a:t>There is also an accompanying </a:t>
            </a:r>
            <a:r>
              <a:rPr lang="en-GB" dirty="0">
                <a:solidFill>
                  <a:srgbClr val="000000"/>
                </a:solidFill>
                <a:latin typeface="Arial" panose="020B0604020202020204" pitchFamily="34" charset="0"/>
                <a:cs typeface="Arial" panose="020B0604020202020204" pitchFamily="34" charset="0"/>
                <a:hlinkClick r:id="rId4"/>
              </a:rPr>
              <a:t>Activity Pack</a:t>
            </a:r>
            <a:r>
              <a:rPr lang="en-GB" dirty="0">
                <a:solidFill>
                  <a:srgbClr val="000000"/>
                </a:solidFill>
                <a:latin typeface="Arial" panose="020B0604020202020204" pitchFamily="34" charset="0"/>
                <a:cs typeface="Arial" panose="020B0604020202020204" pitchFamily="34" charset="0"/>
              </a:rPr>
              <a:t> to further explore Bradford’s history, with activities linked to scenes in the script and the images in this PowerPoint.</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a:t>
            </a:fld>
            <a:endParaRPr lang="en-US"/>
          </a:p>
        </p:txBody>
      </p:sp>
    </p:spTree>
    <p:extLst>
      <p:ext uri="{BB962C8B-B14F-4D97-AF65-F5344CB8AC3E}">
        <p14:creationId xmlns:p14="http://schemas.microsoft.com/office/powerpoint/2010/main" val="3162017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Images: ©  IoE Mr Martin Palliser. Source Historic England Archive Ref:IOE01/05665/29, Taken: 25 Oct 2001</a:t>
            </a:r>
          </a:p>
          <a:p>
            <a:pPr algn="l" defTabSz="966155">
              <a:defRPr/>
            </a:pPr>
            <a:r>
              <a:rPr lang="en-GB" sz="1200" dirty="0">
                <a:latin typeface="Arial" panose="020B0604020202020204" pitchFamily="34" charset="0"/>
                <a:cs typeface="Arial" panose="020B0604020202020204" pitchFamily="34" charset="0"/>
                <a:hlinkClick r:id="rId3"/>
              </a:rPr>
              <a:t>https://historicengland.org.uk/images-books/photos/item/IOE01/05665/29</a:t>
            </a:r>
            <a:r>
              <a:rPr lang="en-GB" sz="1200" dirty="0">
                <a:latin typeface="Arial" panose="020B0604020202020204" pitchFamily="34" charset="0"/>
                <a:cs typeface="Arial" panose="020B0604020202020204" pitchFamily="34" charset="0"/>
              </a:rPr>
              <a:t>  </a:t>
            </a:r>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2882471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Images: ©  IoE Mrs Marion Davies. Source Historic England Archive Ref:IOE01/02577/20, Taken: 17 Oct 2000</a:t>
            </a:r>
          </a:p>
          <a:p>
            <a:pPr algn="l" defTabSz="966155">
              <a:defRPr/>
            </a:pPr>
            <a:r>
              <a:rPr lang="en-GB" sz="1200" dirty="0">
                <a:latin typeface="Arial" panose="020B0604020202020204" pitchFamily="34" charset="0"/>
                <a:cs typeface="Arial" panose="020B0604020202020204" pitchFamily="34" charset="0"/>
                <a:hlinkClick r:id="rId3"/>
              </a:rPr>
              <a:t>https://historicengland.org.uk/images-books/photos/item/IOE01/02577/20</a:t>
            </a:r>
            <a:r>
              <a:rPr lang="en-GB" sz="1200" dirty="0">
                <a:latin typeface="Arial" panose="020B0604020202020204" pitchFamily="34" charset="0"/>
                <a:cs typeface="Arial" panose="020B0604020202020204" pitchFamily="34" charset="0"/>
              </a:rPr>
              <a:t> </a:t>
            </a:r>
          </a:p>
          <a:p>
            <a:pPr algn="l" defTabSz="966155">
              <a:defRPr/>
            </a:pPr>
            <a:r>
              <a:rPr lang="en-GB" sz="1200" dirty="0">
                <a:latin typeface="Arial" panose="020B0604020202020204" pitchFamily="34" charset="0"/>
                <a:cs typeface="Arial" panose="020B0604020202020204" pitchFamily="34" charset="0"/>
              </a:rPr>
              <a:t> </a:t>
            </a:r>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3718234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Images: © </a:t>
            </a:r>
            <a:r>
              <a:rPr lang="en-GB" sz="1200" dirty="0" err="1">
                <a:latin typeface="Arial" panose="020B0604020202020204" pitchFamily="34" charset="0"/>
                <a:cs typeface="Arial" panose="020B0604020202020204" pitchFamily="34" charset="0"/>
              </a:rPr>
              <a:t>Foulsham</a:t>
            </a:r>
            <a:r>
              <a:rPr lang="en-GB" sz="1200" dirty="0">
                <a:latin typeface="Arial" panose="020B0604020202020204" pitchFamily="34" charset="0"/>
                <a:cs typeface="Arial" panose="020B0604020202020204" pitchFamily="34" charset="0"/>
              </a:rPr>
              <a:t> &amp; Banfield (1906), Public domain, via Wikimedia Commons</a:t>
            </a:r>
          </a:p>
          <a:p>
            <a:pPr algn="l" defTabSz="966155">
              <a:defRPr/>
            </a:pPr>
            <a:r>
              <a:rPr lang="en-GB" sz="1200" dirty="0">
                <a:latin typeface="Arial" panose="020B0604020202020204" pitchFamily="34" charset="0"/>
                <a:cs typeface="Arial" panose="020B0604020202020204" pitchFamily="34" charset="0"/>
                <a:hlinkClick r:id="rId3"/>
              </a:rPr>
              <a:t>https://commons.wikimedia.org/wiki/File:H_B_Irving_Lyons_Mail.jpg</a:t>
            </a:r>
            <a:r>
              <a:rPr lang="en-GB" sz="1200" dirty="0">
                <a:latin typeface="Arial" panose="020B0604020202020204" pitchFamily="34" charset="0"/>
                <a:cs typeface="Arial" panose="020B0604020202020204" pitchFamily="34" charset="0"/>
              </a:rPr>
              <a:t> </a:t>
            </a:r>
          </a:p>
          <a:p>
            <a:pPr algn="l" defTabSz="966155">
              <a:defRPr/>
            </a:pPr>
            <a:r>
              <a:rPr lang="en-GB"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3401643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fr-FR" sz="1200" dirty="0">
                <a:latin typeface="Arial" panose="020B0604020202020204" pitchFamily="34" charset="0"/>
                <a:cs typeface="Arial" panose="020B0604020202020204" pitchFamily="34" charset="0"/>
              </a:rPr>
              <a:t>Images: </a:t>
            </a:r>
            <a:r>
              <a:rPr lang="en-GB" sz="1200" dirty="0">
                <a:latin typeface="Arial" panose="020B0604020202020204" pitchFamily="34" charset="0"/>
                <a:cs typeface="Arial" panose="020B0604020202020204" pitchFamily="34" charset="0"/>
              </a:rPr>
              <a:t>Insomnia Cured Here, CC BY-SA 2.0 &lt;https://</a:t>
            </a:r>
            <a:r>
              <a:rPr lang="en-GB" sz="1200" dirty="0" err="1">
                <a:latin typeface="Arial" panose="020B0604020202020204" pitchFamily="34" charset="0"/>
                <a:cs typeface="Arial" panose="020B0604020202020204" pitchFamily="34" charset="0"/>
              </a:rPr>
              <a:t>creativecommons.org</a:t>
            </a:r>
            <a:r>
              <a:rPr lang="en-GB" sz="1200" dirty="0">
                <a:latin typeface="Arial" panose="020B0604020202020204" pitchFamily="34" charset="0"/>
                <a:cs typeface="Arial" panose="020B0604020202020204" pitchFamily="34" charset="0"/>
              </a:rPr>
              <a:t>/licenses/by-</a:t>
            </a:r>
            <a:r>
              <a:rPr lang="en-GB" sz="1200" dirty="0" err="1">
                <a:latin typeface="Arial" panose="020B0604020202020204" pitchFamily="34" charset="0"/>
                <a:cs typeface="Arial" panose="020B0604020202020204" pitchFamily="34" charset="0"/>
              </a:rPr>
              <a:t>sa</a:t>
            </a:r>
            <a:r>
              <a:rPr lang="en-GB" sz="1200" dirty="0">
                <a:latin typeface="Arial" panose="020B0604020202020204" pitchFamily="34" charset="0"/>
                <a:cs typeface="Arial" panose="020B0604020202020204" pitchFamily="34" charset="0"/>
              </a:rPr>
              <a:t>/2.0&gt;, via Wikimedia Commons </a:t>
            </a:r>
            <a:r>
              <a:rPr lang="en-GB" sz="1200" dirty="0">
                <a:latin typeface="Arial" panose="020B0604020202020204" pitchFamily="34" charset="0"/>
                <a:cs typeface="Arial" panose="020B0604020202020204" pitchFamily="34" charset="0"/>
                <a:hlinkClick r:id="rId3"/>
              </a:rPr>
              <a:t>https://commons.wikimedia.org/wiki/File:Laurel_%26_Hardy_in_Big_Business_(1929).jpg</a:t>
            </a:r>
            <a:r>
              <a:rPr lang="en-GB" sz="1200" dirty="0">
                <a:latin typeface="Arial" panose="020B0604020202020204" pitchFamily="34" charset="0"/>
                <a:cs typeface="Arial" panose="020B0604020202020204" pitchFamily="34" charset="0"/>
              </a:rPr>
              <a:t> </a:t>
            </a:r>
          </a:p>
          <a:p>
            <a:pPr algn="l" defTabSz="966155">
              <a:defRPr/>
            </a:pPr>
            <a:r>
              <a:rPr lang="en-GB" sz="1200" dirty="0">
                <a:latin typeface="Arial" panose="020B0604020202020204" pitchFamily="34" charset="0"/>
                <a:cs typeface="Arial" panose="020B0604020202020204" pitchFamily="34" charset="0"/>
              </a:rPr>
              <a:t> </a:t>
            </a:r>
          </a:p>
          <a:p>
            <a:pPr algn="l" defTabSz="966155">
              <a:defRPr/>
            </a:pPr>
            <a:r>
              <a:rPr lang="en-GB"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2175892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fr-FR" sz="1200" dirty="0">
                <a:latin typeface="Arial" panose="020B0604020202020204" pitchFamily="34" charset="0"/>
                <a:cs typeface="Arial" panose="020B0604020202020204" pitchFamily="34" charset="0"/>
              </a:rPr>
              <a:t>Images: EMI., Public </a:t>
            </a:r>
            <a:r>
              <a:rPr lang="fr-FR" sz="1200" dirty="0" err="1">
                <a:latin typeface="Arial" panose="020B0604020202020204" pitchFamily="34" charset="0"/>
                <a:cs typeface="Arial" panose="020B0604020202020204" pitchFamily="34" charset="0"/>
              </a:rPr>
              <a:t>domain</a:t>
            </a:r>
            <a:r>
              <a:rPr lang="fr-FR" sz="1200" dirty="0">
                <a:latin typeface="Arial" panose="020B0604020202020204" pitchFamily="34" charset="0"/>
                <a:cs typeface="Arial" panose="020B0604020202020204" pitchFamily="34" charset="0"/>
              </a:rPr>
              <a:t>, via </a:t>
            </a:r>
            <a:r>
              <a:rPr lang="fr-FR" sz="1200" dirty="0" err="1">
                <a:latin typeface="Arial" panose="020B0604020202020204" pitchFamily="34" charset="0"/>
                <a:cs typeface="Arial" panose="020B0604020202020204" pitchFamily="34" charset="0"/>
              </a:rPr>
              <a:t>Wikimedia</a:t>
            </a:r>
            <a:r>
              <a:rPr lang="fr-FR" sz="1200" dirty="0">
                <a:latin typeface="Arial" panose="020B0604020202020204" pitchFamily="34" charset="0"/>
                <a:cs typeface="Arial" panose="020B0604020202020204" pitchFamily="34" charset="0"/>
              </a:rPr>
              <a:t> Commons</a:t>
            </a:r>
          </a:p>
          <a:p>
            <a:pPr algn="l" defTabSz="966155">
              <a:defRPr/>
            </a:pPr>
            <a:r>
              <a:rPr lang="fr-FR" sz="1200" dirty="0">
                <a:latin typeface="Arial" panose="020B0604020202020204" pitchFamily="34" charset="0"/>
                <a:cs typeface="Arial" panose="020B0604020202020204" pitchFamily="34" charset="0"/>
                <a:hlinkClick r:id="rId3"/>
              </a:rPr>
              <a:t>https://commons.wikimedia.org/wiki/File:Beatles_ad_1965_just_the_beatles_crop.jpg</a:t>
            </a:r>
            <a:r>
              <a:rPr lang="fr-FR" sz="1200" dirty="0">
                <a:latin typeface="Arial" panose="020B0604020202020204" pitchFamily="34" charset="0"/>
                <a:cs typeface="Arial" panose="020B0604020202020204" pitchFamily="34" charset="0"/>
              </a:rPr>
              <a:t>  </a:t>
            </a:r>
          </a:p>
          <a:p>
            <a:pPr algn="l" defTabSz="966155">
              <a:defRPr/>
            </a:pPr>
            <a:r>
              <a:rPr lang="en-GB" sz="1200" dirty="0">
                <a:latin typeface="Arial" panose="020B0604020202020204" pitchFamily="34" charset="0"/>
                <a:cs typeface="Arial" panose="020B0604020202020204" pitchFamily="34" charset="0"/>
              </a:rPr>
              <a:t> </a:t>
            </a:r>
          </a:p>
          <a:p>
            <a:pPr algn="l" defTabSz="966155">
              <a:defRPr/>
            </a:pPr>
            <a:r>
              <a:rPr lang="en-GB"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934320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 © Tim Green from Bradford, CC BY 2.0 &lt;https://</a:t>
            </a:r>
            <a:r>
              <a:rPr lang="en-GB" sz="1200" dirty="0" err="1">
                <a:latin typeface="Arial" panose="020B0604020202020204" pitchFamily="34" charset="0"/>
                <a:cs typeface="Arial" panose="020B0604020202020204" pitchFamily="34" charset="0"/>
              </a:rPr>
              <a:t>creativecommons.org</a:t>
            </a:r>
            <a:r>
              <a:rPr lang="en-GB" sz="1200" dirty="0">
                <a:latin typeface="Arial" panose="020B0604020202020204" pitchFamily="34" charset="0"/>
                <a:cs typeface="Arial" panose="020B0604020202020204" pitchFamily="34" charset="0"/>
              </a:rPr>
              <a:t>/licenses/by/2.0&gt;, via Wikimedia Commons </a:t>
            </a:r>
            <a:r>
              <a:rPr lang="en-GB" sz="1200" dirty="0">
                <a:latin typeface="Arial" panose="020B0604020202020204" pitchFamily="34" charset="0"/>
                <a:cs typeface="Arial" panose="020B0604020202020204" pitchFamily="34" charset="0"/>
                <a:hlinkClick r:id="rId3"/>
              </a:rPr>
              <a:t>https://commons.wikimedia.org/wiki/File:Bradford_Playhouse_(7222490672).jpg</a:t>
            </a:r>
            <a:r>
              <a:rPr lang="en-GB" sz="1200" dirty="0">
                <a:latin typeface="Arial" panose="020B0604020202020204" pitchFamily="34" charset="0"/>
                <a:cs typeface="Arial" panose="020B0604020202020204" pitchFamily="34" charset="0"/>
              </a:rPr>
              <a:t> </a:t>
            </a:r>
          </a:p>
          <a:p>
            <a:pPr algn="l" defTabSz="966155">
              <a:defRPr/>
            </a:pPr>
            <a:r>
              <a:rPr lang="en-GB" sz="1200" dirty="0">
                <a:latin typeface="Arial" panose="020B0604020202020204" pitchFamily="34" charset="0"/>
                <a:cs typeface="Arial" panose="020B0604020202020204" pitchFamily="34" charset="0"/>
              </a:rPr>
              <a:t> </a:t>
            </a:r>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3632584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 © Tim Green from Bradford, CC BY 2.0 &lt;https://</a:t>
            </a:r>
            <a:r>
              <a:rPr lang="en-GB" sz="1200" dirty="0" err="1">
                <a:latin typeface="Arial" panose="020B0604020202020204" pitchFamily="34" charset="0"/>
                <a:cs typeface="Arial" panose="020B0604020202020204" pitchFamily="34" charset="0"/>
              </a:rPr>
              <a:t>creativecommons.org</a:t>
            </a:r>
            <a:r>
              <a:rPr lang="en-GB" sz="1200" dirty="0">
                <a:latin typeface="Arial" panose="020B0604020202020204" pitchFamily="34" charset="0"/>
                <a:cs typeface="Arial" panose="020B0604020202020204" pitchFamily="34" charset="0"/>
              </a:rPr>
              <a:t>/licenses/by/2.0&gt;, via Wikimedia Commons</a:t>
            </a:r>
          </a:p>
          <a:p>
            <a:pPr algn="l" defTabSz="966155">
              <a:defRPr/>
            </a:pPr>
            <a:r>
              <a:rPr lang="en-GB" sz="1200" dirty="0">
                <a:latin typeface="Arial" panose="020B0604020202020204" pitchFamily="34" charset="0"/>
                <a:cs typeface="Arial" panose="020B0604020202020204" pitchFamily="34" charset="0"/>
                <a:hlinkClick r:id="rId3"/>
              </a:rPr>
              <a:t>https://commons.wikimedia.org/wiki/File:Statue_of_JB_Priestley_in_Bradford.jpg</a:t>
            </a:r>
            <a:r>
              <a:rPr lang="en-GB" sz="1200" dirty="0">
                <a:latin typeface="Arial" panose="020B0604020202020204" pitchFamily="34" charset="0"/>
                <a:cs typeface="Arial" panose="020B0604020202020204" pitchFamily="34" charset="0"/>
              </a:rPr>
              <a:t> </a:t>
            </a:r>
          </a:p>
          <a:p>
            <a:pPr algn="l" defTabSz="966155">
              <a:defRPr/>
            </a:pPr>
            <a:r>
              <a:rPr lang="en-GB" sz="1200" dirty="0">
                <a:latin typeface="Arial" panose="020B0604020202020204" pitchFamily="34" charset="0"/>
                <a:cs typeface="Arial" panose="020B0604020202020204" pitchFamily="34" charset="0"/>
              </a:rPr>
              <a:t> </a:t>
            </a:r>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2249451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defTabSz="966155">
              <a:defRPr/>
            </a:pPr>
            <a:r>
              <a:rPr lang="en-GB" sz="1200" dirty="0">
                <a:latin typeface="Arial" panose="020B0604020202020204" pitchFamily="34" charset="0"/>
                <a:cs typeface="Arial" panose="020B0604020202020204" pitchFamily="34" charset="0"/>
              </a:rPr>
              <a:t>Images: © Irene Lofthouse</a:t>
            </a:r>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2285099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 © National Archives of Malawi, CC BY-SA 4.0 &lt;https://</a:t>
            </a:r>
            <a:r>
              <a:rPr lang="en-GB" sz="1200" dirty="0" err="1">
                <a:latin typeface="Arial" panose="020B0604020202020204" pitchFamily="34" charset="0"/>
                <a:cs typeface="Arial" panose="020B0604020202020204" pitchFamily="34" charset="0"/>
              </a:rPr>
              <a:t>creativecommons.org</a:t>
            </a:r>
            <a:r>
              <a:rPr lang="en-GB" sz="1200" dirty="0">
                <a:latin typeface="Arial" panose="020B0604020202020204" pitchFamily="34" charset="0"/>
                <a:cs typeface="Arial" panose="020B0604020202020204" pitchFamily="34" charset="0"/>
              </a:rPr>
              <a:t>/licenses/by-</a:t>
            </a:r>
            <a:r>
              <a:rPr lang="en-GB" sz="1200" dirty="0" err="1">
                <a:latin typeface="Arial" panose="020B0604020202020204" pitchFamily="34" charset="0"/>
                <a:cs typeface="Arial" panose="020B0604020202020204" pitchFamily="34" charset="0"/>
              </a:rPr>
              <a:t>sa</a:t>
            </a:r>
            <a:r>
              <a:rPr lang="en-GB" sz="1200" dirty="0">
                <a:latin typeface="Arial" panose="020B0604020202020204" pitchFamily="34" charset="0"/>
                <a:cs typeface="Arial" panose="020B0604020202020204" pitchFamily="34" charset="0"/>
              </a:rPr>
              <a:t>/4.0&gt;, via Wikimedia Commons </a:t>
            </a:r>
            <a:r>
              <a:rPr lang="en-GB" sz="1200" dirty="0">
                <a:latin typeface="Arial" panose="020B0604020202020204" pitchFamily="34" charset="0"/>
                <a:cs typeface="Arial" panose="020B0604020202020204" pitchFamily="34" charset="0"/>
                <a:hlinkClick r:id="rId3"/>
              </a:rPr>
              <a:t>https://commons.wikimedia.org/wiki/File:Mme_Barbara_Castle,_Ministre_britannique_du_d%C3%A9veloppement_outre-mer.jpg</a:t>
            </a:r>
            <a:r>
              <a:rPr lang="en-GB" sz="1200" dirty="0">
                <a:latin typeface="Arial" panose="020B0604020202020204" pitchFamily="34" charset="0"/>
                <a:cs typeface="Arial" panose="020B0604020202020204" pitchFamily="34" charset="0"/>
              </a:rPr>
              <a:t>  </a:t>
            </a:r>
          </a:p>
          <a:p>
            <a:pPr algn="l" defTabSz="966155">
              <a:defRPr/>
            </a:pPr>
            <a:r>
              <a:rPr lang="en-GB"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38</a:t>
            </a:fld>
            <a:endParaRPr lang="en-US"/>
          </a:p>
        </p:txBody>
      </p:sp>
    </p:spTree>
    <p:extLst>
      <p:ext uri="{BB962C8B-B14F-4D97-AF65-F5344CB8AC3E}">
        <p14:creationId xmlns:p14="http://schemas.microsoft.com/office/powerpoint/2010/main" val="40618271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 © IoE Mr Nigel Wood. Source Historic England Archive Ref: IOE01/16978/04, Taken: 1 Nov 2007</a:t>
            </a:r>
          </a:p>
          <a:p>
            <a:pPr algn="l" defTabSz="966155">
              <a:defRPr/>
            </a:pPr>
            <a:r>
              <a:rPr lang="en-GB" sz="1200" dirty="0">
                <a:latin typeface="Arial" panose="020B0604020202020204" pitchFamily="34" charset="0"/>
                <a:cs typeface="Arial" panose="020B0604020202020204" pitchFamily="34" charset="0"/>
                <a:hlinkClick r:id="rId3"/>
              </a:rPr>
              <a:t>https://historicengland.org.uk/images-books/photos/item/IOE01/16978/04</a:t>
            </a:r>
            <a:r>
              <a:rPr lang="en-GB" sz="1200" dirty="0">
                <a:latin typeface="Arial" panose="020B0604020202020204" pitchFamily="34" charset="0"/>
                <a:cs typeface="Arial" panose="020B0604020202020204" pitchFamily="34" charset="0"/>
              </a:rPr>
              <a:t>  </a:t>
            </a:r>
          </a:p>
          <a:p>
            <a:pPr algn="l" defTabSz="966155">
              <a:defRPr/>
            </a:pPr>
            <a:r>
              <a:rPr lang="en-GB"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39</a:t>
            </a:fld>
            <a:endParaRPr lang="en-US"/>
          </a:p>
        </p:txBody>
      </p:sp>
    </p:spTree>
    <p:extLst>
      <p:ext uri="{BB962C8B-B14F-4D97-AF65-F5344CB8AC3E}">
        <p14:creationId xmlns:p14="http://schemas.microsoft.com/office/powerpoint/2010/main" val="1736046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Images: © Historic England Archive  Ref:BL00866, Taken: 1875</a:t>
            </a:r>
          </a:p>
          <a:p>
            <a:pPr algn="l" defTabSz="966155">
              <a:defRPr/>
            </a:pPr>
            <a:r>
              <a:rPr lang="en-GB" sz="1200" u="sng" dirty="0">
                <a:latin typeface="Arial" panose="020B0604020202020204" pitchFamily="34" charset="0"/>
                <a:cs typeface="Arial" panose="020B0604020202020204" pitchFamily="34" charset="0"/>
                <a:hlinkClick r:id="rId3"/>
              </a:rPr>
              <a:t>https://historicengland.org.uk/images-books/photos/item/BL00866</a:t>
            </a: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972834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 © Crown Copyright. Historic England Archive Ref: BB89/01721, Taken: Aug 1988</a:t>
            </a:r>
          </a:p>
          <a:p>
            <a:pPr algn="l" defTabSz="966155">
              <a:defRPr/>
            </a:pPr>
            <a:r>
              <a:rPr lang="en-GB" sz="1200" dirty="0">
                <a:latin typeface="Arial" panose="020B0604020202020204" pitchFamily="34" charset="0"/>
                <a:cs typeface="Arial" panose="020B0604020202020204" pitchFamily="34" charset="0"/>
                <a:hlinkClick r:id="rId3"/>
              </a:rPr>
              <a:t>https://historicengland.org.uk/images-books/photos/item/BB89/01721</a:t>
            </a:r>
            <a:r>
              <a:rPr lang="en-GB" sz="1200" dirty="0">
                <a:latin typeface="Arial" panose="020B0604020202020204" pitchFamily="34" charset="0"/>
                <a:cs typeface="Arial" panose="020B0604020202020204" pitchFamily="34" charset="0"/>
              </a:rPr>
              <a:t>  </a:t>
            </a:r>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41</a:t>
            </a:fld>
            <a:endParaRPr lang="en-US"/>
          </a:p>
        </p:txBody>
      </p:sp>
    </p:spTree>
    <p:extLst>
      <p:ext uri="{BB962C8B-B14F-4D97-AF65-F5344CB8AC3E}">
        <p14:creationId xmlns:p14="http://schemas.microsoft.com/office/powerpoint/2010/main" val="826854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 © Historic England Archive Ref: DES01/01/0589, Taken: 1966 – 1974</a:t>
            </a:r>
          </a:p>
          <a:p>
            <a:pPr algn="l" defTabSz="966155">
              <a:defRPr/>
            </a:pPr>
            <a:r>
              <a:rPr lang="en-GB" sz="1200" dirty="0">
                <a:latin typeface="Arial" panose="020B0604020202020204" pitchFamily="34" charset="0"/>
                <a:cs typeface="Arial" panose="020B0604020202020204" pitchFamily="34" charset="0"/>
                <a:hlinkClick r:id="rId3"/>
              </a:rPr>
              <a:t>https://historicengland.org.uk/images-books/photos/item/DES01/01/0589</a:t>
            </a:r>
            <a:r>
              <a:rPr lang="en-GB" sz="1200" dirty="0">
                <a:latin typeface="Arial" panose="020B0604020202020204" pitchFamily="34" charset="0"/>
                <a:cs typeface="Arial" panose="020B0604020202020204" pitchFamily="34" charset="0"/>
              </a:rPr>
              <a:t>  </a:t>
            </a:r>
          </a:p>
          <a:p>
            <a:pPr algn="l" defTabSz="966155">
              <a:defRPr/>
            </a:pPr>
            <a:r>
              <a:rPr lang="en-GB"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42</a:t>
            </a:fld>
            <a:endParaRPr lang="en-US"/>
          </a:p>
        </p:txBody>
      </p:sp>
    </p:spTree>
    <p:extLst>
      <p:ext uri="{BB962C8B-B14F-4D97-AF65-F5344CB8AC3E}">
        <p14:creationId xmlns:p14="http://schemas.microsoft.com/office/powerpoint/2010/main" val="1952554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 © Historic England Archive Ref: DP071607, Taken: 11 Jun 2009</a:t>
            </a:r>
          </a:p>
          <a:p>
            <a:pPr algn="l" defTabSz="966155">
              <a:defRPr/>
            </a:pPr>
            <a:r>
              <a:rPr lang="en-GB" sz="1200" dirty="0">
                <a:latin typeface="Arial" panose="020B0604020202020204" pitchFamily="34" charset="0"/>
                <a:cs typeface="Arial" panose="020B0604020202020204" pitchFamily="34" charset="0"/>
                <a:hlinkClick r:id="rId3"/>
              </a:rPr>
              <a:t>https://historicengland.org.uk/images-books/photos/item/DP071607</a:t>
            </a:r>
            <a:r>
              <a:rPr lang="en-GB" sz="1200" dirty="0">
                <a:latin typeface="Arial" panose="020B0604020202020204" pitchFamily="34" charset="0"/>
                <a:cs typeface="Arial" panose="020B0604020202020204" pitchFamily="34" charset="0"/>
              </a:rPr>
              <a:t> </a:t>
            </a:r>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43</a:t>
            </a:fld>
            <a:endParaRPr lang="en-US"/>
          </a:p>
        </p:txBody>
      </p:sp>
    </p:spTree>
    <p:extLst>
      <p:ext uri="{BB962C8B-B14F-4D97-AF65-F5344CB8AC3E}">
        <p14:creationId xmlns:p14="http://schemas.microsoft.com/office/powerpoint/2010/main" val="3096272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 © Historic England Archive Ref: DP071607, Taken: 11 Jun 2009</a:t>
            </a:r>
          </a:p>
          <a:p>
            <a:pPr algn="l" defTabSz="966155">
              <a:defRPr/>
            </a:pPr>
            <a:r>
              <a:rPr lang="en-GB" sz="1200" dirty="0">
                <a:latin typeface="Arial" panose="020B0604020202020204" pitchFamily="34" charset="0"/>
                <a:cs typeface="Arial" panose="020B0604020202020204" pitchFamily="34" charset="0"/>
                <a:hlinkClick r:id="rId3"/>
              </a:rPr>
              <a:t>https://historicengland.org.uk/images-books/photos/item/DP071607</a:t>
            </a:r>
            <a:r>
              <a:rPr lang="en-GB" sz="1200" dirty="0">
                <a:latin typeface="Arial" panose="020B0604020202020204" pitchFamily="34" charset="0"/>
                <a:cs typeface="Arial" panose="020B0604020202020204" pitchFamily="34" charset="0"/>
              </a:rPr>
              <a:t> </a:t>
            </a:r>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44</a:t>
            </a:fld>
            <a:endParaRPr lang="en-US"/>
          </a:p>
        </p:txBody>
      </p:sp>
    </p:spTree>
    <p:extLst>
      <p:ext uri="{BB962C8B-B14F-4D97-AF65-F5344CB8AC3E}">
        <p14:creationId xmlns:p14="http://schemas.microsoft.com/office/powerpoint/2010/main" val="37544746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 © Crown Copyright and database right 2020. Supplied by Historic England under Ordnance Survey Licence number 100024900 </a:t>
            </a:r>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45</a:t>
            </a:fld>
            <a:endParaRPr lang="en-US"/>
          </a:p>
        </p:txBody>
      </p:sp>
    </p:spTree>
    <p:extLst>
      <p:ext uri="{BB962C8B-B14F-4D97-AF65-F5344CB8AC3E}">
        <p14:creationId xmlns:p14="http://schemas.microsoft.com/office/powerpoint/2010/main" val="657002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 Permission to use the screen shot of book ‘Salt and Silver’  given by Zoe Silver </a:t>
            </a:r>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46</a:t>
            </a:fld>
            <a:endParaRPr lang="en-US"/>
          </a:p>
        </p:txBody>
      </p:sp>
    </p:spTree>
    <p:extLst>
      <p:ext uri="{BB962C8B-B14F-4D97-AF65-F5344CB8AC3E}">
        <p14:creationId xmlns:p14="http://schemas.microsoft.com/office/powerpoint/2010/main" val="32502684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 ©  IoE Mr J A Lowes. Source Historic England Archive Ref: IOE01/10234/06 Taken: 16 Mar 2003</a:t>
            </a:r>
          </a:p>
          <a:p>
            <a:pPr algn="l" defTabSz="966155">
              <a:defRPr/>
            </a:pPr>
            <a:r>
              <a:rPr lang="en-GB" sz="1200" dirty="0">
                <a:latin typeface="Arial" panose="020B0604020202020204" pitchFamily="34" charset="0"/>
                <a:cs typeface="Arial" panose="020B0604020202020204" pitchFamily="34" charset="0"/>
                <a:hlinkClick r:id="rId3"/>
              </a:rPr>
              <a:t>https://historicengland.org.uk/images-books/photos/item/IOE01/10234/06</a:t>
            </a:r>
            <a:r>
              <a:rPr lang="en-GB" sz="1200" dirty="0">
                <a:latin typeface="Arial" panose="020B0604020202020204" pitchFamily="34" charset="0"/>
                <a:cs typeface="Arial" panose="020B0604020202020204" pitchFamily="34" charset="0"/>
              </a:rPr>
              <a:t>  </a:t>
            </a:r>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48</a:t>
            </a:fld>
            <a:endParaRPr lang="en-US"/>
          </a:p>
        </p:txBody>
      </p:sp>
    </p:spTree>
    <p:extLst>
      <p:ext uri="{BB962C8B-B14F-4D97-AF65-F5344CB8AC3E}">
        <p14:creationId xmlns:p14="http://schemas.microsoft.com/office/powerpoint/2010/main" val="3840995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155"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Image: ©  Tim Green from Bradford, CC BY 2.0 &lt;https://</a:t>
            </a:r>
            <a:r>
              <a:rPr lang="en-GB" sz="1200" dirty="0" err="1">
                <a:latin typeface="Arial" panose="020B0604020202020204" pitchFamily="34" charset="0"/>
                <a:cs typeface="Arial" panose="020B0604020202020204" pitchFamily="34" charset="0"/>
              </a:rPr>
              <a:t>creativecommons.org</a:t>
            </a:r>
            <a:r>
              <a:rPr lang="en-GB" sz="1200" dirty="0">
                <a:latin typeface="Arial" panose="020B0604020202020204" pitchFamily="34" charset="0"/>
                <a:cs typeface="Arial" panose="020B0604020202020204" pitchFamily="34" charset="0"/>
              </a:rPr>
              <a:t>/licenses/by/2.0&gt;, via Wikimedia Commons </a:t>
            </a:r>
            <a:r>
              <a:rPr lang="en-GB" sz="1200" dirty="0">
                <a:latin typeface="Arial" panose="020B0604020202020204" pitchFamily="34" charset="0"/>
                <a:cs typeface="Arial" panose="020B0604020202020204" pitchFamily="34" charset="0"/>
                <a:hlinkClick r:id="rId3"/>
              </a:rPr>
              <a:t>https://commons.wikimedia.org/wiki/File:Drummond_Mill_Fire_(24306234169).jpg</a:t>
            </a:r>
            <a:r>
              <a:rPr lang="en-GB" sz="1200" dirty="0">
                <a:latin typeface="Arial" panose="020B0604020202020204" pitchFamily="34" charset="0"/>
                <a:cs typeface="Arial" panose="020B0604020202020204" pitchFamily="34" charset="0"/>
              </a:rPr>
              <a:t>  </a:t>
            </a:r>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49</a:t>
            </a:fld>
            <a:endParaRPr lang="en-US"/>
          </a:p>
        </p:txBody>
      </p:sp>
    </p:spTree>
    <p:extLst>
      <p:ext uri="{BB962C8B-B14F-4D97-AF65-F5344CB8AC3E}">
        <p14:creationId xmlns:p14="http://schemas.microsoft.com/office/powerpoint/2010/main" val="12624736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 © David </a:t>
            </a:r>
            <a:r>
              <a:rPr lang="en-GB" sz="1200" dirty="0" err="1">
                <a:latin typeface="Arial" panose="020B0604020202020204" pitchFamily="34" charset="0"/>
                <a:cs typeface="Arial" panose="020B0604020202020204" pitchFamily="34" charset="0"/>
              </a:rPr>
              <a:t>Ingham</a:t>
            </a:r>
            <a:r>
              <a:rPr lang="en-GB" sz="1200" dirty="0">
                <a:latin typeface="Arial" panose="020B0604020202020204" pitchFamily="34" charset="0"/>
                <a:cs typeface="Arial" panose="020B0604020202020204" pitchFamily="34" charset="0"/>
              </a:rPr>
              <a:t>, CC BY-SA 2.0 &lt;https://</a:t>
            </a:r>
            <a:r>
              <a:rPr lang="en-GB" sz="1200" dirty="0" err="1">
                <a:latin typeface="Arial" panose="020B0604020202020204" pitchFamily="34" charset="0"/>
                <a:cs typeface="Arial" panose="020B0604020202020204" pitchFamily="34" charset="0"/>
              </a:rPr>
              <a:t>creativecommons.org</a:t>
            </a:r>
            <a:r>
              <a:rPr lang="en-GB" sz="1200" dirty="0">
                <a:latin typeface="Arial" panose="020B0604020202020204" pitchFamily="34" charset="0"/>
                <a:cs typeface="Arial" panose="020B0604020202020204" pitchFamily="34" charset="0"/>
              </a:rPr>
              <a:t>/licenses/by-</a:t>
            </a:r>
            <a:r>
              <a:rPr lang="en-GB" sz="1200" dirty="0" err="1">
                <a:latin typeface="Arial" panose="020B0604020202020204" pitchFamily="34" charset="0"/>
                <a:cs typeface="Arial" panose="020B0604020202020204" pitchFamily="34" charset="0"/>
              </a:rPr>
              <a:t>sa</a:t>
            </a:r>
            <a:r>
              <a:rPr lang="en-GB" sz="1200" dirty="0">
                <a:latin typeface="Arial" panose="020B0604020202020204" pitchFamily="34" charset="0"/>
                <a:cs typeface="Arial" panose="020B0604020202020204" pitchFamily="34" charset="0"/>
              </a:rPr>
              <a:t>/2.0&gt;, via Wikimedia Commons </a:t>
            </a:r>
            <a:r>
              <a:rPr lang="en-GB" sz="1200" dirty="0">
                <a:latin typeface="Arial" panose="020B0604020202020204" pitchFamily="34" charset="0"/>
                <a:cs typeface="Arial" panose="020B0604020202020204" pitchFamily="34" charset="0"/>
                <a:hlinkClick r:id="rId3"/>
              </a:rPr>
              <a:t>https://commons.wikimedia.org/wiki/File:Valley_Parade,_Bradford.jpg</a:t>
            </a:r>
            <a:r>
              <a:rPr lang="en-GB" sz="1200" dirty="0">
                <a:latin typeface="Arial" panose="020B0604020202020204" pitchFamily="34" charset="0"/>
                <a:cs typeface="Arial" panose="020B0604020202020204" pitchFamily="34" charset="0"/>
              </a:rPr>
              <a:t>    </a:t>
            </a:r>
          </a:p>
          <a:p>
            <a:pPr algn="ctr" defTabSz="966155">
              <a:defRPr/>
            </a:pPr>
            <a:r>
              <a:rPr lang="en-GB"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51</a:t>
            </a:fld>
            <a:endParaRPr lang="en-US"/>
          </a:p>
        </p:txBody>
      </p:sp>
    </p:spTree>
    <p:extLst>
      <p:ext uri="{BB962C8B-B14F-4D97-AF65-F5344CB8AC3E}">
        <p14:creationId xmlns:p14="http://schemas.microsoft.com/office/powerpoint/2010/main" val="13561083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155"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Source: </a:t>
            </a:r>
            <a:r>
              <a:rPr lang="en-GB" sz="1200" dirty="0">
                <a:latin typeface="Arial" panose="020B0604020202020204" pitchFamily="34" charset="0"/>
                <a:cs typeface="Arial" panose="020B0604020202020204" pitchFamily="34" charset="0"/>
                <a:hlinkClick r:id="rId3"/>
              </a:rPr>
              <a:t>http://www.bradfordfc.org.uk/html/park_avenue.html</a:t>
            </a:r>
            <a:r>
              <a:rPr lang="en-GB" sz="1200" dirty="0">
                <a:latin typeface="Arial" panose="020B0604020202020204" pitchFamily="34" charset="0"/>
                <a:cs typeface="Arial" panose="020B0604020202020204" pitchFamily="34" charset="0"/>
              </a:rPr>
              <a:t> </a:t>
            </a:r>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52</a:t>
            </a:fld>
            <a:endParaRPr lang="en-US"/>
          </a:p>
        </p:txBody>
      </p:sp>
    </p:spTree>
    <p:extLst>
      <p:ext uri="{BB962C8B-B14F-4D97-AF65-F5344CB8AC3E}">
        <p14:creationId xmlns:p14="http://schemas.microsoft.com/office/powerpoint/2010/main" val="996986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Images: © </a:t>
            </a:r>
            <a:r>
              <a:rPr lang="en-GB" sz="1200" dirty="0" err="1">
                <a:latin typeface="Arial" panose="020B0604020202020204" pitchFamily="34" charset="0"/>
                <a:cs typeface="Arial" panose="020B0604020202020204" pitchFamily="34" charset="0"/>
              </a:rPr>
              <a:t>Sailko</a:t>
            </a:r>
            <a:r>
              <a:rPr lang="en-GB" sz="1200" dirty="0">
                <a:latin typeface="Arial" panose="020B0604020202020204" pitchFamily="34" charset="0"/>
                <a:cs typeface="Arial" panose="020B0604020202020204" pitchFamily="34" charset="0"/>
              </a:rPr>
              <a:t>, CC BY-SA 3.0 &lt;http://</a:t>
            </a:r>
            <a:r>
              <a:rPr lang="en-GB" sz="1200" dirty="0" err="1">
                <a:latin typeface="Arial" panose="020B0604020202020204" pitchFamily="34" charset="0"/>
                <a:cs typeface="Arial" panose="020B0604020202020204" pitchFamily="34" charset="0"/>
              </a:rPr>
              <a:t>creativecommons.org</a:t>
            </a:r>
            <a:r>
              <a:rPr lang="en-GB" sz="1200" dirty="0">
                <a:latin typeface="Arial" panose="020B0604020202020204" pitchFamily="34" charset="0"/>
                <a:cs typeface="Arial" panose="020B0604020202020204" pitchFamily="34" charset="0"/>
              </a:rPr>
              <a:t>/licenses/by-</a:t>
            </a:r>
            <a:r>
              <a:rPr lang="en-GB" sz="1200" dirty="0" err="1">
                <a:latin typeface="Arial" panose="020B0604020202020204" pitchFamily="34" charset="0"/>
                <a:cs typeface="Arial" panose="020B0604020202020204" pitchFamily="34" charset="0"/>
              </a:rPr>
              <a:t>sa</a:t>
            </a:r>
            <a:r>
              <a:rPr lang="en-GB" sz="1200" dirty="0">
                <a:latin typeface="Arial" panose="020B0604020202020204" pitchFamily="34" charset="0"/>
                <a:cs typeface="Arial" panose="020B0604020202020204" pitchFamily="34" charset="0"/>
              </a:rPr>
              <a:t>/3.0/&gt;, via Wikimedia Commons</a:t>
            </a:r>
          </a:p>
          <a:p>
            <a:pPr algn="l" defTabSz="966155">
              <a:defRPr/>
            </a:pPr>
            <a:r>
              <a:rPr lang="en-GB" sz="1200" dirty="0">
                <a:latin typeface="Arial" panose="020B0604020202020204" pitchFamily="34" charset="0"/>
                <a:cs typeface="Arial" panose="020B0604020202020204" pitchFamily="34" charset="0"/>
                <a:hlinkClick r:id="rId3"/>
              </a:rPr>
              <a:t>https://commons.wikimedia.org/wiki/File:Palazzo_vecchio,_torre_di_arnolfo.JPG</a:t>
            </a:r>
            <a:r>
              <a:rPr lang="en-GB"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4102329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155"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Source: </a:t>
            </a:r>
            <a:r>
              <a:rPr lang="en-GB" sz="1200" dirty="0">
                <a:latin typeface="Arial" panose="020B0604020202020204" pitchFamily="34" charset="0"/>
                <a:cs typeface="Arial" panose="020B0604020202020204" pitchFamily="34" charset="0"/>
                <a:hlinkClick r:id="rId3"/>
              </a:rPr>
              <a:t>https://www.playingpasts.co.uk/articles/football/the-origins-of-professional-football-in-bradford/</a:t>
            </a:r>
            <a:r>
              <a:rPr lang="en-GB" sz="1200" dirty="0">
                <a:latin typeface="Arial" panose="020B0604020202020204" pitchFamily="34" charset="0"/>
                <a:cs typeface="Arial" panose="020B0604020202020204" pitchFamily="34" charset="0"/>
              </a:rPr>
              <a:t>   </a:t>
            </a:r>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53</a:t>
            </a:fld>
            <a:endParaRPr lang="en-US"/>
          </a:p>
        </p:txBody>
      </p:sp>
    </p:spTree>
    <p:extLst>
      <p:ext uri="{BB962C8B-B14F-4D97-AF65-F5344CB8AC3E}">
        <p14:creationId xmlns:p14="http://schemas.microsoft.com/office/powerpoint/2010/main" val="26055050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Source: </a:t>
            </a:r>
            <a:r>
              <a:rPr lang="en-GB" sz="1200" dirty="0">
                <a:latin typeface="Arial" panose="020B0604020202020204" pitchFamily="34" charset="0"/>
                <a:cs typeface="Arial" panose="020B0604020202020204" pitchFamily="34" charset="0"/>
                <a:hlinkClick r:id="rId3"/>
              </a:rPr>
              <a:t>https://www.playingpasts.co.uk/articles/football/bradford-city-afc-held-back-by-history/</a:t>
            </a:r>
            <a:r>
              <a:rPr lang="en-GB" sz="1200" dirty="0">
                <a:latin typeface="Arial" panose="020B0604020202020204" pitchFamily="34" charset="0"/>
                <a:cs typeface="Arial" panose="020B0604020202020204" pitchFamily="34" charset="0"/>
              </a:rPr>
              <a:t>   </a:t>
            </a:r>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54</a:t>
            </a:fld>
            <a:endParaRPr lang="en-US"/>
          </a:p>
        </p:txBody>
      </p:sp>
    </p:spTree>
    <p:extLst>
      <p:ext uri="{BB962C8B-B14F-4D97-AF65-F5344CB8AC3E}">
        <p14:creationId xmlns:p14="http://schemas.microsoft.com/office/powerpoint/2010/main" val="1325135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Source: </a:t>
            </a:r>
            <a:r>
              <a:rPr lang="en-GB" sz="1200" dirty="0">
                <a:latin typeface="Arial" panose="020B0604020202020204" pitchFamily="34" charset="0"/>
                <a:cs typeface="Arial" panose="020B0604020202020204" pitchFamily="34" charset="0"/>
                <a:hlinkClick r:id="rId3"/>
              </a:rPr>
              <a:t>https://bradfordsporthistory.com/2018/09/24/21-october-2018/</a:t>
            </a:r>
            <a:r>
              <a:rPr lang="en-GB" sz="1200" dirty="0">
                <a:latin typeface="Arial" panose="020B0604020202020204" pitchFamily="34" charset="0"/>
                <a:cs typeface="Arial" panose="020B0604020202020204" pitchFamily="34" charset="0"/>
              </a:rPr>
              <a:t>   </a:t>
            </a:r>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55</a:t>
            </a:fld>
            <a:endParaRPr lang="en-US"/>
          </a:p>
        </p:txBody>
      </p:sp>
    </p:spTree>
    <p:extLst>
      <p:ext uri="{BB962C8B-B14F-4D97-AF65-F5344CB8AC3E}">
        <p14:creationId xmlns:p14="http://schemas.microsoft.com/office/powerpoint/2010/main" val="1552457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155"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Image: ©  </a:t>
            </a:r>
            <a:r>
              <a:rPr lang="en-GB" sz="1200" dirty="0" err="1">
                <a:latin typeface="Arial" panose="020B0604020202020204" pitchFamily="34" charset="0"/>
                <a:cs typeface="Arial" panose="020B0604020202020204" pitchFamily="34" charset="0"/>
              </a:rPr>
              <a:t>Mattythewhite</a:t>
            </a:r>
            <a:r>
              <a:rPr lang="en-GB" sz="1200" dirty="0">
                <a:latin typeface="Arial" panose="020B0604020202020204" pitchFamily="34" charset="0"/>
                <a:cs typeface="Arial" panose="020B0604020202020204" pitchFamily="34" charset="0"/>
              </a:rPr>
              <a:t>, CC BY-SA 3.0 &lt;https://</a:t>
            </a:r>
            <a:r>
              <a:rPr lang="en-GB" sz="1200" dirty="0" err="1">
                <a:latin typeface="Arial" panose="020B0604020202020204" pitchFamily="34" charset="0"/>
                <a:cs typeface="Arial" panose="020B0604020202020204" pitchFamily="34" charset="0"/>
              </a:rPr>
              <a:t>creativecommons.org</a:t>
            </a:r>
            <a:r>
              <a:rPr lang="en-GB" sz="1200" dirty="0">
                <a:latin typeface="Arial" panose="020B0604020202020204" pitchFamily="34" charset="0"/>
                <a:cs typeface="Arial" panose="020B0604020202020204" pitchFamily="34" charset="0"/>
              </a:rPr>
              <a:t>/licenses/by-</a:t>
            </a:r>
            <a:r>
              <a:rPr lang="en-GB" sz="1200" dirty="0" err="1">
                <a:latin typeface="Arial" panose="020B0604020202020204" pitchFamily="34" charset="0"/>
                <a:cs typeface="Arial" panose="020B0604020202020204" pitchFamily="34" charset="0"/>
              </a:rPr>
              <a:t>sa</a:t>
            </a:r>
            <a:r>
              <a:rPr lang="en-GB" sz="1200" dirty="0">
                <a:latin typeface="Arial" panose="020B0604020202020204" pitchFamily="34" charset="0"/>
                <a:cs typeface="Arial" panose="020B0604020202020204" pitchFamily="34" charset="0"/>
              </a:rPr>
              <a:t>/3.0&gt;, via Wikimedia Commons </a:t>
            </a:r>
            <a:r>
              <a:rPr lang="en-GB" sz="1200" dirty="0">
                <a:latin typeface="Arial" panose="020B0604020202020204" pitchFamily="34" charset="0"/>
                <a:cs typeface="Arial" panose="020B0604020202020204" pitchFamily="34" charset="0"/>
                <a:hlinkClick r:id="rId3"/>
              </a:rPr>
              <a:t>https://commons.wikimedia.org/wiki/File:Zesh_Rehman_York_City_v._Bradford_City_1.png</a:t>
            </a:r>
            <a:r>
              <a:rPr lang="en-GB" sz="1200" dirty="0">
                <a:latin typeface="Arial" panose="020B0604020202020204" pitchFamily="34" charset="0"/>
                <a:cs typeface="Arial" panose="020B0604020202020204" pitchFamily="34" charset="0"/>
              </a:rPr>
              <a:t>   </a:t>
            </a:r>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56</a:t>
            </a:fld>
            <a:endParaRPr lang="en-US"/>
          </a:p>
        </p:txBody>
      </p:sp>
    </p:spTree>
    <p:extLst>
      <p:ext uri="{BB962C8B-B14F-4D97-AF65-F5344CB8AC3E}">
        <p14:creationId xmlns:p14="http://schemas.microsoft.com/office/powerpoint/2010/main" val="29018413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 © Mdcollins1984, CC BY-SA 3.0 &lt;https://</a:t>
            </a:r>
            <a:r>
              <a:rPr lang="en-GB" sz="1200" dirty="0" err="1">
                <a:latin typeface="Arial" panose="020B0604020202020204" pitchFamily="34" charset="0"/>
                <a:cs typeface="Arial" panose="020B0604020202020204" pitchFamily="34" charset="0"/>
              </a:rPr>
              <a:t>creativecommons.org</a:t>
            </a:r>
            <a:r>
              <a:rPr lang="en-GB" sz="1200" dirty="0">
                <a:latin typeface="Arial" panose="020B0604020202020204" pitchFamily="34" charset="0"/>
                <a:cs typeface="Arial" panose="020B0604020202020204" pitchFamily="34" charset="0"/>
              </a:rPr>
              <a:t>/licenses/by-</a:t>
            </a:r>
            <a:r>
              <a:rPr lang="en-GB" sz="1200" dirty="0" err="1">
                <a:latin typeface="Arial" panose="020B0604020202020204" pitchFamily="34" charset="0"/>
                <a:cs typeface="Arial" panose="020B0604020202020204" pitchFamily="34" charset="0"/>
              </a:rPr>
              <a:t>sa</a:t>
            </a:r>
            <a:r>
              <a:rPr lang="en-GB" sz="1200" dirty="0">
                <a:latin typeface="Arial" panose="020B0604020202020204" pitchFamily="34" charset="0"/>
                <a:cs typeface="Arial" panose="020B0604020202020204" pitchFamily="34" charset="0"/>
              </a:rPr>
              <a:t>/3.0&gt;, via Wikimedia Commons</a:t>
            </a:r>
          </a:p>
          <a:p>
            <a:pPr algn="l" defTabSz="966155">
              <a:defRPr/>
            </a:pPr>
            <a:r>
              <a:rPr lang="en-GB" sz="1200" dirty="0">
                <a:latin typeface="Arial" panose="020B0604020202020204" pitchFamily="34" charset="0"/>
                <a:cs typeface="Arial" panose="020B0604020202020204" pitchFamily="34" charset="0"/>
                <a:hlinkClick r:id="rId3"/>
              </a:rPr>
              <a:t>https://commons.wikimedia.org/wiki/File:Azeem_rafiq_and_brian_close.jpg</a:t>
            </a:r>
            <a:r>
              <a:rPr lang="en-GB" sz="1200" dirty="0">
                <a:latin typeface="Arial" panose="020B0604020202020204" pitchFamily="34" charset="0"/>
                <a:cs typeface="Arial" panose="020B0604020202020204" pitchFamily="34" charset="0"/>
              </a:rPr>
              <a:t>   </a:t>
            </a:r>
          </a:p>
          <a:p>
            <a:pPr algn="l" defTabSz="966155">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57</a:t>
            </a:fld>
            <a:endParaRPr lang="en-US"/>
          </a:p>
        </p:txBody>
      </p:sp>
    </p:spTree>
    <p:extLst>
      <p:ext uri="{BB962C8B-B14F-4D97-AF65-F5344CB8AC3E}">
        <p14:creationId xmlns:p14="http://schemas.microsoft.com/office/powerpoint/2010/main" val="3977995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Answers: 1.c, 2. b, </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58</a:t>
            </a:fld>
            <a:endParaRPr lang="en-US"/>
          </a:p>
        </p:txBody>
      </p:sp>
    </p:spTree>
    <p:extLst>
      <p:ext uri="{BB962C8B-B14F-4D97-AF65-F5344CB8AC3E}">
        <p14:creationId xmlns:p14="http://schemas.microsoft.com/office/powerpoint/2010/main" val="7361535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Answers: 3. c, 4. b, 5. b</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59</a:t>
            </a:fld>
            <a:endParaRPr lang="en-US"/>
          </a:p>
        </p:txBody>
      </p:sp>
    </p:spTree>
    <p:extLst>
      <p:ext uri="{BB962C8B-B14F-4D97-AF65-F5344CB8AC3E}">
        <p14:creationId xmlns:p14="http://schemas.microsoft.com/office/powerpoint/2010/main" val="15612288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 1.c, 2. b, 3. c, 4. b, 5. b</a:t>
            </a:r>
          </a:p>
        </p:txBody>
      </p:sp>
      <p:sp>
        <p:nvSpPr>
          <p:cNvPr id="4" name="Slide Number Placeholder 3"/>
          <p:cNvSpPr>
            <a:spLocks noGrp="1"/>
          </p:cNvSpPr>
          <p:nvPr>
            <p:ph type="sldNum" sz="quarter" idx="5"/>
          </p:nvPr>
        </p:nvSpPr>
        <p:spPr/>
        <p:txBody>
          <a:bodyPr/>
          <a:lstStyle/>
          <a:p>
            <a:fld id="{1AFFFB68-4C17-3C4E-8F1F-E2E74032E6C9}" type="slidenum">
              <a:rPr lang="en-US" smtClean="0"/>
              <a:t>60</a:t>
            </a:fld>
            <a:endParaRPr lang="en-US"/>
          </a:p>
        </p:txBody>
      </p:sp>
    </p:spTree>
    <p:extLst>
      <p:ext uri="{BB962C8B-B14F-4D97-AF65-F5344CB8AC3E}">
        <p14:creationId xmlns:p14="http://schemas.microsoft.com/office/powerpoint/2010/main" val="3150833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Images: © Irene Lofthouse</a:t>
            </a:r>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1069968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 © 2012 - 2020 </a:t>
            </a:r>
            <a:r>
              <a:rPr lang="en-GB" sz="1200" dirty="0" err="1">
                <a:latin typeface="Arial" panose="020B0604020202020204" pitchFamily="34" charset="0"/>
                <a:cs typeface="Arial" panose="020B0604020202020204" pitchFamily="34" charset="0"/>
              </a:rPr>
              <a:t>Aireborough</a:t>
            </a:r>
            <a:r>
              <a:rPr lang="en-GB" sz="1200" dirty="0">
                <a:latin typeface="Arial" panose="020B0604020202020204" pitchFamily="34" charset="0"/>
                <a:cs typeface="Arial" panose="020B0604020202020204" pitchFamily="34" charset="0"/>
              </a:rPr>
              <a:t> Historical Society</a:t>
            </a:r>
          </a:p>
          <a:p>
            <a:pPr algn="l" defTabSz="966155">
              <a:defRPr/>
            </a:pPr>
            <a:r>
              <a:rPr lang="en-GB" sz="1200" dirty="0">
                <a:latin typeface="Arial" panose="020B0604020202020204" pitchFamily="34" charset="0"/>
                <a:cs typeface="Arial" panose="020B0604020202020204" pitchFamily="34" charset="0"/>
                <a:hlinkClick r:id="rId3"/>
              </a:rPr>
              <a:t>https://www.aireboroughhistoricalsociety.co.uk/yeadon/mathew-william-thompson.aspx</a:t>
            </a:r>
            <a:r>
              <a:rPr lang="en-GB"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1167330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Images: © Historic England Archive  Ref:DP164321, Taken: 5 Nov 2014</a:t>
            </a:r>
          </a:p>
          <a:p>
            <a:pPr algn="l" defTabSz="966155">
              <a:defRPr/>
            </a:pPr>
            <a:r>
              <a:rPr lang="en-GB" sz="1200" dirty="0">
                <a:latin typeface="Arial" panose="020B0604020202020204" pitchFamily="34" charset="0"/>
                <a:cs typeface="Arial" panose="020B0604020202020204" pitchFamily="34" charset="0"/>
                <a:hlinkClick r:id="rId3"/>
              </a:rPr>
              <a:t>https://historicengland.org.uk/images-books/photos/item/DP164321</a:t>
            </a:r>
            <a:r>
              <a:rPr lang="en-GB" sz="1200" dirty="0">
                <a:latin typeface="Arial" panose="020B0604020202020204" pitchFamily="34" charset="0"/>
                <a:cs typeface="Arial" panose="020B0604020202020204" pitchFamily="34" charset="0"/>
              </a:rPr>
              <a:t> </a:t>
            </a:r>
          </a:p>
          <a:p>
            <a:pPr algn="ctr" defTabSz="966155">
              <a:defRPr/>
            </a:pPr>
            <a:r>
              <a:rPr lang="en-GB" sz="1200" dirty="0">
                <a:latin typeface="Arial" panose="020B0604020202020204" pitchFamily="34" charset="0"/>
                <a:cs typeface="Arial" panose="020B0604020202020204" pitchFamily="34" charset="0"/>
              </a:rPr>
              <a:t> </a:t>
            </a:r>
          </a:p>
          <a:p>
            <a:pPr algn="ctr" defTabSz="966155">
              <a:defRPr/>
            </a:pPr>
            <a:r>
              <a:rPr lang="en-GB" sz="1200" dirty="0">
                <a:latin typeface="Arial" panose="020B0604020202020204" pitchFamily="34" charset="0"/>
                <a:cs typeface="Arial" panose="020B0604020202020204" pitchFamily="34" charset="0"/>
              </a:rPr>
              <a:t>https://</a:t>
            </a:r>
            <a:r>
              <a:rPr lang="en-GB" sz="1200" dirty="0" err="1">
                <a:latin typeface="Arial" panose="020B0604020202020204" pitchFamily="34" charset="0"/>
                <a:cs typeface="Arial" panose="020B0604020202020204" pitchFamily="34" charset="0"/>
              </a:rPr>
              <a:t>thumbs.smartframe.io</a:t>
            </a:r>
            <a:r>
              <a:rPr lang="en-GB" sz="1200" dirty="0">
                <a:latin typeface="Arial" panose="020B0604020202020204" pitchFamily="34" charset="0"/>
                <a:cs typeface="Arial" panose="020B0604020202020204" pitchFamily="34" charset="0"/>
              </a:rPr>
              <a:t>/27025fea9afa38753501b02dbd8a40f2/2a7c2805fec9d52977318676a52e4501/dp164321.jpg</a:t>
            </a:r>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3854701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155">
              <a:defRPr/>
            </a:pPr>
            <a:r>
              <a:rPr lang="en-GB" sz="1200" dirty="0">
                <a:latin typeface="Arial" panose="020B0604020202020204" pitchFamily="34" charset="0"/>
                <a:cs typeface="Arial" panose="020B0604020202020204" pitchFamily="34" charset="0"/>
              </a:rPr>
              <a:t>Images: © Historic England Archive  Ref:DP164321, Taken: 5 Nov 2014</a:t>
            </a:r>
          </a:p>
          <a:p>
            <a:pPr algn="l" defTabSz="966155">
              <a:defRPr/>
            </a:pPr>
            <a:r>
              <a:rPr lang="en-GB" sz="1200" dirty="0">
                <a:latin typeface="Arial" panose="020B0604020202020204" pitchFamily="34" charset="0"/>
                <a:cs typeface="Arial" panose="020B0604020202020204" pitchFamily="34" charset="0"/>
                <a:hlinkClick r:id="rId3"/>
              </a:rPr>
              <a:t>https://historicengland.org.uk/images-books/photos/item/DP164321</a:t>
            </a:r>
            <a:r>
              <a:rPr lang="en-GB" sz="1200" dirty="0">
                <a:latin typeface="Arial" panose="020B0604020202020204" pitchFamily="34" charset="0"/>
                <a:cs typeface="Arial" panose="020B0604020202020204" pitchFamily="34" charset="0"/>
              </a:rPr>
              <a:t> </a:t>
            </a:r>
          </a:p>
          <a:p>
            <a:pPr algn="ctr" defTabSz="966155">
              <a:defRPr/>
            </a:pPr>
            <a:r>
              <a:rPr lang="en-GB" sz="1200" dirty="0">
                <a:latin typeface="Arial" panose="020B0604020202020204" pitchFamily="34" charset="0"/>
                <a:cs typeface="Arial" panose="020B0604020202020204" pitchFamily="34" charset="0"/>
              </a:rPr>
              <a:t> </a:t>
            </a:r>
          </a:p>
          <a:p>
            <a:pPr algn="ctr" defTabSz="966155">
              <a:defRPr/>
            </a:pPr>
            <a:r>
              <a:rPr lang="en-GB" sz="1200" dirty="0">
                <a:latin typeface="Arial" panose="020B0604020202020204" pitchFamily="34" charset="0"/>
                <a:cs typeface="Arial" panose="020B0604020202020204" pitchFamily="34" charset="0"/>
              </a:rPr>
              <a:t>https://</a:t>
            </a:r>
            <a:r>
              <a:rPr lang="en-GB" sz="1200" dirty="0" err="1">
                <a:latin typeface="Arial" panose="020B0604020202020204" pitchFamily="34" charset="0"/>
                <a:cs typeface="Arial" panose="020B0604020202020204" pitchFamily="34" charset="0"/>
              </a:rPr>
              <a:t>thumbs.smartframe.io</a:t>
            </a:r>
            <a:r>
              <a:rPr lang="en-GB" sz="1200" dirty="0">
                <a:latin typeface="Arial" panose="020B0604020202020204" pitchFamily="34" charset="0"/>
                <a:cs typeface="Arial" panose="020B0604020202020204" pitchFamily="34" charset="0"/>
              </a:rPr>
              <a:t>/27025fea9afa38753501b02dbd8a40f2/2a7c2805fec9d52977318676a52e4501/dp164321.jpg</a:t>
            </a:r>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2368682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Answers: 1. Palazzo Vecchio, 2. Anyone can be Lord Mayor , 3. 35, </a:t>
            </a:r>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23745824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7AA62C"/>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a:lstStyle>
            <a:lvl1pPr algn="ctr">
              <a:defRPr lang="en-US" sz="1800" b="1" i="0" kern="1200" baseline="0" dirty="0">
                <a:solidFill>
                  <a:srgbClr val="597F32"/>
                </a:solidFill>
                <a:latin typeface="Arial" panose="020B0604020202020204" pitchFamily="34" charset="0"/>
                <a:ea typeface="+mj-ea"/>
                <a:cs typeface="+mj-cs"/>
              </a:defRPr>
            </a:lvl1pPr>
          </a:lstStyle>
          <a:p>
            <a:pPr lvl="0"/>
            <a:r>
              <a:rPr lang="en-US" sz="1800" b="1" i="0" kern="1200" baseline="0" dirty="0">
                <a:solidFill>
                  <a:srgbClr val="597F32"/>
                </a:solidFill>
                <a:latin typeface="Arial" panose="020B0604020202020204" pitchFamily="34" charset="0"/>
                <a:ea typeface="+mj-ea"/>
                <a:cs typeface="+mj-cs"/>
              </a:rPr>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7AA62C"/>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7AA62C"/>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rot="5400000">
            <a:off x="7968479" y="3073856"/>
            <a:ext cx="6052322"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1741665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dirty="0"/>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2663249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92" r:id="rId22"/>
    <p:sldLayoutId id="2147483682" r:id="rId23"/>
    <p:sldLayoutId id="2147483690" r:id="rId24"/>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3.emf"/></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7.emf"/><Relationship Id="rId5" Type="http://schemas.openxmlformats.org/officeDocument/2006/relationships/image" Target="../media/image35.png"/><Relationship Id="rId4" Type="http://schemas.openxmlformats.org/officeDocument/2006/relationships/image" Target="../media/image33.emf"/></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google.com/maps/@48.2794617,-5.1125967,5.19z/data=!4m2!10m1!1e2"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hyperlink" Target="https://historicengland.org.uk/content/docs/education/explorer/knowing-bradford-script-pdf/"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historicengland.org.uk/content/docs/education/explorer/knowing-bradford-activity-pack-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17.emf"/><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3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3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0.emf"/></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20.emf"/></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20.emf"/></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20.emf"/></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20.emf"/></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50.jpeg"/><Relationship Id="rId4" Type="http://schemas.openxmlformats.org/officeDocument/2006/relationships/image" Target="../media/image20.emf"/></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20.emf"/></Relationships>
</file>

<file path=ppt/slides/_rels/slide44.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4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4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5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5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17.emf"/><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hyperlink" Target="mailto:contact@historicengland.org.uk?subject=Education%20Resourc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emf"/><Relationship Id="rId5" Type="http://schemas.openxmlformats.org/officeDocument/2006/relationships/image" Target="../media/image21.jpeg"/><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490F-2742-D860-FF5B-7BAEE4C9D8B3}"/>
              </a:ext>
            </a:extLst>
          </p:cNvPr>
          <p:cNvSpPr>
            <a:spLocks noGrp="1"/>
          </p:cNvSpPr>
          <p:nvPr>
            <p:ph type="title"/>
          </p:nvPr>
        </p:nvSpPr>
        <p:spPr/>
        <p:txBody>
          <a:bodyPr/>
          <a:lstStyle/>
          <a:p>
            <a:r>
              <a:rPr lang="en-GB" sz="2400" dirty="0">
                <a:latin typeface="Arial" panose="020B0604020202020204" pitchFamily="34" charset="0"/>
                <a:cs typeface="Arial" panose="020B0604020202020204" pitchFamily="34" charset="0"/>
              </a:rPr>
              <a:t>Knowing Bradford: How can buildings tell a story? </a:t>
            </a:r>
            <a:endParaRPr lang="en-US" dirty="0"/>
          </a:p>
        </p:txBody>
      </p:sp>
      <p:sp>
        <p:nvSpPr>
          <p:cNvPr id="3" name="Subtitle 2">
            <a:extLst>
              <a:ext uri="{FF2B5EF4-FFF2-40B4-BE49-F238E27FC236}">
                <a16:creationId xmlns:a16="http://schemas.microsoft.com/office/drawing/2014/main" id="{3034D8A5-1ACA-BA88-23AB-70B1472DC03A}"/>
              </a:ext>
            </a:extLst>
          </p:cNvPr>
          <p:cNvSpPr>
            <a:spLocks noGrp="1"/>
          </p:cNvSpPr>
          <p:nvPr>
            <p:ph type="subTitle" idx="1"/>
          </p:nvPr>
        </p:nvSpPr>
        <p:spPr/>
        <p:txBody>
          <a:bodyPr/>
          <a:lstStyle/>
          <a:p>
            <a:r>
              <a:rPr lang="en-GB" sz="2400" dirty="0">
                <a:latin typeface="Arial" panose="020B0604020202020204" pitchFamily="34" charset="0"/>
                <a:cs typeface="Arial" panose="020B0604020202020204" pitchFamily="34" charset="0"/>
              </a:rPr>
              <a:t>Knowing Bradford: How can buildings tell a story? </a:t>
            </a:r>
          </a:p>
          <a:p>
            <a:endParaRPr lang="en-US" dirty="0"/>
          </a:p>
        </p:txBody>
      </p:sp>
      <p:pic>
        <p:nvPicPr>
          <p:cNvPr id="6" name="Picture Placeholder 5" descr="A sepia photo of a large building with lots of arches windows. There is also a tall clock tower in the centre of the building above the main entrance. ">
            <a:extLst>
              <a:ext uri="{FF2B5EF4-FFF2-40B4-BE49-F238E27FC236}">
                <a16:creationId xmlns:a16="http://schemas.microsoft.com/office/drawing/2014/main" id="{70BFAEFC-4968-22AC-B92E-2293D1E8EAF0}"/>
              </a:ext>
            </a:extLst>
          </p:cNvPr>
          <p:cNvPicPr>
            <a:picLocks noGrp="1" noChangeAspect="1"/>
          </p:cNvPicPr>
          <p:nvPr>
            <p:ph type="pic" sz="quarter" idx="10"/>
          </p:nvPr>
        </p:nvPicPr>
        <p:blipFill>
          <a:blip r:embed="rId2"/>
          <a:srcRect l="5149" r="5149"/>
          <a:stretch>
            <a:fillRect/>
          </a:stretch>
        </p:blipFill>
        <p:spPr/>
      </p:pic>
    </p:spTree>
    <p:extLst>
      <p:ext uri="{BB962C8B-B14F-4D97-AF65-F5344CB8AC3E}">
        <p14:creationId xmlns:p14="http://schemas.microsoft.com/office/powerpoint/2010/main" val="2047257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6 – City Park and Mirror Pool, Bradford</a:t>
            </a:r>
          </a:p>
        </p:txBody>
      </p:sp>
      <p:pic>
        <p:nvPicPr>
          <p:cNvPr id="5" name="Picture 4" descr="A photo of a large pool in the middle of a town square. In the background is a large building (town hall) and other buildings. In the centre of the pool is a large fountain and there are lots of people including children in the pool and around the edges. ">
            <a:extLst>
              <a:ext uri="{FF2B5EF4-FFF2-40B4-BE49-F238E27FC236}">
                <a16:creationId xmlns:a16="http://schemas.microsoft.com/office/drawing/2014/main" id="{CAF95502-5BF0-92C7-5B28-24F36A8FD8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76025" y="1226091"/>
            <a:ext cx="6567055" cy="5114479"/>
          </a:xfrm>
          <a:prstGeom prst="rect">
            <a:avLst/>
          </a:prstGeom>
        </p:spPr>
      </p:pic>
      <p:pic>
        <p:nvPicPr>
          <p:cNvPr id="6" name="Picture 5">
            <a:extLst>
              <a:ext uri="{FF2B5EF4-FFF2-40B4-BE49-F238E27FC236}">
                <a16:creationId xmlns:a16="http://schemas.microsoft.com/office/drawing/2014/main" id="{3D039430-3102-EFB3-712F-5C47D29C8FB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39696" y="1012886"/>
            <a:ext cx="6894576" cy="5516563"/>
          </a:xfrm>
          <a:prstGeom prst="rect">
            <a:avLst/>
          </a:prstGeom>
        </p:spPr>
      </p:pic>
    </p:spTree>
    <p:extLst>
      <p:ext uri="{BB962C8B-B14F-4D97-AF65-F5344CB8AC3E}">
        <p14:creationId xmlns:p14="http://schemas.microsoft.com/office/powerpoint/2010/main" val="273028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963D7B4-1AD7-4899-AC2D-FDC8B73109C1}"/>
              </a:ext>
            </a:extLst>
          </p:cNvPr>
          <p:cNvSpPr>
            <a:spLocks noGrp="1"/>
          </p:cNvSpPr>
          <p:nvPr>
            <p:ph type="title"/>
          </p:nvPr>
        </p:nvSpPr>
        <p:spPr/>
        <p:txBody>
          <a:bodyPr/>
          <a:lstStyle/>
          <a:p>
            <a:r>
              <a:rPr lang="en-GB" dirty="0"/>
              <a:t>TASK: City Hall Re-cap </a:t>
            </a:r>
            <a:r>
              <a:rPr lang="en-GB" dirty="0">
                <a:solidFill>
                  <a:schemeClr val="bg1"/>
                </a:solidFill>
              </a:rPr>
              <a:t>1</a:t>
            </a:r>
          </a:p>
        </p:txBody>
      </p:sp>
      <p:sp>
        <p:nvSpPr>
          <p:cNvPr id="10" name="TextBox 9">
            <a:extLst>
              <a:ext uri="{FF2B5EF4-FFF2-40B4-BE49-F238E27FC236}">
                <a16:creationId xmlns:a16="http://schemas.microsoft.com/office/drawing/2014/main" id="{A6AF08D9-A129-8881-14A9-A8A061910FAB}"/>
              </a:ext>
            </a:extLst>
          </p:cNvPr>
          <p:cNvSpPr txBox="1"/>
          <p:nvPr/>
        </p:nvSpPr>
        <p:spPr>
          <a:xfrm>
            <a:off x="603504" y="1674455"/>
            <a:ext cx="4553712" cy="1569660"/>
          </a:xfrm>
          <a:prstGeom prst="rect">
            <a:avLst/>
          </a:prstGeom>
          <a:noFill/>
        </p:spPr>
        <p:txBody>
          <a:bodyPr wrap="square">
            <a:spAutoFit/>
          </a:bodyPr>
          <a:lstStyle/>
          <a:p>
            <a:pPr>
              <a:buClrTx/>
              <a:buFontTx/>
              <a:buNone/>
            </a:pPr>
            <a:r>
              <a:rPr lang="en-GB" sz="3200" b="1" dirty="0">
                <a:latin typeface="Arial" panose="020B0604020202020204" pitchFamily="34" charset="0"/>
                <a:cs typeface="Arial" panose="020B0604020202020204" pitchFamily="34" charset="0"/>
              </a:rPr>
              <a:t>What names and facts can you remember from City Hall?</a:t>
            </a:r>
          </a:p>
        </p:txBody>
      </p:sp>
      <p:sp>
        <p:nvSpPr>
          <p:cNvPr id="3" name="Content Placeholder 2">
            <a:extLst>
              <a:ext uri="{FF2B5EF4-FFF2-40B4-BE49-F238E27FC236}">
                <a16:creationId xmlns:a16="http://schemas.microsoft.com/office/drawing/2014/main" id="{FDB51C0C-7150-47E9-B6D1-017C10ED3CCA}"/>
              </a:ext>
            </a:extLst>
          </p:cNvPr>
          <p:cNvSpPr>
            <a:spLocks noGrp="1"/>
          </p:cNvSpPr>
          <p:nvPr>
            <p:ph idx="1"/>
          </p:nvPr>
        </p:nvSpPr>
        <p:spPr>
          <a:xfrm>
            <a:off x="603504" y="3566160"/>
            <a:ext cx="3304436" cy="2926714"/>
          </a:xfrm>
        </p:spPr>
        <p:txBody>
          <a:bodyPr/>
          <a:lstStyle/>
          <a:p>
            <a:pPr>
              <a:buClrTx/>
              <a:buFontTx/>
              <a:buNone/>
            </a:pPr>
            <a:r>
              <a:rPr lang="en-GB" sz="2000" dirty="0">
                <a:latin typeface="Arial" panose="020B0604020202020204" pitchFamily="34" charset="0"/>
                <a:cs typeface="Arial" panose="020B0604020202020204" pitchFamily="34" charset="0"/>
              </a:rPr>
              <a:t>Here are some questions that you could do in pairs.</a:t>
            </a:r>
          </a:p>
          <a:p>
            <a:pPr>
              <a:buClrTx/>
              <a:buFontTx/>
              <a:buNone/>
            </a:pPr>
            <a:r>
              <a:rPr lang="en-GB" sz="2000" dirty="0">
                <a:latin typeface="Arial" panose="020B0604020202020204" pitchFamily="34" charset="0"/>
                <a:cs typeface="Arial" panose="020B0604020202020204" pitchFamily="34" charset="0"/>
              </a:rPr>
              <a:t>Some answers can be written in your own words.</a:t>
            </a:r>
          </a:p>
          <a:p>
            <a:pPr>
              <a:buClrTx/>
              <a:buFontTx/>
              <a:buNone/>
            </a:pPr>
            <a:r>
              <a:rPr lang="en-GB" sz="2000" dirty="0">
                <a:latin typeface="Arial" panose="020B0604020202020204" pitchFamily="34" charset="0"/>
                <a:cs typeface="Arial" panose="020B0604020202020204" pitchFamily="34" charset="0"/>
              </a:rPr>
              <a:t>Some questions need factual answers.</a:t>
            </a:r>
          </a:p>
          <a:p>
            <a:endParaRPr lang="en-US" dirty="0"/>
          </a:p>
        </p:txBody>
      </p:sp>
      <p:sp>
        <p:nvSpPr>
          <p:cNvPr id="4" name="Content Placeholder 3">
            <a:extLst>
              <a:ext uri="{FF2B5EF4-FFF2-40B4-BE49-F238E27FC236}">
                <a16:creationId xmlns:a16="http://schemas.microsoft.com/office/drawing/2014/main" id="{F3DD44DA-B00C-EC76-9162-6E96B78592BE}"/>
              </a:ext>
            </a:extLst>
          </p:cNvPr>
          <p:cNvSpPr>
            <a:spLocks noGrp="1"/>
          </p:cNvSpPr>
          <p:nvPr>
            <p:ph idx="10"/>
          </p:nvPr>
        </p:nvSpPr>
        <p:spPr>
          <a:xfrm>
            <a:off x="6498942" y="861332"/>
            <a:ext cx="4619945" cy="5631542"/>
          </a:xfrm>
        </p:spPr>
        <p:txBody>
          <a:bodyPr/>
          <a:lstStyle/>
          <a:p>
            <a:pPr>
              <a:buClrTx/>
              <a:buFontTx/>
              <a:buNone/>
            </a:pPr>
            <a:r>
              <a:rPr lang="en-GB" sz="2400" b="1" dirty="0">
                <a:latin typeface="Arial" panose="020B0604020202020204" pitchFamily="34" charset="0"/>
                <a:cs typeface="Arial" panose="020B0604020202020204" pitchFamily="34" charset="0"/>
              </a:rPr>
              <a:t>1. What was the clock tower inspired by?</a:t>
            </a:r>
          </a:p>
          <a:p>
            <a:pPr>
              <a:buClrTx/>
              <a:buFontTx/>
              <a:buNone/>
            </a:pPr>
            <a:endParaRPr lang="en-GB" sz="2400" b="1" dirty="0">
              <a:latin typeface="Arial" panose="020B0604020202020204" pitchFamily="34" charset="0"/>
              <a:cs typeface="Arial" panose="020B0604020202020204" pitchFamily="34" charset="0"/>
            </a:endParaRPr>
          </a:p>
          <a:p>
            <a:pPr>
              <a:buClrTx/>
              <a:buFontTx/>
              <a:buNone/>
            </a:pPr>
            <a:endParaRPr lang="en-GB" sz="2400" b="1" dirty="0">
              <a:latin typeface="Arial" panose="020B0604020202020204" pitchFamily="34" charset="0"/>
              <a:cs typeface="Arial" panose="020B0604020202020204" pitchFamily="34" charset="0"/>
            </a:endParaRPr>
          </a:p>
          <a:p>
            <a:pPr>
              <a:buClrTx/>
              <a:buFontTx/>
              <a:buNone/>
            </a:pPr>
            <a:r>
              <a:rPr lang="en-GB" sz="2400" b="1" dirty="0">
                <a:latin typeface="Arial" panose="020B0604020202020204" pitchFamily="34" charset="0"/>
                <a:cs typeface="Arial" panose="020B0604020202020204" pitchFamily="34" charset="0"/>
              </a:rPr>
              <a:t>2. Who can be a Lord Mayor?</a:t>
            </a:r>
          </a:p>
          <a:p>
            <a:pPr>
              <a:buClrTx/>
              <a:buFontTx/>
              <a:buNone/>
            </a:pPr>
            <a:endParaRPr lang="en-GB" sz="2400" b="1" dirty="0">
              <a:latin typeface="Arial" panose="020B0604020202020204" pitchFamily="34" charset="0"/>
              <a:cs typeface="Arial" panose="020B0604020202020204" pitchFamily="34" charset="0"/>
            </a:endParaRPr>
          </a:p>
          <a:p>
            <a:pPr>
              <a:buClrTx/>
              <a:buFontTx/>
              <a:buNone/>
            </a:pPr>
            <a:endParaRPr lang="en-GB" sz="2400" b="1" dirty="0">
              <a:latin typeface="Arial" panose="020B0604020202020204" pitchFamily="34" charset="0"/>
              <a:cs typeface="Arial" panose="020B0604020202020204" pitchFamily="34" charset="0"/>
            </a:endParaRPr>
          </a:p>
          <a:p>
            <a:pPr>
              <a:buClrTx/>
              <a:buFontTx/>
              <a:buNone/>
            </a:pPr>
            <a:r>
              <a:rPr lang="en-GB" sz="2400" b="1" dirty="0">
                <a:latin typeface="Arial" panose="020B0604020202020204" pitchFamily="34" charset="0"/>
                <a:cs typeface="Arial" panose="020B0604020202020204" pitchFamily="34" charset="0"/>
              </a:rPr>
              <a:t>3. How many statues are there on City Hall? </a:t>
            </a:r>
          </a:p>
          <a:p>
            <a:pPr>
              <a:buClrTx/>
              <a:buFontTx/>
              <a:buNone/>
            </a:pPr>
            <a:r>
              <a:rPr lang="en-GB" sz="2400" b="1" dirty="0">
                <a:latin typeface="Arial" panose="020B0604020202020204" pitchFamily="34" charset="0"/>
                <a:cs typeface="Arial" panose="020B0604020202020204" pitchFamily="34" charset="0"/>
              </a:rPr>
              <a:t>	15    25    35	</a:t>
            </a:r>
          </a:p>
          <a:p>
            <a:endParaRPr lang="en-US" dirty="0"/>
          </a:p>
        </p:txBody>
      </p:sp>
      <p:grpSp>
        <p:nvGrpSpPr>
          <p:cNvPr id="5" name="Pairs">
            <a:extLst>
              <a:ext uri="{FF2B5EF4-FFF2-40B4-BE49-F238E27FC236}">
                <a16:creationId xmlns:a16="http://schemas.microsoft.com/office/drawing/2014/main" id="{430B13D1-C894-395D-6E9C-2BF277AA1732}"/>
              </a:ext>
              <a:ext uri="{C183D7F6-B498-43B3-948B-1728B52AA6E4}">
                <adec:decorative xmlns:adec="http://schemas.microsoft.com/office/drawing/2017/decorative" val="1"/>
              </a:ext>
            </a:extLst>
          </p:cNvPr>
          <p:cNvGrpSpPr/>
          <p:nvPr/>
        </p:nvGrpSpPr>
        <p:grpSpPr>
          <a:xfrm>
            <a:off x="3194506" y="4499866"/>
            <a:ext cx="3304436" cy="2207090"/>
            <a:chOff x="8618284" y="1592074"/>
            <a:chExt cx="3304436" cy="2207090"/>
          </a:xfrm>
        </p:grpSpPr>
        <p:sp>
          <p:nvSpPr>
            <p:cNvPr id="6" name="Washi">
              <a:extLst>
                <a:ext uri="{FF2B5EF4-FFF2-40B4-BE49-F238E27FC236}">
                  <a16:creationId xmlns:a16="http://schemas.microsoft.com/office/drawing/2014/main" id="{60826678-C88F-046F-073B-11CFF468FB37}"/>
                </a:ext>
                <a:ext uri="{C183D7F6-B498-43B3-948B-1728B52AA6E4}">
                  <adec:decorative xmlns:adec="http://schemas.microsoft.com/office/drawing/2017/decorative" val="1"/>
                </a:ext>
              </a:extLst>
            </p:cNvPr>
            <p:cNvSpPr/>
            <p:nvPr/>
          </p:nvSpPr>
          <p:spPr>
            <a:xfrm>
              <a:off x="9493872" y="1592074"/>
              <a:ext cx="1452641"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C9311D60-A890-41D3-0AE3-13EAA9E8F74F}"/>
                </a:ext>
              </a:extLst>
            </p:cNvPr>
            <p:cNvSpPr txBox="1">
              <a:spLocks/>
            </p:cNvSpPr>
            <p:nvPr/>
          </p:nvSpPr>
          <p:spPr>
            <a:xfrm>
              <a:off x="9167385" y="1729814"/>
              <a:ext cx="2105613" cy="293377"/>
            </a:xfrm>
            <a:prstGeom prst="rect">
              <a:avLst/>
            </a:prstGeom>
            <a:noFill/>
          </p:spPr>
          <p:txBody>
            <a:bodyPr anchor="ctr" anchorCtr="0">
              <a:normAutofit fontScale="8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Pairs</a:t>
              </a:r>
            </a:p>
          </p:txBody>
        </p:sp>
        <p:pic>
          <p:nvPicPr>
            <p:cNvPr id="8" name="Icon" descr="Pairs character icon">
              <a:extLst>
                <a:ext uri="{FF2B5EF4-FFF2-40B4-BE49-F238E27FC236}">
                  <a16:creationId xmlns:a16="http://schemas.microsoft.com/office/drawing/2014/main" id="{BCDD881F-B148-83A2-EF87-EB5EB7DA7B75}"/>
                </a:ext>
              </a:extLst>
            </p:cNvPr>
            <p:cNvPicPr>
              <a:picLocks noChangeAspect="1"/>
            </p:cNvPicPr>
            <p:nvPr/>
          </p:nvPicPr>
          <p:blipFill>
            <a:blip r:embed="rId3"/>
            <a:stretch>
              <a:fillRect/>
            </a:stretch>
          </p:blipFill>
          <p:spPr>
            <a:xfrm>
              <a:off x="8618284" y="2044483"/>
              <a:ext cx="3304436" cy="1754681"/>
            </a:xfrm>
            <a:prstGeom prst="rect">
              <a:avLst/>
            </a:prstGeom>
          </p:spPr>
        </p:pic>
      </p:grpSp>
    </p:spTree>
    <p:extLst>
      <p:ext uri="{BB962C8B-B14F-4D97-AF65-F5344CB8AC3E}">
        <p14:creationId xmlns:p14="http://schemas.microsoft.com/office/powerpoint/2010/main" val="1845785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B5A653-7407-944C-7C0B-DEA95B6DB58A}"/>
              </a:ext>
            </a:extLst>
          </p:cNvPr>
          <p:cNvSpPr>
            <a:spLocks noGrp="1"/>
          </p:cNvSpPr>
          <p:nvPr>
            <p:ph type="title"/>
          </p:nvPr>
        </p:nvSpPr>
        <p:spPr/>
        <p:txBody>
          <a:bodyPr/>
          <a:lstStyle/>
          <a:p>
            <a:r>
              <a:rPr lang="en-GB" dirty="0"/>
              <a:t>TASK: City Hall Re-cap </a:t>
            </a:r>
            <a:r>
              <a:rPr lang="en-GB" dirty="0">
                <a:solidFill>
                  <a:schemeClr val="bg1"/>
                </a:solidFill>
              </a:rPr>
              <a:t>2</a:t>
            </a:r>
          </a:p>
        </p:txBody>
      </p:sp>
      <p:sp>
        <p:nvSpPr>
          <p:cNvPr id="3" name="Content Placeholder 2">
            <a:extLst>
              <a:ext uri="{FF2B5EF4-FFF2-40B4-BE49-F238E27FC236}">
                <a16:creationId xmlns:a16="http://schemas.microsoft.com/office/drawing/2014/main" id="{4EAD400A-2A0E-C1DF-11CA-A6819069C177}"/>
              </a:ext>
            </a:extLst>
          </p:cNvPr>
          <p:cNvSpPr>
            <a:spLocks noGrp="1"/>
          </p:cNvSpPr>
          <p:nvPr>
            <p:ph idx="1"/>
          </p:nvPr>
        </p:nvSpPr>
        <p:spPr>
          <a:xfrm>
            <a:off x="1241421" y="1470244"/>
            <a:ext cx="8122035" cy="5022630"/>
          </a:xfrm>
        </p:spPr>
        <p:txBody>
          <a:bodyPr/>
          <a:lstStyle/>
          <a:p>
            <a:pPr>
              <a:buClrTx/>
              <a:buFontTx/>
              <a:buNone/>
            </a:pPr>
            <a:r>
              <a:rPr lang="en-GB" sz="2400" b="1" dirty="0">
                <a:latin typeface="Arial" panose="020B0604020202020204" pitchFamily="34" charset="0"/>
                <a:cs typeface="Arial" panose="020B0604020202020204" pitchFamily="34" charset="0"/>
              </a:rPr>
              <a:t>4. Name two TV shows which have been filmed there:</a:t>
            </a:r>
          </a:p>
          <a:p>
            <a:pPr>
              <a:buClrTx/>
              <a:buFontTx/>
              <a:buNone/>
            </a:pPr>
            <a:r>
              <a:rPr lang="en-GB" sz="2400" b="1" dirty="0">
                <a:latin typeface="Arial" panose="020B0604020202020204" pitchFamily="34" charset="0"/>
                <a:cs typeface="Arial" panose="020B0604020202020204" pitchFamily="34" charset="0"/>
              </a:rPr>
              <a:t>	a)</a:t>
            </a:r>
          </a:p>
          <a:p>
            <a:pPr>
              <a:buClrTx/>
              <a:buFontTx/>
              <a:buNone/>
            </a:pPr>
            <a:r>
              <a:rPr lang="en-GB" sz="2400" b="1" dirty="0">
                <a:latin typeface="Arial" panose="020B0604020202020204" pitchFamily="34" charset="0"/>
                <a:cs typeface="Arial" panose="020B0604020202020204" pitchFamily="34" charset="0"/>
              </a:rPr>
              <a:t>	b)</a:t>
            </a:r>
          </a:p>
          <a:p>
            <a:pPr>
              <a:buClrTx/>
              <a:buFontTx/>
              <a:buNone/>
            </a:pPr>
            <a:endParaRPr lang="en-GB" sz="2400" b="1" dirty="0">
              <a:latin typeface="Arial" panose="020B0604020202020204" pitchFamily="34" charset="0"/>
              <a:cs typeface="Arial" panose="020B0604020202020204" pitchFamily="34" charset="0"/>
            </a:endParaRPr>
          </a:p>
          <a:p>
            <a:pPr>
              <a:buClrTx/>
              <a:buFontTx/>
              <a:buNone/>
            </a:pPr>
            <a:r>
              <a:rPr lang="en-GB" sz="2400" b="1" dirty="0">
                <a:latin typeface="Arial" panose="020B0604020202020204" pitchFamily="34" charset="0"/>
                <a:cs typeface="Arial" panose="020B0604020202020204" pitchFamily="34" charset="0"/>
              </a:rPr>
              <a:t>5. Where can you find fountains nearby?</a:t>
            </a:r>
          </a:p>
          <a:p>
            <a:pPr>
              <a:buClrTx/>
              <a:buFontTx/>
              <a:buNone/>
            </a:pPr>
            <a:endParaRPr lang="en-GB" sz="2400" b="1" dirty="0">
              <a:latin typeface="Arial" panose="020B0604020202020204" pitchFamily="34" charset="0"/>
              <a:cs typeface="Arial" panose="020B0604020202020204" pitchFamily="34" charset="0"/>
            </a:endParaRPr>
          </a:p>
          <a:p>
            <a:pPr>
              <a:buClrTx/>
              <a:buFontTx/>
              <a:buNone/>
            </a:pPr>
            <a:endParaRPr lang="en-GB" sz="2400" b="1" dirty="0">
              <a:latin typeface="Arial" panose="020B0604020202020204" pitchFamily="34" charset="0"/>
              <a:cs typeface="Arial" panose="020B0604020202020204" pitchFamily="34" charset="0"/>
            </a:endParaRPr>
          </a:p>
          <a:p>
            <a:pPr>
              <a:buClrTx/>
              <a:buFontTx/>
              <a:buNone/>
            </a:pPr>
            <a:r>
              <a:rPr lang="en-GB" sz="2400" b="1" dirty="0">
                <a:latin typeface="Arial" panose="020B0604020202020204" pitchFamily="34" charset="0"/>
                <a:cs typeface="Arial" panose="020B0604020202020204" pitchFamily="34" charset="0"/>
              </a:rPr>
              <a:t>6. How old is City Hall?   (2024)</a:t>
            </a:r>
          </a:p>
          <a:p>
            <a:pPr>
              <a:buClrTx/>
              <a:buFontTx/>
              <a:buNone/>
            </a:pPr>
            <a:r>
              <a:rPr lang="en-GB" sz="2400" b="1" dirty="0">
                <a:latin typeface="Arial" panose="020B0604020202020204" pitchFamily="34" charset="0"/>
                <a:cs typeface="Arial" panose="020B0604020202020204" pitchFamily="34" charset="0"/>
              </a:rPr>
              <a:t>	151 years    121 years    111 years</a:t>
            </a:r>
          </a:p>
          <a:p>
            <a:endParaRPr lang="en-US" dirty="0"/>
          </a:p>
        </p:txBody>
      </p:sp>
    </p:spTree>
    <p:extLst>
      <p:ext uri="{BB962C8B-B14F-4D97-AF65-F5344CB8AC3E}">
        <p14:creationId xmlns:p14="http://schemas.microsoft.com/office/powerpoint/2010/main" val="436820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F8B514-9F0B-B736-1352-1028DC907F7A}"/>
              </a:ext>
            </a:extLst>
          </p:cNvPr>
          <p:cNvSpPr>
            <a:spLocks noGrp="1"/>
          </p:cNvSpPr>
          <p:nvPr>
            <p:ph type="title"/>
          </p:nvPr>
        </p:nvSpPr>
        <p:spPr/>
        <p:txBody>
          <a:bodyPr/>
          <a:lstStyle/>
          <a:p>
            <a:r>
              <a:rPr lang="en-GB" dirty="0"/>
              <a:t>TASK: City Hall Re-cap</a:t>
            </a:r>
            <a:r>
              <a:rPr lang="en-GB" dirty="0">
                <a:solidFill>
                  <a:schemeClr val="bg1"/>
                </a:solidFill>
              </a:rPr>
              <a:t> 3</a:t>
            </a:r>
          </a:p>
        </p:txBody>
      </p:sp>
      <p:sp>
        <p:nvSpPr>
          <p:cNvPr id="3" name="Content Placeholder 2">
            <a:extLst>
              <a:ext uri="{FF2B5EF4-FFF2-40B4-BE49-F238E27FC236}">
                <a16:creationId xmlns:a16="http://schemas.microsoft.com/office/drawing/2014/main" id="{4EAD400A-2A0E-C1DF-11CA-A6819069C177}"/>
              </a:ext>
            </a:extLst>
          </p:cNvPr>
          <p:cNvSpPr>
            <a:spLocks noGrp="1"/>
          </p:cNvSpPr>
          <p:nvPr>
            <p:ph idx="1"/>
          </p:nvPr>
        </p:nvSpPr>
        <p:spPr>
          <a:xfrm>
            <a:off x="1210424" y="1396086"/>
            <a:ext cx="8944995" cy="5096787"/>
          </a:xfrm>
        </p:spPr>
        <p:txBody>
          <a:bodyPr/>
          <a:lstStyle/>
          <a:p>
            <a:pPr>
              <a:buClrTx/>
              <a:buFontTx/>
              <a:buNone/>
            </a:pPr>
            <a:r>
              <a:rPr lang="en-GB" sz="2400" b="1" dirty="0">
                <a:latin typeface="Arial" panose="020B0604020202020204" pitchFamily="34" charset="0"/>
                <a:cs typeface="Arial" panose="020B0604020202020204" pitchFamily="34" charset="0"/>
              </a:rPr>
              <a:t>7. What is the name of someone who designs buildings?</a:t>
            </a:r>
          </a:p>
          <a:p>
            <a:pPr>
              <a:buClrTx/>
              <a:buFontTx/>
              <a:buNone/>
            </a:pPr>
            <a:endParaRPr lang="en-GB" sz="2400" b="1" dirty="0">
              <a:latin typeface="Arial" panose="020B0604020202020204" pitchFamily="34" charset="0"/>
              <a:cs typeface="Arial" panose="020B0604020202020204" pitchFamily="34" charset="0"/>
            </a:endParaRPr>
          </a:p>
          <a:p>
            <a:pPr>
              <a:buClrTx/>
              <a:buFontTx/>
              <a:buNone/>
            </a:pPr>
            <a:r>
              <a:rPr lang="en-GB" sz="2400" b="1" dirty="0">
                <a:latin typeface="Arial" panose="020B0604020202020204" pitchFamily="34" charset="0"/>
                <a:cs typeface="Arial" panose="020B0604020202020204" pitchFamily="34" charset="0"/>
              </a:rPr>
              <a:t>8. Of the thirteen bells, one is very heavy. What weight is it? </a:t>
            </a:r>
          </a:p>
          <a:p>
            <a:pPr>
              <a:spcAft>
                <a:spcPts val="1800"/>
              </a:spcAft>
              <a:buClrTx/>
              <a:buFontTx/>
              <a:buNone/>
            </a:pPr>
            <a:r>
              <a:rPr lang="en-GB" sz="2400" b="1" dirty="0">
                <a:latin typeface="Arial" panose="020B0604020202020204" pitchFamily="34" charset="0"/>
                <a:cs typeface="Arial" panose="020B0604020202020204" pitchFamily="34" charset="0"/>
              </a:rPr>
              <a:t> 	7 tons		17 tons	27 tons</a:t>
            </a:r>
          </a:p>
          <a:p>
            <a:pPr>
              <a:spcAft>
                <a:spcPts val="1800"/>
              </a:spcAft>
              <a:buClrTx/>
              <a:buFontTx/>
              <a:buNone/>
            </a:pPr>
            <a:endParaRPr lang="en-GB" sz="2400" b="1" dirty="0">
              <a:latin typeface="Arial" panose="020B0604020202020204" pitchFamily="34" charset="0"/>
              <a:cs typeface="Arial" panose="020B0604020202020204" pitchFamily="34" charset="0"/>
            </a:endParaRPr>
          </a:p>
          <a:p>
            <a:pPr>
              <a:buClrTx/>
              <a:buFontTx/>
              <a:buNone/>
            </a:pPr>
            <a:r>
              <a:rPr lang="en-GB" sz="2400" b="1" dirty="0">
                <a:latin typeface="Arial" panose="020B0604020202020204" pitchFamily="34" charset="0"/>
                <a:cs typeface="Arial" panose="020B0604020202020204" pitchFamily="34" charset="0"/>
              </a:rPr>
              <a:t>9. Where was the stone for the statues quarried?</a:t>
            </a:r>
          </a:p>
          <a:p>
            <a:pPr>
              <a:buClrTx/>
              <a:buFontTx/>
              <a:buNone/>
            </a:pPr>
            <a:r>
              <a:rPr lang="en-GB" sz="2400" b="1" dirty="0">
                <a:latin typeface="Arial" panose="020B0604020202020204" pitchFamily="34" charset="0"/>
                <a:cs typeface="Arial" panose="020B0604020202020204" pitchFamily="34" charset="0"/>
              </a:rPr>
              <a:t>	a) Bolton Quarries</a:t>
            </a:r>
          </a:p>
          <a:p>
            <a:pPr>
              <a:buClrTx/>
              <a:buFontTx/>
              <a:buNone/>
            </a:pPr>
            <a:r>
              <a:rPr lang="en-GB" sz="2400" b="1" dirty="0">
                <a:latin typeface="Arial" panose="020B0604020202020204" pitchFamily="34" charset="0"/>
                <a:cs typeface="Arial" panose="020B0604020202020204" pitchFamily="34" charset="0"/>
              </a:rPr>
              <a:t>	b) Cliff Wood Quarries</a:t>
            </a:r>
          </a:p>
          <a:p>
            <a:pPr>
              <a:buClrTx/>
              <a:buFontTx/>
              <a:buNone/>
            </a:pPr>
            <a:r>
              <a:rPr lang="en-GB" sz="2400" b="1" dirty="0">
                <a:latin typeface="Arial" panose="020B0604020202020204" pitchFamily="34" charset="0"/>
                <a:cs typeface="Arial" panose="020B0604020202020204" pitchFamily="34" charset="0"/>
              </a:rPr>
              <a:t>	c) Canal Road Quarries</a:t>
            </a:r>
          </a:p>
          <a:p>
            <a:pPr>
              <a:spcAft>
                <a:spcPts val="1800"/>
              </a:spcAft>
              <a:buClrTx/>
              <a:buFontTx/>
              <a:buNone/>
            </a:pPr>
            <a:endParaRPr lang="en-GB"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3216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BF37C8-3D98-1075-377F-469C1B3970E9}"/>
              </a:ext>
            </a:extLst>
          </p:cNvPr>
          <p:cNvSpPr>
            <a:spLocks noGrp="1"/>
          </p:cNvSpPr>
          <p:nvPr>
            <p:ph type="title"/>
          </p:nvPr>
        </p:nvSpPr>
        <p:spPr/>
        <p:txBody>
          <a:bodyPr/>
          <a:lstStyle/>
          <a:p>
            <a:r>
              <a:rPr lang="en-GB" dirty="0"/>
              <a:t>City Hall Re-cap</a:t>
            </a:r>
          </a:p>
        </p:txBody>
      </p:sp>
      <p:sp>
        <p:nvSpPr>
          <p:cNvPr id="4" name="Content Placeholder 3">
            <a:extLst>
              <a:ext uri="{FF2B5EF4-FFF2-40B4-BE49-F238E27FC236}">
                <a16:creationId xmlns:a16="http://schemas.microsoft.com/office/drawing/2014/main" id="{BDFDEA79-154B-A458-74FA-CAF88D6018D8}"/>
              </a:ext>
            </a:extLst>
          </p:cNvPr>
          <p:cNvSpPr txBox="1">
            <a:spLocks/>
          </p:cNvSpPr>
          <p:nvPr/>
        </p:nvSpPr>
        <p:spPr>
          <a:xfrm rot="5400000">
            <a:off x="2127561" y="-1572319"/>
            <a:ext cx="6343403" cy="10293726"/>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GB" sz="1600" b="1" dirty="0">
                <a:cs typeface="Arial" panose="020B0604020202020204" pitchFamily="34" charset="0"/>
              </a:rPr>
              <a:t>1. What  was the clock tower inspired by?</a:t>
            </a:r>
          </a:p>
          <a:p>
            <a:pPr>
              <a:spcBef>
                <a:spcPts val="600"/>
              </a:spcBef>
              <a:spcAft>
                <a:spcPts val="600"/>
              </a:spcAft>
            </a:pPr>
            <a:endParaRPr lang="en-GB" sz="1600" b="1" dirty="0">
              <a:cs typeface="Arial" panose="020B0604020202020204" pitchFamily="34" charset="0"/>
            </a:endParaRPr>
          </a:p>
          <a:p>
            <a:pPr>
              <a:spcBef>
                <a:spcPts val="600"/>
              </a:spcBef>
              <a:spcAft>
                <a:spcPts val="600"/>
              </a:spcAft>
            </a:pPr>
            <a:endParaRPr lang="en-GB" sz="1600" b="1" dirty="0">
              <a:cs typeface="Arial" panose="020B0604020202020204" pitchFamily="34" charset="0"/>
            </a:endParaRPr>
          </a:p>
          <a:p>
            <a:pPr>
              <a:spcBef>
                <a:spcPts val="600"/>
              </a:spcBef>
              <a:spcAft>
                <a:spcPts val="600"/>
              </a:spcAft>
            </a:pPr>
            <a:r>
              <a:rPr lang="en-GB" sz="1600" b="1" dirty="0">
                <a:cs typeface="Arial" panose="020B0604020202020204" pitchFamily="34" charset="0"/>
              </a:rPr>
              <a:t>2. Who cab be a Lord Mayor do?</a:t>
            </a:r>
          </a:p>
          <a:p>
            <a:pPr>
              <a:spcBef>
                <a:spcPts val="600"/>
              </a:spcBef>
              <a:spcAft>
                <a:spcPts val="600"/>
              </a:spcAft>
            </a:pPr>
            <a:endParaRPr lang="en-GB" sz="1600" b="1" dirty="0">
              <a:cs typeface="Arial" panose="020B0604020202020204" pitchFamily="34" charset="0"/>
            </a:endParaRPr>
          </a:p>
          <a:p>
            <a:pPr>
              <a:spcBef>
                <a:spcPts val="600"/>
              </a:spcBef>
              <a:spcAft>
                <a:spcPts val="600"/>
              </a:spcAft>
            </a:pPr>
            <a:endParaRPr lang="en-GB" sz="1600" b="1" dirty="0">
              <a:cs typeface="Arial" panose="020B0604020202020204" pitchFamily="34" charset="0"/>
            </a:endParaRPr>
          </a:p>
          <a:p>
            <a:pPr>
              <a:spcBef>
                <a:spcPts val="600"/>
              </a:spcBef>
              <a:spcAft>
                <a:spcPts val="600"/>
              </a:spcAft>
            </a:pPr>
            <a:r>
              <a:rPr lang="en-GB" sz="1600" b="1" dirty="0">
                <a:cs typeface="Arial" panose="020B0604020202020204" pitchFamily="34" charset="0"/>
              </a:rPr>
              <a:t>3. How many statues are there on City Hall? </a:t>
            </a:r>
          </a:p>
          <a:p>
            <a:pPr>
              <a:spcBef>
                <a:spcPts val="600"/>
              </a:spcBef>
              <a:spcAft>
                <a:spcPts val="600"/>
              </a:spcAft>
            </a:pPr>
            <a:r>
              <a:rPr lang="en-GB" sz="1600" b="1" dirty="0">
                <a:cs typeface="Arial" panose="020B0604020202020204" pitchFamily="34" charset="0"/>
              </a:rPr>
              <a:t>	15	25	35	</a:t>
            </a:r>
          </a:p>
          <a:p>
            <a:pPr>
              <a:spcBef>
                <a:spcPts val="600"/>
              </a:spcBef>
              <a:spcAft>
                <a:spcPts val="600"/>
              </a:spcAft>
            </a:pPr>
            <a:r>
              <a:rPr lang="en-GB" sz="1600" b="1" dirty="0"/>
              <a:t>4. Name two TV shows which have been filmed there:</a:t>
            </a:r>
          </a:p>
          <a:p>
            <a:pPr>
              <a:spcBef>
                <a:spcPts val="600"/>
              </a:spcBef>
              <a:spcAft>
                <a:spcPts val="600"/>
              </a:spcAft>
            </a:pPr>
            <a:r>
              <a:rPr lang="en-GB" sz="1600" b="1" dirty="0"/>
              <a:t>	a)</a:t>
            </a:r>
          </a:p>
          <a:p>
            <a:pPr>
              <a:spcBef>
                <a:spcPts val="600"/>
              </a:spcBef>
              <a:spcAft>
                <a:spcPts val="600"/>
              </a:spcAft>
            </a:pPr>
            <a:r>
              <a:rPr lang="en-GB" sz="1600" b="1" dirty="0"/>
              <a:t>	b)</a:t>
            </a:r>
          </a:p>
          <a:p>
            <a:pPr>
              <a:spcBef>
                <a:spcPts val="600"/>
              </a:spcBef>
              <a:spcAft>
                <a:spcPts val="600"/>
              </a:spcAft>
            </a:pPr>
            <a:r>
              <a:rPr lang="en-GB" sz="1600" b="1" dirty="0"/>
              <a:t>5. Where can you find fountains nearby?</a:t>
            </a:r>
          </a:p>
          <a:p>
            <a:pPr>
              <a:spcBef>
                <a:spcPts val="600"/>
              </a:spcBef>
              <a:spcAft>
                <a:spcPts val="600"/>
              </a:spcAft>
            </a:pPr>
            <a:endParaRPr lang="en-GB" sz="1600" b="1" dirty="0"/>
          </a:p>
          <a:p>
            <a:pPr>
              <a:spcBef>
                <a:spcPts val="600"/>
              </a:spcBef>
              <a:spcAft>
                <a:spcPts val="600"/>
              </a:spcAft>
            </a:pPr>
            <a:endParaRPr lang="en-GB" sz="1600" b="1" dirty="0"/>
          </a:p>
          <a:p>
            <a:pPr>
              <a:spcBef>
                <a:spcPts val="600"/>
              </a:spcBef>
              <a:spcAft>
                <a:spcPts val="600"/>
              </a:spcAft>
            </a:pPr>
            <a:r>
              <a:rPr lang="en-GB" sz="1600" b="1" dirty="0"/>
              <a:t>6. How old is City Hall? (2024)   </a:t>
            </a:r>
          </a:p>
          <a:p>
            <a:pPr>
              <a:spcBef>
                <a:spcPts val="600"/>
              </a:spcBef>
              <a:spcAft>
                <a:spcPts val="600"/>
              </a:spcAft>
            </a:pPr>
            <a:r>
              <a:rPr lang="en-GB" sz="1600" b="1" dirty="0"/>
              <a:t>	151 years	 121 years	 111 years</a:t>
            </a:r>
          </a:p>
          <a:p>
            <a:pPr>
              <a:spcBef>
                <a:spcPts val="600"/>
              </a:spcBef>
              <a:spcAft>
                <a:spcPts val="600"/>
              </a:spcAft>
            </a:pPr>
            <a:r>
              <a:rPr lang="en-GB" sz="1600" b="1" dirty="0"/>
              <a:t>7. What is the name of someone who designs buildings?</a:t>
            </a:r>
          </a:p>
          <a:p>
            <a:pPr>
              <a:spcBef>
                <a:spcPts val="600"/>
              </a:spcBef>
              <a:spcAft>
                <a:spcPts val="600"/>
              </a:spcAft>
            </a:pPr>
            <a:endParaRPr lang="en-GB" sz="1600" b="1" dirty="0"/>
          </a:p>
          <a:p>
            <a:pPr>
              <a:spcBef>
                <a:spcPts val="600"/>
              </a:spcBef>
              <a:spcAft>
                <a:spcPts val="600"/>
              </a:spcAft>
            </a:pPr>
            <a:endParaRPr lang="en-GB" sz="1600" b="1" dirty="0"/>
          </a:p>
          <a:p>
            <a:pPr>
              <a:spcBef>
                <a:spcPts val="600"/>
              </a:spcBef>
              <a:spcAft>
                <a:spcPts val="600"/>
              </a:spcAft>
            </a:pPr>
            <a:r>
              <a:rPr lang="en-GB" sz="1600" b="1" dirty="0"/>
              <a:t>8. Of the thirteen bells, one is very heavy. What weight is it? </a:t>
            </a:r>
          </a:p>
          <a:p>
            <a:pPr>
              <a:spcBef>
                <a:spcPts val="600"/>
              </a:spcBef>
              <a:spcAft>
                <a:spcPts val="600"/>
              </a:spcAft>
            </a:pPr>
            <a:r>
              <a:rPr lang="en-GB" sz="1600" b="1" dirty="0"/>
              <a:t> 	7 tons		17 tons		27 tons</a:t>
            </a:r>
          </a:p>
          <a:p>
            <a:pPr>
              <a:spcBef>
                <a:spcPts val="600"/>
              </a:spcBef>
              <a:spcAft>
                <a:spcPts val="600"/>
              </a:spcAft>
            </a:pPr>
            <a:endParaRPr lang="en-GB" sz="1600" b="1" dirty="0"/>
          </a:p>
          <a:p>
            <a:pPr>
              <a:spcBef>
                <a:spcPts val="600"/>
              </a:spcBef>
              <a:spcAft>
                <a:spcPts val="600"/>
              </a:spcAft>
            </a:pPr>
            <a:r>
              <a:rPr lang="en-GB" sz="1600" b="1" dirty="0"/>
              <a:t>9. Where was the stone for the statues quarried?</a:t>
            </a:r>
          </a:p>
          <a:p>
            <a:pPr>
              <a:spcBef>
                <a:spcPts val="600"/>
              </a:spcBef>
              <a:spcAft>
                <a:spcPts val="600"/>
              </a:spcAft>
            </a:pPr>
            <a:r>
              <a:rPr lang="en-GB" sz="1600" b="1" dirty="0"/>
              <a:t>	a) Bolton Quarries</a:t>
            </a:r>
          </a:p>
          <a:p>
            <a:pPr>
              <a:spcBef>
                <a:spcPts val="600"/>
              </a:spcBef>
              <a:spcAft>
                <a:spcPts val="600"/>
              </a:spcAft>
            </a:pPr>
            <a:r>
              <a:rPr lang="en-GB" sz="1600" b="1" dirty="0"/>
              <a:t>	b) Cliff Wood Quarries</a:t>
            </a:r>
          </a:p>
          <a:p>
            <a:pPr>
              <a:spcBef>
                <a:spcPts val="600"/>
              </a:spcBef>
              <a:spcAft>
                <a:spcPts val="600"/>
              </a:spcAft>
            </a:pPr>
            <a:r>
              <a:rPr lang="en-GB" sz="1600" b="1" dirty="0"/>
              <a:t>	c) Canal Road Quarries</a:t>
            </a:r>
          </a:p>
          <a:p>
            <a:pPr>
              <a:spcBef>
                <a:spcPts val="600"/>
              </a:spcBef>
              <a:spcAft>
                <a:spcPts val="600"/>
              </a:spcAft>
            </a:pPr>
            <a:endParaRPr lang="en-GB" sz="1600" b="1" dirty="0"/>
          </a:p>
          <a:p>
            <a:pPr>
              <a:spcBef>
                <a:spcPts val="600"/>
              </a:spcBef>
              <a:spcAft>
                <a:spcPts val="600"/>
              </a:spcAft>
            </a:pPr>
            <a:endParaRPr lang="en-US" dirty="0"/>
          </a:p>
        </p:txBody>
      </p:sp>
    </p:spTree>
    <p:extLst>
      <p:ext uri="{BB962C8B-B14F-4D97-AF65-F5344CB8AC3E}">
        <p14:creationId xmlns:p14="http://schemas.microsoft.com/office/powerpoint/2010/main" val="1989562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64289-E9A2-C1A5-993A-15A97A74B965}"/>
              </a:ext>
            </a:extLst>
          </p:cNvPr>
          <p:cNvSpPr>
            <a:spLocks noGrp="1"/>
          </p:cNvSpPr>
          <p:nvPr>
            <p:ph type="title"/>
          </p:nvPr>
        </p:nvSpPr>
        <p:spPr/>
        <p:txBody>
          <a:bodyPr>
            <a:normAutofit/>
          </a:bodyPr>
          <a:lstStyle/>
          <a:p>
            <a:r>
              <a:rPr lang="en-GB" sz="3200" b="1" dirty="0">
                <a:solidFill>
                  <a:srgbClr val="00B0F0"/>
                </a:solidFill>
                <a:latin typeface="Arial" pitchFamily="2"/>
                <a:ea typeface="Microsoft YaHei" pitchFamily="2"/>
                <a:cs typeface="Microsoft YaHei" pitchFamily="2"/>
              </a:rPr>
              <a:t>Scene 2</a:t>
            </a:r>
            <a:endParaRPr lang="en-US" dirty="0"/>
          </a:p>
        </p:txBody>
      </p:sp>
      <p:pic>
        <p:nvPicPr>
          <p:cNvPr id="4" name="Picture 11">
            <a:extLst>
              <a:ext uri="{FF2B5EF4-FFF2-40B4-BE49-F238E27FC236}">
                <a16:creationId xmlns:a16="http://schemas.microsoft.com/office/drawing/2014/main" id="{9F89F2F4-15B5-F451-199E-968E0CEAF94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0839" y="1398297"/>
            <a:ext cx="8429424" cy="4061406"/>
          </a:xfrm>
          <a:prstGeom prst="rect">
            <a:avLst/>
          </a:prstGeom>
        </p:spPr>
      </p:pic>
      <p:sp>
        <p:nvSpPr>
          <p:cNvPr id="3" name="Content Placeholder 2">
            <a:extLst>
              <a:ext uri="{FF2B5EF4-FFF2-40B4-BE49-F238E27FC236}">
                <a16:creationId xmlns:a16="http://schemas.microsoft.com/office/drawing/2014/main" id="{88DCADB2-CDAA-E8DF-1B5B-A2A513FFF1EE}"/>
              </a:ext>
            </a:extLst>
          </p:cNvPr>
          <p:cNvSpPr>
            <a:spLocks noGrp="1"/>
          </p:cNvSpPr>
          <p:nvPr>
            <p:ph idx="1"/>
          </p:nvPr>
        </p:nvSpPr>
        <p:spPr>
          <a:xfrm>
            <a:off x="2543642" y="1977043"/>
            <a:ext cx="6303818" cy="3208340"/>
          </a:xfrm>
        </p:spPr>
        <p:txBody>
          <a:bodyPr/>
          <a:lstStyle/>
          <a:p>
            <a:pPr algn="ctr"/>
            <a:r>
              <a:rPr lang="en-GB" sz="10000" b="1" dirty="0">
                <a:solidFill>
                  <a:schemeClr val="bg1"/>
                </a:solidFill>
                <a:latin typeface="Arial" pitchFamily="2"/>
                <a:ea typeface="Microsoft YaHei" pitchFamily="2"/>
                <a:cs typeface="Microsoft YaHei" pitchFamily="2"/>
              </a:rPr>
              <a:t>Alhambra Theatre</a:t>
            </a:r>
          </a:p>
        </p:txBody>
      </p:sp>
    </p:spTree>
    <p:extLst>
      <p:ext uri="{BB962C8B-B14F-4D97-AF65-F5344CB8AC3E}">
        <p14:creationId xmlns:p14="http://schemas.microsoft.com/office/powerpoint/2010/main" val="2074102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7 – The Alhambra, Bradford</a:t>
            </a:r>
          </a:p>
        </p:txBody>
      </p:sp>
      <p:pic>
        <p:nvPicPr>
          <p:cNvPr id="3" name="Picture 2" descr="Black and white photo of a large building with different level and a large round dome at the front with pillars. There are people walking on the street. ">
            <a:extLst>
              <a:ext uri="{FF2B5EF4-FFF2-40B4-BE49-F238E27FC236}">
                <a16:creationId xmlns:a16="http://schemas.microsoft.com/office/drawing/2014/main" id="{0CFFAE9F-746E-73FA-DE01-4A30CE9178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63856" y="1472517"/>
            <a:ext cx="6837997" cy="4782613"/>
          </a:xfrm>
          <a:prstGeom prst="rect">
            <a:avLst/>
          </a:prstGeom>
        </p:spPr>
      </p:pic>
      <p:pic>
        <p:nvPicPr>
          <p:cNvPr id="5" name="Picture 4">
            <a:extLst>
              <a:ext uri="{FF2B5EF4-FFF2-40B4-BE49-F238E27FC236}">
                <a16:creationId xmlns:a16="http://schemas.microsoft.com/office/drawing/2014/main" id="{BB9A4F06-AC60-32CB-650B-BF05E70B174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73128" y="1335024"/>
            <a:ext cx="7309783" cy="4920106"/>
          </a:xfrm>
          <a:prstGeom prst="rect">
            <a:avLst/>
          </a:prstGeom>
        </p:spPr>
      </p:pic>
    </p:spTree>
    <p:extLst>
      <p:ext uri="{BB962C8B-B14F-4D97-AF65-F5344CB8AC3E}">
        <p14:creationId xmlns:p14="http://schemas.microsoft.com/office/powerpoint/2010/main" val="4142735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8 – The Alhambra, Spain</a:t>
            </a:r>
          </a:p>
        </p:txBody>
      </p:sp>
      <p:pic>
        <p:nvPicPr>
          <p:cNvPr id="4" name="Picture 2" descr="A photo of a a large stone building on a hill in Spain surrounded by trees. It looks like a castle with lots of high walls and towers. ">
            <a:extLst>
              <a:ext uri="{FF2B5EF4-FFF2-40B4-BE49-F238E27FC236}">
                <a16:creationId xmlns:a16="http://schemas.microsoft.com/office/drawing/2014/main" id="{C2F1A2D1-D824-78C0-4C4D-3C69EBA64C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7775" y="1653825"/>
            <a:ext cx="8695436" cy="42825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B9A4F06-AC60-32CB-650B-BF05E70B174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35024" y="1444752"/>
            <a:ext cx="9198864" cy="4681728"/>
          </a:xfrm>
          <a:prstGeom prst="rect">
            <a:avLst/>
          </a:prstGeom>
        </p:spPr>
      </p:pic>
    </p:spTree>
    <p:extLst>
      <p:ext uri="{BB962C8B-B14F-4D97-AF65-F5344CB8AC3E}">
        <p14:creationId xmlns:p14="http://schemas.microsoft.com/office/powerpoint/2010/main" val="2208619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F54CFCD-9FF9-5379-CC0B-0CEB7659977A}"/>
              </a:ext>
            </a:extLst>
          </p:cNvPr>
          <p:cNvSpPr txBox="1">
            <a:spLocks noGrp="1"/>
          </p:cNvSpPr>
          <p:nvPr>
            <p:ph type="title" idx="4294967295"/>
          </p:nvPr>
        </p:nvSpPr>
        <p:spPr>
          <a:xfrm rot="5400000">
            <a:off x="7619998" y="3073856"/>
            <a:ext cx="6405883" cy="710288"/>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32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t>Picture 9 – Francis </a:t>
            </a:r>
            <a:r>
              <a:rPr kumimoji="0" lang="en-US" sz="3200" b="1" i="0" u="none" strike="noStrike" kern="1200" cap="none" spc="0" normalizeH="0" baseline="0" noProof="0" dirty="0" err="1">
                <a:ln>
                  <a:noFill/>
                </a:ln>
                <a:solidFill>
                  <a:srgbClr val="597F32"/>
                </a:solidFill>
                <a:effectLst/>
                <a:uLnTx/>
                <a:uFillTx/>
                <a:latin typeface="Arial" panose="020B0604020202020204" pitchFamily="34" charset="0"/>
                <a:ea typeface="+mj-ea"/>
                <a:cs typeface="+mj-cs"/>
              </a:rPr>
              <a:t>Laidler</a:t>
            </a:r>
            <a:endParaRPr kumimoji="0" lang="en-US" sz="32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endParaRPr>
          </a:p>
        </p:txBody>
      </p:sp>
      <p:pic>
        <p:nvPicPr>
          <p:cNvPr id="5" name="Picture 4">
            <a:extLst>
              <a:ext uri="{FF2B5EF4-FFF2-40B4-BE49-F238E27FC236}">
                <a16:creationId xmlns:a16="http://schemas.microsoft.com/office/drawing/2014/main" id="{BB9A4F06-AC60-32CB-650B-BF05E70B17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5400000">
            <a:off x="1922325" y="-826652"/>
            <a:ext cx="6142629" cy="8564880"/>
          </a:xfrm>
          <a:prstGeom prst="rect">
            <a:avLst/>
          </a:prstGeom>
        </p:spPr>
      </p:pic>
      <p:pic>
        <p:nvPicPr>
          <p:cNvPr id="3" name="Picture 2" descr="A picture of a poster with a white man as the main image wearing a suit and tie. He has short hair and a moustache. ">
            <a:extLst>
              <a:ext uri="{FF2B5EF4-FFF2-40B4-BE49-F238E27FC236}">
                <a16:creationId xmlns:a16="http://schemas.microsoft.com/office/drawing/2014/main" id="{49BBD761-7EE0-651A-D47C-B8CFF92A656B}"/>
              </a:ext>
            </a:extLst>
          </p:cNvPr>
          <p:cNvPicPr>
            <a:picLocks noChangeAspect="1"/>
          </p:cNvPicPr>
          <p:nvPr/>
        </p:nvPicPr>
        <p:blipFill>
          <a:blip r:embed="rId4">
            <a:lum/>
            <a:alphaModFix/>
          </a:blip>
          <a:srcRect/>
          <a:stretch>
            <a:fillRect/>
          </a:stretch>
        </p:blipFill>
        <p:spPr>
          <a:xfrm rot="5400000">
            <a:off x="2088001" y="-561953"/>
            <a:ext cx="5733998" cy="7858522"/>
          </a:xfrm>
          <a:prstGeom prst="rect">
            <a:avLst/>
          </a:prstGeom>
          <a:noFill/>
          <a:ln>
            <a:noFill/>
          </a:ln>
        </p:spPr>
      </p:pic>
    </p:spTree>
    <p:extLst>
      <p:ext uri="{BB962C8B-B14F-4D97-AF65-F5344CB8AC3E}">
        <p14:creationId xmlns:p14="http://schemas.microsoft.com/office/powerpoint/2010/main" val="3021996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10 – Past </a:t>
            </a:r>
            <a:r>
              <a:rPr lang="en-US" dirty="0" err="1"/>
              <a:t>Panto</a:t>
            </a:r>
            <a:r>
              <a:rPr lang="en-US" dirty="0"/>
              <a:t> </a:t>
            </a:r>
            <a:r>
              <a:rPr lang="en-US" dirty="0" err="1"/>
              <a:t>Programme</a:t>
            </a:r>
            <a:endParaRPr lang="en-US" dirty="0"/>
          </a:p>
        </p:txBody>
      </p:sp>
      <p:pic>
        <p:nvPicPr>
          <p:cNvPr id="4" name="Picture 3" descr="Picture of a theatre programme cover for their Panto Cinderella. There are lots of photos of the cast on a pink background. ">
            <a:extLst>
              <a:ext uri="{FF2B5EF4-FFF2-40B4-BE49-F238E27FC236}">
                <a16:creationId xmlns:a16="http://schemas.microsoft.com/office/drawing/2014/main" id="{77E20F88-EA48-A103-A3D0-D3A6574573AC}"/>
              </a:ext>
            </a:extLst>
          </p:cNvPr>
          <p:cNvPicPr>
            <a:picLocks noChangeAspect="1"/>
          </p:cNvPicPr>
          <p:nvPr/>
        </p:nvPicPr>
        <p:blipFill>
          <a:blip r:embed="rId3">
            <a:lum/>
            <a:alphaModFix/>
          </a:blip>
          <a:srcRect/>
          <a:stretch>
            <a:fillRect/>
          </a:stretch>
        </p:blipFill>
        <p:spPr>
          <a:xfrm>
            <a:off x="1419021" y="1463040"/>
            <a:ext cx="3667377" cy="4906244"/>
          </a:xfrm>
          <a:prstGeom prst="rect">
            <a:avLst/>
          </a:prstGeom>
          <a:noFill/>
          <a:ln>
            <a:noFill/>
          </a:ln>
        </p:spPr>
      </p:pic>
      <p:pic>
        <p:nvPicPr>
          <p:cNvPr id="5" name="Picture 4">
            <a:extLst>
              <a:ext uri="{FF2B5EF4-FFF2-40B4-BE49-F238E27FC236}">
                <a16:creationId xmlns:a16="http://schemas.microsoft.com/office/drawing/2014/main" id="{BB9A4F06-AC60-32CB-650B-BF05E70B174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29837" y="1207432"/>
            <a:ext cx="3882243" cy="5467688"/>
          </a:xfrm>
          <a:prstGeom prst="rect">
            <a:avLst/>
          </a:prstGeom>
        </p:spPr>
      </p:pic>
      <p:pic>
        <p:nvPicPr>
          <p:cNvPr id="6" name="Picture 5" descr="Picture of a theatre programme for their Panto Cinderella. There is cast and crew information. ">
            <a:extLst>
              <a:ext uri="{FF2B5EF4-FFF2-40B4-BE49-F238E27FC236}">
                <a16:creationId xmlns:a16="http://schemas.microsoft.com/office/drawing/2014/main" id="{0544B21E-4329-B395-04CF-CB37C35D96B7}"/>
              </a:ext>
            </a:extLst>
          </p:cNvPr>
          <p:cNvPicPr>
            <a:picLocks noChangeAspect="1"/>
          </p:cNvPicPr>
          <p:nvPr/>
        </p:nvPicPr>
        <p:blipFill>
          <a:blip r:embed="rId5">
            <a:lum/>
            <a:alphaModFix/>
          </a:blip>
          <a:srcRect/>
          <a:stretch>
            <a:fillRect/>
          </a:stretch>
        </p:blipFill>
        <p:spPr>
          <a:xfrm>
            <a:off x="6375957" y="1446616"/>
            <a:ext cx="3752596" cy="4922668"/>
          </a:xfrm>
          <a:prstGeom prst="rect">
            <a:avLst/>
          </a:prstGeom>
          <a:noFill/>
          <a:ln>
            <a:noFill/>
          </a:ln>
        </p:spPr>
      </p:pic>
      <p:pic>
        <p:nvPicPr>
          <p:cNvPr id="7" name="Picture 6">
            <a:extLst>
              <a:ext uri="{FF2B5EF4-FFF2-40B4-BE49-F238E27FC236}">
                <a16:creationId xmlns:a16="http://schemas.microsoft.com/office/drawing/2014/main" id="{664AE6F9-DB08-7C0C-96A7-CCA48ED5D7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75957" y="1207432"/>
            <a:ext cx="3882243" cy="5285442"/>
          </a:xfrm>
          <a:prstGeom prst="rect">
            <a:avLst/>
          </a:prstGeom>
        </p:spPr>
      </p:pic>
    </p:spTree>
    <p:extLst>
      <p:ext uri="{BB962C8B-B14F-4D97-AF65-F5344CB8AC3E}">
        <p14:creationId xmlns:p14="http://schemas.microsoft.com/office/powerpoint/2010/main" val="1263210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75F73-EF0B-5CAF-535E-51AA3DEAE974}"/>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Knowing Bradford: How can buildings tell a story? </a:t>
            </a:r>
            <a:r>
              <a:rPr lang="en-GB" sz="3200" dirty="0">
                <a:solidFill>
                  <a:schemeClr val="bg1"/>
                </a:solidFill>
                <a:latin typeface="Arial" panose="020B0604020202020204" pitchFamily="34" charset="0"/>
                <a:cs typeface="Arial" panose="020B0604020202020204" pitchFamily="34" charset="0"/>
              </a:rPr>
              <a:t>1</a:t>
            </a:r>
            <a:r>
              <a:rPr lang="en-GB" sz="3200" dirty="0">
                <a:latin typeface="Arial" panose="020B0604020202020204" pitchFamily="34" charset="0"/>
                <a:cs typeface="Arial" panose="020B0604020202020204" pitchFamily="34" charset="0"/>
              </a:rPr>
              <a:t> </a:t>
            </a:r>
            <a:endParaRPr lang="en-US" dirty="0"/>
          </a:p>
        </p:txBody>
      </p:sp>
      <p:sp>
        <p:nvSpPr>
          <p:cNvPr id="3" name="Text Placeholder 2">
            <a:extLst>
              <a:ext uri="{FF2B5EF4-FFF2-40B4-BE49-F238E27FC236}">
                <a16:creationId xmlns:a16="http://schemas.microsoft.com/office/drawing/2014/main" id="{B4862CC9-445F-E055-F3DF-57E6C748F248}"/>
              </a:ext>
            </a:extLst>
          </p:cNvPr>
          <p:cNvSpPr>
            <a:spLocks noGrp="1"/>
          </p:cNvSpPr>
          <p:nvPr>
            <p:ph type="body" sz="quarter" idx="10"/>
          </p:nvPr>
        </p:nvSpPr>
        <p:spPr/>
        <p:txBody>
          <a:bodyPr/>
          <a:lstStyle/>
          <a:p>
            <a:r>
              <a:rPr lang="en-GB" b="1" dirty="0">
                <a:latin typeface="Arial" panose="020B0604020202020204" pitchFamily="34" charset="0"/>
                <a:cs typeface="Arial" panose="020B0604020202020204" pitchFamily="34" charset="0"/>
              </a:rPr>
              <a:t>Key Stage 2: History, Drama, English</a:t>
            </a:r>
          </a:p>
          <a:p>
            <a:endParaRPr lang="en-US" dirty="0"/>
          </a:p>
        </p:txBody>
      </p:sp>
      <p:sp>
        <p:nvSpPr>
          <p:cNvPr id="4" name="Content Placeholder 3">
            <a:extLst>
              <a:ext uri="{FF2B5EF4-FFF2-40B4-BE49-F238E27FC236}">
                <a16:creationId xmlns:a16="http://schemas.microsoft.com/office/drawing/2014/main" id="{677BEA20-AF0E-0685-877D-9881A2CC71AD}"/>
              </a:ext>
            </a:extLst>
          </p:cNvPr>
          <p:cNvSpPr>
            <a:spLocks noGrp="1"/>
          </p:cNvSpPr>
          <p:nvPr>
            <p:ph idx="1"/>
          </p:nvPr>
        </p:nvSpPr>
        <p:spPr/>
        <p:txBody>
          <a:bodyPr/>
          <a:lstStyle/>
          <a:p>
            <a:r>
              <a:rPr lang="en-GB" b="1" dirty="0">
                <a:latin typeface="Arial" panose="020B0604020202020204" pitchFamily="34" charset="0"/>
                <a:cs typeface="Arial" panose="020B0604020202020204" pitchFamily="34" charset="0"/>
              </a:rPr>
              <a:t>Learning Aims and Outcomes</a:t>
            </a:r>
            <a:endParaRPr lang="en-GB" sz="1000" b="1" dirty="0">
              <a:latin typeface="Arial" panose="020B0604020202020204" pitchFamily="34" charset="0"/>
              <a:cs typeface="Arial" panose="020B0604020202020204" pitchFamily="34" charset="0"/>
            </a:endParaRPr>
          </a:p>
          <a:p>
            <a:r>
              <a:rPr lang="en-GB" sz="1800" b="1" dirty="0">
                <a:latin typeface="Arial" panose="020B0604020202020204" pitchFamily="34" charset="0"/>
                <a:cs typeface="Arial" panose="020B0604020202020204" pitchFamily="34" charset="0"/>
              </a:rPr>
              <a:t>Pupils will:</a:t>
            </a:r>
            <a:endParaRPr lang="en-GB" sz="1800" dirty="0">
              <a:solidFill>
                <a:srgbClr val="000000"/>
              </a:solidFill>
              <a:latin typeface="Arial" panose="020B0604020202020204" pitchFamily="34" charset="0"/>
              <a:cs typeface="Arial" panose="020B0604020202020204" pitchFamily="34" charset="0"/>
            </a:endParaRPr>
          </a:p>
          <a:p>
            <a:pPr marL="342900" indent="-342900">
              <a:spcAft>
                <a:spcPts val="600"/>
              </a:spcAft>
              <a:buFont typeface="Arial" pitchFamily="34" charset="0"/>
              <a:buChar char="•"/>
            </a:pPr>
            <a:r>
              <a:rPr lang="en-GB" sz="1800" dirty="0">
                <a:solidFill>
                  <a:srgbClr val="000000"/>
                </a:solidFill>
                <a:latin typeface="Arial" panose="020B0604020202020204" pitchFamily="34" charset="0"/>
                <a:cs typeface="Arial" panose="020B0604020202020204" pitchFamily="34" charset="0"/>
              </a:rPr>
              <a:t>To know more about the built environment and how it relates to the heritage and story of a place.</a:t>
            </a:r>
          </a:p>
          <a:p>
            <a:pPr marL="342900" indent="-342900">
              <a:spcAft>
                <a:spcPts val="600"/>
              </a:spcAft>
              <a:buFont typeface="Arial" pitchFamily="34" charset="0"/>
              <a:buChar char="•"/>
            </a:pPr>
            <a:r>
              <a:rPr lang="en-GB" sz="1800" dirty="0">
                <a:solidFill>
                  <a:srgbClr val="000000"/>
                </a:solidFill>
                <a:latin typeface="Arial" panose="020B0604020202020204" pitchFamily="34" charset="0"/>
                <a:cs typeface="Arial" panose="020B0604020202020204" pitchFamily="34" charset="0"/>
              </a:rPr>
              <a:t>To raise awareness of Bradford’s industrial and cultural heritage.</a:t>
            </a:r>
          </a:p>
          <a:p>
            <a:pPr marL="342900" indent="-342900">
              <a:spcAft>
                <a:spcPts val="600"/>
              </a:spcAft>
              <a:buFont typeface="Arial" pitchFamily="34" charset="0"/>
              <a:buChar char="•"/>
            </a:pPr>
            <a:r>
              <a:rPr lang="en-GB" sz="1800" dirty="0">
                <a:solidFill>
                  <a:srgbClr val="000000"/>
                </a:solidFill>
                <a:latin typeface="Arial" panose="020B0604020202020204" pitchFamily="34" charset="0"/>
                <a:cs typeface="Arial" panose="020B0604020202020204" pitchFamily="34" charset="0"/>
              </a:rPr>
              <a:t>To investigate why key historical sites in a local area are important.</a:t>
            </a:r>
          </a:p>
          <a:p>
            <a:pPr marL="342900" indent="-342900">
              <a:spcAft>
                <a:spcPts val="600"/>
              </a:spcAft>
              <a:buFont typeface="Arial" pitchFamily="34" charset="0"/>
              <a:buChar char="•"/>
            </a:pPr>
            <a:r>
              <a:rPr lang="en-GB" sz="1800" dirty="0">
                <a:solidFill>
                  <a:srgbClr val="000000"/>
                </a:solidFill>
                <a:latin typeface="Arial" panose="020B0604020202020204" pitchFamily="34" charset="0"/>
                <a:cs typeface="Arial" panose="020B0604020202020204" pitchFamily="34" charset="0"/>
              </a:rPr>
              <a:t>To create opportunities for cross curricular thinking and learning relating to the local built environment.</a:t>
            </a:r>
          </a:p>
          <a:p>
            <a:pPr marL="342900" indent="-342900">
              <a:spcAft>
                <a:spcPts val="600"/>
              </a:spcAft>
              <a:buFont typeface="Arial" pitchFamily="34" charset="0"/>
              <a:buChar char="•"/>
            </a:pPr>
            <a:r>
              <a:rPr lang="en-GB" sz="1800" dirty="0">
                <a:solidFill>
                  <a:srgbClr val="000000"/>
                </a:solidFill>
                <a:latin typeface="Arial" panose="020B0604020202020204" pitchFamily="34" charset="0"/>
                <a:cs typeface="Arial" panose="020B0604020202020204" pitchFamily="34" charset="0"/>
              </a:rPr>
              <a:t>To think about, describe and explain how we can care about historic sites in our local area and can continue to use them in the future.</a:t>
            </a:r>
          </a:p>
          <a:p>
            <a:endParaRPr lang="en-US" dirty="0"/>
          </a:p>
        </p:txBody>
      </p:sp>
    </p:spTree>
    <p:extLst>
      <p:ext uri="{BB962C8B-B14F-4D97-AF65-F5344CB8AC3E}">
        <p14:creationId xmlns:p14="http://schemas.microsoft.com/office/powerpoint/2010/main" val="4039982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11 – Sunbeams</a:t>
            </a:r>
          </a:p>
        </p:txBody>
      </p:sp>
      <p:pic>
        <p:nvPicPr>
          <p:cNvPr id="3" name="Picture 2" descr="A black and white photo of a man in a suit and tie sitting in the centre of lots of small girls wearing checkers dresses. ">
            <a:extLst>
              <a:ext uri="{FF2B5EF4-FFF2-40B4-BE49-F238E27FC236}">
                <a16:creationId xmlns:a16="http://schemas.microsoft.com/office/drawing/2014/main" id="{B9F32820-2FA6-1A2F-D556-6CC61CA7E6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79383" y="1322832"/>
            <a:ext cx="6774747" cy="48778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B9A4F06-AC60-32CB-650B-BF05E70B174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22576" y="1169624"/>
            <a:ext cx="7168895" cy="5176311"/>
          </a:xfrm>
          <a:prstGeom prst="rect">
            <a:avLst/>
          </a:prstGeom>
        </p:spPr>
      </p:pic>
    </p:spTree>
    <p:extLst>
      <p:ext uri="{BB962C8B-B14F-4D97-AF65-F5344CB8AC3E}">
        <p14:creationId xmlns:p14="http://schemas.microsoft.com/office/powerpoint/2010/main" val="3892370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55528A9-447C-DC4A-0086-8C7C4427E57A}"/>
              </a:ext>
            </a:extLst>
          </p:cNvPr>
          <p:cNvSpPr txBox="1">
            <a:spLocks noGrp="1"/>
          </p:cNvSpPr>
          <p:nvPr>
            <p:ph type="title" idx="4294967295"/>
          </p:nvPr>
        </p:nvSpPr>
        <p:spPr>
          <a:xfrm rot="5400000">
            <a:off x="7619998" y="3073856"/>
            <a:ext cx="6405883" cy="710288"/>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32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t>Picture 12 – The Dresser</a:t>
            </a:r>
          </a:p>
        </p:txBody>
      </p:sp>
      <p:pic>
        <p:nvPicPr>
          <p:cNvPr id="4" name="Picture 3" descr="A picture of a poster/programme for a show called The Dresser. There is a picture of man looking into a mirror with two men in the reflection. ">
            <a:extLst>
              <a:ext uri="{FF2B5EF4-FFF2-40B4-BE49-F238E27FC236}">
                <a16:creationId xmlns:a16="http://schemas.microsoft.com/office/drawing/2014/main" id="{F74FCFF0-539E-172B-A226-1C91C340A6AE}"/>
              </a:ext>
            </a:extLst>
          </p:cNvPr>
          <p:cNvPicPr>
            <a:picLocks noChangeAspect="1"/>
          </p:cNvPicPr>
          <p:nvPr/>
        </p:nvPicPr>
        <p:blipFill rotWithShape="1">
          <a:blip r:embed="rId3">
            <a:extLst>
              <a:ext uri="{28A0092B-C50C-407E-A947-70E740481C1C}">
                <a14:useLocalDpi xmlns:a14="http://schemas.microsoft.com/office/drawing/2010/main"/>
              </a:ext>
            </a:extLst>
          </a:blip>
          <a:srcRect l="3517" t="2263" r="4006" b="912"/>
          <a:stretch/>
        </p:blipFill>
        <p:spPr>
          <a:xfrm rot="5400000">
            <a:off x="2523717" y="-839239"/>
            <a:ext cx="5394962" cy="8414564"/>
          </a:xfrm>
          <a:prstGeom prst="rect">
            <a:avLst/>
          </a:prstGeom>
        </p:spPr>
      </p:pic>
      <p:pic>
        <p:nvPicPr>
          <p:cNvPr id="6" name="Picture 5">
            <a:extLst>
              <a:ext uri="{FF2B5EF4-FFF2-40B4-BE49-F238E27FC236}">
                <a16:creationId xmlns:a16="http://schemas.microsoft.com/office/drawing/2014/main" id="{B7CF9480-C418-9753-C4F9-53A273D1F424}"/>
              </a:ext>
              <a:ext uri="{C183D7F6-B498-43B3-948B-1728B52AA6E4}">
                <adec:decorative xmlns:adec="http://schemas.microsoft.com/office/drawing/2017/decorative" val="1"/>
              </a:ext>
            </a:extLst>
          </p:cNvPr>
          <p:cNvPicPr>
            <a:picLocks noChangeAspect="1"/>
          </p:cNvPicPr>
          <p:nvPr/>
        </p:nvPicPr>
        <p:blipFill>
          <a:blip r:embed="rId4"/>
          <a:srcRect/>
          <a:stretch/>
        </p:blipFill>
        <p:spPr>
          <a:xfrm rot="5400000">
            <a:off x="2422119" y="-1064460"/>
            <a:ext cx="5598158" cy="8865006"/>
          </a:xfrm>
          <a:prstGeom prst="rect">
            <a:avLst/>
          </a:prstGeom>
          <a:noFill/>
        </p:spPr>
      </p:pic>
    </p:spTree>
    <p:extLst>
      <p:ext uri="{BB962C8B-B14F-4D97-AF65-F5344CB8AC3E}">
        <p14:creationId xmlns:p14="http://schemas.microsoft.com/office/powerpoint/2010/main" val="3675559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13 – Bradford Singers</a:t>
            </a:r>
          </a:p>
        </p:txBody>
      </p:sp>
      <p:pic>
        <p:nvPicPr>
          <p:cNvPr id="3" name="Picture 2" descr="Photo of a woman holding a microphone">
            <a:extLst>
              <a:ext uri="{FF2B5EF4-FFF2-40B4-BE49-F238E27FC236}">
                <a16:creationId xmlns:a16="http://schemas.microsoft.com/office/drawing/2014/main" id="{89C43CC5-8113-0598-9778-A0E5A11FDA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1244" y="1848845"/>
            <a:ext cx="3740930" cy="4101626"/>
          </a:xfrm>
          <a:prstGeom prst="rect">
            <a:avLst/>
          </a:prstGeom>
        </p:spPr>
      </p:pic>
      <p:pic>
        <p:nvPicPr>
          <p:cNvPr id="6" name="Picture 5">
            <a:extLst>
              <a:ext uri="{FF2B5EF4-FFF2-40B4-BE49-F238E27FC236}">
                <a16:creationId xmlns:a16="http://schemas.microsoft.com/office/drawing/2014/main" id="{B7CF9480-C418-9753-C4F9-53A273D1F424}"/>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517904" y="1651743"/>
            <a:ext cx="4187951" cy="4566178"/>
          </a:xfrm>
          <a:prstGeom prst="rect">
            <a:avLst/>
          </a:prstGeom>
          <a:noFill/>
        </p:spPr>
      </p:pic>
      <p:sp>
        <p:nvSpPr>
          <p:cNvPr id="7" name="Picture 2">
            <a:extLst>
              <a:ext uri="{FF2B5EF4-FFF2-40B4-BE49-F238E27FC236}">
                <a16:creationId xmlns:a16="http://schemas.microsoft.com/office/drawing/2014/main" id="{88B8CE9D-81BD-D609-A070-D4A2120DB467}"/>
              </a:ext>
              <a:ext uri="{C183D7F6-B498-43B3-948B-1728B52AA6E4}">
                <adec:decorative xmlns:adec="http://schemas.microsoft.com/office/drawing/2017/decorative" val="1"/>
              </a:ext>
            </a:extLst>
          </p:cNvPr>
          <p:cNvSpPr/>
          <p:nvPr/>
        </p:nvSpPr>
        <p:spPr>
          <a:xfrm>
            <a:off x="2190700" y="5271405"/>
            <a:ext cx="3896087" cy="123393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ADD0F0"/>
          </a:solidFill>
          <a:ln w="16366" cap="flat">
            <a:noFill/>
            <a:prstDash val="solid"/>
            <a:miter/>
          </a:ln>
        </p:spPr>
        <p:txBody>
          <a:bodyPr rtlCol="0" anchor="ctr"/>
          <a:lstStyle/>
          <a:p>
            <a:endParaRPr lang="en-US"/>
          </a:p>
        </p:txBody>
      </p:sp>
      <p:sp>
        <p:nvSpPr>
          <p:cNvPr id="10" name="TextBox 9">
            <a:extLst>
              <a:ext uri="{FF2B5EF4-FFF2-40B4-BE49-F238E27FC236}">
                <a16:creationId xmlns:a16="http://schemas.microsoft.com/office/drawing/2014/main" id="{891D2442-527C-BB13-BA10-F4973D1158E4}"/>
              </a:ext>
            </a:extLst>
          </p:cNvPr>
          <p:cNvSpPr txBox="1"/>
          <p:nvPr/>
        </p:nvSpPr>
        <p:spPr>
          <a:xfrm>
            <a:off x="2690374" y="5678497"/>
            <a:ext cx="2765759" cy="435825"/>
          </a:xfrm>
          <a:prstGeom prst="rect">
            <a:avLst/>
          </a:prstGeom>
          <a:noFill/>
        </p:spPr>
        <p:txBody>
          <a:bodyPr wrap="square">
            <a:spAutoFit/>
          </a:bodyPr>
          <a:lstStyle/>
          <a:p>
            <a:pPr algn="ctr" hangingPunct="0">
              <a:lnSpc>
                <a:spcPct val="93000"/>
              </a:lnSpc>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Lst>
            </a:pPr>
            <a:r>
              <a:rPr lang="en-GB" sz="2400" b="1" dirty="0">
                <a:effectLst>
                  <a:outerShdw dist="17961" dir="2700000">
                    <a:scrgbClr r="0" g="0" b="0"/>
                  </a:outerShdw>
                </a:effectLst>
                <a:latin typeface="Arial" pitchFamily="2"/>
                <a:ea typeface="Microsoft YaHei" pitchFamily="2"/>
                <a:cs typeface="Microsoft YaHei" pitchFamily="2"/>
              </a:rPr>
              <a:t>Kimberley Walsh</a:t>
            </a:r>
          </a:p>
        </p:txBody>
      </p:sp>
      <p:pic>
        <p:nvPicPr>
          <p:cNvPr id="5" name="Picture 4" descr="Photo of a woman holding a microphone">
            <a:extLst>
              <a:ext uri="{FF2B5EF4-FFF2-40B4-BE49-F238E27FC236}">
                <a16:creationId xmlns:a16="http://schemas.microsoft.com/office/drawing/2014/main" id="{8C13F954-8E45-7237-1EAC-58AB22661B5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53858" y="1475102"/>
            <a:ext cx="3826261" cy="4273160"/>
          </a:xfrm>
          <a:prstGeom prst="rect">
            <a:avLst/>
          </a:prstGeom>
        </p:spPr>
      </p:pic>
      <p:pic>
        <p:nvPicPr>
          <p:cNvPr id="13" name="Picture 12">
            <a:extLst>
              <a:ext uri="{FF2B5EF4-FFF2-40B4-BE49-F238E27FC236}">
                <a16:creationId xmlns:a16="http://schemas.microsoft.com/office/drawing/2014/main" id="{4661823E-9DA8-8FC8-2C64-EC6B0ED4A17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190996" y="1341183"/>
            <a:ext cx="4187951" cy="4609288"/>
          </a:xfrm>
          <a:prstGeom prst="rect">
            <a:avLst/>
          </a:prstGeom>
        </p:spPr>
      </p:pic>
      <p:sp>
        <p:nvSpPr>
          <p:cNvPr id="8" name="Picture 3">
            <a:extLst>
              <a:ext uri="{FF2B5EF4-FFF2-40B4-BE49-F238E27FC236}">
                <a16:creationId xmlns:a16="http://schemas.microsoft.com/office/drawing/2014/main" id="{0E1168A9-4AAE-ED1B-0308-3D4F51344984}"/>
              </a:ext>
              <a:ext uri="{C183D7F6-B498-43B3-948B-1728B52AA6E4}">
                <adec:decorative xmlns:adec="http://schemas.microsoft.com/office/drawing/2017/decorative" val="1"/>
              </a:ext>
            </a:extLst>
          </p:cNvPr>
          <p:cNvSpPr/>
          <p:nvPr/>
        </p:nvSpPr>
        <p:spPr>
          <a:xfrm>
            <a:off x="6960891" y="5258940"/>
            <a:ext cx="3896087" cy="123393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endParaRPr lang="en-US"/>
          </a:p>
        </p:txBody>
      </p:sp>
      <p:sp>
        <p:nvSpPr>
          <p:cNvPr id="12" name="TextBox 11">
            <a:extLst>
              <a:ext uri="{FF2B5EF4-FFF2-40B4-BE49-F238E27FC236}">
                <a16:creationId xmlns:a16="http://schemas.microsoft.com/office/drawing/2014/main" id="{95D2D216-4126-C199-7BB1-A754A2176CD3}"/>
              </a:ext>
            </a:extLst>
          </p:cNvPr>
          <p:cNvSpPr txBox="1"/>
          <p:nvPr/>
        </p:nvSpPr>
        <p:spPr>
          <a:xfrm>
            <a:off x="7575504" y="5655827"/>
            <a:ext cx="2604615" cy="440160"/>
          </a:xfrm>
          <a:prstGeom prst="rect">
            <a:avLst/>
          </a:prstGeom>
          <a:noFill/>
        </p:spPr>
        <p:txBody>
          <a:bodyPr wrap="square">
            <a:spAutoFit/>
          </a:bodyPr>
          <a:lstStyle/>
          <a:p>
            <a:pPr algn="ctr" hangingPunct="0">
              <a:lnSpc>
                <a:spcPct val="93000"/>
              </a:lnSpc>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Lst>
            </a:pPr>
            <a:r>
              <a:rPr lang="en-GB" sz="2400" b="1" dirty="0">
                <a:effectLst>
                  <a:outerShdw dist="17961" dir="2700000">
                    <a:scrgbClr r="0" g="0" b="0"/>
                  </a:outerShdw>
                </a:effectLst>
                <a:latin typeface="Arial" pitchFamily="2"/>
                <a:ea typeface="Microsoft YaHei" pitchFamily="2"/>
                <a:cs typeface="Microsoft YaHei" pitchFamily="2"/>
              </a:rPr>
              <a:t>Kiki Dee</a:t>
            </a:r>
          </a:p>
        </p:txBody>
      </p:sp>
    </p:spTree>
    <p:extLst>
      <p:ext uri="{BB962C8B-B14F-4D97-AF65-F5344CB8AC3E}">
        <p14:creationId xmlns:p14="http://schemas.microsoft.com/office/powerpoint/2010/main" val="2211334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CACC6-F263-5000-D515-16A3CC06347C}"/>
              </a:ext>
            </a:extLst>
          </p:cNvPr>
          <p:cNvSpPr>
            <a:spLocks noGrp="1"/>
          </p:cNvSpPr>
          <p:nvPr>
            <p:ph type="title"/>
          </p:nvPr>
        </p:nvSpPr>
        <p:spPr/>
        <p:txBody>
          <a:bodyPr/>
          <a:lstStyle/>
          <a:p>
            <a:r>
              <a:rPr lang="en-US" dirty="0"/>
              <a:t>TASK: Alhambra Re-cap </a:t>
            </a:r>
            <a:r>
              <a:rPr lang="en-US" dirty="0">
                <a:solidFill>
                  <a:schemeClr val="bg1"/>
                </a:solidFill>
              </a:rPr>
              <a:t>1</a:t>
            </a:r>
          </a:p>
        </p:txBody>
      </p:sp>
      <p:sp>
        <p:nvSpPr>
          <p:cNvPr id="3" name="Content Placeholder 2">
            <a:extLst>
              <a:ext uri="{FF2B5EF4-FFF2-40B4-BE49-F238E27FC236}">
                <a16:creationId xmlns:a16="http://schemas.microsoft.com/office/drawing/2014/main" id="{FDB51C0C-7150-47E9-B6D1-017C10ED3CCA}"/>
              </a:ext>
            </a:extLst>
          </p:cNvPr>
          <p:cNvSpPr>
            <a:spLocks noGrp="1"/>
          </p:cNvSpPr>
          <p:nvPr>
            <p:ph idx="1"/>
          </p:nvPr>
        </p:nvSpPr>
        <p:spPr>
          <a:xfrm>
            <a:off x="603504" y="3566160"/>
            <a:ext cx="4553712" cy="2926714"/>
          </a:xfrm>
        </p:spPr>
        <p:txBody>
          <a:bodyPr/>
          <a:lstStyle/>
          <a:p>
            <a:r>
              <a:rPr lang="en-GB" sz="2000" dirty="0">
                <a:latin typeface="Arial" panose="020B0604020202020204" pitchFamily="34" charset="0"/>
                <a:cs typeface="Arial" panose="020B0604020202020204" pitchFamily="34" charset="0"/>
              </a:rPr>
              <a:t>Circle it, like this:</a:t>
            </a:r>
          </a:p>
          <a:p>
            <a:r>
              <a:rPr lang="en-GB" sz="2000" dirty="0">
                <a:latin typeface="Arial" panose="020B0604020202020204" pitchFamily="34" charset="0"/>
                <a:cs typeface="Arial" panose="020B0604020202020204" pitchFamily="34" charset="0"/>
              </a:rPr>
              <a:t>This is where the palace that gave it’s name to the Alhambra Theatre can be visited.</a:t>
            </a:r>
          </a:p>
          <a:p>
            <a:r>
              <a:rPr lang="en-GB" sz="2000" dirty="0">
                <a:latin typeface="Arial" panose="020B0604020202020204" pitchFamily="34" charset="0"/>
                <a:cs typeface="Arial" panose="020B0604020202020204" pitchFamily="34" charset="0"/>
              </a:rPr>
              <a:t>Then find Bradford and circle  it too.</a:t>
            </a:r>
          </a:p>
          <a:p>
            <a:r>
              <a:rPr lang="en-GB" sz="2000" dirty="0">
                <a:latin typeface="Arial" panose="020B0604020202020204" pitchFamily="34" charset="0"/>
                <a:cs typeface="Arial" panose="020B0604020202020204" pitchFamily="34" charset="0"/>
              </a:rPr>
              <a:t>Now draw a line to connect them.</a:t>
            </a:r>
          </a:p>
          <a:p>
            <a:endParaRPr lang="en-US" dirty="0"/>
          </a:p>
        </p:txBody>
      </p:sp>
      <p:sp>
        <p:nvSpPr>
          <p:cNvPr id="10" name="TextBox 9">
            <a:extLst>
              <a:ext uri="{FF2B5EF4-FFF2-40B4-BE49-F238E27FC236}">
                <a16:creationId xmlns:a16="http://schemas.microsoft.com/office/drawing/2014/main" id="{A6AF08D9-A129-8881-14A9-A8A061910FAB}"/>
              </a:ext>
            </a:extLst>
          </p:cNvPr>
          <p:cNvSpPr txBox="1"/>
          <p:nvPr/>
        </p:nvSpPr>
        <p:spPr>
          <a:xfrm>
            <a:off x="603504" y="1674455"/>
            <a:ext cx="4553712" cy="1569660"/>
          </a:xfrm>
          <a:prstGeom prst="rect">
            <a:avLst/>
          </a:prstGeom>
          <a:noFill/>
        </p:spPr>
        <p:txBody>
          <a:bodyPr wrap="square">
            <a:spAutoFit/>
          </a:bodyPr>
          <a:lstStyle/>
          <a:p>
            <a:r>
              <a:rPr lang="en-GB" sz="3200" b="1" dirty="0">
                <a:latin typeface="Arial" panose="020B0604020202020204" pitchFamily="34" charset="0"/>
                <a:cs typeface="Arial" panose="020B0604020202020204" pitchFamily="34" charset="0"/>
              </a:rPr>
              <a:t>Use an </a:t>
            </a:r>
            <a:r>
              <a:rPr lang="en-GB" sz="3200" b="1" dirty="0">
                <a:latin typeface="Arial" panose="020B0604020202020204" pitchFamily="34" charset="0"/>
                <a:cs typeface="Arial" panose="020B0604020202020204" pitchFamily="34" charset="0"/>
                <a:hlinkClick r:id="rId2"/>
              </a:rPr>
              <a:t>online map</a:t>
            </a:r>
            <a:r>
              <a:rPr lang="en-GB" sz="3200" b="1" dirty="0">
                <a:latin typeface="Arial" panose="020B0604020202020204" pitchFamily="34" charset="0"/>
                <a:cs typeface="Arial" panose="020B0604020202020204" pitchFamily="34" charset="0"/>
              </a:rPr>
              <a:t> to find Spain. Then find Granada. </a:t>
            </a:r>
          </a:p>
        </p:txBody>
      </p:sp>
      <p:sp>
        <p:nvSpPr>
          <p:cNvPr id="13" name="Oval 12">
            <a:extLst>
              <a:ext uri="{FF2B5EF4-FFF2-40B4-BE49-F238E27FC236}">
                <a16:creationId xmlns:a16="http://schemas.microsoft.com/office/drawing/2014/main" id="{F43F68C3-F42B-908F-2652-B60FD406F962}"/>
              </a:ext>
              <a:ext uri="{C183D7F6-B498-43B3-948B-1728B52AA6E4}">
                <adec:decorative xmlns:adec="http://schemas.microsoft.com/office/drawing/2017/decorative" val="1"/>
              </a:ext>
            </a:extLst>
          </p:cNvPr>
          <p:cNvSpPr/>
          <p:nvPr/>
        </p:nvSpPr>
        <p:spPr>
          <a:xfrm>
            <a:off x="2880360" y="2889504"/>
            <a:ext cx="1106424" cy="1106424"/>
          </a:xfrm>
          <a:prstGeom prst="ellipse">
            <a:avLst/>
          </a:prstGeom>
          <a:noFill/>
          <a:ln>
            <a:solidFill>
              <a:srgbClr val="7AA6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A map of Europe showing the countries and major cities. ">
            <a:extLst>
              <a:ext uri="{FF2B5EF4-FFF2-40B4-BE49-F238E27FC236}">
                <a16:creationId xmlns:a16="http://schemas.microsoft.com/office/drawing/2014/main" id="{84C4F181-369D-B83B-5DD0-A2FA6945DA1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856802" y="1473287"/>
            <a:ext cx="5355506" cy="4614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8064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01351-E975-8D70-93D2-C1742DE228C5}"/>
              </a:ext>
            </a:extLst>
          </p:cNvPr>
          <p:cNvSpPr>
            <a:spLocks noGrp="1"/>
          </p:cNvSpPr>
          <p:nvPr>
            <p:ph type="title"/>
          </p:nvPr>
        </p:nvSpPr>
        <p:spPr/>
        <p:txBody>
          <a:bodyPr/>
          <a:lstStyle/>
          <a:p>
            <a:r>
              <a:rPr lang="en-US" dirty="0"/>
              <a:t>TASK: Alhambra Re-cap </a:t>
            </a:r>
            <a:r>
              <a:rPr lang="en-US" dirty="0">
                <a:solidFill>
                  <a:schemeClr val="bg1"/>
                </a:solidFill>
              </a:rPr>
              <a:t>2</a:t>
            </a:r>
          </a:p>
        </p:txBody>
      </p:sp>
      <p:sp>
        <p:nvSpPr>
          <p:cNvPr id="3" name="Content Placeholder 2">
            <a:extLst>
              <a:ext uri="{FF2B5EF4-FFF2-40B4-BE49-F238E27FC236}">
                <a16:creationId xmlns:a16="http://schemas.microsoft.com/office/drawing/2014/main" id="{77ED5445-F3A0-32FC-D248-329A2D25F538}"/>
              </a:ext>
            </a:extLst>
          </p:cNvPr>
          <p:cNvSpPr>
            <a:spLocks noGrp="1"/>
          </p:cNvSpPr>
          <p:nvPr>
            <p:ph idx="1"/>
          </p:nvPr>
        </p:nvSpPr>
        <p:spPr>
          <a:xfrm>
            <a:off x="713232" y="1828800"/>
            <a:ext cx="4691540" cy="4664074"/>
          </a:xfrm>
        </p:spPr>
        <p:txBody>
          <a:bodyPr/>
          <a:lstStyle/>
          <a:p>
            <a:pPr>
              <a:buClrTx/>
              <a:buFontTx/>
              <a:buNone/>
            </a:pPr>
            <a:r>
              <a:rPr lang="en-GB" sz="3200" b="1" dirty="0">
                <a:latin typeface="Arial" panose="020B0604020202020204" pitchFamily="34" charset="0"/>
                <a:cs typeface="Arial" panose="020B0604020202020204" pitchFamily="34" charset="0"/>
              </a:rPr>
              <a:t>Who and what can you remember from The Alhambra?</a:t>
            </a:r>
          </a:p>
          <a:p>
            <a:pPr>
              <a:buClrTx/>
              <a:buFontTx/>
              <a:buNone/>
            </a:pPr>
            <a:endParaRPr lang="en-GB" sz="3200" b="1" dirty="0">
              <a:latin typeface="Arial" panose="020B0604020202020204" pitchFamily="34" charset="0"/>
              <a:cs typeface="Arial" panose="020B0604020202020204" pitchFamily="34" charset="0"/>
            </a:endParaRPr>
          </a:p>
          <a:p>
            <a:pPr>
              <a:buClrTx/>
              <a:buFontTx/>
              <a:buNone/>
            </a:pPr>
            <a:r>
              <a:rPr lang="en-GB" sz="3200" b="1" dirty="0">
                <a:latin typeface="Arial" panose="020B0604020202020204" pitchFamily="34" charset="0"/>
                <a:cs typeface="Arial" panose="020B0604020202020204" pitchFamily="34" charset="0"/>
              </a:rPr>
              <a:t>Can you match the names and statements together?</a:t>
            </a:r>
          </a:p>
          <a:p>
            <a:pPr>
              <a:buClrTx/>
              <a:buFontTx/>
              <a:buNone/>
            </a:pPr>
            <a:endParaRPr lang="en-GB" sz="3200" b="1" dirty="0">
              <a:latin typeface="Arial" panose="020B0604020202020204" pitchFamily="34" charset="0"/>
              <a:cs typeface="Arial" panose="020B0604020202020204" pitchFamily="34" charset="0"/>
            </a:endParaRPr>
          </a:p>
          <a:p>
            <a:endParaRPr lang="en-US" dirty="0"/>
          </a:p>
        </p:txBody>
      </p:sp>
      <p:sp>
        <p:nvSpPr>
          <p:cNvPr id="6" name="TextBox 5">
            <a:extLst>
              <a:ext uri="{FF2B5EF4-FFF2-40B4-BE49-F238E27FC236}">
                <a16:creationId xmlns:a16="http://schemas.microsoft.com/office/drawing/2014/main" id="{6FFB4365-2903-E524-D4CE-58907D9993F7}"/>
              </a:ext>
            </a:extLst>
          </p:cNvPr>
          <p:cNvSpPr txBox="1"/>
          <p:nvPr/>
        </p:nvSpPr>
        <p:spPr>
          <a:xfrm>
            <a:off x="5760720" y="2468880"/>
            <a:ext cx="5593080" cy="3416320"/>
          </a:xfrm>
          <a:prstGeom prst="rect">
            <a:avLst/>
          </a:prstGeom>
          <a:noFill/>
        </p:spPr>
        <p:txBody>
          <a:bodyPr wrap="square">
            <a:spAutoFit/>
          </a:bodyPr>
          <a:lstStyle/>
          <a:p>
            <a:pPr algn="ctr">
              <a:buClrTx/>
              <a:buFontTx/>
              <a:buNone/>
            </a:pPr>
            <a:r>
              <a:rPr lang="en-GB" sz="2400" dirty="0">
                <a:latin typeface="Arial" panose="020B0604020202020204" pitchFamily="34" charset="0"/>
                <a:cs typeface="Arial" panose="020B0604020202020204" pitchFamily="34" charset="0"/>
              </a:rPr>
              <a:t>Here’s an example:</a:t>
            </a:r>
          </a:p>
          <a:p>
            <a:pPr algn="ctr">
              <a:buClrTx/>
              <a:buFontTx/>
              <a:buNone/>
            </a:pPr>
            <a:endParaRPr lang="en-GB" sz="2400" dirty="0">
              <a:latin typeface="Arial" panose="020B0604020202020204" pitchFamily="34" charset="0"/>
              <a:cs typeface="Arial" panose="020B0604020202020204" pitchFamily="34" charset="0"/>
            </a:endParaRPr>
          </a:p>
          <a:p>
            <a:pPr algn="ctr">
              <a:buClrTx/>
              <a:buFontTx/>
              <a:buNone/>
            </a:pPr>
            <a:endParaRPr lang="en-GB" sz="2400" dirty="0">
              <a:latin typeface="Arial" panose="020B0604020202020204" pitchFamily="34" charset="0"/>
              <a:cs typeface="Arial" panose="020B0604020202020204" pitchFamily="34" charset="0"/>
            </a:endParaRPr>
          </a:p>
          <a:p>
            <a:pPr algn="ctr">
              <a:buClrTx/>
              <a:buFontTx/>
              <a:buNone/>
            </a:pPr>
            <a:r>
              <a:rPr lang="en-GB" sz="2400" b="1" dirty="0">
                <a:latin typeface="Arial" panose="020B0604020202020204" pitchFamily="34" charset="0"/>
                <a:cs typeface="Arial" panose="020B0604020202020204" pitchFamily="34" charset="0"/>
              </a:rPr>
              <a:t>Mr Chadwick   		Architect</a:t>
            </a:r>
          </a:p>
          <a:p>
            <a:pPr algn="ctr">
              <a:buClrTx/>
              <a:buFontTx/>
              <a:buNone/>
            </a:pPr>
            <a:endParaRPr lang="en-GB" sz="2400" dirty="0">
              <a:latin typeface="Arial" panose="020B0604020202020204" pitchFamily="34" charset="0"/>
              <a:cs typeface="Arial" panose="020B0604020202020204" pitchFamily="34" charset="0"/>
            </a:endParaRPr>
          </a:p>
          <a:p>
            <a:pPr algn="ctr">
              <a:buClrTx/>
              <a:buFontTx/>
              <a:buNone/>
            </a:pPr>
            <a:endParaRPr lang="en-GB" sz="2400" dirty="0">
              <a:latin typeface="Arial" panose="020B0604020202020204" pitchFamily="34" charset="0"/>
              <a:cs typeface="Arial" panose="020B0604020202020204" pitchFamily="34" charset="0"/>
            </a:endParaRPr>
          </a:p>
          <a:p>
            <a:pPr algn="ctr">
              <a:buClrTx/>
              <a:buFontTx/>
              <a:buNone/>
            </a:pPr>
            <a:endParaRPr lang="en-GB" sz="2400" dirty="0">
              <a:latin typeface="Arial" panose="020B0604020202020204" pitchFamily="34" charset="0"/>
              <a:cs typeface="Arial" panose="020B0604020202020204" pitchFamily="34" charset="0"/>
            </a:endParaRPr>
          </a:p>
          <a:p>
            <a:pPr algn="ctr">
              <a:buClrTx/>
              <a:buFontTx/>
              <a:buNone/>
            </a:pPr>
            <a:r>
              <a:rPr lang="en-GB" sz="2400" dirty="0">
                <a:latin typeface="Arial" panose="020B0604020202020204" pitchFamily="34" charset="0"/>
                <a:cs typeface="Arial" panose="020B0604020202020204" pitchFamily="34" charset="0"/>
              </a:rPr>
              <a:t>Now have a go at the list on the next slide.</a:t>
            </a:r>
          </a:p>
        </p:txBody>
      </p:sp>
    </p:spTree>
    <p:extLst>
      <p:ext uri="{BB962C8B-B14F-4D97-AF65-F5344CB8AC3E}">
        <p14:creationId xmlns:p14="http://schemas.microsoft.com/office/powerpoint/2010/main" val="2308507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F01D-D535-3EB5-8C38-81A7E270AE78}"/>
              </a:ext>
            </a:extLst>
          </p:cNvPr>
          <p:cNvSpPr>
            <a:spLocks noGrp="1"/>
          </p:cNvSpPr>
          <p:nvPr>
            <p:ph type="title"/>
          </p:nvPr>
        </p:nvSpPr>
        <p:spPr/>
        <p:txBody>
          <a:bodyPr/>
          <a:lstStyle/>
          <a:p>
            <a:r>
              <a:rPr lang="en-US" dirty="0"/>
              <a:t>TASK: Alhambra Re-cap –Match </a:t>
            </a:r>
            <a:r>
              <a:rPr lang="en-US"/>
              <a:t>the name</a:t>
            </a:r>
            <a:endParaRPr lang="en-US" dirty="0"/>
          </a:p>
        </p:txBody>
      </p:sp>
      <p:sp>
        <p:nvSpPr>
          <p:cNvPr id="3" name="Content Placeholder 2">
            <a:extLst>
              <a:ext uri="{FF2B5EF4-FFF2-40B4-BE49-F238E27FC236}">
                <a16:creationId xmlns:a16="http://schemas.microsoft.com/office/drawing/2014/main" id="{4EAD400A-2A0E-C1DF-11CA-A6819069C177}"/>
              </a:ext>
            </a:extLst>
          </p:cNvPr>
          <p:cNvSpPr>
            <a:spLocks noGrp="1"/>
          </p:cNvSpPr>
          <p:nvPr>
            <p:ph idx="1"/>
          </p:nvPr>
        </p:nvSpPr>
        <p:spPr>
          <a:xfrm>
            <a:off x="971515" y="1090124"/>
            <a:ext cx="9767955" cy="5402750"/>
          </a:xfrm>
        </p:spPr>
        <p:txBody>
          <a:bodyPr/>
          <a:lstStyle/>
          <a:p>
            <a:pPr marL="0" lvl="0" indent="0" algn="just">
              <a:lnSpc>
                <a:spcPct val="200000"/>
              </a:lnSpc>
              <a:spcBef>
                <a:spcPts val="0"/>
              </a:spcBef>
              <a:buNone/>
            </a:pPr>
            <a:r>
              <a:rPr lang="en-GB" sz="2000" b="1" dirty="0">
                <a:solidFill>
                  <a:prstClr val="black"/>
                </a:solidFill>
                <a:latin typeface="Arial" panose="020B0604020202020204" pitchFamily="34" charset="0"/>
                <a:cs typeface="Arial" panose="020B0604020202020204" pitchFamily="34" charset="0"/>
              </a:rPr>
              <a:t>Name					Statement</a:t>
            </a:r>
            <a:r>
              <a:rPr lang="en-GB" sz="2000" dirty="0">
                <a:solidFill>
                  <a:prstClr val="black"/>
                </a:solidFill>
                <a:latin typeface="Arial" panose="020B0604020202020204" pitchFamily="34" charset="0"/>
                <a:cs typeface="Arial" panose="020B0604020202020204" pitchFamily="34" charset="0"/>
              </a:rPr>
              <a:t>			</a:t>
            </a:r>
          </a:p>
          <a:p>
            <a:pPr marL="0" lvl="0" indent="0" algn="just">
              <a:lnSpc>
                <a:spcPct val="150000"/>
              </a:lnSpc>
              <a:spcBef>
                <a:spcPts val="0"/>
              </a:spcBef>
              <a:buNone/>
            </a:pPr>
            <a:r>
              <a:rPr lang="en-GB" sz="2000" dirty="0">
                <a:solidFill>
                  <a:prstClr val="black"/>
                </a:solidFill>
                <a:latin typeface="Arial" panose="020B0604020202020204" pitchFamily="34" charset="0"/>
                <a:cs typeface="Arial" panose="020B0604020202020204" pitchFamily="34" charset="0"/>
              </a:rPr>
              <a:t>Mr </a:t>
            </a:r>
            <a:r>
              <a:rPr lang="en-GB" sz="2000" dirty="0" err="1">
                <a:solidFill>
                  <a:prstClr val="black"/>
                </a:solidFill>
                <a:latin typeface="Arial" panose="020B0604020202020204" pitchFamily="34" charset="0"/>
                <a:cs typeface="Arial" panose="020B0604020202020204" pitchFamily="34" charset="0"/>
              </a:rPr>
              <a:t>Laidler</a:t>
            </a:r>
            <a:r>
              <a:rPr lang="en-GB" sz="2000" dirty="0">
                <a:solidFill>
                  <a:prstClr val="black"/>
                </a:solidFill>
                <a:latin typeface="Arial" panose="020B0604020202020204" pitchFamily="34" charset="0"/>
                <a:cs typeface="Arial" panose="020B0604020202020204" pitchFamily="34" charset="0"/>
              </a:rPr>
              <a:t>				Music Hall song				</a:t>
            </a:r>
          </a:p>
          <a:p>
            <a:pPr marL="0" lvl="0" indent="0" algn="just">
              <a:lnSpc>
                <a:spcPct val="150000"/>
              </a:lnSpc>
              <a:spcBef>
                <a:spcPts val="0"/>
              </a:spcBef>
              <a:buNone/>
            </a:pPr>
            <a:r>
              <a:rPr lang="en-GB" sz="2000" dirty="0">
                <a:solidFill>
                  <a:prstClr val="black"/>
                </a:solidFill>
                <a:latin typeface="Arial" panose="020B0604020202020204" pitchFamily="34" charset="0"/>
                <a:cs typeface="Arial" panose="020B0604020202020204" pitchFamily="34" charset="0"/>
              </a:rPr>
              <a:t>Sunbeams				A singer from Bradford			</a:t>
            </a:r>
          </a:p>
          <a:p>
            <a:pPr marL="0" lvl="0" indent="0" algn="just">
              <a:lnSpc>
                <a:spcPct val="150000"/>
              </a:lnSpc>
              <a:spcBef>
                <a:spcPts val="0"/>
              </a:spcBef>
              <a:buNone/>
            </a:pPr>
            <a:r>
              <a:rPr lang="en-GB" sz="2000" dirty="0">
                <a:solidFill>
                  <a:prstClr val="black"/>
                </a:solidFill>
                <a:latin typeface="Arial" panose="020B0604020202020204" pitchFamily="34" charset="0"/>
                <a:cs typeface="Arial" panose="020B0604020202020204" pitchFamily="34" charset="0"/>
              </a:rPr>
              <a:t>Mr Watson				A city in Spain		</a:t>
            </a:r>
          </a:p>
          <a:p>
            <a:pPr marL="0" lvl="0" indent="0" algn="just">
              <a:lnSpc>
                <a:spcPct val="150000"/>
              </a:lnSpc>
              <a:spcBef>
                <a:spcPts val="0"/>
              </a:spcBef>
              <a:buNone/>
            </a:pPr>
            <a:r>
              <a:rPr lang="en-GB" sz="2000" dirty="0">
                <a:solidFill>
                  <a:prstClr val="black"/>
                </a:solidFill>
                <a:latin typeface="Arial" panose="020B0604020202020204" pitchFamily="34" charset="0"/>
                <a:cs typeface="Arial" panose="020B0604020202020204" pitchFamily="34" charset="0"/>
              </a:rPr>
              <a:t>Kiki Dee				First opened in 1980s</a:t>
            </a:r>
          </a:p>
          <a:p>
            <a:pPr marL="0" lvl="0" indent="0" algn="just">
              <a:lnSpc>
                <a:spcPct val="150000"/>
              </a:lnSpc>
              <a:spcBef>
                <a:spcPts val="0"/>
              </a:spcBef>
              <a:buNone/>
            </a:pPr>
            <a:r>
              <a:rPr lang="en-GB" sz="2000" dirty="0">
                <a:solidFill>
                  <a:prstClr val="black"/>
                </a:solidFill>
                <a:latin typeface="Arial" panose="020B0604020202020204" pitchFamily="34" charset="0"/>
                <a:cs typeface="Arial" panose="020B0604020202020204" pitchFamily="34" charset="0"/>
              </a:rPr>
              <a:t>‘Moving pictures’			Cost £20, 000			</a:t>
            </a:r>
          </a:p>
          <a:p>
            <a:pPr marL="0" lvl="0" indent="0" algn="just">
              <a:lnSpc>
                <a:spcPct val="150000"/>
              </a:lnSpc>
              <a:spcBef>
                <a:spcPts val="0"/>
              </a:spcBef>
              <a:buNone/>
            </a:pPr>
            <a:r>
              <a:rPr lang="en-GB" sz="2000" dirty="0">
                <a:solidFill>
                  <a:prstClr val="black"/>
                </a:solidFill>
                <a:latin typeface="Arial" panose="020B0604020202020204" pitchFamily="34" charset="0"/>
                <a:cs typeface="Arial" panose="020B0604020202020204" pitchFamily="34" charset="0"/>
              </a:rPr>
              <a:t>Alhambra Theatre			Architect			</a:t>
            </a:r>
          </a:p>
          <a:p>
            <a:pPr marL="0" lvl="0" indent="0" algn="just">
              <a:lnSpc>
                <a:spcPct val="150000"/>
              </a:lnSpc>
              <a:spcBef>
                <a:spcPts val="0"/>
              </a:spcBef>
              <a:buNone/>
            </a:pPr>
            <a:r>
              <a:rPr lang="en-GB" sz="2000" dirty="0">
                <a:solidFill>
                  <a:prstClr val="black"/>
                </a:solidFill>
                <a:latin typeface="Arial" panose="020B0604020202020204" pitchFamily="34" charset="0"/>
                <a:cs typeface="Arial" panose="020B0604020202020204" pitchFamily="34" charset="0"/>
              </a:rPr>
              <a:t>Billy Pearce				Owner of the Alhambra Theatre		</a:t>
            </a:r>
          </a:p>
          <a:p>
            <a:pPr marL="0" lvl="0" indent="0" algn="just">
              <a:lnSpc>
                <a:spcPct val="150000"/>
              </a:lnSpc>
              <a:spcBef>
                <a:spcPts val="0"/>
              </a:spcBef>
              <a:buNone/>
            </a:pPr>
            <a:r>
              <a:rPr lang="en-GB" sz="2000" dirty="0" err="1">
                <a:solidFill>
                  <a:prstClr val="black"/>
                </a:solidFill>
                <a:latin typeface="Arial" panose="020B0604020202020204" pitchFamily="34" charset="0"/>
                <a:cs typeface="Arial" panose="020B0604020202020204" pitchFamily="34" charset="0"/>
              </a:rPr>
              <a:t>Henery</a:t>
            </a:r>
            <a:r>
              <a:rPr lang="en-GB" sz="2000" dirty="0">
                <a:solidFill>
                  <a:prstClr val="black"/>
                </a:solidFill>
                <a:latin typeface="Arial" panose="020B0604020202020204" pitchFamily="34" charset="0"/>
                <a:cs typeface="Arial" panose="020B0604020202020204" pitchFamily="34" charset="0"/>
              </a:rPr>
              <a:t> the Eighth			Is in many Pantos			</a:t>
            </a:r>
          </a:p>
          <a:p>
            <a:pPr marL="0" lvl="0" indent="0" algn="just">
              <a:lnSpc>
                <a:spcPct val="150000"/>
              </a:lnSpc>
              <a:spcBef>
                <a:spcPts val="0"/>
              </a:spcBef>
              <a:buNone/>
            </a:pPr>
            <a:r>
              <a:rPr lang="en-GB" sz="2000" dirty="0">
                <a:solidFill>
                  <a:prstClr val="black"/>
                </a:solidFill>
                <a:latin typeface="Arial" panose="020B0604020202020204" pitchFamily="34" charset="0"/>
                <a:cs typeface="Arial" panose="020B0604020202020204" pitchFamily="34" charset="0"/>
              </a:rPr>
              <a:t>Granada				Dance and sing			</a:t>
            </a:r>
          </a:p>
          <a:p>
            <a:pPr marL="0" lvl="0" indent="0" algn="just">
              <a:lnSpc>
                <a:spcPct val="150000"/>
              </a:lnSpc>
              <a:spcBef>
                <a:spcPts val="0"/>
              </a:spcBef>
              <a:buNone/>
            </a:pPr>
            <a:r>
              <a:rPr lang="en-GB" sz="2000" dirty="0">
                <a:solidFill>
                  <a:prstClr val="black"/>
                </a:solidFill>
                <a:latin typeface="Arial" panose="020B0604020202020204" pitchFamily="34" charset="0"/>
                <a:cs typeface="Arial" panose="020B0604020202020204" pitchFamily="34" charset="0"/>
              </a:rPr>
              <a:t>Science Museum			First shown 1914</a:t>
            </a:r>
          </a:p>
        </p:txBody>
      </p:sp>
    </p:spTree>
    <p:extLst>
      <p:ext uri="{BB962C8B-B14F-4D97-AF65-F5344CB8AC3E}">
        <p14:creationId xmlns:p14="http://schemas.microsoft.com/office/powerpoint/2010/main" val="4022582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BF37C8-3D98-1075-377F-469C1B3970E9}"/>
              </a:ext>
            </a:extLst>
          </p:cNvPr>
          <p:cNvSpPr>
            <a:spLocks noGrp="1"/>
          </p:cNvSpPr>
          <p:nvPr>
            <p:ph type="title"/>
          </p:nvPr>
        </p:nvSpPr>
        <p:spPr/>
        <p:txBody>
          <a:bodyPr/>
          <a:lstStyle/>
          <a:p>
            <a:r>
              <a:rPr lang="en-GB" dirty="0"/>
              <a:t>Alhambra Re-cap</a:t>
            </a:r>
          </a:p>
        </p:txBody>
      </p:sp>
      <p:sp>
        <p:nvSpPr>
          <p:cNvPr id="6" name="Content Placeholder 2">
            <a:extLst>
              <a:ext uri="{FF2B5EF4-FFF2-40B4-BE49-F238E27FC236}">
                <a16:creationId xmlns:a16="http://schemas.microsoft.com/office/drawing/2014/main" id="{A9843C6B-1A78-440A-A12F-98DD95CF66B1}"/>
              </a:ext>
            </a:extLst>
          </p:cNvPr>
          <p:cNvSpPr txBox="1">
            <a:spLocks/>
          </p:cNvSpPr>
          <p:nvPr/>
        </p:nvSpPr>
        <p:spPr>
          <a:xfrm rot="5400000">
            <a:off x="-474271" y="1127575"/>
            <a:ext cx="6215249" cy="4439922"/>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200000"/>
              </a:lnSpc>
              <a:spcBef>
                <a:spcPts val="0"/>
              </a:spcBef>
            </a:pPr>
            <a:r>
              <a:rPr lang="en-GB" sz="1600" b="1" dirty="0">
                <a:solidFill>
                  <a:prstClr val="black"/>
                </a:solidFill>
                <a:latin typeface="Arial" panose="020B0604020202020204" pitchFamily="34" charset="0"/>
                <a:cs typeface="Arial" panose="020B0604020202020204" pitchFamily="34" charset="0"/>
              </a:rPr>
              <a:t>Name			Statement</a:t>
            </a:r>
            <a:r>
              <a:rPr lang="en-GB" sz="1600" dirty="0">
                <a:solidFill>
                  <a:prstClr val="black"/>
                </a:solidFill>
                <a:latin typeface="Arial" panose="020B0604020202020204" pitchFamily="34" charset="0"/>
                <a:cs typeface="Arial" panose="020B0604020202020204" pitchFamily="34" charset="0"/>
              </a:rPr>
              <a:t>		</a:t>
            </a:r>
          </a:p>
          <a:p>
            <a:pPr algn="just">
              <a:lnSpc>
                <a:spcPct val="150000"/>
              </a:lnSpc>
              <a:spcBef>
                <a:spcPts val="0"/>
              </a:spcBef>
            </a:pPr>
            <a:r>
              <a:rPr lang="en-GB" sz="1600" dirty="0">
                <a:solidFill>
                  <a:prstClr val="black"/>
                </a:solidFill>
                <a:latin typeface="Arial" panose="020B0604020202020204" pitchFamily="34" charset="0"/>
                <a:cs typeface="Arial" panose="020B0604020202020204" pitchFamily="34" charset="0"/>
              </a:rPr>
              <a:t>Mr </a:t>
            </a:r>
            <a:r>
              <a:rPr lang="en-GB" sz="1600" dirty="0" err="1">
                <a:solidFill>
                  <a:prstClr val="black"/>
                </a:solidFill>
                <a:latin typeface="Arial" panose="020B0604020202020204" pitchFamily="34" charset="0"/>
                <a:cs typeface="Arial" panose="020B0604020202020204" pitchFamily="34" charset="0"/>
              </a:rPr>
              <a:t>Laidler</a:t>
            </a:r>
            <a:r>
              <a:rPr lang="en-GB" sz="1600" dirty="0">
                <a:solidFill>
                  <a:prstClr val="black"/>
                </a:solidFill>
                <a:latin typeface="Arial" panose="020B0604020202020204" pitchFamily="34" charset="0"/>
                <a:cs typeface="Arial" panose="020B0604020202020204" pitchFamily="34" charset="0"/>
              </a:rPr>
              <a:t>			Music Hall song		</a:t>
            </a:r>
          </a:p>
          <a:p>
            <a:pPr algn="just">
              <a:lnSpc>
                <a:spcPct val="150000"/>
              </a:lnSpc>
              <a:spcBef>
                <a:spcPts val="0"/>
              </a:spcBef>
            </a:pPr>
            <a:r>
              <a:rPr lang="en-GB" sz="1600" dirty="0">
                <a:solidFill>
                  <a:prstClr val="black"/>
                </a:solidFill>
                <a:latin typeface="Arial" panose="020B0604020202020204" pitchFamily="34" charset="0"/>
                <a:cs typeface="Arial" panose="020B0604020202020204" pitchFamily="34" charset="0"/>
              </a:rPr>
              <a:t>Sunbeams		A singer from Bradford	</a:t>
            </a:r>
          </a:p>
          <a:p>
            <a:pPr algn="just">
              <a:lnSpc>
                <a:spcPct val="150000"/>
              </a:lnSpc>
              <a:spcBef>
                <a:spcPts val="0"/>
              </a:spcBef>
            </a:pPr>
            <a:r>
              <a:rPr lang="en-GB" sz="1600" dirty="0">
                <a:solidFill>
                  <a:prstClr val="black"/>
                </a:solidFill>
                <a:latin typeface="Arial" panose="020B0604020202020204" pitchFamily="34" charset="0"/>
                <a:cs typeface="Arial" panose="020B0604020202020204" pitchFamily="34" charset="0"/>
              </a:rPr>
              <a:t>Mr Watson		A city in Spain		</a:t>
            </a:r>
          </a:p>
          <a:p>
            <a:pPr algn="just">
              <a:lnSpc>
                <a:spcPct val="150000"/>
              </a:lnSpc>
              <a:spcBef>
                <a:spcPts val="0"/>
              </a:spcBef>
            </a:pPr>
            <a:r>
              <a:rPr lang="en-GB" sz="1600" dirty="0">
                <a:solidFill>
                  <a:prstClr val="black"/>
                </a:solidFill>
                <a:latin typeface="Arial" panose="020B0604020202020204" pitchFamily="34" charset="0"/>
                <a:cs typeface="Arial" panose="020B0604020202020204" pitchFamily="34" charset="0"/>
              </a:rPr>
              <a:t>Kiki Dee			First opened in 1980s</a:t>
            </a:r>
          </a:p>
          <a:p>
            <a:pPr algn="just">
              <a:lnSpc>
                <a:spcPct val="150000"/>
              </a:lnSpc>
              <a:spcBef>
                <a:spcPts val="0"/>
              </a:spcBef>
            </a:pPr>
            <a:r>
              <a:rPr lang="en-GB" sz="1600" dirty="0">
                <a:solidFill>
                  <a:prstClr val="black"/>
                </a:solidFill>
                <a:latin typeface="Arial" panose="020B0604020202020204" pitchFamily="34" charset="0"/>
                <a:cs typeface="Arial" panose="020B0604020202020204" pitchFamily="34" charset="0"/>
              </a:rPr>
              <a:t>‘Moving pictures’		Cost £20, 000		</a:t>
            </a:r>
          </a:p>
          <a:p>
            <a:pPr algn="just">
              <a:lnSpc>
                <a:spcPct val="150000"/>
              </a:lnSpc>
              <a:spcBef>
                <a:spcPts val="0"/>
              </a:spcBef>
            </a:pPr>
            <a:r>
              <a:rPr lang="en-GB" sz="1600" dirty="0">
                <a:solidFill>
                  <a:prstClr val="black"/>
                </a:solidFill>
                <a:latin typeface="Arial" panose="020B0604020202020204" pitchFamily="34" charset="0"/>
                <a:cs typeface="Arial" panose="020B0604020202020204" pitchFamily="34" charset="0"/>
              </a:rPr>
              <a:t>Alhambra Theatre		Architect			</a:t>
            </a:r>
          </a:p>
          <a:p>
            <a:pPr algn="just">
              <a:lnSpc>
                <a:spcPct val="150000"/>
              </a:lnSpc>
              <a:spcBef>
                <a:spcPts val="0"/>
              </a:spcBef>
            </a:pPr>
            <a:r>
              <a:rPr lang="en-GB" sz="1600" dirty="0">
                <a:solidFill>
                  <a:prstClr val="black"/>
                </a:solidFill>
                <a:latin typeface="Arial" panose="020B0604020202020204" pitchFamily="34" charset="0"/>
                <a:cs typeface="Arial" panose="020B0604020202020204" pitchFamily="34" charset="0"/>
              </a:rPr>
              <a:t>Billy Pearce		Owner of the Alhambra Theatre</a:t>
            </a:r>
          </a:p>
          <a:p>
            <a:pPr algn="just">
              <a:lnSpc>
                <a:spcPct val="150000"/>
              </a:lnSpc>
              <a:spcBef>
                <a:spcPts val="0"/>
              </a:spcBef>
            </a:pPr>
            <a:r>
              <a:rPr lang="en-GB" sz="1600" dirty="0" err="1">
                <a:solidFill>
                  <a:prstClr val="black"/>
                </a:solidFill>
                <a:latin typeface="Arial" panose="020B0604020202020204" pitchFamily="34" charset="0"/>
                <a:cs typeface="Arial" panose="020B0604020202020204" pitchFamily="34" charset="0"/>
              </a:rPr>
              <a:t>Henery</a:t>
            </a:r>
            <a:r>
              <a:rPr lang="en-GB" sz="1600" dirty="0">
                <a:solidFill>
                  <a:prstClr val="black"/>
                </a:solidFill>
                <a:latin typeface="Arial" panose="020B0604020202020204" pitchFamily="34" charset="0"/>
                <a:cs typeface="Arial" panose="020B0604020202020204" pitchFamily="34" charset="0"/>
              </a:rPr>
              <a:t> the Eighth		Is in many Pantos		</a:t>
            </a:r>
          </a:p>
          <a:p>
            <a:pPr algn="just">
              <a:lnSpc>
                <a:spcPct val="150000"/>
              </a:lnSpc>
              <a:spcBef>
                <a:spcPts val="0"/>
              </a:spcBef>
            </a:pPr>
            <a:r>
              <a:rPr lang="en-GB" sz="1600" dirty="0">
                <a:solidFill>
                  <a:prstClr val="black"/>
                </a:solidFill>
                <a:latin typeface="Arial" panose="020B0604020202020204" pitchFamily="34" charset="0"/>
                <a:cs typeface="Arial" panose="020B0604020202020204" pitchFamily="34" charset="0"/>
              </a:rPr>
              <a:t>Granada			Dance and sing		</a:t>
            </a:r>
          </a:p>
          <a:p>
            <a:pPr algn="just">
              <a:lnSpc>
                <a:spcPct val="150000"/>
              </a:lnSpc>
              <a:spcBef>
                <a:spcPts val="0"/>
              </a:spcBef>
            </a:pPr>
            <a:r>
              <a:rPr lang="en-GB" sz="1600" dirty="0">
                <a:solidFill>
                  <a:prstClr val="black"/>
                </a:solidFill>
                <a:latin typeface="Arial" panose="020B0604020202020204" pitchFamily="34" charset="0"/>
                <a:cs typeface="Arial" panose="020B0604020202020204" pitchFamily="34" charset="0"/>
              </a:rPr>
              <a:t>Science Museum		First shown 1914</a:t>
            </a:r>
          </a:p>
        </p:txBody>
      </p:sp>
      <p:sp>
        <p:nvSpPr>
          <p:cNvPr id="5" name="Content Placeholder 3">
            <a:extLst>
              <a:ext uri="{FF2B5EF4-FFF2-40B4-BE49-F238E27FC236}">
                <a16:creationId xmlns:a16="http://schemas.microsoft.com/office/drawing/2014/main" id="{8F9E1749-C651-DD51-68E9-75CFB8FB8F38}"/>
              </a:ext>
            </a:extLst>
          </p:cNvPr>
          <p:cNvSpPr txBox="1">
            <a:spLocks/>
          </p:cNvSpPr>
          <p:nvPr/>
        </p:nvSpPr>
        <p:spPr>
          <a:xfrm rot="5400000">
            <a:off x="6863999" y="-1170573"/>
            <a:ext cx="2367732" cy="5026678"/>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GB" sz="1600" b="1" dirty="0">
                <a:cs typeface="Arial" panose="020B0604020202020204" pitchFamily="34" charset="0"/>
              </a:rPr>
              <a:t>Find and circle Grenada on the map.</a:t>
            </a:r>
          </a:p>
          <a:p>
            <a:pPr>
              <a:spcBef>
                <a:spcPts val="600"/>
              </a:spcBef>
              <a:spcAft>
                <a:spcPts val="600"/>
              </a:spcAft>
            </a:pPr>
            <a:r>
              <a:rPr lang="en-GB" sz="1600" b="1" dirty="0">
                <a:cs typeface="Arial" panose="020B0604020202020204" pitchFamily="34" charset="0"/>
              </a:rPr>
              <a:t> </a:t>
            </a:r>
          </a:p>
          <a:p>
            <a:pPr>
              <a:spcBef>
                <a:spcPts val="600"/>
              </a:spcBef>
              <a:spcAft>
                <a:spcPts val="600"/>
              </a:spcAft>
            </a:pPr>
            <a:r>
              <a:rPr lang="en-GB" sz="1600" b="1" dirty="0">
                <a:cs typeface="Arial" panose="020B0604020202020204" pitchFamily="34" charset="0"/>
              </a:rPr>
              <a:t>Put a dot roughly where Bradford is and draw a line between Bradford and Grenada.</a:t>
            </a:r>
          </a:p>
          <a:p>
            <a:pPr>
              <a:spcBef>
                <a:spcPts val="600"/>
              </a:spcBef>
              <a:spcAft>
                <a:spcPts val="600"/>
              </a:spcAft>
            </a:pPr>
            <a:endParaRPr lang="en-GB" sz="1600" b="1" dirty="0"/>
          </a:p>
          <a:p>
            <a:pPr>
              <a:spcBef>
                <a:spcPts val="600"/>
              </a:spcBef>
              <a:spcAft>
                <a:spcPts val="600"/>
              </a:spcAft>
            </a:pPr>
            <a:r>
              <a:rPr lang="en-GB" sz="1600" b="1" dirty="0"/>
              <a:t>Who and what can you remember from The Alhambra?</a:t>
            </a:r>
          </a:p>
          <a:p>
            <a:pPr>
              <a:spcBef>
                <a:spcPts val="600"/>
              </a:spcBef>
              <a:spcAft>
                <a:spcPts val="600"/>
              </a:spcAft>
            </a:pPr>
            <a:endParaRPr lang="en-GB" sz="1600" b="1" dirty="0"/>
          </a:p>
          <a:p>
            <a:pPr>
              <a:spcBef>
                <a:spcPts val="600"/>
              </a:spcBef>
              <a:spcAft>
                <a:spcPts val="600"/>
              </a:spcAft>
            </a:pPr>
            <a:r>
              <a:rPr lang="en-GB" sz="1600" b="1" dirty="0"/>
              <a:t>Can you match the names and statements together?</a:t>
            </a:r>
          </a:p>
          <a:p>
            <a:pPr>
              <a:spcBef>
                <a:spcPts val="600"/>
              </a:spcBef>
              <a:spcAft>
                <a:spcPts val="600"/>
              </a:spcAft>
            </a:pPr>
            <a:endParaRPr lang="en-GB" sz="1600" b="1" dirty="0">
              <a:cs typeface="Arial" panose="020B0604020202020204" pitchFamily="34" charset="0"/>
            </a:endParaRPr>
          </a:p>
          <a:p>
            <a:pPr>
              <a:spcBef>
                <a:spcPts val="600"/>
              </a:spcBef>
              <a:spcAft>
                <a:spcPts val="600"/>
              </a:spcAft>
            </a:pPr>
            <a:endParaRPr lang="en-GB" sz="1600" b="1" dirty="0">
              <a:cs typeface="Arial" panose="020B0604020202020204" pitchFamily="34" charset="0"/>
            </a:endParaRPr>
          </a:p>
          <a:p>
            <a:endParaRPr lang="en-US" dirty="0"/>
          </a:p>
        </p:txBody>
      </p:sp>
      <p:pic>
        <p:nvPicPr>
          <p:cNvPr id="2" name="Picture 2" descr="A map of Europe showing the countries and major cities. ">
            <a:extLst>
              <a:ext uri="{FF2B5EF4-FFF2-40B4-BE49-F238E27FC236}">
                <a16:creationId xmlns:a16="http://schemas.microsoft.com/office/drawing/2014/main" id="{C3CCB2F1-5829-1EF4-7C36-3DCE8553A88C}"/>
              </a:ext>
              <a:ext uri="{C183D7F6-B498-43B3-948B-1728B52AA6E4}">
                <adec:decorative xmlns:adec="http://schemas.microsoft.com/office/drawing/2017/decorative" val="0"/>
              </a:ext>
            </a:extLst>
          </p:cNvPr>
          <p:cNvPicPr>
            <a:picLocks noChangeAspect="1" noChangeArrowheads="1"/>
          </p:cNvPicPr>
          <p:nvPr/>
        </p:nvPicPr>
        <p:blipFill rotWithShape="1">
          <a:blip r:embed="rId2" cstate="print">
            <a:grayscl/>
            <a:extLst>
              <a:ext uri="{28A0092B-C50C-407E-A947-70E740481C1C}">
                <a14:useLocalDpi xmlns:a14="http://schemas.microsoft.com/office/drawing/2010/main"/>
              </a:ext>
            </a:extLst>
          </a:blip>
          <a:srcRect t="-444" r="25925"/>
          <a:stretch/>
        </p:blipFill>
        <p:spPr bwMode="auto">
          <a:xfrm rot="5400000">
            <a:off x="6137403" y="2398093"/>
            <a:ext cx="3967104" cy="4634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8627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F01D-D535-3EB5-8C38-81A7E270AE78}"/>
              </a:ext>
            </a:extLst>
          </p:cNvPr>
          <p:cNvSpPr>
            <a:spLocks noGrp="1"/>
          </p:cNvSpPr>
          <p:nvPr>
            <p:ph type="title"/>
          </p:nvPr>
        </p:nvSpPr>
        <p:spPr/>
        <p:txBody>
          <a:bodyPr/>
          <a:lstStyle/>
          <a:p>
            <a:r>
              <a:rPr lang="en-US" dirty="0"/>
              <a:t>TASK: Alhambra Re-cap answers</a:t>
            </a:r>
          </a:p>
        </p:txBody>
      </p:sp>
      <p:sp>
        <p:nvSpPr>
          <p:cNvPr id="3" name="Content Placeholder 2">
            <a:extLst>
              <a:ext uri="{FF2B5EF4-FFF2-40B4-BE49-F238E27FC236}">
                <a16:creationId xmlns:a16="http://schemas.microsoft.com/office/drawing/2014/main" id="{4EAD400A-2A0E-C1DF-11CA-A6819069C177}"/>
              </a:ext>
            </a:extLst>
          </p:cNvPr>
          <p:cNvSpPr>
            <a:spLocks noGrp="1"/>
          </p:cNvSpPr>
          <p:nvPr>
            <p:ph idx="1"/>
          </p:nvPr>
        </p:nvSpPr>
        <p:spPr>
          <a:xfrm>
            <a:off x="971515" y="1090124"/>
            <a:ext cx="9767955" cy="5402750"/>
          </a:xfrm>
        </p:spPr>
        <p:txBody>
          <a:bodyPr/>
          <a:lstStyle/>
          <a:p>
            <a:pPr marL="0" lvl="0" indent="0" algn="just">
              <a:lnSpc>
                <a:spcPct val="200000"/>
              </a:lnSpc>
              <a:spcBef>
                <a:spcPts val="0"/>
              </a:spcBef>
              <a:buNone/>
            </a:pPr>
            <a:r>
              <a:rPr lang="en-GB" sz="2000" b="1" dirty="0">
                <a:solidFill>
                  <a:prstClr val="black"/>
                </a:solidFill>
                <a:latin typeface="Arial" panose="020B0604020202020204" pitchFamily="34" charset="0"/>
                <a:cs typeface="Arial" panose="020B0604020202020204" pitchFamily="34" charset="0"/>
              </a:rPr>
              <a:t>Name					Correct statement</a:t>
            </a:r>
            <a:r>
              <a:rPr lang="en-GB" sz="2000" dirty="0">
                <a:solidFill>
                  <a:prstClr val="black"/>
                </a:solidFill>
                <a:latin typeface="Arial" panose="020B0604020202020204" pitchFamily="34" charset="0"/>
                <a:cs typeface="Arial" panose="020B0604020202020204" pitchFamily="34" charset="0"/>
              </a:rPr>
              <a:t>			</a:t>
            </a:r>
          </a:p>
          <a:p>
            <a:pPr marL="0" lvl="0" indent="0" algn="just">
              <a:lnSpc>
                <a:spcPct val="150000"/>
              </a:lnSpc>
              <a:spcBef>
                <a:spcPts val="0"/>
              </a:spcBef>
              <a:buNone/>
            </a:pPr>
            <a:r>
              <a:rPr lang="en-GB" sz="2000" dirty="0">
                <a:solidFill>
                  <a:prstClr val="black"/>
                </a:solidFill>
                <a:latin typeface="Arial" panose="020B0604020202020204" pitchFamily="34" charset="0"/>
                <a:cs typeface="Arial" panose="020B0604020202020204" pitchFamily="34" charset="0"/>
              </a:rPr>
              <a:t>Mr </a:t>
            </a:r>
            <a:r>
              <a:rPr lang="en-GB" sz="2000" dirty="0" err="1">
                <a:solidFill>
                  <a:prstClr val="black"/>
                </a:solidFill>
                <a:latin typeface="Arial" panose="020B0604020202020204" pitchFamily="34" charset="0"/>
                <a:cs typeface="Arial" panose="020B0604020202020204" pitchFamily="34" charset="0"/>
              </a:rPr>
              <a:t>Laidler</a:t>
            </a:r>
            <a:r>
              <a:rPr lang="en-GB" sz="2000" dirty="0">
                <a:solidFill>
                  <a:prstClr val="black"/>
                </a:solidFill>
                <a:latin typeface="Arial" panose="020B0604020202020204" pitchFamily="34" charset="0"/>
                <a:cs typeface="Arial" panose="020B0604020202020204" pitchFamily="34" charset="0"/>
              </a:rPr>
              <a:t>				Owner of the Alhambra Theatre </a:t>
            </a:r>
          </a:p>
          <a:p>
            <a:pPr marL="0" lvl="0" indent="0" algn="just">
              <a:lnSpc>
                <a:spcPct val="150000"/>
              </a:lnSpc>
              <a:spcBef>
                <a:spcPts val="0"/>
              </a:spcBef>
              <a:buNone/>
            </a:pPr>
            <a:r>
              <a:rPr lang="en-GB" sz="2000" dirty="0">
                <a:solidFill>
                  <a:prstClr val="black"/>
                </a:solidFill>
                <a:latin typeface="Arial" panose="020B0604020202020204" pitchFamily="34" charset="0"/>
                <a:cs typeface="Arial" panose="020B0604020202020204" pitchFamily="34" charset="0"/>
              </a:rPr>
              <a:t>Sunbeams				Dance and sing	 		</a:t>
            </a:r>
          </a:p>
          <a:p>
            <a:pPr marL="0" lvl="0" indent="0" algn="just">
              <a:lnSpc>
                <a:spcPct val="150000"/>
              </a:lnSpc>
              <a:spcBef>
                <a:spcPts val="0"/>
              </a:spcBef>
              <a:buNone/>
            </a:pPr>
            <a:r>
              <a:rPr lang="en-GB" sz="2000" dirty="0">
                <a:solidFill>
                  <a:prstClr val="black"/>
                </a:solidFill>
                <a:latin typeface="Arial" panose="020B0604020202020204" pitchFamily="34" charset="0"/>
                <a:cs typeface="Arial" panose="020B0604020202020204" pitchFamily="34" charset="0"/>
              </a:rPr>
              <a:t>Mr Watson				Architect  		</a:t>
            </a:r>
          </a:p>
          <a:p>
            <a:pPr marL="0" lvl="0" indent="0" algn="just">
              <a:lnSpc>
                <a:spcPct val="150000"/>
              </a:lnSpc>
              <a:spcBef>
                <a:spcPts val="0"/>
              </a:spcBef>
              <a:buNone/>
            </a:pPr>
            <a:r>
              <a:rPr lang="en-GB" sz="2000" dirty="0">
                <a:solidFill>
                  <a:prstClr val="black"/>
                </a:solidFill>
                <a:latin typeface="Arial" panose="020B0604020202020204" pitchFamily="34" charset="0"/>
                <a:cs typeface="Arial" panose="020B0604020202020204" pitchFamily="34" charset="0"/>
              </a:rPr>
              <a:t>Kiki Dee				A singer from Bradford </a:t>
            </a:r>
          </a:p>
          <a:p>
            <a:pPr marL="0" lvl="0" indent="0" algn="just">
              <a:lnSpc>
                <a:spcPct val="150000"/>
              </a:lnSpc>
              <a:spcBef>
                <a:spcPts val="0"/>
              </a:spcBef>
              <a:buNone/>
            </a:pPr>
            <a:r>
              <a:rPr lang="en-GB" sz="2000" dirty="0">
                <a:solidFill>
                  <a:prstClr val="black"/>
                </a:solidFill>
                <a:latin typeface="Arial" panose="020B0604020202020204" pitchFamily="34" charset="0"/>
                <a:cs typeface="Arial" panose="020B0604020202020204" pitchFamily="34" charset="0"/>
              </a:rPr>
              <a:t>‘Moving pictures’			First shown 1914 			</a:t>
            </a:r>
          </a:p>
          <a:p>
            <a:pPr marL="0" lvl="0" indent="0" algn="just">
              <a:lnSpc>
                <a:spcPct val="150000"/>
              </a:lnSpc>
              <a:spcBef>
                <a:spcPts val="0"/>
              </a:spcBef>
              <a:buNone/>
            </a:pPr>
            <a:r>
              <a:rPr lang="en-GB" sz="2000" dirty="0">
                <a:solidFill>
                  <a:prstClr val="black"/>
                </a:solidFill>
                <a:latin typeface="Arial" panose="020B0604020202020204" pitchFamily="34" charset="0"/>
                <a:cs typeface="Arial" panose="020B0604020202020204" pitchFamily="34" charset="0"/>
              </a:rPr>
              <a:t>Alhambra Theatre			Cost £20, 000 		</a:t>
            </a:r>
          </a:p>
          <a:p>
            <a:pPr algn="just">
              <a:lnSpc>
                <a:spcPct val="150000"/>
              </a:lnSpc>
              <a:spcBef>
                <a:spcPts val="0"/>
              </a:spcBef>
            </a:pPr>
            <a:r>
              <a:rPr lang="en-GB" sz="2000" dirty="0">
                <a:solidFill>
                  <a:prstClr val="black"/>
                </a:solidFill>
                <a:latin typeface="Arial" panose="020B0604020202020204" pitchFamily="34" charset="0"/>
                <a:cs typeface="Arial" panose="020B0604020202020204" pitchFamily="34" charset="0"/>
              </a:rPr>
              <a:t>Billy Pearce				Is in many Pantos 			</a:t>
            </a:r>
          </a:p>
          <a:p>
            <a:pPr marL="0" lvl="0" indent="0" algn="just">
              <a:lnSpc>
                <a:spcPct val="150000"/>
              </a:lnSpc>
              <a:spcBef>
                <a:spcPts val="0"/>
              </a:spcBef>
              <a:buNone/>
            </a:pPr>
            <a:r>
              <a:rPr lang="en-GB" sz="2000" dirty="0" err="1">
                <a:solidFill>
                  <a:prstClr val="black"/>
                </a:solidFill>
                <a:latin typeface="Arial" panose="020B0604020202020204" pitchFamily="34" charset="0"/>
                <a:cs typeface="Arial" panose="020B0604020202020204" pitchFamily="34" charset="0"/>
              </a:rPr>
              <a:t>Henery</a:t>
            </a:r>
            <a:r>
              <a:rPr lang="en-GB" sz="2000" dirty="0">
                <a:solidFill>
                  <a:prstClr val="black"/>
                </a:solidFill>
                <a:latin typeface="Arial" panose="020B0604020202020204" pitchFamily="34" charset="0"/>
                <a:cs typeface="Arial" panose="020B0604020202020204" pitchFamily="34" charset="0"/>
              </a:rPr>
              <a:t> the Eighth			Music Hall song 			</a:t>
            </a:r>
          </a:p>
          <a:p>
            <a:pPr marL="0" lvl="0" indent="0" algn="just">
              <a:lnSpc>
                <a:spcPct val="150000"/>
              </a:lnSpc>
              <a:spcBef>
                <a:spcPts val="0"/>
              </a:spcBef>
              <a:buNone/>
            </a:pPr>
            <a:r>
              <a:rPr lang="en-GB" sz="2000" dirty="0">
                <a:solidFill>
                  <a:prstClr val="black"/>
                </a:solidFill>
                <a:latin typeface="Arial" panose="020B0604020202020204" pitchFamily="34" charset="0"/>
                <a:cs typeface="Arial" panose="020B0604020202020204" pitchFamily="34" charset="0"/>
              </a:rPr>
              <a:t>Granada				A city in Spain  		</a:t>
            </a:r>
          </a:p>
          <a:p>
            <a:pPr marL="0" lvl="0" indent="0" algn="just">
              <a:lnSpc>
                <a:spcPct val="150000"/>
              </a:lnSpc>
              <a:spcBef>
                <a:spcPts val="0"/>
              </a:spcBef>
              <a:buNone/>
            </a:pPr>
            <a:r>
              <a:rPr lang="en-GB" sz="2000" dirty="0">
                <a:solidFill>
                  <a:prstClr val="black"/>
                </a:solidFill>
                <a:latin typeface="Arial" panose="020B0604020202020204" pitchFamily="34" charset="0"/>
                <a:cs typeface="Arial" panose="020B0604020202020204" pitchFamily="34" charset="0"/>
              </a:rPr>
              <a:t>Science Museum			First opened in 1980s</a:t>
            </a:r>
          </a:p>
        </p:txBody>
      </p:sp>
    </p:spTree>
    <p:extLst>
      <p:ext uri="{BB962C8B-B14F-4D97-AF65-F5344CB8AC3E}">
        <p14:creationId xmlns:p14="http://schemas.microsoft.com/office/powerpoint/2010/main" val="341092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64289-E9A2-C1A5-993A-15A97A74B965}"/>
              </a:ext>
            </a:extLst>
          </p:cNvPr>
          <p:cNvSpPr>
            <a:spLocks noGrp="1"/>
          </p:cNvSpPr>
          <p:nvPr>
            <p:ph type="title"/>
          </p:nvPr>
        </p:nvSpPr>
        <p:spPr/>
        <p:txBody>
          <a:bodyPr>
            <a:normAutofit/>
          </a:bodyPr>
          <a:lstStyle/>
          <a:p>
            <a:r>
              <a:rPr lang="en-GB" sz="3200" b="1" dirty="0">
                <a:solidFill>
                  <a:srgbClr val="00B0F0"/>
                </a:solidFill>
                <a:latin typeface="Arial" pitchFamily="2"/>
                <a:ea typeface="Microsoft YaHei" pitchFamily="2"/>
                <a:cs typeface="Microsoft YaHei" pitchFamily="2"/>
              </a:rPr>
              <a:t>Scene 3</a:t>
            </a:r>
            <a:endParaRPr lang="en-US" dirty="0"/>
          </a:p>
        </p:txBody>
      </p:sp>
      <p:pic>
        <p:nvPicPr>
          <p:cNvPr id="4" name="Picture 11">
            <a:extLst>
              <a:ext uri="{FF2B5EF4-FFF2-40B4-BE49-F238E27FC236}">
                <a16:creationId xmlns:a16="http://schemas.microsoft.com/office/drawing/2014/main" id="{9F89F2F4-15B5-F451-199E-968E0CEAF94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0839" y="1398297"/>
            <a:ext cx="8429424" cy="4061406"/>
          </a:xfrm>
          <a:prstGeom prst="rect">
            <a:avLst/>
          </a:prstGeom>
        </p:spPr>
      </p:pic>
      <p:sp>
        <p:nvSpPr>
          <p:cNvPr id="3" name="Content Placeholder 2">
            <a:extLst>
              <a:ext uri="{FF2B5EF4-FFF2-40B4-BE49-F238E27FC236}">
                <a16:creationId xmlns:a16="http://schemas.microsoft.com/office/drawing/2014/main" id="{88DCADB2-CDAA-E8DF-1B5B-A2A513FFF1EE}"/>
              </a:ext>
            </a:extLst>
          </p:cNvPr>
          <p:cNvSpPr>
            <a:spLocks noGrp="1"/>
          </p:cNvSpPr>
          <p:nvPr>
            <p:ph idx="1"/>
          </p:nvPr>
        </p:nvSpPr>
        <p:spPr>
          <a:xfrm>
            <a:off x="1479494" y="1995331"/>
            <a:ext cx="8429423" cy="3208340"/>
          </a:xfrm>
        </p:spPr>
        <p:txBody>
          <a:bodyPr/>
          <a:lstStyle/>
          <a:p>
            <a:pPr algn="ctr"/>
            <a:r>
              <a:rPr lang="en-GB" sz="10000" b="1" dirty="0">
                <a:solidFill>
                  <a:schemeClr val="bg1"/>
                </a:solidFill>
                <a:latin typeface="Arial" pitchFamily="2"/>
                <a:ea typeface="Microsoft YaHei" pitchFamily="2"/>
                <a:cs typeface="Microsoft YaHei" pitchFamily="2"/>
              </a:rPr>
              <a:t>The Midland Hotel</a:t>
            </a:r>
          </a:p>
        </p:txBody>
      </p:sp>
    </p:spTree>
    <p:extLst>
      <p:ext uri="{BB962C8B-B14F-4D97-AF65-F5344CB8AC3E}">
        <p14:creationId xmlns:p14="http://schemas.microsoft.com/office/powerpoint/2010/main" val="51631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14 – Midland Hotel</a:t>
            </a:r>
          </a:p>
        </p:txBody>
      </p:sp>
      <p:pic>
        <p:nvPicPr>
          <p:cNvPr id="4" name="Picture 3" descr="Photo of a 5 storey building with little balconies in front of the windows. There is a busy road in front with cars passing by and pedestrians waiting to cross at the crossing. ">
            <a:extLst>
              <a:ext uri="{FF2B5EF4-FFF2-40B4-BE49-F238E27FC236}">
                <a16:creationId xmlns:a16="http://schemas.microsoft.com/office/drawing/2014/main" id="{DD06E6C5-09EC-2F6D-E65F-5A84285EC2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0742" y="1508760"/>
            <a:ext cx="7119554" cy="4746370"/>
          </a:xfrm>
          <a:prstGeom prst="rect">
            <a:avLst/>
          </a:prstGeom>
        </p:spPr>
      </p:pic>
      <p:pic>
        <p:nvPicPr>
          <p:cNvPr id="5" name="Picture 4">
            <a:extLst>
              <a:ext uri="{FF2B5EF4-FFF2-40B4-BE49-F238E27FC236}">
                <a16:creationId xmlns:a16="http://schemas.microsoft.com/office/drawing/2014/main" id="{BB9A4F06-AC60-32CB-650B-BF05E70B174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84832" y="1335024"/>
            <a:ext cx="7589520" cy="5157850"/>
          </a:xfrm>
          <a:prstGeom prst="rect">
            <a:avLst/>
          </a:prstGeom>
        </p:spPr>
      </p:pic>
    </p:spTree>
    <p:extLst>
      <p:ext uri="{BB962C8B-B14F-4D97-AF65-F5344CB8AC3E}">
        <p14:creationId xmlns:p14="http://schemas.microsoft.com/office/powerpoint/2010/main" val="379672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D69D2-8A94-C9F8-D7AD-57C10A3C2BB9}"/>
              </a:ext>
            </a:extLst>
          </p:cNvPr>
          <p:cNvSpPr>
            <a:spLocks noGrp="1"/>
          </p:cNvSpPr>
          <p:nvPr>
            <p:ph type="title"/>
          </p:nvPr>
        </p:nvSpPr>
        <p:spPr/>
        <p:txBody>
          <a:bodyPr/>
          <a:lstStyle/>
          <a:p>
            <a:r>
              <a:rPr lang="en-GB" dirty="0"/>
              <a:t>How to use this PPT</a:t>
            </a:r>
          </a:p>
        </p:txBody>
      </p:sp>
      <p:sp>
        <p:nvSpPr>
          <p:cNvPr id="3" name="Text Placeholder 2">
            <a:extLst>
              <a:ext uri="{FF2B5EF4-FFF2-40B4-BE49-F238E27FC236}">
                <a16:creationId xmlns:a16="http://schemas.microsoft.com/office/drawing/2014/main" id="{CE9691B6-DA51-E0D2-F38B-ED7F19209457}"/>
              </a:ext>
            </a:extLst>
          </p:cNvPr>
          <p:cNvSpPr>
            <a:spLocks noGrp="1"/>
          </p:cNvSpPr>
          <p:nvPr>
            <p:ph type="body" sz="quarter" idx="10"/>
          </p:nvPr>
        </p:nvSpPr>
        <p:spPr/>
        <p:txBody>
          <a:bodyPr/>
          <a:lstStyle/>
          <a:p>
            <a:endParaRPr lang="en-GB" dirty="0"/>
          </a:p>
        </p:txBody>
      </p:sp>
      <p:sp>
        <p:nvSpPr>
          <p:cNvPr id="4" name="Content Placeholder 3">
            <a:extLst>
              <a:ext uri="{FF2B5EF4-FFF2-40B4-BE49-F238E27FC236}">
                <a16:creationId xmlns:a16="http://schemas.microsoft.com/office/drawing/2014/main" id="{4298B17D-0B64-F7CA-4278-CED1919C3D59}"/>
              </a:ext>
            </a:extLst>
          </p:cNvPr>
          <p:cNvSpPr>
            <a:spLocks noGrp="1"/>
          </p:cNvSpPr>
          <p:nvPr>
            <p:ph idx="1"/>
          </p:nvPr>
        </p:nvSpPr>
        <p:spPr>
          <a:xfrm>
            <a:off x="381885" y="1257984"/>
            <a:ext cx="5714115" cy="5022630"/>
          </a:xfrm>
        </p:spPr>
        <p:txBody>
          <a:bodyPr/>
          <a:lstStyle/>
          <a:p>
            <a:r>
              <a:rPr lang="en-GB" sz="2400" dirty="0"/>
              <a:t>The images in this PPT are intended to be used with the Knowing Bradford </a:t>
            </a:r>
            <a:r>
              <a:rPr lang="en-GB" sz="2400" dirty="0">
                <a:hlinkClick r:id="rId3">
                  <a:extLst>
                    <a:ext uri="{A12FA001-AC4F-418D-AE19-62706E023703}">
                      <ahyp:hlinkClr xmlns:ahyp="http://schemas.microsoft.com/office/drawing/2018/hyperlinkcolor" val="tx"/>
                    </a:ext>
                  </a:extLst>
                </a:hlinkClick>
              </a:rPr>
              <a:t>Play Script</a:t>
            </a:r>
            <a:r>
              <a:rPr lang="en-GB" sz="2400" dirty="0"/>
              <a:t> and </a:t>
            </a:r>
            <a:r>
              <a:rPr lang="en-GB" sz="2400" dirty="0">
                <a:hlinkClick r:id="rId4">
                  <a:extLst>
                    <a:ext uri="{A12FA001-AC4F-418D-AE19-62706E023703}">
                      <ahyp:hlinkClr xmlns:ahyp="http://schemas.microsoft.com/office/drawing/2018/hyperlinkcolor" val="tx"/>
                    </a:ext>
                  </a:extLst>
                </a:hlinkClick>
              </a:rPr>
              <a:t>Activity Pack </a:t>
            </a:r>
            <a:r>
              <a:rPr lang="en-GB" sz="2400" dirty="0"/>
              <a:t>to help students visualise the locations mentioned.</a:t>
            </a:r>
          </a:p>
          <a:p>
            <a:endParaRPr lang="en-GB" sz="2400" dirty="0"/>
          </a:p>
          <a:p>
            <a:r>
              <a:rPr lang="en-GB" sz="2400" dirty="0"/>
              <a:t>There are also a series of ‘Tasks’ for students to recall the historical facts that they learn whilst listening to or acting out the </a:t>
            </a:r>
            <a:r>
              <a:rPr lang="en-GB" sz="2400" dirty="0">
                <a:hlinkClick r:id="rId3">
                  <a:extLst>
                    <a:ext uri="{A12FA001-AC4F-418D-AE19-62706E023703}">
                      <ahyp:hlinkClr xmlns:ahyp="http://schemas.microsoft.com/office/drawing/2018/hyperlinkcolor" val="tx"/>
                    </a:ext>
                  </a:extLst>
                </a:hlinkClick>
              </a:rPr>
              <a:t>Play Script</a:t>
            </a:r>
            <a:r>
              <a:rPr lang="en-GB" sz="2400" dirty="0"/>
              <a:t>. These can be done together as a class using the slides, or using the printable worksheets.</a:t>
            </a:r>
          </a:p>
          <a:p>
            <a:endParaRPr lang="en-GB" dirty="0"/>
          </a:p>
        </p:txBody>
      </p:sp>
      <p:sp>
        <p:nvSpPr>
          <p:cNvPr id="5" name="Text Placeholder 4">
            <a:extLst>
              <a:ext uri="{FF2B5EF4-FFF2-40B4-BE49-F238E27FC236}">
                <a16:creationId xmlns:a16="http://schemas.microsoft.com/office/drawing/2014/main" id="{B0FEFEBE-FAB3-667F-0BC4-27F3112283EB}"/>
              </a:ext>
            </a:extLst>
          </p:cNvPr>
          <p:cNvSpPr>
            <a:spLocks noGrp="1"/>
          </p:cNvSpPr>
          <p:nvPr>
            <p:ph type="body" sz="quarter" idx="12"/>
          </p:nvPr>
        </p:nvSpPr>
        <p:spPr/>
        <p:txBody>
          <a:bodyPr/>
          <a:lstStyle/>
          <a:p>
            <a:endParaRPr lang="en-GB"/>
          </a:p>
        </p:txBody>
      </p:sp>
      <p:sp>
        <p:nvSpPr>
          <p:cNvPr id="6" name="Content Placeholder 5">
            <a:extLst>
              <a:ext uri="{FF2B5EF4-FFF2-40B4-BE49-F238E27FC236}">
                <a16:creationId xmlns:a16="http://schemas.microsoft.com/office/drawing/2014/main" id="{C4F8A4B1-8A5D-6A9B-BB6F-1DDDD86EE928}"/>
              </a:ext>
            </a:extLst>
          </p:cNvPr>
          <p:cNvSpPr>
            <a:spLocks noGrp="1"/>
          </p:cNvSpPr>
          <p:nvPr>
            <p:ph idx="11"/>
          </p:nvPr>
        </p:nvSpPr>
        <p:spPr/>
        <p:txBody>
          <a:bodyPr/>
          <a:lstStyle/>
          <a:p>
            <a:pPr marL="457200" indent="-457200">
              <a:buFont typeface="Arial" panose="020B0604020202020204" pitchFamily="34" charset="0"/>
              <a:buChar char="•"/>
            </a:pPr>
            <a:r>
              <a:rPr lang="en-GB" b="0" i="0" u="none" strike="noStrike" dirty="0">
                <a:effectLst/>
                <a:hlinkClick r:id="rId3"/>
              </a:rPr>
              <a:t>Knowing Bradford – Play Script</a:t>
            </a:r>
            <a:endParaRPr lang="en-GB" b="0" i="0" u="none" strike="noStrike" dirty="0">
              <a:effectLst/>
            </a:endParaRPr>
          </a:p>
          <a:p>
            <a:pPr marL="457200" indent="-457200">
              <a:buFont typeface="Arial" panose="020B0604020202020204" pitchFamily="34" charset="0"/>
              <a:buChar char="•"/>
            </a:pPr>
            <a:r>
              <a:rPr lang="en-GB" b="0" i="0" u="none" strike="noStrike" dirty="0">
                <a:effectLst/>
                <a:hlinkClick r:id="rId4"/>
              </a:rPr>
              <a:t>Knowing Bradford – Activity Pack</a:t>
            </a:r>
            <a:endParaRPr lang="en-GB" b="0" i="0" u="none" strike="noStrike" dirty="0">
              <a:effectLst/>
            </a:endParaRPr>
          </a:p>
          <a:p>
            <a:pPr marL="457200" indent="-457200">
              <a:buFont typeface="Arial" panose="020B0604020202020204" pitchFamily="34" charset="0"/>
              <a:buChar char="•"/>
            </a:pPr>
            <a:r>
              <a:rPr lang="en-GB" dirty="0"/>
              <a:t>Images of locations</a:t>
            </a:r>
          </a:p>
          <a:p>
            <a:pPr marL="457200" indent="-457200">
              <a:buFont typeface="Arial" panose="020B0604020202020204" pitchFamily="34" charset="0"/>
              <a:buChar char="•"/>
            </a:pPr>
            <a:r>
              <a:rPr lang="en-GB" dirty="0"/>
              <a:t>Tasks</a:t>
            </a:r>
          </a:p>
          <a:p>
            <a:pPr marL="457200" indent="-457200">
              <a:buFont typeface="Arial" panose="020B0604020202020204" pitchFamily="34" charset="0"/>
              <a:buChar char="•"/>
            </a:pPr>
            <a:r>
              <a:rPr lang="en-GB" dirty="0"/>
              <a:t>Printable version of ‘Tasks’.</a:t>
            </a:r>
          </a:p>
        </p:txBody>
      </p:sp>
    </p:spTree>
    <p:extLst>
      <p:ext uri="{BB962C8B-B14F-4D97-AF65-F5344CB8AC3E}">
        <p14:creationId xmlns:p14="http://schemas.microsoft.com/office/powerpoint/2010/main" val="3933831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15 – Henry Irving </a:t>
            </a:r>
          </a:p>
        </p:txBody>
      </p:sp>
      <p:pic>
        <p:nvPicPr>
          <p:cNvPr id="3" name="Picture 2" descr="Photo of a statue of a man wearing robes and standing on a plinth. ">
            <a:extLst>
              <a:ext uri="{FF2B5EF4-FFF2-40B4-BE49-F238E27FC236}">
                <a16:creationId xmlns:a16="http://schemas.microsoft.com/office/drawing/2014/main" id="{B32EF28A-AF42-B25D-7E87-F75E4DEC519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2795674" y="1408176"/>
            <a:ext cx="5934978" cy="4865242"/>
          </a:xfrm>
          <a:prstGeom prst="rect">
            <a:avLst/>
          </a:prstGeom>
          <a:ln w="12700">
            <a:noFill/>
          </a:ln>
        </p:spPr>
      </p:pic>
      <p:pic>
        <p:nvPicPr>
          <p:cNvPr id="5" name="Picture 4">
            <a:extLst>
              <a:ext uri="{FF2B5EF4-FFF2-40B4-BE49-F238E27FC236}">
                <a16:creationId xmlns:a16="http://schemas.microsoft.com/office/drawing/2014/main" id="{BB9A4F06-AC60-32CB-650B-BF05E70B174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45949" y="1075415"/>
            <a:ext cx="6419087" cy="5417459"/>
          </a:xfrm>
          <a:prstGeom prst="rect">
            <a:avLst/>
          </a:prstGeom>
        </p:spPr>
      </p:pic>
    </p:spTree>
    <p:extLst>
      <p:ext uri="{BB962C8B-B14F-4D97-AF65-F5344CB8AC3E}">
        <p14:creationId xmlns:p14="http://schemas.microsoft.com/office/powerpoint/2010/main" val="4002223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16 – Henry Irving </a:t>
            </a:r>
          </a:p>
        </p:txBody>
      </p:sp>
      <p:pic>
        <p:nvPicPr>
          <p:cNvPr id="4" name="Picture 2" descr="Two photos side by side of a man wearing a tail coat, waistcoat and a top hat. He is holding a walking cane. ">
            <a:extLst>
              <a:ext uri="{FF2B5EF4-FFF2-40B4-BE49-F238E27FC236}">
                <a16:creationId xmlns:a16="http://schemas.microsoft.com/office/drawing/2014/main" id="{A85AD168-FF31-FAD1-9E57-C8C419827E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0747" y="1312960"/>
            <a:ext cx="7829492" cy="4942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B9A4F06-AC60-32CB-650B-BF05E70B174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719071" y="1075415"/>
            <a:ext cx="8532181" cy="5417459"/>
          </a:xfrm>
          <a:prstGeom prst="rect">
            <a:avLst/>
          </a:prstGeom>
        </p:spPr>
      </p:pic>
    </p:spTree>
    <p:extLst>
      <p:ext uri="{BB962C8B-B14F-4D97-AF65-F5344CB8AC3E}">
        <p14:creationId xmlns:p14="http://schemas.microsoft.com/office/powerpoint/2010/main" val="3928239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17 – Laurel and Hardy</a:t>
            </a:r>
          </a:p>
        </p:txBody>
      </p:sp>
      <p:pic>
        <p:nvPicPr>
          <p:cNvPr id="5" name="Picture 4">
            <a:extLst>
              <a:ext uri="{FF2B5EF4-FFF2-40B4-BE49-F238E27FC236}">
                <a16:creationId xmlns:a16="http://schemas.microsoft.com/office/drawing/2014/main" id="{BB9A4F06-AC60-32CB-650B-BF05E70B17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75718" y="1075415"/>
            <a:ext cx="6832874" cy="5417459"/>
          </a:xfrm>
          <a:prstGeom prst="rect">
            <a:avLst/>
          </a:prstGeom>
        </p:spPr>
      </p:pic>
      <p:pic>
        <p:nvPicPr>
          <p:cNvPr id="3" name="Picture 2" descr="A black and white photo of two men in an old fashioned car with no roof and big wheels. They are both wearing coats and hats. ">
            <a:extLst>
              <a:ext uri="{FF2B5EF4-FFF2-40B4-BE49-F238E27FC236}">
                <a16:creationId xmlns:a16="http://schemas.microsoft.com/office/drawing/2014/main" id="{19B11B51-BCD7-90B3-B109-F3152479CAC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26678" y="1301429"/>
            <a:ext cx="6257630" cy="4965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407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18 – The Beatles</a:t>
            </a:r>
          </a:p>
        </p:txBody>
      </p:sp>
      <p:pic>
        <p:nvPicPr>
          <p:cNvPr id="4" name="Picture 2" descr="A black and white photo of four men (The Beatles) smiling at the camera. Two of them are holding guitars. ">
            <a:extLst>
              <a:ext uri="{FF2B5EF4-FFF2-40B4-BE49-F238E27FC236}">
                <a16:creationId xmlns:a16="http://schemas.microsoft.com/office/drawing/2014/main" id="{F0936377-F79F-A650-AC63-2B0F5AF8CCA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7726" y="1265378"/>
            <a:ext cx="6940866" cy="50375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B9A4F06-AC60-32CB-650B-BF05E70B174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75718" y="1075415"/>
            <a:ext cx="6832874" cy="5417459"/>
          </a:xfrm>
          <a:prstGeom prst="rect">
            <a:avLst/>
          </a:prstGeom>
        </p:spPr>
      </p:pic>
    </p:spTree>
    <p:extLst>
      <p:ext uri="{BB962C8B-B14F-4D97-AF65-F5344CB8AC3E}">
        <p14:creationId xmlns:p14="http://schemas.microsoft.com/office/powerpoint/2010/main" val="2631422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64289-E9A2-C1A5-993A-15A97A74B965}"/>
              </a:ext>
            </a:extLst>
          </p:cNvPr>
          <p:cNvSpPr>
            <a:spLocks noGrp="1"/>
          </p:cNvSpPr>
          <p:nvPr>
            <p:ph type="title"/>
          </p:nvPr>
        </p:nvSpPr>
        <p:spPr/>
        <p:txBody>
          <a:bodyPr>
            <a:normAutofit/>
          </a:bodyPr>
          <a:lstStyle/>
          <a:p>
            <a:r>
              <a:rPr lang="en-GB" sz="3200" b="1" dirty="0">
                <a:solidFill>
                  <a:srgbClr val="00B0F0"/>
                </a:solidFill>
                <a:latin typeface="Arial" pitchFamily="2"/>
                <a:ea typeface="Microsoft YaHei" pitchFamily="2"/>
                <a:cs typeface="Microsoft YaHei" pitchFamily="2"/>
              </a:rPr>
              <a:t>Scene 4</a:t>
            </a:r>
            <a:endParaRPr lang="en-US" dirty="0"/>
          </a:p>
        </p:txBody>
      </p:sp>
      <p:pic>
        <p:nvPicPr>
          <p:cNvPr id="4" name="Picture 11">
            <a:extLst>
              <a:ext uri="{FF2B5EF4-FFF2-40B4-BE49-F238E27FC236}">
                <a16:creationId xmlns:a16="http://schemas.microsoft.com/office/drawing/2014/main" id="{9F89F2F4-15B5-F451-199E-968E0CEAF94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0839" y="1398297"/>
            <a:ext cx="8429424" cy="4061406"/>
          </a:xfrm>
          <a:prstGeom prst="rect">
            <a:avLst/>
          </a:prstGeom>
        </p:spPr>
      </p:pic>
      <p:sp>
        <p:nvSpPr>
          <p:cNvPr id="3" name="Content Placeholder 2">
            <a:extLst>
              <a:ext uri="{FF2B5EF4-FFF2-40B4-BE49-F238E27FC236}">
                <a16:creationId xmlns:a16="http://schemas.microsoft.com/office/drawing/2014/main" id="{88DCADB2-CDAA-E8DF-1B5B-A2A513FFF1EE}"/>
              </a:ext>
            </a:extLst>
          </p:cNvPr>
          <p:cNvSpPr>
            <a:spLocks noGrp="1"/>
          </p:cNvSpPr>
          <p:nvPr>
            <p:ph idx="1"/>
          </p:nvPr>
        </p:nvSpPr>
        <p:spPr>
          <a:xfrm>
            <a:off x="1479494" y="1995331"/>
            <a:ext cx="8429423" cy="3208340"/>
          </a:xfrm>
        </p:spPr>
        <p:txBody>
          <a:bodyPr/>
          <a:lstStyle/>
          <a:p>
            <a:pPr algn="ctr"/>
            <a:r>
              <a:rPr lang="en-GB" sz="10000" b="1" dirty="0">
                <a:solidFill>
                  <a:schemeClr val="bg1"/>
                </a:solidFill>
                <a:latin typeface="Arial" pitchFamily="2"/>
                <a:ea typeface="Microsoft YaHei" pitchFamily="2"/>
                <a:cs typeface="Microsoft YaHei" pitchFamily="2"/>
              </a:rPr>
              <a:t>Bradford Playhouse</a:t>
            </a:r>
          </a:p>
        </p:txBody>
      </p:sp>
    </p:spTree>
    <p:extLst>
      <p:ext uri="{BB962C8B-B14F-4D97-AF65-F5344CB8AC3E}">
        <p14:creationId xmlns:p14="http://schemas.microsoft.com/office/powerpoint/2010/main" val="2387238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9F4402-C597-1F56-86DA-A72EB1394DE2}"/>
              </a:ext>
            </a:extLst>
          </p:cNvPr>
          <p:cNvSpPr txBox="1">
            <a:spLocks noGrp="1"/>
          </p:cNvSpPr>
          <p:nvPr>
            <p:ph type="title" idx="4294967295"/>
          </p:nvPr>
        </p:nvSpPr>
        <p:spPr>
          <a:xfrm rot="5400000">
            <a:off x="7619998" y="3073856"/>
            <a:ext cx="6405883" cy="710288"/>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32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t>Picture 19 – Bradford Playhouse</a:t>
            </a:r>
          </a:p>
        </p:txBody>
      </p:sp>
      <p:pic>
        <p:nvPicPr>
          <p:cNvPr id="6" name="Picture 2" descr="A photo of the outside of a building. ">
            <a:extLst>
              <a:ext uri="{FF2B5EF4-FFF2-40B4-BE49-F238E27FC236}">
                <a16:creationId xmlns:a16="http://schemas.microsoft.com/office/drawing/2014/main" id="{FAC4D82D-C553-F7EE-8471-A27C6049D9A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5400000">
            <a:off x="2064850" y="-381343"/>
            <a:ext cx="5755442" cy="77397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B9A4F06-AC60-32CB-650B-BF05E70B174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5400000">
            <a:off x="1837657" y="-637902"/>
            <a:ext cx="6179888" cy="8209282"/>
          </a:xfrm>
          <a:prstGeom prst="rect">
            <a:avLst/>
          </a:prstGeom>
        </p:spPr>
      </p:pic>
    </p:spTree>
    <p:extLst>
      <p:ext uri="{BB962C8B-B14F-4D97-AF65-F5344CB8AC3E}">
        <p14:creationId xmlns:p14="http://schemas.microsoft.com/office/powerpoint/2010/main" val="871851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2D0880F-49A4-329B-611D-BC3BA9614CED}"/>
              </a:ext>
            </a:extLst>
          </p:cNvPr>
          <p:cNvSpPr txBox="1">
            <a:spLocks noGrp="1"/>
          </p:cNvSpPr>
          <p:nvPr>
            <p:ph type="title" idx="4294967295"/>
          </p:nvPr>
        </p:nvSpPr>
        <p:spPr>
          <a:xfrm rot="5400000">
            <a:off x="7619998" y="3073856"/>
            <a:ext cx="6405883" cy="710288"/>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32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t>Picture 20 – JB Priestley</a:t>
            </a:r>
          </a:p>
        </p:txBody>
      </p:sp>
      <p:pic>
        <p:nvPicPr>
          <p:cNvPr id="3" name="Picture 2" descr="A photo of a statue of a man standing on a plinth. He is wearing a suit and tie with a large overcoat flapping around him. And he is holding a cigar. ">
            <a:extLst>
              <a:ext uri="{FF2B5EF4-FFF2-40B4-BE49-F238E27FC236}">
                <a16:creationId xmlns:a16="http://schemas.microsoft.com/office/drawing/2014/main" id="{12D83A62-B38C-948A-4155-E66C238D59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400000">
            <a:off x="2551023" y="-1084297"/>
            <a:ext cx="5243983" cy="9250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D52CC34-8645-163C-122C-7713DE2F30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8068" y="497840"/>
            <a:ext cx="9695135" cy="5956565"/>
          </a:xfrm>
          <a:prstGeom prst="rect">
            <a:avLst/>
          </a:prstGeom>
        </p:spPr>
      </p:pic>
    </p:spTree>
    <p:extLst>
      <p:ext uri="{BB962C8B-B14F-4D97-AF65-F5344CB8AC3E}">
        <p14:creationId xmlns:p14="http://schemas.microsoft.com/office/powerpoint/2010/main" val="1086285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21 – Plaque for Independent </a:t>
            </a:r>
            <a:r>
              <a:rPr lang="en-US" dirty="0" err="1"/>
              <a:t>Labour</a:t>
            </a:r>
            <a:r>
              <a:rPr lang="en-US" dirty="0"/>
              <a:t> Party</a:t>
            </a:r>
          </a:p>
        </p:txBody>
      </p:sp>
      <p:pic>
        <p:nvPicPr>
          <p:cNvPr id="5" name="Picture 2" descr="Photo of a woman wearing a red coat, holding a blue clipboard outside a green and red front door. The right is a plaque. ">
            <a:extLst>
              <a:ext uri="{FF2B5EF4-FFF2-40B4-BE49-F238E27FC236}">
                <a16:creationId xmlns:a16="http://schemas.microsoft.com/office/drawing/2014/main" id="{A0C1AC87-968C-B60D-8B77-1AE038F4856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5400000">
            <a:off x="1038958" y="2411189"/>
            <a:ext cx="5056189" cy="27736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D52CC34-8645-163C-122C-7713DE2F30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6200000">
            <a:off x="857437" y="2156508"/>
            <a:ext cx="5417454" cy="3255265"/>
          </a:xfrm>
          <a:prstGeom prst="rect">
            <a:avLst/>
          </a:prstGeom>
        </p:spPr>
      </p:pic>
      <p:pic>
        <p:nvPicPr>
          <p:cNvPr id="6" name="Picture 2" descr="A photo of a close up of a plaque on a brick wall. ">
            <a:extLst>
              <a:ext uri="{FF2B5EF4-FFF2-40B4-BE49-F238E27FC236}">
                <a16:creationId xmlns:a16="http://schemas.microsoft.com/office/drawing/2014/main" id="{AA06628F-E57E-5DF9-87DD-63CF7EE7BE2C}"/>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rot="5400000">
            <a:off x="4997013" y="2044449"/>
            <a:ext cx="5063095" cy="35002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0A72192-F91D-C9D2-DA33-A44C5DC6E5A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6200000">
            <a:off x="4824564" y="1789380"/>
            <a:ext cx="5417454" cy="3989520"/>
          </a:xfrm>
          <a:prstGeom prst="rect">
            <a:avLst/>
          </a:prstGeom>
        </p:spPr>
      </p:pic>
    </p:spTree>
    <p:extLst>
      <p:ext uri="{BB962C8B-B14F-4D97-AF65-F5344CB8AC3E}">
        <p14:creationId xmlns:p14="http://schemas.microsoft.com/office/powerpoint/2010/main" val="3642484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AA81B9B-C850-B6EA-AD08-2C4F6C9CFB3F}"/>
              </a:ext>
            </a:extLst>
          </p:cNvPr>
          <p:cNvSpPr txBox="1">
            <a:spLocks noGrp="1"/>
          </p:cNvSpPr>
          <p:nvPr>
            <p:ph type="title" idx="4294967295"/>
          </p:nvPr>
        </p:nvSpPr>
        <p:spPr>
          <a:xfrm rot="5400000">
            <a:off x="7619998" y="3073856"/>
            <a:ext cx="6405883" cy="710288"/>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32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t>Picture 22 – Barbara Castle</a:t>
            </a:r>
          </a:p>
        </p:txBody>
      </p:sp>
      <p:pic>
        <p:nvPicPr>
          <p:cNvPr id="3" name="Picture 2" descr="A photo of a woman in profile. She is wearing a buttoned up jacket and a large necklace. ">
            <a:extLst>
              <a:ext uri="{FF2B5EF4-FFF2-40B4-BE49-F238E27FC236}">
                <a16:creationId xmlns:a16="http://schemas.microsoft.com/office/drawing/2014/main" id="{E5B5E862-7903-201D-417C-2CA5226EA5E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5400000">
            <a:off x="2520726" y="-431796"/>
            <a:ext cx="5586737" cy="78824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D52CC34-8645-163C-122C-7713DE2F30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48080" y="305455"/>
            <a:ext cx="8341359" cy="6247090"/>
          </a:xfrm>
          <a:prstGeom prst="rect">
            <a:avLst/>
          </a:prstGeom>
        </p:spPr>
      </p:pic>
    </p:spTree>
    <p:extLst>
      <p:ext uri="{BB962C8B-B14F-4D97-AF65-F5344CB8AC3E}">
        <p14:creationId xmlns:p14="http://schemas.microsoft.com/office/powerpoint/2010/main" val="1367084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23 – Little Germany</a:t>
            </a:r>
          </a:p>
        </p:txBody>
      </p:sp>
      <p:pic>
        <p:nvPicPr>
          <p:cNvPr id="5" name="Picture 4" descr="A photo of a large 5 story building with lots of windows and a grand entrance. ">
            <a:extLst>
              <a:ext uri="{FF2B5EF4-FFF2-40B4-BE49-F238E27FC236}">
                <a16:creationId xmlns:a16="http://schemas.microsoft.com/office/drawing/2014/main" id="{B8CA2D73-7DC5-D32F-E55B-58FFD02F5E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4265" y="1233402"/>
            <a:ext cx="4972207" cy="5101485"/>
          </a:xfrm>
          <a:prstGeom prst="rect">
            <a:avLst/>
          </a:prstGeom>
        </p:spPr>
      </p:pic>
      <p:pic>
        <p:nvPicPr>
          <p:cNvPr id="4" name="Picture 3">
            <a:extLst>
              <a:ext uri="{FF2B5EF4-FFF2-40B4-BE49-F238E27FC236}">
                <a16:creationId xmlns:a16="http://schemas.microsoft.com/office/drawing/2014/main" id="{1D52CC34-8645-163C-122C-7713DE2F30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6200000">
            <a:off x="2480185" y="926338"/>
            <a:ext cx="5518659" cy="5614411"/>
          </a:xfrm>
          <a:prstGeom prst="rect">
            <a:avLst/>
          </a:prstGeom>
        </p:spPr>
      </p:pic>
    </p:spTree>
    <p:extLst>
      <p:ext uri="{BB962C8B-B14F-4D97-AF65-F5344CB8AC3E}">
        <p14:creationId xmlns:p14="http://schemas.microsoft.com/office/powerpoint/2010/main" val="1385720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64289-E9A2-C1A5-993A-15A97A74B965}"/>
              </a:ext>
            </a:extLst>
          </p:cNvPr>
          <p:cNvSpPr>
            <a:spLocks noGrp="1"/>
          </p:cNvSpPr>
          <p:nvPr>
            <p:ph type="title"/>
          </p:nvPr>
        </p:nvSpPr>
        <p:spPr/>
        <p:txBody>
          <a:bodyPr>
            <a:normAutofit/>
          </a:bodyPr>
          <a:lstStyle/>
          <a:p>
            <a:r>
              <a:rPr lang="en-GB" sz="3200" b="1" dirty="0">
                <a:solidFill>
                  <a:srgbClr val="00B0F0"/>
                </a:solidFill>
                <a:latin typeface="Arial" pitchFamily="2"/>
                <a:ea typeface="Microsoft YaHei" pitchFamily="2"/>
                <a:cs typeface="Microsoft YaHei" pitchFamily="2"/>
              </a:rPr>
              <a:t>Scene 1</a:t>
            </a:r>
            <a:endParaRPr lang="en-US" dirty="0"/>
          </a:p>
        </p:txBody>
      </p:sp>
      <p:pic>
        <p:nvPicPr>
          <p:cNvPr id="4" name="Picture 11">
            <a:extLst>
              <a:ext uri="{FF2B5EF4-FFF2-40B4-BE49-F238E27FC236}">
                <a16:creationId xmlns:a16="http://schemas.microsoft.com/office/drawing/2014/main" id="{9F89F2F4-15B5-F451-199E-968E0CEAF94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0839" y="1398297"/>
            <a:ext cx="8429424" cy="4061406"/>
          </a:xfrm>
          <a:prstGeom prst="rect">
            <a:avLst/>
          </a:prstGeom>
        </p:spPr>
      </p:pic>
      <p:sp>
        <p:nvSpPr>
          <p:cNvPr id="3" name="Content Placeholder 2">
            <a:extLst>
              <a:ext uri="{FF2B5EF4-FFF2-40B4-BE49-F238E27FC236}">
                <a16:creationId xmlns:a16="http://schemas.microsoft.com/office/drawing/2014/main" id="{88DCADB2-CDAA-E8DF-1B5B-A2A513FFF1EE}"/>
              </a:ext>
            </a:extLst>
          </p:cNvPr>
          <p:cNvSpPr>
            <a:spLocks noGrp="1"/>
          </p:cNvSpPr>
          <p:nvPr>
            <p:ph idx="1"/>
          </p:nvPr>
        </p:nvSpPr>
        <p:spPr>
          <a:xfrm>
            <a:off x="2549238" y="2251363"/>
            <a:ext cx="6303818" cy="2355273"/>
          </a:xfrm>
        </p:spPr>
        <p:txBody>
          <a:bodyPr/>
          <a:lstStyle/>
          <a:p>
            <a:pPr algn="ctr"/>
            <a:r>
              <a:rPr lang="en-GB" sz="10000" b="1" dirty="0">
                <a:solidFill>
                  <a:schemeClr val="bg1"/>
                </a:solidFill>
                <a:latin typeface="Arial" pitchFamily="2"/>
                <a:ea typeface="Microsoft YaHei" pitchFamily="2"/>
                <a:cs typeface="Microsoft YaHei" pitchFamily="2"/>
              </a:rPr>
              <a:t>City Hall </a:t>
            </a:r>
          </a:p>
        </p:txBody>
      </p:sp>
    </p:spTree>
    <p:extLst>
      <p:ext uri="{BB962C8B-B14F-4D97-AF65-F5344CB8AC3E}">
        <p14:creationId xmlns:p14="http://schemas.microsoft.com/office/powerpoint/2010/main" val="1033368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64289-E9A2-C1A5-993A-15A97A74B965}"/>
              </a:ext>
            </a:extLst>
          </p:cNvPr>
          <p:cNvSpPr>
            <a:spLocks noGrp="1"/>
          </p:cNvSpPr>
          <p:nvPr>
            <p:ph type="title"/>
          </p:nvPr>
        </p:nvSpPr>
        <p:spPr/>
        <p:txBody>
          <a:bodyPr>
            <a:normAutofit/>
          </a:bodyPr>
          <a:lstStyle/>
          <a:p>
            <a:r>
              <a:rPr lang="en-GB" sz="3200" b="1" dirty="0">
                <a:solidFill>
                  <a:srgbClr val="00B0F0"/>
                </a:solidFill>
                <a:latin typeface="Arial" pitchFamily="2"/>
                <a:ea typeface="Microsoft YaHei" pitchFamily="2"/>
                <a:cs typeface="Microsoft YaHei" pitchFamily="2"/>
              </a:rPr>
              <a:t>Scene 5</a:t>
            </a:r>
            <a:endParaRPr lang="en-US" dirty="0"/>
          </a:p>
        </p:txBody>
      </p:sp>
      <p:pic>
        <p:nvPicPr>
          <p:cNvPr id="4" name="Picture 11">
            <a:extLst>
              <a:ext uri="{FF2B5EF4-FFF2-40B4-BE49-F238E27FC236}">
                <a16:creationId xmlns:a16="http://schemas.microsoft.com/office/drawing/2014/main" id="{9F89F2F4-15B5-F451-199E-968E0CEAF94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0839" y="1398297"/>
            <a:ext cx="8429424" cy="4061406"/>
          </a:xfrm>
          <a:prstGeom prst="rect">
            <a:avLst/>
          </a:prstGeom>
        </p:spPr>
      </p:pic>
      <p:sp>
        <p:nvSpPr>
          <p:cNvPr id="3" name="Content Placeholder 2">
            <a:extLst>
              <a:ext uri="{FF2B5EF4-FFF2-40B4-BE49-F238E27FC236}">
                <a16:creationId xmlns:a16="http://schemas.microsoft.com/office/drawing/2014/main" id="{88DCADB2-CDAA-E8DF-1B5B-A2A513FFF1EE}"/>
              </a:ext>
            </a:extLst>
          </p:cNvPr>
          <p:cNvSpPr>
            <a:spLocks noGrp="1"/>
          </p:cNvSpPr>
          <p:nvPr>
            <p:ph idx="1"/>
          </p:nvPr>
        </p:nvSpPr>
        <p:spPr>
          <a:xfrm>
            <a:off x="1479494" y="2139695"/>
            <a:ext cx="8429423" cy="3063975"/>
          </a:xfrm>
        </p:spPr>
        <p:txBody>
          <a:bodyPr/>
          <a:lstStyle/>
          <a:p>
            <a:pPr algn="ctr"/>
            <a:r>
              <a:rPr lang="en-GB" sz="8000" b="1" dirty="0">
                <a:solidFill>
                  <a:schemeClr val="bg1"/>
                </a:solidFill>
                <a:latin typeface="Arial" pitchFamily="2"/>
                <a:ea typeface="Microsoft YaHei" pitchFamily="2"/>
                <a:cs typeface="Microsoft YaHei" pitchFamily="2"/>
              </a:rPr>
              <a:t>Wool Exchange and Salts Mill</a:t>
            </a:r>
          </a:p>
        </p:txBody>
      </p:sp>
    </p:spTree>
    <p:extLst>
      <p:ext uri="{BB962C8B-B14F-4D97-AF65-F5344CB8AC3E}">
        <p14:creationId xmlns:p14="http://schemas.microsoft.com/office/powerpoint/2010/main" val="39421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0F5BDC6-B00F-FD55-6F42-70FD520CBB96}"/>
              </a:ext>
            </a:extLst>
          </p:cNvPr>
          <p:cNvSpPr txBox="1">
            <a:spLocks noGrp="1"/>
          </p:cNvSpPr>
          <p:nvPr>
            <p:ph type="title" idx="4294967295"/>
          </p:nvPr>
        </p:nvSpPr>
        <p:spPr>
          <a:xfrm rot="5400000">
            <a:off x="7619998" y="3073856"/>
            <a:ext cx="6405883" cy="710288"/>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32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t>Picture 24 – The Wool Exchange</a:t>
            </a:r>
          </a:p>
        </p:txBody>
      </p:sp>
      <p:pic>
        <p:nvPicPr>
          <p:cNvPr id="3" name="Picture 2" descr="Black and white photo of church like building with a clock tower. ">
            <a:extLst>
              <a:ext uri="{FF2B5EF4-FFF2-40B4-BE49-F238E27FC236}">
                <a16:creationId xmlns:a16="http://schemas.microsoft.com/office/drawing/2014/main" id="{E9DEFE80-7071-2912-1A66-06ED1F55E15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2464591" y="65595"/>
            <a:ext cx="5636348" cy="6871953"/>
          </a:xfrm>
          <a:prstGeom prst="rect">
            <a:avLst/>
          </a:prstGeom>
        </p:spPr>
      </p:pic>
      <p:pic>
        <p:nvPicPr>
          <p:cNvPr id="4" name="Picture 3">
            <a:extLst>
              <a:ext uri="{FF2B5EF4-FFF2-40B4-BE49-F238E27FC236}">
                <a16:creationId xmlns:a16="http://schemas.microsoft.com/office/drawing/2014/main" id="{1D52CC34-8645-163C-122C-7713DE2F30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625600" y="361847"/>
            <a:ext cx="7345679" cy="6134305"/>
          </a:xfrm>
          <a:prstGeom prst="rect">
            <a:avLst/>
          </a:prstGeom>
        </p:spPr>
      </p:pic>
    </p:spTree>
    <p:extLst>
      <p:ext uri="{BB962C8B-B14F-4D97-AF65-F5344CB8AC3E}">
        <p14:creationId xmlns:p14="http://schemas.microsoft.com/office/powerpoint/2010/main" val="430971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25 – Titus Salt</a:t>
            </a:r>
          </a:p>
        </p:txBody>
      </p:sp>
      <p:pic>
        <p:nvPicPr>
          <p:cNvPr id="6" name="Picture 5" descr="Close up photo of a statue of a man with a big beard, wearing a waistcoat suit and overcoat. ">
            <a:extLst>
              <a:ext uri="{FF2B5EF4-FFF2-40B4-BE49-F238E27FC236}">
                <a16:creationId xmlns:a16="http://schemas.microsoft.com/office/drawing/2014/main" id="{3561D2ED-C24D-5C84-F3AF-7AB68D09AF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02076" y="1289090"/>
            <a:ext cx="2618889" cy="4779451"/>
          </a:xfrm>
          <a:prstGeom prst="rect">
            <a:avLst/>
          </a:prstGeom>
        </p:spPr>
      </p:pic>
      <p:pic>
        <p:nvPicPr>
          <p:cNvPr id="4" name="Picture 3">
            <a:extLst>
              <a:ext uri="{FF2B5EF4-FFF2-40B4-BE49-F238E27FC236}">
                <a16:creationId xmlns:a16="http://schemas.microsoft.com/office/drawing/2014/main" id="{1D52CC34-8645-163C-122C-7713DE2F30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6200000">
            <a:off x="192387" y="2126612"/>
            <a:ext cx="5046770" cy="3054097"/>
          </a:xfrm>
          <a:prstGeom prst="rect">
            <a:avLst/>
          </a:prstGeom>
        </p:spPr>
      </p:pic>
      <p:pic>
        <p:nvPicPr>
          <p:cNvPr id="5" name="Picture 4" descr="Black and white photo of a statue of a man with a big beard, wearing a waistcoat suit and overcoat, standing on a plinth. ">
            <a:extLst>
              <a:ext uri="{FF2B5EF4-FFF2-40B4-BE49-F238E27FC236}">
                <a16:creationId xmlns:a16="http://schemas.microsoft.com/office/drawing/2014/main" id="{3B83F08B-B708-AA50-57BE-0245045A8D9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62234" y="1298367"/>
            <a:ext cx="5284906" cy="4823817"/>
          </a:xfrm>
          <a:prstGeom prst="rect">
            <a:avLst/>
          </a:prstGeom>
        </p:spPr>
      </p:pic>
      <p:pic>
        <p:nvPicPr>
          <p:cNvPr id="7" name="Picture 6">
            <a:extLst>
              <a:ext uri="{FF2B5EF4-FFF2-40B4-BE49-F238E27FC236}">
                <a16:creationId xmlns:a16="http://schemas.microsoft.com/office/drawing/2014/main" id="{858BAB71-16AF-B894-D6FC-1DDAF89BAF1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6200000">
            <a:off x="4884506" y="747115"/>
            <a:ext cx="5046770" cy="5813090"/>
          </a:xfrm>
          <a:prstGeom prst="rect">
            <a:avLst/>
          </a:prstGeom>
        </p:spPr>
      </p:pic>
    </p:spTree>
    <p:extLst>
      <p:ext uri="{BB962C8B-B14F-4D97-AF65-F5344CB8AC3E}">
        <p14:creationId xmlns:p14="http://schemas.microsoft.com/office/powerpoint/2010/main" val="5355876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26 – Samuel Lister</a:t>
            </a:r>
          </a:p>
        </p:txBody>
      </p:sp>
      <p:pic>
        <p:nvPicPr>
          <p:cNvPr id="3" name="Picture 2" descr="Photo of a statue in a park of a man with a big beard standing on a plinth. ">
            <a:extLst>
              <a:ext uri="{FF2B5EF4-FFF2-40B4-BE49-F238E27FC236}">
                <a16:creationId xmlns:a16="http://schemas.microsoft.com/office/drawing/2014/main" id="{7724E92A-054B-0938-79D5-287491442D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86696" y="1289090"/>
            <a:ext cx="4249177" cy="4786291"/>
          </a:xfrm>
          <a:prstGeom prst="rect">
            <a:avLst/>
          </a:prstGeom>
        </p:spPr>
      </p:pic>
      <p:pic>
        <p:nvPicPr>
          <p:cNvPr id="4" name="Picture 3">
            <a:extLst>
              <a:ext uri="{FF2B5EF4-FFF2-40B4-BE49-F238E27FC236}">
                <a16:creationId xmlns:a16="http://schemas.microsoft.com/office/drawing/2014/main" id="{1D52CC34-8645-163C-122C-7713DE2F30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6200000">
            <a:off x="850756" y="1332226"/>
            <a:ext cx="5046771" cy="4700017"/>
          </a:xfrm>
          <a:prstGeom prst="rect">
            <a:avLst/>
          </a:prstGeom>
        </p:spPr>
      </p:pic>
      <p:pic>
        <p:nvPicPr>
          <p:cNvPr id="8" name="Picture 7" descr="Close up photo of a statue in a park of a man with a big beard standing on a plinth. ">
            <a:extLst>
              <a:ext uri="{FF2B5EF4-FFF2-40B4-BE49-F238E27FC236}">
                <a16:creationId xmlns:a16="http://schemas.microsoft.com/office/drawing/2014/main" id="{6266C0D9-E4C9-3E43-F9FF-C30A654CC7B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99839" y="1289090"/>
            <a:ext cx="3289465" cy="4797731"/>
          </a:xfrm>
          <a:prstGeom prst="rect">
            <a:avLst/>
          </a:prstGeom>
        </p:spPr>
      </p:pic>
      <p:pic>
        <p:nvPicPr>
          <p:cNvPr id="7" name="Picture 6">
            <a:extLst>
              <a:ext uri="{FF2B5EF4-FFF2-40B4-BE49-F238E27FC236}">
                <a16:creationId xmlns:a16="http://schemas.microsoft.com/office/drawing/2014/main" id="{858BAB71-16AF-B894-D6FC-1DDAF89BAF1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6200000">
            <a:off x="5651351" y="1816859"/>
            <a:ext cx="5046770" cy="3730752"/>
          </a:xfrm>
          <a:prstGeom prst="rect">
            <a:avLst/>
          </a:prstGeom>
        </p:spPr>
      </p:pic>
    </p:spTree>
    <p:extLst>
      <p:ext uri="{BB962C8B-B14F-4D97-AF65-F5344CB8AC3E}">
        <p14:creationId xmlns:p14="http://schemas.microsoft.com/office/powerpoint/2010/main" val="4015098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27 – </a:t>
            </a:r>
            <a:r>
              <a:rPr lang="en-US" dirty="0" err="1"/>
              <a:t>Saltaire</a:t>
            </a:r>
            <a:endParaRPr lang="en-US" dirty="0"/>
          </a:p>
        </p:txBody>
      </p:sp>
      <p:pic>
        <p:nvPicPr>
          <p:cNvPr id="5" name="Picture 4" descr="A photo of a large, long building with loads of windows, 4 floors and 2 towers in the centre. There is what looks like allotments and grass in front. On the far right is a massive tall chimney structure. ">
            <a:extLst>
              <a:ext uri="{FF2B5EF4-FFF2-40B4-BE49-F238E27FC236}">
                <a16:creationId xmlns:a16="http://schemas.microsoft.com/office/drawing/2014/main" id="{5595A59F-7F3D-DDAE-0644-BF249078F6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57517" y="1722120"/>
            <a:ext cx="8595951" cy="4136065"/>
          </a:xfrm>
          <a:prstGeom prst="rect">
            <a:avLst/>
          </a:prstGeom>
        </p:spPr>
      </p:pic>
      <p:pic>
        <p:nvPicPr>
          <p:cNvPr id="6" name="Picture 5">
            <a:extLst>
              <a:ext uri="{FF2B5EF4-FFF2-40B4-BE49-F238E27FC236}">
                <a16:creationId xmlns:a16="http://schemas.microsoft.com/office/drawing/2014/main" id="{947E2D1F-E72B-B2A9-703A-A9130A0C05B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72391" y="1566426"/>
            <a:ext cx="9262091" cy="4541765"/>
          </a:xfrm>
          <a:prstGeom prst="rect">
            <a:avLst/>
          </a:prstGeom>
        </p:spPr>
      </p:pic>
    </p:spTree>
    <p:extLst>
      <p:ext uri="{BB962C8B-B14F-4D97-AF65-F5344CB8AC3E}">
        <p14:creationId xmlns:p14="http://schemas.microsoft.com/office/powerpoint/2010/main" val="40124198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28 – Modern Map of </a:t>
            </a:r>
            <a:r>
              <a:rPr lang="en-US" dirty="0" err="1"/>
              <a:t>Saltaire</a:t>
            </a:r>
            <a:endParaRPr lang="en-US" dirty="0"/>
          </a:p>
        </p:txBody>
      </p:sp>
      <p:pic>
        <p:nvPicPr>
          <p:cNvPr id="6" name="Picture 5">
            <a:extLst>
              <a:ext uri="{FF2B5EF4-FFF2-40B4-BE49-F238E27FC236}">
                <a16:creationId xmlns:a16="http://schemas.microsoft.com/office/drawing/2014/main" id="{947E2D1F-E72B-B2A9-703A-A9130A0C05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72323" y="1258794"/>
            <a:ext cx="6525374" cy="5274025"/>
          </a:xfrm>
          <a:prstGeom prst="rect">
            <a:avLst/>
          </a:prstGeom>
        </p:spPr>
      </p:pic>
      <p:pic>
        <p:nvPicPr>
          <p:cNvPr id="3" name="Picture 2" descr="A modern ordnance survey map of an urban area. There is a river at the top of the map, a few main road and lots of blocks representing buildings. . ">
            <a:extLst>
              <a:ext uri="{FF2B5EF4-FFF2-40B4-BE49-F238E27FC236}">
                <a16:creationId xmlns:a16="http://schemas.microsoft.com/office/drawing/2014/main" id="{63DF3E2F-462D-461B-6F7C-5EFB8AF553E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650590" y="1568560"/>
            <a:ext cx="6059111" cy="4654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196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29 – Jonathan Silver</a:t>
            </a:r>
          </a:p>
        </p:txBody>
      </p:sp>
      <p:pic>
        <p:nvPicPr>
          <p:cNvPr id="4" name="Picture 3" descr="A black and white faded photo of two men. One is an old man with a very long beard dressed in a suit with a waistcoat and to his right is a modern man wearing a leather jacket. In the background is a big empty warehouse room. ">
            <a:extLst>
              <a:ext uri="{FF2B5EF4-FFF2-40B4-BE49-F238E27FC236}">
                <a16:creationId xmlns:a16="http://schemas.microsoft.com/office/drawing/2014/main" id="{AE32759D-FA58-FBB0-504E-7DF471A9AB05}"/>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766332" y="1430588"/>
            <a:ext cx="5937356" cy="4930436"/>
          </a:xfrm>
          <a:prstGeom prst="rect">
            <a:avLst/>
          </a:prstGeom>
        </p:spPr>
      </p:pic>
      <p:pic>
        <p:nvPicPr>
          <p:cNvPr id="6" name="Picture 5">
            <a:extLst>
              <a:ext uri="{FF2B5EF4-FFF2-40B4-BE49-F238E27FC236}">
                <a16:creationId xmlns:a16="http://schemas.microsoft.com/office/drawing/2014/main" id="{947E2D1F-E72B-B2A9-703A-A9130A0C05B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72323" y="1258794"/>
            <a:ext cx="6525374" cy="5274025"/>
          </a:xfrm>
          <a:prstGeom prst="rect">
            <a:avLst/>
          </a:prstGeom>
        </p:spPr>
      </p:pic>
    </p:spTree>
    <p:extLst>
      <p:ext uri="{BB962C8B-B14F-4D97-AF65-F5344CB8AC3E}">
        <p14:creationId xmlns:p14="http://schemas.microsoft.com/office/powerpoint/2010/main" val="3801615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64289-E9A2-C1A5-993A-15A97A74B965}"/>
              </a:ext>
            </a:extLst>
          </p:cNvPr>
          <p:cNvSpPr>
            <a:spLocks noGrp="1"/>
          </p:cNvSpPr>
          <p:nvPr>
            <p:ph type="title"/>
          </p:nvPr>
        </p:nvSpPr>
        <p:spPr/>
        <p:txBody>
          <a:bodyPr>
            <a:normAutofit/>
          </a:bodyPr>
          <a:lstStyle/>
          <a:p>
            <a:r>
              <a:rPr lang="en-GB" sz="3200" b="1" dirty="0">
                <a:solidFill>
                  <a:srgbClr val="00B0F0"/>
                </a:solidFill>
                <a:latin typeface="Arial" pitchFamily="2"/>
                <a:ea typeface="Microsoft YaHei" pitchFamily="2"/>
                <a:cs typeface="Microsoft YaHei" pitchFamily="2"/>
              </a:rPr>
              <a:t>Scene 6</a:t>
            </a:r>
            <a:endParaRPr lang="en-US" dirty="0"/>
          </a:p>
        </p:txBody>
      </p:sp>
      <p:pic>
        <p:nvPicPr>
          <p:cNvPr id="4" name="Picture 11">
            <a:extLst>
              <a:ext uri="{FF2B5EF4-FFF2-40B4-BE49-F238E27FC236}">
                <a16:creationId xmlns:a16="http://schemas.microsoft.com/office/drawing/2014/main" id="{9F89F2F4-15B5-F451-199E-968E0CEAF94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0839" y="1398297"/>
            <a:ext cx="8429424" cy="4061406"/>
          </a:xfrm>
          <a:prstGeom prst="rect">
            <a:avLst/>
          </a:prstGeom>
        </p:spPr>
      </p:pic>
      <p:sp>
        <p:nvSpPr>
          <p:cNvPr id="3" name="Content Placeholder 2">
            <a:extLst>
              <a:ext uri="{FF2B5EF4-FFF2-40B4-BE49-F238E27FC236}">
                <a16:creationId xmlns:a16="http://schemas.microsoft.com/office/drawing/2014/main" id="{88DCADB2-CDAA-E8DF-1B5B-A2A513FFF1EE}"/>
              </a:ext>
            </a:extLst>
          </p:cNvPr>
          <p:cNvSpPr>
            <a:spLocks noGrp="1"/>
          </p:cNvSpPr>
          <p:nvPr>
            <p:ph idx="1"/>
          </p:nvPr>
        </p:nvSpPr>
        <p:spPr>
          <a:xfrm>
            <a:off x="1479494" y="1572769"/>
            <a:ext cx="8429423" cy="3630902"/>
          </a:xfrm>
        </p:spPr>
        <p:txBody>
          <a:bodyPr/>
          <a:lstStyle/>
          <a:p>
            <a:pPr algn="ctr"/>
            <a:r>
              <a:rPr lang="en-GB" sz="8000" b="1" dirty="0">
                <a:solidFill>
                  <a:schemeClr val="bg1"/>
                </a:solidFill>
                <a:latin typeface="Arial" pitchFamily="2"/>
                <a:ea typeface="Microsoft YaHei" pitchFamily="2"/>
                <a:cs typeface="Microsoft YaHei" pitchFamily="2"/>
              </a:rPr>
              <a:t>Manningham Lane and Drummond Mill</a:t>
            </a:r>
          </a:p>
        </p:txBody>
      </p:sp>
    </p:spTree>
    <p:extLst>
      <p:ext uri="{BB962C8B-B14F-4D97-AF65-F5344CB8AC3E}">
        <p14:creationId xmlns:p14="http://schemas.microsoft.com/office/powerpoint/2010/main" val="34154316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30 – Drummond Mill</a:t>
            </a:r>
          </a:p>
        </p:txBody>
      </p:sp>
      <p:pic>
        <p:nvPicPr>
          <p:cNvPr id="3" name="Picture 2" descr="A photo of a large building with 6 floors and lots of windows. There is a red lorry parked in front and some wasteland. ">
            <a:extLst>
              <a:ext uri="{FF2B5EF4-FFF2-40B4-BE49-F238E27FC236}">
                <a16:creationId xmlns:a16="http://schemas.microsoft.com/office/drawing/2014/main" id="{CF740C85-FC46-A040-8F30-E30F73CCAF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82080" y="1292724"/>
            <a:ext cx="8918369" cy="4862574"/>
          </a:xfrm>
          <a:prstGeom prst="rect">
            <a:avLst/>
          </a:prstGeom>
        </p:spPr>
      </p:pic>
      <p:pic>
        <p:nvPicPr>
          <p:cNvPr id="6" name="Picture 5">
            <a:extLst>
              <a:ext uri="{FF2B5EF4-FFF2-40B4-BE49-F238E27FC236}">
                <a16:creationId xmlns:a16="http://schemas.microsoft.com/office/drawing/2014/main" id="{947E2D1F-E72B-B2A9-703A-A9130A0C05B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2370" y="1086998"/>
            <a:ext cx="9338637" cy="5274025"/>
          </a:xfrm>
          <a:prstGeom prst="rect">
            <a:avLst/>
          </a:prstGeom>
        </p:spPr>
      </p:pic>
    </p:spTree>
    <p:extLst>
      <p:ext uri="{BB962C8B-B14F-4D97-AF65-F5344CB8AC3E}">
        <p14:creationId xmlns:p14="http://schemas.microsoft.com/office/powerpoint/2010/main" val="141718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31 – Drummond Mill</a:t>
            </a:r>
          </a:p>
        </p:txBody>
      </p:sp>
      <p:pic>
        <p:nvPicPr>
          <p:cNvPr id="4" name="Picture 3" descr="A photo showing a massive fire at a mill building. There are yellow and orange flames with thick grey smoke covering the sky.">
            <a:extLst>
              <a:ext uri="{FF2B5EF4-FFF2-40B4-BE49-F238E27FC236}">
                <a16:creationId xmlns:a16="http://schemas.microsoft.com/office/drawing/2014/main" id="{D8A76362-9C4B-E723-830D-546189606F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67572" y="1255777"/>
            <a:ext cx="8657112" cy="5093662"/>
          </a:xfrm>
          <a:prstGeom prst="rect">
            <a:avLst/>
          </a:prstGeom>
        </p:spPr>
      </p:pic>
      <p:pic>
        <p:nvPicPr>
          <p:cNvPr id="6" name="Picture 5">
            <a:extLst>
              <a:ext uri="{FF2B5EF4-FFF2-40B4-BE49-F238E27FC236}">
                <a16:creationId xmlns:a16="http://schemas.microsoft.com/office/drawing/2014/main" id="{947E2D1F-E72B-B2A9-703A-A9130A0C05B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86175" y="1075414"/>
            <a:ext cx="9055106" cy="5417460"/>
          </a:xfrm>
          <a:prstGeom prst="rect">
            <a:avLst/>
          </a:prstGeom>
        </p:spPr>
      </p:pic>
    </p:spTree>
    <p:extLst>
      <p:ext uri="{BB962C8B-B14F-4D97-AF65-F5344CB8AC3E}">
        <p14:creationId xmlns:p14="http://schemas.microsoft.com/office/powerpoint/2010/main" val="3778564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1 – City Hall, Bradford</a:t>
            </a:r>
          </a:p>
        </p:txBody>
      </p:sp>
      <p:pic>
        <p:nvPicPr>
          <p:cNvPr id="4" name="Picture 3" descr="A sepia photo of a large building with lots of arches windows. There is also a tall clock tower in the centre of the building above the main entrance. ">
            <a:extLst>
              <a:ext uri="{FF2B5EF4-FFF2-40B4-BE49-F238E27FC236}">
                <a16:creationId xmlns:a16="http://schemas.microsoft.com/office/drawing/2014/main" id="{9FE97654-A6DB-4649-F97C-FAFBB2DCA6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50948" y="1402327"/>
            <a:ext cx="6419052" cy="4889699"/>
          </a:xfrm>
          <a:prstGeom prst="rect">
            <a:avLst/>
          </a:prstGeom>
        </p:spPr>
      </p:pic>
      <p:pic>
        <p:nvPicPr>
          <p:cNvPr id="5" name="Picture 4">
            <a:extLst>
              <a:ext uri="{FF2B5EF4-FFF2-40B4-BE49-F238E27FC236}">
                <a16:creationId xmlns:a16="http://schemas.microsoft.com/office/drawing/2014/main" id="{BB9A4F06-AC60-32CB-650B-BF05E70B174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59508" y="1263602"/>
            <a:ext cx="6733752" cy="5167148"/>
          </a:xfrm>
          <a:prstGeom prst="rect">
            <a:avLst/>
          </a:prstGeom>
        </p:spPr>
      </p:pic>
    </p:spTree>
    <p:extLst>
      <p:ext uri="{BB962C8B-B14F-4D97-AF65-F5344CB8AC3E}">
        <p14:creationId xmlns:p14="http://schemas.microsoft.com/office/powerpoint/2010/main" val="42734587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64289-E9A2-C1A5-993A-15A97A74B965}"/>
              </a:ext>
            </a:extLst>
          </p:cNvPr>
          <p:cNvSpPr>
            <a:spLocks noGrp="1"/>
          </p:cNvSpPr>
          <p:nvPr>
            <p:ph type="title"/>
          </p:nvPr>
        </p:nvSpPr>
        <p:spPr/>
        <p:txBody>
          <a:bodyPr>
            <a:normAutofit/>
          </a:bodyPr>
          <a:lstStyle/>
          <a:p>
            <a:r>
              <a:rPr lang="en-GB" sz="3200" b="1" dirty="0">
                <a:solidFill>
                  <a:srgbClr val="00B0F0"/>
                </a:solidFill>
                <a:latin typeface="Arial" pitchFamily="2"/>
                <a:ea typeface="Microsoft YaHei" pitchFamily="2"/>
                <a:cs typeface="Microsoft YaHei" pitchFamily="2"/>
              </a:rPr>
              <a:t>Scene 7</a:t>
            </a:r>
            <a:endParaRPr lang="en-US" dirty="0"/>
          </a:p>
        </p:txBody>
      </p:sp>
      <p:pic>
        <p:nvPicPr>
          <p:cNvPr id="4" name="Picture 11">
            <a:extLst>
              <a:ext uri="{FF2B5EF4-FFF2-40B4-BE49-F238E27FC236}">
                <a16:creationId xmlns:a16="http://schemas.microsoft.com/office/drawing/2014/main" id="{9F89F2F4-15B5-F451-199E-968E0CEAF94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0839" y="1398297"/>
            <a:ext cx="8429424" cy="4061406"/>
          </a:xfrm>
          <a:prstGeom prst="rect">
            <a:avLst/>
          </a:prstGeom>
        </p:spPr>
      </p:pic>
      <p:sp>
        <p:nvSpPr>
          <p:cNvPr id="3" name="Content Placeholder 2">
            <a:extLst>
              <a:ext uri="{FF2B5EF4-FFF2-40B4-BE49-F238E27FC236}">
                <a16:creationId xmlns:a16="http://schemas.microsoft.com/office/drawing/2014/main" id="{88DCADB2-CDAA-E8DF-1B5B-A2A513FFF1EE}"/>
              </a:ext>
            </a:extLst>
          </p:cNvPr>
          <p:cNvSpPr>
            <a:spLocks noGrp="1"/>
          </p:cNvSpPr>
          <p:nvPr>
            <p:ph idx="1"/>
          </p:nvPr>
        </p:nvSpPr>
        <p:spPr>
          <a:xfrm>
            <a:off x="1479494" y="2267711"/>
            <a:ext cx="8429423" cy="2935959"/>
          </a:xfrm>
        </p:spPr>
        <p:txBody>
          <a:bodyPr/>
          <a:lstStyle/>
          <a:p>
            <a:pPr algn="ctr"/>
            <a:r>
              <a:rPr lang="en-GB" sz="12000" b="1" dirty="0">
                <a:solidFill>
                  <a:schemeClr val="bg1"/>
                </a:solidFill>
                <a:latin typeface="Arial" pitchFamily="2"/>
                <a:ea typeface="Microsoft YaHei" pitchFamily="2"/>
                <a:cs typeface="Microsoft YaHei" pitchFamily="2"/>
              </a:rPr>
              <a:t>Sport</a:t>
            </a:r>
          </a:p>
        </p:txBody>
      </p:sp>
    </p:spTree>
    <p:extLst>
      <p:ext uri="{BB962C8B-B14F-4D97-AF65-F5344CB8AC3E}">
        <p14:creationId xmlns:p14="http://schemas.microsoft.com/office/powerpoint/2010/main" val="7434506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32 – Valley Parade</a:t>
            </a:r>
          </a:p>
        </p:txBody>
      </p:sp>
      <p:pic>
        <p:nvPicPr>
          <p:cNvPr id="3" name="Picture 2" descr="A photo of a football pitch and stadium. There is a goal/net, a few players on the field and a few people in the stands.">
            <a:extLst>
              <a:ext uri="{FF2B5EF4-FFF2-40B4-BE49-F238E27FC236}">
                <a16:creationId xmlns:a16="http://schemas.microsoft.com/office/drawing/2014/main" id="{93AFA666-1E16-6CA1-8A1D-79454AF56FA3}"/>
              </a:ext>
            </a:extLst>
          </p:cNvPr>
          <p:cNvPicPr>
            <a:picLocks noChangeAspect="1"/>
          </p:cNvPicPr>
          <p:nvPr/>
        </p:nvPicPr>
        <p:blipFill>
          <a:blip r:embed="rId3">
            <a:lum/>
            <a:alphaModFix/>
          </a:blip>
          <a:srcRect/>
          <a:stretch>
            <a:fillRect/>
          </a:stretch>
        </p:blipFill>
        <p:spPr>
          <a:xfrm>
            <a:off x="1833527" y="1252813"/>
            <a:ext cx="8043932" cy="5062662"/>
          </a:xfrm>
          <a:prstGeom prst="rect">
            <a:avLst/>
          </a:prstGeom>
          <a:noFill/>
          <a:ln>
            <a:noFill/>
          </a:ln>
        </p:spPr>
      </p:pic>
      <p:pic>
        <p:nvPicPr>
          <p:cNvPr id="6" name="Picture 5">
            <a:extLst>
              <a:ext uri="{FF2B5EF4-FFF2-40B4-BE49-F238E27FC236}">
                <a16:creationId xmlns:a16="http://schemas.microsoft.com/office/drawing/2014/main" id="{947E2D1F-E72B-B2A9-703A-A9130A0C05B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664209" y="1121219"/>
            <a:ext cx="8485632" cy="5417460"/>
          </a:xfrm>
          <a:prstGeom prst="rect">
            <a:avLst/>
          </a:prstGeom>
        </p:spPr>
      </p:pic>
    </p:spTree>
    <p:extLst>
      <p:ext uri="{BB962C8B-B14F-4D97-AF65-F5344CB8AC3E}">
        <p14:creationId xmlns:p14="http://schemas.microsoft.com/office/powerpoint/2010/main" val="37844318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33 – Bradford Park Avenue</a:t>
            </a:r>
          </a:p>
        </p:txBody>
      </p:sp>
      <p:pic>
        <p:nvPicPr>
          <p:cNvPr id="4" name="Picture 3" descr="A black and white drawing of an old fashioned football pitch with players. ">
            <a:extLst>
              <a:ext uri="{FF2B5EF4-FFF2-40B4-BE49-F238E27FC236}">
                <a16:creationId xmlns:a16="http://schemas.microsoft.com/office/drawing/2014/main" id="{51A347D8-C8BB-8935-A676-DE51FCCE2360}"/>
              </a:ext>
            </a:extLst>
          </p:cNvPr>
          <p:cNvPicPr>
            <a:picLocks noChangeAspect="1"/>
          </p:cNvPicPr>
          <p:nvPr/>
        </p:nvPicPr>
        <p:blipFill>
          <a:blip r:embed="rId3">
            <a:lum/>
            <a:alphaModFix/>
          </a:blip>
          <a:srcRect/>
          <a:stretch>
            <a:fillRect/>
          </a:stretch>
        </p:blipFill>
        <p:spPr>
          <a:xfrm>
            <a:off x="2372532" y="1233095"/>
            <a:ext cx="7446935" cy="5259779"/>
          </a:xfrm>
          <a:prstGeom prst="rect">
            <a:avLst/>
          </a:prstGeom>
          <a:noFill/>
          <a:ln>
            <a:noFill/>
          </a:ln>
        </p:spPr>
      </p:pic>
      <p:pic>
        <p:nvPicPr>
          <p:cNvPr id="6" name="Picture 5">
            <a:extLst>
              <a:ext uri="{FF2B5EF4-FFF2-40B4-BE49-F238E27FC236}">
                <a16:creationId xmlns:a16="http://schemas.microsoft.com/office/drawing/2014/main" id="{947E2D1F-E72B-B2A9-703A-A9130A0C05B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06625" y="1020550"/>
            <a:ext cx="7112842" cy="5575141"/>
          </a:xfrm>
          <a:prstGeom prst="rect">
            <a:avLst/>
          </a:prstGeom>
        </p:spPr>
      </p:pic>
    </p:spTree>
    <p:extLst>
      <p:ext uri="{BB962C8B-B14F-4D97-AF65-F5344CB8AC3E}">
        <p14:creationId xmlns:p14="http://schemas.microsoft.com/office/powerpoint/2010/main" val="7928820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34 – Manningham FC (Rugby Football)</a:t>
            </a:r>
          </a:p>
        </p:txBody>
      </p:sp>
      <p:pic>
        <p:nvPicPr>
          <p:cNvPr id="3" name="Picture 2" descr="A picture of a shield. There is a picture of a man being tackled by another man in a rugby game. And a close up face of another man with the words 'Manningham' on a red background. ">
            <a:extLst>
              <a:ext uri="{FF2B5EF4-FFF2-40B4-BE49-F238E27FC236}">
                <a16:creationId xmlns:a16="http://schemas.microsoft.com/office/drawing/2014/main" id="{72C584ED-716E-C02D-BE75-6968F3CDA867}"/>
              </a:ext>
            </a:extLst>
          </p:cNvPr>
          <p:cNvPicPr>
            <a:picLocks noChangeAspect="1"/>
          </p:cNvPicPr>
          <p:nvPr/>
        </p:nvPicPr>
        <p:blipFill rotWithShape="1">
          <a:blip r:embed="rId3" cstate="print">
            <a:lum/>
            <a:alphaModFix/>
            <a:extLst>
              <a:ext uri="{28A0092B-C50C-407E-A947-70E740481C1C}">
                <a14:useLocalDpi xmlns:a14="http://schemas.microsoft.com/office/drawing/2010/main"/>
              </a:ext>
            </a:extLst>
          </a:blip>
          <a:srcRect b="2231"/>
          <a:stretch/>
        </p:blipFill>
        <p:spPr>
          <a:xfrm>
            <a:off x="3300390" y="1215389"/>
            <a:ext cx="4104994" cy="5277485"/>
          </a:xfrm>
          <a:prstGeom prst="rect">
            <a:avLst/>
          </a:prstGeom>
          <a:noFill/>
          <a:ln>
            <a:noFill/>
          </a:ln>
        </p:spPr>
      </p:pic>
    </p:spTree>
    <p:extLst>
      <p:ext uri="{BB962C8B-B14F-4D97-AF65-F5344CB8AC3E}">
        <p14:creationId xmlns:p14="http://schemas.microsoft.com/office/powerpoint/2010/main" val="42012843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35 – Bradford City 1903/04</a:t>
            </a:r>
          </a:p>
        </p:txBody>
      </p:sp>
      <p:pic>
        <p:nvPicPr>
          <p:cNvPr id="3" name="Picture 2" descr="A black and white photo of a football team. There are three rows with 3 men sitting down on the front row. Six men behind sitting or squatting and 7 men standing at the back. Two of them are wearing suits so are probably managers. The football is front and centre. ">
            <a:extLst>
              <a:ext uri="{FF2B5EF4-FFF2-40B4-BE49-F238E27FC236}">
                <a16:creationId xmlns:a16="http://schemas.microsoft.com/office/drawing/2014/main" id="{50FBF4C9-E6CE-B504-AAE7-8C4C99CBC641}"/>
              </a:ext>
            </a:extLst>
          </p:cNvPr>
          <p:cNvPicPr>
            <a:picLocks noChangeAspect="1"/>
          </p:cNvPicPr>
          <p:nvPr/>
        </p:nvPicPr>
        <p:blipFill>
          <a:blip r:embed="rId3">
            <a:lum/>
            <a:alphaModFix/>
          </a:blip>
          <a:srcRect/>
          <a:stretch>
            <a:fillRect/>
          </a:stretch>
        </p:blipFill>
        <p:spPr>
          <a:xfrm>
            <a:off x="2197654" y="1425879"/>
            <a:ext cx="7315678" cy="4929074"/>
          </a:xfrm>
          <a:prstGeom prst="rect">
            <a:avLst/>
          </a:prstGeom>
          <a:noFill/>
          <a:ln>
            <a:noFill/>
          </a:ln>
        </p:spPr>
      </p:pic>
      <p:pic>
        <p:nvPicPr>
          <p:cNvPr id="6" name="Picture 5">
            <a:extLst>
              <a:ext uri="{FF2B5EF4-FFF2-40B4-BE49-F238E27FC236}">
                <a16:creationId xmlns:a16="http://schemas.microsoft.com/office/drawing/2014/main" id="{947E2D1F-E72B-B2A9-703A-A9130A0C05B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11679" y="1075414"/>
            <a:ext cx="7845553" cy="5575141"/>
          </a:xfrm>
          <a:prstGeom prst="rect">
            <a:avLst/>
          </a:prstGeom>
        </p:spPr>
      </p:pic>
    </p:spTree>
    <p:extLst>
      <p:ext uri="{BB962C8B-B14F-4D97-AF65-F5344CB8AC3E}">
        <p14:creationId xmlns:p14="http://schemas.microsoft.com/office/powerpoint/2010/main" val="1819946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36 – Female Footballers</a:t>
            </a:r>
          </a:p>
        </p:txBody>
      </p:sp>
      <p:pic>
        <p:nvPicPr>
          <p:cNvPr id="4" name="Picture 3" descr="A photo of a newspaper clipping of two team photos of female football teams and their managers. ">
            <a:extLst>
              <a:ext uri="{FF2B5EF4-FFF2-40B4-BE49-F238E27FC236}">
                <a16:creationId xmlns:a16="http://schemas.microsoft.com/office/drawing/2014/main" id="{3653EFEC-5B1E-58EE-16B0-B03584950352}"/>
              </a:ext>
            </a:extLst>
          </p:cNvPr>
          <p:cNvPicPr>
            <a:picLocks noChangeAspect="1"/>
          </p:cNvPicPr>
          <p:nvPr/>
        </p:nvPicPr>
        <p:blipFill>
          <a:blip r:embed="rId3">
            <a:lum/>
            <a:alphaModFix/>
          </a:blip>
          <a:srcRect/>
          <a:stretch>
            <a:fillRect/>
          </a:stretch>
        </p:blipFill>
        <p:spPr>
          <a:xfrm>
            <a:off x="3595717" y="1230755"/>
            <a:ext cx="4519551" cy="5262119"/>
          </a:xfrm>
          <a:prstGeom prst="rect">
            <a:avLst/>
          </a:prstGeom>
          <a:noFill/>
          <a:ln>
            <a:noFill/>
          </a:ln>
        </p:spPr>
      </p:pic>
      <p:pic>
        <p:nvPicPr>
          <p:cNvPr id="6" name="Picture 5">
            <a:extLst>
              <a:ext uri="{FF2B5EF4-FFF2-40B4-BE49-F238E27FC236}">
                <a16:creationId xmlns:a16="http://schemas.microsoft.com/office/drawing/2014/main" id="{947E2D1F-E72B-B2A9-703A-A9130A0C05B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456431" y="1075414"/>
            <a:ext cx="4828033" cy="5575141"/>
          </a:xfrm>
          <a:prstGeom prst="rect">
            <a:avLst/>
          </a:prstGeom>
        </p:spPr>
      </p:pic>
    </p:spTree>
    <p:extLst>
      <p:ext uri="{BB962C8B-B14F-4D97-AF65-F5344CB8AC3E}">
        <p14:creationId xmlns:p14="http://schemas.microsoft.com/office/powerpoint/2010/main" val="242860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37 – Bradford Sports People</a:t>
            </a:r>
          </a:p>
        </p:txBody>
      </p:sp>
      <p:pic>
        <p:nvPicPr>
          <p:cNvPr id="6" name="Picture 5">
            <a:extLst>
              <a:ext uri="{FF2B5EF4-FFF2-40B4-BE49-F238E27FC236}">
                <a16:creationId xmlns:a16="http://schemas.microsoft.com/office/drawing/2014/main" id="{947E2D1F-E72B-B2A9-703A-A9130A0C05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242815" y="1649253"/>
            <a:ext cx="3035809" cy="4221195"/>
          </a:xfrm>
          <a:prstGeom prst="rect">
            <a:avLst/>
          </a:prstGeom>
        </p:spPr>
      </p:pic>
      <p:pic>
        <p:nvPicPr>
          <p:cNvPr id="5" name="Picture 4" descr="A photo of a bald man wearing a black and yellow tshirt on a field. ">
            <a:extLst>
              <a:ext uri="{FF2B5EF4-FFF2-40B4-BE49-F238E27FC236}">
                <a16:creationId xmlns:a16="http://schemas.microsoft.com/office/drawing/2014/main" id="{DA3E2054-69AD-1437-EC5A-9039D507D74A}"/>
              </a:ext>
            </a:extLst>
          </p:cNvPr>
          <p:cNvPicPr>
            <a:picLocks noChangeAspect="1"/>
          </p:cNvPicPr>
          <p:nvPr/>
        </p:nvPicPr>
        <p:blipFill>
          <a:blip r:embed="rId4">
            <a:lum/>
            <a:alphaModFix/>
          </a:blip>
          <a:srcRect/>
          <a:stretch>
            <a:fillRect/>
          </a:stretch>
        </p:blipFill>
        <p:spPr>
          <a:xfrm>
            <a:off x="4428703" y="1940832"/>
            <a:ext cx="2664031" cy="3719741"/>
          </a:xfrm>
          <a:prstGeom prst="rect">
            <a:avLst/>
          </a:prstGeom>
          <a:noFill/>
          <a:ln>
            <a:noFill/>
          </a:ln>
        </p:spPr>
      </p:pic>
      <p:sp>
        <p:nvSpPr>
          <p:cNvPr id="7" name="Picture 2">
            <a:extLst>
              <a:ext uri="{FF2B5EF4-FFF2-40B4-BE49-F238E27FC236}">
                <a16:creationId xmlns:a16="http://schemas.microsoft.com/office/drawing/2014/main" id="{10D07878-75EF-7B87-B6F2-542C864C2BB6}"/>
              </a:ext>
              <a:ext uri="{C183D7F6-B498-43B3-948B-1728B52AA6E4}">
                <adec:decorative xmlns:adec="http://schemas.microsoft.com/office/drawing/2017/decorative" val="1"/>
              </a:ext>
            </a:extLst>
          </p:cNvPr>
          <p:cNvSpPr/>
          <p:nvPr/>
        </p:nvSpPr>
        <p:spPr>
          <a:xfrm>
            <a:off x="4732732" y="5253481"/>
            <a:ext cx="3896087" cy="123393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ADD0F0"/>
          </a:solidFill>
          <a:ln w="16366" cap="flat">
            <a:noFill/>
            <a:prstDash val="solid"/>
            <a:miter/>
          </a:ln>
        </p:spPr>
        <p:txBody>
          <a:bodyPr rtlCol="0" anchor="ctr"/>
          <a:lstStyle/>
          <a:p>
            <a:endParaRPr lang="en-US"/>
          </a:p>
        </p:txBody>
      </p:sp>
      <p:sp>
        <p:nvSpPr>
          <p:cNvPr id="8" name="TextBox 7">
            <a:extLst>
              <a:ext uri="{FF2B5EF4-FFF2-40B4-BE49-F238E27FC236}">
                <a16:creationId xmlns:a16="http://schemas.microsoft.com/office/drawing/2014/main" id="{1D360956-D469-203C-6486-5B2E87379FC7}"/>
              </a:ext>
            </a:extLst>
          </p:cNvPr>
          <p:cNvSpPr txBox="1"/>
          <p:nvPr/>
        </p:nvSpPr>
        <p:spPr>
          <a:xfrm>
            <a:off x="5232406" y="5660573"/>
            <a:ext cx="2765759" cy="435825"/>
          </a:xfrm>
          <a:prstGeom prst="rect">
            <a:avLst/>
          </a:prstGeom>
          <a:noFill/>
        </p:spPr>
        <p:txBody>
          <a:bodyPr wrap="square">
            <a:spAutoFit/>
          </a:bodyPr>
          <a:lstStyle/>
          <a:p>
            <a:pPr algn="ctr" hangingPunct="0">
              <a:lnSpc>
                <a:spcPct val="93000"/>
              </a:lnSpc>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Lst>
              <a:defRPr sz="3200"/>
            </a:pPr>
            <a:r>
              <a:rPr lang="en-GB" sz="2400" b="1" dirty="0" err="1">
                <a:solidFill>
                  <a:srgbClr val="000000"/>
                </a:solidFill>
                <a:latin typeface="Arial" panose="020B0604020202020204" pitchFamily="34" charset="0"/>
                <a:ea typeface="Microsoft YaHei" pitchFamily="2"/>
                <a:cs typeface="Arial" panose="020B0604020202020204" pitchFamily="34" charset="0"/>
              </a:rPr>
              <a:t>Zesh</a:t>
            </a:r>
            <a:r>
              <a:rPr lang="en-GB" sz="2400" b="1" dirty="0">
                <a:solidFill>
                  <a:srgbClr val="000000"/>
                </a:solidFill>
                <a:latin typeface="Arial" panose="020B0604020202020204" pitchFamily="34" charset="0"/>
                <a:ea typeface="Microsoft YaHei" pitchFamily="2"/>
                <a:cs typeface="Arial" panose="020B0604020202020204" pitchFamily="34" charset="0"/>
              </a:rPr>
              <a:t> Rehman</a:t>
            </a:r>
          </a:p>
        </p:txBody>
      </p:sp>
    </p:spTree>
    <p:extLst>
      <p:ext uri="{BB962C8B-B14F-4D97-AF65-F5344CB8AC3E}">
        <p14:creationId xmlns:p14="http://schemas.microsoft.com/office/powerpoint/2010/main" val="42418387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38 – Bradford Sports People</a:t>
            </a:r>
          </a:p>
        </p:txBody>
      </p:sp>
      <p:pic>
        <p:nvPicPr>
          <p:cNvPr id="3" name="Picture 2" descr="A photo of two men, One of them is wearing a jacket and a baseball cap and the other Is an older man wearing a suit and holding a cup trophy. ">
            <a:extLst>
              <a:ext uri="{FF2B5EF4-FFF2-40B4-BE49-F238E27FC236}">
                <a16:creationId xmlns:a16="http://schemas.microsoft.com/office/drawing/2014/main" id="{93F2E9E9-24C2-221B-D331-868E91038731}"/>
              </a:ext>
            </a:extLst>
          </p:cNvPr>
          <p:cNvPicPr>
            <a:picLocks noChangeAspect="1"/>
          </p:cNvPicPr>
          <p:nvPr/>
        </p:nvPicPr>
        <p:blipFill>
          <a:blip r:embed="rId3">
            <a:lum/>
            <a:alphaModFix/>
          </a:blip>
          <a:srcRect/>
          <a:stretch>
            <a:fillRect/>
          </a:stretch>
        </p:blipFill>
        <p:spPr>
          <a:xfrm>
            <a:off x="3738223" y="1973479"/>
            <a:ext cx="4263678" cy="3687094"/>
          </a:xfrm>
          <a:prstGeom prst="rect">
            <a:avLst/>
          </a:prstGeom>
          <a:noFill/>
          <a:ln>
            <a:noFill/>
          </a:ln>
        </p:spPr>
      </p:pic>
      <p:pic>
        <p:nvPicPr>
          <p:cNvPr id="6" name="Picture 5">
            <a:extLst>
              <a:ext uri="{FF2B5EF4-FFF2-40B4-BE49-F238E27FC236}">
                <a16:creationId xmlns:a16="http://schemas.microsoft.com/office/drawing/2014/main" id="{947E2D1F-E72B-B2A9-703A-A9130A0C05B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584448" y="1649253"/>
            <a:ext cx="4608575" cy="4221195"/>
          </a:xfrm>
          <a:prstGeom prst="rect">
            <a:avLst/>
          </a:prstGeom>
        </p:spPr>
      </p:pic>
      <p:sp>
        <p:nvSpPr>
          <p:cNvPr id="7" name="Picture 2">
            <a:extLst>
              <a:ext uri="{FF2B5EF4-FFF2-40B4-BE49-F238E27FC236}">
                <a16:creationId xmlns:a16="http://schemas.microsoft.com/office/drawing/2014/main" id="{10D07878-75EF-7B87-B6F2-542C864C2BB6}"/>
              </a:ext>
              <a:ext uri="{C183D7F6-B498-43B3-948B-1728B52AA6E4}">
                <adec:decorative xmlns:adec="http://schemas.microsoft.com/office/drawing/2017/decorative" val="1"/>
              </a:ext>
            </a:extLst>
          </p:cNvPr>
          <p:cNvSpPr/>
          <p:nvPr/>
        </p:nvSpPr>
        <p:spPr>
          <a:xfrm>
            <a:off x="4732732" y="5253481"/>
            <a:ext cx="4813604" cy="123393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ADD0F0"/>
          </a:solidFill>
          <a:ln w="16366" cap="flat">
            <a:noFill/>
            <a:prstDash val="solid"/>
            <a:miter/>
          </a:ln>
        </p:spPr>
        <p:txBody>
          <a:bodyPr rtlCol="0" anchor="ctr"/>
          <a:lstStyle/>
          <a:p>
            <a:endParaRPr lang="en-US"/>
          </a:p>
        </p:txBody>
      </p:sp>
      <p:sp>
        <p:nvSpPr>
          <p:cNvPr id="8" name="TextBox 7">
            <a:extLst>
              <a:ext uri="{FF2B5EF4-FFF2-40B4-BE49-F238E27FC236}">
                <a16:creationId xmlns:a16="http://schemas.microsoft.com/office/drawing/2014/main" id="{1D360956-D469-203C-6486-5B2E87379FC7}"/>
              </a:ext>
            </a:extLst>
          </p:cNvPr>
          <p:cNvSpPr txBox="1"/>
          <p:nvPr/>
        </p:nvSpPr>
        <p:spPr>
          <a:xfrm>
            <a:off x="4808833" y="5660573"/>
            <a:ext cx="4661402" cy="435825"/>
          </a:xfrm>
          <a:prstGeom prst="rect">
            <a:avLst/>
          </a:prstGeom>
          <a:noFill/>
        </p:spPr>
        <p:txBody>
          <a:bodyPr wrap="square">
            <a:spAutoFit/>
          </a:bodyPr>
          <a:lstStyle/>
          <a:p>
            <a:pPr algn="ctr" hangingPunct="0">
              <a:lnSpc>
                <a:spcPct val="93000"/>
              </a:lnSpc>
              <a:tabLst>
                <a:tab pos="0" algn="l"/>
                <a:tab pos="407214" algn="l"/>
                <a:tab pos="814756" algn="l"/>
                <a:tab pos="1222299" algn="l"/>
                <a:tab pos="1629841" algn="l"/>
                <a:tab pos="2037383" algn="l"/>
                <a:tab pos="2444925" algn="l"/>
                <a:tab pos="2852467" algn="l"/>
                <a:tab pos="3260009" algn="l"/>
                <a:tab pos="3667550" algn="l"/>
                <a:tab pos="4075092" algn="l"/>
                <a:tab pos="4482633" algn="l"/>
                <a:tab pos="4890176" algn="l"/>
                <a:tab pos="5297718" algn="l"/>
                <a:tab pos="5705260" algn="l"/>
                <a:tab pos="6112802" algn="l"/>
                <a:tab pos="6520344" algn="l"/>
                <a:tab pos="6927886" algn="l"/>
                <a:tab pos="7335427" algn="l"/>
                <a:tab pos="7742969" algn="l"/>
                <a:tab pos="8150511" algn="l"/>
              </a:tabLst>
              <a:defRPr sz="3200"/>
            </a:pPr>
            <a:r>
              <a:rPr lang="en-GB" sz="2400" b="1" dirty="0">
                <a:solidFill>
                  <a:srgbClr val="000000"/>
                </a:solidFill>
                <a:latin typeface="Arial" panose="020B0604020202020204" pitchFamily="34" charset="0"/>
                <a:ea typeface="Microsoft YaHei" pitchFamily="2"/>
                <a:cs typeface="Arial" panose="020B0604020202020204" pitchFamily="34" charset="0"/>
              </a:rPr>
              <a:t>Brain Close &amp; Azeem </a:t>
            </a:r>
            <a:r>
              <a:rPr lang="en-GB" sz="2400" b="1" dirty="0" err="1">
                <a:solidFill>
                  <a:srgbClr val="000000"/>
                </a:solidFill>
                <a:latin typeface="Arial" panose="020B0604020202020204" pitchFamily="34" charset="0"/>
                <a:ea typeface="Microsoft YaHei" pitchFamily="2"/>
                <a:cs typeface="Arial" panose="020B0604020202020204" pitchFamily="34" charset="0"/>
              </a:rPr>
              <a:t>Rafeeq</a:t>
            </a:r>
            <a:endParaRPr lang="en-GB" sz="2400" b="1" dirty="0">
              <a:solidFill>
                <a:srgbClr val="000000"/>
              </a:solidFill>
              <a:latin typeface="Arial" panose="020B0604020202020204" pitchFamily="34" charset="0"/>
              <a:ea typeface="Microsoft YaHei" pitchFamily="2"/>
              <a:cs typeface="Arial" panose="020B0604020202020204" pitchFamily="34" charset="0"/>
            </a:endParaRPr>
          </a:p>
        </p:txBody>
      </p:sp>
    </p:spTree>
    <p:extLst>
      <p:ext uri="{BB962C8B-B14F-4D97-AF65-F5344CB8AC3E}">
        <p14:creationId xmlns:p14="http://schemas.microsoft.com/office/powerpoint/2010/main" val="31469475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CACC6-F263-5000-D515-16A3CC06347C}"/>
              </a:ext>
            </a:extLst>
          </p:cNvPr>
          <p:cNvSpPr>
            <a:spLocks noGrp="1"/>
          </p:cNvSpPr>
          <p:nvPr>
            <p:ph type="title"/>
          </p:nvPr>
        </p:nvSpPr>
        <p:spPr/>
        <p:txBody>
          <a:bodyPr/>
          <a:lstStyle/>
          <a:p>
            <a:r>
              <a:rPr lang="en-US" dirty="0"/>
              <a:t>TASK: Sport Re-cap</a:t>
            </a:r>
          </a:p>
        </p:txBody>
      </p:sp>
      <p:sp>
        <p:nvSpPr>
          <p:cNvPr id="10" name="TextBox 9">
            <a:extLst>
              <a:ext uri="{FF2B5EF4-FFF2-40B4-BE49-F238E27FC236}">
                <a16:creationId xmlns:a16="http://schemas.microsoft.com/office/drawing/2014/main" id="{A6AF08D9-A129-8881-14A9-A8A061910FAB}"/>
              </a:ext>
            </a:extLst>
          </p:cNvPr>
          <p:cNvSpPr txBox="1"/>
          <p:nvPr/>
        </p:nvSpPr>
        <p:spPr>
          <a:xfrm>
            <a:off x="603504" y="1674455"/>
            <a:ext cx="4553712" cy="1569660"/>
          </a:xfrm>
          <a:prstGeom prst="rect">
            <a:avLst/>
          </a:prstGeom>
          <a:noFill/>
        </p:spPr>
        <p:txBody>
          <a:bodyPr wrap="square">
            <a:spAutoFit/>
          </a:bodyPr>
          <a:lstStyle/>
          <a:p>
            <a:pPr>
              <a:buClrTx/>
              <a:buFontTx/>
              <a:buNone/>
            </a:pPr>
            <a:r>
              <a:rPr lang="en-GB" sz="3200" b="1" dirty="0">
                <a:latin typeface="Arial" panose="020B0604020202020204" pitchFamily="34" charset="0"/>
                <a:cs typeface="Arial" panose="020B0604020202020204" pitchFamily="34" charset="0"/>
              </a:rPr>
              <a:t>How much can you remember about Sports in Bradford?</a:t>
            </a:r>
          </a:p>
        </p:txBody>
      </p:sp>
      <p:sp>
        <p:nvSpPr>
          <p:cNvPr id="3" name="Content Placeholder 2">
            <a:extLst>
              <a:ext uri="{FF2B5EF4-FFF2-40B4-BE49-F238E27FC236}">
                <a16:creationId xmlns:a16="http://schemas.microsoft.com/office/drawing/2014/main" id="{FDB51C0C-7150-47E9-B6D1-017C10ED3CCA}"/>
              </a:ext>
            </a:extLst>
          </p:cNvPr>
          <p:cNvSpPr>
            <a:spLocks noGrp="1"/>
          </p:cNvSpPr>
          <p:nvPr>
            <p:ph idx="1"/>
          </p:nvPr>
        </p:nvSpPr>
        <p:spPr>
          <a:xfrm>
            <a:off x="603504" y="3566160"/>
            <a:ext cx="2999232" cy="2926714"/>
          </a:xfrm>
        </p:spPr>
        <p:txBody>
          <a:bodyPr/>
          <a:lstStyle/>
          <a:p>
            <a:pPr>
              <a:buClrTx/>
              <a:buFontTx/>
              <a:buNone/>
            </a:pPr>
            <a:r>
              <a:rPr lang="en-GB" sz="2000" dirty="0">
                <a:latin typeface="Arial" panose="020B0604020202020204" pitchFamily="34" charset="0"/>
                <a:cs typeface="Arial" panose="020B0604020202020204" pitchFamily="34" charset="0"/>
              </a:rPr>
              <a:t>Here are some questions that you could do in pairs.</a:t>
            </a:r>
          </a:p>
          <a:p>
            <a:pPr>
              <a:buClrTx/>
              <a:buFontTx/>
              <a:buNone/>
            </a:pPr>
            <a:r>
              <a:rPr lang="en-GB" sz="2000" dirty="0">
                <a:latin typeface="Arial" panose="020B0604020202020204" pitchFamily="34" charset="0"/>
                <a:cs typeface="Arial" panose="020B0604020202020204" pitchFamily="34" charset="0"/>
              </a:rPr>
              <a:t>Some answers can be written in your own words.</a:t>
            </a:r>
          </a:p>
          <a:p>
            <a:pPr>
              <a:buClrTx/>
              <a:buFontTx/>
              <a:buNone/>
            </a:pPr>
            <a:r>
              <a:rPr lang="en-GB" sz="2000" dirty="0">
                <a:latin typeface="Arial" panose="020B0604020202020204" pitchFamily="34" charset="0"/>
                <a:cs typeface="Arial" panose="020B0604020202020204" pitchFamily="34" charset="0"/>
              </a:rPr>
              <a:t>Some questions need factual answers.</a:t>
            </a:r>
          </a:p>
          <a:p>
            <a:endParaRPr lang="en-US" dirty="0"/>
          </a:p>
        </p:txBody>
      </p:sp>
      <p:sp>
        <p:nvSpPr>
          <p:cNvPr id="4" name="Content Placeholder 3">
            <a:extLst>
              <a:ext uri="{FF2B5EF4-FFF2-40B4-BE49-F238E27FC236}">
                <a16:creationId xmlns:a16="http://schemas.microsoft.com/office/drawing/2014/main" id="{F3DD44DA-B00C-EC76-9162-6E96B78592BE}"/>
              </a:ext>
            </a:extLst>
          </p:cNvPr>
          <p:cNvSpPr>
            <a:spLocks noGrp="1"/>
          </p:cNvSpPr>
          <p:nvPr>
            <p:ph idx="10"/>
          </p:nvPr>
        </p:nvSpPr>
        <p:spPr>
          <a:xfrm>
            <a:off x="6498942" y="861332"/>
            <a:ext cx="4619945" cy="5631542"/>
          </a:xfrm>
        </p:spPr>
        <p:txBody>
          <a:bodyPr/>
          <a:lstStyle/>
          <a:p>
            <a:pPr>
              <a:buClrTx/>
              <a:buFontTx/>
              <a:buNone/>
            </a:pPr>
            <a:r>
              <a:rPr lang="en-GB" sz="2400" b="1" dirty="0">
                <a:latin typeface="Arial" panose="020B0604020202020204" pitchFamily="34" charset="0"/>
                <a:cs typeface="Arial" panose="020B0604020202020204" pitchFamily="34" charset="0"/>
              </a:rPr>
              <a:t>1. What was Bradford City’s first name?</a:t>
            </a:r>
          </a:p>
          <a:p>
            <a:pPr>
              <a:buClrTx/>
              <a:buFontTx/>
              <a:buNone/>
            </a:pPr>
            <a:r>
              <a:rPr lang="en-GB" sz="2400" dirty="0">
                <a:latin typeface="Arial" panose="020B0604020202020204" pitchFamily="34" charset="0"/>
                <a:cs typeface="Arial" panose="020B0604020202020204" pitchFamily="34" charset="0"/>
              </a:rPr>
              <a:t>	a) Manningham RC</a:t>
            </a:r>
          </a:p>
          <a:p>
            <a:pPr>
              <a:buClrTx/>
              <a:buFontTx/>
              <a:buNone/>
            </a:pPr>
            <a:r>
              <a:rPr lang="en-GB" sz="2400" dirty="0">
                <a:latin typeface="Arial" panose="020B0604020202020204" pitchFamily="34" charset="0"/>
                <a:cs typeface="Arial" panose="020B0604020202020204" pitchFamily="34" charset="0"/>
              </a:rPr>
              <a:t>	b) Manningham CF     </a:t>
            </a:r>
          </a:p>
          <a:p>
            <a:pPr>
              <a:buClrTx/>
              <a:buFontTx/>
              <a:buNone/>
            </a:pPr>
            <a:r>
              <a:rPr lang="en-GB" sz="2400" dirty="0">
                <a:latin typeface="Arial" panose="020B0604020202020204" pitchFamily="34" charset="0"/>
                <a:cs typeface="Arial" panose="020B0604020202020204" pitchFamily="34" charset="0"/>
              </a:rPr>
              <a:t>	c) Manningham FC</a:t>
            </a:r>
          </a:p>
          <a:p>
            <a:pPr>
              <a:buClrTx/>
              <a:buFontTx/>
              <a:buNone/>
            </a:pPr>
            <a:endParaRPr lang="en-GB" sz="2400" b="1" dirty="0">
              <a:latin typeface="Arial" panose="020B0604020202020204" pitchFamily="34" charset="0"/>
              <a:cs typeface="Arial" panose="020B0604020202020204" pitchFamily="34" charset="0"/>
            </a:endParaRPr>
          </a:p>
          <a:p>
            <a:pPr>
              <a:buClrTx/>
              <a:buFontTx/>
              <a:buNone/>
            </a:pPr>
            <a:r>
              <a:rPr lang="en-GB" sz="2400" b="1" dirty="0">
                <a:latin typeface="Arial" panose="020B0604020202020204" pitchFamily="34" charset="0"/>
                <a:cs typeface="Arial" panose="020B0604020202020204" pitchFamily="34" charset="0"/>
              </a:rPr>
              <a:t>2. Where did the women’s teams come from?</a:t>
            </a:r>
          </a:p>
          <a:p>
            <a:pPr>
              <a:buClrTx/>
              <a:buFontTx/>
              <a:buNone/>
            </a:pPr>
            <a:r>
              <a:rPr lang="en-GB" sz="2400" dirty="0">
                <a:latin typeface="Arial" panose="020B0604020202020204" pitchFamily="34" charset="0"/>
                <a:cs typeface="Arial" panose="020B0604020202020204" pitchFamily="34" charset="0"/>
              </a:rPr>
              <a:t>	a) Hospitals &amp; laundries</a:t>
            </a:r>
          </a:p>
          <a:p>
            <a:pPr>
              <a:buClrTx/>
              <a:buFontTx/>
              <a:buNone/>
            </a:pPr>
            <a:r>
              <a:rPr lang="en-GB" sz="2400" dirty="0">
                <a:latin typeface="Arial" panose="020B0604020202020204" pitchFamily="34" charset="0"/>
                <a:cs typeface="Arial" panose="020B0604020202020204" pitchFamily="34" charset="0"/>
              </a:rPr>
              <a:t>	b) Breweries &amp; mills</a:t>
            </a:r>
          </a:p>
          <a:p>
            <a:pPr>
              <a:buClrTx/>
              <a:buFontTx/>
              <a:buNone/>
            </a:pPr>
            <a:r>
              <a:rPr lang="en-GB" sz="2400" dirty="0">
                <a:latin typeface="Arial" panose="020B0604020202020204" pitchFamily="34" charset="0"/>
                <a:cs typeface="Arial" panose="020B0604020202020204" pitchFamily="34" charset="0"/>
              </a:rPr>
              <a:t>	c) Laundries &amp; mills</a:t>
            </a:r>
          </a:p>
          <a:p>
            <a:endParaRPr lang="en-US" dirty="0"/>
          </a:p>
        </p:txBody>
      </p:sp>
      <p:grpSp>
        <p:nvGrpSpPr>
          <p:cNvPr id="9" name="Group Discussion">
            <a:extLst>
              <a:ext uri="{FF2B5EF4-FFF2-40B4-BE49-F238E27FC236}">
                <a16:creationId xmlns:a16="http://schemas.microsoft.com/office/drawing/2014/main" id="{8031FF65-792E-7DF4-4027-D3A96C5C5107}"/>
              </a:ext>
              <a:ext uri="{C183D7F6-B498-43B3-948B-1728B52AA6E4}">
                <adec:decorative xmlns:adec="http://schemas.microsoft.com/office/drawing/2017/decorative" val="1"/>
              </a:ext>
            </a:extLst>
          </p:cNvPr>
          <p:cNvGrpSpPr/>
          <p:nvPr/>
        </p:nvGrpSpPr>
        <p:grpSpPr>
          <a:xfrm>
            <a:off x="3018244" y="4833721"/>
            <a:ext cx="3657797" cy="1981198"/>
            <a:chOff x="104584" y="3864042"/>
            <a:chExt cx="4787345" cy="2593003"/>
          </a:xfrm>
        </p:grpSpPr>
        <p:sp>
          <p:nvSpPr>
            <p:cNvPr id="11" name="Washi">
              <a:extLst>
                <a:ext uri="{FF2B5EF4-FFF2-40B4-BE49-F238E27FC236}">
                  <a16:creationId xmlns:a16="http://schemas.microsoft.com/office/drawing/2014/main" id="{3928859C-6D9C-3F53-530B-0A765A6913BC}"/>
                </a:ext>
                <a:ext uri="{C183D7F6-B498-43B3-948B-1728B52AA6E4}">
                  <adec:decorative xmlns:adec="http://schemas.microsoft.com/office/drawing/2017/decorative" val="1"/>
                </a:ext>
              </a:extLst>
            </p:cNvPr>
            <p:cNvSpPr/>
            <p:nvPr/>
          </p:nvSpPr>
          <p:spPr>
            <a:xfrm>
              <a:off x="2904082" y="3864042"/>
              <a:ext cx="1756058" cy="671960"/>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12" name="Text Placeholder">
              <a:extLst>
                <a:ext uri="{FF2B5EF4-FFF2-40B4-BE49-F238E27FC236}">
                  <a16:creationId xmlns:a16="http://schemas.microsoft.com/office/drawing/2014/main" id="{016859AF-FCAC-CF26-0ABD-774499633A27}"/>
                </a:ext>
              </a:extLst>
            </p:cNvPr>
            <p:cNvSpPr txBox="1">
              <a:spLocks/>
            </p:cNvSpPr>
            <p:nvPr/>
          </p:nvSpPr>
          <p:spPr>
            <a:xfrm>
              <a:off x="2601841" y="4057575"/>
              <a:ext cx="2290088" cy="293377"/>
            </a:xfrm>
            <a:prstGeom prst="rect">
              <a:avLst/>
            </a:prstGeom>
            <a:noFill/>
          </p:spPr>
          <p:txBody>
            <a:bodyPr anchor="ctr" anchorCtr="0">
              <a:normAutofit fontScale="5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Group discussion</a:t>
              </a:r>
            </a:p>
          </p:txBody>
        </p:sp>
        <p:pic>
          <p:nvPicPr>
            <p:cNvPr id="13" name="Icon" descr="Group discussion character icon">
              <a:extLst>
                <a:ext uri="{FF2B5EF4-FFF2-40B4-BE49-F238E27FC236}">
                  <a16:creationId xmlns:a16="http://schemas.microsoft.com/office/drawing/2014/main" id="{1F2B9E31-F7F8-F522-6335-9D8FB0D6E2E4}"/>
                </a:ext>
              </a:extLst>
            </p:cNvPr>
            <p:cNvPicPr>
              <a:picLocks noChangeAspect="1"/>
            </p:cNvPicPr>
            <p:nvPr/>
          </p:nvPicPr>
          <p:blipFill>
            <a:blip r:embed="rId3"/>
            <a:stretch>
              <a:fillRect/>
            </a:stretch>
          </p:blipFill>
          <p:spPr>
            <a:xfrm>
              <a:off x="104584" y="3864042"/>
              <a:ext cx="3398200" cy="2593003"/>
            </a:xfrm>
            <a:prstGeom prst="rect">
              <a:avLst/>
            </a:prstGeom>
          </p:spPr>
        </p:pic>
      </p:grpSp>
    </p:spTree>
    <p:extLst>
      <p:ext uri="{BB962C8B-B14F-4D97-AF65-F5344CB8AC3E}">
        <p14:creationId xmlns:p14="http://schemas.microsoft.com/office/powerpoint/2010/main" val="26043773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F01D-D535-3EB5-8C38-81A7E270AE78}"/>
              </a:ext>
            </a:extLst>
          </p:cNvPr>
          <p:cNvSpPr>
            <a:spLocks noGrp="1"/>
          </p:cNvSpPr>
          <p:nvPr>
            <p:ph type="title"/>
          </p:nvPr>
        </p:nvSpPr>
        <p:spPr/>
        <p:txBody>
          <a:bodyPr/>
          <a:lstStyle/>
          <a:p>
            <a:r>
              <a:rPr lang="en-US" dirty="0"/>
              <a:t>TASK: City Hall Re-cap</a:t>
            </a:r>
          </a:p>
        </p:txBody>
      </p:sp>
      <p:sp>
        <p:nvSpPr>
          <p:cNvPr id="3" name="Content Placeholder 2">
            <a:extLst>
              <a:ext uri="{FF2B5EF4-FFF2-40B4-BE49-F238E27FC236}">
                <a16:creationId xmlns:a16="http://schemas.microsoft.com/office/drawing/2014/main" id="{4EAD400A-2A0E-C1DF-11CA-A6819069C177}"/>
              </a:ext>
            </a:extLst>
          </p:cNvPr>
          <p:cNvSpPr>
            <a:spLocks noGrp="1"/>
          </p:cNvSpPr>
          <p:nvPr>
            <p:ph idx="1"/>
          </p:nvPr>
        </p:nvSpPr>
        <p:spPr>
          <a:xfrm>
            <a:off x="964053" y="1470244"/>
            <a:ext cx="10389747" cy="5022630"/>
          </a:xfrm>
        </p:spPr>
        <p:txBody>
          <a:bodyPr/>
          <a:lstStyle/>
          <a:p>
            <a:pPr>
              <a:buClrTx/>
              <a:buFontTx/>
              <a:buNone/>
            </a:pPr>
            <a:r>
              <a:rPr lang="en-GB" sz="2400" b="1" dirty="0">
                <a:latin typeface="Arial" panose="020B0604020202020204" pitchFamily="34" charset="0"/>
                <a:cs typeface="Arial" panose="020B0604020202020204" pitchFamily="34" charset="0"/>
              </a:rPr>
              <a:t>3. Who was the first South Asian captain of Bradford City?</a:t>
            </a:r>
          </a:p>
          <a:p>
            <a:pPr>
              <a:buClrTx/>
              <a:buFontTx/>
              <a:buNone/>
            </a:pPr>
            <a:r>
              <a:rPr lang="en-GB" sz="2400" dirty="0">
                <a:latin typeface="Arial" panose="020B0604020202020204" pitchFamily="34" charset="0"/>
                <a:cs typeface="Arial" panose="020B0604020202020204" pitchFamily="34" charset="0"/>
              </a:rPr>
              <a:t>	a) Zak Rahman	b) </a:t>
            </a:r>
            <a:r>
              <a:rPr lang="en-GB" sz="2400" dirty="0" err="1">
                <a:latin typeface="Arial" panose="020B0604020202020204" pitchFamily="34" charset="0"/>
                <a:cs typeface="Arial" panose="020B0604020202020204" pitchFamily="34" charset="0"/>
              </a:rPr>
              <a:t>Zesh</a:t>
            </a:r>
            <a:r>
              <a:rPr lang="en-GB" sz="2400" dirty="0">
                <a:latin typeface="Arial" panose="020B0604020202020204" pitchFamily="34" charset="0"/>
                <a:cs typeface="Arial" panose="020B0604020202020204" pitchFamily="34" charset="0"/>
              </a:rPr>
              <a:t> Rahimi	c) </a:t>
            </a:r>
            <a:r>
              <a:rPr lang="en-GB" sz="2400" dirty="0" err="1">
                <a:latin typeface="Arial" panose="020B0604020202020204" pitchFamily="34" charset="0"/>
                <a:cs typeface="Arial" panose="020B0604020202020204" pitchFamily="34" charset="0"/>
              </a:rPr>
              <a:t>Zesh</a:t>
            </a:r>
            <a:r>
              <a:rPr lang="en-GB" sz="2400" dirty="0">
                <a:latin typeface="Arial" panose="020B0604020202020204" pitchFamily="34" charset="0"/>
                <a:cs typeface="Arial" panose="020B0604020202020204" pitchFamily="34" charset="0"/>
              </a:rPr>
              <a:t> Rahman</a:t>
            </a:r>
          </a:p>
          <a:p>
            <a:pPr>
              <a:buClrTx/>
              <a:buFontTx/>
              <a:buNone/>
            </a:pPr>
            <a:endParaRPr lang="en-GB" sz="2400" dirty="0">
              <a:latin typeface="Arial" panose="020B0604020202020204" pitchFamily="34" charset="0"/>
              <a:cs typeface="Arial" panose="020B0604020202020204" pitchFamily="34" charset="0"/>
            </a:endParaRPr>
          </a:p>
          <a:p>
            <a:pPr>
              <a:buClrTx/>
              <a:buFontTx/>
              <a:buNone/>
            </a:pPr>
            <a:r>
              <a:rPr lang="en-GB" sz="2400" b="1" dirty="0">
                <a:latin typeface="Arial" panose="020B0604020202020204" pitchFamily="34" charset="0"/>
                <a:cs typeface="Arial" panose="020B0604020202020204" pitchFamily="34" charset="0"/>
              </a:rPr>
              <a:t>4. Which is the correct nickname for Bradford City?</a:t>
            </a:r>
          </a:p>
          <a:p>
            <a:pPr>
              <a:buClrTx/>
              <a:buFontTx/>
              <a:buNone/>
            </a:pPr>
            <a:r>
              <a:rPr lang="en-GB" sz="2400" dirty="0">
                <a:latin typeface="Arial" panose="020B0604020202020204" pitchFamily="34" charset="0"/>
                <a:cs typeface="Arial" panose="020B0604020202020204" pitchFamily="34" charset="0"/>
              </a:rPr>
              <a:t>	a) Roosters		b) Bantams		c) Broilers </a:t>
            </a:r>
          </a:p>
          <a:p>
            <a:pPr>
              <a:buClrTx/>
              <a:buFontTx/>
              <a:buNone/>
            </a:pPr>
            <a:endParaRPr lang="en-GB" sz="2400" dirty="0">
              <a:latin typeface="Arial" panose="020B0604020202020204" pitchFamily="34" charset="0"/>
              <a:cs typeface="Arial" panose="020B0604020202020204" pitchFamily="34" charset="0"/>
            </a:endParaRPr>
          </a:p>
          <a:p>
            <a:pPr>
              <a:buClrTx/>
              <a:buFontTx/>
              <a:buNone/>
            </a:pPr>
            <a:r>
              <a:rPr lang="en-GB" sz="2400" b="1" dirty="0">
                <a:latin typeface="Arial" panose="020B0604020202020204" pitchFamily="34" charset="0"/>
                <a:cs typeface="Arial" panose="020B0604020202020204" pitchFamily="34" charset="0"/>
              </a:rPr>
              <a:t>5. What sport did Harvey Smith win awards for?</a:t>
            </a:r>
          </a:p>
          <a:p>
            <a:pPr>
              <a:buClrTx/>
              <a:buFontTx/>
              <a:buNone/>
            </a:pPr>
            <a:r>
              <a:rPr lang="en-GB" sz="2400" dirty="0">
                <a:latin typeface="Arial" panose="020B0604020202020204" pitchFamily="34" charset="0"/>
                <a:cs typeface="Arial" panose="020B0604020202020204" pitchFamily="34" charset="0"/>
              </a:rPr>
              <a:t>	a) Canoeing		b) Horse riding	c) Cricket</a:t>
            </a:r>
          </a:p>
          <a:p>
            <a:endParaRPr lang="en-US" dirty="0"/>
          </a:p>
        </p:txBody>
      </p:sp>
    </p:spTree>
    <p:extLst>
      <p:ext uri="{BB962C8B-B14F-4D97-AF65-F5344CB8AC3E}">
        <p14:creationId xmlns:p14="http://schemas.microsoft.com/office/powerpoint/2010/main" val="950009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2 – Palacio Vecchio, Florence</a:t>
            </a:r>
          </a:p>
        </p:txBody>
      </p:sp>
      <p:pic>
        <p:nvPicPr>
          <p:cNvPr id="3" name="Picture 2" descr="Colour photo of a sandy coloured clock tower against a blue sky. There is a clock at the bottom and at the top of the water are a few small windows and a turret right at the top. ">
            <a:extLst>
              <a:ext uri="{FF2B5EF4-FFF2-40B4-BE49-F238E27FC236}">
                <a16:creationId xmlns:a16="http://schemas.microsoft.com/office/drawing/2014/main" id="{F37C0B2A-A529-0E89-C76F-B27183A0CA9A}"/>
              </a:ext>
            </a:extLst>
          </p:cNvPr>
          <p:cNvPicPr>
            <a:picLocks noChangeAspect="1"/>
          </p:cNvPicPr>
          <p:nvPr/>
        </p:nvPicPr>
        <p:blipFill>
          <a:blip r:embed="rId3" cstate="print">
            <a:lum/>
            <a:alphaModFix/>
            <a:extLst>
              <a:ext uri="{28A0092B-C50C-407E-A947-70E740481C1C}">
                <a14:useLocalDpi xmlns:a14="http://schemas.microsoft.com/office/drawing/2010/main"/>
              </a:ext>
            </a:extLst>
          </a:blip>
          <a:srcRect/>
          <a:stretch>
            <a:fillRect/>
          </a:stretch>
        </p:blipFill>
        <p:spPr>
          <a:xfrm>
            <a:off x="2434736" y="1299526"/>
            <a:ext cx="6248296" cy="5193348"/>
          </a:xfrm>
          <a:prstGeom prst="rect">
            <a:avLst/>
          </a:prstGeom>
          <a:noFill/>
          <a:ln>
            <a:noFill/>
          </a:ln>
        </p:spPr>
      </p:pic>
      <p:pic>
        <p:nvPicPr>
          <p:cNvPr id="5" name="Picture 4">
            <a:extLst>
              <a:ext uri="{FF2B5EF4-FFF2-40B4-BE49-F238E27FC236}">
                <a16:creationId xmlns:a16="http://schemas.microsoft.com/office/drawing/2014/main" id="{BB9A4F06-AC60-32CB-650B-BF05E70B174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41418" y="1177636"/>
            <a:ext cx="6539345" cy="5486399"/>
          </a:xfrm>
          <a:prstGeom prst="rect">
            <a:avLst/>
          </a:prstGeom>
        </p:spPr>
      </p:pic>
    </p:spTree>
    <p:extLst>
      <p:ext uri="{BB962C8B-B14F-4D97-AF65-F5344CB8AC3E}">
        <p14:creationId xmlns:p14="http://schemas.microsoft.com/office/powerpoint/2010/main" val="22567249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BF37C8-3D98-1075-377F-469C1B3970E9}"/>
              </a:ext>
            </a:extLst>
          </p:cNvPr>
          <p:cNvSpPr>
            <a:spLocks noGrp="1"/>
          </p:cNvSpPr>
          <p:nvPr>
            <p:ph type="title"/>
          </p:nvPr>
        </p:nvSpPr>
        <p:spPr/>
        <p:txBody>
          <a:bodyPr/>
          <a:lstStyle/>
          <a:p>
            <a:r>
              <a:rPr lang="en-GB" dirty="0"/>
              <a:t>Sport Re-cap</a:t>
            </a:r>
          </a:p>
        </p:txBody>
      </p:sp>
      <p:sp>
        <p:nvSpPr>
          <p:cNvPr id="4" name="Content Placeholder 3">
            <a:extLst>
              <a:ext uri="{FF2B5EF4-FFF2-40B4-BE49-F238E27FC236}">
                <a16:creationId xmlns:a16="http://schemas.microsoft.com/office/drawing/2014/main" id="{BDFDEA79-154B-A458-74FA-CAF88D6018D8}"/>
              </a:ext>
            </a:extLst>
          </p:cNvPr>
          <p:cNvSpPr txBox="1">
            <a:spLocks/>
          </p:cNvSpPr>
          <p:nvPr/>
        </p:nvSpPr>
        <p:spPr>
          <a:xfrm rot="5400000">
            <a:off x="2127561" y="-1572319"/>
            <a:ext cx="6343403" cy="10293726"/>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GB" sz="1600" b="1" dirty="0">
                <a:cs typeface="Arial" panose="020B0604020202020204" pitchFamily="34" charset="0"/>
              </a:rPr>
              <a:t>1. What was Bradford City’s first name?</a:t>
            </a:r>
          </a:p>
          <a:p>
            <a:pPr>
              <a:spcBef>
                <a:spcPts val="600"/>
              </a:spcBef>
              <a:spcAft>
                <a:spcPts val="600"/>
              </a:spcAft>
            </a:pPr>
            <a:r>
              <a:rPr lang="en-GB" sz="1600" b="1" dirty="0">
                <a:cs typeface="Arial" panose="020B0604020202020204" pitchFamily="34" charset="0"/>
              </a:rPr>
              <a:t>	</a:t>
            </a:r>
            <a:r>
              <a:rPr lang="en-GB" sz="1600" dirty="0">
                <a:cs typeface="Arial" panose="020B0604020202020204" pitchFamily="34" charset="0"/>
              </a:rPr>
              <a:t>a) Manningham RC</a:t>
            </a:r>
          </a:p>
          <a:p>
            <a:pPr>
              <a:spcBef>
                <a:spcPts val="600"/>
              </a:spcBef>
              <a:spcAft>
                <a:spcPts val="600"/>
              </a:spcAft>
            </a:pPr>
            <a:r>
              <a:rPr lang="en-GB" sz="1600" b="1" dirty="0">
                <a:cs typeface="Arial" panose="020B0604020202020204" pitchFamily="34" charset="0"/>
              </a:rPr>
              <a:t>	</a:t>
            </a:r>
            <a:r>
              <a:rPr lang="en-GB" sz="1600" dirty="0">
                <a:cs typeface="Arial" panose="020B0604020202020204" pitchFamily="34" charset="0"/>
              </a:rPr>
              <a:t>b) Manningham CF     </a:t>
            </a:r>
          </a:p>
          <a:p>
            <a:pPr>
              <a:spcBef>
                <a:spcPts val="600"/>
              </a:spcBef>
              <a:spcAft>
                <a:spcPts val="600"/>
              </a:spcAft>
            </a:pPr>
            <a:r>
              <a:rPr lang="en-GB" sz="1600" dirty="0">
                <a:cs typeface="Arial" panose="020B0604020202020204" pitchFamily="34" charset="0"/>
              </a:rPr>
              <a:t>	c) Manningham FC</a:t>
            </a:r>
          </a:p>
          <a:p>
            <a:pPr>
              <a:spcBef>
                <a:spcPts val="600"/>
              </a:spcBef>
              <a:spcAft>
                <a:spcPts val="600"/>
              </a:spcAft>
            </a:pPr>
            <a:endParaRPr lang="en-GB" sz="1600" b="1" dirty="0">
              <a:cs typeface="Arial" panose="020B0604020202020204" pitchFamily="34" charset="0"/>
            </a:endParaRPr>
          </a:p>
          <a:p>
            <a:pPr>
              <a:spcBef>
                <a:spcPts val="600"/>
              </a:spcBef>
              <a:spcAft>
                <a:spcPts val="600"/>
              </a:spcAft>
            </a:pPr>
            <a:r>
              <a:rPr lang="en-GB" sz="1600" b="1" dirty="0">
                <a:cs typeface="Arial" panose="020B0604020202020204" pitchFamily="34" charset="0"/>
              </a:rPr>
              <a:t>2. Where did the women’s teams come from?</a:t>
            </a:r>
          </a:p>
          <a:p>
            <a:pPr>
              <a:spcBef>
                <a:spcPts val="600"/>
              </a:spcBef>
              <a:spcAft>
                <a:spcPts val="600"/>
              </a:spcAft>
            </a:pPr>
            <a:r>
              <a:rPr lang="en-GB" sz="1600" b="1" dirty="0">
                <a:cs typeface="Arial" panose="020B0604020202020204" pitchFamily="34" charset="0"/>
              </a:rPr>
              <a:t>	</a:t>
            </a:r>
            <a:r>
              <a:rPr lang="en-GB" sz="1600" dirty="0">
                <a:cs typeface="Arial" panose="020B0604020202020204" pitchFamily="34" charset="0"/>
              </a:rPr>
              <a:t>a) Hospitals &amp; laundries</a:t>
            </a:r>
          </a:p>
          <a:p>
            <a:pPr>
              <a:spcBef>
                <a:spcPts val="600"/>
              </a:spcBef>
              <a:spcAft>
                <a:spcPts val="600"/>
              </a:spcAft>
            </a:pPr>
            <a:r>
              <a:rPr lang="en-GB" sz="1600" dirty="0">
                <a:cs typeface="Arial" panose="020B0604020202020204" pitchFamily="34" charset="0"/>
              </a:rPr>
              <a:t>	b) Breweries &amp; mills</a:t>
            </a:r>
          </a:p>
          <a:p>
            <a:pPr>
              <a:spcBef>
                <a:spcPts val="600"/>
              </a:spcBef>
              <a:spcAft>
                <a:spcPts val="600"/>
              </a:spcAft>
            </a:pPr>
            <a:r>
              <a:rPr lang="en-GB" sz="1600" dirty="0">
                <a:cs typeface="Arial" panose="020B0604020202020204" pitchFamily="34" charset="0"/>
              </a:rPr>
              <a:t>	c) Laundries &amp; mills</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 Who was the first South Asian captain of Bradford City?</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 Zak Rahman	</a:t>
            </a:r>
          </a:p>
          <a:p>
            <a:pPr marL="0" marR="0" lvl="0" indent="0" algn="l" defTabSz="914400" rtl="0" eaLnBrk="1" fontAlgn="auto" latinLnBrk="0" hangingPunct="1">
              <a:lnSpc>
                <a:spcPct val="100000"/>
              </a:lnSpc>
              <a:spcBef>
                <a:spcPts val="1000"/>
              </a:spcBef>
              <a:spcAft>
                <a:spcPts val="0"/>
              </a:spcAft>
              <a:buClrTx/>
              <a:buSzTx/>
              <a:buFontTx/>
              <a:buNone/>
              <a:tabLst/>
              <a:defRPr/>
            </a:pPr>
            <a:r>
              <a:rPr lang="en-GB" sz="1600" dirty="0">
                <a:solidFill>
                  <a:srgbClr val="000000"/>
                </a:solidFill>
                <a:latin typeface="Arial" panose="020B0604020202020204" pitchFamily="34" charset="0"/>
                <a:cs typeface="Arial" panose="020B0604020202020204" pitchFamily="34" charset="0"/>
              </a:rPr>
              <a:t>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 </a:t>
            </a:r>
            <a:r>
              <a:rPr kumimoji="0" lang="en-GB"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Zesh</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Rahimi	</a:t>
            </a:r>
          </a:p>
          <a:p>
            <a:pPr marL="0" marR="0" lvl="0" indent="0" algn="l" defTabSz="914400" rtl="0" eaLnBrk="1" fontAlgn="auto" latinLnBrk="0" hangingPunct="1">
              <a:lnSpc>
                <a:spcPct val="100000"/>
              </a:lnSpc>
              <a:spcBef>
                <a:spcPts val="1000"/>
              </a:spcBef>
              <a:spcAft>
                <a:spcPts val="0"/>
              </a:spcAft>
              <a:buClrTx/>
              <a:buSzTx/>
              <a:buFontTx/>
              <a:buNone/>
              <a:tabLst/>
              <a:defRPr/>
            </a:pPr>
            <a:r>
              <a:rPr lang="en-GB" sz="1600" dirty="0">
                <a:solidFill>
                  <a:srgbClr val="000000"/>
                </a:solidFill>
                <a:latin typeface="Arial" panose="020B0604020202020204" pitchFamily="34" charset="0"/>
                <a:cs typeface="Arial" panose="020B0604020202020204" pitchFamily="34" charset="0"/>
              </a:rPr>
              <a:t>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 </a:t>
            </a:r>
            <a:r>
              <a:rPr kumimoji="0" lang="en-GB"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Zesh</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Rahman</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 Which is the correct nickname for Bradford City?</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 Roosters		</a:t>
            </a:r>
          </a:p>
          <a:p>
            <a:pPr marL="0" marR="0" lvl="0" indent="0" algn="l" defTabSz="914400" rtl="0" eaLnBrk="1" fontAlgn="auto" latinLnBrk="0" hangingPunct="1">
              <a:lnSpc>
                <a:spcPct val="100000"/>
              </a:lnSpc>
              <a:spcBef>
                <a:spcPts val="1000"/>
              </a:spcBef>
              <a:spcAft>
                <a:spcPts val="0"/>
              </a:spcAft>
              <a:buClrTx/>
              <a:buSzTx/>
              <a:buFontTx/>
              <a:buNone/>
              <a:tabLst/>
              <a:defRPr/>
            </a:pPr>
            <a:r>
              <a:rPr lang="en-GB" sz="1600" dirty="0">
                <a:solidFill>
                  <a:srgbClr val="000000"/>
                </a:solidFill>
                <a:latin typeface="Arial" panose="020B0604020202020204" pitchFamily="34" charset="0"/>
                <a:cs typeface="Arial" panose="020B0604020202020204" pitchFamily="34" charset="0"/>
              </a:rPr>
              <a:t>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 Bantams		</a:t>
            </a:r>
          </a:p>
          <a:p>
            <a:pPr marL="0" marR="0" lvl="0" indent="0" algn="l" defTabSz="914400" rtl="0" eaLnBrk="1" fontAlgn="auto" latinLnBrk="0" hangingPunct="1">
              <a:lnSpc>
                <a:spcPct val="100000"/>
              </a:lnSpc>
              <a:spcBef>
                <a:spcPts val="1000"/>
              </a:spcBef>
              <a:spcAft>
                <a:spcPts val="0"/>
              </a:spcAft>
              <a:buClrTx/>
              <a:buSzTx/>
              <a:buFontTx/>
              <a:buNone/>
              <a:tabLst/>
              <a:defRPr/>
            </a:pPr>
            <a:r>
              <a:rPr lang="en-GB" sz="1600" dirty="0">
                <a:solidFill>
                  <a:srgbClr val="000000"/>
                </a:solidFill>
                <a:latin typeface="Arial" panose="020B0604020202020204" pitchFamily="34" charset="0"/>
                <a:cs typeface="Arial" panose="020B0604020202020204" pitchFamily="34" charset="0"/>
              </a:rPr>
              <a:t>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 Broilers </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 What sport did Harvey Smith win awards for?</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 Canoeing	</a:t>
            </a:r>
          </a:p>
          <a:p>
            <a:pPr marL="0" marR="0" lvl="0" indent="0" algn="l" defTabSz="914400" rtl="0" eaLnBrk="1" fontAlgn="auto" latinLnBrk="0" hangingPunct="1">
              <a:lnSpc>
                <a:spcPct val="100000"/>
              </a:lnSpc>
              <a:spcBef>
                <a:spcPts val="1000"/>
              </a:spcBef>
              <a:spcAft>
                <a:spcPts val="0"/>
              </a:spcAft>
              <a:buClrTx/>
              <a:buSzTx/>
              <a:buFontTx/>
              <a:buNone/>
              <a:tabLst/>
              <a:defRPr/>
            </a:pPr>
            <a:r>
              <a:rPr lang="en-GB" sz="1600" dirty="0">
                <a:solidFill>
                  <a:srgbClr val="000000"/>
                </a:solidFill>
                <a:latin typeface="Arial" panose="020B0604020202020204" pitchFamily="34" charset="0"/>
                <a:cs typeface="Arial" panose="020B0604020202020204" pitchFamily="34" charset="0"/>
              </a:rPr>
              <a:t>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 Horse Riding	</a:t>
            </a:r>
          </a:p>
          <a:p>
            <a:pPr marL="0" marR="0" lvl="0" indent="0" algn="l" defTabSz="914400" rtl="0" eaLnBrk="1" fontAlgn="auto" latinLnBrk="0" hangingPunct="1">
              <a:lnSpc>
                <a:spcPct val="100000"/>
              </a:lnSpc>
              <a:spcBef>
                <a:spcPts val="1000"/>
              </a:spcBef>
              <a:spcAft>
                <a:spcPts val="0"/>
              </a:spcAft>
              <a:buClrTx/>
              <a:buSzTx/>
              <a:buFontTx/>
              <a:buNone/>
              <a:tabLst/>
              <a:defRPr/>
            </a:pPr>
            <a:r>
              <a:rPr lang="en-GB" sz="1600" dirty="0">
                <a:solidFill>
                  <a:srgbClr val="000000"/>
                </a:solidFill>
                <a:latin typeface="Arial" panose="020B0604020202020204" pitchFamily="34" charset="0"/>
                <a:cs typeface="Arial" panose="020B0604020202020204" pitchFamily="34" charset="0"/>
              </a:rPr>
              <a:t>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 Cricket</a:t>
            </a:r>
          </a:p>
          <a:p>
            <a:endParaRPr lang="en-US" dirty="0"/>
          </a:p>
        </p:txBody>
      </p:sp>
    </p:spTree>
    <p:extLst>
      <p:ext uri="{BB962C8B-B14F-4D97-AF65-F5344CB8AC3E}">
        <p14:creationId xmlns:p14="http://schemas.microsoft.com/office/powerpoint/2010/main" val="1251623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997D0D-9988-498A-8D32-CAFF5AC0B5E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77826" y="565830"/>
            <a:ext cx="9636347" cy="5896462"/>
          </a:xfrm>
          <a:prstGeom prst="rect">
            <a:avLst/>
          </a:prstGeom>
        </p:spPr>
      </p:pic>
      <p:sp>
        <p:nvSpPr>
          <p:cNvPr id="2" name="Title 1">
            <a:extLst>
              <a:ext uri="{FF2B5EF4-FFF2-40B4-BE49-F238E27FC236}">
                <a16:creationId xmlns:a16="http://schemas.microsoft.com/office/drawing/2014/main" id="{40687A83-8913-49E6-A715-95A016FBF067}"/>
              </a:ext>
            </a:extLst>
          </p:cNvPr>
          <p:cNvSpPr>
            <a:spLocks noGrp="1"/>
          </p:cNvSpPr>
          <p:nvPr>
            <p:ph type="title"/>
          </p:nvPr>
        </p:nvSpPr>
        <p:spPr/>
        <p:txBody>
          <a:bodyPr/>
          <a:lstStyle/>
          <a:p>
            <a:r>
              <a:rPr lang="en-GB"/>
              <a:t>More resources</a:t>
            </a:r>
          </a:p>
        </p:txBody>
      </p:sp>
      <p:sp>
        <p:nvSpPr>
          <p:cNvPr id="18" name="TextBox 17">
            <a:extLst>
              <a:ext uri="{FF2B5EF4-FFF2-40B4-BE49-F238E27FC236}">
                <a16:creationId xmlns:a16="http://schemas.microsoft.com/office/drawing/2014/main" id="{90CF117D-5386-4B3F-8C25-BEFC6FF36C12}"/>
              </a:ext>
            </a:extLst>
          </p:cNvPr>
          <p:cNvSpPr txBox="1"/>
          <p:nvPr/>
        </p:nvSpPr>
        <p:spPr>
          <a:xfrm>
            <a:off x="3051544" y="1382233"/>
            <a:ext cx="6253670" cy="461665"/>
          </a:xfrm>
          <a:prstGeom prst="rect">
            <a:avLst/>
          </a:prstGeom>
          <a:noFill/>
        </p:spPr>
        <p:txBody>
          <a:bodyPr wrap="square" rtlCol="0">
            <a:spAutoFit/>
          </a:bodyPr>
          <a:lstStyle/>
          <a:p>
            <a:pPr algn="ctr"/>
            <a:r>
              <a:rPr lang="en-GB" sz="2400"/>
              <a:t>MORE RESOURSCES AT</a:t>
            </a:r>
          </a:p>
        </p:txBody>
      </p:sp>
      <p:sp>
        <p:nvSpPr>
          <p:cNvPr id="15" name="TextBox 14">
            <a:extLst>
              <a:ext uri="{FF2B5EF4-FFF2-40B4-BE49-F238E27FC236}">
                <a16:creationId xmlns:a16="http://schemas.microsoft.com/office/drawing/2014/main" id="{7E786403-4259-401C-B5EB-BBB01A8E16A0}"/>
              </a:ext>
            </a:extLst>
          </p:cNvPr>
          <p:cNvSpPr txBox="1"/>
          <p:nvPr/>
        </p:nvSpPr>
        <p:spPr>
          <a:xfrm>
            <a:off x="3264195" y="2642027"/>
            <a:ext cx="6118718" cy="1308050"/>
          </a:xfrm>
          <a:prstGeom prst="rect">
            <a:avLst/>
          </a:prstGeom>
        </p:spPr>
        <p:txBody>
          <a:bodyPr wrap="square" lIns="0" tIns="0" rIns="0" bIns="0" rtlCol="0" anchor="t">
            <a:spAutoFit/>
          </a:bodyPr>
          <a:lstStyle/>
          <a:p>
            <a:pPr algn="ctr">
              <a:lnSpc>
                <a:spcPts val="3359"/>
              </a:lnSpc>
            </a:pPr>
            <a:r>
              <a:rPr lang="en-US" sz="3200" baseline="0">
                <a:solidFill>
                  <a:schemeClr val="bg1">
                    <a:lumMod val="50000"/>
                  </a:schemeClr>
                </a:solidFill>
                <a:latin typeface="Arial" panose="020B0604020202020204" pitchFamily="34" charset="0"/>
                <a:cs typeface="Arial" panose="020B0604020202020204" pitchFamily="34" charset="0"/>
                <a:hlinkClick r:id="rId3"/>
              </a:rPr>
              <a:t>HistoricEngland.org.uk/Education</a:t>
            </a:r>
            <a:endParaRPr lang="en-US" sz="3200" baseline="0">
              <a:solidFill>
                <a:schemeClr val="bg1">
                  <a:lumMod val="50000"/>
                </a:schemeClr>
              </a:solidFill>
              <a:latin typeface="Arial" panose="020B0604020202020204" pitchFamily="34" charset="0"/>
              <a:cs typeface="Arial" panose="020B0604020202020204" pitchFamily="34" charset="0"/>
            </a:endParaRPr>
          </a:p>
          <a:p>
            <a:pPr algn="ctr">
              <a:lnSpc>
                <a:spcPts val="3359"/>
              </a:lnSpc>
            </a:pPr>
            <a:r>
              <a:rPr lang="en-US" sz="3200" baseline="0">
                <a:solidFill>
                  <a:schemeClr val="bg1">
                    <a:lumMod val="50000"/>
                  </a:schemeClr>
                </a:solidFill>
                <a:latin typeface="Arial" panose="020B0604020202020204" pitchFamily="34" charset="0"/>
                <a:cs typeface="Arial" panose="020B0604020202020204" pitchFamily="34" charset="0"/>
              </a:rPr>
              <a:t> </a:t>
            </a:r>
          </a:p>
          <a:p>
            <a:pPr algn="ctr">
              <a:lnSpc>
                <a:spcPts val="3359"/>
              </a:lnSpc>
            </a:pPr>
            <a:r>
              <a:rPr lang="en-US" sz="3200" baseline="0">
                <a:solidFill>
                  <a:srgbClr val="737373"/>
                </a:solidFill>
                <a:latin typeface="Arial" panose="020B0604020202020204" pitchFamily="34" charset="0"/>
                <a:cs typeface="Arial" panose="020B0604020202020204" pitchFamily="34" charset="0"/>
                <a:hlinkClick r:id="rId4"/>
              </a:rPr>
              <a:t>contact@historicengland.org.uk</a:t>
            </a:r>
            <a:endParaRPr lang="en-US" sz="3200" baseline="0">
              <a:solidFill>
                <a:srgbClr val="737373"/>
              </a:solidFill>
              <a:latin typeface="Arial" panose="020B0604020202020204" pitchFamily="34" charset="0"/>
              <a:cs typeface="Arial" panose="020B0604020202020204" pitchFamily="34" charset="0"/>
            </a:endParaRPr>
          </a:p>
        </p:txBody>
      </p:sp>
      <p:pic>
        <p:nvPicPr>
          <p:cNvPr id="16" name="Picture 7" descr="Historic England logo">
            <a:extLst>
              <a:ext uri="{FF2B5EF4-FFF2-40B4-BE49-F238E27FC236}">
                <a16:creationId xmlns:a16="http://schemas.microsoft.com/office/drawing/2014/main" id="{1ED56333-3D6D-402E-AC99-95FEF75BA2F2}"/>
              </a:ext>
            </a:extLst>
          </p:cNvPr>
          <p:cNvPicPr>
            <a:picLocks noChangeAspect="1"/>
          </p:cNvPicPr>
          <p:nvPr/>
        </p:nvPicPr>
        <p:blipFill>
          <a:blip r:embed="rId5"/>
          <a:srcRect/>
          <a:stretch>
            <a:fillRect/>
          </a:stretch>
        </p:blipFill>
        <p:spPr>
          <a:xfrm>
            <a:off x="4120545" y="4515907"/>
            <a:ext cx="3950909" cy="1308050"/>
          </a:xfrm>
          <a:prstGeom prst="rect">
            <a:avLst/>
          </a:prstGeom>
        </p:spPr>
      </p:pic>
    </p:spTree>
    <p:extLst>
      <p:ext uri="{BB962C8B-B14F-4D97-AF65-F5344CB8AC3E}">
        <p14:creationId xmlns:p14="http://schemas.microsoft.com/office/powerpoint/2010/main" val="725073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p:txBody>
          <a:bodyPr/>
          <a:lstStyle/>
          <a:p>
            <a:r>
              <a:rPr lang="en-US" dirty="0"/>
              <a:t>Picture 3 – Statues on City Hall, Bradford</a:t>
            </a:r>
          </a:p>
        </p:txBody>
      </p:sp>
      <p:pic>
        <p:nvPicPr>
          <p:cNvPr id="6" name="Picture 5" descr="Photo of a statue of a figure on the outside of a building. ">
            <a:extLst>
              <a:ext uri="{FF2B5EF4-FFF2-40B4-BE49-F238E27FC236}">
                <a16:creationId xmlns:a16="http://schemas.microsoft.com/office/drawing/2014/main" id="{1B9EE5F0-B840-623E-A514-A0C285EADEF7}"/>
              </a:ext>
            </a:extLst>
          </p:cNvPr>
          <p:cNvPicPr>
            <a:picLocks noChangeAspect="1"/>
          </p:cNvPicPr>
          <p:nvPr/>
        </p:nvPicPr>
        <p:blipFill>
          <a:blip r:embed="rId3">
            <a:lum/>
            <a:alphaModFix/>
          </a:blip>
          <a:srcRect/>
          <a:stretch>
            <a:fillRect/>
          </a:stretch>
        </p:blipFill>
        <p:spPr>
          <a:xfrm>
            <a:off x="1870207" y="1470714"/>
            <a:ext cx="2313866" cy="5022160"/>
          </a:xfrm>
          <a:prstGeom prst="rect">
            <a:avLst/>
          </a:prstGeom>
          <a:noFill/>
          <a:ln>
            <a:noFill/>
          </a:ln>
        </p:spPr>
      </p:pic>
      <p:pic>
        <p:nvPicPr>
          <p:cNvPr id="7" name="Picture 6">
            <a:extLst>
              <a:ext uri="{FF2B5EF4-FFF2-40B4-BE49-F238E27FC236}">
                <a16:creationId xmlns:a16="http://schemas.microsoft.com/office/drawing/2014/main" id="{0B2FE475-75CC-EBB7-0B2E-CB94CB812A7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6200000">
            <a:off x="408913" y="2713204"/>
            <a:ext cx="5277561" cy="2646277"/>
          </a:xfrm>
          <a:prstGeom prst="rect">
            <a:avLst/>
          </a:prstGeom>
        </p:spPr>
      </p:pic>
      <p:pic>
        <p:nvPicPr>
          <p:cNvPr id="4" name="Picture 3" descr="Photo of a statue of a figure on the outside of a building. ">
            <a:extLst>
              <a:ext uri="{FF2B5EF4-FFF2-40B4-BE49-F238E27FC236}">
                <a16:creationId xmlns:a16="http://schemas.microsoft.com/office/drawing/2014/main" id="{6AF2DD4E-4A31-EBFB-E554-B5F4F1EBD003}"/>
              </a:ext>
            </a:extLst>
          </p:cNvPr>
          <p:cNvPicPr>
            <a:picLocks noChangeAspect="1"/>
          </p:cNvPicPr>
          <p:nvPr/>
        </p:nvPicPr>
        <p:blipFill>
          <a:blip r:embed="rId5" cstate="print">
            <a:lum/>
            <a:alphaModFix/>
            <a:extLst>
              <a:ext uri="{28A0092B-C50C-407E-A947-70E740481C1C}">
                <a14:useLocalDpi xmlns:a14="http://schemas.microsoft.com/office/drawing/2010/main"/>
              </a:ext>
            </a:extLst>
          </a:blip>
          <a:srcRect/>
          <a:stretch>
            <a:fillRect/>
          </a:stretch>
        </p:blipFill>
        <p:spPr>
          <a:xfrm rot="5407198">
            <a:off x="4634845" y="2474690"/>
            <a:ext cx="5004594" cy="3002919"/>
          </a:xfrm>
          <a:prstGeom prst="rect">
            <a:avLst/>
          </a:prstGeom>
          <a:noFill/>
          <a:ln>
            <a:noFill/>
          </a:ln>
        </p:spPr>
      </p:pic>
      <p:pic>
        <p:nvPicPr>
          <p:cNvPr id="8" name="Picture 7">
            <a:extLst>
              <a:ext uri="{FF2B5EF4-FFF2-40B4-BE49-F238E27FC236}">
                <a16:creationId xmlns:a16="http://schemas.microsoft.com/office/drawing/2014/main" id="{15C72996-9E3C-D2A3-1A5D-B72317BE994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16200000">
            <a:off x="4508761" y="2277623"/>
            <a:ext cx="5277558" cy="3334553"/>
          </a:xfrm>
          <a:prstGeom prst="rect">
            <a:avLst/>
          </a:prstGeom>
        </p:spPr>
      </p:pic>
    </p:spTree>
    <p:extLst>
      <p:ext uri="{BB962C8B-B14F-4D97-AF65-F5344CB8AC3E}">
        <p14:creationId xmlns:p14="http://schemas.microsoft.com/office/powerpoint/2010/main" val="2596484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7F3C-4BBD-4E82-4719-76E83CC251D9}"/>
              </a:ext>
            </a:extLst>
          </p:cNvPr>
          <p:cNvSpPr>
            <a:spLocks noGrp="1"/>
          </p:cNvSpPr>
          <p:nvPr>
            <p:ph type="title"/>
          </p:nvPr>
        </p:nvSpPr>
        <p:spPr>
          <a:xfrm rot="5400000">
            <a:off x="7619998" y="3073856"/>
            <a:ext cx="6405883" cy="710288"/>
          </a:xfrm>
        </p:spPr>
        <p:txBody>
          <a:bodyPr>
            <a:normAutofit fontScale="90000"/>
          </a:bodyPr>
          <a:lstStyle/>
          <a:p>
            <a:r>
              <a:rPr lang="en-US" dirty="0"/>
              <a:t>Picture 4 – Lord Mayor Thompson</a:t>
            </a:r>
          </a:p>
        </p:txBody>
      </p:sp>
      <p:pic>
        <p:nvPicPr>
          <p:cNvPr id="3" name="Picture 2" descr="Black and white of white man sitting on a high-backed arm chair. He is wearing a suit and waistcoats. He has short hair and a beard. ">
            <a:extLst>
              <a:ext uri="{FF2B5EF4-FFF2-40B4-BE49-F238E27FC236}">
                <a16:creationId xmlns:a16="http://schemas.microsoft.com/office/drawing/2014/main" id="{477BAB66-1E1E-448F-76DA-E4B696A903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2552532" y="-801081"/>
            <a:ext cx="5158112" cy="8554776"/>
          </a:xfrm>
          <a:prstGeom prst="rect">
            <a:avLst/>
          </a:prstGeom>
        </p:spPr>
      </p:pic>
      <p:pic>
        <p:nvPicPr>
          <p:cNvPr id="7" name="Picture 6">
            <a:extLst>
              <a:ext uri="{FF2B5EF4-FFF2-40B4-BE49-F238E27FC236}">
                <a16:creationId xmlns:a16="http://schemas.microsoft.com/office/drawing/2014/main" id="{0B2FE475-75CC-EBB7-0B2E-CB94CB812A7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9760" y="611646"/>
            <a:ext cx="8997012" cy="5730229"/>
          </a:xfrm>
          <a:prstGeom prst="rect">
            <a:avLst/>
          </a:prstGeom>
        </p:spPr>
      </p:pic>
    </p:spTree>
    <p:extLst>
      <p:ext uri="{BB962C8B-B14F-4D97-AF65-F5344CB8AC3E}">
        <p14:creationId xmlns:p14="http://schemas.microsoft.com/office/powerpoint/2010/main" val="1209490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9827D2-D5AE-1936-B167-11088701A0C0}"/>
              </a:ext>
            </a:extLst>
          </p:cNvPr>
          <p:cNvSpPr txBox="1">
            <a:spLocks noGrp="1"/>
          </p:cNvSpPr>
          <p:nvPr>
            <p:ph type="title" idx="4294967295"/>
          </p:nvPr>
        </p:nvSpPr>
        <p:spPr>
          <a:xfrm rot="5400000">
            <a:off x="7619998" y="3073856"/>
            <a:ext cx="6405883" cy="710288"/>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32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t>Picture 5 – Winston Churchill</a:t>
            </a:r>
          </a:p>
        </p:txBody>
      </p:sp>
      <p:pic>
        <p:nvPicPr>
          <p:cNvPr id="4" name="Picture 2" descr="A photo of a statue of Winston Churchill. He is stooping a little and wearing a suit jacket, waistcoat. ">
            <a:extLst>
              <a:ext uri="{FF2B5EF4-FFF2-40B4-BE49-F238E27FC236}">
                <a16:creationId xmlns:a16="http://schemas.microsoft.com/office/drawing/2014/main" id="{BA352C82-F879-F1A1-BFEC-1329BC53A9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400000">
            <a:off x="2127365" y="-323715"/>
            <a:ext cx="5633921" cy="7665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B2FE475-75CC-EBB7-0B2E-CB94CB812A7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5040" y="253916"/>
            <a:ext cx="8016239" cy="6413421"/>
          </a:xfrm>
          <a:prstGeom prst="rect">
            <a:avLst/>
          </a:prstGeom>
        </p:spPr>
      </p:pic>
    </p:spTree>
    <p:extLst>
      <p:ext uri="{BB962C8B-B14F-4D97-AF65-F5344CB8AC3E}">
        <p14:creationId xmlns:p14="http://schemas.microsoft.com/office/powerpoint/2010/main" val="467778929"/>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6D2E43-4F90-40BF-B410-9AF81C15F411}">
  <ds:schemaRefs>
    <ds:schemaRef ds:uri="http://purl.org/dc/dcmitype/"/>
    <ds:schemaRef ds:uri="http://schemas.microsoft.com/office/2006/metadata/properties"/>
    <ds:schemaRef ds:uri="3cb168fb-557d-4aff-aaa1-591c64e5f6f0"/>
    <ds:schemaRef ds:uri="http://www.w3.org/XML/1998/namespace"/>
    <ds:schemaRef ds:uri="be30f734-6a04-496a-ba73-5e5e8d7e44d2"/>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3.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870</TotalTime>
  <Words>3483</Words>
  <Application>Microsoft Office PowerPoint</Application>
  <PresentationFormat>Widescreen</PresentationFormat>
  <Paragraphs>398</Paragraphs>
  <Slides>61</Slides>
  <Notes>47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Arial</vt:lpstr>
      <vt:lpstr>Calibri</vt:lpstr>
      <vt:lpstr>Source Sans Pro Bold</vt:lpstr>
      <vt:lpstr>Office Theme</vt:lpstr>
      <vt:lpstr>Knowing Bradford: How can buildings tell a story? </vt:lpstr>
      <vt:lpstr>Knowing Bradford: How can buildings tell a story? 1 </vt:lpstr>
      <vt:lpstr>How to use this PPT</vt:lpstr>
      <vt:lpstr>Scene 1</vt:lpstr>
      <vt:lpstr>Picture 1 – City Hall, Bradford</vt:lpstr>
      <vt:lpstr>Picture 2 – Palacio Vecchio, Florence</vt:lpstr>
      <vt:lpstr>Picture 3 – Statues on City Hall, Bradford</vt:lpstr>
      <vt:lpstr>Picture 4 – Lord Mayor Thompson</vt:lpstr>
      <vt:lpstr>Picture 5 – Winston Churchill</vt:lpstr>
      <vt:lpstr>Picture 6 – City Park and Mirror Pool, Bradford</vt:lpstr>
      <vt:lpstr>TASK: City Hall Re-cap 1</vt:lpstr>
      <vt:lpstr>TASK: City Hall Re-cap 2</vt:lpstr>
      <vt:lpstr>TASK: City Hall Re-cap 3</vt:lpstr>
      <vt:lpstr>City Hall Re-cap</vt:lpstr>
      <vt:lpstr>Scene 2</vt:lpstr>
      <vt:lpstr>Picture 7 – The Alhambra, Bradford</vt:lpstr>
      <vt:lpstr>Picture 8 – The Alhambra, Spain</vt:lpstr>
      <vt:lpstr>Picture 9 – Francis Laidler</vt:lpstr>
      <vt:lpstr>Picture 10 – Past Panto Programme</vt:lpstr>
      <vt:lpstr>Picture 11 – Sunbeams</vt:lpstr>
      <vt:lpstr>Picture 12 – The Dresser</vt:lpstr>
      <vt:lpstr>Picture 13 – Bradford Singers</vt:lpstr>
      <vt:lpstr>TASK: Alhambra Re-cap 1</vt:lpstr>
      <vt:lpstr>TASK: Alhambra Re-cap 2</vt:lpstr>
      <vt:lpstr>TASK: Alhambra Re-cap –Match the name</vt:lpstr>
      <vt:lpstr>Alhambra Re-cap</vt:lpstr>
      <vt:lpstr>TASK: Alhambra Re-cap answers</vt:lpstr>
      <vt:lpstr>Scene 3</vt:lpstr>
      <vt:lpstr>Picture 14 – Midland Hotel</vt:lpstr>
      <vt:lpstr>Picture 15 – Henry Irving </vt:lpstr>
      <vt:lpstr>Picture 16 – Henry Irving </vt:lpstr>
      <vt:lpstr>Picture 17 – Laurel and Hardy</vt:lpstr>
      <vt:lpstr>Picture 18 – The Beatles</vt:lpstr>
      <vt:lpstr>Scene 4</vt:lpstr>
      <vt:lpstr>Picture 19 – Bradford Playhouse</vt:lpstr>
      <vt:lpstr>Picture 20 – JB Priestley</vt:lpstr>
      <vt:lpstr>Picture 21 – Plaque for Independent Labour Party</vt:lpstr>
      <vt:lpstr>Picture 22 – Barbara Castle</vt:lpstr>
      <vt:lpstr>Picture 23 – Little Germany</vt:lpstr>
      <vt:lpstr>Scene 5</vt:lpstr>
      <vt:lpstr>Picture 24 – The Wool Exchange</vt:lpstr>
      <vt:lpstr>Picture 25 – Titus Salt</vt:lpstr>
      <vt:lpstr>Picture 26 – Samuel Lister</vt:lpstr>
      <vt:lpstr>Picture 27 – Saltaire</vt:lpstr>
      <vt:lpstr>Picture 28 – Modern Map of Saltaire</vt:lpstr>
      <vt:lpstr>Picture 29 – Jonathan Silver</vt:lpstr>
      <vt:lpstr>Scene 6</vt:lpstr>
      <vt:lpstr>Picture 30 – Drummond Mill</vt:lpstr>
      <vt:lpstr>Picture 31 – Drummond Mill</vt:lpstr>
      <vt:lpstr>Scene 7</vt:lpstr>
      <vt:lpstr>Picture 32 – Valley Parade</vt:lpstr>
      <vt:lpstr>Picture 33 – Bradford Park Avenue</vt:lpstr>
      <vt:lpstr>Picture 34 – Manningham FC (Rugby Football)</vt:lpstr>
      <vt:lpstr>Picture 35 – Bradford City 1903/04</vt:lpstr>
      <vt:lpstr>Picture 36 – Female Footballers</vt:lpstr>
      <vt:lpstr>Picture 37 – Bradford Sports People</vt:lpstr>
      <vt:lpstr>Picture 38 – Bradford Sports People</vt:lpstr>
      <vt:lpstr>TASK: Sport Re-cap</vt:lpstr>
      <vt:lpstr>TASK: City Hall Re-cap</vt:lpstr>
      <vt:lpstr>Sport Re-cap</vt:lpstr>
      <vt:lpstr>More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Catherine McHarg</cp:lastModifiedBy>
  <cp:revision>6</cp:revision>
  <dcterms:created xsi:type="dcterms:W3CDTF">2022-11-29T11:24:41Z</dcterms:created>
  <dcterms:modified xsi:type="dcterms:W3CDTF">2024-10-31T15:42:38Z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