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93" r:id="rId5"/>
    <p:sldId id="354" r:id="rId6"/>
    <p:sldId id="469" r:id="rId7"/>
    <p:sldId id="477" r:id="rId8"/>
    <p:sldId id="487" r:id="rId9"/>
    <p:sldId id="489" r:id="rId10"/>
    <p:sldId id="485" r:id="rId11"/>
    <p:sldId id="503" r:id="rId12"/>
    <p:sldId id="498" r:id="rId13"/>
    <p:sldId id="491" r:id="rId14"/>
    <p:sldId id="502" r:id="rId15"/>
    <p:sldId id="493" r:id="rId16"/>
    <p:sldId id="495" r:id="rId17"/>
    <p:sldId id="4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45330-EABD-1F74-15E5-8736CA539639}" name="McHarg, Catherine" initials="MC" userId="S::Catherine.McHarg@HistoricEngland.org.uk::88b8f76c-9ae3-4745-88eb-fe0667a22af5" providerId="AD"/>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C946"/>
    <a:srgbClr val="7AA62C"/>
    <a:srgbClr val="ADD0F0"/>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5C8B16-5BD1-4603-9B34-6C609E70660E}" v="6" dt="2024-06-13T13:39:31.607"/>
    <p1510:client id="{C6185167-D62E-77C8-1A19-4AD191EEF43B}" v="9" dt="2024-06-13T15:13:26.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88603" autoAdjust="0"/>
  </p:normalViewPr>
  <p:slideViewPr>
    <p:cSldViewPr snapToGrid="0">
      <p:cViewPr varScale="1">
        <p:scale>
          <a:sx n="97" d="100"/>
          <a:sy n="97" d="100"/>
        </p:scale>
        <p:origin x="1074" y="78"/>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rsley, Daisy" userId="5ac53ddf-cc63-4113-955b-2f95ae3c81e5" providerId="ADAL" clId="{7E77EACF-EEB6-4A35-9024-6BB9692FFBA0}"/>
    <pc:docChg chg="undo custSel addSld delSld modSld">
      <pc:chgData name="Horsley, Daisy" userId="5ac53ddf-cc63-4113-955b-2f95ae3c81e5" providerId="ADAL" clId="{7E77EACF-EEB6-4A35-9024-6BB9692FFBA0}" dt="2024-06-10T14:28:21.653" v="2215" actId="14100"/>
      <pc:docMkLst>
        <pc:docMk/>
      </pc:docMkLst>
      <pc:sldChg chg="modSp mod delCm modNotesTx">
        <pc:chgData name="Horsley, Daisy" userId="5ac53ddf-cc63-4113-955b-2f95ae3c81e5" providerId="ADAL" clId="{7E77EACF-EEB6-4A35-9024-6BB9692FFBA0}" dt="2024-06-10T14:15:02.469" v="1942" actId="20577"/>
        <pc:sldMkLst>
          <pc:docMk/>
          <pc:sldMk cId="1835638868" sldId="293"/>
        </pc:sldMkLst>
        <pc:spChg chg="mod">
          <ac:chgData name="Horsley, Daisy" userId="5ac53ddf-cc63-4113-955b-2f95ae3c81e5" providerId="ADAL" clId="{7E77EACF-EEB6-4A35-9024-6BB9692FFBA0}" dt="2024-06-10T14:15:02.469" v="1942" actId="20577"/>
          <ac:spMkLst>
            <pc:docMk/>
            <pc:sldMk cId="1835638868" sldId="293"/>
            <ac:spMk id="2" creationId="{C84CEEEA-6223-FA54-AC63-318C401E97C2}"/>
          </ac:spMkLst>
        </pc:spChg>
        <pc:picChg chg="mod">
          <ac:chgData name="Horsley, Daisy" userId="5ac53ddf-cc63-4113-955b-2f95ae3c81e5" providerId="ADAL" clId="{7E77EACF-EEB6-4A35-9024-6BB9692FFBA0}" dt="2024-05-22T09:40:20.966" v="1370" actId="962"/>
          <ac:picMkLst>
            <pc:docMk/>
            <pc:sldMk cId="1835638868" sldId="293"/>
            <ac:picMk id="3" creationId="{13206423-122A-947C-B340-89D7D97530D1}"/>
          </ac:picMkLst>
        </pc:picChg>
        <pc:picChg chg="mod">
          <ac:chgData name="Horsley, Daisy" userId="5ac53ddf-cc63-4113-955b-2f95ae3c81e5" providerId="ADAL" clId="{7E77EACF-EEB6-4A35-9024-6BB9692FFBA0}" dt="2024-05-22T09:40:21.532" v="1371" actId="962"/>
          <ac:picMkLst>
            <pc:docMk/>
            <pc:sldMk cId="1835638868" sldId="293"/>
            <ac:picMk id="4" creationId="{B4A935D2-E858-6747-09D8-057A34BA80D5}"/>
          </ac:picMkLst>
        </pc:picChg>
        <pc:picChg chg="mod">
          <ac:chgData name="Horsley, Daisy" userId="5ac53ddf-cc63-4113-955b-2f95ae3c81e5" providerId="ADAL" clId="{7E77EACF-EEB6-4A35-9024-6BB9692FFBA0}" dt="2024-05-22T09:40:20.465" v="1369" actId="962"/>
          <ac:picMkLst>
            <pc:docMk/>
            <pc:sldMk cId="1835638868" sldId="293"/>
            <ac:picMk id="6" creationId="{BC55BA2D-FF57-0475-4EB7-17794369BCC6}"/>
          </ac:picMkLst>
        </pc:picChg>
        <pc:picChg chg="mod">
          <ac:chgData name="Horsley, Daisy" userId="5ac53ddf-cc63-4113-955b-2f95ae3c81e5" providerId="ADAL" clId="{7E77EACF-EEB6-4A35-9024-6BB9692FFBA0}" dt="2024-05-22T09:40:22.069" v="1372" actId="962"/>
          <ac:picMkLst>
            <pc:docMk/>
            <pc:sldMk cId="1835638868" sldId="293"/>
            <ac:picMk id="9" creationId="{F650A1CC-6F19-0C90-DA84-CF8C95802CAE}"/>
          </ac:picMkLst>
        </pc:picChg>
      </pc:sldChg>
      <pc:sldChg chg="modSp mod">
        <pc:chgData name="Horsley, Daisy" userId="5ac53ddf-cc63-4113-955b-2f95ae3c81e5" providerId="ADAL" clId="{7E77EACF-EEB6-4A35-9024-6BB9692FFBA0}" dt="2024-06-10T14:18:54.880" v="2073" actId="20577"/>
        <pc:sldMkLst>
          <pc:docMk/>
          <pc:sldMk cId="3896600050" sldId="354"/>
        </pc:sldMkLst>
        <pc:spChg chg="mod ord">
          <ac:chgData name="Horsley, Daisy" userId="5ac53ddf-cc63-4113-955b-2f95ae3c81e5" providerId="ADAL" clId="{7E77EACF-EEB6-4A35-9024-6BB9692FFBA0}" dt="2024-06-10T14:16:19.197" v="1963" actId="20577"/>
          <ac:spMkLst>
            <pc:docMk/>
            <pc:sldMk cId="3896600050" sldId="354"/>
            <ac:spMk id="2" creationId="{123F9136-4075-BAFE-B9D2-4EBC898CF68D}"/>
          </ac:spMkLst>
        </pc:spChg>
        <pc:spChg chg="mod">
          <ac:chgData name="Horsley, Daisy" userId="5ac53ddf-cc63-4113-955b-2f95ae3c81e5" providerId="ADAL" clId="{7E77EACF-EEB6-4A35-9024-6BB9692FFBA0}" dt="2024-06-10T14:18:54.880" v="2073" actId="20577"/>
          <ac:spMkLst>
            <pc:docMk/>
            <pc:sldMk cId="3896600050" sldId="354"/>
            <ac:spMk id="4" creationId="{5490D74E-D5BB-3F34-A913-4ADED8DF2BF1}"/>
          </ac:spMkLst>
        </pc:spChg>
        <pc:spChg chg="mod">
          <ac:chgData name="Horsley, Daisy" userId="5ac53ddf-cc63-4113-955b-2f95ae3c81e5" providerId="ADAL" clId="{7E77EACF-EEB6-4A35-9024-6BB9692FFBA0}" dt="2024-06-10T14:17:58.720" v="2052" actId="313"/>
          <ac:spMkLst>
            <pc:docMk/>
            <pc:sldMk cId="3896600050" sldId="354"/>
            <ac:spMk id="5" creationId="{A711B665-6E9D-4895-D32D-5658BFA3888C}"/>
          </ac:spMkLst>
        </pc:spChg>
      </pc:sldChg>
      <pc:sldChg chg="modSp mod">
        <pc:chgData name="Horsley, Daisy" userId="5ac53ddf-cc63-4113-955b-2f95ae3c81e5" providerId="ADAL" clId="{7E77EACF-EEB6-4A35-9024-6BB9692FFBA0}" dt="2024-06-10T14:19:26.496" v="2086" actId="27107"/>
        <pc:sldMkLst>
          <pc:docMk/>
          <pc:sldMk cId="444160916" sldId="469"/>
        </pc:sldMkLst>
        <pc:spChg chg="mod">
          <ac:chgData name="Horsley, Daisy" userId="5ac53ddf-cc63-4113-955b-2f95ae3c81e5" providerId="ADAL" clId="{7E77EACF-EEB6-4A35-9024-6BB9692FFBA0}" dt="2024-05-21T11:12:34.262" v="60" actId="2711"/>
          <ac:spMkLst>
            <pc:docMk/>
            <pc:sldMk cId="444160916" sldId="469"/>
            <ac:spMk id="3" creationId="{9C418D7A-0D63-B449-CA03-A5BE83767AF6}"/>
          </ac:spMkLst>
        </pc:spChg>
        <pc:spChg chg="mod">
          <ac:chgData name="Horsley, Daisy" userId="5ac53ddf-cc63-4113-955b-2f95ae3c81e5" providerId="ADAL" clId="{7E77EACF-EEB6-4A35-9024-6BB9692FFBA0}" dt="2024-06-10T14:19:26.496" v="2086" actId="27107"/>
          <ac:spMkLst>
            <pc:docMk/>
            <pc:sldMk cId="444160916" sldId="469"/>
            <ac:spMk id="4" creationId="{06498007-CD47-BD13-F7E5-CDEB22E70A00}"/>
          </ac:spMkLst>
        </pc:spChg>
      </pc:sldChg>
      <pc:sldChg chg="addSp modSp mod modNotesTx">
        <pc:chgData name="Horsley, Daisy" userId="5ac53ddf-cc63-4113-955b-2f95ae3c81e5" providerId="ADAL" clId="{7E77EACF-EEB6-4A35-9024-6BB9692FFBA0}" dt="2024-05-22T09:56:02.255" v="1526" actId="20577"/>
        <pc:sldMkLst>
          <pc:docMk/>
          <pc:sldMk cId="3935562601" sldId="477"/>
        </pc:sldMkLst>
        <pc:spChg chg="add mod ord">
          <ac:chgData name="Horsley, Daisy" userId="5ac53ddf-cc63-4113-955b-2f95ae3c81e5" providerId="ADAL" clId="{7E77EACF-EEB6-4A35-9024-6BB9692FFBA0}" dt="2024-05-22T09:54:28.359" v="1515" actId="962"/>
          <ac:spMkLst>
            <pc:docMk/>
            <pc:sldMk cId="3935562601" sldId="477"/>
            <ac:spMk id="2" creationId="{2C0843E5-218C-F7FE-CFA9-7F6ACF2CF701}"/>
          </ac:spMkLst>
        </pc:spChg>
        <pc:spChg chg="mod ord">
          <ac:chgData name="Horsley, Daisy" userId="5ac53ddf-cc63-4113-955b-2f95ae3c81e5" providerId="ADAL" clId="{7E77EACF-EEB6-4A35-9024-6BB9692FFBA0}" dt="2024-05-22T09:54:44.243" v="1517" actId="962"/>
          <ac:spMkLst>
            <pc:docMk/>
            <pc:sldMk cId="3935562601" sldId="477"/>
            <ac:spMk id="3" creationId="{9AD52A33-C285-FFB4-DDC4-14DA4418D848}"/>
          </ac:spMkLst>
        </pc:spChg>
        <pc:spChg chg="mod ord">
          <ac:chgData name="Horsley, Daisy" userId="5ac53ddf-cc63-4113-955b-2f95ae3c81e5" providerId="ADAL" clId="{7E77EACF-EEB6-4A35-9024-6BB9692FFBA0}" dt="2024-05-22T09:53:59.679" v="1509" actId="167"/>
          <ac:spMkLst>
            <pc:docMk/>
            <pc:sldMk cId="3935562601" sldId="477"/>
            <ac:spMk id="8" creationId="{C50233D2-2D1B-02C5-EF83-27B75E6A4C7A}"/>
          </ac:spMkLst>
        </pc:spChg>
        <pc:spChg chg="mod ord">
          <ac:chgData name="Horsley, Daisy" userId="5ac53ddf-cc63-4113-955b-2f95ae3c81e5" providerId="ADAL" clId="{7E77EACF-EEB6-4A35-9024-6BB9692FFBA0}" dt="2024-05-22T09:41:52.441" v="1383" actId="13244"/>
          <ac:spMkLst>
            <pc:docMk/>
            <pc:sldMk cId="3935562601" sldId="477"/>
            <ac:spMk id="10" creationId="{BE98750A-905E-E9A8-EF78-224B5F8FB06A}"/>
          </ac:spMkLst>
        </pc:spChg>
        <pc:spChg chg="mod ord">
          <ac:chgData name="Horsley, Daisy" userId="5ac53ddf-cc63-4113-955b-2f95ae3c81e5" providerId="ADAL" clId="{7E77EACF-EEB6-4A35-9024-6BB9692FFBA0}" dt="2024-05-22T09:53:59.679" v="1509" actId="167"/>
          <ac:spMkLst>
            <pc:docMk/>
            <pc:sldMk cId="3935562601" sldId="477"/>
            <ac:spMk id="15" creationId="{9EE2EC42-B89B-DED9-8125-4DEAC770B70A}"/>
          </ac:spMkLst>
        </pc:spChg>
        <pc:spChg chg="mod ord">
          <ac:chgData name="Horsley, Daisy" userId="5ac53ddf-cc63-4113-955b-2f95ae3c81e5" providerId="ADAL" clId="{7E77EACF-EEB6-4A35-9024-6BB9692FFBA0}" dt="2024-05-22T09:41:50.564" v="1382" actId="13244"/>
          <ac:spMkLst>
            <pc:docMk/>
            <pc:sldMk cId="3935562601" sldId="477"/>
            <ac:spMk id="16" creationId="{19E6C035-D588-B1C0-2CD2-BF0E0B365151}"/>
          </ac:spMkLst>
        </pc:spChg>
        <pc:spChg chg="mod ord">
          <ac:chgData name="Horsley, Daisy" userId="5ac53ddf-cc63-4113-955b-2f95ae3c81e5" providerId="ADAL" clId="{7E77EACF-EEB6-4A35-9024-6BB9692FFBA0}" dt="2024-05-22T09:53:59.679" v="1509" actId="167"/>
          <ac:spMkLst>
            <pc:docMk/>
            <pc:sldMk cId="3935562601" sldId="477"/>
            <ac:spMk id="17" creationId="{1B5F9B26-D918-526E-743C-5EDD3F9AEB10}"/>
          </ac:spMkLst>
        </pc:spChg>
        <pc:spChg chg="ord">
          <ac:chgData name="Horsley, Daisy" userId="5ac53ddf-cc63-4113-955b-2f95ae3c81e5" providerId="ADAL" clId="{7E77EACF-EEB6-4A35-9024-6BB9692FFBA0}" dt="2024-05-22T09:41:54.591" v="1384" actId="13244"/>
          <ac:spMkLst>
            <pc:docMk/>
            <pc:sldMk cId="3935562601" sldId="477"/>
            <ac:spMk id="18" creationId="{AE3591CB-6FFA-9CF4-5EB9-C214F3038259}"/>
          </ac:spMkLst>
        </pc:spChg>
        <pc:grpChg chg="mod">
          <ac:chgData name="Horsley, Daisy" userId="5ac53ddf-cc63-4113-955b-2f95ae3c81e5" providerId="ADAL" clId="{7E77EACF-EEB6-4A35-9024-6BB9692FFBA0}" dt="2024-05-22T09:54:51.153" v="1518" actId="962"/>
          <ac:grpSpMkLst>
            <pc:docMk/>
            <pc:sldMk cId="3935562601" sldId="477"/>
            <ac:grpSpMk id="4" creationId="{2A425AD0-D10B-CA26-035A-F4DDFAE15522}"/>
          </ac:grpSpMkLst>
        </pc:grpChg>
      </pc:sldChg>
      <pc:sldChg chg="delSp modSp mod modNotesTx">
        <pc:chgData name="Horsley, Daisy" userId="5ac53ddf-cc63-4113-955b-2f95ae3c81e5" providerId="ADAL" clId="{7E77EACF-EEB6-4A35-9024-6BB9692FFBA0}" dt="2024-06-10T14:20:14.386" v="2103" actId="313"/>
        <pc:sldMkLst>
          <pc:docMk/>
          <pc:sldMk cId="1543513754" sldId="485"/>
        </pc:sldMkLst>
        <pc:spChg chg="del">
          <ac:chgData name="Horsley, Daisy" userId="5ac53ddf-cc63-4113-955b-2f95ae3c81e5" providerId="ADAL" clId="{7E77EACF-EEB6-4A35-9024-6BB9692FFBA0}" dt="2024-05-22T09:38:05.509" v="1246" actId="478"/>
          <ac:spMkLst>
            <pc:docMk/>
            <pc:sldMk cId="1543513754" sldId="485"/>
            <ac:spMk id="3" creationId="{D30F9029-A181-DC88-9BE1-C4C78256CC0F}"/>
          </ac:spMkLst>
        </pc:spChg>
        <pc:spChg chg="mod ord">
          <ac:chgData name="Horsley, Daisy" userId="5ac53ddf-cc63-4113-955b-2f95ae3c81e5" providerId="ADAL" clId="{7E77EACF-EEB6-4A35-9024-6BB9692FFBA0}" dt="2024-06-10T14:20:14.386" v="2103" actId="313"/>
          <ac:spMkLst>
            <pc:docMk/>
            <pc:sldMk cId="1543513754" sldId="485"/>
            <ac:spMk id="4" creationId="{A2DCC9B1-784D-523D-6F5F-62CB71BF05D4}"/>
          </ac:spMkLst>
        </pc:spChg>
        <pc:spChg chg="mod">
          <ac:chgData name="Horsley, Daisy" userId="5ac53ddf-cc63-4113-955b-2f95ae3c81e5" providerId="ADAL" clId="{7E77EACF-EEB6-4A35-9024-6BB9692FFBA0}" dt="2024-05-22T09:38:16.786" v="1247" actId="962"/>
          <ac:spMkLst>
            <pc:docMk/>
            <pc:sldMk cId="1543513754" sldId="485"/>
            <ac:spMk id="5" creationId="{10B30B25-E28C-90B6-7B99-809E04A6E2CF}"/>
          </ac:spMkLst>
        </pc:spChg>
        <pc:spChg chg="mod">
          <ac:chgData name="Horsley, Daisy" userId="5ac53ddf-cc63-4113-955b-2f95ae3c81e5" providerId="ADAL" clId="{7E77EACF-EEB6-4A35-9024-6BB9692FFBA0}" dt="2024-05-22T09:49:24.229" v="1456" actId="962"/>
          <ac:spMkLst>
            <pc:docMk/>
            <pc:sldMk cId="1543513754" sldId="485"/>
            <ac:spMk id="6" creationId="{5740B595-F35C-AF04-30B2-AC79317DFD18}"/>
          </ac:spMkLst>
        </pc:spChg>
        <pc:grpChg chg="mod">
          <ac:chgData name="Horsley, Daisy" userId="5ac53ddf-cc63-4113-955b-2f95ae3c81e5" providerId="ADAL" clId="{7E77EACF-EEB6-4A35-9024-6BB9692FFBA0}" dt="2024-05-22T09:33:26.650" v="701" actId="962"/>
          <ac:grpSpMkLst>
            <pc:docMk/>
            <pc:sldMk cId="1543513754" sldId="485"/>
            <ac:grpSpMk id="11" creationId="{818B33EE-FA69-66E2-69DE-E66568FE0A7A}"/>
          </ac:grpSpMkLst>
        </pc:grpChg>
        <pc:picChg chg="mod">
          <ac:chgData name="Horsley, Daisy" userId="5ac53ddf-cc63-4113-955b-2f95ae3c81e5" providerId="ADAL" clId="{7E77EACF-EEB6-4A35-9024-6BB9692FFBA0}" dt="2024-05-22T09:34:00.461" v="902" actId="962"/>
          <ac:picMkLst>
            <pc:docMk/>
            <pc:sldMk cId="1543513754" sldId="485"/>
            <ac:picMk id="10" creationId="{9939DA5A-1AB7-F43C-501C-28696253368F}"/>
          </ac:picMkLst>
        </pc:picChg>
        <pc:picChg chg="mod">
          <ac:chgData name="Horsley, Daisy" userId="5ac53ddf-cc63-4113-955b-2f95ae3c81e5" providerId="ADAL" clId="{7E77EACF-EEB6-4A35-9024-6BB9692FFBA0}" dt="2024-05-22T09:33:28.576" v="702" actId="962"/>
          <ac:picMkLst>
            <pc:docMk/>
            <pc:sldMk cId="1543513754" sldId="485"/>
            <ac:picMk id="15" creationId="{44D697C0-8374-3BAD-7598-C8D26B001BF2}"/>
          </ac:picMkLst>
        </pc:picChg>
      </pc:sldChg>
      <pc:sldChg chg="addSp delSp modSp mod modNotesTx">
        <pc:chgData name="Horsley, Daisy" userId="5ac53ddf-cc63-4113-955b-2f95ae3c81e5" providerId="ADAL" clId="{7E77EACF-EEB6-4A35-9024-6BB9692FFBA0}" dt="2024-06-10T14:19:50.672" v="2094" actId="313"/>
        <pc:sldMkLst>
          <pc:docMk/>
          <pc:sldMk cId="2292135593" sldId="487"/>
        </pc:sldMkLst>
        <pc:spChg chg="mod">
          <ac:chgData name="Horsley, Daisy" userId="5ac53ddf-cc63-4113-955b-2f95ae3c81e5" providerId="ADAL" clId="{7E77EACF-EEB6-4A35-9024-6BB9692FFBA0}" dt="2024-05-22T09:33:20.280" v="699" actId="962"/>
          <ac:spMkLst>
            <pc:docMk/>
            <pc:sldMk cId="2292135593" sldId="487"/>
            <ac:spMk id="2" creationId="{825D40BB-9022-3191-142C-C1E81A8E9F15}"/>
          </ac:spMkLst>
        </pc:spChg>
        <pc:spChg chg="mod">
          <ac:chgData name="Horsley, Daisy" userId="5ac53ddf-cc63-4113-955b-2f95ae3c81e5" providerId="ADAL" clId="{7E77EACF-EEB6-4A35-9024-6BB9692FFBA0}" dt="2024-05-22T09:33:22.391" v="700" actId="962"/>
          <ac:spMkLst>
            <pc:docMk/>
            <pc:sldMk cId="2292135593" sldId="487"/>
            <ac:spMk id="3" creationId="{955D11FF-6662-0475-C912-6BFDAF0CEEC0}"/>
          </ac:spMkLst>
        </pc:spChg>
        <pc:spChg chg="mod">
          <ac:chgData name="Horsley, Daisy" userId="5ac53ddf-cc63-4113-955b-2f95ae3c81e5" providerId="ADAL" clId="{7E77EACF-EEB6-4A35-9024-6BB9692FFBA0}" dt="2024-05-22T09:33:17.846" v="698" actId="962"/>
          <ac:spMkLst>
            <pc:docMk/>
            <pc:sldMk cId="2292135593" sldId="487"/>
            <ac:spMk id="4" creationId="{2B338072-C4B2-15A9-05CF-AD4D5975920C}"/>
          </ac:spMkLst>
        </pc:spChg>
        <pc:spChg chg="mod">
          <ac:chgData name="Horsley, Daisy" userId="5ac53ddf-cc63-4113-955b-2f95ae3c81e5" providerId="ADAL" clId="{7E77EACF-EEB6-4A35-9024-6BB9692FFBA0}" dt="2024-06-10T14:19:50.672" v="2094" actId="313"/>
          <ac:spMkLst>
            <pc:docMk/>
            <pc:sldMk cId="2292135593" sldId="487"/>
            <ac:spMk id="6" creationId="{9029134A-AB33-97B6-6E83-6598D30C4B93}"/>
          </ac:spMkLst>
        </pc:spChg>
        <pc:spChg chg="add del mod">
          <ac:chgData name="Horsley, Daisy" userId="5ac53ddf-cc63-4113-955b-2f95ae3c81e5" providerId="ADAL" clId="{7E77EACF-EEB6-4A35-9024-6BB9692FFBA0}" dt="2024-05-22T09:57:28.426" v="1529"/>
          <ac:spMkLst>
            <pc:docMk/>
            <pc:sldMk cId="2292135593" sldId="487"/>
            <ac:spMk id="7" creationId="{23F73636-39A4-66AB-997C-A28C88D945C8}"/>
          </ac:spMkLst>
        </pc:spChg>
        <pc:spChg chg="mod">
          <ac:chgData name="Horsley, Daisy" userId="5ac53ddf-cc63-4113-955b-2f95ae3c81e5" providerId="ADAL" clId="{7E77EACF-EEB6-4A35-9024-6BB9692FFBA0}" dt="2024-05-22T09:32:26.769" v="687" actId="962"/>
          <ac:spMkLst>
            <pc:docMk/>
            <pc:sldMk cId="2292135593" sldId="487"/>
            <ac:spMk id="12" creationId="{605654FD-5916-B465-BC5C-BC047E4F133B}"/>
          </ac:spMkLst>
        </pc:spChg>
        <pc:spChg chg="mod">
          <ac:chgData name="Horsley, Daisy" userId="5ac53ddf-cc63-4113-955b-2f95ae3c81e5" providerId="ADAL" clId="{7E77EACF-EEB6-4A35-9024-6BB9692FFBA0}" dt="2024-05-22T09:32:29.578" v="688" actId="962"/>
          <ac:spMkLst>
            <pc:docMk/>
            <pc:sldMk cId="2292135593" sldId="487"/>
            <ac:spMk id="14" creationId="{F6B20AB1-D801-0838-2D9A-BD5E6C8C5C1A}"/>
          </ac:spMkLst>
        </pc:spChg>
        <pc:spChg chg="mod">
          <ac:chgData name="Horsley, Daisy" userId="5ac53ddf-cc63-4113-955b-2f95ae3c81e5" providerId="ADAL" clId="{7E77EACF-EEB6-4A35-9024-6BB9692FFBA0}" dt="2024-05-22T09:32:31.810" v="689" actId="962"/>
          <ac:spMkLst>
            <pc:docMk/>
            <pc:sldMk cId="2292135593" sldId="487"/>
            <ac:spMk id="16" creationId="{0B7F62D8-2654-79C5-4B69-BFCD0E377BDD}"/>
          </ac:spMkLst>
        </pc:spChg>
        <pc:grpChg chg="mod">
          <ac:chgData name="Horsley, Daisy" userId="5ac53ddf-cc63-4113-955b-2f95ae3c81e5" providerId="ADAL" clId="{7E77EACF-EEB6-4A35-9024-6BB9692FFBA0}" dt="2024-05-22T09:29:54.588" v="161" actId="962"/>
          <ac:grpSpMkLst>
            <pc:docMk/>
            <pc:sldMk cId="2292135593" sldId="487"/>
            <ac:grpSpMk id="34" creationId="{CBF77529-4185-1673-8829-DE3127D8531B}"/>
          </ac:grpSpMkLst>
        </pc:grpChg>
        <pc:picChg chg="add mod">
          <ac:chgData name="Horsley, Daisy" userId="5ac53ddf-cc63-4113-955b-2f95ae3c81e5" providerId="ADAL" clId="{7E77EACF-EEB6-4A35-9024-6BB9692FFBA0}" dt="2024-05-22T09:57:46.875" v="1534" actId="962"/>
          <ac:picMkLst>
            <pc:docMk/>
            <pc:sldMk cId="2292135593" sldId="487"/>
            <ac:picMk id="8" creationId="{27FA7154-22F4-BD31-F53A-4B265BF909E1}"/>
          </ac:picMkLst>
        </pc:picChg>
        <pc:picChg chg="del mod">
          <ac:chgData name="Horsley, Daisy" userId="5ac53ddf-cc63-4113-955b-2f95ae3c81e5" providerId="ADAL" clId="{7E77EACF-EEB6-4A35-9024-6BB9692FFBA0}" dt="2024-05-22T09:56:34.393" v="1528" actId="478"/>
          <ac:picMkLst>
            <pc:docMk/>
            <pc:sldMk cId="2292135593" sldId="487"/>
            <ac:picMk id="26" creationId="{A2DF4243-316D-1CDC-A50C-C7BA42CAC78B}"/>
          </ac:picMkLst>
        </pc:picChg>
        <pc:picChg chg="mod">
          <ac:chgData name="Horsley, Daisy" userId="5ac53ddf-cc63-4113-955b-2f95ae3c81e5" providerId="ADAL" clId="{7E77EACF-EEB6-4A35-9024-6BB9692FFBA0}" dt="2024-05-22T09:30:40.307" v="265" actId="962"/>
          <ac:picMkLst>
            <pc:docMk/>
            <pc:sldMk cId="2292135593" sldId="487"/>
            <ac:picMk id="31" creationId="{8EE12A18-89C5-9F26-4784-72353AD1E092}"/>
          </ac:picMkLst>
        </pc:picChg>
        <pc:picChg chg="mod">
          <ac:chgData name="Horsley, Daisy" userId="5ac53ddf-cc63-4113-955b-2f95ae3c81e5" providerId="ADAL" clId="{7E77EACF-EEB6-4A35-9024-6BB9692FFBA0}" dt="2024-05-22T09:30:45.581" v="279" actId="962"/>
          <ac:picMkLst>
            <pc:docMk/>
            <pc:sldMk cId="2292135593" sldId="487"/>
            <ac:picMk id="33" creationId="{9B717215-E7F3-9AF6-0BF7-4B8173374F59}"/>
          </ac:picMkLst>
        </pc:picChg>
        <pc:picChg chg="mod">
          <ac:chgData name="Horsley, Daisy" userId="5ac53ddf-cc63-4113-955b-2f95ae3c81e5" providerId="ADAL" clId="{7E77EACF-EEB6-4A35-9024-6BB9692FFBA0}" dt="2024-05-22T09:30:01.465" v="162" actId="962"/>
          <ac:picMkLst>
            <pc:docMk/>
            <pc:sldMk cId="2292135593" sldId="487"/>
            <ac:picMk id="38" creationId="{9DF750CA-D19D-CA70-AAB2-C25B6E357004}"/>
          </ac:picMkLst>
        </pc:picChg>
        <pc:picChg chg="mod">
          <ac:chgData name="Horsley, Daisy" userId="5ac53ddf-cc63-4113-955b-2f95ae3c81e5" providerId="ADAL" clId="{7E77EACF-EEB6-4A35-9024-6BB9692FFBA0}" dt="2024-05-22T09:30:08.564" v="163" actId="962"/>
          <ac:picMkLst>
            <pc:docMk/>
            <pc:sldMk cId="2292135593" sldId="487"/>
            <ac:picMk id="39" creationId="{C6CCB3C7-972D-8C7A-33BC-EC38AD80E657}"/>
          </ac:picMkLst>
        </pc:picChg>
        <pc:picChg chg="mod">
          <ac:chgData name="Horsley, Daisy" userId="5ac53ddf-cc63-4113-955b-2f95ae3c81e5" providerId="ADAL" clId="{7E77EACF-EEB6-4A35-9024-6BB9692FFBA0}" dt="2024-05-22T09:30:08.564" v="163" actId="962"/>
          <ac:picMkLst>
            <pc:docMk/>
            <pc:sldMk cId="2292135593" sldId="487"/>
            <ac:picMk id="40" creationId="{D85104C3-867F-3064-45B0-EC732DD2FF79}"/>
          </ac:picMkLst>
        </pc:picChg>
        <pc:picChg chg="mod">
          <ac:chgData name="Horsley, Daisy" userId="5ac53ddf-cc63-4113-955b-2f95ae3c81e5" providerId="ADAL" clId="{7E77EACF-EEB6-4A35-9024-6BB9692FFBA0}" dt="2024-05-22T09:30:08.564" v="163" actId="962"/>
          <ac:picMkLst>
            <pc:docMk/>
            <pc:sldMk cId="2292135593" sldId="487"/>
            <ac:picMk id="41" creationId="{3B4C2356-221B-606D-4F64-ACB5B56EE46D}"/>
          </ac:picMkLst>
        </pc:picChg>
        <pc:picChg chg="mod">
          <ac:chgData name="Horsley, Daisy" userId="5ac53ddf-cc63-4113-955b-2f95ae3c81e5" providerId="ADAL" clId="{7E77EACF-EEB6-4A35-9024-6BB9692FFBA0}" dt="2024-05-22T09:30:08.564" v="163" actId="962"/>
          <ac:picMkLst>
            <pc:docMk/>
            <pc:sldMk cId="2292135593" sldId="487"/>
            <ac:picMk id="42" creationId="{2AB88DB0-C7B3-9827-5D14-B15FA2734632}"/>
          </ac:picMkLst>
        </pc:picChg>
        <pc:picChg chg="mod">
          <ac:chgData name="Horsley, Daisy" userId="5ac53ddf-cc63-4113-955b-2f95ae3c81e5" providerId="ADAL" clId="{7E77EACF-EEB6-4A35-9024-6BB9692FFBA0}" dt="2024-05-22T09:30:08.564" v="163" actId="962"/>
          <ac:picMkLst>
            <pc:docMk/>
            <pc:sldMk cId="2292135593" sldId="487"/>
            <ac:picMk id="43" creationId="{ED53DCF0-B881-4247-2B6F-129FB8E0D1E5}"/>
          </ac:picMkLst>
        </pc:picChg>
        <pc:picChg chg="mod">
          <ac:chgData name="Horsley, Daisy" userId="5ac53ddf-cc63-4113-955b-2f95ae3c81e5" providerId="ADAL" clId="{7E77EACF-EEB6-4A35-9024-6BB9692FFBA0}" dt="2024-05-22T09:30:08.564" v="163" actId="962"/>
          <ac:picMkLst>
            <pc:docMk/>
            <pc:sldMk cId="2292135593" sldId="487"/>
            <ac:picMk id="44" creationId="{AD6EC9B8-3F1F-0AA5-DA4A-15F3A2FCD3C0}"/>
          </ac:picMkLst>
        </pc:picChg>
        <pc:picChg chg="mod">
          <ac:chgData name="Horsley, Daisy" userId="5ac53ddf-cc63-4113-955b-2f95ae3c81e5" providerId="ADAL" clId="{7E77EACF-EEB6-4A35-9024-6BB9692FFBA0}" dt="2024-05-22T09:30:08.564" v="163" actId="962"/>
          <ac:picMkLst>
            <pc:docMk/>
            <pc:sldMk cId="2292135593" sldId="487"/>
            <ac:picMk id="45" creationId="{AF532108-4148-4694-2DE4-D27857264134}"/>
          </ac:picMkLst>
        </pc:picChg>
        <pc:picChg chg="mod">
          <ac:chgData name="Horsley, Daisy" userId="5ac53ddf-cc63-4113-955b-2f95ae3c81e5" providerId="ADAL" clId="{7E77EACF-EEB6-4A35-9024-6BB9692FFBA0}" dt="2024-05-22T09:30:08.564" v="163" actId="962"/>
          <ac:picMkLst>
            <pc:docMk/>
            <pc:sldMk cId="2292135593" sldId="487"/>
            <ac:picMk id="46" creationId="{08A9F213-5A52-1F99-5532-E3714EA381F5}"/>
          </ac:picMkLst>
        </pc:picChg>
      </pc:sldChg>
      <pc:sldChg chg="addSp delSp modSp mod delAnim modAnim modNotesTx">
        <pc:chgData name="Horsley, Daisy" userId="5ac53ddf-cc63-4113-955b-2f95ae3c81e5" providerId="ADAL" clId="{7E77EACF-EEB6-4A35-9024-6BB9692FFBA0}" dt="2024-05-24T09:11:57.090" v="1930" actId="20577"/>
        <pc:sldMkLst>
          <pc:docMk/>
          <pc:sldMk cId="3499008602" sldId="489"/>
        </pc:sldMkLst>
        <pc:spChg chg="mod">
          <ac:chgData name="Horsley, Daisy" userId="5ac53ddf-cc63-4113-955b-2f95ae3c81e5" providerId="ADAL" clId="{7E77EACF-EEB6-4A35-9024-6BB9692FFBA0}" dt="2024-05-22T09:33:05.474" v="695" actId="962"/>
          <ac:spMkLst>
            <pc:docMk/>
            <pc:sldMk cId="3499008602" sldId="489"/>
            <ac:spMk id="2" creationId="{825D40BB-9022-3191-142C-C1E81A8E9F15}"/>
          </ac:spMkLst>
        </pc:spChg>
        <pc:spChg chg="mod">
          <ac:chgData name="Horsley, Daisy" userId="5ac53ddf-cc63-4113-955b-2f95ae3c81e5" providerId="ADAL" clId="{7E77EACF-EEB6-4A35-9024-6BB9692FFBA0}" dt="2024-05-22T09:33:08.334" v="696" actId="962"/>
          <ac:spMkLst>
            <pc:docMk/>
            <pc:sldMk cId="3499008602" sldId="489"/>
            <ac:spMk id="3" creationId="{955D11FF-6662-0475-C912-6BFDAF0CEEC0}"/>
          </ac:spMkLst>
        </pc:spChg>
        <pc:spChg chg="mod ord">
          <ac:chgData name="Horsley, Daisy" userId="5ac53ddf-cc63-4113-955b-2f95ae3c81e5" providerId="ADAL" clId="{7E77EACF-EEB6-4A35-9024-6BB9692FFBA0}" dt="2024-05-22T09:47:07.610" v="1427" actId="171"/>
          <ac:spMkLst>
            <pc:docMk/>
            <pc:sldMk cId="3499008602" sldId="489"/>
            <ac:spMk id="4" creationId="{2B338072-C4B2-15A9-05CF-AD4D5975920C}"/>
          </ac:spMkLst>
        </pc:spChg>
        <pc:spChg chg="add mod ord">
          <ac:chgData name="Horsley, Daisy" userId="5ac53ddf-cc63-4113-955b-2f95ae3c81e5" providerId="ADAL" clId="{7E77EACF-EEB6-4A35-9024-6BB9692FFBA0}" dt="2024-05-22T09:46:07.862" v="1417" actId="13244"/>
          <ac:spMkLst>
            <pc:docMk/>
            <pc:sldMk cId="3499008602" sldId="489"/>
            <ac:spMk id="5" creationId="{A118F95F-6D04-CDA7-32F2-93AE3D5722DA}"/>
          </ac:spMkLst>
        </pc:spChg>
        <pc:spChg chg="add del mod">
          <ac:chgData name="Horsley, Daisy" userId="5ac53ddf-cc63-4113-955b-2f95ae3c81e5" providerId="ADAL" clId="{7E77EACF-EEB6-4A35-9024-6BB9692FFBA0}" dt="2024-05-22T09:43:48.758" v="1394" actId="478"/>
          <ac:spMkLst>
            <pc:docMk/>
            <pc:sldMk cId="3499008602" sldId="489"/>
            <ac:spMk id="6" creationId="{32A22BDE-7F42-69F4-4A8E-E90B7710F019}"/>
          </ac:spMkLst>
        </pc:spChg>
        <pc:spChg chg="add mod ord">
          <ac:chgData name="Horsley, Daisy" userId="5ac53ddf-cc63-4113-955b-2f95ae3c81e5" providerId="ADAL" clId="{7E77EACF-EEB6-4A35-9024-6BB9692FFBA0}" dt="2024-05-22T09:47:51.033" v="1439" actId="166"/>
          <ac:spMkLst>
            <pc:docMk/>
            <pc:sldMk cId="3499008602" sldId="489"/>
            <ac:spMk id="7" creationId="{564350F9-7DAF-CD7A-E129-37BF1E27C424}"/>
          </ac:spMkLst>
        </pc:spChg>
        <pc:spChg chg="add del">
          <ac:chgData name="Horsley, Daisy" userId="5ac53ddf-cc63-4113-955b-2f95ae3c81e5" providerId="ADAL" clId="{7E77EACF-EEB6-4A35-9024-6BB9692FFBA0}" dt="2024-05-22T10:00:51.700" v="1751" actId="22"/>
          <ac:spMkLst>
            <pc:docMk/>
            <pc:sldMk cId="3499008602" sldId="489"/>
            <ac:spMk id="11" creationId="{8A738BAD-98FB-40E1-F4AE-A7A6A93CF957}"/>
          </ac:spMkLst>
        </pc:spChg>
        <pc:spChg chg="mod ord">
          <ac:chgData name="Horsley, Daisy" userId="5ac53ddf-cc63-4113-955b-2f95ae3c81e5" providerId="ADAL" clId="{7E77EACF-EEB6-4A35-9024-6BB9692FFBA0}" dt="2024-05-22T09:47:24.244" v="1431" actId="1076"/>
          <ac:spMkLst>
            <pc:docMk/>
            <pc:sldMk cId="3499008602" sldId="489"/>
            <ac:spMk id="12" creationId="{605654FD-5916-B465-BC5C-BC047E4F133B}"/>
          </ac:spMkLst>
        </pc:spChg>
        <pc:spChg chg="mod ord">
          <ac:chgData name="Horsley, Daisy" userId="5ac53ddf-cc63-4113-955b-2f95ae3c81e5" providerId="ADAL" clId="{7E77EACF-EEB6-4A35-9024-6BB9692FFBA0}" dt="2024-05-22T09:47:19.796" v="1430" actId="1076"/>
          <ac:spMkLst>
            <pc:docMk/>
            <pc:sldMk cId="3499008602" sldId="489"/>
            <ac:spMk id="13" creationId="{FF481C5D-A6B0-FC4E-FD51-F72368773CD3}"/>
          </ac:spMkLst>
        </pc:spChg>
        <pc:spChg chg="mod">
          <ac:chgData name="Horsley, Daisy" userId="5ac53ddf-cc63-4113-955b-2f95ae3c81e5" providerId="ADAL" clId="{7E77EACF-EEB6-4A35-9024-6BB9692FFBA0}" dt="2024-05-22T09:48:28.387" v="1451" actId="1076"/>
          <ac:spMkLst>
            <pc:docMk/>
            <pc:sldMk cId="3499008602" sldId="489"/>
            <ac:spMk id="14" creationId="{F6B20AB1-D801-0838-2D9A-BD5E6C8C5C1A}"/>
          </ac:spMkLst>
        </pc:spChg>
        <pc:spChg chg="mod ord">
          <ac:chgData name="Horsley, Daisy" userId="5ac53ddf-cc63-4113-955b-2f95ae3c81e5" providerId="ADAL" clId="{7E77EACF-EEB6-4A35-9024-6BB9692FFBA0}" dt="2024-05-22T09:48:25.704" v="1450" actId="166"/>
          <ac:spMkLst>
            <pc:docMk/>
            <pc:sldMk cId="3499008602" sldId="489"/>
            <ac:spMk id="15" creationId="{CA8C59EE-3C21-9437-B635-928AA2153942}"/>
          </ac:spMkLst>
        </pc:spChg>
        <pc:spChg chg="mod">
          <ac:chgData name="Horsley, Daisy" userId="5ac53ddf-cc63-4113-955b-2f95ae3c81e5" providerId="ADAL" clId="{7E77EACF-EEB6-4A35-9024-6BB9692FFBA0}" dt="2024-05-22T09:48:39.657" v="1454" actId="1076"/>
          <ac:spMkLst>
            <pc:docMk/>
            <pc:sldMk cId="3499008602" sldId="489"/>
            <ac:spMk id="16" creationId="{0B7F62D8-2654-79C5-4B69-BFCD0E377BDD}"/>
          </ac:spMkLst>
        </pc:spChg>
        <pc:spChg chg="mod ord">
          <ac:chgData name="Horsley, Daisy" userId="5ac53ddf-cc63-4113-955b-2f95ae3c81e5" providerId="ADAL" clId="{7E77EACF-EEB6-4A35-9024-6BB9692FFBA0}" dt="2024-05-22T09:48:37.273" v="1453" actId="166"/>
          <ac:spMkLst>
            <pc:docMk/>
            <pc:sldMk cId="3499008602" sldId="489"/>
            <ac:spMk id="17" creationId="{14B151CE-615E-831D-FE02-C79809E5E748}"/>
          </ac:spMkLst>
        </pc:spChg>
        <pc:spChg chg="mod ord">
          <ac:chgData name="Horsley, Daisy" userId="5ac53ddf-cc63-4113-955b-2f95ae3c81e5" providerId="ADAL" clId="{7E77EACF-EEB6-4A35-9024-6BB9692FFBA0}" dt="2024-05-24T09:11:57.090" v="1930" actId="20577"/>
          <ac:spMkLst>
            <pc:docMk/>
            <pc:sldMk cId="3499008602" sldId="489"/>
            <ac:spMk id="38" creationId="{398DB60E-AC5F-BF59-F770-FFE1A892D5E6}"/>
          </ac:spMkLst>
        </pc:spChg>
        <pc:spChg chg="ord">
          <ac:chgData name="Horsley, Daisy" userId="5ac53ddf-cc63-4113-955b-2f95ae3c81e5" providerId="ADAL" clId="{7E77EACF-EEB6-4A35-9024-6BB9692FFBA0}" dt="2024-05-22T09:45:05.749" v="1407" actId="13244"/>
          <ac:spMkLst>
            <pc:docMk/>
            <pc:sldMk cId="3499008602" sldId="489"/>
            <ac:spMk id="40" creationId="{6890ECF9-0505-54E7-8059-BEF714B2C44E}"/>
          </ac:spMkLst>
        </pc:spChg>
        <pc:grpChg chg="mod">
          <ac:chgData name="Horsley, Daisy" userId="5ac53ddf-cc63-4113-955b-2f95ae3c81e5" providerId="ADAL" clId="{7E77EACF-EEB6-4A35-9024-6BB9692FFBA0}" dt="2024-05-22T09:32:38.319" v="690" actId="962"/>
          <ac:grpSpMkLst>
            <pc:docMk/>
            <pc:sldMk cId="3499008602" sldId="489"/>
            <ac:grpSpMk id="41" creationId="{F0394899-06C2-719D-0732-9D074001248A}"/>
          </ac:grpSpMkLst>
        </pc:grpChg>
        <pc:picChg chg="add mod">
          <ac:chgData name="Horsley, Daisy" userId="5ac53ddf-cc63-4113-955b-2f95ae3c81e5" providerId="ADAL" clId="{7E77EACF-EEB6-4A35-9024-6BB9692FFBA0}" dt="2024-05-22T10:00:27.451" v="1723" actId="962"/>
          <ac:picMkLst>
            <pc:docMk/>
            <pc:sldMk cId="3499008602" sldId="489"/>
            <ac:picMk id="8" creationId="{75D8AB2C-490D-71BA-E7D1-DCE19BF7223C}"/>
          </ac:picMkLst>
        </pc:picChg>
        <pc:picChg chg="add del mod">
          <ac:chgData name="Horsley, Daisy" userId="5ac53ddf-cc63-4113-955b-2f95ae3c81e5" providerId="ADAL" clId="{7E77EACF-EEB6-4A35-9024-6BB9692FFBA0}" dt="2024-05-22T10:00:41.097" v="1749"/>
          <ac:picMkLst>
            <pc:docMk/>
            <pc:sldMk cId="3499008602" sldId="489"/>
            <ac:picMk id="9" creationId="{B91A0BCA-E505-35C7-FEAD-7C97D4193B08}"/>
          </ac:picMkLst>
        </pc:picChg>
        <pc:picChg chg="mod ord">
          <ac:chgData name="Horsley, Daisy" userId="5ac53ddf-cc63-4113-955b-2f95ae3c81e5" providerId="ADAL" clId="{7E77EACF-EEB6-4A35-9024-6BB9692FFBA0}" dt="2024-05-22T09:45:26.336" v="1410" actId="13244"/>
          <ac:picMkLst>
            <pc:docMk/>
            <pc:sldMk cId="3499008602" sldId="489"/>
            <ac:picMk id="22" creationId="{4903FCFD-59F5-7A48-6B99-2350DF130C83}"/>
          </ac:picMkLst>
        </pc:picChg>
        <pc:picChg chg="mod ord">
          <ac:chgData name="Horsley, Daisy" userId="5ac53ddf-cc63-4113-955b-2f95ae3c81e5" providerId="ADAL" clId="{7E77EACF-EEB6-4A35-9024-6BB9692FFBA0}" dt="2024-05-22T09:45:32.366" v="1411" actId="13244"/>
          <ac:picMkLst>
            <pc:docMk/>
            <pc:sldMk cId="3499008602" sldId="489"/>
            <ac:picMk id="24" creationId="{A8AF6076-D34A-83AB-BBA6-792F10FF361D}"/>
          </ac:picMkLst>
        </pc:picChg>
        <pc:picChg chg="mod ord">
          <ac:chgData name="Horsley, Daisy" userId="5ac53ddf-cc63-4113-955b-2f95ae3c81e5" providerId="ADAL" clId="{7E77EACF-EEB6-4A35-9024-6BB9692FFBA0}" dt="2024-05-22T09:45:58.572" v="1415" actId="13244"/>
          <ac:picMkLst>
            <pc:docMk/>
            <pc:sldMk cId="3499008602" sldId="489"/>
            <ac:picMk id="25" creationId="{79889BEE-19C9-FE39-6838-3A068D59B2AB}"/>
          </ac:picMkLst>
        </pc:picChg>
        <pc:picChg chg="mod ord">
          <ac:chgData name="Horsley, Daisy" userId="5ac53ddf-cc63-4113-955b-2f95ae3c81e5" providerId="ADAL" clId="{7E77EACF-EEB6-4A35-9024-6BB9692FFBA0}" dt="2024-05-22T09:48:09.561" v="1446" actId="1076"/>
          <ac:picMkLst>
            <pc:docMk/>
            <pc:sldMk cId="3499008602" sldId="489"/>
            <ac:picMk id="35" creationId="{1BEFF800-A901-C7F8-3B6C-5FEA0E2BDF45}"/>
          </ac:picMkLst>
        </pc:picChg>
        <pc:picChg chg="mod">
          <ac:chgData name="Horsley, Daisy" userId="5ac53ddf-cc63-4113-955b-2f95ae3c81e5" providerId="ADAL" clId="{7E77EACF-EEB6-4A35-9024-6BB9692FFBA0}" dt="2024-05-22T09:30:58.917" v="281" actId="962"/>
          <ac:picMkLst>
            <pc:docMk/>
            <pc:sldMk cId="3499008602" sldId="489"/>
            <ac:picMk id="45" creationId="{5CDF9666-287B-1E55-8D4E-8A43BD65EA30}"/>
          </ac:picMkLst>
        </pc:picChg>
        <pc:picChg chg="mod">
          <ac:chgData name="Horsley, Daisy" userId="5ac53ddf-cc63-4113-955b-2f95ae3c81e5" providerId="ADAL" clId="{7E77EACF-EEB6-4A35-9024-6BB9692FFBA0}" dt="2024-05-22T09:30:58.917" v="281" actId="962"/>
          <ac:picMkLst>
            <pc:docMk/>
            <pc:sldMk cId="3499008602" sldId="489"/>
            <ac:picMk id="46" creationId="{5BB01AFD-83C3-CC43-2178-1EFEBB6A29C0}"/>
          </ac:picMkLst>
        </pc:picChg>
        <pc:picChg chg="mod">
          <ac:chgData name="Horsley, Daisy" userId="5ac53ddf-cc63-4113-955b-2f95ae3c81e5" providerId="ADAL" clId="{7E77EACF-EEB6-4A35-9024-6BB9692FFBA0}" dt="2024-05-22T09:30:58.917" v="281" actId="962"/>
          <ac:picMkLst>
            <pc:docMk/>
            <pc:sldMk cId="3499008602" sldId="489"/>
            <ac:picMk id="47" creationId="{37353200-DC9F-78D9-F96D-1FB9B1B9500F}"/>
          </ac:picMkLst>
        </pc:picChg>
        <pc:picChg chg="mod">
          <ac:chgData name="Horsley, Daisy" userId="5ac53ddf-cc63-4113-955b-2f95ae3c81e5" providerId="ADAL" clId="{7E77EACF-EEB6-4A35-9024-6BB9692FFBA0}" dt="2024-05-22T09:30:58.917" v="281" actId="962"/>
          <ac:picMkLst>
            <pc:docMk/>
            <pc:sldMk cId="3499008602" sldId="489"/>
            <ac:picMk id="48" creationId="{FA629CEB-8454-6B26-818C-47D7EF1F95F2}"/>
          </ac:picMkLst>
        </pc:picChg>
        <pc:picChg chg="mod">
          <ac:chgData name="Horsley, Daisy" userId="5ac53ddf-cc63-4113-955b-2f95ae3c81e5" providerId="ADAL" clId="{7E77EACF-EEB6-4A35-9024-6BB9692FFBA0}" dt="2024-05-22T09:30:58.917" v="281" actId="962"/>
          <ac:picMkLst>
            <pc:docMk/>
            <pc:sldMk cId="3499008602" sldId="489"/>
            <ac:picMk id="49" creationId="{284B9BCA-848B-3525-FB96-E3043E6BE4CE}"/>
          </ac:picMkLst>
        </pc:picChg>
        <pc:picChg chg="mod">
          <ac:chgData name="Horsley, Daisy" userId="5ac53ddf-cc63-4113-955b-2f95ae3c81e5" providerId="ADAL" clId="{7E77EACF-EEB6-4A35-9024-6BB9692FFBA0}" dt="2024-05-22T09:30:58.917" v="281" actId="962"/>
          <ac:picMkLst>
            <pc:docMk/>
            <pc:sldMk cId="3499008602" sldId="489"/>
            <ac:picMk id="50" creationId="{940D90D1-9090-9347-49F1-764A37CD2210}"/>
          </ac:picMkLst>
        </pc:picChg>
        <pc:picChg chg="mod ord">
          <ac:chgData name="Horsley, Daisy" userId="5ac53ddf-cc63-4113-955b-2f95ae3c81e5" providerId="ADAL" clId="{7E77EACF-EEB6-4A35-9024-6BB9692FFBA0}" dt="2024-05-22T09:48:16.179" v="1448" actId="166"/>
          <ac:picMkLst>
            <pc:docMk/>
            <pc:sldMk cId="3499008602" sldId="489"/>
            <ac:picMk id="51" creationId="{AF232776-382B-9F89-C37A-558FDE407F99}"/>
          </ac:picMkLst>
        </pc:picChg>
        <pc:picChg chg="mod">
          <ac:chgData name="Horsley, Daisy" userId="5ac53ddf-cc63-4113-955b-2f95ae3c81e5" providerId="ADAL" clId="{7E77EACF-EEB6-4A35-9024-6BB9692FFBA0}" dt="2024-05-22T09:30:58.917" v="281" actId="962"/>
          <ac:picMkLst>
            <pc:docMk/>
            <pc:sldMk cId="3499008602" sldId="489"/>
            <ac:picMk id="52" creationId="{DDA15105-E818-436E-9378-96E0335AFAEA}"/>
          </ac:picMkLst>
        </pc:picChg>
        <pc:picChg chg="mod">
          <ac:chgData name="Horsley, Daisy" userId="5ac53ddf-cc63-4113-955b-2f95ae3c81e5" providerId="ADAL" clId="{7E77EACF-EEB6-4A35-9024-6BB9692FFBA0}" dt="2024-05-22T09:30:58.917" v="281" actId="962"/>
          <ac:picMkLst>
            <pc:docMk/>
            <pc:sldMk cId="3499008602" sldId="489"/>
            <ac:picMk id="53" creationId="{1DAEEAA2-F2E3-A6A8-5426-616F794BD5D7}"/>
          </ac:picMkLst>
        </pc:picChg>
        <pc:picChg chg="mod">
          <ac:chgData name="Horsley, Daisy" userId="5ac53ddf-cc63-4113-955b-2f95ae3c81e5" providerId="ADAL" clId="{7E77EACF-EEB6-4A35-9024-6BB9692FFBA0}" dt="2024-05-22T09:30:58.917" v="281" actId="962"/>
          <ac:picMkLst>
            <pc:docMk/>
            <pc:sldMk cId="3499008602" sldId="489"/>
            <ac:picMk id="54" creationId="{22270EB4-7745-CF3E-F6A0-70E75C49F05B}"/>
          </ac:picMkLst>
        </pc:picChg>
        <pc:picChg chg="del mod">
          <ac:chgData name="Horsley, Daisy" userId="5ac53ddf-cc63-4113-955b-2f95ae3c81e5" providerId="ADAL" clId="{7E77EACF-EEB6-4A35-9024-6BB9692FFBA0}" dt="2024-05-22T10:00:05.628" v="1717" actId="478"/>
          <ac:picMkLst>
            <pc:docMk/>
            <pc:sldMk cId="3499008602" sldId="489"/>
            <ac:picMk id="1026" creationId="{C69D2EF3-13E6-36E5-64D3-9B8B70A95005}"/>
          </ac:picMkLst>
        </pc:picChg>
      </pc:sldChg>
      <pc:sldChg chg="modSp mod">
        <pc:chgData name="Horsley, Daisy" userId="5ac53ddf-cc63-4113-955b-2f95ae3c81e5" providerId="ADAL" clId="{7E77EACF-EEB6-4A35-9024-6BB9692FFBA0}" dt="2024-06-10T14:21:44.284" v="2137" actId="313"/>
        <pc:sldMkLst>
          <pc:docMk/>
          <pc:sldMk cId="4137493195" sldId="491"/>
        </pc:sldMkLst>
        <pc:spChg chg="mod">
          <ac:chgData name="Horsley, Daisy" userId="5ac53ddf-cc63-4113-955b-2f95ae3c81e5" providerId="ADAL" clId="{7E77EACF-EEB6-4A35-9024-6BB9692FFBA0}" dt="2024-05-21T11:21:09.673" v="93" actId="2711"/>
          <ac:spMkLst>
            <pc:docMk/>
            <pc:sldMk cId="4137493195" sldId="491"/>
            <ac:spMk id="2" creationId="{A848ADFB-15EF-0746-BB55-25BB100BE30B}"/>
          </ac:spMkLst>
        </pc:spChg>
        <pc:spChg chg="mod">
          <ac:chgData name="Horsley, Daisy" userId="5ac53ddf-cc63-4113-955b-2f95ae3c81e5" providerId="ADAL" clId="{7E77EACF-EEB6-4A35-9024-6BB9692FFBA0}" dt="2024-06-10T14:21:44.284" v="2137" actId="313"/>
          <ac:spMkLst>
            <pc:docMk/>
            <pc:sldMk cId="4137493195" sldId="491"/>
            <ac:spMk id="3" creationId="{8B10779A-F92E-BB1B-9337-57B807D660AA}"/>
          </ac:spMkLst>
        </pc:spChg>
        <pc:grpChg chg="mod">
          <ac:chgData name="Horsley, Daisy" userId="5ac53ddf-cc63-4113-955b-2f95ae3c81e5" providerId="ADAL" clId="{7E77EACF-EEB6-4A35-9024-6BB9692FFBA0}" dt="2024-05-22T09:34:41.836" v="1034" actId="962"/>
          <ac:grpSpMkLst>
            <pc:docMk/>
            <pc:sldMk cId="4137493195" sldId="491"/>
            <ac:grpSpMk id="4" creationId="{43611AF1-BF47-CD28-A836-62F67AE8658C}"/>
          </ac:grpSpMkLst>
        </pc:grpChg>
      </pc:sldChg>
      <pc:sldChg chg="modSp mod modNotesTx">
        <pc:chgData name="Horsley, Daisy" userId="5ac53ddf-cc63-4113-955b-2f95ae3c81e5" providerId="ADAL" clId="{7E77EACF-EEB6-4A35-9024-6BB9692FFBA0}" dt="2024-05-22T09:56:14.096" v="1527" actId="20577"/>
        <pc:sldMkLst>
          <pc:docMk/>
          <pc:sldMk cId="527083306" sldId="493"/>
        </pc:sldMkLst>
        <pc:spChg chg="mod">
          <ac:chgData name="Horsley, Daisy" userId="5ac53ddf-cc63-4113-955b-2f95ae3c81e5" providerId="ADAL" clId="{7E77EACF-EEB6-4A35-9024-6BB9692FFBA0}" dt="2024-05-22T09:55:40.150" v="1525" actId="962"/>
          <ac:spMkLst>
            <pc:docMk/>
            <pc:sldMk cId="527083306" sldId="493"/>
            <ac:spMk id="3" creationId="{9AD52A33-C285-FFB4-DDC4-14DA4418D848}"/>
          </ac:spMkLst>
        </pc:spChg>
        <pc:spChg chg="mod">
          <ac:chgData name="Horsley, Daisy" userId="5ac53ddf-cc63-4113-955b-2f95ae3c81e5" providerId="ADAL" clId="{7E77EACF-EEB6-4A35-9024-6BB9692FFBA0}" dt="2024-05-22T09:34:49.630" v="1035" actId="962"/>
          <ac:spMkLst>
            <pc:docMk/>
            <pc:sldMk cId="527083306" sldId="493"/>
            <ac:spMk id="7" creationId="{67E68AE2-03FD-8AB9-4A64-2116508F6FAC}"/>
          </ac:spMkLst>
        </pc:spChg>
        <pc:spChg chg="mod">
          <ac:chgData name="Horsley, Daisy" userId="5ac53ddf-cc63-4113-955b-2f95ae3c81e5" providerId="ADAL" clId="{7E77EACF-EEB6-4A35-9024-6BB9692FFBA0}" dt="2024-05-22T09:35:03.396" v="1037" actId="962"/>
          <ac:spMkLst>
            <pc:docMk/>
            <pc:sldMk cId="527083306" sldId="493"/>
            <ac:spMk id="8" creationId="{C50233D2-2D1B-02C5-EF83-27B75E6A4C7A}"/>
          </ac:spMkLst>
        </pc:spChg>
        <pc:spChg chg="mod">
          <ac:chgData name="Horsley, Daisy" userId="5ac53ddf-cc63-4113-955b-2f95ae3c81e5" providerId="ADAL" clId="{7E77EACF-EEB6-4A35-9024-6BB9692FFBA0}" dt="2024-05-22T09:35:03.396" v="1037" actId="962"/>
          <ac:spMkLst>
            <pc:docMk/>
            <pc:sldMk cId="527083306" sldId="493"/>
            <ac:spMk id="11" creationId="{C90DB40B-1586-45D8-8CF6-4B86378E5923}"/>
          </ac:spMkLst>
        </pc:spChg>
        <pc:spChg chg="mod">
          <ac:chgData name="Horsley, Daisy" userId="5ac53ddf-cc63-4113-955b-2f95ae3c81e5" providerId="ADAL" clId="{7E77EACF-EEB6-4A35-9024-6BB9692FFBA0}" dt="2024-05-22T09:35:03.396" v="1037" actId="962"/>
          <ac:spMkLst>
            <pc:docMk/>
            <pc:sldMk cId="527083306" sldId="493"/>
            <ac:spMk id="13" creationId="{47BE3381-906A-F2DE-0342-FFC0F23B31FC}"/>
          </ac:spMkLst>
        </pc:spChg>
        <pc:spChg chg="mod">
          <ac:chgData name="Horsley, Daisy" userId="5ac53ddf-cc63-4113-955b-2f95ae3c81e5" providerId="ADAL" clId="{7E77EACF-EEB6-4A35-9024-6BB9692FFBA0}" dt="2024-05-22T09:51:09.349" v="1477" actId="962"/>
          <ac:spMkLst>
            <pc:docMk/>
            <pc:sldMk cId="527083306" sldId="493"/>
            <ac:spMk id="15" creationId="{9EE2EC42-B89B-DED9-8125-4DEAC770B70A}"/>
          </ac:spMkLst>
        </pc:spChg>
        <pc:spChg chg="mod">
          <ac:chgData name="Horsley, Daisy" userId="5ac53ddf-cc63-4113-955b-2f95ae3c81e5" providerId="ADAL" clId="{7E77EACF-EEB6-4A35-9024-6BB9692FFBA0}" dt="2024-05-22T09:35:03.396" v="1037" actId="962"/>
          <ac:spMkLst>
            <pc:docMk/>
            <pc:sldMk cId="527083306" sldId="493"/>
            <ac:spMk id="17" creationId="{1B5F9B26-D918-526E-743C-5EDD3F9AEB10}"/>
          </ac:spMkLst>
        </pc:spChg>
        <pc:spChg chg="mod">
          <ac:chgData name="Horsley, Daisy" userId="5ac53ddf-cc63-4113-955b-2f95ae3c81e5" providerId="ADAL" clId="{7E77EACF-EEB6-4A35-9024-6BB9692FFBA0}" dt="2024-05-22T09:51:13.956" v="1479" actId="962"/>
          <ac:spMkLst>
            <pc:docMk/>
            <pc:sldMk cId="527083306" sldId="493"/>
            <ac:spMk id="19" creationId="{B2C3C1FC-F53A-AD34-25E3-750ABD661CB3}"/>
          </ac:spMkLst>
        </pc:spChg>
        <pc:spChg chg="mod">
          <ac:chgData name="Horsley, Daisy" userId="5ac53ddf-cc63-4113-955b-2f95ae3c81e5" providerId="ADAL" clId="{7E77EACF-EEB6-4A35-9024-6BB9692FFBA0}" dt="2024-05-22T09:51:16.705" v="1481" actId="962"/>
          <ac:spMkLst>
            <pc:docMk/>
            <pc:sldMk cId="527083306" sldId="493"/>
            <ac:spMk id="20" creationId="{80A9A6B5-EC40-E6FD-0229-F378DCB1F103}"/>
          </ac:spMkLst>
        </pc:spChg>
        <pc:spChg chg="mod">
          <ac:chgData name="Horsley, Daisy" userId="5ac53ddf-cc63-4113-955b-2f95ae3c81e5" providerId="ADAL" clId="{7E77EACF-EEB6-4A35-9024-6BB9692FFBA0}" dt="2024-05-22T09:35:03.396" v="1037" actId="962"/>
          <ac:spMkLst>
            <pc:docMk/>
            <pc:sldMk cId="527083306" sldId="493"/>
            <ac:spMk id="21" creationId="{33153027-8CAB-E18E-4F3D-C25293DC12C4}"/>
          </ac:spMkLst>
        </pc:spChg>
        <pc:grpChg chg="mod">
          <ac:chgData name="Horsley, Daisy" userId="5ac53ddf-cc63-4113-955b-2f95ae3c81e5" providerId="ADAL" clId="{7E77EACF-EEB6-4A35-9024-6BB9692FFBA0}" dt="2024-05-22T09:50:46.694" v="1475" actId="962"/>
          <ac:grpSpMkLst>
            <pc:docMk/>
            <pc:sldMk cId="527083306" sldId="493"/>
            <ac:grpSpMk id="4" creationId="{2A425AD0-D10B-CA26-035A-F4DDFAE15522}"/>
          </ac:grpSpMkLst>
        </pc:grpChg>
      </pc:sldChg>
      <pc:sldChg chg="modSp mod">
        <pc:chgData name="Horsley, Daisy" userId="5ac53ddf-cc63-4113-955b-2f95ae3c81e5" providerId="ADAL" clId="{7E77EACF-EEB6-4A35-9024-6BB9692FFBA0}" dt="2024-06-10T14:23:53.250" v="2208" actId="1076"/>
        <pc:sldMkLst>
          <pc:docMk/>
          <pc:sldMk cId="526256312" sldId="495"/>
        </pc:sldMkLst>
        <pc:spChg chg="mod ord">
          <ac:chgData name="Horsley, Daisy" userId="5ac53ddf-cc63-4113-955b-2f95ae3c81e5" providerId="ADAL" clId="{7E77EACF-EEB6-4A35-9024-6BB9692FFBA0}" dt="2024-06-10T14:23:40.592" v="2204" actId="20577"/>
          <ac:spMkLst>
            <pc:docMk/>
            <pc:sldMk cId="526256312" sldId="495"/>
            <ac:spMk id="2" creationId="{99CD5418-9428-9CC0-EA05-A88016033E52}"/>
          </ac:spMkLst>
        </pc:spChg>
        <pc:spChg chg="mod ord">
          <ac:chgData name="Horsley, Daisy" userId="5ac53ddf-cc63-4113-955b-2f95ae3c81e5" providerId="ADAL" clId="{7E77EACF-EEB6-4A35-9024-6BB9692FFBA0}" dt="2024-05-22T09:51:49.532" v="1482" actId="13244"/>
          <ac:spMkLst>
            <pc:docMk/>
            <pc:sldMk cId="526256312" sldId="495"/>
            <ac:spMk id="4" creationId="{1EB60B1C-AE10-37AD-9F67-907DD0644573}"/>
          </ac:spMkLst>
        </pc:spChg>
        <pc:spChg chg="mod">
          <ac:chgData name="Horsley, Daisy" userId="5ac53ddf-cc63-4113-955b-2f95ae3c81e5" providerId="ADAL" clId="{7E77EACF-EEB6-4A35-9024-6BB9692FFBA0}" dt="2024-06-10T14:23:49.453" v="2207" actId="1076"/>
          <ac:spMkLst>
            <pc:docMk/>
            <pc:sldMk cId="526256312" sldId="495"/>
            <ac:spMk id="5" creationId="{93805BD6-1128-5414-121A-A271876C22BD}"/>
          </ac:spMkLst>
        </pc:spChg>
        <pc:spChg chg="mod">
          <ac:chgData name="Horsley, Daisy" userId="5ac53ddf-cc63-4113-955b-2f95ae3c81e5" providerId="ADAL" clId="{7E77EACF-EEB6-4A35-9024-6BB9692FFBA0}" dt="2024-06-10T14:23:53.250" v="2208" actId="1076"/>
          <ac:spMkLst>
            <pc:docMk/>
            <pc:sldMk cId="526256312" sldId="495"/>
            <ac:spMk id="6" creationId="{8AF97E62-4934-3FB8-6D44-904786B7ADE5}"/>
          </ac:spMkLst>
        </pc:spChg>
        <pc:spChg chg="mod">
          <ac:chgData name="Horsley, Daisy" userId="5ac53ddf-cc63-4113-955b-2f95ae3c81e5" providerId="ADAL" clId="{7E77EACF-EEB6-4A35-9024-6BB9692FFBA0}" dt="2024-05-21T11:21:33.857" v="97" actId="1076"/>
          <ac:spMkLst>
            <pc:docMk/>
            <pc:sldMk cId="526256312" sldId="495"/>
            <ac:spMk id="11" creationId="{BC7B6667-BA62-03E3-E88F-85EF207BA1D9}"/>
          </ac:spMkLst>
        </pc:spChg>
        <pc:spChg chg="ord">
          <ac:chgData name="Horsley, Daisy" userId="5ac53ddf-cc63-4113-955b-2f95ae3c81e5" providerId="ADAL" clId="{7E77EACF-EEB6-4A35-9024-6BB9692FFBA0}" dt="2024-05-22T09:51:58.837" v="1484" actId="13244"/>
          <ac:spMkLst>
            <pc:docMk/>
            <pc:sldMk cId="526256312" sldId="495"/>
            <ac:spMk id="14" creationId="{29357589-E9DD-52B7-6074-EA1CEF63A451}"/>
          </ac:spMkLst>
        </pc:spChg>
        <pc:grpChg chg="mod">
          <ac:chgData name="Horsley, Daisy" userId="5ac53ddf-cc63-4113-955b-2f95ae3c81e5" providerId="ADAL" clId="{7E77EACF-EEB6-4A35-9024-6BB9692FFBA0}" dt="2024-05-22T09:35:07.969" v="1038" actId="962"/>
          <ac:grpSpMkLst>
            <pc:docMk/>
            <pc:sldMk cId="526256312" sldId="495"/>
            <ac:grpSpMk id="9" creationId="{0D6F4CDC-4653-7C0C-CFE2-B88D1DCAFD17}"/>
          </ac:grpSpMkLst>
        </pc:grpChg>
        <pc:picChg chg="mod">
          <ac:chgData name="Horsley, Daisy" userId="5ac53ddf-cc63-4113-955b-2f95ae3c81e5" providerId="ADAL" clId="{7E77EACF-EEB6-4A35-9024-6BB9692FFBA0}" dt="2024-06-10T14:23:45.737" v="2206" actId="1076"/>
          <ac:picMkLst>
            <pc:docMk/>
            <pc:sldMk cId="526256312" sldId="495"/>
            <ac:picMk id="8" creationId="{A5CEAC04-9A5F-4C61-A040-42BC5A3011DD}"/>
          </ac:picMkLst>
        </pc:picChg>
      </pc:sldChg>
      <pc:sldChg chg="addSp delSp modSp mod">
        <pc:chgData name="Horsley, Daisy" userId="5ac53ddf-cc63-4113-955b-2f95ae3c81e5" providerId="ADAL" clId="{7E77EACF-EEB6-4A35-9024-6BB9692FFBA0}" dt="2024-06-10T14:21:32.586" v="2129" actId="20577"/>
        <pc:sldMkLst>
          <pc:docMk/>
          <pc:sldMk cId="2577426759" sldId="498"/>
        </pc:sldMkLst>
        <pc:spChg chg="mod">
          <ac:chgData name="Horsley, Daisy" userId="5ac53ddf-cc63-4113-955b-2f95ae3c81e5" providerId="ADAL" clId="{7E77EACF-EEB6-4A35-9024-6BB9692FFBA0}" dt="2024-06-10T14:21:09.417" v="2123" actId="313"/>
          <ac:spMkLst>
            <pc:docMk/>
            <pc:sldMk cId="2577426759" sldId="498"/>
            <ac:spMk id="2" creationId="{FAF380D1-DF8E-C2B9-6FDE-479D54B1DFF1}"/>
          </ac:spMkLst>
        </pc:spChg>
        <pc:spChg chg="ord">
          <ac:chgData name="Horsley, Daisy" userId="5ac53ddf-cc63-4113-955b-2f95ae3c81e5" providerId="ADAL" clId="{7E77EACF-EEB6-4A35-9024-6BB9692FFBA0}" dt="2024-05-22T09:50:03.045" v="1470" actId="13244"/>
          <ac:spMkLst>
            <pc:docMk/>
            <pc:sldMk cId="2577426759" sldId="498"/>
            <ac:spMk id="4" creationId="{BB15604A-D184-F0DF-4FB6-ECA3B9328D88}"/>
          </ac:spMkLst>
        </pc:spChg>
        <pc:spChg chg="mod">
          <ac:chgData name="Horsley, Daisy" userId="5ac53ddf-cc63-4113-955b-2f95ae3c81e5" providerId="ADAL" clId="{7E77EACF-EEB6-4A35-9024-6BB9692FFBA0}" dt="2024-05-22T09:38:20.252" v="1248" actId="962"/>
          <ac:spMkLst>
            <pc:docMk/>
            <pc:sldMk cId="2577426759" sldId="498"/>
            <ac:spMk id="5" creationId="{641838A9-E3D5-4372-0FC4-7E841D36A338}"/>
          </ac:spMkLst>
        </pc:spChg>
        <pc:spChg chg="mod">
          <ac:chgData name="Horsley, Daisy" userId="5ac53ddf-cc63-4113-955b-2f95ae3c81e5" providerId="ADAL" clId="{7E77EACF-EEB6-4A35-9024-6BB9692FFBA0}" dt="2024-06-10T14:21:32.586" v="2129" actId="20577"/>
          <ac:spMkLst>
            <pc:docMk/>
            <pc:sldMk cId="2577426759" sldId="498"/>
            <ac:spMk id="6" creationId="{3A089367-774B-DA38-C152-C9B44D0C63BE}"/>
          </ac:spMkLst>
        </pc:spChg>
        <pc:grpChg chg="mod">
          <ac:chgData name="Horsley, Daisy" userId="5ac53ddf-cc63-4113-955b-2f95ae3c81e5" providerId="ADAL" clId="{7E77EACF-EEB6-4A35-9024-6BB9692FFBA0}" dt="2024-05-22T09:34:21.471" v="905" actId="962"/>
          <ac:grpSpMkLst>
            <pc:docMk/>
            <pc:sldMk cId="2577426759" sldId="498"/>
            <ac:grpSpMk id="9" creationId="{684F7E2F-A66D-89CC-A804-70F3605DAA57}"/>
          </ac:grpSpMkLst>
        </pc:grpChg>
        <pc:picChg chg="add mod ord">
          <ac:chgData name="Horsley, Daisy" userId="5ac53ddf-cc63-4113-955b-2f95ae3c81e5" providerId="ADAL" clId="{7E77EACF-EEB6-4A35-9024-6BB9692FFBA0}" dt="2024-06-10T14:20:47.783" v="2107" actId="1076"/>
          <ac:picMkLst>
            <pc:docMk/>
            <pc:sldMk cId="2577426759" sldId="498"/>
            <ac:picMk id="3" creationId="{5A742AAF-80AF-A698-34C9-122F52103A4B}"/>
          </ac:picMkLst>
        </pc:picChg>
        <pc:picChg chg="del mod">
          <ac:chgData name="Horsley, Daisy" userId="5ac53ddf-cc63-4113-955b-2f95ae3c81e5" providerId="ADAL" clId="{7E77EACF-EEB6-4A35-9024-6BB9692FFBA0}" dt="2024-06-10T14:20:41.145" v="2104" actId="478"/>
          <ac:picMkLst>
            <pc:docMk/>
            <pc:sldMk cId="2577426759" sldId="498"/>
            <ac:picMk id="14" creationId="{B4A7F812-5F39-F058-C69A-128CACF6D325}"/>
          </ac:picMkLst>
        </pc:picChg>
      </pc:sldChg>
      <pc:sldChg chg="addSp delSp modSp add del mod modNotesTx">
        <pc:chgData name="Horsley, Daisy" userId="5ac53ddf-cc63-4113-955b-2f95ae3c81e5" providerId="ADAL" clId="{7E77EACF-EEB6-4A35-9024-6BB9692FFBA0}" dt="2024-06-10T14:28:21.653" v="2215" actId="14100"/>
        <pc:sldMkLst>
          <pc:docMk/>
          <pc:sldMk cId="27134227" sldId="499"/>
        </pc:sldMkLst>
        <pc:spChg chg="mod ord">
          <ac:chgData name="Horsley, Daisy" userId="5ac53ddf-cc63-4113-955b-2f95ae3c81e5" providerId="ADAL" clId="{7E77EACF-EEB6-4A35-9024-6BB9692FFBA0}" dt="2024-05-22T09:52:21.766" v="1487" actId="13244"/>
          <ac:spMkLst>
            <pc:docMk/>
            <pc:sldMk cId="27134227" sldId="499"/>
            <ac:spMk id="2" creationId="{92FBEB3D-FA43-F827-002D-2D01609AFE75}"/>
          </ac:spMkLst>
        </pc:spChg>
        <pc:spChg chg="mod ord">
          <ac:chgData name="Horsley, Daisy" userId="5ac53ddf-cc63-4113-955b-2f95ae3c81e5" providerId="ADAL" clId="{7E77EACF-EEB6-4A35-9024-6BB9692FFBA0}" dt="2024-05-22T09:53:27.143" v="1502" actId="962"/>
          <ac:spMkLst>
            <pc:docMk/>
            <pc:sldMk cId="27134227" sldId="499"/>
            <ac:spMk id="4" creationId="{2449D35B-4C03-87B9-CEFA-2514245A9735}"/>
          </ac:spMkLst>
        </pc:spChg>
        <pc:spChg chg="mod ord">
          <ac:chgData name="Horsley, Daisy" userId="5ac53ddf-cc63-4113-955b-2f95ae3c81e5" providerId="ADAL" clId="{7E77EACF-EEB6-4A35-9024-6BB9692FFBA0}" dt="2024-06-10T14:28:21.653" v="2215" actId="14100"/>
          <ac:spMkLst>
            <pc:docMk/>
            <pc:sldMk cId="27134227" sldId="499"/>
            <ac:spMk id="8" creationId="{ACEBDC83-6181-EA0E-5335-75696D2CD63D}"/>
          </ac:spMkLst>
        </pc:spChg>
        <pc:spChg chg="add del mod">
          <ac:chgData name="Horsley, Daisy" userId="5ac53ddf-cc63-4113-955b-2f95ae3c81e5" providerId="ADAL" clId="{7E77EACF-EEB6-4A35-9024-6BB9692FFBA0}" dt="2024-05-22T09:36:45.450" v="1223" actId="478"/>
          <ac:spMkLst>
            <pc:docMk/>
            <pc:sldMk cId="27134227" sldId="499"/>
            <ac:spMk id="9" creationId="{012CCF39-A451-DF52-C80F-A098B038E886}"/>
          </ac:spMkLst>
        </pc:spChg>
        <pc:spChg chg="add del mod">
          <ac:chgData name="Horsley, Daisy" userId="5ac53ddf-cc63-4113-955b-2f95ae3c81e5" providerId="ADAL" clId="{7E77EACF-EEB6-4A35-9024-6BB9692FFBA0}" dt="2024-05-22T09:36:52.140" v="1225" actId="478"/>
          <ac:spMkLst>
            <pc:docMk/>
            <pc:sldMk cId="27134227" sldId="499"/>
            <ac:spMk id="12" creationId="{CA5A8E72-C5E5-3032-4E9C-FC91CD84528C}"/>
          </ac:spMkLst>
        </pc:spChg>
        <pc:spChg chg="ord">
          <ac:chgData name="Horsley, Daisy" userId="5ac53ddf-cc63-4113-955b-2f95ae3c81e5" providerId="ADAL" clId="{7E77EACF-EEB6-4A35-9024-6BB9692FFBA0}" dt="2024-05-22T09:52:28.630" v="1488" actId="13244"/>
          <ac:spMkLst>
            <pc:docMk/>
            <pc:sldMk cId="27134227" sldId="499"/>
            <ac:spMk id="14" creationId="{AF4033D5-D0CF-3A99-DD49-33EF170D025E}"/>
          </ac:spMkLst>
        </pc:spChg>
        <pc:picChg chg="add del">
          <ac:chgData name="Horsley, Daisy" userId="5ac53ddf-cc63-4113-955b-2f95ae3c81e5" providerId="ADAL" clId="{7E77EACF-EEB6-4A35-9024-6BB9692FFBA0}" dt="2024-05-22T09:36:49.496" v="1224" actId="478"/>
          <ac:picMkLst>
            <pc:docMk/>
            <pc:sldMk cId="27134227" sldId="499"/>
            <ac:picMk id="3" creationId="{7A322C24-49CE-2C15-4844-BDD4F91CCF8D}"/>
          </ac:picMkLst>
        </pc:picChg>
        <pc:picChg chg="mod">
          <ac:chgData name="Horsley, Daisy" userId="5ac53ddf-cc63-4113-955b-2f95ae3c81e5" providerId="ADAL" clId="{7E77EACF-EEB6-4A35-9024-6BB9692FFBA0}" dt="2024-05-22T09:52:38.293" v="1491" actId="962"/>
          <ac:picMkLst>
            <pc:docMk/>
            <pc:sldMk cId="27134227" sldId="499"/>
            <ac:picMk id="5" creationId="{A4CD4C7A-A1B6-5287-5D26-8A8A52C2B5CB}"/>
          </ac:picMkLst>
        </pc:picChg>
        <pc:picChg chg="mod">
          <ac:chgData name="Horsley, Daisy" userId="5ac53ddf-cc63-4113-955b-2f95ae3c81e5" providerId="ADAL" clId="{7E77EACF-EEB6-4A35-9024-6BB9692FFBA0}" dt="2024-05-22T09:52:38.758" v="1492" actId="962"/>
          <ac:picMkLst>
            <pc:docMk/>
            <pc:sldMk cId="27134227" sldId="499"/>
            <ac:picMk id="7" creationId="{F808E203-A817-CFFF-EF82-4B4E2F4D40D1}"/>
          </ac:picMkLst>
        </pc:picChg>
        <pc:picChg chg="mod">
          <ac:chgData name="Horsley, Daisy" userId="5ac53ddf-cc63-4113-955b-2f95ae3c81e5" providerId="ADAL" clId="{7E77EACF-EEB6-4A35-9024-6BB9692FFBA0}" dt="2024-05-22T09:37:33.136" v="1242" actId="962"/>
          <ac:picMkLst>
            <pc:docMk/>
            <pc:sldMk cId="27134227" sldId="499"/>
            <ac:picMk id="10" creationId="{015C3ACB-2526-F284-0E9B-4CAC74561A4F}"/>
          </ac:picMkLst>
        </pc:picChg>
        <pc:picChg chg="mod ord">
          <ac:chgData name="Horsley, Daisy" userId="5ac53ddf-cc63-4113-955b-2f95ae3c81e5" providerId="ADAL" clId="{7E77EACF-EEB6-4A35-9024-6BB9692FFBA0}" dt="2024-05-22T09:53:03.130" v="1498" actId="167"/>
          <ac:picMkLst>
            <pc:docMk/>
            <pc:sldMk cId="27134227" sldId="499"/>
            <ac:picMk id="13" creationId="{D70A2F96-3794-C67D-F53C-088190FBC76A}"/>
          </ac:picMkLst>
        </pc:picChg>
        <pc:picChg chg="mod ord">
          <ac:chgData name="Horsley, Daisy" userId="5ac53ddf-cc63-4113-955b-2f95ae3c81e5" providerId="ADAL" clId="{7E77EACF-EEB6-4A35-9024-6BB9692FFBA0}" dt="2024-06-10T14:24:16.738" v="2213" actId="14100"/>
          <ac:picMkLst>
            <pc:docMk/>
            <pc:sldMk cId="27134227" sldId="499"/>
            <ac:picMk id="15" creationId="{8E86FB8B-6205-4720-BC36-1407F588F62A}"/>
          </ac:picMkLst>
        </pc:picChg>
        <pc:picChg chg="add mod ord">
          <ac:chgData name="Horsley, Daisy" userId="5ac53ddf-cc63-4113-955b-2f95ae3c81e5" providerId="ADAL" clId="{7E77EACF-EEB6-4A35-9024-6BB9692FFBA0}" dt="2024-05-22T09:52:18.788" v="1486" actId="962"/>
          <ac:picMkLst>
            <pc:docMk/>
            <pc:sldMk cId="27134227" sldId="499"/>
            <ac:picMk id="17" creationId="{7C91A25E-B8E4-8C4C-5F5E-8C379B9B391A}"/>
          </ac:picMkLst>
        </pc:picChg>
      </pc:sldChg>
      <pc:sldChg chg="addSp delSp modSp del mod">
        <pc:chgData name="Horsley, Daisy" userId="5ac53ddf-cc63-4113-955b-2f95ae3c81e5" providerId="ADAL" clId="{7E77EACF-EEB6-4A35-9024-6BB9692FFBA0}" dt="2024-05-21T11:19:56.882" v="92" actId="47"/>
        <pc:sldMkLst>
          <pc:docMk/>
          <pc:sldMk cId="3347560382" sldId="501"/>
        </pc:sldMkLst>
        <pc:spChg chg="del">
          <ac:chgData name="Horsley, Daisy" userId="5ac53ddf-cc63-4113-955b-2f95ae3c81e5" providerId="ADAL" clId="{7E77EACF-EEB6-4A35-9024-6BB9692FFBA0}" dt="2024-05-21T11:13:12.180" v="62" actId="478"/>
          <ac:spMkLst>
            <pc:docMk/>
            <pc:sldMk cId="3347560382" sldId="501"/>
            <ac:spMk id="2" creationId="{1770DA6E-E75D-F3BB-B2F0-3F2BE884F196}"/>
          </ac:spMkLst>
        </pc:spChg>
        <pc:spChg chg="add del mod">
          <ac:chgData name="Horsley, Daisy" userId="5ac53ddf-cc63-4113-955b-2f95ae3c81e5" providerId="ADAL" clId="{7E77EACF-EEB6-4A35-9024-6BB9692FFBA0}" dt="2024-05-21T11:17:11.597" v="63" actId="931"/>
          <ac:spMkLst>
            <pc:docMk/>
            <pc:sldMk cId="3347560382" sldId="501"/>
            <ac:spMk id="4" creationId="{3A249FB3-B7B6-1126-0AD3-AFA6FCD40BBF}"/>
          </ac:spMkLst>
        </pc:spChg>
        <pc:spChg chg="add del mod">
          <ac:chgData name="Horsley, Daisy" userId="5ac53ddf-cc63-4113-955b-2f95ae3c81e5" providerId="ADAL" clId="{7E77EACF-EEB6-4A35-9024-6BB9692FFBA0}" dt="2024-05-21T11:17:57.156" v="68" actId="478"/>
          <ac:spMkLst>
            <pc:docMk/>
            <pc:sldMk cId="3347560382" sldId="501"/>
            <ac:spMk id="8" creationId="{BCE14EF7-2FDE-15E0-1130-9A3D5187E822}"/>
          </ac:spMkLst>
        </pc:spChg>
        <pc:picChg chg="add del mod">
          <ac:chgData name="Horsley, Daisy" userId="5ac53ddf-cc63-4113-955b-2f95ae3c81e5" providerId="ADAL" clId="{7E77EACF-EEB6-4A35-9024-6BB9692FFBA0}" dt="2024-05-21T11:17:14.414" v="64" actId="478"/>
          <ac:picMkLst>
            <pc:docMk/>
            <pc:sldMk cId="3347560382" sldId="501"/>
            <ac:picMk id="6" creationId="{F1348232-725A-5C83-0034-9567B7EDAD78}"/>
          </ac:picMkLst>
        </pc:picChg>
        <pc:picChg chg="add del">
          <ac:chgData name="Horsley, Daisy" userId="5ac53ddf-cc63-4113-955b-2f95ae3c81e5" providerId="ADAL" clId="{7E77EACF-EEB6-4A35-9024-6BB9692FFBA0}" dt="2024-05-21T11:17:51.197" v="66" actId="478"/>
          <ac:picMkLst>
            <pc:docMk/>
            <pc:sldMk cId="3347560382" sldId="501"/>
            <ac:picMk id="10" creationId="{76D92D6D-5F25-B599-17F0-29FD5D18B1B2}"/>
          </ac:picMkLst>
        </pc:picChg>
        <pc:picChg chg="add del mod">
          <ac:chgData name="Horsley, Daisy" userId="5ac53ddf-cc63-4113-955b-2f95ae3c81e5" providerId="ADAL" clId="{7E77EACF-EEB6-4A35-9024-6BB9692FFBA0}" dt="2024-05-21T11:18:22.623" v="72" actId="21"/>
          <ac:picMkLst>
            <pc:docMk/>
            <pc:sldMk cId="3347560382" sldId="501"/>
            <ac:picMk id="12" creationId="{49FCB3BE-F279-C057-20F9-D31979E0BD74}"/>
          </ac:picMkLst>
        </pc:picChg>
      </pc:sldChg>
      <pc:sldChg chg="modSp mod">
        <pc:chgData name="Horsley, Daisy" userId="5ac53ddf-cc63-4113-955b-2f95ae3c81e5" providerId="ADAL" clId="{7E77EACF-EEB6-4A35-9024-6BB9692FFBA0}" dt="2024-06-10T14:22:12.274" v="2147" actId="20577"/>
        <pc:sldMkLst>
          <pc:docMk/>
          <pc:sldMk cId="1440768033" sldId="502"/>
        </pc:sldMkLst>
        <pc:spChg chg="mod">
          <ac:chgData name="Horsley, Daisy" userId="5ac53ddf-cc63-4113-955b-2f95ae3c81e5" providerId="ADAL" clId="{7E77EACF-EEB6-4A35-9024-6BB9692FFBA0}" dt="2024-06-10T14:22:12.274" v="2147" actId="20577"/>
          <ac:spMkLst>
            <pc:docMk/>
            <pc:sldMk cId="1440768033" sldId="502"/>
            <ac:spMk id="7" creationId="{3364E282-9748-551A-38A8-A12A460967A9}"/>
          </ac:spMkLst>
        </pc:spChg>
        <pc:graphicFrameChg chg="mod modGraphic">
          <ac:chgData name="Horsley, Daisy" userId="5ac53ddf-cc63-4113-955b-2f95ae3c81e5" providerId="ADAL" clId="{7E77EACF-EEB6-4A35-9024-6BB9692FFBA0}" dt="2024-06-10T14:22:00.989" v="2143" actId="20577"/>
          <ac:graphicFrameMkLst>
            <pc:docMk/>
            <pc:sldMk cId="1440768033" sldId="502"/>
            <ac:graphicFrameMk id="6" creationId="{F880CE42-AB31-846F-138B-BD165B5DBF58}"/>
          </ac:graphicFrameMkLst>
        </pc:graphicFrameChg>
      </pc:sldChg>
      <pc:sldChg chg="addSp delSp modSp new mod modNotesTx">
        <pc:chgData name="Horsley, Daisy" userId="5ac53ddf-cc63-4113-955b-2f95ae3c81e5" providerId="ADAL" clId="{7E77EACF-EEB6-4A35-9024-6BB9692FFBA0}" dt="2024-05-22T10:01:46.498" v="1816"/>
        <pc:sldMkLst>
          <pc:docMk/>
          <pc:sldMk cId="2135149664" sldId="503"/>
        </pc:sldMkLst>
        <pc:spChg chg="del">
          <ac:chgData name="Horsley, Daisy" userId="5ac53ddf-cc63-4113-955b-2f95ae3c81e5" providerId="ADAL" clId="{7E77EACF-EEB6-4A35-9024-6BB9692FFBA0}" dt="2024-05-21T11:18:34.512" v="78" actId="478"/>
          <ac:spMkLst>
            <pc:docMk/>
            <pc:sldMk cId="2135149664" sldId="503"/>
            <ac:spMk id="2" creationId="{7A9BBE9D-7DED-D614-26EA-3978B8C61C0E}"/>
          </ac:spMkLst>
        </pc:spChg>
        <pc:spChg chg="add mod">
          <ac:chgData name="Horsley, Daisy" userId="5ac53ddf-cc63-4113-955b-2f95ae3c81e5" providerId="ADAL" clId="{7E77EACF-EEB6-4A35-9024-6BB9692FFBA0}" dt="2024-05-22T09:49:48.681" v="1468" actId="20577"/>
          <ac:spMkLst>
            <pc:docMk/>
            <pc:sldMk cId="2135149664" sldId="503"/>
            <ac:spMk id="6" creationId="{1CBFDB62-E858-458C-A018-766706092500}"/>
          </ac:spMkLst>
        </pc:spChg>
        <pc:picChg chg="add del mod">
          <ac:chgData name="Horsley, Daisy" userId="5ac53ddf-cc63-4113-955b-2f95ae3c81e5" providerId="ADAL" clId="{7E77EACF-EEB6-4A35-9024-6BB9692FFBA0}" dt="2024-05-21T11:19:24.814" v="81" actId="478"/>
          <ac:picMkLst>
            <pc:docMk/>
            <pc:sldMk cId="2135149664" sldId="503"/>
            <ac:picMk id="3" creationId="{2C4E1225-D62A-EB44-9876-24ADB7B96E2D}"/>
          </ac:picMkLst>
        </pc:picChg>
        <pc:picChg chg="add mod">
          <ac:chgData name="Horsley, Daisy" userId="5ac53ddf-cc63-4113-955b-2f95ae3c81e5" providerId="ADAL" clId="{7E77EACF-EEB6-4A35-9024-6BB9692FFBA0}" dt="2024-05-22T09:49:51.448" v="1469" actId="962"/>
          <ac:picMkLst>
            <pc:docMk/>
            <pc:sldMk cId="2135149664" sldId="503"/>
            <ac:picMk id="5" creationId="{C5CA63CA-0C99-82FA-1BF2-0134F69CEB06}"/>
          </ac:picMkLst>
        </pc:picChg>
      </pc:sldChg>
      <pc:sldMasterChg chg="delSldLayout">
        <pc:chgData name="Horsley, Daisy" userId="5ac53ddf-cc63-4113-955b-2f95ae3c81e5" providerId="ADAL" clId="{7E77EACF-EEB6-4A35-9024-6BB9692FFBA0}" dt="2024-05-21T11:19:56.882" v="92" actId="47"/>
        <pc:sldMasterMkLst>
          <pc:docMk/>
          <pc:sldMasterMk cId="2215143578" sldId="2147483648"/>
        </pc:sldMasterMkLst>
        <pc:sldLayoutChg chg="del">
          <pc:chgData name="Horsley, Daisy" userId="5ac53ddf-cc63-4113-955b-2f95ae3c81e5" providerId="ADAL" clId="{7E77EACF-EEB6-4A35-9024-6BB9692FFBA0}" dt="2024-05-21T11:19:56.882" v="92" actId="47"/>
          <pc:sldLayoutMkLst>
            <pc:docMk/>
            <pc:sldMasterMk cId="2215143578" sldId="2147483648"/>
            <pc:sldLayoutMk cId="2133846937" sldId="2147483695"/>
          </pc:sldLayoutMkLst>
        </pc:sldLayoutChg>
      </pc:sldMasterChg>
    </pc:docChg>
  </pc:docChgLst>
  <pc:docChgLst>
    <pc:chgData name="McHarg, Catherine" userId="88b8f76c-9ae3-4745-88eb-fe0667a22af5" providerId="ADAL" clId="{4E5C8B16-5BD1-4603-9B34-6C609E70660E}"/>
    <pc:docChg chg="undo redo custSel modSld modMainMaster">
      <pc:chgData name="McHarg, Catherine" userId="88b8f76c-9ae3-4745-88eb-fe0667a22af5" providerId="ADAL" clId="{4E5C8B16-5BD1-4603-9B34-6C609E70660E}" dt="2024-06-13T13:39:54.624" v="239" actId="167"/>
      <pc:docMkLst>
        <pc:docMk/>
      </pc:docMkLst>
      <pc:sldChg chg="modSp mod">
        <pc:chgData name="McHarg, Catherine" userId="88b8f76c-9ae3-4745-88eb-fe0667a22af5" providerId="ADAL" clId="{4E5C8B16-5BD1-4603-9B34-6C609E70660E}" dt="2024-06-13T13:25:34.937" v="17"/>
        <pc:sldMkLst>
          <pc:docMk/>
          <pc:sldMk cId="3896600050" sldId="354"/>
        </pc:sldMkLst>
        <pc:spChg chg="mod">
          <ac:chgData name="McHarg, Catherine" userId="88b8f76c-9ae3-4745-88eb-fe0667a22af5" providerId="ADAL" clId="{4E5C8B16-5BD1-4603-9B34-6C609E70660E}" dt="2024-06-13T13:24:33.570" v="0" actId="207"/>
          <ac:spMkLst>
            <pc:docMk/>
            <pc:sldMk cId="3896600050" sldId="354"/>
            <ac:spMk id="2" creationId="{123F9136-4075-BAFE-B9D2-4EBC898CF68D}"/>
          </ac:spMkLst>
        </pc:spChg>
        <pc:spChg chg="mod">
          <ac:chgData name="McHarg, Catherine" userId="88b8f76c-9ae3-4745-88eb-fe0667a22af5" providerId="ADAL" clId="{4E5C8B16-5BD1-4603-9B34-6C609E70660E}" dt="2024-06-13T13:25:34.937" v="17"/>
          <ac:spMkLst>
            <pc:docMk/>
            <pc:sldMk cId="3896600050" sldId="354"/>
            <ac:spMk id="4" creationId="{5490D74E-D5BB-3F34-A913-4ADED8DF2BF1}"/>
          </ac:spMkLst>
        </pc:spChg>
      </pc:sldChg>
      <pc:sldChg chg="modSp mod">
        <pc:chgData name="McHarg, Catherine" userId="88b8f76c-9ae3-4745-88eb-fe0667a22af5" providerId="ADAL" clId="{4E5C8B16-5BD1-4603-9B34-6C609E70660E}" dt="2024-06-13T13:26:25.854" v="23" actId="20577"/>
        <pc:sldMkLst>
          <pc:docMk/>
          <pc:sldMk cId="444160916" sldId="469"/>
        </pc:sldMkLst>
        <pc:spChg chg="mod">
          <ac:chgData name="McHarg, Catherine" userId="88b8f76c-9ae3-4745-88eb-fe0667a22af5" providerId="ADAL" clId="{4E5C8B16-5BD1-4603-9B34-6C609E70660E}" dt="2024-06-13T13:26:25.854" v="23" actId="20577"/>
          <ac:spMkLst>
            <pc:docMk/>
            <pc:sldMk cId="444160916" sldId="469"/>
            <ac:spMk id="4" creationId="{06498007-CD47-BD13-F7E5-CDEB22E70A00}"/>
          </ac:spMkLst>
        </pc:spChg>
      </pc:sldChg>
      <pc:sldChg chg="modSp mod">
        <pc:chgData name="McHarg, Catherine" userId="88b8f76c-9ae3-4745-88eb-fe0667a22af5" providerId="ADAL" clId="{4E5C8B16-5BD1-4603-9B34-6C609E70660E}" dt="2024-06-13T13:34:58.776" v="217" actId="13244"/>
        <pc:sldMkLst>
          <pc:docMk/>
          <pc:sldMk cId="3935562601" sldId="477"/>
        </pc:sldMkLst>
        <pc:spChg chg="mod">
          <ac:chgData name="McHarg, Catherine" userId="88b8f76c-9ae3-4745-88eb-fe0667a22af5" providerId="ADAL" clId="{4E5C8B16-5BD1-4603-9B34-6C609E70660E}" dt="2024-06-13T13:26:53.038" v="27" actId="20577"/>
          <ac:spMkLst>
            <pc:docMk/>
            <pc:sldMk cId="3935562601" sldId="477"/>
            <ac:spMk id="3" creationId="{9AD52A33-C285-FFB4-DDC4-14DA4418D848}"/>
          </ac:spMkLst>
        </pc:spChg>
        <pc:spChg chg="ord">
          <ac:chgData name="McHarg, Catherine" userId="88b8f76c-9ae3-4745-88eb-fe0667a22af5" providerId="ADAL" clId="{4E5C8B16-5BD1-4603-9B34-6C609E70660E}" dt="2024-06-13T13:34:58.776" v="217" actId="13244"/>
          <ac:spMkLst>
            <pc:docMk/>
            <pc:sldMk cId="3935562601" sldId="477"/>
            <ac:spMk id="18" creationId="{AE3591CB-6FFA-9CF4-5EB9-C214F3038259}"/>
          </ac:spMkLst>
        </pc:spChg>
      </pc:sldChg>
      <pc:sldChg chg="modSp mod">
        <pc:chgData name="McHarg, Catherine" userId="88b8f76c-9ae3-4745-88eb-fe0667a22af5" providerId="ADAL" clId="{4E5C8B16-5BD1-4603-9B34-6C609E70660E}" dt="2024-06-13T13:36:14.340" v="224" actId="13244"/>
        <pc:sldMkLst>
          <pc:docMk/>
          <pc:sldMk cId="2292135593" sldId="487"/>
        </pc:sldMkLst>
        <pc:spChg chg="ord">
          <ac:chgData name="McHarg, Catherine" userId="88b8f76c-9ae3-4745-88eb-fe0667a22af5" providerId="ADAL" clId="{4E5C8B16-5BD1-4603-9B34-6C609E70660E}" dt="2024-06-13T13:35:59.423" v="222" actId="13244"/>
          <ac:spMkLst>
            <pc:docMk/>
            <pc:sldMk cId="2292135593" sldId="487"/>
            <ac:spMk id="13" creationId="{FF481C5D-A6B0-FC4E-FD51-F72368773CD3}"/>
          </ac:spMkLst>
        </pc:spChg>
        <pc:spChg chg="ord">
          <ac:chgData name="McHarg, Catherine" userId="88b8f76c-9ae3-4745-88eb-fe0667a22af5" providerId="ADAL" clId="{4E5C8B16-5BD1-4603-9B34-6C609E70660E}" dt="2024-06-13T13:35:25.373" v="218" actId="13244"/>
          <ac:spMkLst>
            <pc:docMk/>
            <pc:sldMk cId="2292135593" sldId="487"/>
            <ac:spMk id="18" creationId="{F235B4CF-2034-9779-6CE4-6A797F922373}"/>
          </ac:spMkLst>
        </pc:spChg>
        <pc:picChg chg="mod ord">
          <ac:chgData name="McHarg, Catherine" userId="88b8f76c-9ae3-4745-88eb-fe0667a22af5" providerId="ADAL" clId="{4E5C8B16-5BD1-4603-9B34-6C609E70660E}" dt="2024-06-13T13:35:39.890" v="220" actId="962"/>
          <ac:picMkLst>
            <pc:docMk/>
            <pc:sldMk cId="2292135593" sldId="487"/>
            <ac:picMk id="8" creationId="{27FA7154-22F4-BD31-F53A-4B265BF909E1}"/>
          </ac:picMkLst>
        </pc:picChg>
        <pc:picChg chg="ord">
          <ac:chgData name="McHarg, Catherine" userId="88b8f76c-9ae3-4745-88eb-fe0667a22af5" providerId="ADAL" clId="{4E5C8B16-5BD1-4603-9B34-6C609E70660E}" dt="2024-06-13T13:36:14.340" v="224" actId="13244"/>
          <ac:picMkLst>
            <pc:docMk/>
            <pc:sldMk cId="2292135593" sldId="487"/>
            <ac:picMk id="31" creationId="{8EE12A18-89C5-9F26-4784-72353AD1E092}"/>
          </ac:picMkLst>
        </pc:picChg>
        <pc:picChg chg="ord">
          <ac:chgData name="McHarg, Catherine" userId="88b8f76c-9ae3-4745-88eb-fe0667a22af5" providerId="ADAL" clId="{4E5C8B16-5BD1-4603-9B34-6C609E70660E}" dt="2024-06-13T13:36:09.373" v="223" actId="13244"/>
          <ac:picMkLst>
            <pc:docMk/>
            <pc:sldMk cId="2292135593" sldId="487"/>
            <ac:picMk id="33" creationId="{9B717215-E7F3-9AF6-0BF7-4B8173374F59}"/>
          </ac:picMkLst>
        </pc:picChg>
      </pc:sldChg>
      <pc:sldChg chg="addSp delSp modSp mod">
        <pc:chgData name="McHarg, Catherine" userId="88b8f76c-9ae3-4745-88eb-fe0667a22af5" providerId="ADAL" clId="{4E5C8B16-5BD1-4603-9B34-6C609E70660E}" dt="2024-06-13T13:39:54.624" v="239" actId="167"/>
        <pc:sldMkLst>
          <pc:docMk/>
          <pc:sldMk cId="3499008602" sldId="489"/>
        </pc:sldMkLst>
        <pc:picChg chg="add mod">
          <ac:chgData name="McHarg, Catherine" userId="88b8f76c-9ae3-4745-88eb-fe0667a22af5" providerId="ADAL" clId="{4E5C8B16-5BD1-4603-9B34-6C609E70660E}" dt="2024-06-13T13:39:31.607" v="235"/>
          <ac:picMkLst>
            <pc:docMk/>
            <pc:sldMk cId="3499008602" sldId="489"/>
            <ac:picMk id="6" creationId="{D9435C0F-87E3-ED81-EED4-05B197621638}"/>
          </ac:picMkLst>
        </pc:picChg>
        <pc:picChg chg="add del mod ord">
          <ac:chgData name="McHarg, Catherine" userId="88b8f76c-9ae3-4745-88eb-fe0667a22af5" providerId="ADAL" clId="{4E5C8B16-5BD1-4603-9B34-6C609E70660E}" dt="2024-06-13T13:39:50.258" v="238" actId="13244"/>
          <ac:picMkLst>
            <pc:docMk/>
            <pc:sldMk cId="3499008602" sldId="489"/>
            <ac:picMk id="8" creationId="{75D8AB2C-490D-71BA-E7D1-DCE19BF7223C}"/>
          </ac:picMkLst>
        </pc:picChg>
        <pc:picChg chg="ord">
          <ac:chgData name="McHarg, Catherine" userId="88b8f76c-9ae3-4745-88eb-fe0667a22af5" providerId="ADAL" clId="{4E5C8B16-5BD1-4603-9B34-6C609E70660E}" dt="2024-06-13T13:39:45.774" v="237" actId="13244"/>
          <ac:picMkLst>
            <pc:docMk/>
            <pc:sldMk cId="3499008602" sldId="489"/>
            <ac:picMk id="22" creationId="{4903FCFD-59F5-7A48-6B99-2350DF130C83}"/>
          </ac:picMkLst>
        </pc:picChg>
        <pc:picChg chg="ord">
          <ac:chgData name="McHarg, Catherine" userId="88b8f76c-9ae3-4745-88eb-fe0667a22af5" providerId="ADAL" clId="{4E5C8B16-5BD1-4603-9B34-6C609E70660E}" dt="2024-06-13T13:39:54.624" v="239" actId="167"/>
          <ac:picMkLst>
            <pc:docMk/>
            <pc:sldMk cId="3499008602" sldId="489"/>
            <ac:picMk id="35" creationId="{1BEFF800-A901-C7F8-3B6C-5FEA0E2BDF45}"/>
          </ac:picMkLst>
        </pc:picChg>
      </pc:sldChg>
      <pc:sldChg chg="addSp delSp modSp mod">
        <pc:chgData name="McHarg, Catherine" userId="88b8f76c-9ae3-4745-88eb-fe0667a22af5" providerId="ADAL" clId="{4E5C8B16-5BD1-4603-9B34-6C609E70660E}" dt="2024-06-13T13:28:44.738" v="37" actId="478"/>
        <pc:sldMkLst>
          <pc:docMk/>
          <pc:sldMk cId="526256312" sldId="495"/>
        </pc:sldMkLst>
        <pc:spChg chg="del">
          <ac:chgData name="McHarg, Catherine" userId="88b8f76c-9ae3-4745-88eb-fe0667a22af5" providerId="ADAL" clId="{4E5C8B16-5BD1-4603-9B34-6C609E70660E}" dt="2024-06-13T13:28:44.738" v="37" actId="478"/>
          <ac:spMkLst>
            <pc:docMk/>
            <pc:sldMk cId="526256312" sldId="495"/>
            <ac:spMk id="5" creationId="{93805BD6-1128-5414-121A-A271876C22BD}"/>
          </ac:spMkLst>
        </pc:spChg>
        <pc:spChg chg="del">
          <ac:chgData name="McHarg, Catherine" userId="88b8f76c-9ae3-4745-88eb-fe0667a22af5" providerId="ADAL" clId="{4E5C8B16-5BD1-4603-9B34-6C609E70660E}" dt="2024-06-13T13:28:42.522" v="35" actId="478"/>
          <ac:spMkLst>
            <pc:docMk/>
            <pc:sldMk cId="526256312" sldId="495"/>
            <ac:spMk id="6" creationId="{8AF97E62-4934-3FB8-6D44-904786B7ADE5}"/>
          </ac:spMkLst>
        </pc:spChg>
        <pc:spChg chg="add del mod">
          <ac:chgData name="McHarg, Catherine" userId="88b8f76c-9ae3-4745-88eb-fe0667a22af5" providerId="ADAL" clId="{4E5C8B16-5BD1-4603-9B34-6C609E70660E}" dt="2024-06-13T13:28:43.871" v="36" actId="478"/>
          <ac:spMkLst>
            <pc:docMk/>
            <pc:sldMk cId="526256312" sldId="495"/>
            <ac:spMk id="7" creationId="{9E30AD6D-12D5-8996-EF85-95FD9CAB722B}"/>
          </ac:spMkLst>
        </pc:spChg>
      </pc:sldChg>
      <pc:sldChg chg="modSp mod">
        <pc:chgData name="McHarg, Catherine" userId="88b8f76c-9ae3-4745-88eb-fe0667a22af5" providerId="ADAL" clId="{4E5C8B16-5BD1-4603-9B34-6C609E70660E}" dt="2024-06-13T13:34:40.807" v="216" actId="962"/>
        <pc:sldMkLst>
          <pc:docMk/>
          <pc:sldMk cId="2577426759" sldId="498"/>
        </pc:sldMkLst>
        <pc:picChg chg="mod">
          <ac:chgData name="McHarg, Catherine" userId="88b8f76c-9ae3-4745-88eb-fe0667a22af5" providerId="ADAL" clId="{4E5C8B16-5BD1-4603-9B34-6C609E70660E}" dt="2024-06-13T13:34:40.807" v="216" actId="962"/>
          <ac:picMkLst>
            <pc:docMk/>
            <pc:sldMk cId="2577426759" sldId="498"/>
            <ac:picMk id="3" creationId="{5A742AAF-80AF-A698-34C9-122F52103A4B}"/>
          </ac:picMkLst>
        </pc:picChg>
      </pc:sldChg>
      <pc:sldChg chg="modSp mod">
        <pc:chgData name="McHarg, Catherine" userId="88b8f76c-9ae3-4745-88eb-fe0667a22af5" providerId="ADAL" clId="{4E5C8B16-5BD1-4603-9B34-6C609E70660E}" dt="2024-06-13T13:28:55.121" v="38" actId="1076"/>
        <pc:sldMkLst>
          <pc:docMk/>
          <pc:sldMk cId="27134227" sldId="499"/>
        </pc:sldMkLst>
        <pc:picChg chg="mod">
          <ac:chgData name="McHarg, Catherine" userId="88b8f76c-9ae3-4745-88eb-fe0667a22af5" providerId="ADAL" clId="{4E5C8B16-5BD1-4603-9B34-6C609E70660E}" dt="2024-06-13T13:28:55.121" v="38" actId="1076"/>
          <ac:picMkLst>
            <pc:docMk/>
            <pc:sldMk cId="27134227" sldId="499"/>
            <ac:picMk id="17" creationId="{7C91A25E-B8E4-8C4C-5F5E-8C379B9B391A}"/>
          </ac:picMkLst>
        </pc:picChg>
      </pc:sldChg>
      <pc:sldChg chg="modSp mod">
        <pc:chgData name="McHarg, Catherine" userId="88b8f76c-9ae3-4745-88eb-fe0667a22af5" providerId="ADAL" clId="{4E5C8B16-5BD1-4603-9B34-6C609E70660E}" dt="2024-06-13T13:28:05.138" v="34" actId="688"/>
        <pc:sldMkLst>
          <pc:docMk/>
          <pc:sldMk cId="2135149664" sldId="503"/>
        </pc:sldMkLst>
        <pc:picChg chg="mod">
          <ac:chgData name="McHarg, Catherine" userId="88b8f76c-9ae3-4745-88eb-fe0667a22af5" providerId="ADAL" clId="{4E5C8B16-5BD1-4603-9B34-6C609E70660E}" dt="2024-06-13T13:28:05.138" v="34" actId="688"/>
          <ac:picMkLst>
            <pc:docMk/>
            <pc:sldMk cId="2135149664" sldId="503"/>
            <ac:picMk id="5" creationId="{C5CA63CA-0C99-82FA-1BF2-0134F69CEB06}"/>
          </ac:picMkLst>
        </pc:picChg>
      </pc:sldChg>
      <pc:sldMasterChg chg="modSldLayout">
        <pc:chgData name="McHarg, Catherine" userId="88b8f76c-9ae3-4745-88eb-fe0667a22af5" providerId="ADAL" clId="{4E5C8B16-5BD1-4603-9B34-6C609E70660E}" dt="2024-06-13T13:27:36.838" v="30" actId="478"/>
        <pc:sldMasterMkLst>
          <pc:docMk/>
          <pc:sldMasterMk cId="2215143578" sldId="2147483648"/>
        </pc:sldMasterMkLst>
        <pc:sldLayoutChg chg="delSp mod">
          <pc:chgData name="McHarg, Catherine" userId="88b8f76c-9ae3-4745-88eb-fe0667a22af5" providerId="ADAL" clId="{4E5C8B16-5BD1-4603-9B34-6C609E70660E}" dt="2024-06-13T13:27:36.838" v="30" actId="478"/>
          <pc:sldLayoutMkLst>
            <pc:docMk/>
            <pc:sldMasterMk cId="2215143578" sldId="2147483648"/>
            <pc:sldLayoutMk cId="1429220050" sldId="2147483670"/>
          </pc:sldLayoutMkLst>
          <pc:spChg chg="del">
            <ac:chgData name="McHarg, Catherine" userId="88b8f76c-9ae3-4745-88eb-fe0667a22af5" providerId="ADAL" clId="{4E5C8B16-5BD1-4603-9B34-6C609E70660E}" dt="2024-06-13T13:27:34.488" v="28" actId="478"/>
            <ac:spMkLst>
              <pc:docMk/>
              <pc:sldMasterMk cId="2215143578" sldId="2147483648"/>
              <pc:sldLayoutMk cId="1429220050" sldId="2147483670"/>
              <ac:spMk id="8" creationId="{D735DA5C-8636-113C-BE4F-E6FD7062F037}"/>
            </ac:spMkLst>
          </pc:spChg>
          <pc:spChg chg="del">
            <ac:chgData name="McHarg, Catherine" userId="88b8f76c-9ae3-4745-88eb-fe0667a22af5" providerId="ADAL" clId="{4E5C8B16-5BD1-4603-9B34-6C609E70660E}" dt="2024-06-13T13:27:35.721" v="29" actId="478"/>
            <ac:spMkLst>
              <pc:docMk/>
              <pc:sldMasterMk cId="2215143578" sldId="2147483648"/>
              <pc:sldLayoutMk cId="1429220050" sldId="2147483670"/>
              <ac:spMk id="9" creationId="{846CF8BC-0846-CCE9-FD35-FD5C57642F61}"/>
            </ac:spMkLst>
          </pc:spChg>
          <pc:picChg chg="del">
            <ac:chgData name="McHarg, Catherine" userId="88b8f76c-9ae3-4745-88eb-fe0667a22af5" providerId="ADAL" clId="{4E5C8B16-5BD1-4603-9B34-6C609E70660E}" dt="2024-06-13T13:27:36.838" v="30" actId="478"/>
            <ac:picMkLst>
              <pc:docMk/>
              <pc:sldMasterMk cId="2215143578" sldId="2147483648"/>
              <pc:sldLayoutMk cId="1429220050" sldId="2147483670"/>
              <ac:picMk id="2" creationId="{BA62145B-4E75-E2ED-9F23-A019DEE9223B}"/>
            </ac:picMkLst>
          </pc:picChg>
        </pc:sldLayoutChg>
      </pc:sldMasterChg>
    </pc:docChg>
  </pc:docChgLst>
  <pc:docChgLst>
    <pc:chgData name="Horsley, Daisy" userId="S::daisy.horsley@historicengland.org.uk::5ac53ddf-cc63-4113-955b-2f95ae3c81e5" providerId="AD" clId="Web-{C6185167-D62E-77C8-1A19-4AD191EEF43B}"/>
    <pc:docChg chg="modSld">
      <pc:chgData name="Horsley, Daisy" userId="S::daisy.horsley@historicengland.org.uk::5ac53ddf-cc63-4113-955b-2f95ae3c81e5" providerId="AD" clId="Web-{C6185167-D62E-77C8-1A19-4AD191EEF43B}" dt="2024-06-13T15:13:26.462" v="8" actId="20577"/>
      <pc:docMkLst>
        <pc:docMk/>
      </pc:docMkLst>
      <pc:sldChg chg="modSp">
        <pc:chgData name="Horsley, Daisy" userId="S::daisy.horsley@historicengland.org.uk::5ac53ddf-cc63-4113-955b-2f95ae3c81e5" providerId="AD" clId="Web-{C6185167-D62E-77C8-1A19-4AD191EEF43B}" dt="2024-06-13T15:12:58.493" v="6" actId="20577"/>
        <pc:sldMkLst>
          <pc:docMk/>
          <pc:sldMk cId="3896600050" sldId="354"/>
        </pc:sldMkLst>
        <pc:spChg chg="mod">
          <ac:chgData name="Horsley, Daisy" userId="S::daisy.horsley@historicengland.org.uk::5ac53ddf-cc63-4113-955b-2f95ae3c81e5" providerId="AD" clId="Web-{C6185167-D62E-77C8-1A19-4AD191EEF43B}" dt="2024-06-13T15:12:58.493" v="6" actId="20577"/>
          <ac:spMkLst>
            <pc:docMk/>
            <pc:sldMk cId="3896600050" sldId="354"/>
            <ac:spMk id="4" creationId="{5490D74E-D5BB-3F34-A913-4ADED8DF2BF1}"/>
          </ac:spMkLst>
        </pc:spChg>
      </pc:sldChg>
      <pc:sldChg chg="modSp">
        <pc:chgData name="Horsley, Daisy" userId="S::daisy.horsley@historicengland.org.uk::5ac53ddf-cc63-4113-955b-2f95ae3c81e5" providerId="AD" clId="Web-{C6185167-D62E-77C8-1A19-4AD191EEF43B}" dt="2024-06-13T15:13:26.462" v="8" actId="20577"/>
        <pc:sldMkLst>
          <pc:docMk/>
          <pc:sldMk cId="2577426759" sldId="498"/>
        </pc:sldMkLst>
        <pc:spChg chg="mod">
          <ac:chgData name="Horsley, Daisy" userId="S::daisy.horsley@historicengland.org.uk::5ac53ddf-cc63-4113-955b-2f95ae3c81e5" providerId="AD" clId="Web-{C6185167-D62E-77C8-1A19-4AD191EEF43B}" dt="2024-06-13T15:13:26.462" v="8" actId="20577"/>
          <ac:spMkLst>
            <pc:docMk/>
            <pc:sldMk cId="2577426759" sldId="498"/>
            <ac:spMk id="2" creationId="{FAF380D1-DF8E-C2B9-6FDE-479D54B1DFF1}"/>
          </ac:spMkLst>
        </pc:spChg>
      </pc:sldChg>
    </pc:docChg>
  </pc:docChgLst>
  <pc:docChgLst>
    <pc:chgData name="McHarg, Catherine" userId="88b8f76c-9ae3-4745-88eb-fe0667a22af5" providerId="ADAL" clId="{2E0458E8-0DE7-492D-A538-9238240E0162}"/>
    <pc:docChg chg="delSld">
      <pc:chgData name="McHarg, Catherine" userId="88b8f76c-9ae3-4745-88eb-fe0667a22af5" providerId="ADAL" clId="{2E0458E8-0DE7-492D-A538-9238240E0162}" dt="2024-05-21T10:49:37.881" v="0" actId="47"/>
      <pc:docMkLst>
        <pc:docMk/>
      </pc:docMkLst>
      <pc:sldChg chg="del">
        <pc:chgData name="McHarg, Catherine" userId="88b8f76c-9ae3-4745-88eb-fe0667a22af5" providerId="ADAL" clId="{2E0458E8-0DE7-492D-A538-9238240E0162}" dt="2024-05-21T10:49:37.881" v="0" actId="47"/>
        <pc:sldMkLst>
          <pc:docMk/>
          <pc:sldMk cId="602609153" sldId="283"/>
        </pc:sldMkLst>
      </pc:sldChg>
      <pc:sldChg chg="del">
        <pc:chgData name="McHarg, Catherine" userId="88b8f76c-9ae3-4745-88eb-fe0667a22af5" providerId="ADAL" clId="{2E0458E8-0DE7-492D-A538-9238240E0162}" dt="2024-05-21T10:49:37.881" v="0" actId="47"/>
        <pc:sldMkLst>
          <pc:docMk/>
          <pc:sldMk cId="2353640299" sldId="285"/>
        </pc:sldMkLst>
      </pc:sldChg>
      <pc:sldChg chg="del">
        <pc:chgData name="McHarg, Catherine" userId="88b8f76c-9ae3-4745-88eb-fe0667a22af5" providerId="ADAL" clId="{2E0458E8-0DE7-492D-A538-9238240E0162}" dt="2024-05-21T10:49:37.881" v="0" actId="47"/>
        <pc:sldMkLst>
          <pc:docMk/>
          <pc:sldMk cId="333057673" sldId="286"/>
        </pc:sldMkLst>
      </pc:sldChg>
      <pc:sldChg chg="del">
        <pc:chgData name="McHarg, Catherine" userId="88b8f76c-9ae3-4745-88eb-fe0667a22af5" providerId="ADAL" clId="{2E0458E8-0DE7-492D-A538-9238240E0162}" dt="2024-05-21T10:49:37.881" v="0" actId="47"/>
        <pc:sldMkLst>
          <pc:docMk/>
          <pc:sldMk cId="708060320" sldId="287"/>
        </pc:sldMkLst>
      </pc:sldChg>
      <pc:sldChg chg="del">
        <pc:chgData name="McHarg, Catherine" userId="88b8f76c-9ae3-4745-88eb-fe0667a22af5" providerId="ADAL" clId="{2E0458E8-0DE7-492D-A538-9238240E0162}" dt="2024-05-21T10:49:37.881" v="0" actId="47"/>
        <pc:sldMkLst>
          <pc:docMk/>
          <pc:sldMk cId="359891337" sldId="289"/>
        </pc:sldMkLst>
      </pc:sldChg>
      <pc:sldChg chg="del">
        <pc:chgData name="McHarg, Catherine" userId="88b8f76c-9ae3-4745-88eb-fe0667a22af5" providerId="ADAL" clId="{2E0458E8-0DE7-492D-A538-9238240E0162}" dt="2024-05-21T10:49:37.881" v="0" actId="47"/>
        <pc:sldMkLst>
          <pc:docMk/>
          <pc:sldMk cId="1958285999" sldId="291"/>
        </pc:sldMkLst>
      </pc:sldChg>
      <pc:sldChg chg="del">
        <pc:chgData name="McHarg, Catherine" userId="88b8f76c-9ae3-4745-88eb-fe0667a22af5" providerId="ADAL" clId="{2E0458E8-0DE7-492D-A538-9238240E0162}" dt="2024-05-21T10:49:37.881" v="0" actId="47"/>
        <pc:sldMkLst>
          <pc:docMk/>
          <pc:sldMk cId="2076478782" sldId="292"/>
        </pc:sldMkLst>
      </pc:sldChg>
      <pc:sldChg chg="del">
        <pc:chgData name="McHarg, Catherine" userId="88b8f76c-9ae3-4745-88eb-fe0667a22af5" providerId="ADAL" clId="{2E0458E8-0DE7-492D-A538-9238240E0162}" dt="2024-05-21T10:49:37.881" v="0" actId="47"/>
        <pc:sldMkLst>
          <pc:docMk/>
          <pc:sldMk cId="1668708215" sldId="309"/>
        </pc:sldMkLst>
      </pc:sldChg>
      <pc:sldChg chg="del">
        <pc:chgData name="McHarg, Catherine" userId="88b8f76c-9ae3-4745-88eb-fe0667a22af5" providerId="ADAL" clId="{2E0458E8-0DE7-492D-A538-9238240E0162}" dt="2024-05-21T10:49:37.881" v="0" actId="47"/>
        <pc:sldMkLst>
          <pc:docMk/>
          <pc:sldMk cId="2605245185" sldId="310"/>
        </pc:sldMkLst>
      </pc:sldChg>
      <pc:sldChg chg="del">
        <pc:chgData name="McHarg, Catherine" userId="88b8f76c-9ae3-4745-88eb-fe0667a22af5" providerId="ADAL" clId="{2E0458E8-0DE7-492D-A538-9238240E0162}" dt="2024-05-21T10:49:37.881" v="0" actId="47"/>
        <pc:sldMkLst>
          <pc:docMk/>
          <pc:sldMk cId="2739499449" sldId="343"/>
        </pc:sldMkLst>
      </pc:sldChg>
      <pc:sldChg chg="del">
        <pc:chgData name="McHarg, Catherine" userId="88b8f76c-9ae3-4745-88eb-fe0667a22af5" providerId="ADAL" clId="{2E0458E8-0DE7-492D-A538-9238240E0162}" dt="2024-05-21T10:49:37.881" v="0" actId="47"/>
        <pc:sldMkLst>
          <pc:docMk/>
          <pc:sldMk cId="659483176" sldId="356"/>
        </pc:sldMkLst>
      </pc:sldChg>
      <pc:sldChg chg="del">
        <pc:chgData name="McHarg, Catherine" userId="88b8f76c-9ae3-4745-88eb-fe0667a22af5" providerId="ADAL" clId="{2E0458E8-0DE7-492D-A538-9238240E0162}" dt="2024-05-21T10:49:37.881" v="0" actId="47"/>
        <pc:sldMkLst>
          <pc:docMk/>
          <pc:sldMk cId="1693127398" sldId="358"/>
        </pc:sldMkLst>
      </pc:sldChg>
      <pc:sldChg chg="del">
        <pc:chgData name="McHarg, Catherine" userId="88b8f76c-9ae3-4745-88eb-fe0667a22af5" providerId="ADAL" clId="{2E0458E8-0DE7-492D-A538-9238240E0162}" dt="2024-05-21T10:49:37.881" v="0" actId="47"/>
        <pc:sldMkLst>
          <pc:docMk/>
          <pc:sldMk cId="3850329531" sldId="360"/>
        </pc:sldMkLst>
      </pc:sldChg>
      <pc:sldChg chg="del">
        <pc:chgData name="McHarg, Catherine" userId="88b8f76c-9ae3-4745-88eb-fe0667a22af5" providerId="ADAL" clId="{2E0458E8-0DE7-492D-A538-9238240E0162}" dt="2024-05-21T10:49:37.881" v="0" actId="47"/>
        <pc:sldMkLst>
          <pc:docMk/>
          <pc:sldMk cId="825104220" sldId="36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6/27/2024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6/27/2024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ndex.php?curid=75120314"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iwm.org.uk/memorials/item/memorial/62862" TargetMode="External"/><Relationship Id="rId5" Type="http://schemas.openxmlformats.org/officeDocument/2006/relationships/hyperlink" Target="https://www.cwgc.org/visit-us/find-cemeteries-memorials/cemetery-details/2048704/liverpool-naval-memorial/" TargetMode="External"/><Relationship Id="rId4" Type="http://schemas.openxmlformats.org/officeDocument/2006/relationships/hyperlink" Target="https://commons.wikimedia.org/w/index.php?curid=9009222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Drawings courtesy of Bears Get Crafty</a:t>
            </a:r>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22289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Naval memorial By </a:t>
            </a:r>
            <a:r>
              <a:rPr lang="en-US" dirty="0" err="1"/>
              <a:t>By</a:t>
            </a:r>
            <a:r>
              <a:rPr lang="en-US" dirty="0"/>
              <a:t> Phil Nash from Wikimedia Commons CC BY-SA 4.0 &amp; </a:t>
            </a:r>
            <a:r>
              <a:rPr lang="en-US" dirty="0" err="1"/>
              <a:t>GFDLViews</a:t>
            </a:r>
            <a:r>
              <a:rPr lang="en-US" dirty="0"/>
              <a:t>, Attribution, </a:t>
            </a:r>
            <a:r>
              <a:rPr lang="en-US" dirty="0">
                <a:hlinkClick r:id="rId3"/>
              </a:rPr>
              <a:t>https://commons.wikimedia.org/w/index.php?curid=75120314</a:t>
            </a:r>
            <a:endParaRPr lang="en-US" dirty="0"/>
          </a:p>
          <a:p>
            <a:r>
              <a:rPr lang="en-US" dirty="0">
                <a:ea typeface="Calibri"/>
                <a:cs typeface="Calibri"/>
              </a:rPr>
              <a:t>Naval memorial names – Courtesy of International Slavery Museum</a:t>
            </a:r>
          </a:p>
          <a:p>
            <a:r>
              <a:rPr lang="en-US" dirty="0">
                <a:ea typeface="Calibri"/>
                <a:cs typeface="Calibri"/>
              </a:rPr>
              <a:t>Chinese seafarers</a:t>
            </a:r>
            <a:r>
              <a:rPr lang="en-US" dirty="0"/>
              <a:t> By Phil Nash from Wikimedia Commons CC BY-SA 4.0 &amp; </a:t>
            </a:r>
            <a:r>
              <a:rPr lang="en-US" dirty="0" err="1"/>
              <a:t>GFDLViews</a:t>
            </a:r>
            <a:r>
              <a:rPr lang="en-US" dirty="0"/>
              <a:t>, Attribution, </a:t>
            </a:r>
            <a:r>
              <a:rPr lang="en-US" dirty="0">
                <a:hlinkClick r:id="rId4"/>
              </a:rPr>
              <a:t>https://commons.wikimedia.org/w/index.php?curid=90092224</a:t>
            </a:r>
            <a:endParaRPr lang="en-US" dirty="0">
              <a:ea typeface="Calibri"/>
              <a:cs typeface="Calibri"/>
            </a:endParaRPr>
          </a:p>
          <a:p>
            <a:endParaRPr lang="en-US" dirty="0">
              <a:ea typeface="Calibri"/>
              <a:cs typeface="Calibri"/>
            </a:endParaRPr>
          </a:p>
          <a:p>
            <a:pPr marL="171450" indent="-171450">
              <a:buFont typeface="Arial"/>
              <a:buChar char="•"/>
            </a:pPr>
            <a:r>
              <a:rPr lang="en-US" dirty="0"/>
              <a:t>Naval Memorial features names of the merchant navy who died in active service during World War One. This includes seafarers with names that are identifiably of non-European heritage (e.g. Arab, Indian, Chinese). </a:t>
            </a:r>
            <a:endParaRPr lang="en-US" dirty="0">
              <a:ea typeface="Calibri"/>
              <a:cs typeface="Calibri"/>
            </a:endParaRPr>
          </a:p>
          <a:p>
            <a:pPr marL="171450" indent="-171450">
              <a:buFont typeface="Arial"/>
              <a:buChar char="•"/>
            </a:pPr>
            <a:r>
              <a:rPr lang="en-US" dirty="0"/>
              <a:t>The memorial to Chinese seafarers  commemorates those who were forcibly repatriated from Britain after World War Two. </a:t>
            </a:r>
            <a:endParaRPr lang="en-US" dirty="0">
              <a:ea typeface="Calibri"/>
              <a:cs typeface="Calibri"/>
            </a:endParaRPr>
          </a:p>
          <a:p>
            <a:r>
              <a:rPr lang="en-GB" dirty="0"/>
              <a:t>The following websites may be helpful:</a:t>
            </a:r>
            <a:endParaRPr lang="en-US" dirty="0"/>
          </a:p>
          <a:p>
            <a:pPr marL="285750" indent="-285750">
              <a:buFont typeface="Arial,Sans-Serif"/>
              <a:buChar char="•"/>
            </a:pPr>
            <a:r>
              <a:rPr lang="en-GB" dirty="0">
                <a:hlinkClick r:id="rId5"/>
              </a:rPr>
              <a:t>https://www.cwgc.org/visit-us/find-cemeteries-memorials/cemetery-details/2048704/liverpool-naval-memorial/</a:t>
            </a:r>
            <a:endParaRPr lang="en-GB" dirty="0"/>
          </a:p>
          <a:p>
            <a:pPr marL="285750" indent="-285750">
              <a:buFont typeface="Arial,Sans-Serif"/>
              <a:buChar char="•"/>
            </a:pPr>
            <a:r>
              <a:rPr lang="en-GB" dirty="0">
                <a:hlinkClick r:id="rId6"/>
              </a:rPr>
              <a:t>https://www.iwm.org.uk/memorials/item/memorial/62862</a:t>
            </a:r>
            <a:endParaRPr lang="en-GB" dirty="0"/>
          </a:p>
          <a:p>
            <a:r>
              <a:rPr lang="en-GB" dirty="0"/>
              <a:t>It is also worth doing your own research using the internet and the library as many other resources are available. </a:t>
            </a:r>
            <a:endParaRPr lang="en-US" dirty="0"/>
          </a:p>
          <a:p>
            <a:endParaRPr lang="en-GB" dirty="0"/>
          </a:p>
          <a:p>
            <a:endParaRPr lang="en-GB" dirty="0"/>
          </a:p>
          <a:p>
            <a:endParaRPr lang="en-GB" dirty="0"/>
          </a:p>
          <a:p>
            <a:endParaRPr lang="en-GB" dirty="0"/>
          </a:p>
          <a:p>
            <a:pPr>
              <a:buFont typeface="Arial"/>
            </a:pP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267390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180659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Albert Dock Image: Historic England Archive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Port of Liverpool: </a:t>
            </a:r>
            <a:r>
              <a:rPr lang="en-US" dirty="0"/>
              <a:t>Image courtesy of Jake </a:t>
            </a:r>
            <a:r>
              <a:rPr lang="en-US" dirty="0" err="1"/>
              <a:t>Madgewick</a:t>
            </a:r>
            <a:r>
              <a:rPr lang="en-US" dirty="0"/>
              <a:t>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Church of Our Lady: Image courtesy of Jake </a:t>
            </a:r>
            <a:r>
              <a:rPr lang="en-US" dirty="0" err="1"/>
              <a:t>Madgewick</a:t>
            </a:r>
            <a:r>
              <a:rPr lang="en-US" dirty="0"/>
              <a:t>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463845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Liverpool Town Hall: </a:t>
            </a:r>
            <a:r>
              <a:rPr lang="en-US" dirty="0"/>
              <a:t>Image courtesy of Jake </a:t>
            </a:r>
            <a:r>
              <a:rPr lang="en-US" dirty="0" err="1"/>
              <a:t>Madgewick</a:t>
            </a:r>
            <a:r>
              <a:rPr lang="en-US" dirty="0"/>
              <a:t>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War Memorial: Image courtesy of Jake </a:t>
            </a:r>
            <a:r>
              <a:rPr lang="en-US" dirty="0" err="1"/>
              <a:t>Madgewick</a:t>
            </a:r>
            <a:r>
              <a:rPr lang="en-US" dirty="0"/>
              <a:t>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 Martin’s Bank: Copyright </a:t>
            </a:r>
            <a:r>
              <a:rPr lang="en-US" dirty="0" err="1">
                <a:ea typeface="Calibri"/>
                <a:cs typeface="Calibri"/>
              </a:rPr>
              <a:t>Alamy</a:t>
            </a:r>
            <a:r>
              <a:rPr lang="en-US" dirty="0">
                <a:ea typeface="Calibri"/>
                <a:cs typeface="Calibri"/>
              </a:rPr>
              <a:t> </a:t>
            </a:r>
            <a:r>
              <a:rPr lang="en-US" b="1" dirty="0"/>
              <a:t>RX3CAD</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Alfred Lewis Jones: Image courtesy of Jake </a:t>
            </a:r>
            <a:r>
              <a:rPr lang="en-US" dirty="0" err="1"/>
              <a:t>Madgewick</a:t>
            </a:r>
            <a:r>
              <a:rPr lang="en-US" dirty="0"/>
              <a:t>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2034652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Map courtesy of Bears Get Crafty</a:t>
            </a:r>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3217838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Map courtesy of Bears Get Crafty</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166366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1137512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3444277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courtesy of International Slavery Museum. National Museums Liverpool.</a:t>
            </a:r>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9873693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a:t>Click to edit Master title style</a:t>
            </a:r>
            <a:endParaRPr lang="en-US"/>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a:solidFill>
                  <a:srgbClr val="597F32"/>
                </a:solidFill>
                <a:latin typeface="Arial" panose="020B0604020202020204" pitchFamily="34" charset="0"/>
                <a:ea typeface="+mj-ea"/>
                <a:cs typeface="+mj-cs"/>
              </a:rPr>
              <a:t>Click to edit</a:t>
            </a:r>
            <a:endParaRPr lang="en-US"/>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a:t>Click to edit</a:t>
            </a:r>
            <a:endParaRPr lang="en-US"/>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 title</a:t>
            </a:r>
            <a:endParaRPr lang="en-GB"/>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a:solidFill>
                  <a:srgbClr val="191715"/>
                </a:solidFill>
                <a:latin typeface="Arial" panose="020B0604020202020204" pitchFamily="34" charset="0"/>
                <a:cs typeface="Arial" panose="020B0604020202020204" pitchFamily="34" charset="0"/>
              </a:rPr>
              <a:t>Curriculum links:</a:t>
            </a:r>
            <a:endParaRPr lang="en-US" sz="2400" baseline="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142922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a:solidFill>
                  <a:srgbClr val="000000"/>
                </a:solidFill>
                <a:latin typeface="Source Sans Pro Bold"/>
              </a:rPr>
              <a:t>What questions do you want to ask?</a:t>
            </a:r>
          </a:p>
          <a:p>
            <a:pPr algn="ctr">
              <a:lnSpc>
                <a:spcPts val="2239"/>
              </a:lnSpc>
            </a:pPr>
            <a:endParaRPr lang="en-US" sz="2599">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a:t>Click to edit Master title style</a:t>
            </a:r>
            <a:endParaRPr lang="en-US"/>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1329405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Intro-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a:t>
            </a:r>
            <a:endParaRPr lang="en-GB"/>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18" name="Picture 7">
            <a:extLst>
              <a:ext uri="{FF2B5EF4-FFF2-40B4-BE49-F238E27FC236}">
                <a16:creationId xmlns:a16="http://schemas.microsoft.com/office/drawing/2014/main" id="{01A08B8C-ABF2-20A3-5D1C-95CA4179885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sp>
        <p:nvSpPr>
          <p:cNvPr id="2" name="TextBox 1">
            <a:extLst>
              <a:ext uri="{FF2B5EF4-FFF2-40B4-BE49-F238E27FC236}">
                <a16:creationId xmlns:a16="http://schemas.microsoft.com/office/drawing/2014/main" id="{5E65B1FA-7046-8CA4-7B84-6AB4DE3817F6}"/>
              </a:ext>
            </a:extLst>
          </p:cNvPr>
          <p:cNvSpPr txBox="1"/>
          <p:nvPr userDrawn="1"/>
        </p:nvSpPr>
        <p:spPr>
          <a:xfrm>
            <a:off x="2659224" y="1082351"/>
            <a:ext cx="184731" cy="369332"/>
          </a:xfrm>
          <a:prstGeom prst="rect">
            <a:avLst/>
          </a:prstGeom>
          <a:noFill/>
        </p:spPr>
        <p:txBody>
          <a:bodyPr wrap="none" rtlCol="0">
            <a:spAutoFit/>
          </a:bodyPr>
          <a:lstStyle/>
          <a:p>
            <a:endParaRPr lang="en-US"/>
          </a:p>
        </p:txBody>
      </p:sp>
      <p:grpSp>
        <p:nvGrpSpPr>
          <p:cNvPr id="10" name="Group 2">
            <a:extLst>
              <a:ext uri="{FF2B5EF4-FFF2-40B4-BE49-F238E27FC236}">
                <a16:creationId xmlns:a16="http://schemas.microsoft.com/office/drawing/2014/main" id="{C5FF42A0-2B22-9A4D-5106-8ED5B94E40D0}"/>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462361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Full Page - Content Block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539926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2246287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a:t>Click to edit Master title style</a:t>
            </a:r>
            <a:endParaRPr lang="en-US"/>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a:t>Bullet level</a:t>
            </a:r>
          </a:p>
          <a:p>
            <a:pPr lvl="2"/>
            <a:r>
              <a:rPr lang="en-GB"/>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70" r:id="rId22"/>
    <p:sldLayoutId id="2147483682" r:id="rId23"/>
    <p:sldLayoutId id="2147483690" r:id="rId24"/>
    <p:sldLayoutId id="2147483692" r:id="rId25"/>
    <p:sldLayoutId id="2147483693" r:id="rId26"/>
    <p:sldLayoutId id="2147483694" r:id="rId27"/>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hyperlink" Target="https://historicengland.org.uk/content/docs/education/explorer/liverpool-buildings-empire-recap-and-reflect-ppt" TargetMode="External"/><Relationship Id="rId3" Type="http://schemas.openxmlformats.org/officeDocument/2006/relationships/image" Target="../media/image20.svg"/><Relationship Id="rId7" Type="http://schemas.openxmlformats.org/officeDocument/2006/relationships/hyperlink" Target="https://historicengland.org.uk/content/docs/education/explorer/liverpool-buildings-empire-route-map-worksheet-pdf" TargetMode="Externa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historicengland.org.uk/content/docs/education/explorer/liverpool-buildings-empire-teacher-trail-script-odt" TargetMode="External"/><Relationship Id="rId11" Type="http://schemas.openxmlformats.org/officeDocument/2006/relationships/hyperlink" Target="https://historicengland.org.uk/content/docs/education/explorer/liverpool-buildings-empire-ccb-activity-sheet-pdf" TargetMode="External"/><Relationship Id="rId5" Type="http://schemas.openxmlformats.org/officeDocument/2006/relationships/hyperlink" Target="https://historicengland.org.uk/content/docs/education/explorer/liverpool-buildings-empire-teacher-info-odt" TargetMode="External"/><Relationship Id="rId10" Type="http://schemas.openxmlformats.org/officeDocument/2006/relationships/hyperlink" Target="https://storymaps.arcgis.com/stories/5925e689605143f981d53d78f6297e8a/" TargetMode="External"/><Relationship Id="rId4" Type="http://schemas.openxmlformats.org/officeDocument/2006/relationships/hyperlink" Target="https://historicengland.org.uk/services-skills/education/teaching-activities/liverpool-buildings-empire" TargetMode="External"/><Relationship Id="rId9" Type="http://schemas.openxmlformats.org/officeDocument/2006/relationships/hyperlink" Target="https://historicengland.org.uk/content/docs/education/explorer/liverpool-buildings-empire-additional-activities-ppt"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23.png"/><Relationship Id="rId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g"/><Relationship Id="rId7" Type="http://schemas.openxmlformats.org/officeDocument/2006/relationships/image" Target="../media/image12.sv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26.jpeg"/><Relationship Id="rId10" Type="http://schemas.openxmlformats.org/officeDocument/2006/relationships/image" Target="../media/image29.svg"/><Relationship Id="rId4" Type="http://schemas.openxmlformats.org/officeDocument/2006/relationships/image" Target="../media/image25.jpe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3.jpeg"/><Relationship Id="rId11" Type="http://schemas.openxmlformats.org/officeDocument/2006/relationships/image" Target="../media/image28.png"/><Relationship Id="rId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31.jpe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hyperlink" Target="https://storymaps.arcgis.com/stories/5925e689605143f981d53d78f6297e8a" TargetMode="External"/><Relationship Id="rId2" Type="http://schemas.openxmlformats.org/officeDocument/2006/relationships/image" Target="../media/image39.png"/><Relationship Id="rId1" Type="http://schemas.openxmlformats.org/officeDocument/2006/relationships/slideLayout" Target="../slideLayouts/slideLayout16.xml"/><Relationship Id="rId6" Type="http://schemas.openxmlformats.org/officeDocument/2006/relationships/image" Target="../media/image40.png"/><Relationship Id="rId5" Type="http://schemas.openxmlformats.org/officeDocument/2006/relationships/image" Target="../media/image12.sv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84CEEEA-6223-FA54-AC63-318C401E97C2}"/>
              </a:ext>
            </a:extLst>
          </p:cNvPr>
          <p:cNvSpPr>
            <a:spLocks noGrp="1"/>
          </p:cNvSpPr>
          <p:nvPr>
            <p:ph type="title" idx="4294967295"/>
          </p:nvPr>
        </p:nvSpPr>
        <p:spPr>
          <a:xfrm>
            <a:off x="328638" y="2509789"/>
            <a:ext cx="3549979" cy="3668390"/>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rmAutofit fontScale="90000"/>
          </a:bodyPr>
          <a:lstStyle/>
          <a:p>
            <a:pPr>
              <a:defRPr/>
            </a:pPr>
            <a:r>
              <a:rPr lang="en-GB" sz="2400" dirty="0">
                <a:solidFill>
                  <a:schemeClr val="tx1"/>
                </a:solidFill>
                <a:latin typeface="+mn-lt"/>
                <a:ea typeface="+mn-ea"/>
                <a:cs typeface="Calibri"/>
              </a:rPr>
              <a:t>What can Liverpool’s       buildings </a:t>
            </a:r>
            <a:r>
              <a:rPr kumimoji="0" lang="en-GB" sz="2400" b="1" i="0" u="none" strike="noStrike" kern="1200" cap="none" spc="0" normalizeH="0" baseline="0" noProof="0" dirty="0">
                <a:ln>
                  <a:noFill/>
                </a:ln>
                <a:solidFill>
                  <a:schemeClr val="tx1"/>
                </a:solidFill>
                <a:effectLst/>
                <a:uLnTx/>
                <a:uFillTx/>
                <a:latin typeface="+mn-lt"/>
                <a:ea typeface="+mn-ea"/>
                <a:cs typeface="Calibri"/>
              </a:rPr>
              <a:t>tell </a:t>
            </a:r>
            <a:r>
              <a:rPr lang="en-GB" sz="2400" dirty="0">
                <a:solidFill>
                  <a:schemeClr val="tx1"/>
                </a:solidFill>
                <a:latin typeface="+mn-lt"/>
                <a:ea typeface="+mn-ea"/>
                <a:cs typeface="Calibri"/>
              </a:rPr>
              <a:t>us about the city's links to the British Empire?</a:t>
            </a:r>
            <a:endParaRPr lang="en-GB" sz="2400" b="0" dirty="0">
              <a:solidFill>
                <a:schemeClr val="tx1"/>
              </a:solidFill>
              <a:latin typeface="+mn-lt"/>
              <a:ea typeface="Calibri"/>
              <a:cs typeface="Calibri"/>
            </a:endParaRPr>
          </a:p>
          <a:p>
            <a:pPr>
              <a:lnSpc>
                <a:spcPct val="100000"/>
              </a:lnSpc>
              <a:spcBef>
                <a:spcPts val="1000"/>
              </a:spcBef>
              <a:defRPr/>
            </a:pPr>
            <a:br>
              <a:rPr lang="en-GB" sz="2400" dirty="0">
                <a:latin typeface="+mn-lt"/>
                <a:ea typeface="+mn-ea"/>
                <a:cs typeface="Calibri"/>
              </a:rPr>
            </a:br>
            <a:r>
              <a:rPr lang="en-GB" sz="1800" dirty="0">
                <a:solidFill>
                  <a:schemeClr val="tx1"/>
                </a:solidFill>
                <a:latin typeface="+mn-lt"/>
                <a:ea typeface="+mn-ea"/>
                <a:cs typeface="Calibri"/>
              </a:rPr>
              <a:t>A lesson to recap and reflect on the trail: ‘We Need to Walk About Empire’.</a:t>
            </a:r>
            <a:br>
              <a:rPr lang="en-GB" sz="1800" dirty="0">
                <a:solidFill>
                  <a:schemeClr val="tx1"/>
                </a:solidFill>
                <a:latin typeface="+mn-lt"/>
                <a:ea typeface="+mn-ea"/>
                <a:cs typeface="Calibri"/>
              </a:rPr>
            </a:br>
            <a:br>
              <a:rPr lang="en-GB" sz="1800" dirty="0">
                <a:latin typeface="+mn-lt"/>
                <a:ea typeface="+mn-ea"/>
                <a:cs typeface="Calibri"/>
              </a:rPr>
            </a:br>
            <a:r>
              <a:rPr lang="en-GB" sz="1600" dirty="0">
                <a:solidFill>
                  <a:schemeClr val="tx1"/>
                </a:solidFill>
                <a:latin typeface="+mn-lt"/>
                <a:ea typeface="Calibri"/>
                <a:cs typeface="Calibri"/>
              </a:rPr>
              <a:t>A resource created by Liverpool Hope and Liverpool John Moores, in partnership with the International Slavery Museum, Liverpool</a:t>
            </a:r>
            <a:endParaRPr lang="en-US" sz="1600" b="0" dirty="0">
              <a:solidFill>
                <a:schemeClr val="tx1"/>
              </a:solidFill>
              <a:latin typeface="+mn-lt"/>
              <a:ea typeface="Calibri"/>
              <a:cs typeface="Calibri"/>
            </a:endParaRPr>
          </a:p>
          <a:p>
            <a:pPr>
              <a:lnSpc>
                <a:spcPct val="100000"/>
              </a:lnSpc>
              <a:spcBef>
                <a:spcPts val="1000"/>
              </a:spcBef>
              <a:defRPr/>
            </a:pPr>
            <a:endParaRPr lang="en-GB" sz="1600" b="0" dirty="0">
              <a:solidFill>
                <a:schemeClr val="tx1"/>
              </a:solidFill>
              <a:latin typeface="+mn-lt"/>
              <a:ea typeface="+mn-ea"/>
              <a:cs typeface="Arial"/>
            </a:endParaRPr>
          </a:p>
          <a:p>
            <a:pPr algn="ctr">
              <a:defRPr/>
            </a:pPr>
            <a:endParaRPr lang="en-GB" sz="1800" dirty="0">
              <a:latin typeface="+mn-lt"/>
              <a:ea typeface="+mn-ea"/>
              <a:cs typeface="Calibri"/>
            </a:endParaRPr>
          </a:p>
          <a:p>
            <a:pPr marL="0" marR="0" lvl="0" indent="0" algn="l" defTabSz="914400">
              <a:lnSpc>
                <a:spcPct val="100000"/>
              </a:lnSpc>
              <a:spcBef>
                <a:spcPts val="1000"/>
              </a:spcBef>
              <a:spcAft>
                <a:spcPts val="0"/>
              </a:spcAft>
              <a:buClrTx/>
              <a:buSzTx/>
              <a:buFontTx/>
              <a:buNone/>
              <a:tabLst/>
              <a:defRPr/>
            </a:pPr>
            <a:endParaRPr lang="en-GB" sz="1800" b="1" i="0" u="none" strike="noStrike" kern="1200" cap="none" spc="0" normalizeH="0" baseline="0" noProof="0" dirty="0">
              <a:ln>
                <a:noFill/>
              </a:ln>
              <a:solidFill>
                <a:schemeClr val="tx1"/>
              </a:solidFill>
              <a:effectLst/>
              <a:uLnTx/>
              <a:uFillTx/>
              <a:latin typeface="+mn-lt"/>
              <a:ea typeface="+mn-ea"/>
              <a:cs typeface="Arial"/>
            </a:endParaRPr>
          </a:p>
        </p:txBody>
      </p:sp>
      <p:pic>
        <p:nvPicPr>
          <p:cNvPr id="6" name="Picture Placeholder 5">
            <a:extLst>
              <a:ext uri="{FF2B5EF4-FFF2-40B4-BE49-F238E27FC236}">
                <a16:creationId xmlns:a16="http://schemas.microsoft.com/office/drawing/2014/main" id="{BC55BA2D-FF57-0475-4EB7-17794369BCC6}"/>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92" r="92"/>
          <a:stretch/>
        </p:blipFill>
        <p:spPr>
          <a:xfrm>
            <a:off x="4123572" y="4762"/>
            <a:ext cx="8067675" cy="6848475"/>
          </a:xfrm>
        </p:spPr>
      </p:pic>
      <p:pic>
        <p:nvPicPr>
          <p:cNvPr id="3" name="Picture 2">
            <a:extLst>
              <a:ext uri="{FF2B5EF4-FFF2-40B4-BE49-F238E27FC236}">
                <a16:creationId xmlns:a16="http://schemas.microsoft.com/office/drawing/2014/main" id="{13206423-122A-947C-B340-89D7D97530D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38931" y="5978938"/>
            <a:ext cx="1350883" cy="1013162"/>
          </a:xfrm>
          <a:prstGeom prst="rect">
            <a:avLst/>
          </a:prstGeom>
        </p:spPr>
      </p:pic>
      <p:pic>
        <p:nvPicPr>
          <p:cNvPr id="4" name="Picture 3">
            <a:extLst>
              <a:ext uri="{FF2B5EF4-FFF2-40B4-BE49-F238E27FC236}">
                <a16:creationId xmlns:a16="http://schemas.microsoft.com/office/drawing/2014/main" id="{B4A935D2-E858-6747-09D8-057A34BA80D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9300" y="6205491"/>
            <a:ext cx="1174696" cy="505433"/>
          </a:xfrm>
          <a:prstGeom prst="rect">
            <a:avLst/>
          </a:prstGeom>
        </p:spPr>
      </p:pic>
      <p:pic>
        <p:nvPicPr>
          <p:cNvPr id="9" name="Picture 8">
            <a:extLst>
              <a:ext uri="{FF2B5EF4-FFF2-40B4-BE49-F238E27FC236}">
                <a16:creationId xmlns:a16="http://schemas.microsoft.com/office/drawing/2014/main" id="{F650A1CC-6F19-0C90-DA84-CF8C95802CA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697001" y="6178179"/>
            <a:ext cx="1405631" cy="560056"/>
          </a:xfrm>
          <a:prstGeom prst="rect">
            <a:avLst/>
          </a:prstGeom>
        </p:spPr>
      </p:pic>
    </p:spTree>
    <p:extLst>
      <p:ext uri="{BB962C8B-B14F-4D97-AF65-F5344CB8AC3E}">
        <p14:creationId xmlns:p14="http://schemas.microsoft.com/office/powerpoint/2010/main" val="183563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ADFB-15EF-0746-BB55-25BB100BE30B}"/>
              </a:ext>
            </a:extLst>
          </p:cNvPr>
          <p:cNvSpPr>
            <a:spLocks noGrp="1"/>
          </p:cNvSpPr>
          <p:nvPr>
            <p:ph type="title"/>
          </p:nvPr>
        </p:nvSpPr>
        <p:spPr/>
        <p:txBody>
          <a:bodyPr lIns="0" tIns="45720" rIns="91440" bIns="45720" anchor="t">
            <a:normAutofit fontScale="90000"/>
          </a:bodyPr>
          <a:lstStyle/>
          <a:p>
            <a:r>
              <a:rPr lang="en-GB" dirty="0">
                <a:latin typeface="+mj-lt"/>
                <a:ea typeface="+mj-lt"/>
                <a:cs typeface="Calibri"/>
              </a:rPr>
              <a:t>What can Liverpool's buildings tell us about the city's link with the British Empire?</a:t>
            </a:r>
            <a:endParaRPr lang="en-GB" dirty="0">
              <a:latin typeface="+mj-lt"/>
            </a:endParaRPr>
          </a:p>
        </p:txBody>
      </p:sp>
      <p:sp>
        <p:nvSpPr>
          <p:cNvPr id="3" name="Content Placeholder 2">
            <a:extLst>
              <a:ext uri="{FF2B5EF4-FFF2-40B4-BE49-F238E27FC236}">
                <a16:creationId xmlns:a16="http://schemas.microsoft.com/office/drawing/2014/main" id="{8B10779A-F92E-BB1B-9337-57B807D660AA}"/>
              </a:ext>
            </a:extLst>
          </p:cNvPr>
          <p:cNvSpPr>
            <a:spLocks noGrp="1"/>
          </p:cNvSpPr>
          <p:nvPr>
            <p:ph idx="1"/>
          </p:nvPr>
        </p:nvSpPr>
        <p:spPr>
          <a:xfrm>
            <a:off x="381885" y="1470244"/>
            <a:ext cx="10971915" cy="2520538"/>
          </a:xfrm>
        </p:spPr>
        <p:txBody>
          <a:bodyPr lIns="0" tIns="45720" rIns="90000" bIns="45720" anchor="t"/>
          <a:lstStyle/>
          <a:p>
            <a:r>
              <a:rPr lang="en-GB" sz="2400" dirty="0"/>
              <a:t>When we went on the trail ‘We Need to Walk About Empire’, we found out that Liverpool’s growth and development was heavily linked to the growth of the British Empire.  Liverpool’s links with empire can be seen in the buildings, monuments and sites on the trail, and in turn, these sites provide lots of information about the British Empire. </a:t>
            </a:r>
          </a:p>
          <a:p>
            <a:endParaRPr lang="en-GB" dirty="0"/>
          </a:p>
          <a:p>
            <a:r>
              <a:rPr lang="en-GB" dirty="0"/>
              <a:t>. </a:t>
            </a:r>
            <a:endParaRPr lang="en-GB" dirty="0">
              <a:cs typeface="Arial"/>
            </a:endParaRPr>
          </a:p>
        </p:txBody>
      </p:sp>
      <p:grpSp>
        <p:nvGrpSpPr>
          <p:cNvPr id="4" name="Explain Character">
            <a:extLst>
              <a:ext uri="{FF2B5EF4-FFF2-40B4-BE49-F238E27FC236}">
                <a16:creationId xmlns:a16="http://schemas.microsoft.com/office/drawing/2014/main" id="{43611AF1-BF47-CD28-A836-62F67AE8658C}"/>
              </a:ext>
              <a:ext uri="{C183D7F6-B498-43B3-948B-1728B52AA6E4}">
                <adec:decorative xmlns:adec="http://schemas.microsoft.com/office/drawing/2017/decorative" val="1"/>
              </a:ext>
            </a:extLst>
          </p:cNvPr>
          <p:cNvGrpSpPr/>
          <p:nvPr/>
        </p:nvGrpSpPr>
        <p:grpSpPr>
          <a:xfrm>
            <a:off x="573837" y="3581699"/>
            <a:ext cx="2403038" cy="2241229"/>
            <a:chOff x="289215" y="1167122"/>
            <a:chExt cx="3369088" cy="2815301"/>
          </a:xfrm>
        </p:grpSpPr>
        <p:sp>
          <p:nvSpPr>
            <p:cNvPr id="5" name="Washi">
              <a:extLst>
                <a:ext uri="{FF2B5EF4-FFF2-40B4-BE49-F238E27FC236}">
                  <a16:creationId xmlns:a16="http://schemas.microsoft.com/office/drawing/2014/main" id="{770B78D5-8624-17F6-10D2-A5B89BE70920}"/>
                </a:ext>
                <a:ext uri="{C183D7F6-B498-43B3-948B-1728B52AA6E4}">
                  <adec:decorative xmlns:adec="http://schemas.microsoft.com/office/drawing/2017/decorative" val="1"/>
                </a:ext>
              </a:extLst>
            </p:cNvPr>
            <p:cNvSpPr txBox="1">
              <a:spLocks/>
            </p:cNvSpPr>
            <p:nvPr/>
          </p:nvSpPr>
          <p:spPr>
            <a:xfrm>
              <a:off x="954907" y="1167122"/>
              <a:ext cx="1770120" cy="620815"/>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6" name="Text Placeholder">
              <a:extLst>
                <a:ext uri="{FF2B5EF4-FFF2-40B4-BE49-F238E27FC236}">
                  <a16:creationId xmlns:a16="http://schemas.microsoft.com/office/drawing/2014/main" id="{AA263A81-47D4-C97C-7EB5-B56579E1C378}"/>
                </a:ext>
              </a:extLst>
            </p:cNvPr>
            <p:cNvSpPr txBox="1">
              <a:spLocks/>
            </p:cNvSpPr>
            <p:nvPr/>
          </p:nvSpPr>
          <p:spPr>
            <a:xfrm rot="21383919">
              <a:off x="808930" y="1317020"/>
              <a:ext cx="2083701" cy="377699"/>
            </a:xfrm>
            <a:prstGeom prst="rect">
              <a:avLst/>
            </a:prstGeom>
            <a:noFill/>
          </p:spPr>
          <p:txBody>
            <a:bodyPr anchor="ctr" anchorCtr="0">
              <a:normAutofit fontScale="475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a:solidFill>
                    <a:srgbClr val="3F3F3F"/>
                  </a:solidFill>
                  <a:effectLst/>
                  <a:latin typeface="Helvetica" pitchFamily="2" charset="0"/>
                </a:rPr>
                <a:t>Explain</a:t>
              </a:r>
            </a:p>
          </p:txBody>
        </p:sp>
        <p:pic>
          <p:nvPicPr>
            <p:cNvPr id="7" name="Icon" descr="Explain character icon">
              <a:extLst>
                <a:ext uri="{FF2B5EF4-FFF2-40B4-BE49-F238E27FC236}">
                  <a16:creationId xmlns:a16="http://schemas.microsoft.com/office/drawing/2014/main" id="{DFA3F8AE-D2D6-25CE-83A0-9B5CA0982E72}"/>
                </a:ext>
              </a:extLst>
            </p:cNvPr>
            <p:cNvPicPr>
              <a:picLocks noChangeAspect="1"/>
            </p:cNvPicPr>
            <p:nvPr/>
          </p:nvPicPr>
          <p:blipFill>
            <a:blip r:embed="rId4"/>
            <a:stretch>
              <a:fillRect/>
            </a:stretch>
          </p:blipFill>
          <p:spPr>
            <a:xfrm>
              <a:off x="289215" y="1915241"/>
              <a:ext cx="3369088" cy="2067182"/>
            </a:xfrm>
            <a:prstGeom prst="rect">
              <a:avLst/>
            </a:prstGeom>
          </p:spPr>
        </p:pic>
      </p:grpSp>
      <p:sp>
        <p:nvSpPr>
          <p:cNvPr id="9" name="TextBox 8">
            <a:extLst>
              <a:ext uri="{FF2B5EF4-FFF2-40B4-BE49-F238E27FC236}">
                <a16:creationId xmlns:a16="http://schemas.microsoft.com/office/drawing/2014/main" id="{E351491F-3755-003C-AEF6-6378AEE1209C}"/>
              </a:ext>
            </a:extLst>
          </p:cNvPr>
          <p:cNvSpPr txBox="1"/>
          <p:nvPr/>
        </p:nvSpPr>
        <p:spPr>
          <a:xfrm>
            <a:off x="3168826" y="3917484"/>
            <a:ext cx="8184974" cy="1569660"/>
          </a:xfrm>
          <a:prstGeom prst="rect">
            <a:avLst/>
          </a:prstGeom>
          <a:noFill/>
        </p:spPr>
        <p:txBody>
          <a:bodyPr wrap="square">
            <a:spAutoFit/>
          </a:bodyPr>
          <a:lstStyle/>
          <a:p>
            <a:r>
              <a:rPr lang="en-GB" sz="2400"/>
              <a:t>Complete the table shown on the next slide (you will be given a copy), to record some notes and ideas about what each building on the trail can tell us about the British Empire</a:t>
            </a:r>
          </a:p>
        </p:txBody>
      </p:sp>
    </p:spTree>
    <p:extLst>
      <p:ext uri="{BB962C8B-B14F-4D97-AF65-F5344CB8AC3E}">
        <p14:creationId xmlns:p14="http://schemas.microsoft.com/office/powerpoint/2010/main" val="4137493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64E282-9748-551A-38A8-A12A460967A9}"/>
              </a:ext>
            </a:extLst>
          </p:cNvPr>
          <p:cNvSpPr>
            <a:spLocks noGrp="1"/>
          </p:cNvSpPr>
          <p:nvPr>
            <p:ph type="title"/>
          </p:nvPr>
        </p:nvSpPr>
        <p:spPr>
          <a:xfrm>
            <a:off x="357187" y="229055"/>
            <a:ext cx="10996613" cy="710288"/>
          </a:xfrm>
        </p:spPr>
        <p:txBody>
          <a:bodyPr lIns="0" tIns="45720" rIns="90000" bIns="45720" anchor="t">
            <a:normAutofit fontScale="90000"/>
          </a:bodyPr>
          <a:lstStyle/>
          <a:p>
            <a:r>
              <a:rPr lang="en-GB" dirty="0">
                <a:latin typeface="+mj-lt"/>
                <a:ea typeface="+mj-lt"/>
                <a:cs typeface="Calibri"/>
              </a:rPr>
              <a:t>What can Liverpool's buildings tell us about the city's links with the British Empire?</a:t>
            </a:r>
            <a:endParaRPr lang="en-US" dirty="0">
              <a:latin typeface="+mj-lt"/>
            </a:endParaRPr>
          </a:p>
        </p:txBody>
      </p:sp>
      <p:graphicFrame>
        <p:nvGraphicFramePr>
          <p:cNvPr id="6" name="Table 6" descr="Table">
            <a:extLst>
              <a:ext uri="{FF2B5EF4-FFF2-40B4-BE49-F238E27FC236}">
                <a16:creationId xmlns:a16="http://schemas.microsoft.com/office/drawing/2014/main" id="{F880CE42-AB31-846F-138B-BD165B5DBF58}"/>
              </a:ext>
            </a:extLst>
          </p:cNvPr>
          <p:cNvGraphicFramePr>
            <a:graphicFrameLocks noGrp="1"/>
          </p:cNvGraphicFramePr>
          <p:nvPr>
            <p:extLst>
              <p:ext uri="{D42A27DB-BD31-4B8C-83A1-F6EECF244321}">
                <p14:modId xmlns:p14="http://schemas.microsoft.com/office/powerpoint/2010/main" val="1530251688"/>
              </p:ext>
            </p:extLst>
          </p:nvPr>
        </p:nvGraphicFramePr>
        <p:xfrm>
          <a:off x="357187" y="1081962"/>
          <a:ext cx="10764469" cy="5131294"/>
        </p:xfrm>
        <a:graphic>
          <a:graphicData uri="http://schemas.openxmlformats.org/drawingml/2006/table">
            <a:tbl>
              <a:tblPr firstRow="1"/>
              <a:tblGrid>
                <a:gridCol w="2463848">
                  <a:extLst>
                    <a:ext uri="{9D8B030D-6E8A-4147-A177-3AD203B41FA5}">
                      <a16:colId xmlns:a16="http://schemas.microsoft.com/office/drawing/2014/main" val="20000"/>
                    </a:ext>
                  </a:extLst>
                </a:gridCol>
                <a:gridCol w="8300621">
                  <a:extLst>
                    <a:ext uri="{9D8B030D-6E8A-4147-A177-3AD203B41FA5}">
                      <a16:colId xmlns:a16="http://schemas.microsoft.com/office/drawing/2014/main" val="20001"/>
                    </a:ext>
                  </a:extLst>
                </a:gridCol>
              </a:tblGrid>
              <a:tr h="437738">
                <a:tc>
                  <a:txBody>
                    <a:bodyPr/>
                    <a:lstStyle/>
                    <a:p>
                      <a:pPr algn="l">
                        <a:defRPr/>
                      </a:pPr>
                      <a:r>
                        <a:rPr lang="en-US" sz="1600" b="1">
                          <a:solidFill>
                            <a:srgbClr val="000000"/>
                          </a:solidFill>
                          <a:latin typeface="+mn-lt"/>
                        </a:rPr>
                        <a:t>Building / Site</a:t>
                      </a:r>
                      <a:endParaRPr lang="en-US" sz="1600" b="1">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tc>
                  <a:txBody>
                    <a:bodyPr/>
                    <a:lstStyle/>
                    <a:p>
                      <a:pPr algn="l"/>
                      <a:r>
                        <a:rPr lang="en-US" sz="1600" b="1" kern="1200">
                          <a:solidFill>
                            <a:srgbClr val="000000"/>
                          </a:solidFill>
                          <a:latin typeface="+mn-lt"/>
                          <a:ea typeface="+mn-ea"/>
                          <a:cs typeface="+mn-cs"/>
                        </a:rPr>
                        <a:t>What does this building tell us about Liverpool's link with the British Empire?</a:t>
                      </a:r>
                      <a:endParaRPr lang="en-US" sz="1600" b="1" kern="1200">
                        <a:solidFill>
                          <a:srgbClr val="000000"/>
                        </a:solidFill>
                        <a:latin typeface="Arial"/>
                        <a:ea typeface="+mn-ea"/>
                        <a:cs typeface="+mn-cs"/>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41690646"/>
                  </a:ext>
                </a:extLst>
              </a:tr>
              <a:tr h="637201">
                <a:tc>
                  <a:txBody>
                    <a:bodyPr/>
                    <a:lstStyle/>
                    <a:p>
                      <a:pPr algn="ctr"/>
                      <a:r>
                        <a:rPr lang="en-US" sz="1600" dirty="0">
                          <a:latin typeface="Arial"/>
                        </a:rPr>
                        <a:t>The Albert Dock</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36246">
                <a:tc>
                  <a:txBody>
                    <a:bodyPr/>
                    <a:lstStyle/>
                    <a:p>
                      <a:pPr algn="ctr"/>
                      <a:r>
                        <a:rPr lang="en-US" sz="1600">
                          <a:latin typeface="Arial"/>
                        </a:rPr>
                        <a:t>The Port of Liverpool Building</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80937">
                <a:tc>
                  <a:txBody>
                    <a:bodyPr/>
                    <a:lstStyle/>
                    <a:p>
                      <a:pPr algn="ctr"/>
                      <a:r>
                        <a:rPr lang="en-US" sz="1600">
                          <a:latin typeface="Arial"/>
                        </a:rPr>
                        <a:t>Church of Our Lady and St Nicholas</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78533">
                <a:tc>
                  <a:txBody>
                    <a:bodyPr/>
                    <a:lstStyle/>
                    <a:p>
                      <a:pPr algn="ctr"/>
                      <a:r>
                        <a:rPr lang="en-US" sz="1600">
                          <a:latin typeface="Arial"/>
                        </a:rPr>
                        <a:t>Liverpool Town Hall</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08301">
                <a:tc>
                  <a:txBody>
                    <a:bodyPr/>
                    <a:lstStyle/>
                    <a:p>
                      <a:pPr algn="ctr"/>
                      <a:r>
                        <a:rPr lang="en-US" sz="1600">
                          <a:latin typeface="Arial"/>
                        </a:rPr>
                        <a:t>Exchange Flags and War Memorial</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77875">
                <a:tc>
                  <a:txBody>
                    <a:bodyPr/>
                    <a:lstStyle/>
                    <a:p>
                      <a:pPr algn="ctr"/>
                      <a:r>
                        <a:rPr lang="en-US" sz="1600" dirty="0">
                          <a:latin typeface="Arial"/>
                        </a:rPr>
                        <a:t>Water Street and Martins Bank</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endParaRPr lang="en-US" sz="120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674463">
                <a:tc>
                  <a:txBody>
                    <a:bodyPr/>
                    <a:lstStyle/>
                    <a:p>
                      <a:pPr algn="ctr"/>
                      <a:r>
                        <a:rPr lang="en-US" sz="1600">
                          <a:latin typeface="Arial"/>
                        </a:rPr>
                        <a:t>Albert Lewis Jones Statue</a:t>
                      </a: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endParaRPr lang="en-US" sz="1200" dirty="0">
                        <a:latin typeface="Arial"/>
                      </a:endParaRPr>
                    </a:p>
                  </a:txBody>
                  <a:tcPr marL="60960" marR="60960" marT="30480" marB="3048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40768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5" descr="What can Liverpool’s buildings tell us about the city's links with the British Empire?">
            <a:extLst>
              <a:ext uri="{FF2B5EF4-FFF2-40B4-BE49-F238E27FC236}">
                <a16:creationId xmlns:a16="http://schemas.microsoft.com/office/drawing/2014/main" id="{9AD52A33-C285-FFB4-DDC4-14DA4418D848}"/>
              </a:ext>
              <a:ext uri="{C183D7F6-B498-43B3-948B-1728B52AA6E4}">
                <adec:decorative xmlns:adec="http://schemas.microsoft.com/office/drawing/2017/decorative" val="0"/>
              </a:ext>
            </a:extLst>
          </p:cNvPr>
          <p:cNvSpPr txBox="1">
            <a:spLocks noGrp="1"/>
          </p:cNvSpPr>
          <p:nvPr>
            <p:ph type="title" idx="4294967295"/>
          </p:nvPr>
        </p:nvSpPr>
        <p:spPr>
          <a:xfrm>
            <a:off x="2913680" y="2015473"/>
            <a:ext cx="5730585" cy="3104295"/>
          </a:xfrm>
          <a:prstGeom prst="rect">
            <a:avLst/>
          </a:prstGeom>
          <a:blipFill>
            <a:blip r:embed="rId3">
              <a:extLst>
                <a:ext uri="{96DAC541-7B7A-43D3-8B79-37D633B846F1}">
                  <asvg:svgBlip xmlns:asvg="http://schemas.microsoft.com/office/drawing/2016/SVG/main" r:embed="rId4"/>
                </a:ext>
              </a:extLst>
            </a:blip>
            <a:stretch>
              <a:fillRect l="-412" r="-412"/>
            </a:stretch>
          </a:blip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GB" sz="3200" b="0" i="0" u="none" strike="noStrike" kern="1200" cap="none" spc="0" normalizeH="0" baseline="0" noProof="0" dirty="0">
                <a:ln>
                  <a:noFill/>
                </a:ln>
                <a:solidFill>
                  <a:schemeClr val="tx1"/>
                </a:solidFill>
                <a:effectLst/>
                <a:uLnTx/>
                <a:uFillTx/>
                <a:latin typeface="+mn-lt"/>
                <a:ea typeface="+mn-ea"/>
                <a:cs typeface="+mn-cs"/>
              </a:rPr>
              <a:t>What can Liverpool’s buildings tell us about the city's links with the British Empire?</a:t>
            </a:r>
            <a:endParaRPr kumimoji="0" lang="en-US" sz="3200" b="1" i="0" u="none" strike="noStrike" kern="1200" cap="none" spc="0" normalizeH="0" baseline="0" noProof="0" dirty="0">
              <a:ln>
                <a:noFill/>
              </a:ln>
              <a:solidFill>
                <a:schemeClr val="tx1"/>
              </a:solidFill>
              <a:effectLst/>
              <a:uLnTx/>
              <a:uFillTx/>
              <a:latin typeface="+mn-lt"/>
              <a:ea typeface="+mn-ea"/>
              <a:cs typeface="Arial"/>
            </a:endParaRPr>
          </a:p>
        </p:txBody>
      </p:sp>
      <p:grpSp>
        <p:nvGrpSpPr>
          <p:cNvPr id="4" name="Class Discussion">
            <a:extLst>
              <a:ext uri="{FF2B5EF4-FFF2-40B4-BE49-F238E27FC236}">
                <a16:creationId xmlns:a16="http://schemas.microsoft.com/office/drawing/2014/main" id="{2A425AD0-D10B-CA26-035A-F4DDFAE15522}"/>
              </a:ext>
              <a:ext uri="{C183D7F6-B498-43B3-948B-1728B52AA6E4}">
                <adec:decorative xmlns:adec="http://schemas.microsoft.com/office/drawing/2017/decorative" val="1"/>
              </a:ext>
            </a:extLst>
          </p:cNvPr>
          <p:cNvGrpSpPr/>
          <p:nvPr/>
        </p:nvGrpSpPr>
        <p:grpSpPr>
          <a:xfrm>
            <a:off x="379620" y="291806"/>
            <a:ext cx="3943638" cy="1944819"/>
            <a:chOff x="5385834" y="3967144"/>
            <a:chExt cx="5085954" cy="2593003"/>
          </a:xfrm>
        </p:grpSpPr>
        <p:pic>
          <p:nvPicPr>
            <p:cNvPr id="5" name="Icon" descr="Class discussion character icon">
              <a:extLst>
                <a:ext uri="{FF2B5EF4-FFF2-40B4-BE49-F238E27FC236}">
                  <a16:creationId xmlns:a16="http://schemas.microsoft.com/office/drawing/2014/main" id="{7A38D592-39DF-E30B-D055-79731C2B66D9}"/>
                </a:ext>
              </a:extLst>
            </p:cNvPr>
            <p:cNvPicPr>
              <a:picLocks noChangeAspect="1"/>
            </p:cNvPicPr>
            <p:nvPr/>
          </p:nvPicPr>
          <p:blipFill>
            <a:blip r:embed="rId5"/>
            <a:stretch>
              <a:fillRect/>
            </a:stretch>
          </p:blipFill>
          <p:spPr>
            <a:xfrm>
              <a:off x="5385834" y="3967144"/>
              <a:ext cx="5085954" cy="2593003"/>
            </a:xfrm>
            <a:prstGeom prst="rect">
              <a:avLst/>
            </a:prstGeom>
          </p:spPr>
        </p:pic>
        <p:sp>
          <p:nvSpPr>
            <p:cNvPr id="6" name="Washi">
              <a:extLst>
                <a:ext uri="{FF2B5EF4-FFF2-40B4-BE49-F238E27FC236}">
                  <a16:creationId xmlns:a16="http://schemas.microsoft.com/office/drawing/2014/main" id="{82A51D0B-695E-ED33-32E2-57E04DD71F26}"/>
                </a:ext>
                <a:ext uri="{C183D7F6-B498-43B3-948B-1728B52AA6E4}">
                  <adec:decorative xmlns:adec="http://schemas.microsoft.com/office/drawing/2017/decorative" val="1"/>
                </a:ext>
              </a:extLst>
            </p:cNvPr>
            <p:cNvSpPr/>
            <p:nvPr/>
          </p:nvSpPr>
          <p:spPr>
            <a:xfrm>
              <a:off x="6072979" y="4413664"/>
              <a:ext cx="209819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Text Placeholder">
              <a:extLst>
                <a:ext uri="{FF2B5EF4-FFF2-40B4-BE49-F238E27FC236}">
                  <a16:creationId xmlns:a16="http://schemas.microsoft.com/office/drawing/2014/main" id="{67E68AE2-03FD-8AB9-4A64-2116508F6FAC}"/>
                </a:ext>
                <a:ext uri="{C183D7F6-B498-43B3-948B-1728B52AA6E4}">
                  <adec:decorative xmlns:adec="http://schemas.microsoft.com/office/drawing/2017/decorative" val="1"/>
                </a:ext>
              </a:extLst>
            </p:cNvPr>
            <p:cNvSpPr txBox="1">
              <a:spLocks/>
            </p:cNvSpPr>
            <p:nvPr/>
          </p:nvSpPr>
          <p:spPr>
            <a:xfrm>
              <a:off x="6072978" y="4496073"/>
              <a:ext cx="2326453" cy="267788"/>
            </a:xfrm>
            <a:prstGeom prst="rect">
              <a:avLst/>
            </a:prstGeom>
            <a:noFill/>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Class discussion</a:t>
              </a:r>
            </a:p>
          </p:txBody>
        </p:sp>
      </p:grpSp>
      <p:sp>
        <p:nvSpPr>
          <p:cNvPr id="8" name="Picture 7">
            <a:extLst>
              <a:ext uri="{FF2B5EF4-FFF2-40B4-BE49-F238E27FC236}">
                <a16:creationId xmlns:a16="http://schemas.microsoft.com/office/drawing/2014/main" id="{C50233D2-2D1B-02C5-EF83-27B75E6A4C7A}"/>
              </a:ext>
              <a:ext uri="{C183D7F6-B498-43B3-948B-1728B52AA6E4}">
                <adec:decorative xmlns:adec="http://schemas.microsoft.com/office/drawing/2017/decorative" val="1"/>
              </a:ext>
            </a:extLst>
          </p:cNvPr>
          <p:cNvSpPr/>
          <p:nvPr/>
        </p:nvSpPr>
        <p:spPr>
          <a:xfrm rot="21554286">
            <a:off x="9058242" y="202903"/>
            <a:ext cx="2359578" cy="671427"/>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sp>
        <p:nvSpPr>
          <p:cNvPr id="10" name="Text Placeholder 4">
            <a:extLst>
              <a:ext uri="{FF2B5EF4-FFF2-40B4-BE49-F238E27FC236}">
                <a16:creationId xmlns:a16="http://schemas.microsoft.com/office/drawing/2014/main" id="{BE98750A-905E-E9A8-EF78-224B5F8FB06A}"/>
              </a:ext>
            </a:extLst>
          </p:cNvPr>
          <p:cNvSpPr txBox="1">
            <a:spLocks/>
          </p:cNvSpPr>
          <p:nvPr/>
        </p:nvSpPr>
        <p:spPr>
          <a:xfrm rot="21383919">
            <a:off x="8882505" y="275101"/>
            <a:ext cx="2709528" cy="626658"/>
          </a:xfrm>
          <a:prstGeom prst="rect">
            <a:avLst/>
          </a:prstGeom>
        </p:spPr>
        <p:txBody>
          <a:bodyPr lIns="91440" tIns="45720" rIns="91440" bIns="4572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rgbClr val="000000"/>
                </a:solidFill>
              </a:rPr>
              <a:t>Trade</a:t>
            </a:r>
            <a:endParaRPr lang="en-US"/>
          </a:p>
          <a:p>
            <a:endParaRPr lang="en-GB"/>
          </a:p>
        </p:txBody>
      </p:sp>
      <p:sp>
        <p:nvSpPr>
          <p:cNvPr id="15" name="Picture 7">
            <a:extLst>
              <a:ext uri="{FF2B5EF4-FFF2-40B4-BE49-F238E27FC236}">
                <a16:creationId xmlns:a16="http://schemas.microsoft.com/office/drawing/2014/main" id="{9EE2EC42-B89B-DED9-8125-4DEAC770B70A}"/>
              </a:ext>
              <a:ext uri="{C183D7F6-B498-43B3-948B-1728B52AA6E4}">
                <adec:decorative xmlns:adec="http://schemas.microsoft.com/office/drawing/2017/decorative" val="0"/>
              </a:ext>
            </a:extLst>
          </p:cNvPr>
          <p:cNvSpPr/>
          <p:nvPr/>
        </p:nvSpPr>
        <p:spPr>
          <a:xfrm>
            <a:off x="8870620" y="3031508"/>
            <a:ext cx="2457569" cy="776954"/>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tIns="45720" rIns="180000" bIns="45720" rtlCol="0" anchor="ctr"/>
          <a:lstStyle/>
          <a:p>
            <a:pPr marL="285750" indent="-285750">
              <a:buFont typeface="Arial" panose="020B0604020202020204" pitchFamily="34" charset="0"/>
              <a:buChar char="•"/>
            </a:pPr>
            <a:endParaRPr lang="en-GB" dirty="0"/>
          </a:p>
          <a:p>
            <a:pPr algn="ctr"/>
            <a:r>
              <a:rPr lang="en-GB" sz="2800" dirty="0">
                <a:cs typeface="Arial" panose="020B0604020202020204"/>
              </a:rPr>
              <a:t>Exploitation</a:t>
            </a:r>
            <a:endParaRPr lang="en-GB" dirty="0"/>
          </a:p>
          <a:p>
            <a:endParaRPr lang="en-GB" dirty="0"/>
          </a:p>
        </p:txBody>
      </p:sp>
      <p:sp>
        <p:nvSpPr>
          <p:cNvPr id="17" name="Picture 7">
            <a:extLst>
              <a:ext uri="{FF2B5EF4-FFF2-40B4-BE49-F238E27FC236}">
                <a16:creationId xmlns:a16="http://schemas.microsoft.com/office/drawing/2014/main" id="{1B5F9B26-D918-526E-743C-5EDD3F9AEB10}"/>
              </a:ext>
              <a:ext uri="{C183D7F6-B498-43B3-948B-1728B52AA6E4}">
                <adec:decorative xmlns:adec="http://schemas.microsoft.com/office/drawing/2017/decorative" val="1"/>
              </a:ext>
            </a:extLst>
          </p:cNvPr>
          <p:cNvSpPr/>
          <p:nvPr/>
        </p:nvSpPr>
        <p:spPr>
          <a:xfrm rot="21554286">
            <a:off x="498807" y="4404711"/>
            <a:ext cx="2065306" cy="619410"/>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sp>
        <p:nvSpPr>
          <p:cNvPr id="18" name="Text Placeholder 4">
            <a:extLst>
              <a:ext uri="{FF2B5EF4-FFF2-40B4-BE49-F238E27FC236}">
                <a16:creationId xmlns:a16="http://schemas.microsoft.com/office/drawing/2014/main" id="{AE3591CB-6FFA-9CF4-5EB9-C214F3038259}"/>
              </a:ext>
            </a:extLst>
          </p:cNvPr>
          <p:cNvSpPr txBox="1">
            <a:spLocks/>
          </p:cNvSpPr>
          <p:nvPr/>
        </p:nvSpPr>
        <p:spPr>
          <a:xfrm rot="21383919">
            <a:off x="19380" y="4429515"/>
            <a:ext cx="3023853" cy="587348"/>
          </a:xfrm>
          <a:prstGeom prst="rect">
            <a:avLst/>
          </a:prstGeom>
        </p:spPr>
        <p:txBody>
          <a:bodyPr lIns="91440" tIns="45720" rIns="91440" bIns="4572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a:solidFill>
                  <a:srgbClr val="000000"/>
                </a:solidFill>
              </a:rPr>
              <a:t>People</a:t>
            </a:r>
            <a:endParaRPr lang="en-US"/>
          </a:p>
          <a:p>
            <a:endParaRPr lang="en-GB"/>
          </a:p>
        </p:txBody>
      </p:sp>
      <p:sp>
        <p:nvSpPr>
          <p:cNvPr id="11" name="Picture 7">
            <a:extLst>
              <a:ext uri="{FF2B5EF4-FFF2-40B4-BE49-F238E27FC236}">
                <a16:creationId xmlns:a16="http://schemas.microsoft.com/office/drawing/2014/main" id="{C90DB40B-1586-45D8-8CF6-4B86378E5923}"/>
              </a:ext>
              <a:ext uri="{C183D7F6-B498-43B3-948B-1728B52AA6E4}">
                <adec:decorative xmlns:adec="http://schemas.microsoft.com/office/drawing/2017/decorative" val="1"/>
              </a:ext>
            </a:extLst>
          </p:cNvPr>
          <p:cNvSpPr/>
          <p:nvPr/>
        </p:nvSpPr>
        <p:spPr>
          <a:xfrm rot="21554286">
            <a:off x="297522" y="2416229"/>
            <a:ext cx="2196915" cy="1230482"/>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sp>
        <p:nvSpPr>
          <p:cNvPr id="12" name="Text Placeholder 4">
            <a:extLst>
              <a:ext uri="{FF2B5EF4-FFF2-40B4-BE49-F238E27FC236}">
                <a16:creationId xmlns:a16="http://schemas.microsoft.com/office/drawing/2014/main" id="{B6937465-A79F-94ED-C742-18E09C250A3E}"/>
              </a:ext>
            </a:extLst>
          </p:cNvPr>
          <p:cNvSpPr txBox="1">
            <a:spLocks/>
          </p:cNvSpPr>
          <p:nvPr/>
        </p:nvSpPr>
        <p:spPr>
          <a:xfrm rot="21383919">
            <a:off x="-69686" y="2501691"/>
            <a:ext cx="2709528" cy="544737"/>
          </a:xfrm>
          <a:prstGeom prst="rect">
            <a:avLst/>
          </a:prstGeom>
        </p:spPr>
        <p:txBody>
          <a:bodyPr lIns="91440" tIns="45720" rIns="91440" bIns="4572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dirty="0">
                <a:solidFill>
                  <a:srgbClr val="000000"/>
                </a:solidFill>
              </a:rPr>
              <a:t>Money and wealth</a:t>
            </a:r>
            <a:endParaRPr lang="en-US" dirty="0"/>
          </a:p>
          <a:p>
            <a:endParaRPr lang="en-GB" dirty="0"/>
          </a:p>
        </p:txBody>
      </p:sp>
      <p:sp>
        <p:nvSpPr>
          <p:cNvPr id="13" name="Picture 7">
            <a:extLst>
              <a:ext uri="{FF2B5EF4-FFF2-40B4-BE49-F238E27FC236}">
                <a16:creationId xmlns:a16="http://schemas.microsoft.com/office/drawing/2014/main" id="{47BE3381-906A-F2DE-0342-FFC0F23B31FC}"/>
              </a:ext>
              <a:ext uri="{C183D7F6-B498-43B3-948B-1728B52AA6E4}">
                <adec:decorative xmlns:adec="http://schemas.microsoft.com/office/drawing/2017/decorative" val="1"/>
              </a:ext>
            </a:extLst>
          </p:cNvPr>
          <p:cNvSpPr/>
          <p:nvPr/>
        </p:nvSpPr>
        <p:spPr>
          <a:xfrm rot="21554286">
            <a:off x="4788278" y="632537"/>
            <a:ext cx="1873022" cy="756078"/>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sp>
        <p:nvSpPr>
          <p:cNvPr id="14" name="Text Placeholder 4">
            <a:extLst>
              <a:ext uri="{FF2B5EF4-FFF2-40B4-BE49-F238E27FC236}">
                <a16:creationId xmlns:a16="http://schemas.microsoft.com/office/drawing/2014/main" id="{23132067-ECA3-B015-5490-9A2C243F775F}"/>
              </a:ext>
            </a:extLst>
          </p:cNvPr>
          <p:cNvSpPr txBox="1">
            <a:spLocks/>
          </p:cNvSpPr>
          <p:nvPr/>
        </p:nvSpPr>
        <p:spPr>
          <a:xfrm rot="21383919">
            <a:off x="4424209" y="715825"/>
            <a:ext cx="2709528" cy="544737"/>
          </a:xfrm>
          <a:prstGeom prst="rect">
            <a:avLst/>
          </a:prstGeom>
        </p:spPr>
        <p:txBody>
          <a:bodyPr lIns="91440" tIns="45720" rIns="91440" bIns="4572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dirty="0">
                <a:solidFill>
                  <a:srgbClr val="000000"/>
                </a:solidFill>
              </a:rPr>
              <a:t>Feelings</a:t>
            </a:r>
            <a:endParaRPr lang="en-US" dirty="0"/>
          </a:p>
          <a:p>
            <a:endParaRPr lang="en-GB" dirty="0"/>
          </a:p>
        </p:txBody>
      </p:sp>
      <p:sp>
        <p:nvSpPr>
          <p:cNvPr id="19" name="Picture 7">
            <a:extLst>
              <a:ext uri="{FF2B5EF4-FFF2-40B4-BE49-F238E27FC236}">
                <a16:creationId xmlns:a16="http://schemas.microsoft.com/office/drawing/2014/main" id="{B2C3C1FC-F53A-AD34-25E3-750ABD661CB3}"/>
              </a:ext>
              <a:ext uri="{C183D7F6-B498-43B3-948B-1728B52AA6E4}">
                <adec:decorative xmlns:adec="http://schemas.microsoft.com/office/drawing/2017/decorative" val="0"/>
              </a:ext>
            </a:extLst>
          </p:cNvPr>
          <p:cNvSpPr/>
          <p:nvPr/>
        </p:nvSpPr>
        <p:spPr>
          <a:xfrm rot="21554286">
            <a:off x="7711995" y="4664887"/>
            <a:ext cx="1873022" cy="756078"/>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tIns="45720" rIns="180000" bIns="45720" rtlCol="0" anchor="ctr"/>
          <a:lstStyle/>
          <a:p>
            <a:pPr marL="285750" indent="-285750">
              <a:buFont typeface="Arial" panose="020B0604020202020204" pitchFamily="34" charset="0"/>
              <a:buChar char="•"/>
            </a:pPr>
            <a:endParaRPr lang="en-GB" dirty="0"/>
          </a:p>
          <a:p>
            <a:pPr algn="ctr"/>
            <a:r>
              <a:rPr lang="en-GB" sz="2800" dirty="0">
                <a:cs typeface="Arial" panose="020B0604020202020204"/>
              </a:rPr>
              <a:t>Places</a:t>
            </a:r>
          </a:p>
          <a:p>
            <a:endParaRPr lang="en-GB" dirty="0"/>
          </a:p>
        </p:txBody>
      </p:sp>
      <p:sp>
        <p:nvSpPr>
          <p:cNvPr id="20" name="Picture 7">
            <a:extLst>
              <a:ext uri="{FF2B5EF4-FFF2-40B4-BE49-F238E27FC236}">
                <a16:creationId xmlns:a16="http://schemas.microsoft.com/office/drawing/2014/main" id="{80A9A6B5-EC40-E6FD-0229-F378DCB1F103}"/>
              </a:ext>
              <a:ext uri="{C183D7F6-B498-43B3-948B-1728B52AA6E4}">
                <adec:decorative xmlns:adec="http://schemas.microsoft.com/office/drawing/2017/decorative" val="0"/>
              </a:ext>
            </a:extLst>
          </p:cNvPr>
          <p:cNvSpPr/>
          <p:nvPr/>
        </p:nvSpPr>
        <p:spPr>
          <a:xfrm rot="21554286">
            <a:off x="4329968" y="5124175"/>
            <a:ext cx="1873022" cy="756078"/>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tIns="45720" rIns="180000" bIns="45720" rtlCol="0" anchor="ctr"/>
          <a:lstStyle/>
          <a:p>
            <a:pPr marL="285750" indent="-285750">
              <a:buFont typeface="Arial" panose="020B0604020202020204" pitchFamily="34" charset="0"/>
              <a:buChar char="•"/>
            </a:pPr>
            <a:endParaRPr lang="en-GB"/>
          </a:p>
          <a:p>
            <a:pPr algn="ctr"/>
            <a:r>
              <a:rPr lang="en-GB" sz="2800">
                <a:cs typeface="Arial" panose="020B0604020202020204"/>
              </a:rPr>
              <a:t>Power</a:t>
            </a:r>
          </a:p>
          <a:p>
            <a:endParaRPr lang="en-GB"/>
          </a:p>
        </p:txBody>
      </p:sp>
      <p:sp>
        <p:nvSpPr>
          <p:cNvPr id="21" name="Picture 7">
            <a:extLst>
              <a:ext uri="{FF2B5EF4-FFF2-40B4-BE49-F238E27FC236}">
                <a16:creationId xmlns:a16="http://schemas.microsoft.com/office/drawing/2014/main" id="{33153027-8CAB-E18E-4F3D-C25293DC12C4}"/>
              </a:ext>
              <a:ext uri="{C183D7F6-B498-43B3-948B-1728B52AA6E4}">
                <adec:decorative xmlns:adec="http://schemas.microsoft.com/office/drawing/2017/decorative" val="1"/>
              </a:ext>
            </a:extLst>
          </p:cNvPr>
          <p:cNvSpPr/>
          <p:nvPr/>
        </p:nvSpPr>
        <p:spPr>
          <a:xfrm rot="21554286">
            <a:off x="8369311" y="1330244"/>
            <a:ext cx="2359578" cy="671427"/>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sp>
        <p:nvSpPr>
          <p:cNvPr id="22" name="Text Placeholder 4">
            <a:extLst>
              <a:ext uri="{FF2B5EF4-FFF2-40B4-BE49-F238E27FC236}">
                <a16:creationId xmlns:a16="http://schemas.microsoft.com/office/drawing/2014/main" id="{E7D3BB1E-166A-7395-4196-5A0E846999FB}"/>
              </a:ext>
            </a:extLst>
          </p:cNvPr>
          <p:cNvSpPr txBox="1">
            <a:spLocks/>
          </p:cNvSpPr>
          <p:nvPr/>
        </p:nvSpPr>
        <p:spPr>
          <a:xfrm rot="21383919">
            <a:off x="8214450" y="1433757"/>
            <a:ext cx="2709528" cy="626658"/>
          </a:xfrm>
          <a:prstGeom prst="rect">
            <a:avLst/>
          </a:prstGeom>
        </p:spPr>
        <p:txBody>
          <a:bodyPr lIns="91440" tIns="45720" rIns="91440" bIns="4572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solidFill>
                  <a:srgbClr val="000000"/>
                </a:solidFill>
              </a:rPr>
              <a:t>Migration</a:t>
            </a:r>
            <a:endParaRPr lang="en-US"/>
          </a:p>
          <a:p>
            <a:endParaRPr lang="en-GB"/>
          </a:p>
        </p:txBody>
      </p:sp>
    </p:spTree>
    <p:extLst>
      <p:ext uri="{BB962C8B-B14F-4D97-AF65-F5344CB8AC3E}">
        <p14:creationId xmlns:p14="http://schemas.microsoft.com/office/powerpoint/2010/main" val="527083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B60B1C-AE10-37AD-9F67-907DD0644573}"/>
              </a:ext>
            </a:extLst>
          </p:cNvPr>
          <p:cNvSpPr>
            <a:spLocks noGrp="1"/>
          </p:cNvSpPr>
          <p:nvPr>
            <p:ph type="title"/>
          </p:nvPr>
        </p:nvSpPr>
        <p:spPr>
          <a:xfrm>
            <a:off x="110696" y="217816"/>
            <a:ext cx="5989894" cy="1495483"/>
          </a:xfrm>
        </p:spPr>
        <p:txBody>
          <a:bodyPr lIns="0" tIns="45720" rIns="90000" bIns="45720" anchor="t">
            <a:normAutofit fontScale="90000"/>
          </a:bodyPr>
          <a:lstStyle/>
          <a:p>
            <a:r>
              <a:rPr lang="en-GB" sz="2800" dirty="0">
                <a:latin typeface="+mj-lt"/>
                <a:ea typeface="Calibri"/>
                <a:cs typeface="Calibri"/>
              </a:rPr>
              <a:t>Summary Task: </a:t>
            </a:r>
            <a:r>
              <a:rPr lang="en-GB" sz="2800" dirty="0">
                <a:latin typeface="+mj-lt"/>
                <a:ea typeface="+mj-lt"/>
                <a:cs typeface="Calibri"/>
              </a:rPr>
              <a:t>What can Liverpool's buildings tell us about the city's link with the British Empire? </a:t>
            </a:r>
            <a:endParaRPr lang="en-GB" sz="2800" dirty="0">
              <a:latin typeface="+mj-lt"/>
              <a:cs typeface="Arial"/>
            </a:endParaRPr>
          </a:p>
        </p:txBody>
      </p:sp>
      <p:sp>
        <p:nvSpPr>
          <p:cNvPr id="14" name="TextBox 13">
            <a:extLst>
              <a:ext uri="{FF2B5EF4-FFF2-40B4-BE49-F238E27FC236}">
                <a16:creationId xmlns:a16="http://schemas.microsoft.com/office/drawing/2014/main" id="{29357589-E9DD-52B7-6074-EA1CEF63A451}"/>
              </a:ext>
            </a:extLst>
          </p:cNvPr>
          <p:cNvSpPr txBox="1"/>
          <p:nvPr/>
        </p:nvSpPr>
        <p:spPr>
          <a:xfrm>
            <a:off x="2449113" y="1494736"/>
            <a:ext cx="3651512" cy="2215991"/>
          </a:xfrm>
          <a:prstGeom prst="rect">
            <a:avLst/>
          </a:prstGeom>
          <a:noFill/>
        </p:spPr>
        <p:txBody>
          <a:bodyPr wrap="square">
            <a:spAutoFit/>
          </a:bodyPr>
          <a:lstStyle/>
          <a:p>
            <a:r>
              <a:rPr lang="en-GB" sz="2000" dirty="0">
                <a:effectLst/>
                <a:ea typeface="Calibri" panose="020F0502020204030204" pitchFamily="34" charset="0"/>
              </a:rPr>
              <a:t>You have been asked to design an exhibition for the Liverpool’s Merseyside Maritime Museum, the home of the </a:t>
            </a:r>
            <a:r>
              <a:rPr lang="en-GB" sz="2000" b="1" dirty="0">
                <a:effectLst/>
                <a:ea typeface="Calibri" panose="020F0502020204030204" pitchFamily="34" charset="0"/>
              </a:rPr>
              <a:t>International Slavery Museum.</a:t>
            </a:r>
          </a:p>
          <a:p>
            <a:endParaRPr lang="en-GB" sz="1800" dirty="0">
              <a:latin typeface="Calibri" panose="020F0502020204030204" pitchFamily="34" charset="0"/>
              <a:ea typeface="Calibri" panose="020F0502020204030204" pitchFamily="34" charset="0"/>
            </a:endParaRPr>
          </a:p>
        </p:txBody>
      </p:sp>
      <p:sp>
        <p:nvSpPr>
          <p:cNvPr id="2" name="Content Placeholder 1">
            <a:extLst>
              <a:ext uri="{FF2B5EF4-FFF2-40B4-BE49-F238E27FC236}">
                <a16:creationId xmlns:a16="http://schemas.microsoft.com/office/drawing/2014/main" id="{99CD5418-9428-9CC0-EA05-A88016033E52}"/>
              </a:ext>
            </a:extLst>
          </p:cNvPr>
          <p:cNvSpPr>
            <a:spLocks noGrp="1"/>
          </p:cNvSpPr>
          <p:nvPr>
            <p:ph idx="1"/>
          </p:nvPr>
        </p:nvSpPr>
        <p:spPr>
          <a:xfrm>
            <a:off x="65985" y="3581517"/>
            <a:ext cx="5775536" cy="3563494"/>
          </a:xfrm>
        </p:spPr>
        <p:txBody>
          <a:bodyPr lIns="0" tIns="45720" rIns="90000" bIns="45720" anchor="t"/>
          <a:lstStyle/>
          <a:p>
            <a:r>
              <a:rPr lang="en-GB" sz="1800" dirty="0">
                <a:effectLst/>
                <a:latin typeface="+mj-lt"/>
                <a:ea typeface="Calibri"/>
              </a:rPr>
              <a:t>The exhibition should provide information to young people about what </a:t>
            </a:r>
            <a:r>
              <a:rPr lang="en-GB" sz="1800" b="1" dirty="0">
                <a:effectLst/>
                <a:latin typeface="+mj-lt"/>
                <a:ea typeface="Calibri"/>
              </a:rPr>
              <a:t>Liverpool’s buildings tell us about the</a:t>
            </a:r>
            <a:r>
              <a:rPr lang="en-GB" sz="1800" b="1" dirty="0">
                <a:latin typeface="+mj-lt"/>
                <a:ea typeface="Calibri"/>
              </a:rPr>
              <a:t> city's link with</a:t>
            </a:r>
            <a:r>
              <a:rPr lang="en-GB" sz="1800" b="1" dirty="0">
                <a:effectLst/>
                <a:latin typeface="+mj-lt"/>
                <a:ea typeface="Calibri"/>
              </a:rPr>
              <a:t> </a:t>
            </a:r>
            <a:r>
              <a:rPr lang="en-GB" sz="1800" b="1" dirty="0">
                <a:latin typeface="+mj-lt"/>
                <a:ea typeface="Calibri"/>
              </a:rPr>
              <a:t>the</a:t>
            </a:r>
            <a:r>
              <a:rPr lang="en-GB" sz="1800" dirty="0">
                <a:latin typeface="+mj-lt"/>
                <a:ea typeface="Calibri"/>
              </a:rPr>
              <a:t> </a:t>
            </a:r>
            <a:r>
              <a:rPr lang="en-GB" sz="1800" b="1" dirty="0">
                <a:effectLst/>
                <a:latin typeface="+mj-lt"/>
                <a:ea typeface="Calibri"/>
              </a:rPr>
              <a:t>British Empire</a:t>
            </a:r>
            <a:r>
              <a:rPr lang="en-GB" sz="1800" dirty="0">
                <a:effectLst/>
                <a:latin typeface="+mj-lt"/>
                <a:ea typeface="Calibri"/>
              </a:rPr>
              <a:t>.</a:t>
            </a:r>
            <a:r>
              <a:rPr lang="en-GB" sz="1800" dirty="0">
                <a:latin typeface="+mj-lt"/>
                <a:ea typeface="Calibri"/>
              </a:rPr>
              <a:t> </a:t>
            </a:r>
            <a:endParaRPr lang="en-GB" sz="1800" dirty="0">
              <a:effectLst/>
              <a:latin typeface="+mj-lt"/>
              <a:ea typeface="Calibri" panose="020F0502020204030204" pitchFamily="34" charset="0"/>
            </a:endParaRPr>
          </a:p>
          <a:p>
            <a:endParaRPr lang="en-GB" sz="1800" dirty="0">
              <a:latin typeface="+mj-lt"/>
              <a:ea typeface="Calibri" panose="020F0502020204030204" pitchFamily="34" charset="0"/>
            </a:endParaRPr>
          </a:p>
          <a:p>
            <a:pPr marL="342900" indent="-342900">
              <a:buFont typeface="Arial" panose="020B0604020202020204" pitchFamily="34" charset="0"/>
              <a:buChar char="•"/>
            </a:pPr>
            <a:r>
              <a:rPr lang="en-GB" sz="1800" dirty="0">
                <a:effectLst/>
                <a:latin typeface="+mj-lt"/>
                <a:ea typeface="Calibri"/>
              </a:rPr>
              <a:t>Cut out and make the models of each of the different sites you visited on the trail.</a:t>
            </a:r>
            <a:r>
              <a:rPr lang="en-GB" sz="1800" dirty="0">
                <a:latin typeface="+mj-lt"/>
                <a:ea typeface="Calibri"/>
              </a:rPr>
              <a:t>  (‘Buildings Cut and Build’ document)</a:t>
            </a:r>
          </a:p>
          <a:p>
            <a:pPr marL="342900" indent="-342900">
              <a:buFont typeface="Arial" panose="020B0604020202020204" pitchFamily="34" charset="0"/>
              <a:buChar char="•"/>
            </a:pPr>
            <a:r>
              <a:rPr lang="en-GB" sz="1800" dirty="0">
                <a:effectLst/>
                <a:latin typeface="+mj-lt"/>
                <a:ea typeface="Calibri"/>
              </a:rPr>
              <a:t>For each one write an information panel explaining how and why this building links to the British Empire.</a:t>
            </a:r>
            <a:endParaRPr lang="en-GB" sz="1800" dirty="0">
              <a:effectLst/>
              <a:latin typeface="+mj-lt"/>
              <a:ea typeface="Calibri"/>
              <a:cs typeface="Arial"/>
            </a:endParaRPr>
          </a:p>
          <a:p>
            <a:endParaRPr lang="en-GB" sz="2000" dirty="0"/>
          </a:p>
        </p:txBody>
      </p:sp>
      <p:pic>
        <p:nvPicPr>
          <p:cNvPr id="8" name="Picture Placeholder 7">
            <a:extLst>
              <a:ext uri="{FF2B5EF4-FFF2-40B4-BE49-F238E27FC236}">
                <a16:creationId xmlns:a16="http://schemas.microsoft.com/office/drawing/2014/main" id="{A5CEAC04-9A5F-4C61-A040-42BC5A3011DD}"/>
              </a:ext>
              <a:ext uri="{C183D7F6-B498-43B3-948B-1728B52AA6E4}">
                <adec:decorative xmlns:adec="http://schemas.microsoft.com/office/drawing/2017/decorative" val="1"/>
              </a:ext>
            </a:extLst>
          </p:cNvPr>
          <p:cNvPicPr>
            <a:picLocks noGrp="1" noChangeAspect="1"/>
          </p:cNvPicPr>
          <p:nvPr>
            <p:ph type="pic" sz="quarter" idx="10"/>
          </p:nvPr>
        </p:nvPicPr>
        <p:blipFill>
          <a:blip r:embed="rId3"/>
          <a:srcRect l="20426" r="20426"/>
          <a:stretch>
            <a:fillRect/>
          </a:stretch>
        </p:blipFill>
        <p:spPr/>
      </p:pic>
      <p:grpSp>
        <p:nvGrpSpPr>
          <p:cNvPr id="9" name="Imagine-Char">
            <a:extLst>
              <a:ext uri="{FF2B5EF4-FFF2-40B4-BE49-F238E27FC236}">
                <a16:creationId xmlns:a16="http://schemas.microsoft.com/office/drawing/2014/main" id="{0D6F4CDC-4653-7C0C-CFE2-B88D1DCAFD17}"/>
              </a:ext>
              <a:ext uri="{C183D7F6-B498-43B3-948B-1728B52AA6E4}">
                <adec:decorative xmlns:adec="http://schemas.microsoft.com/office/drawing/2017/decorative" val="1"/>
              </a:ext>
            </a:extLst>
          </p:cNvPr>
          <p:cNvGrpSpPr/>
          <p:nvPr/>
        </p:nvGrpSpPr>
        <p:grpSpPr>
          <a:xfrm>
            <a:off x="335527" y="1616504"/>
            <a:ext cx="2124024" cy="1707561"/>
            <a:chOff x="1750112" y="4374794"/>
            <a:chExt cx="3359528" cy="2329013"/>
          </a:xfrm>
        </p:grpSpPr>
        <p:sp>
          <p:nvSpPr>
            <p:cNvPr id="10" name="Deco-washi">
              <a:extLst>
                <a:ext uri="{FF2B5EF4-FFF2-40B4-BE49-F238E27FC236}">
                  <a16:creationId xmlns:a16="http://schemas.microsoft.com/office/drawing/2014/main" id="{8388B0A7-7F72-AE4D-7545-8AE69642852F}"/>
                </a:ext>
                <a:ext uri="{C183D7F6-B498-43B3-948B-1728B52AA6E4}">
                  <adec:decorative xmlns:adec="http://schemas.microsoft.com/office/drawing/2017/decorative" val="1"/>
                </a:ext>
              </a:extLst>
            </p:cNvPr>
            <p:cNvSpPr txBox="1">
              <a:spLocks/>
            </p:cNvSpPr>
            <p:nvPr/>
          </p:nvSpPr>
          <p:spPr>
            <a:xfrm>
              <a:off x="1750112" y="4374794"/>
              <a:ext cx="1769426"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a:extLst>
                <a:ext uri="{FF2B5EF4-FFF2-40B4-BE49-F238E27FC236}">
                  <a16:creationId xmlns:a16="http://schemas.microsoft.com/office/drawing/2014/main" id="{BC7B6667-BA62-03E3-E88F-85EF207BA1D9}"/>
                </a:ext>
              </a:extLst>
            </p:cNvPr>
            <p:cNvSpPr txBox="1">
              <a:spLocks/>
            </p:cNvSpPr>
            <p:nvPr/>
          </p:nvSpPr>
          <p:spPr>
            <a:xfrm rot="21383919">
              <a:off x="1773923" y="4505089"/>
              <a:ext cx="1732236" cy="414338"/>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Imagine</a:t>
              </a:r>
            </a:p>
          </p:txBody>
        </p:sp>
        <p:pic>
          <p:nvPicPr>
            <p:cNvPr id="12" name="Imagine-icon" descr="Imagine character icon">
              <a:extLst>
                <a:ext uri="{FF2B5EF4-FFF2-40B4-BE49-F238E27FC236}">
                  <a16:creationId xmlns:a16="http://schemas.microsoft.com/office/drawing/2014/main" id="{7767B67B-0A22-A464-304D-5B1645F2DA02}"/>
                </a:ext>
              </a:extLst>
            </p:cNvPr>
            <p:cNvPicPr>
              <a:picLocks noChangeAspect="1"/>
            </p:cNvPicPr>
            <p:nvPr/>
          </p:nvPicPr>
          <p:blipFill>
            <a:blip r:embed="rId6"/>
            <a:stretch>
              <a:fillRect/>
            </a:stretch>
          </p:blipFill>
          <p:spPr>
            <a:xfrm flipH="1">
              <a:off x="2795839" y="4770010"/>
              <a:ext cx="2313801" cy="1933797"/>
            </a:xfrm>
            <a:prstGeom prst="rect">
              <a:avLst/>
            </a:prstGeom>
          </p:spPr>
        </p:pic>
      </p:grpSp>
    </p:spTree>
    <p:extLst>
      <p:ext uri="{BB962C8B-B14F-4D97-AF65-F5344CB8AC3E}">
        <p14:creationId xmlns:p14="http://schemas.microsoft.com/office/powerpoint/2010/main" val="526256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E86FB8B-6205-4720-BC36-1407F588F62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96685" y="4534279"/>
            <a:ext cx="3365164" cy="1877634"/>
          </a:xfrm>
          <a:prstGeom prst="rect">
            <a:avLst/>
          </a:prstGeom>
        </p:spPr>
      </p:pic>
      <p:pic>
        <p:nvPicPr>
          <p:cNvPr id="13" name="Picture 12">
            <a:extLst>
              <a:ext uri="{FF2B5EF4-FFF2-40B4-BE49-F238E27FC236}">
                <a16:creationId xmlns:a16="http://schemas.microsoft.com/office/drawing/2014/main" id="{D70A2F96-3794-C67D-F53C-088190FBC7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150740" y="3924154"/>
            <a:ext cx="2902848" cy="2894373"/>
          </a:xfrm>
          <a:prstGeom prst="rect">
            <a:avLst/>
          </a:prstGeom>
        </p:spPr>
      </p:pic>
      <p:sp>
        <p:nvSpPr>
          <p:cNvPr id="4" name="Title 3">
            <a:extLst>
              <a:ext uri="{FF2B5EF4-FFF2-40B4-BE49-F238E27FC236}">
                <a16:creationId xmlns:a16="http://schemas.microsoft.com/office/drawing/2014/main" id="{2449D35B-4C03-87B9-CEFA-2514245A9735}"/>
              </a:ext>
              <a:ext uri="{C183D7F6-B498-43B3-948B-1728B52AA6E4}">
                <adec:decorative xmlns:adec="http://schemas.microsoft.com/office/drawing/2017/decorative" val="0"/>
              </a:ext>
            </a:extLst>
          </p:cNvPr>
          <p:cNvSpPr>
            <a:spLocks noGrp="1"/>
          </p:cNvSpPr>
          <p:nvPr>
            <p:ph type="title"/>
          </p:nvPr>
        </p:nvSpPr>
        <p:spPr>
          <a:xfrm>
            <a:off x="199949" y="111126"/>
            <a:ext cx="5580905" cy="710288"/>
          </a:xfrm>
        </p:spPr>
        <p:txBody>
          <a:bodyPr lIns="0" tIns="45720" rIns="90000" bIns="45720" anchor="t"/>
          <a:lstStyle/>
          <a:p>
            <a:r>
              <a:rPr lang="en-US" dirty="0">
                <a:latin typeface="Arial"/>
                <a:cs typeface="Arial"/>
              </a:rPr>
              <a:t>Reflection</a:t>
            </a:r>
            <a:endParaRPr lang="en-US" dirty="0"/>
          </a:p>
        </p:txBody>
      </p:sp>
      <p:sp>
        <p:nvSpPr>
          <p:cNvPr id="2" name="Content Placeholder 1">
            <a:extLst>
              <a:ext uri="{FF2B5EF4-FFF2-40B4-BE49-F238E27FC236}">
                <a16:creationId xmlns:a16="http://schemas.microsoft.com/office/drawing/2014/main" id="{92FBEB3D-FA43-F827-002D-2D01609AFE75}"/>
              </a:ext>
            </a:extLst>
          </p:cNvPr>
          <p:cNvSpPr>
            <a:spLocks noGrp="1"/>
          </p:cNvSpPr>
          <p:nvPr>
            <p:ph idx="1"/>
          </p:nvPr>
        </p:nvSpPr>
        <p:spPr>
          <a:xfrm>
            <a:off x="199949" y="612178"/>
            <a:ext cx="6316660" cy="2279618"/>
          </a:xfrm>
        </p:spPr>
        <p:txBody>
          <a:bodyPr lIns="0" tIns="45720" rIns="90000" bIns="45720" anchor="t"/>
          <a:lstStyle/>
          <a:p>
            <a:r>
              <a:rPr lang="en-US" sz="2400" b="1" dirty="0">
                <a:cs typeface="Arial"/>
              </a:rPr>
              <a:t>Design a memorial to reflect Liverpool's links to the British Empire.</a:t>
            </a:r>
          </a:p>
          <a:p>
            <a:endParaRPr lang="en-US" sz="800" dirty="0">
              <a:cs typeface="Arial"/>
            </a:endParaRPr>
          </a:p>
          <a:p>
            <a:r>
              <a:rPr lang="en-US" sz="2400" dirty="0">
                <a:cs typeface="Arial"/>
              </a:rPr>
              <a:t>Your memorial might focus on one aspect of your learning, or your learning from the trail as a whole.</a:t>
            </a:r>
          </a:p>
          <a:p>
            <a:endParaRPr lang="en-US" dirty="0">
              <a:cs typeface="Arial"/>
            </a:endParaRPr>
          </a:p>
        </p:txBody>
      </p:sp>
      <p:sp>
        <p:nvSpPr>
          <p:cNvPr id="8" name="TextBox 7">
            <a:extLst>
              <a:ext uri="{FF2B5EF4-FFF2-40B4-BE49-F238E27FC236}">
                <a16:creationId xmlns:a16="http://schemas.microsoft.com/office/drawing/2014/main" id="{ACEBDC83-6181-EA0E-5335-75696D2CD63D}"/>
              </a:ext>
              <a:ext uri="{C183D7F6-B498-43B3-948B-1728B52AA6E4}">
                <adec:decorative xmlns:adec="http://schemas.microsoft.com/office/drawing/2017/decorative" val="0"/>
              </a:ext>
            </a:extLst>
          </p:cNvPr>
          <p:cNvSpPr txBox="1"/>
          <p:nvPr/>
        </p:nvSpPr>
        <p:spPr>
          <a:xfrm>
            <a:off x="1296685" y="4761145"/>
            <a:ext cx="339937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How would you respectfully remember some of the people and/or places involved?</a:t>
            </a:r>
            <a:r>
              <a:rPr lang="en-US" sz="2000" dirty="0">
                <a:cs typeface="Arial"/>
              </a:rPr>
              <a:t>​</a:t>
            </a:r>
            <a:endParaRPr lang="en-US" dirty="0"/>
          </a:p>
        </p:txBody>
      </p:sp>
      <p:sp>
        <p:nvSpPr>
          <p:cNvPr id="14" name="TextBox 13">
            <a:extLst>
              <a:ext uri="{FF2B5EF4-FFF2-40B4-BE49-F238E27FC236}">
                <a16:creationId xmlns:a16="http://schemas.microsoft.com/office/drawing/2014/main" id="{AF4033D5-D0CF-3A99-DD49-33EF170D025E}"/>
              </a:ext>
            </a:extLst>
          </p:cNvPr>
          <p:cNvSpPr txBox="1"/>
          <p:nvPr/>
        </p:nvSpPr>
        <p:spPr>
          <a:xfrm>
            <a:off x="9154780" y="4071716"/>
            <a:ext cx="2943614"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t>F</a:t>
            </a:r>
            <a:r>
              <a:rPr lang="en-US" dirty="0"/>
              <a:t>ind </a:t>
            </a:r>
            <a:r>
              <a:rPr lang="en-US" dirty="0">
                <a:cs typeface="Arial"/>
              </a:rPr>
              <a:t>out about the Naval Memorial (above) and the memorial to Chinese Seafarers, both of which are also on Liverpool's waterfront. Do they provide inspiration for the design and/or subject of your memorial?</a:t>
            </a:r>
            <a:endParaRPr lang="en-US" dirty="0"/>
          </a:p>
        </p:txBody>
      </p:sp>
      <p:pic>
        <p:nvPicPr>
          <p:cNvPr id="17" name="Picture 16">
            <a:extLst>
              <a:ext uri="{FF2B5EF4-FFF2-40B4-BE49-F238E27FC236}">
                <a16:creationId xmlns:a16="http://schemas.microsoft.com/office/drawing/2014/main" id="{7C91A25E-B8E4-8C4C-5F5E-8C379B9B391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315606" y="356101"/>
            <a:ext cx="3841153" cy="2535695"/>
          </a:xfrm>
          <a:prstGeom prst="rect">
            <a:avLst/>
          </a:prstGeom>
        </p:spPr>
      </p:pic>
      <p:pic>
        <p:nvPicPr>
          <p:cNvPr id="5" name="Picture 4">
            <a:extLst>
              <a:ext uri="{FF2B5EF4-FFF2-40B4-BE49-F238E27FC236}">
                <a16:creationId xmlns:a16="http://schemas.microsoft.com/office/drawing/2014/main" id="{A4CD4C7A-A1B6-5287-5D26-8A8A52C2B5C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330466" y="955660"/>
            <a:ext cx="1650830" cy="2894713"/>
          </a:xfrm>
          <a:prstGeom prst="rect">
            <a:avLst/>
          </a:prstGeom>
        </p:spPr>
      </p:pic>
      <p:pic>
        <p:nvPicPr>
          <p:cNvPr id="7" name="Picture 6">
            <a:extLst>
              <a:ext uri="{FF2B5EF4-FFF2-40B4-BE49-F238E27FC236}">
                <a16:creationId xmlns:a16="http://schemas.microsoft.com/office/drawing/2014/main" id="{F808E203-A817-CFFF-EF82-4B4E2F4D40D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40864" y="3367671"/>
            <a:ext cx="4330861" cy="2894417"/>
          </a:xfrm>
          <a:prstGeom prst="rect">
            <a:avLst/>
          </a:prstGeom>
        </p:spPr>
      </p:pic>
      <p:pic>
        <p:nvPicPr>
          <p:cNvPr id="10" name="Picture 9">
            <a:extLst>
              <a:ext uri="{FF2B5EF4-FFF2-40B4-BE49-F238E27FC236}">
                <a16:creationId xmlns:a16="http://schemas.microsoft.com/office/drawing/2014/main" id="{015C3ACB-2526-F284-0E9B-4CAC74561A4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05916" y="3007479"/>
            <a:ext cx="1911632" cy="2119012"/>
          </a:xfrm>
          <a:prstGeom prst="rect">
            <a:avLst/>
          </a:prstGeom>
        </p:spPr>
      </p:pic>
    </p:spTree>
    <p:extLst>
      <p:ext uri="{BB962C8B-B14F-4D97-AF65-F5344CB8AC3E}">
        <p14:creationId xmlns:p14="http://schemas.microsoft.com/office/powerpoint/2010/main" val="27134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54A728D6-9996-79B5-2182-1ABB55B2CC2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15257" r="15257"/>
          <a:stretch>
            <a:fillRect/>
          </a:stretch>
        </p:blipFill>
        <p:spPr>
          <a:xfrm>
            <a:off x="319074" y="364816"/>
            <a:ext cx="6591744" cy="6121709"/>
          </a:xfrm>
          <a:prstGeom prst="rect">
            <a:avLst/>
          </a:prstGeom>
        </p:spPr>
      </p:pic>
      <p:sp>
        <p:nvSpPr>
          <p:cNvPr id="3" name="Title 2">
            <a:extLst>
              <a:ext uri="{FF2B5EF4-FFF2-40B4-BE49-F238E27FC236}">
                <a16:creationId xmlns:a16="http://schemas.microsoft.com/office/drawing/2014/main" id="{C97FDCE3-4485-C125-6B18-1EE9C8424688}"/>
              </a:ext>
            </a:extLst>
          </p:cNvPr>
          <p:cNvSpPr>
            <a:spLocks noGrp="1"/>
          </p:cNvSpPr>
          <p:nvPr>
            <p:ph type="title"/>
          </p:nvPr>
        </p:nvSpPr>
        <p:spPr>
          <a:xfrm>
            <a:off x="563302" y="315083"/>
            <a:ext cx="10996613" cy="710288"/>
          </a:xfrm>
        </p:spPr>
        <p:txBody>
          <a:bodyPr lIns="0" tIns="45720" rIns="90000" bIns="45720" anchor="t"/>
          <a:lstStyle/>
          <a:p>
            <a:r>
              <a:rPr lang="en-GB" dirty="0">
                <a:latin typeface="Arial"/>
                <a:cs typeface="Arial"/>
              </a:rPr>
              <a:t>How to use this PPT</a:t>
            </a:r>
            <a:endParaRPr lang="en-US" dirty="0">
              <a:latin typeface="Arial"/>
            </a:endParaRPr>
          </a:p>
        </p:txBody>
      </p:sp>
      <p:sp>
        <p:nvSpPr>
          <p:cNvPr id="2" name="TextBox 1">
            <a:extLst>
              <a:ext uri="{FF2B5EF4-FFF2-40B4-BE49-F238E27FC236}">
                <a16:creationId xmlns:a16="http://schemas.microsoft.com/office/drawing/2014/main" id="{123F9136-4075-BAFE-B9D2-4EBC898CF68D}"/>
              </a:ext>
            </a:extLst>
          </p:cNvPr>
          <p:cNvSpPr txBox="1"/>
          <p:nvPr/>
        </p:nvSpPr>
        <p:spPr>
          <a:xfrm>
            <a:off x="386193" y="1641419"/>
            <a:ext cx="6524625"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solidFill>
                  <a:schemeClr val="bg1"/>
                </a:solidFill>
                <a:ea typeface="Calibri"/>
                <a:cs typeface="Calibri"/>
              </a:rPr>
              <a:t>This PowerPoint is part of the learning resource: </a:t>
            </a:r>
            <a:r>
              <a:rPr lang="en-GB" sz="2200" b="1" dirty="0">
                <a:solidFill>
                  <a:schemeClr val="bg1"/>
                </a:solidFill>
                <a:ea typeface="Calibri"/>
                <a:cs typeface="Calibri"/>
              </a:rPr>
              <a:t>‘</a:t>
            </a:r>
            <a:r>
              <a:rPr lang="en-GB" sz="2200" b="1" dirty="0">
                <a:solidFill>
                  <a:schemeClr val="bg1"/>
                </a:solidFill>
                <a:ea typeface="Calibri"/>
                <a:cs typeface="Calibri"/>
                <a:hlinkClick r:id="rId4">
                  <a:extLst>
                    <a:ext uri="{A12FA001-AC4F-418D-AE19-62706E023703}">
                      <ahyp:hlinkClr xmlns:ahyp="http://schemas.microsoft.com/office/drawing/2018/hyperlinkcolor" val="tx"/>
                    </a:ext>
                  </a:extLst>
                </a:hlinkClick>
              </a:rPr>
              <a:t>What can Liverpool's buildings tell us about the city's links to the British Empire?</a:t>
            </a:r>
            <a:r>
              <a:rPr lang="en-GB" sz="2200" b="1" dirty="0">
                <a:solidFill>
                  <a:schemeClr val="bg1"/>
                </a:solidFill>
                <a:ea typeface="Calibri"/>
                <a:cs typeface="Calibri"/>
              </a:rPr>
              <a:t>’.  </a:t>
            </a:r>
            <a:r>
              <a:rPr lang="en-GB" sz="2200" dirty="0">
                <a:solidFill>
                  <a:schemeClr val="bg1"/>
                </a:solidFill>
                <a:ea typeface="Calibri"/>
                <a:cs typeface="Calibri"/>
              </a:rPr>
              <a:t>We envisage that teachers will use this PPT, after they have taken pupils on the history trail: ’</a:t>
            </a:r>
            <a:r>
              <a:rPr lang="en-GB" sz="2200" b="1" dirty="0">
                <a:solidFill>
                  <a:schemeClr val="bg1"/>
                </a:solidFill>
                <a:ea typeface="Calibri"/>
                <a:cs typeface="Calibri"/>
              </a:rPr>
              <a:t>We Need to Walk About Empire’</a:t>
            </a:r>
            <a:r>
              <a:rPr lang="en-GB" sz="2200" dirty="0">
                <a:solidFill>
                  <a:schemeClr val="bg1"/>
                </a:solidFill>
                <a:ea typeface="Calibri"/>
                <a:cs typeface="Calibri"/>
              </a:rPr>
              <a:t>. </a:t>
            </a:r>
            <a:endParaRPr lang="en-US" sz="2200" b="1" dirty="0">
              <a:solidFill>
                <a:schemeClr val="bg1"/>
              </a:solidFill>
              <a:ea typeface="Calibri"/>
              <a:cs typeface="Calibri" panose="020F0502020204030204" pitchFamily="34" charset="0"/>
            </a:endParaRPr>
          </a:p>
          <a:p>
            <a:endParaRPr lang="en-GB" sz="2200" dirty="0">
              <a:solidFill>
                <a:schemeClr val="bg1"/>
              </a:solidFill>
              <a:cs typeface="Calibri" panose="020F0502020204030204" pitchFamily="34" charset="0"/>
            </a:endParaRPr>
          </a:p>
          <a:p>
            <a:r>
              <a:rPr lang="en-GB" sz="2200" dirty="0">
                <a:solidFill>
                  <a:schemeClr val="bg1"/>
                </a:solidFill>
                <a:ea typeface="Calibri"/>
                <a:cs typeface="Calibri"/>
              </a:rPr>
              <a:t>This PPT can be used to revisit the ideas, concepts and information considered on the trail and to support pupils in drawing conclusions about the main enquiry question above. </a:t>
            </a:r>
          </a:p>
        </p:txBody>
      </p:sp>
      <p:sp>
        <p:nvSpPr>
          <p:cNvPr id="4" name="Content Placeholder 3">
            <a:extLst>
              <a:ext uri="{FF2B5EF4-FFF2-40B4-BE49-F238E27FC236}">
                <a16:creationId xmlns:a16="http://schemas.microsoft.com/office/drawing/2014/main" id="{5490D74E-D5BB-3F34-A913-4ADED8DF2BF1}"/>
              </a:ext>
            </a:extLst>
          </p:cNvPr>
          <p:cNvSpPr>
            <a:spLocks noGrp="1"/>
          </p:cNvSpPr>
          <p:nvPr>
            <p:ph idx="1"/>
          </p:nvPr>
        </p:nvSpPr>
        <p:spPr>
          <a:xfrm>
            <a:off x="7155047" y="634846"/>
            <a:ext cx="4404868" cy="5091251"/>
          </a:xfrm>
        </p:spPr>
        <p:txBody>
          <a:bodyPr lIns="0" tIns="45720" rIns="90000" bIns="45720" anchor="t"/>
          <a:lstStyle/>
          <a:p>
            <a:r>
              <a:rPr lang="en-GB" sz="2400" b="1" dirty="0">
                <a:cs typeface="Arial"/>
              </a:rPr>
              <a:t>Accompanying Resources</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hlinkClick r:id="rId5"/>
              </a:rPr>
              <a:t>Information for Teachers</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History Trail: </a:t>
            </a:r>
            <a:r>
              <a:rPr lang="en-GB" sz="1800" dirty="0">
                <a:solidFill>
                  <a:srgbClr val="000000"/>
                </a:solidFill>
                <a:latin typeface="Arial" panose="020B0604020202020204"/>
              </a:rPr>
              <a:t>'We</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Need to Walk About Empire</a:t>
            </a:r>
            <a:r>
              <a:rPr lang="en-GB" sz="1800" dirty="0">
                <a:solidFill>
                  <a:srgbClr val="000000"/>
                </a:solidFill>
                <a:latin typeface="Arial" panose="020B0604020202020204"/>
              </a:rPr>
              <a:t>'</a:t>
            </a:r>
            <a:endParaRPr lang="en-GB" sz="1800" b="0" i="0" u="none" strike="noStrike" kern="1200" cap="none" spc="0" normalizeH="0" baseline="0" noProof="0" dirty="0">
              <a:ln>
                <a:noFill/>
              </a:ln>
              <a:solidFill>
                <a:srgbClr val="000000"/>
              </a:solidFill>
              <a:effectLst/>
              <a:uLnTx/>
              <a:uFillTx/>
              <a:latin typeface="Arial" panose="020B0604020202020204"/>
              <a:cs typeface="Arial"/>
            </a:endParaRPr>
          </a:p>
          <a:p>
            <a:pPr marL="12573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hlinkClick r:id="rId6"/>
              </a:rPr>
              <a:t>Teachers’ trail script</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573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hlinkClick r:id="rId7"/>
              </a:rPr>
              <a:t>Trail map &amp; worksheet</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Arial"/>
              </a:rPr>
              <a:t>Post Trail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Arial"/>
                <a:hlinkClick r:id="rId8"/>
              </a:rPr>
              <a:t>Recap and </a:t>
            </a:r>
            <a:r>
              <a:rPr lang="en-GB" sz="1800" dirty="0">
                <a:solidFill>
                  <a:srgbClr val="000000"/>
                </a:solidFill>
                <a:latin typeface="Arial" panose="020B0604020202020204"/>
                <a:cs typeface="Arial"/>
                <a:hlinkClick r:id="rId8"/>
              </a:rPr>
              <a:t>Reflect</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Arial"/>
                <a:hlinkClick r:id="rId8"/>
              </a:rPr>
              <a:t> PPT</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Post Trail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hlinkClick r:id="rId9"/>
              </a:rPr>
              <a:t>Suggested Activities PPT</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Post trail supporting resources:</a:t>
            </a:r>
          </a:p>
          <a:p>
            <a:pPr marL="12573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We Need to Walk About Empire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hlinkClick r:id="rId10"/>
              </a:rPr>
              <a:t>StoryMap</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1257300" marR="0" lvl="1" indent="-4572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rPr>
              <a:t>Buildings: </a:t>
            </a:r>
            <a:r>
              <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hlinkClick r:id="rId11"/>
              </a:rPr>
              <a:t>Colour, cut &amp; build Activity Sheet</a:t>
            </a:r>
            <a:endParaRPr kumimoji="0" lang="en-GB" sz="2000" b="0" i="0" u="none" strike="noStrike" kern="1200" cap="none" spc="0" normalizeH="0" baseline="0" noProof="0" dirty="0">
              <a:ln>
                <a:noFill/>
              </a:ln>
              <a:solidFill>
                <a:srgbClr val="000000"/>
              </a:solidFill>
              <a:effectLst/>
              <a:uLnTx/>
              <a:uFillTx/>
              <a:latin typeface="Arial" panose="020B0604020202020204"/>
              <a:ea typeface="+mn-ea"/>
              <a:cs typeface="+mn-cs"/>
            </a:endParaRPr>
          </a:p>
          <a:p>
            <a:endParaRPr lang="en-GB" sz="2000" dirty="0">
              <a:solidFill>
                <a:srgbClr val="808080"/>
              </a:solidFill>
              <a:cs typeface="Arial"/>
            </a:endParaRPr>
          </a:p>
          <a:p>
            <a:pPr marL="342900" indent="-342900">
              <a:buFont typeface="Arial" panose="020B0604020202020204" pitchFamily="34" charset="0"/>
              <a:buChar char="•"/>
            </a:pPr>
            <a:endParaRPr lang="en-GB" sz="1800" dirty="0">
              <a:cs typeface="Arial"/>
            </a:endParaRPr>
          </a:p>
        </p:txBody>
      </p:sp>
      <p:sp>
        <p:nvSpPr>
          <p:cNvPr id="5" name="TextBox 7">
            <a:extLst>
              <a:ext uri="{FF2B5EF4-FFF2-40B4-BE49-F238E27FC236}">
                <a16:creationId xmlns:a16="http://schemas.microsoft.com/office/drawing/2014/main" id="{A711B665-6E9D-4895-D32D-5658BFA3888C}"/>
              </a:ext>
            </a:extLst>
          </p:cNvPr>
          <p:cNvSpPr txBox="1"/>
          <p:nvPr/>
        </p:nvSpPr>
        <p:spPr>
          <a:xfrm>
            <a:off x="2171791" y="6073896"/>
            <a:ext cx="7774619"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800" b="1" dirty="0"/>
              <a:t>Please refer to the ‘</a:t>
            </a:r>
            <a:r>
              <a:rPr lang="en-GB" sz="1800" b="1" dirty="0">
                <a:hlinkClick r:id="rId5"/>
              </a:rPr>
              <a:t>Information for Teachers</a:t>
            </a:r>
            <a:r>
              <a:rPr lang="en-GB" sz="1800" b="1" dirty="0"/>
              <a:t>’ document before using this PPT and the other resources provided.</a:t>
            </a:r>
          </a:p>
        </p:txBody>
      </p:sp>
    </p:spTree>
    <p:extLst>
      <p:ext uri="{BB962C8B-B14F-4D97-AF65-F5344CB8AC3E}">
        <p14:creationId xmlns:p14="http://schemas.microsoft.com/office/powerpoint/2010/main" val="3896600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6E427-185A-7CCA-F250-132E056FF7D0}"/>
              </a:ext>
              <a:ext uri="{C183D7F6-B498-43B3-948B-1728B52AA6E4}">
                <adec:decorative xmlns:adec="http://schemas.microsoft.com/office/drawing/2017/decorative" val="1"/>
              </a:ext>
            </a:extLst>
          </p:cNvPr>
          <p:cNvSpPr>
            <a:spLocks noGrp="1"/>
          </p:cNvSpPr>
          <p:nvPr>
            <p:ph type="body" sz="quarter" idx="12"/>
          </p:nvPr>
        </p:nvSpPr>
        <p:spPr/>
        <p:txBody>
          <a:bodyPr/>
          <a:lstStyle/>
          <a:p>
            <a:r>
              <a:rPr lang="en-GB" b="1">
                <a:ea typeface="+mn-lt"/>
                <a:cs typeface="+mn-lt"/>
              </a:rPr>
              <a:t>History, </a:t>
            </a:r>
            <a:endParaRPr lang="en-US"/>
          </a:p>
        </p:txBody>
      </p:sp>
      <p:sp>
        <p:nvSpPr>
          <p:cNvPr id="3" name="Title 2">
            <a:extLst>
              <a:ext uri="{FF2B5EF4-FFF2-40B4-BE49-F238E27FC236}">
                <a16:creationId xmlns:a16="http://schemas.microsoft.com/office/drawing/2014/main" id="{9C418D7A-0D63-B449-CA03-A5BE83767AF6}"/>
              </a:ext>
            </a:extLst>
          </p:cNvPr>
          <p:cNvSpPr>
            <a:spLocks noGrp="1"/>
          </p:cNvSpPr>
          <p:nvPr>
            <p:ph type="title"/>
          </p:nvPr>
        </p:nvSpPr>
        <p:spPr>
          <a:xfrm>
            <a:off x="357187" y="524614"/>
            <a:ext cx="10996613" cy="717226"/>
          </a:xfrm>
        </p:spPr>
        <p:txBody>
          <a:bodyPr lIns="0" tIns="45720" rIns="90000" bIns="45720" anchor="ctr" anchorCtr="0">
            <a:normAutofit fontScale="90000"/>
          </a:bodyPr>
          <a:lstStyle/>
          <a:p>
            <a:r>
              <a:rPr lang="en-GB" dirty="0">
                <a:latin typeface="+mn-lt"/>
                <a:ea typeface="+mj-lt"/>
                <a:cs typeface="Calibri"/>
              </a:rPr>
              <a:t>What can Liverpool's buildings tell us about the city's links with the British Empire?</a:t>
            </a:r>
            <a:endParaRPr lang="en-GB" b="0" dirty="0">
              <a:solidFill>
                <a:srgbClr val="000000"/>
              </a:solidFill>
              <a:latin typeface="+mn-lt"/>
              <a:cs typeface="Calibri"/>
            </a:endParaRPr>
          </a:p>
          <a:p>
            <a:endParaRPr lang="en-GB" b="0" dirty="0">
              <a:latin typeface="Arial"/>
              <a:cs typeface="Arial"/>
            </a:endParaRPr>
          </a:p>
        </p:txBody>
      </p:sp>
      <p:sp>
        <p:nvSpPr>
          <p:cNvPr id="6" name="TextBox 5">
            <a:extLst>
              <a:ext uri="{FF2B5EF4-FFF2-40B4-BE49-F238E27FC236}">
                <a16:creationId xmlns:a16="http://schemas.microsoft.com/office/drawing/2014/main" id="{58AAB85A-86A8-AC64-B5C7-7EEE2211C41D}"/>
              </a:ext>
            </a:extLst>
          </p:cNvPr>
          <p:cNvSpPr txBox="1"/>
          <p:nvPr/>
        </p:nvSpPr>
        <p:spPr>
          <a:xfrm>
            <a:off x="254967" y="1387900"/>
            <a:ext cx="3179075" cy="461665"/>
          </a:xfrm>
          <a:prstGeom prst="rect">
            <a:avLst/>
          </a:prstGeom>
          <a:solidFill>
            <a:schemeClr val="bg1"/>
          </a:solidFill>
          <a:ln>
            <a:solidFill>
              <a:schemeClr val="bg1"/>
            </a:solidFill>
          </a:ln>
        </p:spPr>
        <p:txBody>
          <a:bodyPr wrap="none" lIns="91440" tIns="45720" rIns="91440" bIns="45720" rtlCol="0" anchor="t">
            <a:spAutoFit/>
          </a:bodyPr>
          <a:lstStyle/>
          <a:p>
            <a:r>
              <a:rPr lang="en-GB" sz="2400" b="1">
                <a:latin typeface="+mj-lt"/>
              </a:rPr>
              <a:t>Key Stage 2: History</a:t>
            </a:r>
          </a:p>
        </p:txBody>
      </p:sp>
      <p:sp>
        <p:nvSpPr>
          <p:cNvPr id="4" name="Content Placeholder 3">
            <a:extLst>
              <a:ext uri="{FF2B5EF4-FFF2-40B4-BE49-F238E27FC236}">
                <a16:creationId xmlns:a16="http://schemas.microsoft.com/office/drawing/2014/main" id="{06498007-CD47-BD13-F7E5-CDEB22E70A00}"/>
              </a:ext>
            </a:extLst>
          </p:cNvPr>
          <p:cNvSpPr>
            <a:spLocks noGrp="1"/>
          </p:cNvSpPr>
          <p:nvPr>
            <p:ph idx="1"/>
          </p:nvPr>
        </p:nvSpPr>
        <p:spPr>
          <a:xfrm>
            <a:off x="254967" y="2429353"/>
            <a:ext cx="11098832" cy="3392103"/>
          </a:xfrm>
        </p:spPr>
        <p:txBody>
          <a:bodyPr lIns="0" tIns="45720" rIns="90000" bIns="45720" anchor="t"/>
          <a:lstStyle/>
          <a:p>
            <a:pPr fontAlgn="base">
              <a:buFont typeface="Arial" panose="020B0604020202020204" pitchFamily="34" charset="0"/>
              <a:buChar char="•"/>
            </a:pPr>
            <a:r>
              <a:rPr lang="en-GB" sz="2000" dirty="0">
                <a:solidFill>
                  <a:srgbClr val="000000"/>
                </a:solidFill>
                <a:latin typeface="Arial"/>
                <a:cs typeface="Arial"/>
              </a:rPr>
              <a:t>  </a:t>
            </a:r>
            <a:r>
              <a:rPr lang="en-GB" sz="2000" b="0" i="0" u="none" strike="noStrike" dirty="0">
                <a:solidFill>
                  <a:srgbClr val="000000"/>
                </a:solidFill>
                <a:effectLst/>
                <a:latin typeface="Arial"/>
                <a:cs typeface="Arial"/>
              </a:rPr>
              <a:t>To allow pupils to revisit their knowledge and understanding of the concept of </a:t>
            </a:r>
            <a:r>
              <a:rPr lang="en-GB" sz="2000" dirty="0">
                <a:solidFill>
                  <a:srgbClr val="000000"/>
                </a:solidFill>
                <a:latin typeface="Arial"/>
                <a:cs typeface="Arial"/>
              </a:rPr>
              <a:t>empire</a:t>
            </a:r>
            <a:r>
              <a:rPr lang="en-GB" sz="2000" b="0" i="0" u="none" strike="noStrike" dirty="0">
                <a:solidFill>
                  <a:srgbClr val="000000"/>
                </a:solidFill>
                <a:effectLst/>
                <a:latin typeface="Arial"/>
                <a:cs typeface="Arial"/>
              </a:rPr>
              <a:t> and the British Empire.</a:t>
            </a:r>
            <a:r>
              <a:rPr lang="en-GB" sz="2000" b="0" i="0" dirty="0">
                <a:solidFill>
                  <a:srgbClr val="808080"/>
                </a:solidFill>
                <a:effectLst/>
                <a:latin typeface="Arial"/>
                <a:cs typeface="Arial"/>
              </a:rPr>
              <a:t>​</a:t>
            </a:r>
            <a:endParaRPr lang="en-GB" sz="2000" b="0" i="0" dirty="0">
              <a:solidFill>
                <a:srgbClr val="000000"/>
              </a:solidFill>
              <a:effectLst/>
              <a:latin typeface="Arial"/>
              <a:cs typeface="Arial"/>
            </a:endParaRPr>
          </a:p>
          <a:p>
            <a:pPr fontAlgn="base">
              <a:buFont typeface="Arial" panose="020B0604020202020204" pitchFamily="34" charset="0"/>
              <a:buChar char="•"/>
            </a:pPr>
            <a:r>
              <a:rPr lang="en-GB" sz="2000" dirty="0">
                <a:solidFill>
                  <a:srgbClr val="000000"/>
                </a:solidFill>
                <a:latin typeface="Arial"/>
                <a:cs typeface="Arial"/>
              </a:rPr>
              <a:t>  </a:t>
            </a:r>
            <a:r>
              <a:rPr lang="en-GB" sz="2000" b="0" i="0" u="none" strike="noStrike" dirty="0">
                <a:solidFill>
                  <a:srgbClr val="000000"/>
                </a:solidFill>
                <a:effectLst/>
                <a:latin typeface="Arial"/>
                <a:cs typeface="Arial"/>
              </a:rPr>
              <a:t>To support pupils to look back on their experience of going on the ‘We Need t</a:t>
            </a:r>
            <a:r>
              <a:rPr lang="en-GB" sz="2000" dirty="0">
                <a:solidFill>
                  <a:srgbClr val="000000"/>
                </a:solidFill>
                <a:latin typeface="Arial"/>
                <a:cs typeface="Arial"/>
              </a:rPr>
              <a:t>o</a:t>
            </a:r>
            <a:r>
              <a:rPr lang="en-GB" sz="2000" b="0" i="0" u="none" strike="noStrike" dirty="0">
                <a:solidFill>
                  <a:srgbClr val="000000"/>
                </a:solidFill>
                <a:effectLst/>
                <a:latin typeface="Arial"/>
                <a:cs typeface="Arial"/>
              </a:rPr>
              <a:t> Walk</a:t>
            </a:r>
            <a:r>
              <a:rPr lang="en-GB" sz="2000" dirty="0">
                <a:solidFill>
                  <a:srgbClr val="000000"/>
                </a:solidFill>
                <a:latin typeface="Arial"/>
                <a:cs typeface="Arial"/>
              </a:rPr>
              <a:t> About </a:t>
            </a:r>
            <a:r>
              <a:rPr lang="en-GB" sz="2000" b="0" i="0" u="none" strike="noStrike" dirty="0">
                <a:solidFill>
                  <a:srgbClr val="000000"/>
                </a:solidFill>
                <a:effectLst/>
                <a:latin typeface="Arial"/>
                <a:cs typeface="Arial"/>
              </a:rPr>
              <a:t>Empire’ trail, in order to:</a:t>
            </a:r>
            <a:r>
              <a:rPr lang="en-US" sz="2000" b="0" i="0" dirty="0">
                <a:solidFill>
                  <a:srgbClr val="808080"/>
                </a:solidFill>
                <a:effectLst/>
                <a:latin typeface="Arial"/>
                <a:cs typeface="Arial"/>
              </a:rPr>
              <a:t>​</a:t>
            </a:r>
          </a:p>
          <a:p>
            <a:pPr fontAlgn="base">
              <a:buFont typeface="Arial" panose="020B0604020202020204" pitchFamily="34" charset="0"/>
              <a:buChar char="•"/>
            </a:pPr>
            <a:endParaRPr lang="en-US" sz="2000" dirty="0">
              <a:solidFill>
                <a:srgbClr val="000000"/>
              </a:solidFill>
              <a:latin typeface="Arial"/>
              <a:cs typeface="Arial"/>
            </a:endParaRPr>
          </a:p>
          <a:p>
            <a:pPr marL="800100" lvl="1" indent="-342900" fontAlgn="base">
              <a:buFont typeface="Courier New" panose="02070309020205020404" pitchFamily="49" charset="0"/>
              <a:buChar char="o"/>
            </a:pPr>
            <a:r>
              <a:rPr lang="en-GB" sz="2000" b="0" i="0" u="none" strike="noStrike" dirty="0">
                <a:solidFill>
                  <a:srgbClr val="000000"/>
                </a:solidFill>
                <a:effectLst/>
                <a:latin typeface="Arial"/>
                <a:cs typeface="Arial"/>
              </a:rPr>
              <a:t>Develop their knowledge and understanding of Liverpool's links to the British Empire.</a:t>
            </a:r>
            <a:r>
              <a:rPr lang="en-GB" sz="2000" b="0" i="0" dirty="0">
                <a:solidFill>
                  <a:srgbClr val="808080"/>
                </a:solidFill>
                <a:effectLst/>
                <a:latin typeface="Arial"/>
                <a:cs typeface="Arial"/>
              </a:rPr>
              <a:t>​</a:t>
            </a:r>
            <a:endParaRPr lang="en-GB" sz="2000" dirty="0">
              <a:solidFill>
                <a:srgbClr val="000000"/>
              </a:solidFill>
              <a:latin typeface="Arial"/>
              <a:cs typeface="Arial"/>
            </a:endParaRPr>
          </a:p>
          <a:p>
            <a:pPr marL="800100" lvl="1" indent="-342900" fontAlgn="base">
              <a:buFont typeface="Courier New" panose="02070309020205020404" pitchFamily="49" charset="0"/>
              <a:buChar char="o"/>
            </a:pPr>
            <a:r>
              <a:rPr lang="en-GB" sz="2000" b="0" i="0" u="none" strike="noStrike" dirty="0">
                <a:solidFill>
                  <a:srgbClr val="000000"/>
                </a:solidFill>
                <a:effectLst/>
                <a:latin typeface="Arial"/>
                <a:cs typeface="Arial"/>
              </a:rPr>
              <a:t>Make judgements about what Liverpool's buildings tell them about the </a:t>
            </a:r>
            <a:r>
              <a:rPr lang="en-GB" sz="2000" dirty="0">
                <a:solidFill>
                  <a:srgbClr val="000000"/>
                </a:solidFill>
                <a:latin typeface="Arial"/>
                <a:cs typeface="Arial"/>
              </a:rPr>
              <a:t>city's links with the British</a:t>
            </a:r>
            <a:r>
              <a:rPr lang="en-GB" sz="2000" b="0" i="0" u="none" strike="noStrike" dirty="0">
                <a:solidFill>
                  <a:srgbClr val="000000"/>
                </a:solidFill>
                <a:effectLst/>
                <a:latin typeface="Arial"/>
                <a:cs typeface="Arial"/>
              </a:rPr>
              <a:t> Empire.</a:t>
            </a:r>
            <a:r>
              <a:rPr lang="en-GB" sz="2000" b="0" i="0" dirty="0">
                <a:solidFill>
                  <a:srgbClr val="808080"/>
                </a:solidFill>
                <a:effectLst/>
                <a:latin typeface="Arial"/>
                <a:cs typeface="Arial"/>
              </a:rPr>
              <a:t>​</a:t>
            </a:r>
            <a:endParaRPr lang="en-GB" sz="2000" b="0" i="0" dirty="0">
              <a:solidFill>
                <a:srgbClr val="000000"/>
              </a:solidFill>
              <a:effectLst/>
              <a:latin typeface="Arial"/>
              <a:cs typeface="Arial"/>
            </a:endParaRPr>
          </a:p>
          <a:p>
            <a:pPr algn="l" rtl="0" fontAlgn="base">
              <a:buFont typeface="Arial" panose="020B0604020202020204" pitchFamily="34" charset="0"/>
              <a:buChar char="•"/>
            </a:pPr>
            <a:endParaRPr lang="en-US" sz="2000" b="0" i="0" dirty="0">
              <a:solidFill>
                <a:srgbClr val="808080"/>
              </a:solidFill>
              <a:effectLst/>
              <a:latin typeface="Arial" panose="020B0604020202020204" pitchFamily="34" charset="0"/>
              <a:cs typeface="Arial"/>
            </a:endParaRPr>
          </a:p>
          <a:p>
            <a:pPr algn="l" rtl="0" fontAlgn="base"/>
            <a:r>
              <a:rPr lang="en-GB" sz="2000" b="0" i="0" dirty="0">
                <a:solidFill>
                  <a:srgbClr val="808080"/>
                </a:solidFill>
                <a:effectLst/>
                <a:latin typeface="Arial"/>
                <a:cs typeface="Arial"/>
              </a:rPr>
              <a:t>​</a:t>
            </a:r>
            <a:endParaRPr lang="en-GB" sz="2000" b="0" i="0" dirty="0">
              <a:solidFill>
                <a:srgbClr val="000000"/>
              </a:solidFill>
              <a:effectLst/>
              <a:latin typeface="Arial"/>
              <a:cs typeface="Arial"/>
            </a:endParaRPr>
          </a:p>
          <a:p>
            <a:pPr algn="l" rtl="0" fontAlgn="base"/>
            <a:r>
              <a:rPr lang="en-GB" sz="2000" b="0" i="0" dirty="0">
                <a:solidFill>
                  <a:srgbClr val="808080"/>
                </a:solidFill>
                <a:effectLst/>
                <a:latin typeface="Arial"/>
                <a:cs typeface="Arial"/>
              </a:rPr>
              <a:t>​</a:t>
            </a:r>
            <a:endParaRPr lang="en-GB" sz="2000" b="0" i="0" dirty="0">
              <a:solidFill>
                <a:srgbClr val="000000"/>
              </a:solidFill>
              <a:effectLst/>
              <a:latin typeface="Arial"/>
              <a:cs typeface="Arial"/>
            </a:endParaRPr>
          </a:p>
          <a:p>
            <a:pPr algn="l" rtl="0" fontAlgn="base"/>
            <a:r>
              <a:rPr lang="en-GB" sz="1800" b="0" i="0" dirty="0">
                <a:solidFill>
                  <a:srgbClr val="808080"/>
                </a:solidFill>
                <a:effectLst/>
                <a:latin typeface="Arial"/>
                <a:cs typeface="Arial"/>
              </a:rPr>
              <a:t>​</a:t>
            </a:r>
            <a:endParaRPr lang="en-GB" sz="1200" b="0" i="0" dirty="0">
              <a:solidFill>
                <a:srgbClr val="000000"/>
              </a:solidFill>
              <a:effectLst/>
              <a:latin typeface="Arial"/>
              <a:cs typeface="Arial"/>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endParaRPr lang="en-US" dirty="0">
              <a:cs typeface="Arial" panose="020B0604020202020204"/>
            </a:endParaRPr>
          </a:p>
        </p:txBody>
      </p:sp>
    </p:spTree>
    <p:extLst>
      <p:ext uri="{BB962C8B-B14F-4D97-AF65-F5344CB8AC3E}">
        <p14:creationId xmlns:p14="http://schemas.microsoft.com/office/powerpoint/2010/main" val="444160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7">
            <a:extLst>
              <a:ext uri="{FF2B5EF4-FFF2-40B4-BE49-F238E27FC236}">
                <a16:creationId xmlns:a16="http://schemas.microsoft.com/office/drawing/2014/main" id="{C50233D2-2D1B-02C5-EF83-27B75E6A4C7A}"/>
              </a:ext>
              <a:ext uri="{C183D7F6-B498-43B3-948B-1728B52AA6E4}">
                <adec:decorative xmlns:adec="http://schemas.microsoft.com/office/drawing/2017/decorative" val="1"/>
              </a:ext>
            </a:extLst>
          </p:cNvPr>
          <p:cNvSpPr/>
          <p:nvPr/>
        </p:nvSpPr>
        <p:spPr>
          <a:xfrm rot="21554286">
            <a:off x="7777505" y="24334"/>
            <a:ext cx="3038071" cy="208824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sp>
        <p:nvSpPr>
          <p:cNvPr id="15" name="Picture 7">
            <a:extLst>
              <a:ext uri="{FF2B5EF4-FFF2-40B4-BE49-F238E27FC236}">
                <a16:creationId xmlns:a16="http://schemas.microsoft.com/office/drawing/2014/main" id="{9EE2EC42-B89B-DED9-8125-4DEAC770B70A}"/>
              </a:ext>
              <a:ext uri="{C183D7F6-B498-43B3-948B-1728B52AA6E4}">
                <adec:decorative xmlns:adec="http://schemas.microsoft.com/office/drawing/2017/decorative" val="1"/>
              </a:ext>
            </a:extLst>
          </p:cNvPr>
          <p:cNvSpPr/>
          <p:nvPr/>
        </p:nvSpPr>
        <p:spPr>
          <a:xfrm rot="21554286">
            <a:off x="7977529" y="3690875"/>
            <a:ext cx="3038071" cy="208824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sp>
        <p:nvSpPr>
          <p:cNvPr id="17" name="Picture 7">
            <a:extLst>
              <a:ext uri="{FF2B5EF4-FFF2-40B4-BE49-F238E27FC236}">
                <a16:creationId xmlns:a16="http://schemas.microsoft.com/office/drawing/2014/main" id="{1B5F9B26-D918-526E-743C-5EDD3F9AEB10}"/>
              </a:ext>
              <a:ext uri="{C183D7F6-B498-43B3-948B-1728B52AA6E4}">
                <adec:decorative xmlns:adec="http://schemas.microsoft.com/office/drawing/2017/decorative" val="1"/>
              </a:ext>
            </a:extLst>
          </p:cNvPr>
          <p:cNvSpPr/>
          <p:nvPr/>
        </p:nvSpPr>
        <p:spPr>
          <a:xfrm rot="21554286">
            <a:off x="397725" y="3615420"/>
            <a:ext cx="3400021" cy="2402570"/>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a:p>
            <a:endParaRPr lang="en-GB"/>
          </a:p>
        </p:txBody>
      </p:sp>
      <p:sp>
        <p:nvSpPr>
          <p:cNvPr id="2" name="Title 1">
            <a:extLst>
              <a:ext uri="{FF2B5EF4-FFF2-40B4-BE49-F238E27FC236}">
                <a16:creationId xmlns:a16="http://schemas.microsoft.com/office/drawing/2014/main" id="{2C0843E5-218C-F7FE-CFA9-7F6ACF2CF701}"/>
              </a:ext>
              <a:ext uri="{C183D7F6-B498-43B3-948B-1728B52AA6E4}">
                <adec:decorative xmlns:adec="http://schemas.microsoft.com/office/drawing/2017/decorative" val="0"/>
              </a:ext>
            </a:extLst>
          </p:cNvPr>
          <p:cNvSpPr>
            <a:spLocks noGrp="1"/>
          </p:cNvSpPr>
          <p:nvPr>
            <p:ph type="title" idx="4294967295"/>
          </p:nvPr>
        </p:nvSpPr>
        <p:spPr>
          <a:xfrm>
            <a:off x="726780" y="-1302454"/>
            <a:ext cx="10515600" cy="1325563"/>
          </a:xfrm>
        </p:spPr>
        <p:txBody>
          <a:bodyPr/>
          <a:lstStyle/>
          <a:p>
            <a:r>
              <a:rPr lang="en-GB" dirty="0"/>
              <a:t>Let’s talk about empire</a:t>
            </a:r>
          </a:p>
        </p:txBody>
      </p:sp>
      <p:sp>
        <p:nvSpPr>
          <p:cNvPr id="3" name="Picture Placeholder 25">
            <a:extLst>
              <a:ext uri="{FF2B5EF4-FFF2-40B4-BE49-F238E27FC236}">
                <a16:creationId xmlns:a16="http://schemas.microsoft.com/office/drawing/2014/main" id="{9AD52A33-C285-FFB4-DDC4-14DA4418D848}"/>
              </a:ext>
              <a:ext uri="{C183D7F6-B498-43B3-948B-1728B52AA6E4}">
                <adec:decorative xmlns:adec="http://schemas.microsoft.com/office/drawing/2017/decorative" val="1"/>
              </a:ext>
            </a:extLst>
          </p:cNvPr>
          <p:cNvSpPr txBox="1">
            <a:spLocks/>
          </p:cNvSpPr>
          <p:nvPr/>
        </p:nvSpPr>
        <p:spPr>
          <a:xfrm>
            <a:off x="3452327" y="1959614"/>
            <a:ext cx="5158571" cy="2388451"/>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 </a:t>
            </a:r>
          </a:p>
          <a:p>
            <a:pPr algn="ctr"/>
            <a:r>
              <a:rPr lang="en-US" sz="3600" b="1" dirty="0"/>
              <a:t>Let’s talk about empire</a:t>
            </a:r>
          </a:p>
        </p:txBody>
      </p:sp>
      <p:sp>
        <p:nvSpPr>
          <p:cNvPr id="16" name="Text Placeholder 4">
            <a:extLst>
              <a:ext uri="{FF2B5EF4-FFF2-40B4-BE49-F238E27FC236}">
                <a16:creationId xmlns:a16="http://schemas.microsoft.com/office/drawing/2014/main" id="{19E6C035-D588-B1C0-2CD2-BF0E0B365151}"/>
              </a:ext>
            </a:extLst>
          </p:cNvPr>
          <p:cNvSpPr txBox="1">
            <a:spLocks/>
          </p:cNvSpPr>
          <p:nvPr/>
        </p:nvSpPr>
        <p:spPr>
          <a:xfrm rot="21383919">
            <a:off x="7941776" y="358864"/>
            <a:ext cx="2709528" cy="1517149"/>
          </a:xfrm>
          <a:prstGeom prst="rect">
            <a:avLst/>
          </a:prstGeom>
        </p:spPr>
        <p:txBody>
          <a:bodyPr lIns="91440" tIns="45720" rIns="91440" bIns="4572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dirty="0">
                <a:solidFill>
                  <a:srgbClr val="000000"/>
                </a:solidFill>
              </a:rPr>
              <a:t>What do we know about empires?  </a:t>
            </a:r>
            <a:endParaRPr lang="en-US" dirty="0"/>
          </a:p>
          <a:p>
            <a:endParaRPr lang="en-GB" dirty="0"/>
          </a:p>
        </p:txBody>
      </p:sp>
      <p:sp>
        <p:nvSpPr>
          <p:cNvPr id="18" name="Text Placeholder 4">
            <a:extLst>
              <a:ext uri="{FF2B5EF4-FFF2-40B4-BE49-F238E27FC236}">
                <a16:creationId xmlns:a16="http://schemas.microsoft.com/office/drawing/2014/main" id="{AE3591CB-6FFA-9CF4-5EB9-C214F3038259}"/>
              </a:ext>
            </a:extLst>
          </p:cNvPr>
          <p:cNvSpPr txBox="1">
            <a:spLocks/>
          </p:cNvSpPr>
          <p:nvPr/>
        </p:nvSpPr>
        <p:spPr>
          <a:xfrm rot="21383919">
            <a:off x="512587" y="3950085"/>
            <a:ext cx="3023853" cy="1517149"/>
          </a:xfrm>
          <a:prstGeom prst="rect">
            <a:avLst/>
          </a:prstGeom>
        </p:spPr>
        <p:txBody>
          <a:bodyPr lIns="91440" tIns="45720" rIns="91440" bIns="4572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dirty="0">
                <a:solidFill>
                  <a:srgbClr val="000000"/>
                </a:solidFill>
              </a:rPr>
              <a:t>What do we know about Liverpool and the British Empire?  </a:t>
            </a:r>
            <a:endParaRPr lang="en-US" dirty="0"/>
          </a:p>
          <a:p>
            <a:endParaRPr lang="en-GB" dirty="0"/>
          </a:p>
        </p:txBody>
      </p:sp>
      <p:sp>
        <p:nvSpPr>
          <p:cNvPr id="10" name="Text Placeholder 4">
            <a:extLst>
              <a:ext uri="{FF2B5EF4-FFF2-40B4-BE49-F238E27FC236}">
                <a16:creationId xmlns:a16="http://schemas.microsoft.com/office/drawing/2014/main" id="{BE98750A-905E-E9A8-EF78-224B5F8FB06A}"/>
              </a:ext>
            </a:extLst>
          </p:cNvPr>
          <p:cNvSpPr txBox="1">
            <a:spLocks/>
          </p:cNvSpPr>
          <p:nvPr/>
        </p:nvSpPr>
        <p:spPr>
          <a:xfrm rot="21383919">
            <a:off x="8074823" y="3940212"/>
            <a:ext cx="2709528" cy="1517149"/>
          </a:xfrm>
          <a:prstGeom prst="rect">
            <a:avLst/>
          </a:prstGeom>
        </p:spPr>
        <p:txBody>
          <a:bodyPr lIns="91440" tIns="45720" rIns="91440" bIns="45720" anchor="t"/>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base"/>
            <a:r>
              <a:rPr lang="en-GB" dirty="0">
                <a:solidFill>
                  <a:srgbClr val="000000"/>
                </a:solidFill>
              </a:rPr>
              <a:t>What do we know about the British Empire?  </a:t>
            </a:r>
            <a:endParaRPr lang="en-US" dirty="0"/>
          </a:p>
          <a:p>
            <a:endParaRPr lang="en-GB" dirty="0"/>
          </a:p>
        </p:txBody>
      </p:sp>
      <p:grpSp>
        <p:nvGrpSpPr>
          <p:cNvPr id="4" name="Class Discussion">
            <a:extLst>
              <a:ext uri="{FF2B5EF4-FFF2-40B4-BE49-F238E27FC236}">
                <a16:creationId xmlns:a16="http://schemas.microsoft.com/office/drawing/2014/main" id="{2A425AD0-D10B-CA26-035A-F4DDFAE15522}"/>
              </a:ext>
              <a:ext uri="{C183D7F6-B498-43B3-948B-1728B52AA6E4}">
                <adec:decorative xmlns:adec="http://schemas.microsoft.com/office/drawing/2017/decorative" val="1"/>
              </a:ext>
            </a:extLst>
          </p:cNvPr>
          <p:cNvGrpSpPr/>
          <p:nvPr/>
        </p:nvGrpSpPr>
        <p:grpSpPr>
          <a:xfrm>
            <a:off x="381902" y="234895"/>
            <a:ext cx="3943638" cy="1944819"/>
            <a:chOff x="5385834" y="3967144"/>
            <a:chExt cx="5085954" cy="2593003"/>
          </a:xfrm>
        </p:grpSpPr>
        <p:pic>
          <p:nvPicPr>
            <p:cNvPr id="5" name="Icon" descr="Class discussion character icon">
              <a:extLst>
                <a:ext uri="{FF2B5EF4-FFF2-40B4-BE49-F238E27FC236}">
                  <a16:creationId xmlns:a16="http://schemas.microsoft.com/office/drawing/2014/main" id="{7A38D592-39DF-E30B-D055-79731C2B66D9}"/>
                </a:ext>
              </a:extLst>
            </p:cNvPr>
            <p:cNvPicPr>
              <a:picLocks noChangeAspect="1"/>
            </p:cNvPicPr>
            <p:nvPr/>
          </p:nvPicPr>
          <p:blipFill>
            <a:blip r:embed="rId5"/>
            <a:stretch>
              <a:fillRect/>
            </a:stretch>
          </p:blipFill>
          <p:spPr>
            <a:xfrm>
              <a:off x="5385834" y="3967144"/>
              <a:ext cx="5085954" cy="2593003"/>
            </a:xfrm>
            <a:prstGeom prst="rect">
              <a:avLst/>
            </a:prstGeom>
          </p:spPr>
        </p:pic>
        <p:sp>
          <p:nvSpPr>
            <p:cNvPr id="6" name="Washi">
              <a:extLst>
                <a:ext uri="{FF2B5EF4-FFF2-40B4-BE49-F238E27FC236}">
                  <a16:creationId xmlns:a16="http://schemas.microsoft.com/office/drawing/2014/main" id="{82A51D0B-695E-ED33-32E2-57E04DD71F26}"/>
                </a:ext>
                <a:ext uri="{C183D7F6-B498-43B3-948B-1728B52AA6E4}">
                  <adec:decorative xmlns:adec="http://schemas.microsoft.com/office/drawing/2017/decorative" val="1"/>
                </a:ext>
              </a:extLst>
            </p:cNvPr>
            <p:cNvSpPr/>
            <p:nvPr/>
          </p:nvSpPr>
          <p:spPr>
            <a:xfrm>
              <a:off x="6072979" y="4413664"/>
              <a:ext cx="2098192"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7" name="Text Placeholder">
              <a:extLst>
                <a:ext uri="{FF2B5EF4-FFF2-40B4-BE49-F238E27FC236}">
                  <a16:creationId xmlns:a16="http://schemas.microsoft.com/office/drawing/2014/main" id="{67E68AE2-03FD-8AB9-4A64-2116508F6FAC}"/>
                </a:ext>
              </a:extLst>
            </p:cNvPr>
            <p:cNvSpPr txBox="1">
              <a:spLocks/>
            </p:cNvSpPr>
            <p:nvPr/>
          </p:nvSpPr>
          <p:spPr>
            <a:xfrm>
              <a:off x="6072978" y="4496073"/>
              <a:ext cx="2326453" cy="267788"/>
            </a:xfrm>
            <a:prstGeom prst="rect">
              <a:avLst/>
            </a:prstGeom>
            <a:noFill/>
          </p:spPr>
          <p:txBody>
            <a:bodyPr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a:t>Class discussion</a:t>
              </a:r>
            </a:p>
          </p:txBody>
        </p:sp>
      </p:grpSp>
    </p:spTree>
    <p:extLst>
      <p:ext uri="{BB962C8B-B14F-4D97-AF65-F5344CB8AC3E}">
        <p14:creationId xmlns:p14="http://schemas.microsoft.com/office/powerpoint/2010/main" val="3935562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25D40BB-9022-3191-142C-C1E81A8E9F15}"/>
              </a:ext>
              <a:ext uri="{C183D7F6-B498-43B3-948B-1728B52AA6E4}">
                <adec:decorative xmlns:adec="http://schemas.microsoft.com/office/drawing/2017/decorative" val="1"/>
              </a:ext>
            </a:extLst>
          </p:cNvPr>
          <p:cNvSpPr>
            <a:spLocks noGrp="1"/>
          </p:cNvSpPr>
          <p:nvPr>
            <p:ph type="pic" sz="quarter" idx="15"/>
          </p:nvPr>
        </p:nvSpPr>
        <p:spPr>
          <a:xfrm>
            <a:off x="4172616" y="3070891"/>
            <a:ext cx="3449269" cy="3116363"/>
          </a:xfrm>
        </p:spPr>
      </p:sp>
      <p:sp>
        <p:nvSpPr>
          <p:cNvPr id="3" name="Picture Placeholder 2">
            <a:extLst>
              <a:ext uri="{FF2B5EF4-FFF2-40B4-BE49-F238E27FC236}">
                <a16:creationId xmlns:a16="http://schemas.microsoft.com/office/drawing/2014/main" id="{955D11FF-6662-0475-C912-6BFDAF0CEEC0}"/>
              </a:ext>
              <a:ext uri="{C183D7F6-B498-43B3-948B-1728B52AA6E4}">
                <adec:decorative xmlns:adec="http://schemas.microsoft.com/office/drawing/2017/decorative" val="1"/>
              </a:ext>
            </a:extLst>
          </p:cNvPr>
          <p:cNvSpPr>
            <a:spLocks noGrp="1"/>
          </p:cNvSpPr>
          <p:nvPr>
            <p:ph type="pic" sz="quarter" idx="13"/>
          </p:nvPr>
        </p:nvSpPr>
        <p:spPr>
          <a:xfrm>
            <a:off x="7846873" y="3070890"/>
            <a:ext cx="3449269" cy="3116363"/>
          </a:xfrm>
        </p:spPr>
      </p:sp>
      <p:sp>
        <p:nvSpPr>
          <p:cNvPr id="4" name="Picture Placeholder 3">
            <a:extLst>
              <a:ext uri="{FF2B5EF4-FFF2-40B4-BE49-F238E27FC236}">
                <a16:creationId xmlns:a16="http://schemas.microsoft.com/office/drawing/2014/main" id="{2B338072-C4B2-15A9-05CF-AD4D5975920C}"/>
              </a:ext>
              <a:ext uri="{C183D7F6-B498-43B3-948B-1728B52AA6E4}">
                <adec:decorative xmlns:adec="http://schemas.microsoft.com/office/drawing/2017/decorative" val="1"/>
              </a:ext>
            </a:extLst>
          </p:cNvPr>
          <p:cNvSpPr>
            <a:spLocks noGrp="1"/>
          </p:cNvSpPr>
          <p:nvPr>
            <p:ph type="pic" sz="quarter" idx="11"/>
          </p:nvPr>
        </p:nvSpPr>
        <p:spPr>
          <a:xfrm>
            <a:off x="362816" y="3070891"/>
            <a:ext cx="3449269" cy="3116363"/>
          </a:xfrm>
        </p:spPr>
      </p:sp>
      <p:sp>
        <p:nvSpPr>
          <p:cNvPr id="6" name="Title 5">
            <a:extLst>
              <a:ext uri="{FF2B5EF4-FFF2-40B4-BE49-F238E27FC236}">
                <a16:creationId xmlns:a16="http://schemas.microsoft.com/office/drawing/2014/main" id="{9029134A-AB33-97B6-6E83-6598D30C4B93}"/>
              </a:ext>
            </a:extLst>
          </p:cNvPr>
          <p:cNvSpPr>
            <a:spLocks noGrp="1"/>
          </p:cNvSpPr>
          <p:nvPr>
            <p:ph type="title"/>
          </p:nvPr>
        </p:nvSpPr>
        <p:spPr>
          <a:xfrm>
            <a:off x="362816" y="132940"/>
            <a:ext cx="10996613" cy="710288"/>
          </a:xfrm>
        </p:spPr>
        <p:txBody>
          <a:bodyPr>
            <a:normAutofit fontScale="90000"/>
          </a:bodyPr>
          <a:lstStyle/>
          <a:p>
            <a:r>
              <a:rPr lang="en-GB" dirty="0"/>
              <a:t>What can you remember about the ‘We Need to Walk About Empire’ history trail?</a:t>
            </a:r>
          </a:p>
        </p:txBody>
      </p:sp>
      <p:sp>
        <p:nvSpPr>
          <p:cNvPr id="18" name="TextBox 17">
            <a:extLst>
              <a:ext uri="{FF2B5EF4-FFF2-40B4-BE49-F238E27FC236}">
                <a16:creationId xmlns:a16="http://schemas.microsoft.com/office/drawing/2014/main" id="{F235B4CF-2034-9779-6CE4-6A797F922373}"/>
              </a:ext>
            </a:extLst>
          </p:cNvPr>
          <p:cNvSpPr txBox="1"/>
          <p:nvPr/>
        </p:nvSpPr>
        <p:spPr>
          <a:xfrm>
            <a:off x="1927543" y="1507395"/>
            <a:ext cx="9134481" cy="1015663"/>
          </a:xfrm>
          <a:prstGeom prst="rect">
            <a:avLst/>
          </a:prstGeom>
          <a:noFill/>
        </p:spPr>
        <p:txBody>
          <a:bodyPr wrap="square" rtlCol="0">
            <a:spAutoFit/>
          </a:bodyPr>
          <a:lstStyle/>
          <a:p>
            <a:r>
              <a:rPr lang="en-GB" sz="2000" dirty="0"/>
              <a:t>We recently went on a history trail around Liverpool’s waterfront area, on the banks of the River Mersey. Can you remember the names of the buildings and sites we visited?</a:t>
            </a:r>
          </a:p>
        </p:txBody>
      </p:sp>
      <p:sp>
        <p:nvSpPr>
          <p:cNvPr id="12" name="Picture Placeholder 11">
            <a:extLst>
              <a:ext uri="{FF2B5EF4-FFF2-40B4-BE49-F238E27FC236}">
                <a16:creationId xmlns:a16="http://schemas.microsoft.com/office/drawing/2014/main" id="{605654FD-5916-B465-BC5C-BC047E4F133B}"/>
              </a:ext>
              <a:ext uri="{C183D7F6-B498-43B3-948B-1728B52AA6E4}">
                <adec:decorative xmlns:adec="http://schemas.microsoft.com/office/drawing/2017/decorative" val="1"/>
              </a:ext>
            </a:extLst>
          </p:cNvPr>
          <p:cNvSpPr>
            <a:spLocks noGrp="1"/>
          </p:cNvSpPr>
          <p:nvPr>
            <p:ph type="pic" sz="quarter" idx="22"/>
          </p:nvPr>
        </p:nvSpPr>
        <p:spPr>
          <a:xfrm>
            <a:off x="971137" y="5659593"/>
            <a:ext cx="2328862" cy="681038"/>
          </a:xfrm>
        </p:spPr>
      </p:sp>
      <p:pic>
        <p:nvPicPr>
          <p:cNvPr id="8" name="Picture Placeholder 7" descr="Boats in a dock with buildings in the background">
            <a:extLst>
              <a:ext uri="{FF2B5EF4-FFF2-40B4-BE49-F238E27FC236}">
                <a16:creationId xmlns:a16="http://schemas.microsoft.com/office/drawing/2014/main" id="{27FA7154-22F4-BD31-F53A-4B265BF909E1}"/>
              </a:ext>
            </a:extLst>
          </p:cNvPr>
          <p:cNvPicPr>
            <a:picLocks noGrp="1" noChangeAspect="1"/>
          </p:cNvPicPr>
          <p:nvPr>
            <p:ph type="pic" sz="quarter" idx="12"/>
          </p:nvPr>
        </p:nvPicPr>
        <p:blipFill rotWithShape="1">
          <a:blip r:embed="rId3"/>
          <a:srcRect l="2378" r="2378"/>
          <a:stretch/>
        </p:blipFill>
        <p:spPr>
          <a:xfrm>
            <a:off x="776938" y="3300040"/>
            <a:ext cx="2698807" cy="2125198"/>
          </a:xfrm>
          <a:prstGeom prst="rect">
            <a:avLst/>
          </a:prstGeom>
        </p:spPr>
      </p:pic>
      <p:pic>
        <p:nvPicPr>
          <p:cNvPr id="31" name="Picture Placeholder 30" descr="A large white building with a three domed roof">
            <a:extLst>
              <a:ext uri="{FF2B5EF4-FFF2-40B4-BE49-F238E27FC236}">
                <a16:creationId xmlns:a16="http://schemas.microsoft.com/office/drawing/2014/main" id="{8EE12A18-89C5-9F26-4784-72353AD1E092}"/>
              </a:ext>
            </a:extLst>
          </p:cNvPr>
          <p:cNvPicPr>
            <a:picLocks noGrp="1" noChangeAspect="1"/>
          </p:cNvPicPr>
          <p:nvPr>
            <p:ph type="pic" sz="quarter" idx="14"/>
          </p:nvPr>
        </p:nvPicPr>
        <p:blipFill>
          <a:blip r:embed="rId4"/>
          <a:srcRect l="11096" r="11096"/>
          <a:stretch>
            <a:fillRect/>
          </a:stretch>
        </p:blipFill>
        <p:spPr>
          <a:xfrm>
            <a:off x="4566871" y="3252952"/>
            <a:ext cx="2859088" cy="2252663"/>
          </a:xfrm>
          <a:prstGeom prst="rect">
            <a:avLst/>
          </a:prstGeom>
        </p:spPr>
      </p:pic>
      <p:pic>
        <p:nvPicPr>
          <p:cNvPr id="33" name="Picture Placeholder 32" descr="A large stone church building with a clock tower">
            <a:extLst>
              <a:ext uri="{FF2B5EF4-FFF2-40B4-BE49-F238E27FC236}">
                <a16:creationId xmlns:a16="http://schemas.microsoft.com/office/drawing/2014/main" id="{9B717215-E7F3-9AF6-0BF7-4B8173374F59}"/>
              </a:ext>
            </a:extLst>
          </p:cNvPr>
          <p:cNvPicPr>
            <a:picLocks noGrp="1" noChangeAspect="1"/>
          </p:cNvPicPr>
          <p:nvPr>
            <p:ph type="pic" sz="quarter" idx="16"/>
          </p:nvPr>
        </p:nvPicPr>
        <p:blipFill>
          <a:blip r:embed="rId5"/>
          <a:srcRect t="3838" b="3838"/>
          <a:stretch>
            <a:fillRect/>
          </a:stretch>
        </p:blipFill>
        <p:spPr>
          <a:xfrm>
            <a:off x="8202937" y="3300040"/>
            <a:ext cx="2859087" cy="2252663"/>
          </a:xfrm>
          <a:prstGeom prst="rect">
            <a:avLst/>
          </a:prstGeom>
        </p:spPr>
      </p:pic>
      <p:sp>
        <p:nvSpPr>
          <p:cNvPr id="14" name="Picture Placeholder 13">
            <a:extLst>
              <a:ext uri="{FF2B5EF4-FFF2-40B4-BE49-F238E27FC236}">
                <a16:creationId xmlns:a16="http://schemas.microsoft.com/office/drawing/2014/main" id="{F6B20AB1-D801-0838-2D9A-BD5E6C8C5C1A}"/>
              </a:ext>
              <a:ext uri="{C183D7F6-B498-43B3-948B-1728B52AA6E4}">
                <adec:decorative xmlns:adec="http://schemas.microsoft.com/office/drawing/2017/decorative" val="1"/>
              </a:ext>
            </a:extLst>
          </p:cNvPr>
          <p:cNvSpPr>
            <a:spLocks noGrp="1"/>
          </p:cNvSpPr>
          <p:nvPr>
            <p:ph type="pic" sz="quarter" idx="24"/>
          </p:nvPr>
        </p:nvSpPr>
        <p:spPr>
          <a:xfrm>
            <a:off x="4832049" y="5655399"/>
            <a:ext cx="2328862" cy="681038"/>
          </a:xfrm>
        </p:spPr>
      </p:sp>
      <p:sp>
        <p:nvSpPr>
          <p:cNvPr id="13" name="Text Placeholder 12">
            <a:extLst>
              <a:ext uri="{FF2B5EF4-FFF2-40B4-BE49-F238E27FC236}">
                <a16:creationId xmlns:a16="http://schemas.microsoft.com/office/drawing/2014/main" id="{FF481C5D-A6B0-FC4E-FD51-F72368773CD3}"/>
              </a:ext>
            </a:extLst>
          </p:cNvPr>
          <p:cNvSpPr>
            <a:spLocks noGrp="1"/>
          </p:cNvSpPr>
          <p:nvPr>
            <p:ph type="body" sz="quarter" idx="23"/>
          </p:nvPr>
        </p:nvSpPr>
        <p:spPr>
          <a:xfrm rot="21383919">
            <a:off x="1106074" y="5792943"/>
            <a:ext cx="2058987" cy="414338"/>
          </a:xfrm>
        </p:spPr>
        <p:txBody>
          <a:bodyPr/>
          <a:lstStyle/>
          <a:p>
            <a:r>
              <a:rPr lang="en-GB" dirty="0"/>
              <a:t>The Albert Dock</a:t>
            </a:r>
          </a:p>
        </p:txBody>
      </p:sp>
      <p:sp>
        <p:nvSpPr>
          <p:cNvPr id="15" name="Text Placeholder 14">
            <a:extLst>
              <a:ext uri="{FF2B5EF4-FFF2-40B4-BE49-F238E27FC236}">
                <a16:creationId xmlns:a16="http://schemas.microsoft.com/office/drawing/2014/main" id="{CA8C59EE-3C21-9437-B635-928AA2153942}"/>
              </a:ext>
            </a:extLst>
          </p:cNvPr>
          <p:cNvSpPr>
            <a:spLocks noGrp="1"/>
          </p:cNvSpPr>
          <p:nvPr>
            <p:ph type="body" sz="quarter" idx="25"/>
          </p:nvPr>
        </p:nvSpPr>
        <p:spPr>
          <a:xfrm rot="21383919">
            <a:off x="4966986" y="5788749"/>
            <a:ext cx="2058987" cy="414338"/>
          </a:xfrm>
        </p:spPr>
        <p:txBody>
          <a:bodyPr/>
          <a:lstStyle/>
          <a:p>
            <a:r>
              <a:rPr lang="en-GB"/>
              <a:t>Port of Liverpool Building</a:t>
            </a:r>
          </a:p>
        </p:txBody>
      </p:sp>
      <p:sp>
        <p:nvSpPr>
          <p:cNvPr id="16" name="Picture Placeholder 15">
            <a:extLst>
              <a:ext uri="{FF2B5EF4-FFF2-40B4-BE49-F238E27FC236}">
                <a16:creationId xmlns:a16="http://schemas.microsoft.com/office/drawing/2014/main" id="{0B7F62D8-2654-79C5-4B69-BFCD0E377BDD}"/>
              </a:ext>
              <a:ext uri="{C183D7F6-B498-43B3-948B-1728B52AA6E4}">
                <adec:decorative xmlns:adec="http://schemas.microsoft.com/office/drawing/2017/decorative" val="1"/>
              </a:ext>
            </a:extLst>
          </p:cNvPr>
          <p:cNvSpPr>
            <a:spLocks noGrp="1"/>
          </p:cNvSpPr>
          <p:nvPr>
            <p:ph type="pic" sz="quarter" idx="26"/>
          </p:nvPr>
        </p:nvSpPr>
        <p:spPr>
          <a:xfrm>
            <a:off x="8726037" y="5688277"/>
            <a:ext cx="2328862" cy="681038"/>
          </a:xfrm>
        </p:spPr>
      </p:sp>
      <p:sp>
        <p:nvSpPr>
          <p:cNvPr id="17" name="Text Placeholder 16">
            <a:extLst>
              <a:ext uri="{FF2B5EF4-FFF2-40B4-BE49-F238E27FC236}">
                <a16:creationId xmlns:a16="http://schemas.microsoft.com/office/drawing/2014/main" id="{14B151CE-615E-831D-FE02-C79809E5E748}"/>
              </a:ext>
            </a:extLst>
          </p:cNvPr>
          <p:cNvSpPr>
            <a:spLocks noGrp="1"/>
          </p:cNvSpPr>
          <p:nvPr>
            <p:ph type="body" sz="quarter" idx="27"/>
          </p:nvPr>
        </p:nvSpPr>
        <p:spPr>
          <a:xfrm rot="21383919">
            <a:off x="8860974" y="5823222"/>
            <a:ext cx="2058987" cy="414338"/>
          </a:xfrm>
        </p:spPr>
        <p:txBody>
          <a:bodyPr/>
          <a:lstStyle/>
          <a:p>
            <a:r>
              <a:rPr lang="en-GB"/>
              <a:t>Church of Our Lady and St Nicholas</a:t>
            </a:r>
          </a:p>
        </p:txBody>
      </p:sp>
      <p:grpSp>
        <p:nvGrpSpPr>
          <p:cNvPr id="34" name="Think-Char">
            <a:extLst>
              <a:ext uri="{FF2B5EF4-FFF2-40B4-BE49-F238E27FC236}">
                <a16:creationId xmlns:a16="http://schemas.microsoft.com/office/drawing/2014/main" id="{CBF77529-4185-1673-8829-DE3127D8531B}"/>
              </a:ext>
              <a:ext uri="{C183D7F6-B498-43B3-948B-1728B52AA6E4}">
                <adec:decorative xmlns:adec="http://schemas.microsoft.com/office/drawing/2017/decorative" val="1"/>
              </a:ext>
            </a:extLst>
          </p:cNvPr>
          <p:cNvGrpSpPr/>
          <p:nvPr/>
        </p:nvGrpSpPr>
        <p:grpSpPr>
          <a:xfrm>
            <a:off x="522801" y="1210164"/>
            <a:ext cx="1428428" cy="1495230"/>
            <a:chOff x="215745" y="890004"/>
            <a:chExt cx="2994828" cy="2665380"/>
          </a:xfrm>
        </p:grpSpPr>
        <p:sp>
          <p:nvSpPr>
            <p:cNvPr id="35" name="Deco-Washi">
              <a:extLst>
                <a:ext uri="{FF2B5EF4-FFF2-40B4-BE49-F238E27FC236}">
                  <a16:creationId xmlns:a16="http://schemas.microsoft.com/office/drawing/2014/main" id="{2EF0D5E7-95E9-15C1-14CF-C043900D8179}"/>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6">
                <a:extLs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36" name="Text Placeholder" descr="Think">
              <a:extLst>
                <a:ext uri="{FF2B5EF4-FFF2-40B4-BE49-F238E27FC236}">
                  <a16:creationId xmlns:a16="http://schemas.microsoft.com/office/drawing/2014/main" id="{BE82A7FC-F157-800F-7DB1-1FBAC4C14008}"/>
                </a:ext>
              </a:extLst>
            </p:cNvPr>
            <p:cNvSpPr txBox="1">
              <a:spLocks/>
            </p:cNvSpPr>
            <p:nvPr/>
          </p:nvSpPr>
          <p:spPr>
            <a:xfrm rot="21383919">
              <a:off x="434029" y="1022363"/>
              <a:ext cx="2776544" cy="472463"/>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Think</a:t>
              </a:r>
            </a:p>
          </p:txBody>
        </p:sp>
        <p:pic>
          <p:nvPicPr>
            <p:cNvPr id="37" name="Think-icon" descr="Think character icon">
              <a:extLst>
                <a:ext uri="{FF2B5EF4-FFF2-40B4-BE49-F238E27FC236}">
                  <a16:creationId xmlns:a16="http://schemas.microsoft.com/office/drawing/2014/main" id="{8539B023-8E74-809A-BD34-0F374487F65A}"/>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215745" y="1155274"/>
              <a:ext cx="2116867" cy="2400110"/>
            </a:xfrm>
            <a:prstGeom prst="rect">
              <a:avLst/>
            </a:prstGeom>
          </p:spPr>
        </p:pic>
      </p:grpSp>
      <p:pic>
        <p:nvPicPr>
          <p:cNvPr id="38" name="Graphic 37">
            <a:extLst>
              <a:ext uri="{FF2B5EF4-FFF2-40B4-BE49-F238E27FC236}">
                <a16:creationId xmlns:a16="http://schemas.microsoft.com/office/drawing/2014/main" id="{9DF750CA-D19D-CA70-AAB2-C25B6E35700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251035">
            <a:off x="2503014" y="2667908"/>
            <a:ext cx="561773" cy="561773"/>
          </a:xfrm>
          <a:prstGeom prst="rect">
            <a:avLst/>
          </a:prstGeom>
        </p:spPr>
      </p:pic>
      <p:pic>
        <p:nvPicPr>
          <p:cNvPr id="39" name="Graphic 38">
            <a:extLst>
              <a:ext uri="{FF2B5EF4-FFF2-40B4-BE49-F238E27FC236}">
                <a16:creationId xmlns:a16="http://schemas.microsoft.com/office/drawing/2014/main" id="{C6CCB3C7-972D-8C7A-33BC-EC38AD80E657}"/>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071814">
            <a:off x="3194859" y="2425946"/>
            <a:ext cx="561773" cy="561773"/>
          </a:xfrm>
          <a:prstGeom prst="rect">
            <a:avLst/>
          </a:prstGeom>
        </p:spPr>
      </p:pic>
      <p:pic>
        <p:nvPicPr>
          <p:cNvPr id="40" name="Graphic 39">
            <a:extLst>
              <a:ext uri="{FF2B5EF4-FFF2-40B4-BE49-F238E27FC236}">
                <a16:creationId xmlns:a16="http://schemas.microsoft.com/office/drawing/2014/main" id="{D85104C3-867F-3064-45B0-EC732DD2FF7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81200">
            <a:off x="3998946" y="2321487"/>
            <a:ext cx="561773" cy="561773"/>
          </a:xfrm>
          <a:prstGeom prst="rect">
            <a:avLst/>
          </a:prstGeom>
        </p:spPr>
      </p:pic>
      <p:pic>
        <p:nvPicPr>
          <p:cNvPr id="41" name="Graphic 40">
            <a:extLst>
              <a:ext uri="{FF2B5EF4-FFF2-40B4-BE49-F238E27FC236}">
                <a16:creationId xmlns:a16="http://schemas.microsoft.com/office/drawing/2014/main" id="{3B4C2356-221B-606D-4F64-ACB5B56EE46D}"/>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794534">
            <a:off x="4679696" y="2709913"/>
            <a:ext cx="561773" cy="561773"/>
          </a:xfrm>
          <a:prstGeom prst="rect">
            <a:avLst/>
          </a:prstGeom>
        </p:spPr>
      </p:pic>
      <p:pic>
        <p:nvPicPr>
          <p:cNvPr id="42" name="Graphic 41">
            <a:extLst>
              <a:ext uri="{FF2B5EF4-FFF2-40B4-BE49-F238E27FC236}">
                <a16:creationId xmlns:a16="http://schemas.microsoft.com/office/drawing/2014/main" id="{2AB88DB0-C7B3-9827-5D14-B15FA2734632}"/>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251035">
            <a:off x="6502548" y="2588592"/>
            <a:ext cx="561773" cy="561773"/>
          </a:xfrm>
          <a:prstGeom prst="rect">
            <a:avLst/>
          </a:prstGeom>
        </p:spPr>
      </p:pic>
      <p:pic>
        <p:nvPicPr>
          <p:cNvPr id="43" name="Graphic 42">
            <a:extLst>
              <a:ext uri="{FF2B5EF4-FFF2-40B4-BE49-F238E27FC236}">
                <a16:creationId xmlns:a16="http://schemas.microsoft.com/office/drawing/2014/main" id="{ED53DCF0-B881-4247-2B6F-129FB8E0D1E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071814">
            <a:off x="7194393" y="2346630"/>
            <a:ext cx="561773" cy="561773"/>
          </a:xfrm>
          <a:prstGeom prst="rect">
            <a:avLst/>
          </a:prstGeom>
        </p:spPr>
      </p:pic>
      <p:pic>
        <p:nvPicPr>
          <p:cNvPr id="44" name="Graphic 43">
            <a:extLst>
              <a:ext uri="{FF2B5EF4-FFF2-40B4-BE49-F238E27FC236}">
                <a16:creationId xmlns:a16="http://schemas.microsoft.com/office/drawing/2014/main" id="{AD6EC9B8-3F1F-0AA5-DA4A-15F3A2FCD3C0}"/>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81200">
            <a:off x="7998480" y="2242171"/>
            <a:ext cx="561773" cy="561773"/>
          </a:xfrm>
          <a:prstGeom prst="rect">
            <a:avLst/>
          </a:prstGeom>
        </p:spPr>
      </p:pic>
      <p:pic>
        <p:nvPicPr>
          <p:cNvPr id="45" name="Graphic 44">
            <a:extLst>
              <a:ext uri="{FF2B5EF4-FFF2-40B4-BE49-F238E27FC236}">
                <a16:creationId xmlns:a16="http://schemas.microsoft.com/office/drawing/2014/main" id="{AF532108-4148-4694-2DE4-D2785726413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6794534">
            <a:off x="8679230" y="2630597"/>
            <a:ext cx="561773" cy="561773"/>
          </a:xfrm>
          <a:prstGeom prst="rect">
            <a:avLst/>
          </a:prstGeom>
        </p:spPr>
      </p:pic>
      <p:pic>
        <p:nvPicPr>
          <p:cNvPr id="46" name="Graphic 45">
            <a:extLst>
              <a:ext uri="{FF2B5EF4-FFF2-40B4-BE49-F238E27FC236}">
                <a16:creationId xmlns:a16="http://schemas.microsoft.com/office/drawing/2014/main" id="{08A9F213-5A52-1F99-5532-E3714EA381F5}"/>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3809155">
            <a:off x="10892563" y="2622795"/>
            <a:ext cx="561773" cy="561773"/>
          </a:xfrm>
          <a:prstGeom prst="rect">
            <a:avLst/>
          </a:prstGeom>
        </p:spPr>
      </p:pic>
    </p:spTree>
    <p:extLst>
      <p:ext uri="{BB962C8B-B14F-4D97-AF65-F5344CB8AC3E}">
        <p14:creationId xmlns:p14="http://schemas.microsoft.com/office/powerpoint/2010/main" val="229213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additive="base">
                                        <p:cTn id="1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5" grpId="0" build="p"/>
      <p:bldP spid="1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1BEFF800-A901-C7F8-3B6C-5FEA0E2BDF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79809" y="126365"/>
            <a:ext cx="3533137" cy="3299985"/>
          </a:xfrm>
          <a:prstGeom prst="rect">
            <a:avLst/>
          </a:prstGeom>
        </p:spPr>
      </p:pic>
      <p:sp>
        <p:nvSpPr>
          <p:cNvPr id="4" name="Picture Placeholder 3">
            <a:extLst>
              <a:ext uri="{FF2B5EF4-FFF2-40B4-BE49-F238E27FC236}">
                <a16:creationId xmlns:a16="http://schemas.microsoft.com/office/drawing/2014/main" id="{2B338072-C4B2-15A9-05CF-AD4D5975920C}"/>
              </a:ext>
              <a:ext uri="{C183D7F6-B498-43B3-948B-1728B52AA6E4}">
                <adec:decorative xmlns:adec="http://schemas.microsoft.com/office/drawing/2017/decorative" val="1"/>
              </a:ext>
            </a:extLst>
          </p:cNvPr>
          <p:cNvSpPr>
            <a:spLocks noGrp="1"/>
          </p:cNvSpPr>
          <p:nvPr>
            <p:ph type="pic" sz="quarter" idx="11"/>
          </p:nvPr>
        </p:nvSpPr>
        <p:spPr>
          <a:xfrm>
            <a:off x="294915" y="123750"/>
            <a:ext cx="3449269" cy="3116363"/>
          </a:xfrm>
        </p:spPr>
      </p:sp>
      <p:sp>
        <p:nvSpPr>
          <p:cNvPr id="5" name="Title 4">
            <a:extLst>
              <a:ext uri="{FF2B5EF4-FFF2-40B4-BE49-F238E27FC236}">
                <a16:creationId xmlns:a16="http://schemas.microsoft.com/office/drawing/2014/main" id="{A118F95F-6D04-CDA7-32F2-93AE3D5722DA}"/>
              </a:ext>
            </a:extLst>
          </p:cNvPr>
          <p:cNvSpPr>
            <a:spLocks noGrp="1"/>
          </p:cNvSpPr>
          <p:nvPr>
            <p:ph type="title"/>
          </p:nvPr>
        </p:nvSpPr>
        <p:spPr>
          <a:xfrm>
            <a:off x="374183" y="-856579"/>
            <a:ext cx="10996613" cy="710288"/>
          </a:xfrm>
        </p:spPr>
        <p:txBody>
          <a:bodyPr>
            <a:normAutofit fontScale="90000"/>
          </a:bodyPr>
          <a:lstStyle/>
          <a:p>
            <a:r>
              <a:rPr lang="en-GB" dirty="0"/>
              <a:t>What can you remember about the “We Need To Walk About Empire” history trail? (2)</a:t>
            </a:r>
          </a:p>
        </p:txBody>
      </p:sp>
      <p:pic>
        <p:nvPicPr>
          <p:cNvPr id="22" name="Picture Placeholder 21" descr="A large building with columns and a domed roofed clock tower">
            <a:extLst>
              <a:ext uri="{FF2B5EF4-FFF2-40B4-BE49-F238E27FC236}">
                <a16:creationId xmlns:a16="http://schemas.microsoft.com/office/drawing/2014/main" id="{4903FCFD-59F5-7A48-6B99-2350DF130C83}"/>
              </a:ext>
            </a:extLst>
          </p:cNvPr>
          <p:cNvPicPr>
            <a:picLocks noGrp="1" noChangeAspect="1"/>
          </p:cNvPicPr>
          <p:nvPr>
            <p:ph type="pic" sz="quarter" idx="12"/>
          </p:nvPr>
        </p:nvPicPr>
        <p:blipFill>
          <a:blip r:embed="rId4"/>
          <a:srcRect t="5255" b="5255"/>
          <a:stretch>
            <a:fillRect/>
          </a:stretch>
        </p:blipFill>
        <p:spPr>
          <a:xfrm>
            <a:off x="684540" y="364581"/>
            <a:ext cx="2859088" cy="2252663"/>
          </a:xfrm>
          <a:prstGeom prst="rect">
            <a:avLst/>
          </a:prstGeom>
        </p:spPr>
      </p:pic>
      <p:pic>
        <p:nvPicPr>
          <p:cNvPr id="8" name="Content Placeholder 3" descr="Huge, 10 storey, white stone bank building">
            <a:extLst>
              <a:ext uri="{FF2B5EF4-FFF2-40B4-BE49-F238E27FC236}">
                <a16:creationId xmlns:a16="http://schemas.microsoft.com/office/drawing/2014/main" id="{75D8AB2C-490D-71BA-E7D1-DCE19BF7223C}"/>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366210" y="405278"/>
            <a:ext cx="2060409" cy="2338798"/>
          </a:xfrm>
          <a:prstGeom prst="rect">
            <a:avLst/>
          </a:prstGeom>
        </p:spPr>
      </p:pic>
      <p:sp>
        <p:nvSpPr>
          <p:cNvPr id="40" name="TextBox 39">
            <a:extLst>
              <a:ext uri="{FF2B5EF4-FFF2-40B4-BE49-F238E27FC236}">
                <a16:creationId xmlns:a16="http://schemas.microsoft.com/office/drawing/2014/main" id="{6890ECF9-0505-54E7-8059-BEF714B2C44E}"/>
              </a:ext>
            </a:extLst>
          </p:cNvPr>
          <p:cNvSpPr txBox="1"/>
          <p:nvPr/>
        </p:nvSpPr>
        <p:spPr>
          <a:xfrm>
            <a:off x="1073462" y="4202859"/>
            <a:ext cx="2328862" cy="1631216"/>
          </a:xfrm>
          <a:prstGeom prst="rect">
            <a:avLst/>
          </a:prstGeom>
          <a:noFill/>
        </p:spPr>
        <p:txBody>
          <a:bodyPr wrap="square">
            <a:spAutoFit/>
          </a:bodyPr>
          <a:lstStyle/>
          <a:p>
            <a:pPr algn="ctr"/>
            <a:r>
              <a:rPr lang="en-GB" sz="2000" dirty="0"/>
              <a:t>Can you remember the names of the buildings and sites we visited?</a:t>
            </a:r>
          </a:p>
        </p:txBody>
      </p:sp>
      <p:pic>
        <p:nvPicPr>
          <p:cNvPr id="24" name="Picture 23" descr="A statue of a person holding a staff. Below the main person are a number of other people dressed in soldier's uniform and a female dressed as a nurse">
            <a:extLst>
              <a:ext uri="{FF2B5EF4-FFF2-40B4-BE49-F238E27FC236}">
                <a16:creationId xmlns:a16="http://schemas.microsoft.com/office/drawing/2014/main" id="{A8AF6076-D34A-83AB-BBA6-792F10FF361D}"/>
              </a:ext>
            </a:extLst>
          </p:cNvPr>
          <p:cNvPicPr>
            <a:picLocks noChangeAspect="1"/>
          </p:cNvPicPr>
          <p:nvPr/>
        </p:nvPicPr>
        <p:blipFill>
          <a:blip r:embed="rId6"/>
          <a:stretch>
            <a:fillRect/>
          </a:stretch>
        </p:blipFill>
        <p:spPr>
          <a:xfrm>
            <a:off x="3876385" y="3707931"/>
            <a:ext cx="1708257" cy="2279716"/>
          </a:xfrm>
          <a:prstGeom prst="rect">
            <a:avLst/>
          </a:prstGeom>
        </p:spPr>
      </p:pic>
      <p:pic>
        <p:nvPicPr>
          <p:cNvPr id="25" name="Picture 24" descr="A statue of a person and person&#10;&#10;">
            <a:extLst>
              <a:ext uri="{FF2B5EF4-FFF2-40B4-BE49-F238E27FC236}">
                <a16:creationId xmlns:a16="http://schemas.microsoft.com/office/drawing/2014/main" id="{79889BEE-19C9-FE39-6838-3A068D59B2AB}"/>
              </a:ext>
            </a:extLst>
          </p:cNvPr>
          <p:cNvPicPr>
            <a:picLocks noChangeAspect="1"/>
          </p:cNvPicPr>
          <p:nvPr/>
        </p:nvPicPr>
        <p:blipFill>
          <a:blip r:embed="rId7"/>
          <a:stretch>
            <a:fillRect/>
          </a:stretch>
        </p:blipFill>
        <p:spPr>
          <a:xfrm>
            <a:off x="8788879" y="3666845"/>
            <a:ext cx="1833507" cy="2501421"/>
          </a:xfrm>
          <a:prstGeom prst="rect">
            <a:avLst/>
          </a:prstGeom>
        </p:spPr>
      </p:pic>
      <p:sp>
        <p:nvSpPr>
          <p:cNvPr id="2" name="Picture Placeholder 1">
            <a:extLst>
              <a:ext uri="{FF2B5EF4-FFF2-40B4-BE49-F238E27FC236}">
                <a16:creationId xmlns:a16="http://schemas.microsoft.com/office/drawing/2014/main" id="{825D40BB-9022-3191-142C-C1E81A8E9F15}"/>
              </a:ext>
              <a:ext uri="{C183D7F6-B498-43B3-948B-1728B52AA6E4}">
                <adec:decorative xmlns:adec="http://schemas.microsoft.com/office/drawing/2017/decorative" val="1"/>
              </a:ext>
            </a:extLst>
          </p:cNvPr>
          <p:cNvSpPr>
            <a:spLocks noGrp="1"/>
          </p:cNvSpPr>
          <p:nvPr>
            <p:ph type="pic" sz="quarter" idx="15"/>
          </p:nvPr>
        </p:nvSpPr>
        <p:spPr>
          <a:xfrm>
            <a:off x="8470854" y="3429001"/>
            <a:ext cx="2469558" cy="2945442"/>
          </a:xfrm>
        </p:spPr>
      </p:sp>
      <p:sp>
        <p:nvSpPr>
          <p:cNvPr id="3" name="Picture Placeholder 2">
            <a:extLst>
              <a:ext uri="{FF2B5EF4-FFF2-40B4-BE49-F238E27FC236}">
                <a16:creationId xmlns:a16="http://schemas.microsoft.com/office/drawing/2014/main" id="{955D11FF-6662-0475-C912-6BFDAF0CEEC0}"/>
              </a:ext>
              <a:ext uri="{C183D7F6-B498-43B3-948B-1728B52AA6E4}">
                <adec:decorative xmlns:adec="http://schemas.microsoft.com/office/drawing/2017/decorative" val="1"/>
              </a:ext>
            </a:extLst>
          </p:cNvPr>
          <p:cNvSpPr>
            <a:spLocks noGrp="1"/>
          </p:cNvSpPr>
          <p:nvPr>
            <p:ph type="pic" sz="quarter" idx="13"/>
          </p:nvPr>
        </p:nvSpPr>
        <p:spPr>
          <a:xfrm>
            <a:off x="3466257" y="3408506"/>
            <a:ext cx="2469558" cy="3049666"/>
          </a:xfrm>
        </p:spPr>
      </p:sp>
      <p:sp>
        <p:nvSpPr>
          <p:cNvPr id="14" name="Picture Placeholder 13">
            <a:extLst>
              <a:ext uri="{FF2B5EF4-FFF2-40B4-BE49-F238E27FC236}">
                <a16:creationId xmlns:a16="http://schemas.microsoft.com/office/drawing/2014/main" id="{F6B20AB1-D801-0838-2D9A-BD5E6C8C5C1A}"/>
              </a:ext>
              <a:ext uri="{C183D7F6-B498-43B3-948B-1728B52AA6E4}">
                <adec:decorative xmlns:adec="http://schemas.microsoft.com/office/drawing/2017/decorative" val="1"/>
              </a:ext>
            </a:extLst>
          </p:cNvPr>
          <p:cNvSpPr>
            <a:spLocks noGrp="1"/>
          </p:cNvSpPr>
          <p:nvPr>
            <p:ph type="pic" sz="quarter" idx="24"/>
          </p:nvPr>
        </p:nvSpPr>
        <p:spPr>
          <a:xfrm>
            <a:off x="3572555" y="6022263"/>
            <a:ext cx="2328862" cy="861816"/>
          </a:xfrm>
        </p:spPr>
      </p:sp>
      <p:sp>
        <p:nvSpPr>
          <p:cNvPr id="16" name="Picture Placeholder 15">
            <a:extLst>
              <a:ext uri="{FF2B5EF4-FFF2-40B4-BE49-F238E27FC236}">
                <a16:creationId xmlns:a16="http://schemas.microsoft.com/office/drawing/2014/main" id="{0B7F62D8-2654-79C5-4B69-BFCD0E377BDD}"/>
              </a:ext>
              <a:ext uri="{C183D7F6-B498-43B3-948B-1728B52AA6E4}">
                <adec:decorative xmlns:adec="http://schemas.microsoft.com/office/drawing/2017/decorative" val="1"/>
              </a:ext>
            </a:extLst>
          </p:cNvPr>
          <p:cNvSpPr>
            <a:spLocks noGrp="1"/>
          </p:cNvSpPr>
          <p:nvPr>
            <p:ph type="pic" sz="quarter" idx="26"/>
          </p:nvPr>
        </p:nvSpPr>
        <p:spPr>
          <a:xfrm>
            <a:off x="8482233" y="6176962"/>
            <a:ext cx="2328862" cy="681038"/>
          </a:xfrm>
        </p:spPr>
      </p:sp>
      <p:grpSp>
        <p:nvGrpSpPr>
          <p:cNvPr id="41" name="Think-Char">
            <a:extLst>
              <a:ext uri="{FF2B5EF4-FFF2-40B4-BE49-F238E27FC236}">
                <a16:creationId xmlns:a16="http://schemas.microsoft.com/office/drawing/2014/main" id="{F0394899-06C2-719D-0732-9D074001248A}"/>
              </a:ext>
              <a:ext uri="{C183D7F6-B498-43B3-948B-1728B52AA6E4}">
                <adec:decorative xmlns:adec="http://schemas.microsoft.com/office/drawing/2017/decorative" val="1"/>
              </a:ext>
            </a:extLst>
          </p:cNvPr>
          <p:cNvGrpSpPr/>
          <p:nvPr/>
        </p:nvGrpSpPr>
        <p:grpSpPr>
          <a:xfrm>
            <a:off x="111274" y="4169940"/>
            <a:ext cx="1449305" cy="1495230"/>
            <a:chOff x="215745" y="890004"/>
            <a:chExt cx="3038599" cy="2665380"/>
          </a:xfrm>
        </p:grpSpPr>
        <p:sp>
          <p:nvSpPr>
            <p:cNvPr id="42" name="Deco-Washi">
              <a:extLst>
                <a:ext uri="{FF2B5EF4-FFF2-40B4-BE49-F238E27FC236}">
                  <a16:creationId xmlns:a16="http://schemas.microsoft.com/office/drawing/2014/main" id="{68C6FAD8-5385-CD6B-18CE-E156053C2843}"/>
                </a:ext>
                <a:ext uri="{C183D7F6-B498-43B3-948B-1728B52AA6E4}">
                  <adec:decorative xmlns:adec="http://schemas.microsoft.com/office/drawing/2017/decorative" val="1"/>
                </a:ext>
              </a:extLst>
            </p:cNvPr>
            <p:cNvSpPr txBox="1">
              <a:spLocks/>
            </p:cNvSpPr>
            <p:nvPr/>
          </p:nvSpPr>
          <p:spPr>
            <a:xfrm>
              <a:off x="937592" y="890004"/>
              <a:ext cx="1769427" cy="681038"/>
            </a:xfrm>
            <a:prstGeom prst="rect">
              <a:avLst/>
            </a:prstGeom>
            <a:blipFill>
              <a:blip r:embed="rId8">
                <a:extLst>
                  <a:ext uri="{96DAC541-7B7A-43D3-8B79-37D633B846F1}">
                    <asvg:svgBlip xmlns:asvg="http://schemas.microsoft.com/office/drawing/2016/SVG/main" r:embed="rId9"/>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43" name="Text Placeholder" descr="Think">
              <a:extLst>
                <a:ext uri="{FF2B5EF4-FFF2-40B4-BE49-F238E27FC236}">
                  <a16:creationId xmlns:a16="http://schemas.microsoft.com/office/drawing/2014/main" id="{79C4C846-87BF-451F-DC17-5E62D0A9290D}"/>
                </a:ext>
              </a:extLst>
            </p:cNvPr>
            <p:cNvSpPr txBox="1">
              <a:spLocks/>
            </p:cNvSpPr>
            <p:nvPr/>
          </p:nvSpPr>
          <p:spPr>
            <a:xfrm rot="21383919">
              <a:off x="477800" y="1022363"/>
              <a:ext cx="2776544" cy="472463"/>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Think</a:t>
              </a:r>
            </a:p>
          </p:txBody>
        </p:sp>
        <p:pic>
          <p:nvPicPr>
            <p:cNvPr id="44" name="Think-icon" descr="Think character icon">
              <a:extLst>
                <a:ext uri="{FF2B5EF4-FFF2-40B4-BE49-F238E27FC236}">
                  <a16:creationId xmlns:a16="http://schemas.microsoft.com/office/drawing/2014/main" id="{B6FB7BF2-F524-E369-491E-0F58F9A29FC9}"/>
                </a:ext>
                <a:ext uri="{C183D7F6-B498-43B3-948B-1728B52AA6E4}">
                  <adec:decorative xmlns:adec="http://schemas.microsoft.com/office/drawing/2017/decorative" val="0"/>
                </a:ext>
              </a:extLst>
            </p:cNvPr>
            <p:cNvPicPr>
              <a:picLocks noChangeAspect="1"/>
            </p:cNvPicPr>
            <p:nvPr/>
          </p:nvPicPr>
          <p:blipFill>
            <a:blip r:embed="rId10"/>
            <a:stretch>
              <a:fillRect/>
            </a:stretch>
          </p:blipFill>
          <p:spPr>
            <a:xfrm>
              <a:off x="215745" y="1155274"/>
              <a:ext cx="2116867" cy="2400110"/>
            </a:xfrm>
            <a:prstGeom prst="rect">
              <a:avLst/>
            </a:prstGeom>
          </p:spPr>
        </p:pic>
      </p:grpSp>
      <p:pic>
        <p:nvPicPr>
          <p:cNvPr id="45" name="Graphic 44">
            <a:extLst>
              <a:ext uri="{FF2B5EF4-FFF2-40B4-BE49-F238E27FC236}">
                <a16:creationId xmlns:a16="http://schemas.microsoft.com/office/drawing/2014/main" id="{5CDF9666-287B-1E55-8D4E-8A43BD65EA3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3251035">
            <a:off x="11513" y="2488004"/>
            <a:ext cx="561773" cy="561773"/>
          </a:xfrm>
          <a:prstGeom prst="rect">
            <a:avLst/>
          </a:prstGeom>
        </p:spPr>
      </p:pic>
      <p:pic>
        <p:nvPicPr>
          <p:cNvPr id="46" name="Graphic 45">
            <a:extLst>
              <a:ext uri="{FF2B5EF4-FFF2-40B4-BE49-F238E27FC236}">
                <a16:creationId xmlns:a16="http://schemas.microsoft.com/office/drawing/2014/main" id="{5BB01AFD-83C3-CC43-2178-1EFEBB6A29C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6895128">
            <a:off x="1509158" y="3425765"/>
            <a:ext cx="561773" cy="561773"/>
          </a:xfrm>
          <a:prstGeom prst="rect">
            <a:avLst/>
          </a:prstGeom>
        </p:spPr>
      </p:pic>
      <p:pic>
        <p:nvPicPr>
          <p:cNvPr id="47" name="Graphic 46">
            <a:extLst>
              <a:ext uri="{FF2B5EF4-FFF2-40B4-BE49-F238E27FC236}">
                <a16:creationId xmlns:a16="http://schemas.microsoft.com/office/drawing/2014/main" id="{37353200-DC9F-78D9-F96D-1FB9B1B9500F}"/>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6082072">
            <a:off x="2179646" y="3662297"/>
            <a:ext cx="561773" cy="561773"/>
          </a:xfrm>
          <a:prstGeom prst="rect">
            <a:avLst/>
          </a:prstGeom>
        </p:spPr>
      </p:pic>
      <p:pic>
        <p:nvPicPr>
          <p:cNvPr id="48" name="Graphic 47">
            <a:extLst>
              <a:ext uri="{FF2B5EF4-FFF2-40B4-BE49-F238E27FC236}">
                <a16:creationId xmlns:a16="http://schemas.microsoft.com/office/drawing/2014/main" id="{FA629CEB-8454-6B26-818C-47D7EF1F95F2}"/>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913743">
            <a:off x="2884150" y="3624594"/>
            <a:ext cx="561773" cy="561773"/>
          </a:xfrm>
          <a:prstGeom prst="rect">
            <a:avLst/>
          </a:prstGeom>
        </p:spPr>
      </p:pic>
      <p:pic>
        <p:nvPicPr>
          <p:cNvPr id="49" name="Graphic 48">
            <a:extLst>
              <a:ext uri="{FF2B5EF4-FFF2-40B4-BE49-F238E27FC236}">
                <a16:creationId xmlns:a16="http://schemas.microsoft.com/office/drawing/2014/main" id="{284B9BCA-848B-3525-FB96-E3043E6BE4C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913743">
            <a:off x="4244564" y="2935089"/>
            <a:ext cx="561773" cy="561773"/>
          </a:xfrm>
          <a:prstGeom prst="rect">
            <a:avLst/>
          </a:prstGeom>
        </p:spPr>
      </p:pic>
      <p:pic>
        <p:nvPicPr>
          <p:cNvPr id="50" name="Graphic 49">
            <a:extLst>
              <a:ext uri="{FF2B5EF4-FFF2-40B4-BE49-F238E27FC236}">
                <a16:creationId xmlns:a16="http://schemas.microsoft.com/office/drawing/2014/main" id="{940D90D1-9090-9347-49F1-764A37CD2210}"/>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913743">
            <a:off x="4905554" y="2465884"/>
            <a:ext cx="561773" cy="561773"/>
          </a:xfrm>
          <a:prstGeom prst="rect">
            <a:avLst/>
          </a:prstGeom>
        </p:spPr>
      </p:pic>
      <p:pic>
        <p:nvPicPr>
          <p:cNvPr id="52" name="Graphic 51">
            <a:extLst>
              <a:ext uri="{FF2B5EF4-FFF2-40B4-BE49-F238E27FC236}">
                <a16:creationId xmlns:a16="http://schemas.microsoft.com/office/drawing/2014/main" id="{DDA15105-E818-436E-9378-96E0335AFAEA}"/>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3809155">
            <a:off x="5550184" y="2220343"/>
            <a:ext cx="561773" cy="561773"/>
          </a:xfrm>
          <a:prstGeom prst="rect">
            <a:avLst/>
          </a:prstGeom>
        </p:spPr>
      </p:pic>
      <p:pic>
        <p:nvPicPr>
          <p:cNvPr id="53" name="Graphic 52">
            <a:extLst>
              <a:ext uri="{FF2B5EF4-FFF2-40B4-BE49-F238E27FC236}">
                <a16:creationId xmlns:a16="http://schemas.microsoft.com/office/drawing/2014/main" id="{1DAEEAA2-F2E3-A6A8-5426-616F794BD5D7}"/>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6508064">
            <a:off x="9700637" y="2404943"/>
            <a:ext cx="561773" cy="561773"/>
          </a:xfrm>
          <a:prstGeom prst="rect">
            <a:avLst/>
          </a:prstGeom>
        </p:spPr>
      </p:pic>
      <p:pic>
        <p:nvPicPr>
          <p:cNvPr id="54" name="Graphic 53">
            <a:extLst>
              <a:ext uri="{FF2B5EF4-FFF2-40B4-BE49-F238E27FC236}">
                <a16:creationId xmlns:a16="http://schemas.microsoft.com/office/drawing/2014/main" id="{22270EB4-7745-CF3E-F6A0-70E75C49F05B}"/>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7995587">
            <a:off x="10262475" y="3079021"/>
            <a:ext cx="561773" cy="561773"/>
          </a:xfrm>
          <a:prstGeom prst="rect">
            <a:avLst/>
          </a:prstGeom>
        </p:spPr>
      </p:pic>
      <p:sp>
        <p:nvSpPr>
          <p:cNvPr id="12" name="Picture Placeholder 11">
            <a:extLst>
              <a:ext uri="{FF2B5EF4-FFF2-40B4-BE49-F238E27FC236}">
                <a16:creationId xmlns:a16="http://schemas.microsoft.com/office/drawing/2014/main" id="{605654FD-5916-B465-BC5C-BC047E4F133B}"/>
              </a:ext>
              <a:ext uri="{C183D7F6-B498-43B3-948B-1728B52AA6E4}">
                <adec:decorative xmlns:adec="http://schemas.microsoft.com/office/drawing/2017/decorative" val="1"/>
              </a:ext>
            </a:extLst>
          </p:cNvPr>
          <p:cNvSpPr>
            <a:spLocks noGrp="1"/>
          </p:cNvSpPr>
          <p:nvPr>
            <p:ph type="pic" sz="quarter" idx="22"/>
          </p:nvPr>
        </p:nvSpPr>
        <p:spPr>
          <a:xfrm>
            <a:off x="1006955" y="2693063"/>
            <a:ext cx="2328862" cy="681038"/>
          </a:xfrm>
        </p:spPr>
      </p:sp>
      <p:sp>
        <p:nvSpPr>
          <p:cNvPr id="13" name="Text Placeholder 12">
            <a:extLst>
              <a:ext uri="{FF2B5EF4-FFF2-40B4-BE49-F238E27FC236}">
                <a16:creationId xmlns:a16="http://schemas.microsoft.com/office/drawing/2014/main" id="{FF481C5D-A6B0-FC4E-FD51-F72368773CD3}"/>
              </a:ext>
            </a:extLst>
          </p:cNvPr>
          <p:cNvSpPr>
            <a:spLocks noGrp="1"/>
          </p:cNvSpPr>
          <p:nvPr>
            <p:ph type="body" sz="quarter" idx="23"/>
          </p:nvPr>
        </p:nvSpPr>
        <p:spPr>
          <a:xfrm rot="21383919">
            <a:off x="1084590" y="2790061"/>
            <a:ext cx="2058987" cy="414338"/>
          </a:xfrm>
        </p:spPr>
        <p:txBody>
          <a:bodyPr/>
          <a:lstStyle/>
          <a:p>
            <a:r>
              <a:rPr lang="en-GB" dirty="0"/>
              <a:t>Liverpool Town Hall</a:t>
            </a:r>
          </a:p>
        </p:txBody>
      </p:sp>
      <p:sp>
        <p:nvSpPr>
          <p:cNvPr id="7" name="Rectangle 6">
            <a:extLst>
              <a:ext uri="{FF2B5EF4-FFF2-40B4-BE49-F238E27FC236}">
                <a16:creationId xmlns:a16="http://schemas.microsoft.com/office/drawing/2014/main" id="{564350F9-7DAF-CD7A-E129-37BF1E27C424}"/>
              </a:ext>
              <a:ext uri="{C183D7F6-B498-43B3-948B-1728B52AA6E4}">
                <adec:decorative xmlns:adec="http://schemas.microsoft.com/office/drawing/2017/decorative" val="1"/>
              </a:ext>
            </a:extLst>
          </p:cNvPr>
          <p:cNvSpPr/>
          <p:nvPr/>
        </p:nvSpPr>
        <p:spPr>
          <a:xfrm>
            <a:off x="7001770" y="2962857"/>
            <a:ext cx="789291" cy="370710"/>
          </a:xfrm>
          <a:prstGeom prst="rect">
            <a:avLst/>
          </a:prstGeom>
          <a:solidFill>
            <a:srgbClr val="F5C9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 Placeholder 12">
            <a:extLst>
              <a:ext uri="{FF2B5EF4-FFF2-40B4-BE49-F238E27FC236}">
                <a16:creationId xmlns:a16="http://schemas.microsoft.com/office/drawing/2014/main" id="{398DB60E-AC5F-BF59-F770-FFE1A892D5E6}"/>
              </a:ext>
            </a:extLst>
          </p:cNvPr>
          <p:cNvSpPr txBox="1">
            <a:spLocks/>
          </p:cNvSpPr>
          <p:nvPr/>
        </p:nvSpPr>
        <p:spPr>
          <a:xfrm rot="21383919">
            <a:off x="6360760" y="2897088"/>
            <a:ext cx="200858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Water Street and the Martins Bank</a:t>
            </a:r>
          </a:p>
        </p:txBody>
      </p:sp>
      <p:pic>
        <p:nvPicPr>
          <p:cNvPr id="51" name="Graphic 50">
            <a:extLst>
              <a:ext uri="{FF2B5EF4-FFF2-40B4-BE49-F238E27FC236}">
                <a16:creationId xmlns:a16="http://schemas.microsoft.com/office/drawing/2014/main" id="{AF232776-382B-9F89-C37A-558FDE407F99}"/>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6152150">
            <a:off x="8912561" y="2022490"/>
            <a:ext cx="561773" cy="561773"/>
          </a:xfrm>
          <a:prstGeom prst="rect">
            <a:avLst/>
          </a:prstGeom>
        </p:spPr>
      </p:pic>
      <p:sp>
        <p:nvSpPr>
          <p:cNvPr id="15" name="Text Placeholder 14">
            <a:extLst>
              <a:ext uri="{FF2B5EF4-FFF2-40B4-BE49-F238E27FC236}">
                <a16:creationId xmlns:a16="http://schemas.microsoft.com/office/drawing/2014/main" id="{CA8C59EE-3C21-9437-B635-928AA2153942}"/>
              </a:ext>
            </a:extLst>
          </p:cNvPr>
          <p:cNvSpPr>
            <a:spLocks noGrp="1"/>
          </p:cNvSpPr>
          <p:nvPr>
            <p:ph type="body" sz="quarter" idx="25"/>
          </p:nvPr>
        </p:nvSpPr>
        <p:spPr>
          <a:xfrm rot="21383919">
            <a:off x="3571252" y="6235263"/>
            <a:ext cx="2247516" cy="462346"/>
          </a:xfrm>
        </p:spPr>
        <p:txBody>
          <a:bodyPr/>
          <a:lstStyle/>
          <a:p>
            <a:r>
              <a:rPr lang="en-US" dirty="0">
                <a:latin typeface="Arial"/>
                <a:cs typeface="Arial"/>
              </a:rPr>
              <a:t>Exchange Flags Square and World War One Memorial</a:t>
            </a:r>
            <a:endParaRPr lang="en-GB" dirty="0"/>
          </a:p>
        </p:txBody>
      </p:sp>
      <p:sp>
        <p:nvSpPr>
          <p:cNvPr id="17" name="Text Placeholder 16">
            <a:extLst>
              <a:ext uri="{FF2B5EF4-FFF2-40B4-BE49-F238E27FC236}">
                <a16:creationId xmlns:a16="http://schemas.microsoft.com/office/drawing/2014/main" id="{14B151CE-615E-831D-FE02-C79809E5E748}"/>
              </a:ext>
            </a:extLst>
          </p:cNvPr>
          <p:cNvSpPr>
            <a:spLocks noGrp="1"/>
          </p:cNvSpPr>
          <p:nvPr>
            <p:ph type="body" sz="quarter" idx="27"/>
          </p:nvPr>
        </p:nvSpPr>
        <p:spPr>
          <a:xfrm rot="21383919">
            <a:off x="8676138" y="6246002"/>
            <a:ext cx="2058987" cy="414338"/>
          </a:xfrm>
        </p:spPr>
        <p:txBody>
          <a:bodyPr lIns="91440" tIns="45720" rIns="91440" bIns="45720" anchor="ctr" anchorCtr="0"/>
          <a:lstStyle/>
          <a:p>
            <a:r>
              <a:rPr lang="en-GB" dirty="0"/>
              <a:t>Alfred Lewis Jones Memorial </a:t>
            </a:r>
          </a:p>
        </p:txBody>
      </p:sp>
    </p:spTree>
    <p:extLst>
      <p:ext uri="{BB962C8B-B14F-4D97-AF65-F5344CB8AC3E}">
        <p14:creationId xmlns:p14="http://schemas.microsoft.com/office/powerpoint/2010/main" val="349900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 calcmode="lin" valueType="num">
                                      <p:cBhvr additive="base">
                                        <p:cTn id="1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additive="base">
                                        <p:cTn id="19" dur="500" fill="hold"/>
                                        <p:tgtEl>
                                          <p:spTgt spid="38"/>
                                        </p:tgtEl>
                                        <p:attrNameLst>
                                          <p:attrName>ppt_x</p:attrName>
                                        </p:attrNameLst>
                                      </p:cBhvr>
                                      <p:tavLst>
                                        <p:tav tm="0">
                                          <p:val>
                                            <p:strVal val="#ppt_x"/>
                                          </p:val>
                                        </p:tav>
                                        <p:tav tm="100000">
                                          <p:val>
                                            <p:strVal val="#ppt_x"/>
                                          </p:val>
                                        </p:tav>
                                      </p:tavLst>
                                    </p:anim>
                                    <p:anim calcmode="lin" valueType="num">
                                      <p:cBhvr additive="base">
                                        <p:cTn id="2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 calcmode="lin" valueType="num">
                                      <p:cBhvr additive="base">
                                        <p:cTn id="2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38" grpId="0"/>
      <p:bldP spid="15" grpId="0" build="p"/>
      <p:bldP spid="1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CC9B1-784D-523D-6F5F-62CB71BF05D4}"/>
              </a:ext>
            </a:extLst>
          </p:cNvPr>
          <p:cNvSpPr>
            <a:spLocks noGrp="1"/>
          </p:cNvSpPr>
          <p:nvPr>
            <p:ph type="title"/>
          </p:nvPr>
        </p:nvSpPr>
        <p:spPr>
          <a:xfrm>
            <a:off x="357188" y="365126"/>
            <a:ext cx="6344666" cy="710288"/>
          </a:xfrm>
        </p:spPr>
        <p:txBody>
          <a:bodyPr>
            <a:normAutofit fontScale="90000"/>
          </a:bodyPr>
          <a:lstStyle/>
          <a:p>
            <a:r>
              <a:rPr lang="en-GB" dirty="0"/>
              <a:t>What can you remember about the ‘We Need To Walk About Empire’ history trail? </a:t>
            </a:r>
            <a:r>
              <a:rPr lang="en-GB" dirty="0">
                <a:solidFill>
                  <a:schemeClr val="bg1"/>
                </a:solidFill>
              </a:rPr>
              <a:t>(3)</a:t>
            </a:r>
          </a:p>
        </p:txBody>
      </p:sp>
      <p:sp>
        <p:nvSpPr>
          <p:cNvPr id="2" name="Content Placeholder 1">
            <a:extLst>
              <a:ext uri="{FF2B5EF4-FFF2-40B4-BE49-F238E27FC236}">
                <a16:creationId xmlns:a16="http://schemas.microsoft.com/office/drawing/2014/main" id="{06C3133E-ED25-C5C2-3425-5E7287559FB3}"/>
              </a:ext>
            </a:extLst>
          </p:cNvPr>
          <p:cNvSpPr>
            <a:spLocks noGrp="1"/>
          </p:cNvSpPr>
          <p:nvPr>
            <p:ph idx="1"/>
          </p:nvPr>
        </p:nvSpPr>
        <p:spPr>
          <a:xfrm>
            <a:off x="2235231" y="2455505"/>
            <a:ext cx="4466622" cy="1995662"/>
          </a:xfrm>
        </p:spPr>
        <p:txBody>
          <a:bodyPr/>
          <a:lstStyle/>
          <a:p>
            <a:r>
              <a:rPr lang="en-GB" dirty="0"/>
              <a:t>Complete this worksheet by writing down as much as you can remember about each site on the trail</a:t>
            </a:r>
          </a:p>
          <a:p>
            <a:endParaRPr lang="en-GB" dirty="0"/>
          </a:p>
        </p:txBody>
      </p:sp>
      <p:pic>
        <p:nvPicPr>
          <p:cNvPr id="10" name="Picture 9" descr="Black and white street map with drawings of buildings on it">
            <a:extLst>
              <a:ext uri="{FF2B5EF4-FFF2-40B4-BE49-F238E27FC236}">
                <a16:creationId xmlns:a16="http://schemas.microsoft.com/office/drawing/2014/main" id="{9939DA5A-1AB7-F43C-501C-28696253368F}"/>
              </a:ext>
            </a:extLst>
          </p:cNvPr>
          <p:cNvPicPr>
            <a:picLocks noChangeAspect="1"/>
          </p:cNvPicPr>
          <p:nvPr/>
        </p:nvPicPr>
        <p:blipFill>
          <a:blip r:embed="rId3"/>
          <a:stretch>
            <a:fillRect/>
          </a:stretch>
        </p:blipFill>
        <p:spPr>
          <a:xfrm>
            <a:off x="6894825" y="0"/>
            <a:ext cx="4898571" cy="6858000"/>
          </a:xfrm>
          <a:prstGeom prst="rect">
            <a:avLst/>
          </a:prstGeom>
        </p:spPr>
      </p:pic>
      <p:sp>
        <p:nvSpPr>
          <p:cNvPr id="5" name="Picture Placeholder 4">
            <a:extLst>
              <a:ext uri="{FF2B5EF4-FFF2-40B4-BE49-F238E27FC236}">
                <a16:creationId xmlns:a16="http://schemas.microsoft.com/office/drawing/2014/main" id="{10B30B25-E28C-90B6-7B99-809E04A6E2CF}"/>
              </a:ext>
              <a:ext uri="{C183D7F6-B498-43B3-948B-1728B52AA6E4}">
                <adec:decorative xmlns:adec="http://schemas.microsoft.com/office/drawing/2017/decorative" val="1"/>
              </a:ext>
            </a:extLst>
          </p:cNvPr>
          <p:cNvSpPr>
            <a:spLocks noGrp="1"/>
          </p:cNvSpPr>
          <p:nvPr>
            <p:ph type="pic" sz="quarter" idx="24"/>
          </p:nvPr>
        </p:nvSpPr>
        <p:spPr>
          <a:xfrm>
            <a:off x="4740664" y="6156990"/>
            <a:ext cx="3643313" cy="579437"/>
          </a:xfrm>
        </p:spPr>
      </p:sp>
      <p:sp>
        <p:nvSpPr>
          <p:cNvPr id="6" name="Text Placeholder 5">
            <a:extLst>
              <a:ext uri="{FF2B5EF4-FFF2-40B4-BE49-F238E27FC236}">
                <a16:creationId xmlns:a16="http://schemas.microsoft.com/office/drawing/2014/main" id="{5740B595-F35C-AF04-30B2-AC79317DFD18}"/>
              </a:ext>
              <a:ext uri="{C183D7F6-B498-43B3-948B-1728B52AA6E4}">
                <adec:decorative xmlns:adec="http://schemas.microsoft.com/office/drawing/2017/decorative" val="1"/>
              </a:ext>
            </a:extLst>
          </p:cNvPr>
          <p:cNvSpPr>
            <a:spLocks noGrp="1"/>
          </p:cNvSpPr>
          <p:nvPr>
            <p:ph type="body" sz="quarter" idx="23"/>
          </p:nvPr>
        </p:nvSpPr>
        <p:spPr>
          <a:xfrm>
            <a:off x="5010230" y="6239540"/>
            <a:ext cx="2830459" cy="414338"/>
          </a:xfrm>
        </p:spPr>
        <p:txBody>
          <a:bodyPr/>
          <a:lstStyle/>
          <a:p>
            <a:r>
              <a:rPr lang="en-GB"/>
              <a:t>Worksheet: We Need to Walk About Empire </a:t>
            </a:r>
          </a:p>
        </p:txBody>
      </p:sp>
      <p:grpSp>
        <p:nvGrpSpPr>
          <p:cNvPr id="11" name="Write-Char">
            <a:extLst>
              <a:ext uri="{FF2B5EF4-FFF2-40B4-BE49-F238E27FC236}">
                <a16:creationId xmlns:a16="http://schemas.microsoft.com/office/drawing/2014/main" id="{818B33EE-FA69-66E2-69DE-E66568FE0A7A}"/>
              </a:ext>
              <a:ext uri="{C183D7F6-B498-43B3-948B-1728B52AA6E4}">
                <adec:decorative xmlns:adec="http://schemas.microsoft.com/office/drawing/2017/decorative" val="1"/>
              </a:ext>
            </a:extLst>
          </p:cNvPr>
          <p:cNvGrpSpPr/>
          <p:nvPr/>
        </p:nvGrpSpPr>
        <p:grpSpPr>
          <a:xfrm>
            <a:off x="-11705" y="1994052"/>
            <a:ext cx="2130041" cy="2563771"/>
            <a:chOff x="5178451" y="3499712"/>
            <a:chExt cx="2284277" cy="2610188"/>
          </a:xfrm>
        </p:grpSpPr>
        <p:sp>
          <p:nvSpPr>
            <p:cNvPr id="12" name="Deco-washi">
              <a:extLst>
                <a:ext uri="{FF2B5EF4-FFF2-40B4-BE49-F238E27FC236}">
                  <a16:creationId xmlns:a16="http://schemas.microsoft.com/office/drawing/2014/main" id="{2E436108-E540-48C3-4082-D90D5551D8DC}"/>
                </a:ext>
                <a:ext uri="{C183D7F6-B498-43B3-948B-1728B52AA6E4}">
                  <adec:decorative xmlns:adec="http://schemas.microsoft.com/office/drawing/2017/decorative" val="1"/>
                </a:ext>
              </a:extLst>
            </p:cNvPr>
            <p:cNvSpPr txBox="1">
              <a:spLocks/>
            </p:cNvSpPr>
            <p:nvPr/>
          </p:nvSpPr>
          <p:spPr>
            <a:xfrm>
              <a:off x="5555680" y="3499712"/>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3" name="Text Placeholder">
              <a:extLst>
                <a:ext uri="{FF2B5EF4-FFF2-40B4-BE49-F238E27FC236}">
                  <a16:creationId xmlns:a16="http://schemas.microsoft.com/office/drawing/2014/main" id="{3B85DDF7-11CC-20F7-BBC0-A4BA5430F97D}"/>
                </a:ext>
              </a:extLst>
            </p:cNvPr>
            <p:cNvSpPr txBox="1">
              <a:spLocks/>
            </p:cNvSpPr>
            <p:nvPr/>
          </p:nvSpPr>
          <p:spPr>
            <a:xfrm rot="21383919">
              <a:off x="5712470" y="3624142"/>
              <a:ext cx="1455846"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Write</a:t>
              </a:r>
            </a:p>
          </p:txBody>
        </p:sp>
        <p:pic>
          <p:nvPicPr>
            <p:cNvPr id="14" name="Write-icon" descr="Write character icon">
              <a:extLst>
                <a:ext uri="{FF2B5EF4-FFF2-40B4-BE49-F238E27FC236}">
                  <a16:creationId xmlns:a16="http://schemas.microsoft.com/office/drawing/2014/main" id="{5EAA7A19-A754-926D-2F02-A1B526B7FD17}"/>
                </a:ext>
              </a:extLst>
            </p:cNvPr>
            <p:cNvPicPr>
              <a:picLocks noChangeAspect="1"/>
            </p:cNvPicPr>
            <p:nvPr/>
          </p:nvPicPr>
          <p:blipFill>
            <a:blip r:embed="rId6"/>
            <a:stretch>
              <a:fillRect/>
            </a:stretch>
          </p:blipFill>
          <p:spPr>
            <a:xfrm>
              <a:off x="5178451" y="4336790"/>
              <a:ext cx="2284277" cy="1773110"/>
            </a:xfrm>
            <a:prstGeom prst="rect">
              <a:avLst/>
            </a:prstGeom>
          </p:spPr>
        </p:pic>
      </p:grpSp>
      <p:pic>
        <p:nvPicPr>
          <p:cNvPr id="15" name="Arrow">
            <a:extLst>
              <a:ext uri="{FF2B5EF4-FFF2-40B4-BE49-F238E27FC236}">
                <a16:creationId xmlns:a16="http://schemas.microsoft.com/office/drawing/2014/main" id="{44D697C0-8374-3BAD-7598-C8D26B001BF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204328" y="3136908"/>
            <a:ext cx="1247008" cy="316428"/>
          </a:xfrm>
          <a:prstGeom prst="rect">
            <a:avLst/>
          </a:prstGeom>
        </p:spPr>
      </p:pic>
    </p:spTree>
    <p:extLst>
      <p:ext uri="{BB962C8B-B14F-4D97-AF65-F5344CB8AC3E}">
        <p14:creationId xmlns:p14="http://schemas.microsoft.com/office/powerpoint/2010/main" val="1543513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CA63CA-0C99-82FA-1BF2-0134F69CEB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838200" y="-2947"/>
            <a:ext cx="9709600" cy="6860947"/>
          </a:xfrm>
          <a:prstGeom prst="rect">
            <a:avLst/>
          </a:prstGeom>
        </p:spPr>
      </p:pic>
      <p:sp>
        <p:nvSpPr>
          <p:cNvPr id="6" name="Title 5">
            <a:extLst>
              <a:ext uri="{FF2B5EF4-FFF2-40B4-BE49-F238E27FC236}">
                <a16:creationId xmlns:a16="http://schemas.microsoft.com/office/drawing/2014/main" id="{1CBFDB62-E858-458C-A018-766706092500}"/>
              </a:ext>
            </a:extLst>
          </p:cNvPr>
          <p:cNvSpPr>
            <a:spLocks noGrp="1"/>
          </p:cNvSpPr>
          <p:nvPr>
            <p:ph type="title"/>
          </p:nvPr>
        </p:nvSpPr>
        <p:spPr>
          <a:xfrm>
            <a:off x="357187" y="-710288"/>
            <a:ext cx="10996613" cy="710288"/>
          </a:xfrm>
        </p:spPr>
        <p:txBody>
          <a:bodyPr vert="horz" lIns="0" tIns="45720" rIns="90000" bIns="45720" rtlCol="0" anchor="b">
            <a:normAutofit/>
          </a:bodyPr>
          <a:lstStyle/>
          <a:p>
            <a:r>
              <a:rPr lang="en-GB" dirty="0"/>
              <a:t>We need to walk about Empire worksheet</a:t>
            </a:r>
          </a:p>
        </p:txBody>
      </p:sp>
    </p:spTree>
    <p:extLst>
      <p:ext uri="{BB962C8B-B14F-4D97-AF65-F5344CB8AC3E}">
        <p14:creationId xmlns:p14="http://schemas.microsoft.com/office/powerpoint/2010/main" val="213514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of online StoryMap version of trail">
            <a:extLst>
              <a:ext uri="{FF2B5EF4-FFF2-40B4-BE49-F238E27FC236}">
                <a16:creationId xmlns:a16="http://schemas.microsoft.com/office/drawing/2014/main" id="{5A742AAF-80AF-A698-34C9-122F52103A4B}"/>
              </a:ext>
            </a:extLst>
          </p:cNvPr>
          <p:cNvPicPr>
            <a:picLocks noChangeAspect="1"/>
          </p:cNvPicPr>
          <p:nvPr/>
        </p:nvPicPr>
        <p:blipFill>
          <a:blip r:embed="rId2"/>
          <a:stretch>
            <a:fillRect/>
          </a:stretch>
        </p:blipFill>
        <p:spPr>
          <a:xfrm>
            <a:off x="3759551" y="984755"/>
            <a:ext cx="7759654" cy="4495800"/>
          </a:xfrm>
          <a:prstGeom prst="rect">
            <a:avLst/>
          </a:prstGeom>
          <a:ln w="38100">
            <a:solidFill>
              <a:srgbClr val="7AA62C"/>
            </a:solidFill>
          </a:ln>
        </p:spPr>
      </p:pic>
      <p:sp>
        <p:nvSpPr>
          <p:cNvPr id="4" name="Title 3">
            <a:extLst>
              <a:ext uri="{FF2B5EF4-FFF2-40B4-BE49-F238E27FC236}">
                <a16:creationId xmlns:a16="http://schemas.microsoft.com/office/drawing/2014/main" id="{BB15604A-D184-F0DF-4FB6-ECA3B9328D88}"/>
              </a:ext>
            </a:extLst>
          </p:cNvPr>
          <p:cNvSpPr>
            <a:spLocks noGrp="1"/>
          </p:cNvSpPr>
          <p:nvPr>
            <p:ph type="title"/>
          </p:nvPr>
        </p:nvSpPr>
        <p:spPr>
          <a:xfrm>
            <a:off x="357187" y="365126"/>
            <a:ext cx="9833415" cy="710288"/>
          </a:xfrm>
        </p:spPr>
        <p:txBody>
          <a:bodyPr/>
          <a:lstStyle/>
          <a:p>
            <a:r>
              <a:rPr lang="en-GB" dirty="0"/>
              <a:t>We Need to Walk About Empire, StoryMap </a:t>
            </a:r>
          </a:p>
        </p:txBody>
      </p:sp>
      <p:sp>
        <p:nvSpPr>
          <p:cNvPr id="2" name="Content Placeholder 1">
            <a:extLst>
              <a:ext uri="{FF2B5EF4-FFF2-40B4-BE49-F238E27FC236}">
                <a16:creationId xmlns:a16="http://schemas.microsoft.com/office/drawing/2014/main" id="{FAF380D1-DF8E-C2B9-6FDE-479D54B1DFF1}"/>
              </a:ext>
            </a:extLst>
          </p:cNvPr>
          <p:cNvSpPr>
            <a:spLocks noGrp="1"/>
          </p:cNvSpPr>
          <p:nvPr>
            <p:ph idx="1"/>
          </p:nvPr>
        </p:nvSpPr>
        <p:spPr>
          <a:xfrm>
            <a:off x="381886" y="1411705"/>
            <a:ext cx="3278566" cy="2708604"/>
          </a:xfrm>
        </p:spPr>
        <p:txBody>
          <a:bodyPr lIns="0" tIns="45720" rIns="90000" bIns="45720" anchor="t"/>
          <a:lstStyle/>
          <a:p>
            <a:r>
              <a:rPr lang="en-GB" sz="2400" dirty="0"/>
              <a:t>Explore the </a:t>
            </a:r>
            <a:r>
              <a:rPr lang="en-GB" sz="2400" dirty="0" err="1"/>
              <a:t>StoryMap</a:t>
            </a:r>
            <a:r>
              <a:rPr lang="en-GB" sz="2400" dirty="0"/>
              <a:t> ‘</a:t>
            </a:r>
            <a:r>
              <a:rPr lang="en-GB" sz="2400" dirty="0">
                <a:hlinkClick r:id="rId3"/>
              </a:rPr>
              <a:t>We Need to Walk About Empire</a:t>
            </a:r>
            <a:r>
              <a:rPr lang="en-GB" sz="2400" dirty="0"/>
              <a:t>’.</a:t>
            </a:r>
          </a:p>
          <a:p>
            <a:endParaRPr lang="en-GB" sz="2400" dirty="0"/>
          </a:p>
          <a:p>
            <a:r>
              <a:rPr lang="en-GB" sz="2400" dirty="0"/>
              <a:t>Add any extra information to your worksheet. </a:t>
            </a:r>
          </a:p>
          <a:p>
            <a:endParaRPr lang="en-GB" sz="2200" dirty="0"/>
          </a:p>
        </p:txBody>
      </p:sp>
      <p:sp>
        <p:nvSpPr>
          <p:cNvPr id="8" name="TextBox 7">
            <a:extLst>
              <a:ext uri="{FF2B5EF4-FFF2-40B4-BE49-F238E27FC236}">
                <a16:creationId xmlns:a16="http://schemas.microsoft.com/office/drawing/2014/main" id="{582E9DC7-8419-2502-1789-836CEFB7153A}"/>
              </a:ext>
            </a:extLst>
          </p:cNvPr>
          <p:cNvSpPr txBox="1"/>
          <p:nvPr/>
        </p:nvSpPr>
        <p:spPr>
          <a:xfrm>
            <a:off x="3859578" y="5549670"/>
            <a:ext cx="8380164" cy="769441"/>
          </a:xfrm>
          <a:prstGeom prst="rect">
            <a:avLst/>
          </a:prstGeom>
          <a:noFill/>
        </p:spPr>
        <p:txBody>
          <a:bodyPr wrap="square">
            <a:spAutoFit/>
          </a:bodyPr>
          <a:lstStyle/>
          <a:p>
            <a:pPr algn="ctr"/>
            <a:r>
              <a:rPr lang="en-GB" sz="2200"/>
              <a:t>Have a look at the additional images of each site on the </a:t>
            </a:r>
            <a:r>
              <a:rPr lang="en-GB" sz="2200" err="1"/>
              <a:t>StoryMap</a:t>
            </a:r>
            <a:r>
              <a:rPr lang="en-GB" sz="2200"/>
              <a:t>. Do they help you to understand the site even better?</a:t>
            </a:r>
          </a:p>
        </p:txBody>
      </p:sp>
      <p:sp>
        <p:nvSpPr>
          <p:cNvPr id="5" name="Picture Placeholder 4">
            <a:extLst>
              <a:ext uri="{FF2B5EF4-FFF2-40B4-BE49-F238E27FC236}">
                <a16:creationId xmlns:a16="http://schemas.microsoft.com/office/drawing/2014/main" id="{641838A9-E3D5-4372-0FC4-7E841D36A338}"/>
              </a:ext>
              <a:ext uri="{C183D7F6-B498-43B3-948B-1728B52AA6E4}">
                <adec:decorative xmlns:adec="http://schemas.microsoft.com/office/drawing/2017/decorative" val="1"/>
              </a:ext>
            </a:extLst>
          </p:cNvPr>
          <p:cNvSpPr>
            <a:spLocks noGrp="1"/>
          </p:cNvSpPr>
          <p:nvPr>
            <p:ph type="pic" sz="quarter" idx="24"/>
          </p:nvPr>
        </p:nvSpPr>
        <p:spPr>
          <a:xfrm>
            <a:off x="8432450" y="4630212"/>
            <a:ext cx="3643313" cy="579437"/>
          </a:xfrm>
        </p:spPr>
      </p:sp>
      <p:sp>
        <p:nvSpPr>
          <p:cNvPr id="6" name="Text Placeholder 5">
            <a:extLst>
              <a:ext uri="{FF2B5EF4-FFF2-40B4-BE49-F238E27FC236}">
                <a16:creationId xmlns:a16="http://schemas.microsoft.com/office/drawing/2014/main" id="{3A089367-774B-DA38-C152-C9B44D0C63BE}"/>
              </a:ext>
              <a:ext uri="{C183D7F6-B498-43B3-948B-1728B52AA6E4}">
                <adec:decorative xmlns:adec="http://schemas.microsoft.com/office/drawing/2017/decorative" val="1"/>
              </a:ext>
            </a:extLst>
          </p:cNvPr>
          <p:cNvSpPr>
            <a:spLocks noGrp="1"/>
          </p:cNvSpPr>
          <p:nvPr>
            <p:ph type="body" sz="quarter" idx="23"/>
          </p:nvPr>
        </p:nvSpPr>
        <p:spPr>
          <a:xfrm>
            <a:off x="8663804" y="4750747"/>
            <a:ext cx="2830459" cy="414338"/>
          </a:xfrm>
        </p:spPr>
        <p:txBody>
          <a:bodyPr/>
          <a:lstStyle/>
          <a:p>
            <a:r>
              <a:rPr lang="en-GB" dirty="0"/>
              <a:t>‘We Need to Walk About Empire’ StoryMap</a:t>
            </a:r>
          </a:p>
        </p:txBody>
      </p:sp>
      <p:grpSp>
        <p:nvGrpSpPr>
          <p:cNvPr id="9" name="Look-Char">
            <a:extLst>
              <a:ext uri="{FF2B5EF4-FFF2-40B4-BE49-F238E27FC236}">
                <a16:creationId xmlns:a16="http://schemas.microsoft.com/office/drawing/2014/main" id="{684F7E2F-A66D-89CC-A804-70F3605DAA57}"/>
              </a:ext>
              <a:ext uri="{C183D7F6-B498-43B3-948B-1728B52AA6E4}">
                <adec:decorative xmlns:adec="http://schemas.microsoft.com/office/drawing/2017/decorative" val="1"/>
              </a:ext>
            </a:extLst>
          </p:cNvPr>
          <p:cNvGrpSpPr/>
          <p:nvPr/>
        </p:nvGrpSpPr>
        <p:grpSpPr>
          <a:xfrm>
            <a:off x="1707614" y="4219460"/>
            <a:ext cx="2434728" cy="2418727"/>
            <a:chOff x="5454739" y="748100"/>
            <a:chExt cx="2429350" cy="2383784"/>
          </a:xfrm>
        </p:grpSpPr>
        <p:sp>
          <p:nvSpPr>
            <p:cNvPr id="10" name="Deco-Washi">
              <a:extLst>
                <a:ext uri="{FF2B5EF4-FFF2-40B4-BE49-F238E27FC236}">
                  <a16:creationId xmlns:a16="http://schemas.microsoft.com/office/drawing/2014/main" id="{3734F58F-BA89-BDFE-A73B-082793268C73}"/>
                </a:ext>
                <a:ext uri="{C183D7F6-B498-43B3-948B-1728B52AA6E4}">
                  <adec:decorative xmlns:adec="http://schemas.microsoft.com/office/drawing/2017/decorative" val="1"/>
                </a:ext>
              </a:extLst>
            </p:cNvPr>
            <p:cNvSpPr txBox="1">
              <a:spLocks/>
            </p:cNvSpPr>
            <p:nvPr/>
          </p:nvSpPr>
          <p:spPr>
            <a:xfrm>
              <a:off x="5645403" y="748100"/>
              <a:ext cx="1769427" cy="681038"/>
            </a:xfrm>
            <a:prstGeom prst="rect">
              <a:avLst/>
            </a:prstGeom>
            <a:blipFill>
              <a:blip r:embed="rId4">
                <a:extLs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descr="Look">
              <a:extLst>
                <a:ext uri="{FF2B5EF4-FFF2-40B4-BE49-F238E27FC236}">
                  <a16:creationId xmlns:a16="http://schemas.microsoft.com/office/drawing/2014/main" id="{DE3342CC-E85F-4A61-EB58-01AEAFB9B760}"/>
                </a:ext>
              </a:extLst>
            </p:cNvPr>
            <p:cNvSpPr txBox="1">
              <a:spLocks/>
            </p:cNvSpPr>
            <p:nvPr/>
          </p:nvSpPr>
          <p:spPr>
            <a:xfrm rot="21383919">
              <a:off x="5690974" y="856768"/>
              <a:ext cx="1700794"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pic>
          <p:nvPicPr>
            <p:cNvPr id="12" name="Look-icon" descr="Look character icon">
              <a:extLst>
                <a:ext uri="{FF2B5EF4-FFF2-40B4-BE49-F238E27FC236}">
                  <a16:creationId xmlns:a16="http://schemas.microsoft.com/office/drawing/2014/main" id="{DEB03BF9-6827-02EF-10EA-56A6280C91E3}"/>
                </a:ext>
              </a:extLst>
            </p:cNvPr>
            <p:cNvPicPr>
              <a:picLocks noChangeAspect="1"/>
            </p:cNvPicPr>
            <p:nvPr/>
          </p:nvPicPr>
          <p:blipFill>
            <a:blip r:embed="rId6"/>
            <a:stretch>
              <a:fillRect/>
            </a:stretch>
          </p:blipFill>
          <p:spPr>
            <a:xfrm>
              <a:off x="5454739" y="1565372"/>
              <a:ext cx="2429350" cy="1566512"/>
            </a:xfrm>
            <a:prstGeom prst="rect">
              <a:avLst/>
            </a:prstGeom>
          </p:spPr>
        </p:pic>
      </p:grpSp>
    </p:spTree>
    <p:extLst>
      <p:ext uri="{BB962C8B-B14F-4D97-AF65-F5344CB8AC3E}">
        <p14:creationId xmlns:p14="http://schemas.microsoft.com/office/powerpoint/2010/main" val="2577426759"/>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C904DFA7-9813-4078-BFF1-CD3E0309C097}">
  <ds:schemaRefs>
    <ds:schemaRef ds:uri="3cb168fb-557d-4aff-aaa1-591c64e5f6f0"/>
    <ds:schemaRef ds:uri="be30f734-6a04-496a-ba73-5e5e8d7e44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116D2E43-4F90-40BF-B410-9AF81C15F411}">
  <ds:schemaRefs>
    <ds:schemaRef ds:uri="3cb168fb-557d-4aff-aaa1-591c64e5f6f0"/>
    <ds:schemaRef ds:uri="be30f734-6a04-496a-ba73-5e5e8d7e44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31</TotalTime>
  <Words>1315</Words>
  <Application>Microsoft Office PowerPoint</Application>
  <PresentationFormat>Widescreen</PresentationFormat>
  <Paragraphs>158</Paragraphs>
  <Slides>14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Arial,Sans-Serif</vt:lpstr>
      <vt:lpstr>Calibri</vt:lpstr>
      <vt:lpstr>Courier New</vt:lpstr>
      <vt:lpstr>Helvetica</vt:lpstr>
      <vt:lpstr>Source Sans Pro Bold</vt:lpstr>
      <vt:lpstr>Office Theme</vt:lpstr>
      <vt:lpstr>What can Liverpool’s       buildings tell us about the city's links to the British Empire?  A lesson to recap and reflect on the trail: ‘We Need to Walk About Empire’.  A resource created by Liverpool Hope and Liverpool John Moores, in partnership with the International Slavery Museum, Liverpool   </vt:lpstr>
      <vt:lpstr>How to use this PPT</vt:lpstr>
      <vt:lpstr>What can Liverpool's buildings tell us about the city's links with the British Empire? </vt:lpstr>
      <vt:lpstr>Let’s talk about empire</vt:lpstr>
      <vt:lpstr>What can you remember about the ‘We Need to Walk About Empire’ history trail?</vt:lpstr>
      <vt:lpstr>What can you remember about the “We Need To Walk About Empire” history trail? (2)</vt:lpstr>
      <vt:lpstr>What can you remember about the ‘We Need To Walk About Empire’ history trail? (3)</vt:lpstr>
      <vt:lpstr>We need to walk about Empire worksheet</vt:lpstr>
      <vt:lpstr>We Need to Walk About Empire, StoryMap </vt:lpstr>
      <vt:lpstr>What can Liverpool's buildings tell us about the city's link with the British Empire?</vt:lpstr>
      <vt:lpstr>What can Liverpool's buildings tell us about the city's links with the British Empire?</vt:lpstr>
      <vt:lpstr> What can Liverpool’s buildings tell us about the city's links with the British Empire?</vt:lpstr>
      <vt:lpstr>Summary Task: What can Liverpool's buildings tell us about the city's link with the British Empire? </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9</cp:revision>
  <dcterms:created xsi:type="dcterms:W3CDTF">2022-11-29T11:24:41Z</dcterms:created>
  <dcterms:modified xsi:type="dcterms:W3CDTF">2024-06-27T09:20:07Z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