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handoutMasterIdLst>
    <p:handoutMasterId r:id="rId46"/>
  </p:handoutMasterIdLst>
  <p:sldIdLst>
    <p:sldId id="362" r:id="rId5"/>
    <p:sldId id="363" r:id="rId6"/>
    <p:sldId id="526" r:id="rId7"/>
    <p:sldId id="364" r:id="rId8"/>
    <p:sldId id="486" r:id="rId9"/>
    <p:sldId id="487" r:id="rId10"/>
    <p:sldId id="379" r:id="rId11"/>
    <p:sldId id="372" r:id="rId12"/>
    <p:sldId id="488" r:id="rId13"/>
    <p:sldId id="513" r:id="rId14"/>
    <p:sldId id="380" r:id="rId15"/>
    <p:sldId id="473" r:id="rId16"/>
    <p:sldId id="529" r:id="rId17"/>
    <p:sldId id="370" r:id="rId18"/>
    <p:sldId id="490" r:id="rId19"/>
    <p:sldId id="491" r:id="rId20"/>
    <p:sldId id="527" r:id="rId21"/>
    <p:sldId id="493" r:id="rId22"/>
    <p:sldId id="492" r:id="rId23"/>
    <p:sldId id="511" r:id="rId24"/>
    <p:sldId id="495" r:id="rId25"/>
    <p:sldId id="496" r:id="rId26"/>
    <p:sldId id="498" r:id="rId27"/>
    <p:sldId id="519" r:id="rId28"/>
    <p:sldId id="520" r:id="rId29"/>
    <p:sldId id="521" r:id="rId30"/>
    <p:sldId id="522" r:id="rId31"/>
    <p:sldId id="523" r:id="rId32"/>
    <p:sldId id="524" r:id="rId33"/>
    <p:sldId id="499" r:id="rId34"/>
    <p:sldId id="516" r:id="rId35"/>
    <p:sldId id="500" r:id="rId36"/>
    <p:sldId id="518" r:id="rId37"/>
    <p:sldId id="501" r:id="rId38"/>
    <p:sldId id="503" r:id="rId39"/>
    <p:sldId id="506" r:id="rId40"/>
    <p:sldId id="373" r:id="rId41"/>
    <p:sldId id="485" r:id="rId42"/>
    <p:sldId id="514" r:id="rId43"/>
    <p:sldId id="52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D45330-EABD-1F74-15E5-8736CA539639}" name="McHarg, Catherine" initials="MC" userId="S::Catherine.McHarg@HistoricEngland.org.uk::88b8f76c-9ae3-4745-88eb-fe0667a22af5" providerId="AD"/>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62C"/>
    <a:srgbClr val="ADD0F0"/>
    <a:srgbClr val="F5C946"/>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9C1FE8-9ABF-C7B4-4AF5-9FB7729D1147}" v="3" dt="2024-05-13T16:59:08.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228" y="114"/>
      </p:cViewPr>
      <p:guideLst>
        <p:guide orient="horz" pos="4110"/>
        <p:guide pos="374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90A44BB9-0BA3-4168-A64D-9777E6845CD7}"/>
    <pc:docChg chg="undo custSel addSld delSld modSld modMainMaster">
      <pc:chgData name="McHarg, Catherine" userId="88b8f76c-9ae3-4745-88eb-fe0667a22af5" providerId="ADAL" clId="{90A44BB9-0BA3-4168-A64D-9777E6845CD7}" dt="2024-05-09T10:29:40.893" v="695" actId="18131"/>
      <pc:docMkLst>
        <pc:docMk/>
      </pc:docMkLst>
      <pc:sldChg chg="del">
        <pc:chgData name="McHarg, Catherine" userId="88b8f76c-9ae3-4745-88eb-fe0667a22af5" providerId="ADAL" clId="{90A44BB9-0BA3-4168-A64D-9777E6845CD7}" dt="2024-05-09T06:25:35.022" v="284" actId="47"/>
        <pc:sldMkLst>
          <pc:docMk/>
          <pc:sldMk cId="602609153" sldId="283"/>
        </pc:sldMkLst>
      </pc:sldChg>
      <pc:sldChg chg="del">
        <pc:chgData name="McHarg, Catherine" userId="88b8f76c-9ae3-4745-88eb-fe0667a22af5" providerId="ADAL" clId="{90A44BB9-0BA3-4168-A64D-9777E6845CD7}" dt="2024-05-09T06:25:35.022" v="284" actId="47"/>
        <pc:sldMkLst>
          <pc:docMk/>
          <pc:sldMk cId="2353640299" sldId="285"/>
        </pc:sldMkLst>
      </pc:sldChg>
      <pc:sldChg chg="del">
        <pc:chgData name="McHarg, Catherine" userId="88b8f76c-9ae3-4745-88eb-fe0667a22af5" providerId="ADAL" clId="{90A44BB9-0BA3-4168-A64D-9777E6845CD7}" dt="2024-05-09T06:25:35.022" v="284" actId="47"/>
        <pc:sldMkLst>
          <pc:docMk/>
          <pc:sldMk cId="333057673" sldId="286"/>
        </pc:sldMkLst>
      </pc:sldChg>
      <pc:sldChg chg="del">
        <pc:chgData name="McHarg, Catherine" userId="88b8f76c-9ae3-4745-88eb-fe0667a22af5" providerId="ADAL" clId="{90A44BB9-0BA3-4168-A64D-9777E6845CD7}" dt="2024-05-09T06:25:35.022" v="284" actId="47"/>
        <pc:sldMkLst>
          <pc:docMk/>
          <pc:sldMk cId="708060320" sldId="287"/>
        </pc:sldMkLst>
      </pc:sldChg>
      <pc:sldChg chg="del">
        <pc:chgData name="McHarg, Catherine" userId="88b8f76c-9ae3-4745-88eb-fe0667a22af5" providerId="ADAL" clId="{90A44BB9-0BA3-4168-A64D-9777E6845CD7}" dt="2024-05-09T06:25:35.022" v="284" actId="47"/>
        <pc:sldMkLst>
          <pc:docMk/>
          <pc:sldMk cId="359891337" sldId="289"/>
        </pc:sldMkLst>
      </pc:sldChg>
      <pc:sldChg chg="del">
        <pc:chgData name="McHarg, Catherine" userId="88b8f76c-9ae3-4745-88eb-fe0667a22af5" providerId="ADAL" clId="{90A44BB9-0BA3-4168-A64D-9777E6845CD7}" dt="2024-05-09T06:25:35.022" v="284" actId="47"/>
        <pc:sldMkLst>
          <pc:docMk/>
          <pc:sldMk cId="1958285999" sldId="291"/>
        </pc:sldMkLst>
      </pc:sldChg>
      <pc:sldChg chg="del">
        <pc:chgData name="McHarg, Catherine" userId="88b8f76c-9ae3-4745-88eb-fe0667a22af5" providerId="ADAL" clId="{90A44BB9-0BA3-4168-A64D-9777E6845CD7}" dt="2024-05-09T06:25:35.022" v="284" actId="47"/>
        <pc:sldMkLst>
          <pc:docMk/>
          <pc:sldMk cId="2076478782" sldId="292"/>
        </pc:sldMkLst>
      </pc:sldChg>
      <pc:sldChg chg="del">
        <pc:chgData name="McHarg, Catherine" userId="88b8f76c-9ae3-4745-88eb-fe0667a22af5" providerId="ADAL" clId="{90A44BB9-0BA3-4168-A64D-9777E6845CD7}" dt="2024-05-09T06:25:35.022" v="284" actId="47"/>
        <pc:sldMkLst>
          <pc:docMk/>
          <pc:sldMk cId="1668708215" sldId="309"/>
        </pc:sldMkLst>
      </pc:sldChg>
      <pc:sldChg chg="del">
        <pc:chgData name="McHarg, Catherine" userId="88b8f76c-9ae3-4745-88eb-fe0667a22af5" providerId="ADAL" clId="{90A44BB9-0BA3-4168-A64D-9777E6845CD7}" dt="2024-05-09T06:25:35.022" v="284" actId="47"/>
        <pc:sldMkLst>
          <pc:docMk/>
          <pc:sldMk cId="2605245185" sldId="310"/>
        </pc:sldMkLst>
      </pc:sldChg>
      <pc:sldChg chg="del">
        <pc:chgData name="McHarg, Catherine" userId="88b8f76c-9ae3-4745-88eb-fe0667a22af5" providerId="ADAL" clId="{90A44BB9-0BA3-4168-A64D-9777E6845CD7}" dt="2024-05-09T06:25:35.022" v="284" actId="47"/>
        <pc:sldMkLst>
          <pc:docMk/>
          <pc:sldMk cId="2739499449" sldId="343"/>
        </pc:sldMkLst>
      </pc:sldChg>
      <pc:sldChg chg="modSp del mod">
        <pc:chgData name="McHarg, Catherine" userId="88b8f76c-9ae3-4745-88eb-fe0667a22af5" providerId="ADAL" clId="{90A44BB9-0BA3-4168-A64D-9777E6845CD7}" dt="2024-05-09T06:25:35.022" v="284" actId="47"/>
        <pc:sldMkLst>
          <pc:docMk/>
          <pc:sldMk cId="659483176" sldId="356"/>
        </pc:sldMkLst>
        <pc:spChg chg="mod">
          <ac:chgData name="McHarg, Catherine" userId="88b8f76c-9ae3-4745-88eb-fe0667a22af5" providerId="ADAL" clId="{90A44BB9-0BA3-4168-A64D-9777E6845CD7}" dt="2024-05-08T17:08:16.619" v="16" actId="27636"/>
          <ac:spMkLst>
            <pc:docMk/>
            <pc:sldMk cId="659483176" sldId="356"/>
            <ac:spMk id="5" creationId="{DA458A7E-A153-C731-82F5-8781BB2D4131}"/>
          </ac:spMkLst>
        </pc:spChg>
        <pc:spChg chg="mod">
          <ac:chgData name="McHarg, Catherine" userId="88b8f76c-9ae3-4745-88eb-fe0667a22af5" providerId="ADAL" clId="{90A44BB9-0BA3-4168-A64D-9777E6845CD7}" dt="2024-05-08T17:08:16.619" v="15" actId="27636"/>
          <ac:spMkLst>
            <pc:docMk/>
            <pc:sldMk cId="659483176" sldId="356"/>
            <ac:spMk id="9" creationId="{124D4ABC-59AC-55AB-ED02-5FD9B4D896CD}"/>
          </ac:spMkLst>
        </pc:spChg>
        <pc:spChg chg="mod">
          <ac:chgData name="McHarg, Catherine" userId="88b8f76c-9ae3-4745-88eb-fe0667a22af5" providerId="ADAL" clId="{90A44BB9-0BA3-4168-A64D-9777E6845CD7}" dt="2024-05-08T17:08:16.629" v="17" actId="27636"/>
          <ac:spMkLst>
            <pc:docMk/>
            <pc:sldMk cId="659483176" sldId="356"/>
            <ac:spMk id="13" creationId="{8245B5BA-F657-E4FF-26EF-C2A2FEACB0AF}"/>
          </ac:spMkLst>
        </pc:spChg>
      </pc:sldChg>
      <pc:sldChg chg="del">
        <pc:chgData name="McHarg, Catherine" userId="88b8f76c-9ae3-4745-88eb-fe0667a22af5" providerId="ADAL" clId="{90A44BB9-0BA3-4168-A64D-9777E6845CD7}" dt="2024-05-09T06:25:35.022" v="284" actId="47"/>
        <pc:sldMkLst>
          <pc:docMk/>
          <pc:sldMk cId="1693127398" sldId="358"/>
        </pc:sldMkLst>
      </pc:sldChg>
      <pc:sldChg chg="modSp del mod">
        <pc:chgData name="McHarg, Catherine" userId="88b8f76c-9ae3-4745-88eb-fe0667a22af5" providerId="ADAL" clId="{90A44BB9-0BA3-4168-A64D-9777E6845CD7}" dt="2024-05-09T06:25:35.022" v="284" actId="47"/>
        <pc:sldMkLst>
          <pc:docMk/>
          <pc:sldMk cId="3850329531" sldId="360"/>
        </pc:sldMkLst>
        <pc:spChg chg="mod">
          <ac:chgData name="McHarg, Catherine" userId="88b8f76c-9ae3-4745-88eb-fe0667a22af5" providerId="ADAL" clId="{90A44BB9-0BA3-4168-A64D-9777E6845CD7}" dt="2024-05-08T17:08:16.619" v="14" actId="27636"/>
          <ac:spMkLst>
            <pc:docMk/>
            <pc:sldMk cId="3850329531" sldId="360"/>
            <ac:spMk id="13" creationId="{5D7A36C5-B402-E5A7-85B5-F02EA8A3433C}"/>
          </ac:spMkLst>
        </pc:spChg>
      </pc:sldChg>
      <pc:sldChg chg="del">
        <pc:chgData name="McHarg, Catherine" userId="88b8f76c-9ae3-4745-88eb-fe0667a22af5" providerId="ADAL" clId="{90A44BB9-0BA3-4168-A64D-9777E6845CD7}" dt="2024-05-09T06:25:35.022" v="284" actId="47"/>
        <pc:sldMkLst>
          <pc:docMk/>
          <pc:sldMk cId="825104220" sldId="361"/>
        </pc:sldMkLst>
      </pc:sldChg>
      <pc:sldChg chg="modSp add mod chgLayout">
        <pc:chgData name="McHarg, Catherine" userId="88b8f76c-9ae3-4745-88eb-fe0667a22af5" providerId="ADAL" clId="{90A44BB9-0BA3-4168-A64D-9777E6845CD7}" dt="2024-05-08T17:08:35.489" v="46" actId="700"/>
        <pc:sldMkLst>
          <pc:docMk/>
          <pc:sldMk cId="3123774928" sldId="362"/>
        </pc:sldMkLst>
        <pc:spChg chg="mod ord">
          <ac:chgData name="McHarg, Catherine" userId="88b8f76c-9ae3-4745-88eb-fe0667a22af5" providerId="ADAL" clId="{90A44BB9-0BA3-4168-A64D-9777E6845CD7}" dt="2024-05-08T17:08:35.489" v="46" actId="700"/>
          <ac:spMkLst>
            <pc:docMk/>
            <pc:sldMk cId="3123774928" sldId="362"/>
            <ac:spMk id="2" creationId="{68819D2C-471E-C7DB-A4A4-F0937C516B4F}"/>
          </ac:spMkLst>
        </pc:spChg>
        <pc:spChg chg="mod ord">
          <ac:chgData name="McHarg, Catherine" userId="88b8f76c-9ae3-4745-88eb-fe0667a22af5" providerId="ADAL" clId="{90A44BB9-0BA3-4168-A64D-9777E6845CD7}" dt="2024-05-08T17:08:35.489" v="46" actId="700"/>
          <ac:spMkLst>
            <pc:docMk/>
            <pc:sldMk cId="3123774928" sldId="362"/>
            <ac:spMk id="3" creationId="{CC8B34E8-5CB8-E62B-9220-43AD2693EAB6}"/>
          </ac:spMkLst>
        </pc:spChg>
        <pc:picChg chg="mod ord modCrop">
          <ac:chgData name="McHarg, Catherine" userId="88b8f76c-9ae3-4745-88eb-fe0667a22af5" providerId="ADAL" clId="{90A44BB9-0BA3-4168-A64D-9777E6845CD7}" dt="2024-05-08T17:08:35.489" v="46" actId="700"/>
          <ac:picMkLst>
            <pc:docMk/>
            <pc:sldMk cId="3123774928" sldId="362"/>
            <ac:picMk id="30" creationId="{B895ED3F-1B70-8EC4-F38B-9523D717E171}"/>
          </ac:picMkLst>
        </pc:picChg>
      </pc:sldChg>
      <pc:sldChg chg="addSp delSp modSp add mod modClrScheme chgLayout">
        <pc:chgData name="McHarg, Catherine" userId="88b8f76c-9ae3-4745-88eb-fe0667a22af5" providerId="ADAL" clId="{90A44BB9-0BA3-4168-A64D-9777E6845CD7}" dt="2024-05-08T17:08:47.199" v="47" actId="700"/>
        <pc:sldMkLst>
          <pc:docMk/>
          <pc:sldMk cId="1892703948" sldId="363"/>
        </pc:sldMkLst>
        <pc:spChg chg="mod ord">
          <ac:chgData name="McHarg, Catherine" userId="88b8f76c-9ae3-4745-88eb-fe0667a22af5" providerId="ADAL" clId="{90A44BB9-0BA3-4168-A64D-9777E6845CD7}" dt="2024-05-08T17:08:47.199" v="47" actId="700"/>
          <ac:spMkLst>
            <pc:docMk/>
            <pc:sldMk cId="1892703948" sldId="363"/>
            <ac:spMk id="2" creationId="{DF16A203-8A62-D516-26DD-92E719DFC419}"/>
          </ac:spMkLst>
        </pc:spChg>
        <pc:spChg chg="mod ord">
          <ac:chgData name="McHarg, Catherine" userId="88b8f76c-9ae3-4745-88eb-fe0667a22af5" providerId="ADAL" clId="{90A44BB9-0BA3-4168-A64D-9777E6845CD7}" dt="2024-05-08T17:08:47.199" v="47" actId="700"/>
          <ac:spMkLst>
            <pc:docMk/>
            <pc:sldMk cId="1892703948" sldId="363"/>
            <ac:spMk id="3" creationId="{AB132C75-DF15-8AED-B109-4A660A02F083}"/>
          </ac:spMkLst>
        </pc:spChg>
        <pc:spChg chg="mod ord">
          <ac:chgData name="McHarg, Catherine" userId="88b8f76c-9ae3-4745-88eb-fe0667a22af5" providerId="ADAL" clId="{90A44BB9-0BA3-4168-A64D-9777E6845CD7}" dt="2024-05-08T17:08:47.199" v="47" actId="700"/>
          <ac:spMkLst>
            <pc:docMk/>
            <pc:sldMk cId="1892703948" sldId="363"/>
            <ac:spMk id="4" creationId="{8FEBDF8D-DE8D-BDA5-36D9-7EC70356099A}"/>
          </ac:spMkLst>
        </pc:spChg>
        <pc:spChg chg="add del mod ord">
          <ac:chgData name="McHarg, Catherine" userId="88b8f76c-9ae3-4745-88eb-fe0667a22af5" providerId="ADAL" clId="{90A44BB9-0BA3-4168-A64D-9777E6845CD7}" dt="2024-05-08T17:08:29.349" v="45" actId="700"/>
          <ac:spMkLst>
            <pc:docMk/>
            <pc:sldMk cId="1892703948" sldId="363"/>
            <ac:spMk id="5" creationId="{11E285A4-02B7-A692-2B3E-2543B4D903F9}"/>
          </ac:spMkLst>
        </pc:spChg>
      </pc:sldChg>
      <pc:sldChg chg="addSp delSp modSp add mod modClrScheme chgLayout">
        <pc:chgData name="McHarg, Catherine" userId="88b8f76c-9ae3-4745-88eb-fe0667a22af5" providerId="ADAL" clId="{90A44BB9-0BA3-4168-A64D-9777E6845CD7}" dt="2024-05-09T06:29:41.956" v="349" actId="13244"/>
        <pc:sldMkLst>
          <pc:docMk/>
          <pc:sldMk cId="831040377" sldId="364"/>
        </pc:sldMkLst>
        <pc:spChg chg="add del mod ord">
          <ac:chgData name="McHarg, Catherine" userId="88b8f76c-9ae3-4745-88eb-fe0667a22af5" providerId="ADAL" clId="{90A44BB9-0BA3-4168-A64D-9777E6845CD7}" dt="2024-05-08T17:08:29.349" v="45" actId="700"/>
          <ac:spMkLst>
            <pc:docMk/>
            <pc:sldMk cId="831040377" sldId="364"/>
            <ac:spMk id="2" creationId="{0A45A4A1-A362-3BD8-A698-DFD8C685B341}"/>
          </ac:spMkLst>
        </pc:spChg>
        <pc:spChg chg="mod ord">
          <ac:chgData name="McHarg, Catherine" userId="88b8f76c-9ae3-4745-88eb-fe0667a22af5" providerId="ADAL" clId="{90A44BB9-0BA3-4168-A64D-9777E6845CD7}" dt="2024-05-08T17:08:29.349" v="45" actId="700"/>
          <ac:spMkLst>
            <pc:docMk/>
            <pc:sldMk cId="831040377" sldId="364"/>
            <ac:spMk id="3" creationId="{EE3183A4-7647-AB0B-F40E-8D8A6D06248F}"/>
          </ac:spMkLst>
        </pc:spChg>
        <pc:spChg chg="mod ord">
          <ac:chgData name="McHarg, Catherine" userId="88b8f76c-9ae3-4745-88eb-fe0667a22af5" providerId="ADAL" clId="{90A44BB9-0BA3-4168-A64D-9777E6845CD7}" dt="2024-05-09T06:29:41.956" v="349" actId="13244"/>
          <ac:spMkLst>
            <pc:docMk/>
            <pc:sldMk cId="831040377" sldId="364"/>
            <ac:spMk id="5" creationId="{9A243754-A90E-7975-02DD-34CF94E78583}"/>
          </ac:spMkLst>
        </pc:spChg>
        <pc:spChg chg="mod">
          <ac:chgData name="McHarg, Catherine" userId="88b8f76c-9ae3-4745-88eb-fe0667a22af5" providerId="ADAL" clId="{90A44BB9-0BA3-4168-A64D-9777E6845CD7}" dt="2024-05-09T06:29:36.625" v="348" actId="14100"/>
          <ac:spMkLst>
            <pc:docMk/>
            <pc:sldMk cId="831040377" sldId="364"/>
            <ac:spMk id="9" creationId="{F6D8C5FB-3454-54F8-6C3C-83E843FC7E81}"/>
          </ac:spMkLst>
        </pc:spChg>
      </pc:sldChg>
      <pc:sldChg chg="addSp delSp modSp add mod modClrScheme chgLayout">
        <pc:chgData name="McHarg, Catherine" userId="88b8f76c-9ae3-4745-88eb-fe0667a22af5" providerId="ADAL" clId="{90A44BB9-0BA3-4168-A64D-9777E6845CD7}" dt="2024-05-08T17:08:29.349" v="45" actId="700"/>
        <pc:sldMkLst>
          <pc:docMk/>
          <pc:sldMk cId="611772681" sldId="369"/>
        </pc:sldMkLst>
        <pc:spChg chg="mod ord">
          <ac:chgData name="McHarg, Catherine" userId="88b8f76c-9ae3-4745-88eb-fe0667a22af5" providerId="ADAL" clId="{90A44BB9-0BA3-4168-A64D-9777E6845CD7}" dt="2024-05-08T17:08:29.349" v="45" actId="700"/>
          <ac:spMkLst>
            <pc:docMk/>
            <pc:sldMk cId="611772681" sldId="369"/>
            <ac:spMk id="2" creationId="{5114DCDB-F77B-3CDB-8CA3-F73CBB9D8EE6}"/>
          </ac:spMkLst>
        </pc:spChg>
        <pc:spChg chg="mod ord">
          <ac:chgData name="McHarg, Catherine" userId="88b8f76c-9ae3-4745-88eb-fe0667a22af5" providerId="ADAL" clId="{90A44BB9-0BA3-4168-A64D-9777E6845CD7}" dt="2024-05-08T17:08:29.349" v="45" actId="700"/>
          <ac:spMkLst>
            <pc:docMk/>
            <pc:sldMk cId="611772681" sldId="369"/>
            <ac:spMk id="3" creationId="{7A96ACAF-F480-D299-D892-FD265CA6C499}"/>
          </ac:spMkLst>
        </pc:spChg>
        <pc:spChg chg="add del mod ord">
          <ac:chgData name="McHarg, Catherine" userId="88b8f76c-9ae3-4745-88eb-fe0667a22af5" providerId="ADAL" clId="{90A44BB9-0BA3-4168-A64D-9777E6845CD7}" dt="2024-05-08T17:08:29.349" v="45" actId="700"/>
          <ac:spMkLst>
            <pc:docMk/>
            <pc:sldMk cId="611772681" sldId="369"/>
            <ac:spMk id="4" creationId="{C7D68170-B56E-EDAC-DFD7-560C7B04BE39}"/>
          </ac:spMkLst>
        </pc:spChg>
        <pc:spChg chg="mod ord">
          <ac:chgData name="McHarg, Catherine" userId="88b8f76c-9ae3-4745-88eb-fe0667a22af5" providerId="ADAL" clId="{90A44BB9-0BA3-4168-A64D-9777E6845CD7}" dt="2024-05-08T17:08:29.349" v="45" actId="700"/>
          <ac:spMkLst>
            <pc:docMk/>
            <pc:sldMk cId="611772681" sldId="369"/>
            <ac:spMk id="6" creationId="{FC229EBC-CCDB-CEF2-B493-F9C1B088EB91}"/>
          </ac:spMkLst>
        </pc:spChg>
        <pc:picChg chg="mod ord modCrop">
          <ac:chgData name="McHarg, Catherine" userId="88b8f76c-9ae3-4745-88eb-fe0667a22af5" providerId="ADAL" clId="{90A44BB9-0BA3-4168-A64D-9777E6845CD7}" dt="2024-05-08T17:08:29.349" v="45" actId="700"/>
          <ac:picMkLst>
            <pc:docMk/>
            <pc:sldMk cId="611772681" sldId="369"/>
            <ac:picMk id="8" creationId="{658FF9EC-BFD2-10A3-8AE8-FD440F75DAF7}"/>
          </ac:picMkLst>
        </pc:picChg>
      </pc:sldChg>
      <pc:sldChg chg="addSp delSp modSp add mod modClrScheme delCm chgLayout">
        <pc:chgData name="McHarg, Catherine" userId="88b8f76c-9ae3-4745-88eb-fe0667a22af5" providerId="ADAL" clId="{90A44BB9-0BA3-4168-A64D-9777E6845CD7}" dt="2024-05-09T09:53:22.192" v="470"/>
        <pc:sldMkLst>
          <pc:docMk/>
          <pc:sldMk cId="2333624440" sldId="370"/>
        </pc:sldMkLst>
        <pc:spChg chg="mod ord">
          <ac:chgData name="McHarg, Catherine" userId="88b8f76c-9ae3-4745-88eb-fe0667a22af5" providerId="ADAL" clId="{90A44BB9-0BA3-4168-A64D-9777E6845CD7}" dt="2024-05-08T17:08:29.349" v="45" actId="700"/>
          <ac:spMkLst>
            <pc:docMk/>
            <pc:sldMk cId="2333624440" sldId="370"/>
            <ac:spMk id="2" creationId="{A2111D21-C703-F111-2580-817B413F8BBA}"/>
          </ac:spMkLst>
        </pc:spChg>
        <pc:spChg chg="mod">
          <ac:chgData name="McHarg, Catherine" userId="88b8f76c-9ae3-4745-88eb-fe0667a22af5" providerId="ADAL" clId="{90A44BB9-0BA3-4168-A64D-9777E6845CD7}" dt="2024-05-09T06:13:28.386" v="69" actId="1076"/>
          <ac:spMkLst>
            <pc:docMk/>
            <pc:sldMk cId="2333624440" sldId="370"/>
            <ac:spMk id="8" creationId="{53C0D6FA-5913-C157-59D1-7C93B7D71FB0}"/>
          </ac:spMkLst>
        </pc:spChg>
        <pc:spChg chg="add del mod ord">
          <ac:chgData name="McHarg, Catherine" userId="88b8f76c-9ae3-4745-88eb-fe0667a22af5" providerId="ADAL" clId="{90A44BB9-0BA3-4168-A64D-9777E6845CD7}" dt="2024-05-08T17:08:29.349" v="45" actId="700"/>
          <ac:spMkLst>
            <pc:docMk/>
            <pc:sldMk cId="2333624440" sldId="370"/>
            <ac:spMk id="9" creationId="{09E8A9DA-DA31-B4C6-FAD1-912F669A66B1}"/>
          </ac:spMkLst>
        </pc:spChg>
        <pc:spChg chg="mod">
          <ac:chgData name="McHarg, Catherine" userId="88b8f76c-9ae3-4745-88eb-fe0667a22af5" providerId="ADAL" clId="{90A44BB9-0BA3-4168-A64D-9777E6845CD7}" dt="2024-05-09T06:13:41.212" v="72" actId="1076"/>
          <ac:spMkLst>
            <pc:docMk/>
            <pc:sldMk cId="2333624440" sldId="370"/>
            <ac:spMk id="10" creationId="{163AC8D0-31A5-24A8-924E-3613783DF846}"/>
          </ac:spMkLst>
        </pc:spChg>
        <pc:spChg chg="mod">
          <ac:chgData name="McHarg, Catherine" userId="88b8f76c-9ae3-4745-88eb-fe0667a22af5" providerId="ADAL" clId="{90A44BB9-0BA3-4168-A64D-9777E6845CD7}" dt="2024-05-09T06:13:35.421" v="71" actId="1076"/>
          <ac:spMkLst>
            <pc:docMk/>
            <pc:sldMk cId="2333624440" sldId="370"/>
            <ac:spMk id="11" creationId="{DF67C654-564B-38B7-DD0A-4A5010228C28}"/>
          </ac:spMkLst>
        </pc:spChg>
        <pc:grpChg chg="mod">
          <ac:chgData name="McHarg, Catherine" userId="88b8f76c-9ae3-4745-88eb-fe0667a22af5" providerId="ADAL" clId="{90A44BB9-0BA3-4168-A64D-9777E6845CD7}" dt="2024-05-09T06:13:20.650" v="68" actId="14100"/>
          <ac:grpSpMkLst>
            <pc:docMk/>
            <pc:sldMk cId="2333624440" sldId="370"/>
            <ac:grpSpMk id="3" creationId="{2BA48163-04D8-42EC-BBEF-883A7A74432D}"/>
          </ac:grpSpMkLst>
        </pc:grpChg>
        <pc:picChg chg="mod ord modCrop">
          <ac:chgData name="McHarg, Catherine" userId="88b8f76c-9ae3-4745-88eb-fe0667a22af5" providerId="ADAL" clId="{90A44BB9-0BA3-4168-A64D-9777E6845CD7}" dt="2024-05-08T17:08:29.349" v="45" actId="700"/>
          <ac:picMkLst>
            <pc:docMk/>
            <pc:sldMk cId="2333624440" sldId="370"/>
            <ac:picMk id="5" creationId="{136A56F9-9F54-1632-817A-2010353AC496}"/>
          </ac:picMkLst>
        </pc:picChg>
        <pc:picChg chg="mod">
          <ac:chgData name="McHarg, Catherine" userId="88b8f76c-9ae3-4745-88eb-fe0667a22af5" providerId="ADAL" clId="{90A44BB9-0BA3-4168-A64D-9777E6845CD7}" dt="2024-05-09T06:13:31.588" v="70" actId="1076"/>
          <ac:picMkLst>
            <pc:docMk/>
            <pc:sldMk cId="2333624440" sldId="370"/>
            <ac:picMk id="12" creationId="{F3A4919D-BE1E-D3AA-0386-6E34976FEC71}"/>
          </ac:picMkLst>
        </pc:picChg>
      </pc:sldChg>
      <pc:sldChg chg="addSp delSp modSp add del mod modClrScheme chgLayout">
        <pc:chgData name="McHarg, Catherine" userId="88b8f76c-9ae3-4745-88eb-fe0667a22af5" providerId="ADAL" clId="{90A44BB9-0BA3-4168-A64D-9777E6845CD7}" dt="2024-05-09T06:39:46.396" v="402" actId="2696"/>
        <pc:sldMkLst>
          <pc:docMk/>
          <pc:sldMk cId="1624834840" sldId="371"/>
        </pc:sldMkLst>
        <pc:spChg chg="mod ord">
          <ac:chgData name="McHarg, Catherine" userId="88b8f76c-9ae3-4745-88eb-fe0667a22af5" providerId="ADAL" clId="{90A44BB9-0BA3-4168-A64D-9777E6845CD7}" dt="2024-05-09T06:38:18.312" v="396" actId="700"/>
          <ac:spMkLst>
            <pc:docMk/>
            <pc:sldMk cId="1624834840" sldId="371"/>
            <ac:spMk id="2" creationId="{AD5BF9DA-1EA8-E375-2363-9A46AAA2BFEF}"/>
          </ac:spMkLst>
        </pc:spChg>
        <pc:spChg chg="mod">
          <ac:chgData name="McHarg, Catherine" userId="88b8f76c-9ae3-4745-88eb-fe0667a22af5" providerId="ADAL" clId="{90A44BB9-0BA3-4168-A64D-9777E6845CD7}" dt="2024-05-09T06:33:24.779" v="372" actId="552"/>
          <ac:spMkLst>
            <pc:docMk/>
            <pc:sldMk cId="1624834840" sldId="371"/>
            <ac:spMk id="3" creationId="{264AC018-EEE3-159F-E5B5-ABFE99779D87}"/>
          </ac:spMkLst>
        </pc:spChg>
        <pc:spChg chg="del">
          <ac:chgData name="McHarg, Catherine" userId="88b8f76c-9ae3-4745-88eb-fe0667a22af5" providerId="ADAL" clId="{90A44BB9-0BA3-4168-A64D-9777E6845CD7}" dt="2024-05-09T06:31:37.825" v="361" actId="478"/>
          <ac:spMkLst>
            <pc:docMk/>
            <pc:sldMk cId="1624834840" sldId="371"/>
            <ac:spMk id="5" creationId="{2AC27D82-181E-CF15-DA94-5F22A4861797}"/>
          </ac:spMkLst>
        </pc:spChg>
        <pc:spChg chg="mod">
          <ac:chgData name="McHarg, Catherine" userId="88b8f76c-9ae3-4745-88eb-fe0667a22af5" providerId="ADAL" clId="{90A44BB9-0BA3-4168-A64D-9777E6845CD7}" dt="2024-05-09T06:30:45.562" v="353" actId="14100"/>
          <ac:spMkLst>
            <pc:docMk/>
            <pc:sldMk cId="1624834840" sldId="371"/>
            <ac:spMk id="6" creationId="{5FC4D29E-5A46-9EE1-AA8A-89015F90EB0B}"/>
          </ac:spMkLst>
        </pc:spChg>
        <pc:spChg chg="mod">
          <ac:chgData name="McHarg, Catherine" userId="88b8f76c-9ae3-4745-88eb-fe0667a22af5" providerId="ADAL" clId="{90A44BB9-0BA3-4168-A64D-9777E6845CD7}" dt="2024-05-09T06:33:34.179" v="373" actId="465"/>
          <ac:spMkLst>
            <pc:docMk/>
            <pc:sldMk cId="1624834840" sldId="371"/>
            <ac:spMk id="7" creationId="{C4753AD1-612B-22E3-6B13-EE447AB71A88}"/>
          </ac:spMkLst>
        </pc:spChg>
        <pc:spChg chg="mod">
          <ac:chgData name="McHarg, Catherine" userId="88b8f76c-9ae3-4745-88eb-fe0667a22af5" providerId="ADAL" clId="{90A44BB9-0BA3-4168-A64D-9777E6845CD7}" dt="2024-05-09T06:30:49.738" v="354" actId="14100"/>
          <ac:spMkLst>
            <pc:docMk/>
            <pc:sldMk cId="1624834840" sldId="371"/>
            <ac:spMk id="8" creationId="{FBED50D1-5244-B670-4FCF-2D9C7A88F330}"/>
          </ac:spMkLst>
        </pc:spChg>
        <pc:spChg chg="mod">
          <ac:chgData name="McHarg, Catherine" userId="88b8f76c-9ae3-4745-88eb-fe0667a22af5" providerId="ADAL" clId="{90A44BB9-0BA3-4168-A64D-9777E6845CD7}" dt="2024-05-09T06:33:24.779" v="372" actId="552"/>
          <ac:spMkLst>
            <pc:docMk/>
            <pc:sldMk cId="1624834840" sldId="371"/>
            <ac:spMk id="9" creationId="{B0F8382B-0FE2-403B-D6C6-4D7A44CB8F76}"/>
          </ac:spMkLst>
        </pc:spChg>
        <pc:spChg chg="mod">
          <ac:chgData name="McHarg, Catherine" userId="88b8f76c-9ae3-4745-88eb-fe0667a22af5" providerId="ADAL" clId="{90A44BB9-0BA3-4168-A64D-9777E6845CD7}" dt="2024-05-09T06:31:08.309" v="356" actId="14100"/>
          <ac:spMkLst>
            <pc:docMk/>
            <pc:sldMk cId="1624834840" sldId="371"/>
            <ac:spMk id="10" creationId="{12932EAB-21AE-CCFE-2B14-C4AFAB7BE110}"/>
          </ac:spMkLst>
        </pc:spChg>
        <pc:spChg chg="add mod">
          <ac:chgData name="McHarg, Catherine" userId="88b8f76c-9ae3-4745-88eb-fe0667a22af5" providerId="ADAL" clId="{90A44BB9-0BA3-4168-A64D-9777E6845CD7}" dt="2024-05-09T06:33:34.179" v="373" actId="465"/>
          <ac:spMkLst>
            <pc:docMk/>
            <pc:sldMk cId="1624834840" sldId="371"/>
            <ac:spMk id="11" creationId="{9DDF44A4-8FA0-F965-B040-1A82DDB4F2F4}"/>
          </ac:spMkLst>
        </pc:spChg>
        <pc:spChg chg="add del mod ord">
          <ac:chgData name="McHarg, Catherine" userId="88b8f76c-9ae3-4745-88eb-fe0667a22af5" providerId="ADAL" clId="{90A44BB9-0BA3-4168-A64D-9777E6845CD7}" dt="2024-05-08T17:08:29.349" v="45" actId="700"/>
          <ac:spMkLst>
            <pc:docMk/>
            <pc:sldMk cId="1624834840" sldId="371"/>
            <ac:spMk id="11" creationId="{DF47B45B-D3C2-98F9-12FC-7E2B024F11B4}"/>
          </ac:spMkLst>
        </pc:spChg>
        <pc:spChg chg="mod">
          <ac:chgData name="McHarg, Catherine" userId="88b8f76c-9ae3-4745-88eb-fe0667a22af5" providerId="ADAL" clId="{90A44BB9-0BA3-4168-A64D-9777E6845CD7}" dt="2024-05-09T06:35:25.859" v="387" actId="14100"/>
          <ac:spMkLst>
            <pc:docMk/>
            <pc:sldMk cId="1624834840" sldId="371"/>
            <ac:spMk id="12" creationId="{ECBC8247-BA46-DC9E-4BD9-BCDA06D34F00}"/>
          </ac:spMkLst>
        </pc:spChg>
        <pc:spChg chg="mod">
          <ac:chgData name="McHarg, Catherine" userId="88b8f76c-9ae3-4745-88eb-fe0667a22af5" providerId="ADAL" clId="{90A44BB9-0BA3-4168-A64D-9777E6845CD7}" dt="2024-05-09T06:34:26.709" v="380" actId="1076"/>
          <ac:spMkLst>
            <pc:docMk/>
            <pc:sldMk cId="1624834840" sldId="371"/>
            <ac:spMk id="13" creationId="{31E2B5A7-D7E5-5C2A-FA99-77B8C96F44E8}"/>
          </ac:spMkLst>
        </pc:spChg>
        <pc:spChg chg="mod">
          <ac:chgData name="McHarg, Catherine" userId="88b8f76c-9ae3-4745-88eb-fe0667a22af5" providerId="ADAL" clId="{90A44BB9-0BA3-4168-A64D-9777E6845CD7}" dt="2024-05-09T06:30:40.474" v="352" actId="1076"/>
          <ac:spMkLst>
            <pc:docMk/>
            <pc:sldMk cId="1624834840" sldId="371"/>
            <ac:spMk id="14" creationId="{1EB66708-FF06-50AE-9BE1-637477EC8D41}"/>
          </ac:spMkLst>
        </pc:spChg>
        <pc:spChg chg="add del mod ord">
          <ac:chgData name="McHarg, Catherine" userId="88b8f76c-9ae3-4745-88eb-fe0667a22af5" providerId="ADAL" clId="{90A44BB9-0BA3-4168-A64D-9777E6845CD7}" dt="2024-05-08T17:08:29.349" v="45" actId="700"/>
          <ac:spMkLst>
            <pc:docMk/>
            <pc:sldMk cId="1624834840" sldId="371"/>
            <ac:spMk id="15" creationId="{E8D3967D-6957-F1B3-7537-EA84C1D4ABAB}"/>
          </ac:spMkLst>
        </pc:spChg>
        <pc:spChg chg="mod">
          <ac:chgData name="McHarg, Catherine" userId="88b8f76c-9ae3-4745-88eb-fe0667a22af5" providerId="ADAL" clId="{90A44BB9-0BA3-4168-A64D-9777E6845CD7}" dt="2024-05-09T06:36:22.326" v="395" actId="962"/>
          <ac:spMkLst>
            <pc:docMk/>
            <pc:sldMk cId="1624834840" sldId="371"/>
            <ac:spMk id="16" creationId="{2C2C254D-E51B-CDD5-C5A5-878B43C1C516}"/>
          </ac:spMkLst>
        </pc:spChg>
        <pc:spChg chg="mod">
          <ac:chgData name="McHarg, Catherine" userId="88b8f76c-9ae3-4745-88eb-fe0667a22af5" providerId="ADAL" clId="{90A44BB9-0BA3-4168-A64D-9777E6845CD7}" dt="2024-05-09T06:34:11.621" v="377" actId="1076"/>
          <ac:spMkLst>
            <pc:docMk/>
            <pc:sldMk cId="1624834840" sldId="371"/>
            <ac:spMk id="17" creationId="{269BD2E3-2C9D-14D7-4D39-ABE239E30330}"/>
          </ac:spMkLst>
        </pc:spChg>
        <pc:spChg chg="mod">
          <ac:chgData name="McHarg, Catherine" userId="88b8f76c-9ae3-4745-88eb-fe0667a22af5" providerId="ADAL" clId="{90A44BB9-0BA3-4168-A64D-9777E6845CD7}" dt="2024-05-09T06:35:41.188" v="391" actId="14100"/>
          <ac:spMkLst>
            <pc:docMk/>
            <pc:sldMk cId="1624834840" sldId="371"/>
            <ac:spMk id="18" creationId="{CD689CC4-954D-2144-5EC2-8075073AC99B}"/>
          </ac:spMkLst>
        </pc:spChg>
        <pc:spChg chg="mod">
          <ac:chgData name="McHarg, Catherine" userId="88b8f76c-9ae3-4745-88eb-fe0667a22af5" providerId="ADAL" clId="{90A44BB9-0BA3-4168-A64D-9777E6845CD7}" dt="2024-05-09T06:34:23.756" v="379" actId="1076"/>
          <ac:spMkLst>
            <pc:docMk/>
            <pc:sldMk cId="1624834840" sldId="371"/>
            <ac:spMk id="21" creationId="{ECAFE152-3187-293E-AD9B-6291BF2F51B6}"/>
          </ac:spMkLst>
        </pc:spChg>
        <pc:spChg chg="add del mod">
          <ac:chgData name="McHarg, Catherine" userId="88b8f76c-9ae3-4745-88eb-fe0667a22af5" providerId="ADAL" clId="{90A44BB9-0BA3-4168-A64D-9777E6845CD7}" dt="2024-05-09T06:35:20.388" v="386" actId="1076"/>
          <ac:spMkLst>
            <pc:docMk/>
            <pc:sldMk cId="1624834840" sldId="371"/>
            <ac:spMk id="22" creationId="{9A31F122-1769-1583-1F65-20B5DAE6F939}"/>
          </ac:spMkLst>
        </pc:spChg>
        <pc:spChg chg="mod">
          <ac:chgData name="McHarg, Catherine" userId="88b8f76c-9ae3-4745-88eb-fe0667a22af5" providerId="ADAL" clId="{90A44BB9-0BA3-4168-A64D-9777E6845CD7}" dt="2024-05-09T06:35:34.229" v="389" actId="14100"/>
          <ac:spMkLst>
            <pc:docMk/>
            <pc:sldMk cId="1624834840" sldId="371"/>
            <ac:spMk id="24" creationId="{4E346309-6FA6-1F6E-DC0E-562E3CD4B3F8}"/>
          </ac:spMkLst>
        </pc:spChg>
        <pc:spChg chg="mod">
          <ac:chgData name="McHarg, Catherine" userId="88b8f76c-9ae3-4745-88eb-fe0667a22af5" providerId="ADAL" clId="{90A44BB9-0BA3-4168-A64D-9777E6845CD7}" dt="2024-05-09T06:33:54.392" v="374" actId="1076"/>
          <ac:spMkLst>
            <pc:docMk/>
            <pc:sldMk cId="1624834840" sldId="371"/>
            <ac:spMk id="25" creationId="{B2CF8E80-B8A8-0D27-0D7B-CB08A3D96F04}"/>
          </ac:spMkLst>
        </pc:spChg>
        <pc:spChg chg="mod">
          <ac:chgData name="McHarg, Catherine" userId="88b8f76c-9ae3-4745-88eb-fe0667a22af5" providerId="ADAL" clId="{90A44BB9-0BA3-4168-A64D-9777E6845CD7}" dt="2024-05-09T06:31:18.518" v="358" actId="1076"/>
          <ac:spMkLst>
            <pc:docMk/>
            <pc:sldMk cId="1624834840" sldId="371"/>
            <ac:spMk id="26" creationId="{1655E74B-DEB3-DAAA-2442-8C680683FC0D}"/>
          </ac:spMkLst>
        </pc:spChg>
        <pc:spChg chg="mod">
          <ac:chgData name="McHarg, Catherine" userId="88b8f76c-9ae3-4745-88eb-fe0667a22af5" providerId="ADAL" clId="{90A44BB9-0BA3-4168-A64D-9777E6845CD7}" dt="2024-05-09T06:31:30.179" v="360" actId="1076"/>
          <ac:spMkLst>
            <pc:docMk/>
            <pc:sldMk cId="1624834840" sldId="371"/>
            <ac:spMk id="28" creationId="{E4E90952-BE9F-9851-7EF8-668E529AD627}"/>
          </ac:spMkLst>
        </pc:spChg>
      </pc:sldChg>
      <pc:sldChg chg="addSp delSp modSp add mod modClrScheme chgLayout">
        <pc:chgData name="McHarg, Catherine" userId="88b8f76c-9ae3-4745-88eb-fe0667a22af5" providerId="ADAL" clId="{90A44BB9-0BA3-4168-A64D-9777E6845CD7}" dt="2024-05-08T17:08:29.349" v="45" actId="700"/>
        <pc:sldMkLst>
          <pc:docMk/>
          <pc:sldMk cId="3043802630" sldId="372"/>
        </pc:sldMkLst>
        <pc:spChg chg="mod ord">
          <ac:chgData name="McHarg, Catherine" userId="88b8f76c-9ae3-4745-88eb-fe0667a22af5" providerId="ADAL" clId="{90A44BB9-0BA3-4168-A64D-9777E6845CD7}" dt="2024-05-08T17:08:29.349" v="45" actId="700"/>
          <ac:spMkLst>
            <pc:docMk/>
            <pc:sldMk cId="3043802630" sldId="372"/>
            <ac:spMk id="2" creationId="{DFDFB552-1FAD-41D9-1D31-C427498CB29C}"/>
          </ac:spMkLst>
        </pc:spChg>
        <pc:spChg chg="mod ord">
          <ac:chgData name="McHarg, Catherine" userId="88b8f76c-9ae3-4745-88eb-fe0667a22af5" providerId="ADAL" clId="{90A44BB9-0BA3-4168-A64D-9777E6845CD7}" dt="2024-05-08T17:08:29.349" v="45" actId="700"/>
          <ac:spMkLst>
            <pc:docMk/>
            <pc:sldMk cId="3043802630" sldId="372"/>
            <ac:spMk id="4" creationId="{40B8D37B-148E-E5ED-94BE-A72899EE1D5F}"/>
          </ac:spMkLst>
        </pc:spChg>
        <pc:spChg chg="mod">
          <ac:chgData name="McHarg, Catherine" userId="88b8f76c-9ae3-4745-88eb-fe0667a22af5" providerId="ADAL" clId="{90A44BB9-0BA3-4168-A64D-9777E6845CD7}" dt="2024-05-08T17:08:16.549" v="3" actId="27636"/>
          <ac:spMkLst>
            <pc:docMk/>
            <pc:sldMk cId="3043802630" sldId="372"/>
            <ac:spMk id="6" creationId="{EA5DFB66-5B39-46B0-278B-45DECF60EDFF}"/>
          </ac:spMkLst>
        </pc:spChg>
        <pc:spChg chg="add del mod ord">
          <ac:chgData name="McHarg, Catherine" userId="88b8f76c-9ae3-4745-88eb-fe0667a22af5" providerId="ADAL" clId="{90A44BB9-0BA3-4168-A64D-9777E6845CD7}" dt="2024-05-08T17:08:29.349" v="45" actId="700"/>
          <ac:spMkLst>
            <pc:docMk/>
            <pc:sldMk cId="3043802630" sldId="372"/>
            <ac:spMk id="7" creationId="{A6C69E57-6A17-9412-576E-DA16E58947B8}"/>
          </ac:spMkLst>
        </pc:spChg>
      </pc:sldChg>
      <pc:sldChg chg="addSp delSp modSp add mod modClrScheme chgLayout">
        <pc:chgData name="McHarg, Catherine" userId="88b8f76c-9ae3-4745-88eb-fe0667a22af5" providerId="ADAL" clId="{90A44BB9-0BA3-4168-A64D-9777E6845CD7}" dt="2024-05-09T06:39:05.493" v="400" actId="13244"/>
        <pc:sldMkLst>
          <pc:docMk/>
          <pc:sldMk cId="16420875" sldId="373"/>
        </pc:sldMkLst>
        <pc:spChg chg="mod ord">
          <ac:chgData name="McHarg, Catherine" userId="88b8f76c-9ae3-4745-88eb-fe0667a22af5" providerId="ADAL" clId="{90A44BB9-0BA3-4168-A64D-9777E6845CD7}" dt="2024-05-09T06:19:28.229" v="97" actId="700"/>
          <ac:spMkLst>
            <pc:docMk/>
            <pc:sldMk cId="16420875" sldId="373"/>
            <ac:spMk id="2" creationId="{4D18C92D-EAA2-9B88-033F-C439BE08060A}"/>
          </ac:spMkLst>
        </pc:spChg>
        <pc:spChg chg="mod ord">
          <ac:chgData name="McHarg, Catherine" userId="88b8f76c-9ae3-4745-88eb-fe0667a22af5" providerId="ADAL" clId="{90A44BB9-0BA3-4168-A64D-9777E6845CD7}" dt="2024-05-09T06:38:37.576" v="397" actId="14100"/>
          <ac:spMkLst>
            <pc:docMk/>
            <pc:sldMk cId="16420875" sldId="373"/>
            <ac:spMk id="3" creationId="{7AD042BC-5EA1-D2C1-B5C1-6838CDE918D5}"/>
          </ac:spMkLst>
        </pc:spChg>
        <pc:spChg chg="add mod ord">
          <ac:chgData name="McHarg, Catherine" userId="88b8f76c-9ae3-4745-88eb-fe0667a22af5" providerId="ADAL" clId="{90A44BB9-0BA3-4168-A64D-9777E6845CD7}" dt="2024-05-09T06:22:50.465" v="219" actId="1076"/>
          <ac:spMkLst>
            <pc:docMk/>
            <pc:sldMk cId="16420875" sldId="373"/>
            <ac:spMk id="8" creationId="{631F291D-EAD6-F0CE-A841-AF9657AEC9AF}"/>
          </ac:spMkLst>
        </pc:spChg>
        <pc:spChg chg="add mod ord">
          <ac:chgData name="McHarg, Catherine" userId="88b8f76c-9ae3-4745-88eb-fe0667a22af5" providerId="ADAL" clId="{90A44BB9-0BA3-4168-A64D-9777E6845CD7}" dt="2024-05-09T06:25:20.696" v="283" actId="962"/>
          <ac:spMkLst>
            <pc:docMk/>
            <pc:sldMk cId="16420875" sldId="373"/>
            <ac:spMk id="9" creationId="{A6E5D02F-4894-1797-CD56-3B9DC7A2B85B}"/>
          </ac:spMkLst>
        </pc:spChg>
        <pc:spChg chg="add mod ord">
          <ac:chgData name="McHarg, Catherine" userId="88b8f76c-9ae3-4745-88eb-fe0667a22af5" providerId="ADAL" clId="{90A44BB9-0BA3-4168-A64D-9777E6845CD7}" dt="2024-05-09T06:25:17.112" v="282" actId="962"/>
          <ac:spMkLst>
            <pc:docMk/>
            <pc:sldMk cId="16420875" sldId="373"/>
            <ac:spMk id="10" creationId="{9716BF26-15BB-A35A-38C4-FAF89F1E7332}"/>
          </ac:spMkLst>
        </pc:spChg>
        <pc:spChg chg="add mod ord">
          <ac:chgData name="McHarg, Catherine" userId="88b8f76c-9ae3-4745-88eb-fe0667a22af5" providerId="ADAL" clId="{90A44BB9-0BA3-4168-A64D-9777E6845CD7}" dt="2024-05-09T06:25:09.862" v="280" actId="962"/>
          <ac:spMkLst>
            <pc:docMk/>
            <pc:sldMk cId="16420875" sldId="373"/>
            <ac:spMk id="12" creationId="{6D0BCFEC-BE51-57CF-E083-3F64F71DAD83}"/>
          </ac:spMkLst>
        </pc:spChg>
        <pc:spChg chg="mod ord">
          <ac:chgData name="McHarg, Catherine" userId="88b8f76c-9ae3-4745-88eb-fe0667a22af5" providerId="ADAL" clId="{90A44BB9-0BA3-4168-A64D-9777E6845CD7}" dt="2024-05-09T06:39:05.493" v="400" actId="13244"/>
          <ac:spMkLst>
            <pc:docMk/>
            <pc:sldMk cId="16420875" sldId="373"/>
            <ac:spMk id="13" creationId="{E6B5C217-5713-79CF-8388-95F20B967018}"/>
          </ac:spMkLst>
        </pc:spChg>
        <pc:spChg chg="mod ord">
          <ac:chgData name="McHarg, Catherine" userId="88b8f76c-9ae3-4745-88eb-fe0667a22af5" providerId="ADAL" clId="{90A44BB9-0BA3-4168-A64D-9777E6845CD7}" dt="2024-05-09T06:38:57.803" v="399" actId="13244"/>
          <ac:spMkLst>
            <pc:docMk/>
            <pc:sldMk cId="16420875" sldId="373"/>
            <ac:spMk id="15" creationId="{4B1EE3DA-68AC-F74D-E5BD-EB850DD9E511}"/>
          </ac:spMkLst>
        </pc:spChg>
        <pc:spChg chg="add mod ord">
          <ac:chgData name="McHarg, Catherine" userId="88b8f76c-9ae3-4745-88eb-fe0667a22af5" providerId="ADAL" clId="{90A44BB9-0BA3-4168-A64D-9777E6845CD7}" dt="2024-05-09T06:25:13.379" v="281" actId="962"/>
          <ac:spMkLst>
            <pc:docMk/>
            <pc:sldMk cId="16420875" sldId="373"/>
            <ac:spMk id="16" creationId="{5DF7C098-85C2-F27A-0C19-5811EA3E35A2}"/>
          </ac:spMkLst>
        </pc:spChg>
        <pc:spChg chg="add del mod ord">
          <ac:chgData name="McHarg, Catherine" userId="88b8f76c-9ae3-4745-88eb-fe0667a22af5" providerId="ADAL" clId="{90A44BB9-0BA3-4168-A64D-9777E6845CD7}" dt="2024-05-09T06:18:50.995" v="89" actId="931"/>
          <ac:spMkLst>
            <pc:docMk/>
            <pc:sldMk cId="16420875" sldId="373"/>
            <ac:spMk id="29" creationId="{9522F1B7-18EA-A5BC-B632-A696D82C250B}"/>
          </ac:spMkLst>
        </pc:spChg>
        <pc:spChg chg="add del">
          <ac:chgData name="McHarg, Catherine" userId="88b8f76c-9ae3-4745-88eb-fe0667a22af5" providerId="ADAL" clId="{90A44BB9-0BA3-4168-A64D-9777E6845CD7}" dt="2024-05-09T06:19:13.594" v="93" actId="931"/>
          <ac:spMkLst>
            <pc:docMk/>
            <pc:sldMk cId="16420875" sldId="373"/>
            <ac:spMk id="31" creationId="{D41D2FE2-EFED-BEEB-B950-820C000B796B}"/>
          </ac:spMkLst>
        </pc:spChg>
        <pc:spChg chg="add del">
          <ac:chgData name="McHarg, Catherine" userId="88b8f76c-9ae3-4745-88eb-fe0667a22af5" providerId="ADAL" clId="{90A44BB9-0BA3-4168-A64D-9777E6845CD7}" dt="2024-05-09T06:19:28.229" v="97" actId="700"/>
          <ac:spMkLst>
            <pc:docMk/>
            <pc:sldMk cId="16420875" sldId="373"/>
            <ac:spMk id="33" creationId="{D4E31676-AEE6-A071-B983-CAD9977E43FF}"/>
          </ac:spMkLst>
        </pc:spChg>
        <pc:spChg chg="mod ord">
          <ac:chgData name="McHarg, Catherine" userId="88b8f76c-9ae3-4745-88eb-fe0667a22af5" providerId="ADAL" clId="{90A44BB9-0BA3-4168-A64D-9777E6845CD7}" dt="2024-05-09T06:19:28.229" v="97" actId="700"/>
          <ac:spMkLst>
            <pc:docMk/>
            <pc:sldMk cId="16420875" sldId="373"/>
            <ac:spMk id="34" creationId="{1BAD8FD2-2290-4528-59FB-86877943E15D}"/>
          </ac:spMkLst>
        </pc:spChg>
        <pc:spChg chg="add del">
          <ac:chgData name="McHarg, Catherine" userId="88b8f76c-9ae3-4745-88eb-fe0667a22af5" providerId="ADAL" clId="{90A44BB9-0BA3-4168-A64D-9777E6845CD7}" dt="2024-05-09T06:19:28.229" v="97" actId="700"/>
          <ac:spMkLst>
            <pc:docMk/>
            <pc:sldMk cId="16420875" sldId="373"/>
            <ac:spMk id="35" creationId="{9C63953C-D8CA-A1AA-B060-49AA85EE306C}"/>
          </ac:spMkLst>
        </pc:spChg>
        <pc:spChg chg="add del">
          <ac:chgData name="McHarg, Catherine" userId="88b8f76c-9ae3-4745-88eb-fe0667a22af5" providerId="ADAL" clId="{90A44BB9-0BA3-4168-A64D-9777E6845CD7}" dt="2024-05-09T06:19:28.229" v="97" actId="700"/>
          <ac:spMkLst>
            <pc:docMk/>
            <pc:sldMk cId="16420875" sldId="373"/>
            <ac:spMk id="36" creationId="{37B8EBAF-8426-C87C-D8A6-82465F1EE4C3}"/>
          </ac:spMkLst>
        </pc:spChg>
        <pc:picChg chg="add del mod ord modCrop">
          <ac:chgData name="McHarg, Catherine" userId="88b8f76c-9ae3-4745-88eb-fe0667a22af5" providerId="ADAL" clId="{90A44BB9-0BA3-4168-A64D-9777E6845CD7}" dt="2024-05-09T06:19:33.750" v="98" actId="478"/>
          <ac:picMkLst>
            <pc:docMk/>
            <pc:sldMk cId="16420875" sldId="373"/>
            <ac:picMk id="5" creationId="{E5FEFF55-704F-22F5-7605-30AA32034C87}"/>
          </ac:picMkLst>
        </pc:picChg>
        <pc:picChg chg="add del mod ord modCrop">
          <ac:chgData name="McHarg, Catherine" userId="88b8f76c-9ae3-4745-88eb-fe0667a22af5" providerId="ADAL" clId="{90A44BB9-0BA3-4168-A64D-9777E6845CD7}" dt="2024-05-09T06:19:36.012" v="99" actId="478"/>
          <ac:picMkLst>
            <pc:docMk/>
            <pc:sldMk cId="16420875" sldId="373"/>
            <ac:picMk id="7" creationId="{FD62E49D-742B-E5AF-71CA-F3A93AEAF1D1}"/>
          </ac:picMkLst>
        </pc:picChg>
        <pc:picChg chg="mod ord modCrop">
          <ac:chgData name="McHarg, Catherine" userId="88b8f76c-9ae3-4745-88eb-fe0667a22af5" providerId="ADAL" clId="{90A44BB9-0BA3-4168-A64D-9777E6845CD7}" dt="2024-05-09T06:22:29.856" v="214" actId="1076"/>
          <ac:picMkLst>
            <pc:docMk/>
            <pc:sldMk cId="16420875" sldId="373"/>
            <ac:picMk id="38" creationId="{8402013A-C30A-45BE-6E37-07AD43421487}"/>
          </ac:picMkLst>
        </pc:picChg>
        <pc:picChg chg="mod ord modCrop">
          <ac:chgData name="McHarg, Catherine" userId="88b8f76c-9ae3-4745-88eb-fe0667a22af5" providerId="ADAL" clId="{90A44BB9-0BA3-4168-A64D-9777E6845CD7}" dt="2024-05-09T06:20:57.762" v="113" actId="18131"/>
          <ac:picMkLst>
            <pc:docMk/>
            <pc:sldMk cId="16420875" sldId="373"/>
            <ac:picMk id="40" creationId="{CFEDAE33-0FBF-81EF-D81E-3D37CFAE708F}"/>
          </ac:picMkLst>
        </pc:picChg>
      </pc:sldChg>
      <pc:sldChg chg="addSp delSp modSp add mod modClrScheme chgLayout">
        <pc:chgData name="McHarg, Catherine" userId="88b8f76c-9ae3-4745-88eb-fe0667a22af5" providerId="ADAL" clId="{90A44BB9-0BA3-4168-A64D-9777E6845CD7}" dt="2024-05-08T17:08:29.349" v="45" actId="700"/>
        <pc:sldMkLst>
          <pc:docMk/>
          <pc:sldMk cId="3540978159" sldId="379"/>
        </pc:sldMkLst>
        <pc:spChg chg="mod ord">
          <ac:chgData name="McHarg, Catherine" userId="88b8f76c-9ae3-4745-88eb-fe0667a22af5" providerId="ADAL" clId="{90A44BB9-0BA3-4168-A64D-9777E6845CD7}" dt="2024-05-08T17:08:29.349" v="45" actId="700"/>
          <ac:spMkLst>
            <pc:docMk/>
            <pc:sldMk cId="3540978159" sldId="379"/>
            <ac:spMk id="2" creationId="{84663281-1971-05B3-77E4-B7739B2A869D}"/>
          </ac:spMkLst>
        </pc:spChg>
        <pc:spChg chg="add del mod ord">
          <ac:chgData name="McHarg, Catherine" userId="88b8f76c-9ae3-4745-88eb-fe0667a22af5" providerId="ADAL" clId="{90A44BB9-0BA3-4168-A64D-9777E6845CD7}" dt="2024-05-08T17:08:29.349" v="45" actId="700"/>
          <ac:spMkLst>
            <pc:docMk/>
            <pc:sldMk cId="3540978159" sldId="379"/>
            <ac:spMk id="3" creationId="{280938F2-73D2-9B77-CAF2-5A40839DD485}"/>
          </ac:spMkLst>
        </pc:spChg>
        <pc:picChg chg="mod ord modCrop">
          <ac:chgData name="McHarg, Catherine" userId="88b8f76c-9ae3-4745-88eb-fe0667a22af5" providerId="ADAL" clId="{90A44BB9-0BA3-4168-A64D-9777E6845CD7}" dt="2024-05-08T17:08:29.349" v="45" actId="700"/>
          <ac:picMkLst>
            <pc:docMk/>
            <pc:sldMk cId="3540978159" sldId="379"/>
            <ac:picMk id="10" creationId="{27BBB67D-BF27-AE78-9643-77149385175B}"/>
          </ac:picMkLst>
        </pc:picChg>
      </pc:sldChg>
      <pc:sldChg chg="addSp delSp modSp add mod modClrScheme chgLayout">
        <pc:chgData name="McHarg, Catherine" userId="88b8f76c-9ae3-4745-88eb-fe0667a22af5" providerId="ADAL" clId="{90A44BB9-0BA3-4168-A64D-9777E6845CD7}" dt="2024-05-08T17:08:29.349" v="45" actId="700"/>
        <pc:sldMkLst>
          <pc:docMk/>
          <pc:sldMk cId="3968316775" sldId="380"/>
        </pc:sldMkLst>
        <pc:spChg chg="add del mod ord">
          <ac:chgData name="McHarg, Catherine" userId="88b8f76c-9ae3-4745-88eb-fe0667a22af5" providerId="ADAL" clId="{90A44BB9-0BA3-4168-A64D-9777E6845CD7}" dt="2024-05-08T17:08:29.349" v="45" actId="700"/>
          <ac:spMkLst>
            <pc:docMk/>
            <pc:sldMk cId="3968316775" sldId="380"/>
            <ac:spMk id="2" creationId="{5F22B041-2371-2E73-9118-836D1B955E1E}"/>
          </ac:spMkLst>
        </pc:spChg>
        <pc:spChg chg="add del mod ord">
          <ac:chgData name="McHarg, Catherine" userId="88b8f76c-9ae3-4745-88eb-fe0667a22af5" providerId="ADAL" clId="{90A44BB9-0BA3-4168-A64D-9777E6845CD7}" dt="2024-05-08T17:08:29.349" v="45" actId="700"/>
          <ac:spMkLst>
            <pc:docMk/>
            <pc:sldMk cId="3968316775" sldId="380"/>
            <ac:spMk id="3" creationId="{6C83881E-626D-12CF-0A8B-E7FAE957D3B4}"/>
          </ac:spMkLst>
        </pc:spChg>
        <pc:spChg chg="mod ord">
          <ac:chgData name="McHarg, Catherine" userId="88b8f76c-9ae3-4745-88eb-fe0667a22af5" providerId="ADAL" clId="{90A44BB9-0BA3-4168-A64D-9777E6845CD7}" dt="2024-05-08T17:08:29.349" v="45" actId="700"/>
          <ac:spMkLst>
            <pc:docMk/>
            <pc:sldMk cId="3968316775" sldId="380"/>
            <ac:spMk id="5" creationId="{137DC5B9-81DE-66EB-FCE3-1FDF99825096}"/>
          </ac:spMkLst>
        </pc:spChg>
      </pc:sldChg>
      <pc:sldChg chg="addSp delSp modSp add mod modClrScheme delCm chgLayout">
        <pc:chgData name="McHarg, Catherine" userId="88b8f76c-9ae3-4745-88eb-fe0667a22af5" providerId="ADAL" clId="{90A44BB9-0BA3-4168-A64D-9777E6845CD7}" dt="2024-05-09T06:13:08.679" v="67" actId="165"/>
        <pc:sldMkLst>
          <pc:docMk/>
          <pc:sldMk cId="309683865" sldId="473"/>
        </pc:sldMkLst>
        <pc:spChg chg="mod ord">
          <ac:chgData name="McHarg, Catherine" userId="88b8f76c-9ae3-4745-88eb-fe0667a22af5" providerId="ADAL" clId="{90A44BB9-0BA3-4168-A64D-9777E6845CD7}" dt="2024-05-08T17:08:29.349" v="45" actId="700"/>
          <ac:spMkLst>
            <pc:docMk/>
            <pc:sldMk cId="309683865" sldId="473"/>
            <ac:spMk id="2" creationId="{8D8030E7-A2FB-EEB8-190F-522B59302364}"/>
          </ac:spMkLst>
        </pc:spChg>
        <pc:spChg chg="mod ord">
          <ac:chgData name="McHarg, Catherine" userId="88b8f76c-9ae3-4745-88eb-fe0667a22af5" providerId="ADAL" clId="{90A44BB9-0BA3-4168-A64D-9777E6845CD7}" dt="2024-05-08T17:08:29.349" v="45" actId="700"/>
          <ac:spMkLst>
            <pc:docMk/>
            <pc:sldMk cId="309683865" sldId="473"/>
            <ac:spMk id="3" creationId="{EABA8164-1D3D-E0E0-40A9-CB026C2624C9}"/>
          </ac:spMkLst>
        </pc:spChg>
        <pc:spChg chg="add del mod ord">
          <ac:chgData name="McHarg, Catherine" userId="88b8f76c-9ae3-4745-88eb-fe0667a22af5" providerId="ADAL" clId="{90A44BB9-0BA3-4168-A64D-9777E6845CD7}" dt="2024-05-08T17:08:29.349" v="45" actId="700"/>
          <ac:spMkLst>
            <pc:docMk/>
            <pc:sldMk cId="309683865" sldId="473"/>
            <ac:spMk id="6" creationId="{CF6D130C-F703-593B-6262-C0338705A7F8}"/>
          </ac:spMkLst>
        </pc:spChg>
        <pc:spChg chg="mod topLvl">
          <ac:chgData name="McHarg, Catherine" userId="88b8f76c-9ae3-4745-88eb-fe0667a22af5" providerId="ADAL" clId="{90A44BB9-0BA3-4168-A64D-9777E6845CD7}" dt="2024-05-09T06:13:08.679" v="67" actId="165"/>
          <ac:spMkLst>
            <pc:docMk/>
            <pc:sldMk cId="309683865" sldId="473"/>
            <ac:spMk id="8" creationId="{B141F126-49E0-44A7-A4F6-95B4EC870E43}"/>
          </ac:spMkLst>
        </pc:spChg>
        <pc:grpChg chg="add del mod">
          <ac:chgData name="McHarg, Catherine" userId="88b8f76c-9ae3-4745-88eb-fe0667a22af5" providerId="ADAL" clId="{90A44BB9-0BA3-4168-A64D-9777E6845CD7}" dt="2024-05-09T06:13:08.679" v="67" actId="165"/>
          <ac:grpSpMkLst>
            <pc:docMk/>
            <pc:sldMk cId="309683865" sldId="473"/>
            <ac:grpSpMk id="6" creationId="{484BF566-CC22-9BDF-B362-08E9ACFFF9DD}"/>
          </ac:grpSpMkLst>
        </pc:grpChg>
        <pc:picChg chg="mod ord topLvl">
          <ac:chgData name="McHarg, Catherine" userId="88b8f76c-9ae3-4745-88eb-fe0667a22af5" providerId="ADAL" clId="{90A44BB9-0BA3-4168-A64D-9777E6845CD7}" dt="2024-05-09T06:13:08.679" v="67" actId="165"/>
          <ac:picMkLst>
            <pc:docMk/>
            <pc:sldMk cId="309683865" sldId="473"/>
            <ac:picMk id="4" creationId="{AE0DB3BE-8EC0-D20C-2A28-9D0ADD4DC44A}"/>
          </ac:picMkLst>
        </pc:picChg>
      </pc:sldChg>
      <pc:sldChg chg="modSp add mod modClrScheme chgLayout">
        <pc:chgData name="McHarg, Catherine" userId="88b8f76c-9ae3-4745-88eb-fe0667a22af5" providerId="ADAL" clId="{90A44BB9-0BA3-4168-A64D-9777E6845CD7}" dt="2024-05-09T09:58:57.672" v="473" actId="14100"/>
        <pc:sldMkLst>
          <pc:docMk/>
          <pc:sldMk cId="2933818459" sldId="485"/>
        </pc:sldMkLst>
        <pc:spChg chg="mod ord">
          <ac:chgData name="McHarg, Catherine" userId="88b8f76c-9ae3-4745-88eb-fe0667a22af5" providerId="ADAL" clId="{90A44BB9-0BA3-4168-A64D-9777E6845CD7}" dt="2024-05-08T17:08:29.349" v="45" actId="700"/>
          <ac:spMkLst>
            <pc:docMk/>
            <pc:sldMk cId="2933818459" sldId="485"/>
            <ac:spMk id="2" creationId="{B5DE0186-8702-4F6B-53B4-17548C0999F2}"/>
          </ac:spMkLst>
        </pc:spChg>
        <pc:spChg chg="mod ord">
          <ac:chgData name="McHarg, Catherine" userId="88b8f76c-9ae3-4745-88eb-fe0667a22af5" providerId="ADAL" clId="{90A44BB9-0BA3-4168-A64D-9777E6845CD7}" dt="2024-05-08T17:08:29.349" v="45" actId="700"/>
          <ac:spMkLst>
            <pc:docMk/>
            <pc:sldMk cId="2933818459" sldId="485"/>
            <ac:spMk id="3" creationId="{3479BACD-697B-981E-F932-23DAC9525E76}"/>
          </ac:spMkLst>
        </pc:spChg>
        <pc:spChg chg="mod">
          <ac:chgData name="McHarg, Catherine" userId="88b8f76c-9ae3-4745-88eb-fe0667a22af5" providerId="ADAL" clId="{90A44BB9-0BA3-4168-A64D-9777E6845CD7}" dt="2024-05-09T09:58:57.672" v="473" actId="14100"/>
          <ac:spMkLst>
            <pc:docMk/>
            <pc:sldMk cId="2933818459" sldId="485"/>
            <ac:spMk id="7" creationId="{FEE7A57F-0F33-25C9-9B85-1B63BE2940FE}"/>
          </ac:spMkLst>
        </pc:spChg>
        <pc:picChg chg="mod ord modCrop">
          <ac:chgData name="McHarg, Catherine" userId="88b8f76c-9ae3-4745-88eb-fe0667a22af5" providerId="ADAL" clId="{90A44BB9-0BA3-4168-A64D-9777E6845CD7}" dt="2024-05-08T17:08:29.349" v="45" actId="700"/>
          <ac:picMkLst>
            <pc:docMk/>
            <pc:sldMk cId="2933818459" sldId="485"/>
            <ac:picMk id="8" creationId="{2A6DAFF7-BF13-8A68-8256-D309E24A3BCC}"/>
          </ac:picMkLst>
        </pc:picChg>
      </pc:sldChg>
      <pc:sldChg chg="addSp delSp modSp add mod modClrScheme chgLayout">
        <pc:chgData name="McHarg, Catherine" userId="88b8f76c-9ae3-4745-88eb-fe0667a22af5" providerId="ADAL" clId="{90A44BB9-0BA3-4168-A64D-9777E6845CD7}" dt="2024-05-08T17:08:29.349" v="45" actId="700"/>
        <pc:sldMkLst>
          <pc:docMk/>
          <pc:sldMk cId="3089337802" sldId="486"/>
        </pc:sldMkLst>
        <pc:spChg chg="add del mod ord">
          <ac:chgData name="McHarg, Catherine" userId="88b8f76c-9ae3-4745-88eb-fe0667a22af5" providerId="ADAL" clId="{90A44BB9-0BA3-4168-A64D-9777E6845CD7}" dt="2024-05-08T17:08:29.349" v="45" actId="700"/>
          <ac:spMkLst>
            <pc:docMk/>
            <pc:sldMk cId="3089337802" sldId="486"/>
            <ac:spMk id="2" creationId="{4C605EAD-0F06-65D2-E138-F1873DB6FED7}"/>
          </ac:spMkLst>
        </pc:spChg>
        <pc:spChg chg="add del mod ord">
          <ac:chgData name="McHarg, Catherine" userId="88b8f76c-9ae3-4745-88eb-fe0667a22af5" providerId="ADAL" clId="{90A44BB9-0BA3-4168-A64D-9777E6845CD7}" dt="2024-05-08T17:08:29.349" v="45" actId="700"/>
          <ac:spMkLst>
            <pc:docMk/>
            <pc:sldMk cId="3089337802" sldId="486"/>
            <ac:spMk id="3" creationId="{4D8D7D4A-AF80-7E65-212E-5200DD342937}"/>
          </ac:spMkLst>
        </pc:spChg>
        <pc:spChg chg="mod ord">
          <ac:chgData name="McHarg, Catherine" userId="88b8f76c-9ae3-4745-88eb-fe0667a22af5" providerId="ADAL" clId="{90A44BB9-0BA3-4168-A64D-9777E6845CD7}" dt="2024-05-08T17:08:29.349" v="45" actId="700"/>
          <ac:spMkLst>
            <pc:docMk/>
            <pc:sldMk cId="3089337802" sldId="486"/>
            <ac:spMk id="4" creationId="{3DB05344-DCAD-434A-A452-EE701284CF3C}"/>
          </ac:spMkLst>
        </pc:spChg>
      </pc:sldChg>
      <pc:sldChg chg="addSp delSp modSp add mod modClrScheme chgLayout">
        <pc:chgData name="McHarg, Catherine" userId="88b8f76c-9ae3-4745-88eb-fe0667a22af5" providerId="ADAL" clId="{90A44BB9-0BA3-4168-A64D-9777E6845CD7}" dt="2024-05-08T17:08:29.349" v="45" actId="700"/>
        <pc:sldMkLst>
          <pc:docMk/>
          <pc:sldMk cId="782896088" sldId="487"/>
        </pc:sldMkLst>
        <pc:spChg chg="mod ord">
          <ac:chgData name="McHarg, Catherine" userId="88b8f76c-9ae3-4745-88eb-fe0667a22af5" providerId="ADAL" clId="{90A44BB9-0BA3-4168-A64D-9777E6845CD7}" dt="2024-05-08T17:08:29.349" v="45" actId="700"/>
          <ac:spMkLst>
            <pc:docMk/>
            <pc:sldMk cId="782896088" sldId="487"/>
            <ac:spMk id="2" creationId="{A556C83B-73F9-10FF-373A-B6609B4E7DA7}"/>
          </ac:spMkLst>
        </pc:spChg>
        <pc:spChg chg="mod ord">
          <ac:chgData name="McHarg, Catherine" userId="88b8f76c-9ae3-4745-88eb-fe0667a22af5" providerId="ADAL" clId="{90A44BB9-0BA3-4168-A64D-9777E6845CD7}" dt="2024-05-08T17:08:29.349" v="45" actId="700"/>
          <ac:spMkLst>
            <pc:docMk/>
            <pc:sldMk cId="782896088" sldId="487"/>
            <ac:spMk id="3" creationId="{761391AF-AB10-2CF1-A6A1-4802E9AA81C7}"/>
          </ac:spMkLst>
        </pc:spChg>
        <pc:spChg chg="add del mod ord">
          <ac:chgData name="McHarg, Catherine" userId="88b8f76c-9ae3-4745-88eb-fe0667a22af5" providerId="ADAL" clId="{90A44BB9-0BA3-4168-A64D-9777E6845CD7}" dt="2024-05-08T17:08:29.349" v="45" actId="700"/>
          <ac:spMkLst>
            <pc:docMk/>
            <pc:sldMk cId="782896088" sldId="487"/>
            <ac:spMk id="4" creationId="{F032E302-044B-B606-2CA0-920041432190}"/>
          </ac:spMkLst>
        </pc:spChg>
      </pc:sldChg>
      <pc:sldChg chg="addSp delSp modSp add mod modClrScheme chgLayout">
        <pc:chgData name="McHarg, Catherine" userId="88b8f76c-9ae3-4745-88eb-fe0667a22af5" providerId="ADAL" clId="{90A44BB9-0BA3-4168-A64D-9777E6845CD7}" dt="2024-05-08T17:08:29.349" v="45" actId="700"/>
        <pc:sldMkLst>
          <pc:docMk/>
          <pc:sldMk cId="1256558658" sldId="488"/>
        </pc:sldMkLst>
        <pc:spChg chg="mod ord">
          <ac:chgData name="McHarg, Catherine" userId="88b8f76c-9ae3-4745-88eb-fe0667a22af5" providerId="ADAL" clId="{90A44BB9-0BA3-4168-A64D-9777E6845CD7}" dt="2024-05-08T17:08:29.349" v="45" actId="700"/>
          <ac:spMkLst>
            <pc:docMk/>
            <pc:sldMk cId="1256558658" sldId="488"/>
            <ac:spMk id="2" creationId="{6C26AC9A-46E3-B4BA-7852-B5E9CC50D22F}"/>
          </ac:spMkLst>
        </pc:spChg>
        <pc:spChg chg="mod ord">
          <ac:chgData name="McHarg, Catherine" userId="88b8f76c-9ae3-4745-88eb-fe0667a22af5" providerId="ADAL" clId="{90A44BB9-0BA3-4168-A64D-9777E6845CD7}" dt="2024-05-08T17:08:29.349" v="45" actId="700"/>
          <ac:spMkLst>
            <pc:docMk/>
            <pc:sldMk cId="1256558658" sldId="488"/>
            <ac:spMk id="3" creationId="{FFA9429A-D20C-8BE8-40C5-BCCD3D442564}"/>
          </ac:spMkLst>
        </pc:spChg>
        <pc:spChg chg="add del mod ord">
          <ac:chgData name="McHarg, Catherine" userId="88b8f76c-9ae3-4745-88eb-fe0667a22af5" providerId="ADAL" clId="{90A44BB9-0BA3-4168-A64D-9777E6845CD7}" dt="2024-05-08T17:08:29.349" v="45" actId="700"/>
          <ac:spMkLst>
            <pc:docMk/>
            <pc:sldMk cId="1256558658" sldId="488"/>
            <ac:spMk id="5" creationId="{A41F3B5C-D117-0545-EA47-FDDDCF583059}"/>
          </ac:spMkLst>
        </pc:spChg>
      </pc:sldChg>
      <pc:sldChg chg="addSp delSp modSp add mod modClrScheme chgLayout modNotesTx">
        <pc:chgData name="McHarg, Catherine" userId="88b8f76c-9ae3-4745-88eb-fe0667a22af5" providerId="ADAL" clId="{90A44BB9-0BA3-4168-A64D-9777E6845CD7}" dt="2024-05-09T06:27:23.124" v="344"/>
        <pc:sldMkLst>
          <pc:docMk/>
          <pc:sldMk cId="3837237641" sldId="490"/>
        </pc:sldMkLst>
        <pc:spChg chg="mod ord">
          <ac:chgData name="McHarg, Catherine" userId="88b8f76c-9ae3-4745-88eb-fe0667a22af5" providerId="ADAL" clId="{90A44BB9-0BA3-4168-A64D-9777E6845CD7}" dt="2024-05-08T17:08:29.349" v="45" actId="700"/>
          <ac:spMkLst>
            <pc:docMk/>
            <pc:sldMk cId="3837237641" sldId="490"/>
            <ac:spMk id="2" creationId="{98EC8C07-16A4-36CE-7980-81E8A04AA051}"/>
          </ac:spMkLst>
        </pc:spChg>
        <pc:spChg chg="mod ord">
          <ac:chgData name="McHarg, Catherine" userId="88b8f76c-9ae3-4745-88eb-fe0667a22af5" providerId="ADAL" clId="{90A44BB9-0BA3-4168-A64D-9777E6845CD7}" dt="2024-05-08T17:08:29.349" v="45" actId="700"/>
          <ac:spMkLst>
            <pc:docMk/>
            <pc:sldMk cId="3837237641" sldId="490"/>
            <ac:spMk id="3" creationId="{AF033E7B-F88A-E179-C98A-521280780580}"/>
          </ac:spMkLst>
        </pc:spChg>
        <pc:spChg chg="mod">
          <ac:chgData name="McHarg, Catherine" userId="88b8f76c-9ae3-4745-88eb-fe0667a22af5" providerId="ADAL" clId="{90A44BB9-0BA3-4168-A64D-9777E6845CD7}" dt="2024-05-09T06:25:59.796" v="285" actId="207"/>
          <ac:spMkLst>
            <pc:docMk/>
            <pc:sldMk cId="3837237641" sldId="490"/>
            <ac:spMk id="4" creationId="{BFC8BFBC-052F-075B-1656-8DB3461982F6}"/>
          </ac:spMkLst>
        </pc:spChg>
        <pc:spChg chg="add del mod ord">
          <ac:chgData name="McHarg, Catherine" userId="88b8f76c-9ae3-4745-88eb-fe0667a22af5" providerId="ADAL" clId="{90A44BB9-0BA3-4168-A64D-9777E6845CD7}" dt="2024-05-08T17:08:29.349" v="45" actId="700"/>
          <ac:spMkLst>
            <pc:docMk/>
            <pc:sldMk cId="3837237641" sldId="490"/>
            <ac:spMk id="6" creationId="{F9BD1232-6EF5-4982-DC5E-142F53B59370}"/>
          </ac:spMkLst>
        </pc:spChg>
        <pc:spChg chg="mod">
          <ac:chgData name="McHarg, Catherine" userId="88b8f76c-9ae3-4745-88eb-fe0667a22af5" providerId="ADAL" clId="{90A44BB9-0BA3-4168-A64D-9777E6845CD7}" dt="2024-05-09T06:26:06.095" v="286" actId="207"/>
          <ac:spMkLst>
            <pc:docMk/>
            <pc:sldMk cId="3837237641" sldId="490"/>
            <ac:spMk id="12" creationId="{835720DC-14FD-8B82-00AA-6A05407463FA}"/>
          </ac:spMkLst>
        </pc:spChg>
      </pc:sldChg>
      <pc:sldChg chg="addSp delSp modSp add mod modClrScheme chgLayout">
        <pc:chgData name="McHarg, Catherine" userId="88b8f76c-9ae3-4745-88eb-fe0667a22af5" providerId="ADAL" clId="{90A44BB9-0BA3-4168-A64D-9777E6845CD7}" dt="2024-05-08T17:08:29.349" v="45" actId="700"/>
        <pc:sldMkLst>
          <pc:docMk/>
          <pc:sldMk cId="3193083617" sldId="491"/>
        </pc:sldMkLst>
        <pc:spChg chg="mod ord">
          <ac:chgData name="McHarg, Catherine" userId="88b8f76c-9ae3-4745-88eb-fe0667a22af5" providerId="ADAL" clId="{90A44BB9-0BA3-4168-A64D-9777E6845CD7}" dt="2024-05-08T17:08:29.349" v="45" actId="700"/>
          <ac:spMkLst>
            <pc:docMk/>
            <pc:sldMk cId="3193083617" sldId="491"/>
            <ac:spMk id="2" creationId="{F0B6ED31-E0FB-5697-4115-B70CEE2FF837}"/>
          </ac:spMkLst>
        </pc:spChg>
        <pc:spChg chg="mod ord">
          <ac:chgData name="McHarg, Catherine" userId="88b8f76c-9ae3-4745-88eb-fe0667a22af5" providerId="ADAL" clId="{90A44BB9-0BA3-4168-A64D-9777E6845CD7}" dt="2024-05-08T17:08:29.349" v="45" actId="700"/>
          <ac:spMkLst>
            <pc:docMk/>
            <pc:sldMk cId="3193083617" sldId="491"/>
            <ac:spMk id="3" creationId="{4251799A-0CC1-291C-170A-04CC2F562FCD}"/>
          </ac:spMkLst>
        </pc:spChg>
        <pc:spChg chg="add del mod ord">
          <ac:chgData name="McHarg, Catherine" userId="88b8f76c-9ae3-4745-88eb-fe0667a22af5" providerId="ADAL" clId="{90A44BB9-0BA3-4168-A64D-9777E6845CD7}" dt="2024-05-08T17:08:29.349" v="45" actId="700"/>
          <ac:spMkLst>
            <pc:docMk/>
            <pc:sldMk cId="3193083617" sldId="491"/>
            <ac:spMk id="16" creationId="{22D299D7-D374-20A4-0EC7-FD650E102DB6}"/>
          </ac:spMkLst>
        </pc:spChg>
      </pc:sldChg>
      <pc:sldChg chg="addSp delSp modSp add mod modClrScheme chgLayout modNotesTx">
        <pc:chgData name="McHarg, Catherine" userId="88b8f76c-9ae3-4745-88eb-fe0667a22af5" providerId="ADAL" clId="{90A44BB9-0BA3-4168-A64D-9777E6845CD7}" dt="2024-05-09T09:54:43.358" v="471"/>
        <pc:sldMkLst>
          <pc:docMk/>
          <pc:sldMk cId="759528130" sldId="492"/>
        </pc:sldMkLst>
        <pc:spChg chg="mod ord">
          <ac:chgData name="McHarg, Catherine" userId="88b8f76c-9ae3-4745-88eb-fe0667a22af5" providerId="ADAL" clId="{90A44BB9-0BA3-4168-A64D-9777E6845CD7}" dt="2024-05-08T17:08:29.349" v="45" actId="700"/>
          <ac:spMkLst>
            <pc:docMk/>
            <pc:sldMk cId="759528130" sldId="492"/>
            <ac:spMk id="2" creationId="{A07F9C35-4315-64E9-1E62-0D6EDDD5E487}"/>
          </ac:spMkLst>
        </pc:spChg>
        <pc:spChg chg="add del mod ord">
          <ac:chgData name="McHarg, Catherine" userId="88b8f76c-9ae3-4745-88eb-fe0667a22af5" providerId="ADAL" clId="{90A44BB9-0BA3-4168-A64D-9777E6845CD7}" dt="2024-05-08T17:08:29.349" v="45" actId="700"/>
          <ac:spMkLst>
            <pc:docMk/>
            <pc:sldMk cId="759528130" sldId="492"/>
            <ac:spMk id="3" creationId="{6AA34E91-373C-7B5A-8165-11ABD2BB405A}"/>
          </ac:spMkLst>
        </pc:spChg>
        <pc:graphicFrameChg chg="mod ord modGraphic">
          <ac:chgData name="McHarg, Catherine" userId="88b8f76c-9ae3-4745-88eb-fe0667a22af5" providerId="ADAL" clId="{90A44BB9-0BA3-4168-A64D-9777E6845CD7}" dt="2024-05-08T17:08:29.349" v="45" actId="700"/>
          <ac:graphicFrameMkLst>
            <pc:docMk/>
            <pc:sldMk cId="759528130" sldId="492"/>
            <ac:graphicFrameMk id="4" creationId="{33AF721B-D00D-2465-4330-4BADC95CBB03}"/>
          </ac:graphicFrameMkLst>
        </pc:graphicFrameChg>
      </pc:sldChg>
      <pc:sldChg chg="addSp delSp modSp add mod modClrScheme chgLayout modNotesTx">
        <pc:chgData name="McHarg, Catherine" userId="88b8f76c-9ae3-4745-88eb-fe0667a22af5" providerId="ADAL" clId="{90A44BB9-0BA3-4168-A64D-9777E6845CD7}" dt="2024-05-09T06:55:15.648" v="409" actId="20577"/>
        <pc:sldMkLst>
          <pc:docMk/>
          <pc:sldMk cId="1653671944" sldId="493"/>
        </pc:sldMkLst>
        <pc:spChg chg="mod ord">
          <ac:chgData name="McHarg, Catherine" userId="88b8f76c-9ae3-4745-88eb-fe0667a22af5" providerId="ADAL" clId="{90A44BB9-0BA3-4168-A64D-9777E6845CD7}" dt="2024-05-08T17:08:29.349" v="45" actId="700"/>
          <ac:spMkLst>
            <pc:docMk/>
            <pc:sldMk cId="1653671944" sldId="493"/>
            <ac:spMk id="2" creationId="{64EB4433-4D9D-702A-8554-9D79141C7990}"/>
          </ac:spMkLst>
        </pc:spChg>
        <pc:spChg chg="add del mod ord">
          <ac:chgData name="McHarg, Catherine" userId="88b8f76c-9ae3-4745-88eb-fe0667a22af5" providerId="ADAL" clId="{90A44BB9-0BA3-4168-A64D-9777E6845CD7}" dt="2024-05-08T17:08:29.349" v="45" actId="700"/>
          <ac:spMkLst>
            <pc:docMk/>
            <pc:sldMk cId="1653671944" sldId="493"/>
            <ac:spMk id="3" creationId="{59085245-CF0F-5DFF-5358-FC01CEAC57FD}"/>
          </ac:spMkLst>
        </pc:spChg>
        <pc:spChg chg="add del mod ord">
          <ac:chgData name="McHarg, Catherine" userId="88b8f76c-9ae3-4745-88eb-fe0667a22af5" providerId="ADAL" clId="{90A44BB9-0BA3-4168-A64D-9777E6845CD7}" dt="2024-05-08T17:08:29.349" v="45" actId="700"/>
          <ac:spMkLst>
            <pc:docMk/>
            <pc:sldMk cId="1653671944" sldId="493"/>
            <ac:spMk id="4" creationId="{CA223DC0-B600-3172-EB66-3B94754F7D1C}"/>
          </ac:spMkLst>
        </pc:spChg>
        <pc:spChg chg="add del mod ord">
          <ac:chgData name="McHarg, Catherine" userId="88b8f76c-9ae3-4745-88eb-fe0667a22af5" providerId="ADAL" clId="{90A44BB9-0BA3-4168-A64D-9777E6845CD7}" dt="2024-05-08T17:08:29.349" v="45" actId="700"/>
          <ac:spMkLst>
            <pc:docMk/>
            <pc:sldMk cId="1653671944" sldId="493"/>
            <ac:spMk id="18" creationId="{BE25F79C-E251-2088-9216-89E14EE51CCD}"/>
          </ac:spMkLst>
        </pc:spChg>
        <pc:graphicFrameChg chg="mod modGraphic">
          <ac:chgData name="McHarg, Catherine" userId="88b8f76c-9ae3-4745-88eb-fe0667a22af5" providerId="ADAL" clId="{90A44BB9-0BA3-4168-A64D-9777E6845CD7}" dt="2024-05-09T06:55:15.648" v="409" actId="20577"/>
          <ac:graphicFrameMkLst>
            <pc:docMk/>
            <pc:sldMk cId="1653671944" sldId="493"/>
            <ac:graphicFrameMk id="19" creationId="{7E7928BA-FE82-0B05-3551-DCECA8A4398F}"/>
          </ac:graphicFrameMkLst>
        </pc:graphicFrameChg>
      </pc:sldChg>
      <pc:sldChg chg="addSp delSp modSp add mod modClrScheme chgLayout">
        <pc:chgData name="McHarg, Catherine" userId="88b8f76c-9ae3-4745-88eb-fe0667a22af5" providerId="ADAL" clId="{90A44BB9-0BA3-4168-A64D-9777E6845CD7}" dt="2024-05-09T07:01:13.738" v="469" actId="1076"/>
        <pc:sldMkLst>
          <pc:docMk/>
          <pc:sldMk cId="1589569652" sldId="495"/>
        </pc:sldMkLst>
        <pc:spChg chg="mod ord">
          <ac:chgData name="McHarg, Catherine" userId="88b8f76c-9ae3-4745-88eb-fe0667a22af5" providerId="ADAL" clId="{90A44BB9-0BA3-4168-A64D-9777E6845CD7}" dt="2024-05-08T17:08:29.349" v="45" actId="700"/>
          <ac:spMkLst>
            <pc:docMk/>
            <pc:sldMk cId="1589569652" sldId="495"/>
            <ac:spMk id="2" creationId="{A556C83B-73F9-10FF-373A-B6609B4E7DA7}"/>
          </ac:spMkLst>
        </pc:spChg>
        <pc:spChg chg="mod ord">
          <ac:chgData name="McHarg, Catherine" userId="88b8f76c-9ae3-4745-88eb-fe0667a22af5" providerId="ADAL" clId="{90A44BB9-0BA3-4168-A64D-9777E6845CD7}" dt="2024-05-08T17:08:29.349" v="45" actId="700"/>
          <ac:spMkLst>
            <pc:docMk/>
            <pc:sldMk cId="1589569652" sldId="495"/>
            <ac:spMk id="3" creationId="{761391AF-AB10-2CF1-A6A1-4802E9AA81C7}"/>
          </ac:spMkLst>
        </pc:spChg>
        <pc:spChg chg="add del mod ord">
          <ac:chgData name="McHarg, Catherine" userId="88b8f76c-9ae3-4745-88eb-fe0667a22af5" providerId="ADAL" clId="{90A44BB9-0BA3-4168-A64D-9777E6845CD7}" dt="2024-05-08T17:08:29.349" v="45" actId="700"/>
          <ac:spMkLst>
            <pc:docMk/>
            <pc:sldMk cId="1589569652" sldId="495"/>
            <ac:spMk id="4" creationId="{C5B67AE3-E8F9-78AD-C4D9-29F430CEFE1E}"/>
          </ac:spMkLst>
        </pc:spChg>
        <pc:spChg chg="mod">
          <ac:chgData name="McHarg, Catherine" userId="88b8f76c-9ae3-4745-88eb-fe0667a22af5" providerId="ADAL" clId="{90A44BB9-0BA3-4168-A64D-9777E6845CD7}" dt="2024-05-09T07:01:13.738" v="469" actId="1076"/>
          <ac:spMkLst>
            <pc:docMk/>
            <pc:sldMk cId="1589569652" sldId="495"/>
            <ac:spMk id="15" creationId="{2ECE1C4B-E9F9-4264-D90A-631BF5122602}"/>
          </ac:spMkLst>
        </pc:spChg>
      </pc:sldChg>
      <pc:sldChg chg="addSp delSp modSp add mod modClrScheme chgLayout">
        <pc:chgData name="McHarg, Catherine" userId="88b8f76c-9ae3-4745-88eb-fe0667a22af5" providerId="ADAL" clId="{90A44BB9-0BA3-4168-A64D-9777E6845CD7}" dt="2024-05-08T17:08:29.349" v="45" actId="700"/>
        <pc:sldMkLst>
          <pc:docMk/>
          <pc:sldMk cId="3251155567" sldId="496"/>
        </pc:sldMkLst>
        <pc:spChg chg="mod ord">
          <ac:chgData name="McHarg, Catherine" userId="88b8f76c-9ae3-4745-88eb-fe0667a22af5" providerId="ADAL" clId="{90A44BB9-0BA3-4168-A64D-9777E6845CD7}" dt="2024-05-08T17:08:29.349" v="45" actId="700"/>
          <ac:spMkLst>
            <pc:docMk/>
            <pc:sldMk cId="3251155567" sldId="496"/>
            <ac:spMk id="2" creationId="{5114DCDB-F77B-3CDB-8CA3-F73CBB9D8EE6}"/>
          </ac:spMkLst>
        </pc:spChg>
        <pc:spChg chg="mod ord">
          <ac:chgData name="McHarg, Catherine" userId="88b8f76c-9ae3-4745-88eb-fe0667a22af5" providerId="ADAL" clId="{90A44BB9-0BA3-4168-A64D-9777E6845CD7}" dt="2024-05-08T17:08:29.349" v="45" actId="700"/>
          <ac:spMkLst>
            <pc:docMk/>
            <pc:sldMk cId="3251155567" sldId="496"/>
            <ac:spMk id="3" creationId="{7A96ACAF-F480-D299-D892-FD265CA6C499}"/>
          </ac:spMkLst>
        </pc:spChg>
        <pc:spChg chg="add del mod ord">
          <ac:chgData name="McHarg, Catherine" userId="88b8f76c-9ae3-4745-88eb-fe0667a22af5" providerId="ADAL" clId="{90A44BB9-0BA3-4168-A64D-9777E6845CD7}" dt="2024-05-08T17:08:29.349" v="45" actId="700"/>
          <ac:spMkLst>
            <pc:docMk/>
            <pc:sldMk cId="3251155567" sldId="496"/>
            <ac:spMk id="4" creationId="{C7D68170-B56E-EDAC-DFD7-560C7B04BE39}"/>
          </ac:spMkLst>
        </pc:spChg>
        <pc:spChg chg="mod ord">
          <ac:chgData name="McHarg, Catherine" userId="88b8f76c-9ae3-4745-88eb-fe0667a22af5" providerId="ADAL" clId="{90A44BB9-0BA3-4168-A64D-9777E6845CD7}" dt="2024-05-08T17:08:29.349" v="45" actId="700"/>
          <ac:spMkLst>
            <pc:docMk/>
            <pc:sldMk cId="3251155567" sldId="496"/>
            <ac:spMk id="6" creationId="{FC229EBC-CCDB-CEF2-B493-F9C1B088EB91}"/>
          </ac:spMkLst>
        </pc:spChg>
        <pc:picChg chg="mod ord modCrop">
          <ac:chgData name="McHarg, Catherine" userId="88b8f76c-9ae3-4745-88eb-fe0667a22af5" providerId="ADAL" clId="{90A44BB9-0BA3-4168-A64D-9777E6845CD7}" dt="2024-05-08T17:08:29.349" v="45" actId="700"/>
          <ac:picMkLst>
            <pc:docMk/>
            <pc:sldMk cId="3251155567" sldId="496"/>
            <ac:picMk id="8" creationId="{7362704E-C524-DD29-3472-A41600A0D1D1}"/>
          </ac:picMkLst>
        </pc:picChg>
      </pc:sldChg>
      <pc:sldChg chg="addSp delSp modSp add mod modClrScheme chgLayout">
        <pc:chgData name="McHarg, Catherine" userId="88b8f76c-9ae3-4745-88eb-fe0667a22af5" providerId="ADAL" clId="{90A44BB9-0BA3-4168-A64D-9777E6845CD7}" dt="2024-05-09T06:14:47.446" v="75" actId="2711"/>
        <pc:sldMkLst>
          <pc:docMk/>
          <pc:sldMk cId="1260014417" sldId="498"/>
        </pc:sldMkLst>
        <pc:spChg chg="mod ord">
          <ac:chgData name="McHarg, Catherine" userId="88b8f76c-9ae3-4745-88eb-fe0667a22af5" providerId="ADAL" clId="{90A44BB9-0BA3-4168-A64D-9777E6845CD7}" dt="2024-05-08T17:08:29.349" v="45" actId="700"/>
          <ac:spMkLst>
            <pc:docMk/>
            <pc:sldMk cId="1260014417" sldId="498"/>
            <ac:spMk id="2" creationId="{AE7FA7F2-7C7C-8463-5212-26A4971D9AC4}"/>
          </ac:spMkLst>
        </pc:spChg>
        <pc:spChg chg="mod ord">
          <ac:chgData name="McHarg, Catherine" userId="88b8f76c-9ae3-4745-88eb-fe0667a22af5" providerId="ADAL" clId="{90A44BB9-0BA3-4168-A64D-9777E6845CD7}" dt="2024-05-09T06:14:39.279" v="74" actId="2711"/>
          <ac:spMkLst>
            <pc:docMk/>
            <pc:sldMk cId="1260014417" sldId="498"/>
            <ac:spMk id="3" creationId="{2D53457E-C5F1-96B4-B677-627526BE86ED}"/>
          </ac:spMkLst>
        </pc:spChg>
        <pc:spChg chg="add del mod ord">
          <ac:chgData name="McHarg, Catherine" userId="88b8f76c-9ae3-4745-88eb-fe0667a22af5" providerId="ADAL" clId="{90A44BB9-0BA3-4168-A64D-9777E6845CD7}" dt="2024-05-08T17:08:29.349" v="45" actId="700"/>
          <ac:spMkLst>
            <pc:docMk/>
            <pc:sldMk cId="1260014417" sldId="498"/>
            <ac:spMk id="4" creationId="{F10A5B2D-82E5-0038-8F0D-05E7EDBD3E44}"/>
          </ac:spMkLst>
        </pc:spChg>
        <pc:spChg chg="mod">
          <ac:chgData name="McHarg, Catherine" userId="88b8f76c-9ae3-4745-88eb-fe0667a22af5" providerId="ADAL" clId="{90A44BB9-0BA3-4168-A64D-9777E6845CD7}" dt="2024-05-09T06:14:47.446" v="75" actId="2711"/>
          <ac:spMkLst>
            <pc:docMk/>
            <pc:sldMk cId="1260014417" sldId="498"/>
            <ac:spMk id="15" creationId="{3332F315-6151-5C60-B9D0-4E931540BD6C}"/>
          </ac:spMkLst>
        </pc:spChg>
      </pc:sldChg>
      <pc:sldChg chg="addSp delSp modSp add mod modClrScheme chgLayout">
        <pc:chgData name="McHarg, Catherine" userId="88b8f76c-9ae3-4745-88eb-fe0667a22af5" providerId="ADAL" clId="{90A44BB9-0BA3-4168-A64D-9777E6845CD7}" dt="2024-05-09T06:16:52.846" v="88" actId="1076"/>
        <pc:sldMkLst>
          <pc:docMk/>
          <pc:sldMk cId="549090913" sldId="499"/>
        </pc:sldMkLst>
        <pc:spChg chg="mod ord">
          <ac:chgData name="McHarg, Catherine" userId="88b8f76c-9ae3-4745-88eb-fe0667a22af5" providerId="ADAL" clId="{90A44BB9-0BA3-4168-A64D-9777E6845CD7}" dt="2024-05-09T06:16:33.096" v="86" actId="27636"/>
          <ac:spMkLst>
            <pc:docMk/>
            <pc:sldMk cId="549090913" sldId="499"/>
            <ac:spMk id="2" creationId="{31963A0B-3D9D-ADCD-BA7C-C87DF0FC1E42}"/>
          </ac:spMkLst>
        </pc:spChg>
        <pc:spChg chg="mod ord">
          <ac:chgData name="McHarg, Catherine" userId="88b8f76c-9ae3-4745-88eb-fe0667a22af5" providerId="ADAL" clId="{90A44BB9-0BA3-4168-A64D-9777E6845CD7}" dt="2024-05-09T06:16:44.812" v="87" actId="14100"/>
          <ac:spMkLst>
            <pc:docMk/>
            <pc:sldMk cId="549090913" sldId="499"/>
            <ac:spMk id="3" creationId="{D3145F46-D2D8-5136-78CA-D5211297D1A0}"/>
          </ac:spMkLst>
        </pc:spChg>
        <pc:spChg chg="add del mod ord">
          <ac:chgData name="McHarg, Catherine" userId="88b8f76c-9ae3-4745-88eb-fe0667a22af5" providerId="ADAL" clId="{90A44BB9-0BA3-4168-A64D-9777E6845CD7}" dt="2024-05-08T17:08:29.349" v="45" actId="700"/>
          <ac:spMkLst>
            <pc:docMk/>
            <pc:sldMk cId="549090913" sldId="499"/>
            <ac:spMk id="8" creationId="{737A1077-115C-691C-0FB4-C68B243D84F3}"/>
          </ac:spMkLst>
        </pc:spChg>
        <pc:spChg chg="add del mod ord">
          <ac:chgData name="McHarg, Catherine" userId="88b8f76c-9ae3-4745-88eb-fe0667a22af5" providerId="ADAL" clId="{90A44BB9-0BA3-4168-A64D-9777E6845CD7}" dt="2024-05-09T06:16:22.929" v="83" actId="700"/>
          <ac:spMkLst>
            <pc:docMk/>
            <pc:sldMk cId="549090913" sldId="499"/>
            <ac:spMk id="8" creationId="{D8758B6B-D244-EC47-DD7A-62FCCB3CFB48}"/>
          </ac:spMkLst>
        </pc:spChg>
        <pc:spChg chg="del">
          <ac:chgData name="McHarg, Catherine" userId="88b8f76c-9ae3-4745-88eb-fe0667a22af5" providerId="ADAL" clId="{90A44BB9-0BA3-4168-A64D-9777E6845CD7}" dt="2024-05-09T06:15:17.660" v="76" actId="478"/>
          <ac:spMkLst>
            <pc:docMk/>
            <pc:sldMk cId="549090913" sldId="499"/>
            <ac:spMk id="9" creationId="{EBD026D6-89AC-5F48-6CFB-24D800D25769}"/>
          </ac:spMkLst>
        </pc:spChg>
        <pc:spChg chg="mod">
          <ac:chgData name="McHarg, Catherine" userId="88b8f76c-9ae3-4745-88eb-fe0667a22af5" providerId="ADAL" clId="{90A44BB9-0BA3-4168-A64D-9777E6845CD7}" dt="2024-05-09T06:15:27.779" v="78" actId="14100"/>
          <ac:spMkLst>
            <pc:docMk/>
            <pc:sldMk cId="549090913" sldId="499"/>
            <ac:spMk id="12" creationId="{28BA8918-20F7-AC61-7850-C5F54E5947D1}"/>
          </ac:spMkLst>
        </pc:spChg>
        <pc:spChg chg="add del mod ord">
          <ac:chgData name="McHarg, Catherine" userId="88b8f76c-9ae3-4745-88eb-fe0667a22af5" providerId="ADAL" clId="{90A44BB9-0BA3-4168-A64D-9777E6845CD7}" dt="2024-05-09T06:16:22.929" v="83" actId="700"/>
          <ac:spMkLst>
            <pc:docMk/>
            <pc:sldMk cId="549090913" sldId="499"/>
            <ac:spMk id="17" creationId="{4B0820D1-176E-34D8-E4EA-7113A3FAEF95}"/>
          </ac:spMkLst>
        </pc:spChg>
        <pc:spChg chg="add del mod ord">
          <ac:chgData name="McHarg, Catherine" userId="88b8f76c-9ae3-4745-88eb-fe0667a22af5" providerId="ADAL" clId="{90A44BB9-0BA3-4168-A64D-9777E6845CD7}" dt="2024-05-09T06:16:22.929" v="83" actId="700"/>
          <ac:spMkLst>
            <pc:docMk/>
            <pc:sldMk cId="549090913" sldId="499"/>
            <ac:spMk id="18" creationId="{DC6206C6-03CA-09AE-70FC-81B0707F729D}"/>
          </ac:spMkLst>
        </pc:spChg>
        <pc:grpChg chg="mod">
          <ac:chgData name="McHarg, Catherine" userId="88b8f76c-9ae3-4745-88eb-fe0667a22af5" providerId="ADAL" clId="{90A44BB9-0BA3-4168-A64D-9777E6845CD7}" dt="2024-05-09T06:15:31.706" v="79" actId="1076"/>
          <ac:grpSpMkLst>
            <pc:docMk/>
            <pc:sldMk cId="549090913" sldId="499"/>
            <ac:grpSpMk id="4" creationId="{B233ECA0-27A6-00D9-2B54-FD8AF0A5FC0E}"/>
          </ac:grpSpMkLst>
        </pc:grpChg>
        <pc:grpChg chg="mod">
          <ac:chgData name="McHarg, Catherine" userId="88b8f76c-9ae3-4745-88eb-fe0667a22af5" providerId="ADAL" clId="{90A44BB9-0BA3-4168-A64D-9777E6845CD7}" dt="2024-05-09T06:15:38.112" v="80" actId="1076"/>
          <ac:grpSpMkLst>
            <pc:docMk/>
            <pc:sldMk cId="549090913" sldId="499"/>
            <ac:grpSpMk id="10" creationId="{073ECDD7-EBFC-E6D6-797C-E2346B2EDE9C}"/>
          </ac:grpSpMkLst>
        </pc:grpChg>
        <pc:grpChg chg="mod">
          <ac:chgData name="McHarg, Catherine" userId="88b8f76c-9ae3-4745-88eb-fe0667a22af5" providerId="ADAL" clId="{90A44BB9-0BA3-4168-A64D-9777E6845CD7}" dt="2024-05-09T06:16:52.846" v="88" actId="1076"/>
          <ac:grpSpMkLst>
            <pc:docMk/>
            <pc:sldMk cId="549090913" sldId="499"/>
            <ac:grpSpMk id="13" creationId="{49D94CC2-3BDB-5F39-6B22-E51B77523BEA}"/>
          </ac:grpSpMkLst>
        </pc:grpChg>
      </pc:sldChg>
      <pc:sldChg chg="addSp delSp modSp add mod modClrScheme chgLayout modNotesTx">
        <pc:chgData name="McHarg, Catherine" userId="88b8f76c-9ae3-4745-88eb-fe0667a22af5" providerId="ADAL" clId="{90A44BB9-0BA3-4168-A64D-9777E6845CD7}" dt="2024-05-09T09:56:18.531" v="472" actId="20577"/>
        <pc:sldMkLst>
          <pc:docMk/>
          <pc:sldMk cId="939076953" sldId="500"/>
        </pc:sldMkLst>
        <pc:spChg chg="mod ord">
          <ac:chgData name="McHarg, Catherine" userId="88b8f76c-9ae3-4745-88eb-fe0667a22af5" providerId="ADAL" clId="{90A44BB9-0BA3-4168-A64D-9777E6845CD7}" dt="2024-05-08T17:08:29.349" v="45" actId="700"/>
          <ac:spMkLst>
            <pc:docMk/>
            <pc:sldMk cId="939076953" sldId="500"/>
            <ac:spMk id="2" creationId="{5B5C5125-2313-B1EE-3385-A1011D8EF9E3}"/>
          </ac:spMkLst>
        </pc:spChg>
        <pc:spChg chg="mod ord">
          <ac:chgData name="McHarg, Catherine" userId="88b8f76c-9ae3-4745-88eb-fe0667a22af5" providerId="ADAL" clId="{90A44BB9-0BA3-4168-A64D-9777E6845CD7}" dt="2024-05-08T17:08:29.349" v="45" actId="700"/>
          <ac:spMkLst>
            <pc:docMk/>
            <pc:sldMk cId="939076953" sldId="500"/>
            <ac:spMk id="3" creationId="{6C1DD60E-C8FE-E550-47E7-E9301A9A70EF}"/>
          </ac:spMkLst>
        </pc:spChg>
        <pc:spChg chg="add del mod ord">
          <ac:chgData name="McHarg, Catherine" userId="88b8f76c-9ae3-4745-88eb-fe0667a22af5" providerId="ADAL" clId="{90A44BB9-0BA3-4168-A64D-9777E6845CD7}" dt="2024-05-08T17:08:29.349" v="45" actId="700"/>
          <ac:spMkLst>
            <pc:docMk/>
            <pc:sldMk cId="939076953" sldId="500"/>
            <ac:spMk id="6" creationId="{98D56D70-98FD-7721-B9C0-A6ECF57075A3}"/>
          </ac:spMkLst>
        </pc:spChg>
      </pc:sldChg>
      <pc:sldChg chg="addSp delSp modSp add mod modClrScheme chgLayout modNotesTx">
        <pc:chgData name="McHarg, Catherine" userId="88b8f76c-9ae3-4745-88eb-fe0667a22af5" providerId="ADAL" clId="{90A44BB9-0BA3-4168-A64D-9777E6845CD7}" dt="2024-05-09T10:28:10.343" v="677" actId="962"/>
        <pc:sldMkLst>
          <pc:docMk/>
          <pc:sldMk cId="4009753092" sldId="501"/>
        </pc:sldMkLst>
        <pc:spChg chg="mod ord">
          <ac:chgData name="McHarg, Catherine" userId="88b8f76c-9ae3-4745-88eb-fe0667a22af5" providerId="ADAL" clId="{90A44BB9-0BA3-4168-A64D-9777E6845CD7}" dt="2024-05-08T17:08:29.349" v="45" actId="700"/>
          <ac:spMkLst>
            <pc:docMk/>
            <pc:sldMk cId="4009753092" sldId="501"/>
            <ac:spMk id="2" creationId="{F9DDD3E4-BE20-0240-8C4A-787BAC2D557F}"/>
          </ac:spMkLst>
        </pc:spChg>
        <pc:spChg chg="mod ord">
          <ac:chgData name="McHarg, Catherine" userId="88b8f76c-9ae3-4745-88eb-fe0667a22af5" providerId="ADAL" clId="{90A44BB9-0BA3-4168-A64D-9777E6845CD7}" dt="2024-05-08T17:08:29.349" v="45" actId="700"/>
          <ac:spMkLst>
            <pc:docMk/>
            <pc:sldMk cId="4009753092" sldId="501"/>
            <ac:spMk id="3" creationId="{652FDF0E-9E71-49BD-A0C6-468E1750AC9D}"/>
          </ac:spMkLst>
        </pc:spChg>
        <pc:spChg chg="add del mod ord">
          <ac:chgData name="McHarg, Catherine" userId="88b8f76c-9ae3-4745-88eb-fe0667a22af5" providerId="ADAL" clId="{90A44BB9-0BA3-4168-A64D-9777E6845CD7}" dt="2024-05-08T17:08:29.349" v="45" actId="700"/>
          <ac:spMkLst>
            <pc:docMk/>
            <pc:sldMk cId="4009753092" sldId="501"/>
            <ac:spMk id="4" creationId="{564D4442-2809-052E-3899-2A8283E8B40E}"/>
          </ac:spMkLst>
        </pc:spChg>
        <pc:spChg chg="mod ord">
          <ac:chgData name="McHarg, Catherine" userId="88b8f76c-9ae3-4745-88eb-fe0667a22af5" providerId="ADAL" clId="{90A44BB9-0BA3-4168-A64D-9777E6845CD7}" dt="2024-05-08T17:08:29.349" v="45" actId="700"/>
          <ac:spMkLst>
            <pc:docMk/>
            <pc:sldMk cId="4009753092" sldId="501"/>
            <ac:spMk id="6" creationId="{CB5DA88E-FE47-70D5-0E97-B297EC909E1B}"/>
          </ac:spMkLst>
        </pc:spChg>
        <pc:spChg chg="add del mod">
          <ac:chgData name="McHarg, Catherine" userId="88b8f76c-9ae3-4745-88eb-fe0667a22af5" providerId="ADAL" clId="{90A44BB9-0BA3-4168-A64D-9777E6845CD7}" dt="2024-05-09T10:28:09.659" v="675" actId="931"/>
          <ac:spMkLst>
            <pc:docMk/>
            <pc:sldMk cId="4009753092" sldId="501"/>
            <ac:spMk id="7" creationId="{242B833C-1A14-FE96-4FAB-03999E363715}"/>
          </ac:spMkLst>
        </pc:spChg>
        <pc:picChg chg="del mod ord modCrop">
          <ac:chgData name="McHarg, Catherine" userId="88b8f76c-9ae3-4745-88eb-fe0667a22af5" providerId="ADAL" clId="{90A44BB9-0BA3-4168-A64D-9777E6845CD7}" dt="2024-05-09T10:23:54.792" v="673" actId="478"/>
          <ac:picMkLst>
            <pc:docMk/>
            <pc:sldMk cId="4009753092" sldId="501"/>
            <ac:picMk id="8" creationId="{1106594B-62BA-B8BB-E181-305E61125329}"/>
          </ac:picMkLst>
        </pc:picChg>
        <pc:picChg chg="add mod">
          <ac:chgData name="McHarg, Catherine" userId="88b8f76c-9ae3-4745-88eb-fe0667a22af5" providerId="ADAL" clId="{90A44BB9-0BA3-4168-A64D-9777E6845CD7}" dt="2024-05-09T10:28:10.343" v="677" actId="962"/>
          <ac:picMkLst>
            <pc:docMk/>
            <pc:sldMk cId="4009753092" sldId="501"/>
            <ac:picMk id="15" creationId="{B10E54A9-78B9-CB37-371B-207321747E34}"/>
          </ac:picMkLst>
        </pc:picChg>
      </pc:sldChg>
      <pc:sldChg chg="addSp delSp modSp add mod modClrScheme chgLayout">
        <pc:chgData name="McHarg, Catherine" userId="88b8f76c-9ae3-4745-88eb-fe0667a22af5" providerId="ADAL" clId="{90A44BB9-0BA3-4168-A64D-9777E6845CD7}" dt="2024-05-08T17:08:29.349" v="45" actId="700"/>
        <pc:sldMkLst>
          <pc:docMk/>
          <pc:sldMk cId="4185522763" sldId="503"/>
        </pc:sldMkLst>
        <pc:spChg chg="mod ord">
          <ac:chgData name="McHarg, Catherine" userId="88b8f76c-9ae3-4745-88eb-fe0667a22af5" providerId="ADAL" clId="{90A44BB9-0BA3-4168-A64D-9777E6845CD7}" dt="2024-05-08T17:08:29.349" v="45" actId="700"/>
          <ac:spMkLst>
            <pc:docMk/>
            <pc:sldMk cId="4185522763" sldId="503"/>
            <ac:spMk id="2" creationId="{FA5BAF93-C378-8252-1901-BEB501180210}"/>
          </ac:spMkLst>
        </pc:spChg>
        <pc:spChg chg="add del mod ord">
          <ac:chgData name="McHarg, Catherine" userId="88b8f76c-9ae3-4745-88eb-fe0667a22af5" providerId="ADAL" clId="{90A44BB9-0BA3-4168-A64D-9777E6845CD7}" dt="2024-05-08T17:08:29.349" v="45" actId="700"/>
          <ac:spMkLst>
            <pc:docMk/>
            <pc:sldMk cId="4185522763" sldId="503"/>
            <ac:spMk id="3" creationId="{67ED9368-CCB0-B3B7-60B9-C0F7F9965487}"/>
          </ac:spMkLst>
        </pc:spChg>
        <pc:spChg chg="add del mod ord">
          <ac:chgData name="McHarg, Catherine" userId="88b8f76c-9ae3-4745-88eb-fe0667a22af5" providerId="ADAL" clId="{90A44BB9-0BA3-4168-A64D-9777E6845CD7}" dt="2024-05-08T17:08:29.349" v="45" actId="700"/>
          <ac:spMkLst>
            <pc:docMk/>
            <pc:sldMk cId="4185522763" sldId="503"/>
            <ac:spMk id="10" creationId="{3380B4B1-E565-291D-99C9-B77BE4412FB5}"/>
          </ac:spMkLst>
        </pc:spChg>
      </pc:sldChg>
      <pc:sldChg chg="addSp delSp modSp add mod modClrScheme chgLayout">
        <pc:chgData name="McHarg, Catherine" userId="88b8f76c-9ae3-4745-88eb-fe0667a22af5" providerId="ADAL" clId="{90A44BB9-0BA3-4168-A64D-9777E6845CD7}" dt="2024-05-08T17:08:29.349" v="45" actId="700"/>
        <pc:sldMkLst>
          <pc:docMk/>
          <pc:sldMk cId="3358252142" sldId="506"/>
        </pc:sldMkLst>
        <pc:spChg chg="mod ord">
          <ac:chgData name="McHarg, Catherine" userId="88b8f76c-9ae3-4745-88eb-fe0667a22af5" providerId="ADAL" clId="{90A44BB9-0BA3-4168-A64D-9777E6845CD7}" dt="2024-05-08T17:08:29.349" v="45" actId="700"/>
          <ac:spMkLst>
            <pc:docMk/>
            <pc:sldMk cId="3358252142" sldId="506"/>
            <ac:spMk id="2" creationId="{A5AD940A-CFEE-49B4-3C29-04DD441B95F8}"/>
          </ac:spMkLst>
        </pc:spChg>
        <pc:spChg chg="add del mod ord">
          <ac:chgData name="McHarg, Catherine" userId="88b8f76c-9ae3-4745-88eb-fe0667a22af5" providerId="ADAL" clId="{90A44BB9-0BA3-4168-A64D-9777E6845CD7}" dt="2024-05-08T17:08:29.349" v="45" actId="700"/>
          <ac:spMkLst>
            <pc:docMk/>
            <pc:sldMk cId="3358252142" sldId="506"/>
            <ac:spMk id="3" creationId="{B4290098-7044-1126-2046-36A1816D596B}"/>
          </ac:spMkLst>
        </pc:spChg>
        <pc:picChg chg="mod ord modCrop">
          <ac:chgData name="McHarg, Catherine" userId="88b8f76c-9ae3-4745-88eb-fe0667a22af5" providerId="ADAL" clId="{90A44BB9-0BA3-4168-A64D-9777E6845CD7}" dt="2024-05-08T17:08:29.349" v="45" actId="700"/>
          <ac:picMkLst>
            <pc:docMk/>
            <pc:sldMk cId="3358252142" sldId="506"/>
            <ac:picMk id="5" creationId="{7FF48072-108D-FFC6-8F83-9AD06F377BC4}"/>
          </ac:picMkLst>
        </pc:picChg>
      </pc:sldChg>
      <pc:sldChg chg="addSp delSp modSp add mod modClrScheme chgLayout modNotesTx">
        <pc:chgData name="McHarg, Catherine" userId="88b8f76c-9ae3-4745-88eb-fe0667a22af5" providerId="ADAL" clId="{90A44BB9-0BA3-4168-A64D-9777E6845CD7}" dt="2024-05-09T07:00:16.244" v="467"/>
        <pc:sldMkLst>
          <pc:docMk/>
          <pc:sldMk cId="461803892" sldId="511"/>
        </pc:sldMkLst>
        <pc:spChg chg="mod ord">
          <ac:chgData name="McHarg, Catherine" userId="88b8f76c-9ae3-4745-88eb-fe0667a22af5" providerId="ADAL" clId="{90A44BB9-0BA3-4168-A64D-9777E6845CD7}" dt="2024-05-08T17:08:29.349" v="45" actId="700"/>
          <ac:spMkLst>
            <pc:docMk/>
            <pc:sldMk cId="461803892" sldId="511"/>
            <ac:spMk id="2" creationId="{1664B67C-F365-6B53-F52D-634F3E6E0F07}"/>
          </ac:spMkLst>
        </pc:spChg>
        <pc:spChg chg="mod ord">
          <ac:chgData name="McHarg, Catherine" userId="88b8f76c-9ae3-4745-88eb-fe0667a22af5" providerId="ADAL" clId="{90A44BB9-0BA3-4168-A64D-9777E6845CD7}" dt="2024-05-08T17:08:29.349" v="45" actId="700"/>
          <ac:spMkLst>
            <pc:docMk/>
            <pc:sldMk cId="461803892" sldId="511"/>
            <ac:spMk id="3" creationId="{7968DF51-7B24-8E6B-D10C-D14F6C51D666}"/>
          </ac:spMkLst>
        </pc:spChg>
        <pc:spChg chg="add del mod ord">
          <ac:chgData name="McHarg, Catherine" userId="88b8f76c-9ae3-4745-88eb-fe0667a22af5" providerId="ADAL" clId="{90A44BB9-0BA3-4168-A64D-9777E6845CD7}" dt="2024-05-08T17:08:29.349" v="45" actId="700"/>
          <ac:spMkLst>
            <pc:docMk/>
            <pc:sldMk cId="461803892" sldId="511"/>
            <ac:spMk id="4" creationId="{5C6CEA84-D3AE-08D5-F84D-BC3A60F027C5}"/>
          </ac:spMkLst>
        </pc:spChg>
        <pc:spChg chg="mod">
          <ac:chgData name="McHarg, Catherine" userId="88b8f76c-9ae3-4745-88eb-fe0667a22af5" providerId="ADAL" clId="{90A44BB9-0BA3-4168-A64D-9777E6845CD7}" dt="2024-05-09T06:59:13.646" v="465" actId="2711"/>
          <ac:spMkLst>
            <pc:docMk/>
            <pc:sldMk cId="461803892" sldId="511"/>
            <ac:spMk id="5" creationId="{C5070F78-73EB-A16D-DECD-D946E9560D29}"/>
          </ac:spMkLst>
        </pc:spChg>
        <pc:spChg chg="mod">
          <ac:chgData name="McHarg, Catherine" userId="88b8f76c-9ae3-4745-88eb-fe0667a22af5" providerId="ADAL" clId="{90A44BB9-0BA3-4168-A64D-9777E6845CD7}" dt="2024-05-09T06:56:44.048" v="412" actId="20577"/>
          <ac:spMkLst>
            <pc:docMk/>
            <pc:sldMk cId="461803892" sldId="511"/>
            <ac:spMk id="12" creationId="{7ACAE6BD-880B-F8A6-79E2-0DD2C8D41B75}"/>
          </ac:spMkLst>
        </pc:spChg>
        <pc:spChg chg="mod">
          <ac:chgData name="McHarg, Catherine" userId="88b8f76c-9ae3-4745-88eb-fe0667a22af5" providerId="ADAL" clId="{90A44BB9-0BA3-4168-A64D-9777E6845CD7}" dt="2024-05-09T06:57:28.929" v="422" actId="114"/>
          <ac:spMkLst>
            <pc:docMk/>
            <pc:sldMk cId="461803892" sldId="511"/>
            <ac:spMk id="14" creationId="{2999CFE3-CAD2-1C1F-73B0-96DCE93C59EE}"/>
          </ac:spMkLst>
        </pc:spChg>
        <pc:spChg chg="mod">
          <ac:chgData name="McHarg, Catherine" userId="88b8f76c-9ae3-4745-88eb-fe0667a22af5" providerId="ADAL" clId="{90A44BB9-0BA3-4168-A64D-9777E6845CD7}" dt="2024-05-09T06:58:45.080" v="462" actId="20577"/>
          <ac:spMkLst>
            <pc:docMk/>
            <pc:sldMk cId="461803892" sldId="511"/>
            <ac:spMk id="19" creationId="{8991C33F-CB4B-8783-4A37-0BB39DE025A5}"/>
          </ac:spMkLst>
        </pc:spChg>
        <pc:spChg chg="mod">
          <ac:chgData name="McHarg, Catherine" userId="88b8f76c-9ae3-4745-88eb-fe0667a22af5" providerId="ADAL" clId="{90A44BB9-0BA3-4168-A64D-9777E6845CD7}" dt="2024-05-09T06:58:59.008" v="464" actId="1076"/>
          <ac:spMkLst>
            <pc:docMk/>
            <pc:sldMk cId="461803892" sldId="511"/>
            <ac:spMk id="24" creationId="{156F07F5-1D6D-AE77-8C3B-F661471CCE72}"/>
          </ac:spMkLst>
        </pc:spChg>
        <pc:spChg chg="mod">
          <ac:chgData name="McHarg, Catherine" userId="88b8f76c-9ae3-4745-88eb-fe0667a22af5" providerId="ADAL" clId="{90A44BB9-0BA3-4168-A64D-9777E6845CD7}" dt="2024-05-09T06:58:52.723" v="463" actId="1076"/>
          <ac:spMkLst>
            <pc:docMk/>
            <pc:sldMk cId="461803892" sldId="511"/>
            <ac:spMk id="26" creationId="{C9527354-A3D4-22F7-FB1B-22D45D9F1787}"/>
          </ac:spMkLst>
        </pc:spChg>
      </pc:sldChg>
      <pc:sldChg chg="addSp delSp modSp add mod modClrScheme chgLayout">
        <pc:chgData name="McHarg, Catherine" userId="88b8f76c-9ae3-4745-88eb-fe0667a22af5" providerId="ADAL" clId="{90A44BB9-0BA3-4168-A64D-9777E6845CD7}" dt="2024-05-09T06:49:12.079" v="403" actId="14100"/>
        <pc:sldMkLst>
          <pc:docMk/>
          <pc:sldMk cId="1316057529" sldId="513"/>
        </pc:sldMkLst>
        <pc:spChg chg="add del mod ord">
          <ac:chgData name="McHarg, Catherine" userId="88b8f76c-9ae3-4745-88eb-fe0667a22af5" providerId="ADAL" clId="{90A44BB9-0BA3-4168-A64D-9777E6845CD7}" dt="2024-05-08T17:08:29.349" v="45" actId="700"/>
          <ac:spMkLst>
            <pc:docMk/>
            <pc:sldMk cId="1316057529" sldId="513"/>
            <ac:spMk id="2" creationId="{B8B45138-8911-A52A-2ABD-18630D40890A}"/>
          </ac:spMkLst>
        </pc:spChg>
        <pc:spChg chg="add del mod ord">
          <ac:chgData name="McHarg, Catherine" userId="88b8f76c-9ae3-4745-88eb-fe0667a22af5" providerId="ADAL" clId="{90A44BB9-0BA3-4168-A64D-9777E6845CD7}" dt="2024-05-08T17:08:29.349" v="45" actId="700"/>
          <ac:spMkLst>
            <pc:docMk/>
            <pc:sldMk cId="1316057529" sldId="513"/>
            <ac:spMk id="7" creationId="{9C858EDB-918E-9A92-E3B7-38F8431046A3}"/>
          </ac:spMkLst>
        </pc:spChg>
        <pc:spChg chg="mod ord">
          <ac:chgData name="McHarg, Catherine" userId="88b8f76c-9ae3-4745-88eb-fe0667a22af5" providerId="ADAL" clId="{90A44BB9-0BA3-4168-A64D-9777E6845CD7}" dt="2024-05-08T17:08:29.349" v="45" actId="700"/>
          <ac:spMkLst>
            <pc:docMk/>
            <pc:sldMk cId="1316057529" sldId="513"/>
            <ac:spMk id="8" creationId="{5121AE6F-61CF-351E-AB90-F044CAFE2228}"/>
          </ac:spMkLst>
        </pc:spChg>
        <pc:spChg chg="mod">
          <ac:chgData name="McHarg, Catherine" userId="88b8f76c-9ae3-4745-88eb-fe0667a22af5" providerId="ADAL" clId="{90A44BB9-0BA3-4168-A64D-9777E6845CD7}" dt="2024-05-09T06:49:12.079" v="403" actId="14100"/>
          <ac:spMkLst>
            <pc:docMk/>
            <pc:sldMk cId="1316057529" sldId="513"/>
            <ac:spMk id="10" creationId="{D35CA173-5D66-756A-D6D0-918B7B4DE4E2}"/>
          </ac:spMkLst>
        </pc:spChg>
      </pc:sldChg>
      <pc:sldChg chg="addSp delSp modSp add mod modClrScheme chgLayout">
        <pc:chgData name="McHarg, Catherine" userId="88b8f76c-9ae3-4745-88eb-fe0667a22af5" providerId="ADAL" clId="{90A44BB9-0BA3-4168-A64D-9777E6845CD7}" dt="2024-05-08T17:08:29.349" v="45" actId="700"/>
        <pc:sldMkLst>
          <pc:docMk/>
          <pc:sldMk cId="2446213329" sldId="514"/>
        </pc:sldMkLst>
        <pc:spChg chg="mod ord">
          <ac:chgData name="McHarg, Catherine" userId="88b8f76c-9ae3-4745-88eb-fe0667a22af5" providerId="ADAL" clId="{90A44BB9-0BA3-4168-A64D-9777E6845CD7}" dt="2024-05-08T17:08:29.349" v="45" actId="700"/>
          <ac:spMkLst>
            <pc:docMk/>
            <pc:sldMk cId="2446213329" sldId="514"/>
            <ac:spMk id="2" creationId="{D1E5717C-E32E-4B9A-01B5-F397E4254A0A}"/>
          </ac:spMkLst>
        </pc:spChg>
        <pc:spChg chg="add del mod ord">
          <ac:chgData name="McHarg, Catherine" userId="88b8f76c-9ae3-4745-88eb-fe0667a22af5" providerId="ADAL" clId="{90A44BB9-0BA3-4168-A64D-9777E6845CD7}" dt="2024-05-08T17:08:29.349" v="45" actId="700"/>
          <ac:spMkLst>
            <pc:docMk/>
            <pc:sldMk cId="2446213329" sldId="514"/>
            <ac:spMk id="3" creationId="{391C5131-D84F-D380-F4BE-DDBE31A5C4C6}"/>
          </ac:spMkLst>
        </pc:spChg>
        <pc:spChg chg="mod">
          <ac:chgData name="McHarg, Catherine" userId="88b8f76c-9ae3-4745-88eb-fe0667a22af5" providerId="ADAL" clId="{90A44BB9-0BA3-4168-A64D-9777E6845CD7}" dt="2024-05-08T17:08:16.609" v="13" actId="27636"/>
          <ac:spMkLst>
            <pc:docMk/>
            <pc:sldMk cId="2446213329" sldId="514"/>
            <ac:spMk id="13" creationId="{CC9EA0E5-F9CC-CD43-D92A-B6A368FCBA7E}"/>
          </ac:spMkLst>
        </pc:spChg>
        <pc:spChg chg="add del mod ord">
          <ac:chgData name="McHarg, Catherine" userId="88b8f76c-9ae3-4745-88eb-fe0667a22af5" providerId="ADAL" clId="{90A44BB9-0BA3-4168-A64D-9777E6845CD7}" dt="2024-05-08T17:08:29.349" v="45" actId="700"/>
          <ac:spMkLst>
            <pc:docMk/>
            <pc:sldMk cId="2446213329" sldId="514"/>
            <ac:spMk id="16" creationId="{56E5D98C-1E73-5F50-7632-6135EBCA839C}"/>
          </ac:spMkLst>
        </pc:spChg>
      </pc:sldChg>
      <pc:sldChg chg="addSp delSp modSp add mod modClrScheme chgLayout">
        <pc:chgData name="McHarg, Catherine" userId="88b8f76c-9ae3-4745-88eb-fe0667a22af5" providerId="ADAL" clId="{90A44BB9-0BA3-4168-A64D-9777E6845CD7}" dt="2024-05-08T17:08:29.349" v="45" actId="700"/>
        <pc:sldMkLst>
          <pc:docMk/>
          <pc:sldMk cId="4158539739" sldId="516"/>
        </pc:sldMkLst>
        <pc:spChg chg="add del mod ord">
          <ac:chgData name="McHarg, Catherine" userId="88b8f76c-9ae3-4745-88eb-fe0667a22af5" providerId="ADAL" clId="{90A44BB9-0BA3-4168-A64D-9777E6845CD7}" dt="2024-05-08T17:08:29.349" v="45" actId="700"/>
          <ac:spMkLst>
            <pc:docMk/>
            <pc:sldMk cId="4158539739" sldId="516"/>
            <ac:spMk id="3" creationId="{6F320BA4-A174-8090-04BA-C8CF02FDBE0E}"/>
          </ac:spMkLst>
        </pc:spChg>
        <pc:spChg chg="add del mod ord">
          <ac:chgData name="McHarg, Catherine" userId="88b8f76c-9ae3-4745-88eb-fe0667a22af5" providerId="ADAL" clId="{90A44BB9-0BA3-4168-A64D-9777E6845CD7}" dt="2024-05-08T17:08:29.349" v="45" actId="700"/>
          <ac:spMkLst>
            <pc:docMk/>
            <pc:sldMk cId="4158539739" sldId="516"/>
            <ac:spMk id="4" creationId="{F2B5BE30-41B1-2EEA-09BE-728D5E87DE71}"/>
          </ac:spMkLst>
        </pc:spChg>
        <pc:spChg chg="mod ord">
          <ac:chgData name="McHarg, Catherine" userId="88b8f76c-9ae3-4745-88eb-fe0667a22af5" providerId="ADAL" clId="{90A44BB9-0BA3-4168-A64D-9777E6845CD7}" dt="2024-05-08T17:08:29.349" v="45" actId="700"/>
          <ac:spMkLst>
            <pc:docMk/>
            <pc:sldMk cId="4158539739" sldId="516"/>
            <ac:spMk id="10" creationId="{C2A3BBF5-AA0D-A9CF-F8D9-1658293083F5}"/>
          </ac:spMkLst>
        </pc:spChg>
      </pc:sldChg>
      <pc:sldChg chg="addSp delSp modSp add mod modClrScheme chgLayout">
        <pc:chgData name="McHarg, Catherine" userId="88b8f76c-9ae3-4745-88eb-fe0667a22af5" providerId="ADAL" clId="{90A44BB9-0BA3-4168-A64D-9777E6845CD7}" dt="2024-05-08T17:08:29.349" v="45" actId="700"/>
        <pc:sldMkLst>
          <pc:docMk/>
          <pc:sldMk cId="3043084791" sldId="518"/>
        </pc:sldMkLst>
        <pc:spChg chg="mod ord">
          <ac:chgData name="McHarg, Catherine" userId="88b8f76c-9ae3-4745-88eb-fe0667a22af5" providerId="ADAL" clId="{90A44BB9-0BA3-4168-A64D-9777E6845CD7}" dt="2024-05-08T17:08:29.349" v="45" actId="700"/>
          <ac:spMkLst>
            <pc:docMk/>
            <pc:sldMk cId="3043084791" sldId="518"/>
            <ac:spMk id="2" creationId="{F17DA9A3-EE05-A320-A0BD-7EE28BD9C7BF}"/>
          </ac:spMkLst>
        </pc:spChg>
        <pc:spChg chg="add del mod ord">
          <ac:chgData name="McHarg, Catherine" userId="88b8f76c-9ae3-4745-88eb-fe0667a22af5" providerId="ADAL" clId="{90A44BB9-0BA3-4168-A64D-9777E6845CD7}" dt="2024-05-08T17:08:29.349" v="45" actId="700"/>
          <ac:spMkLst>
            <pc:docMk/>
            <pc:sldMk cId="3043084791" sldId="518"/>
            <ac:spMk id="4" creationId="{1AEBD785-1A72-EE1F-0111-FB89DAFE0FDA}"/>
          </ac:spMkLst>
        </pc:spChg>
        <pc:spChg chg="add del mod ord">
          <ac:chgData name="McHarg, Catherine" userId="88b8f76c-9ae3-4745-88eb-fe0667a22af5" providerId="ADAL" clId="{90A44BB9-0BA3-4168-A64D-9777E6845CD7}" dt="2024-05-08T17:08:29.349" v="45" actId="700"/>
          <ac:spMkLst>
            <pc:docMk/>
            <pc:sldMk cId="3043084791" sldId="518"/>
            <ac:spMk id="6" creationId="{1373F839-E917-B097-59BD-1A55DEA18E75}"/>
          </ac:spMkLst>
        </pc:spChg>
      </pc:sldChg>
      <pc:sldChg chg="addSp delSp modSp add mod modClrScheme chgLayout">
        <pc:chgData name="McHarg, Catherine" userId="88b8f76c-9ae3-4745-88eb-fe0667a22af5" providerId="ADAL" clId="{90A44BB9-0BA3-4168-A64D-9777E6845CD7}" dt="2024-05-08T17:08:29.349" v="45" actId="700"/>
        <pc:sldMkLst>
          <pc:docMk/>
          <pc:sldMk cId="3885155018" sldId="519"/>
        </pc:sldMkLst>
        <pc:spChg chg="add del mod ord">
          <ac:chgData name="McHarg, Catherine" userId="88b8f76c-9ae3-4745-88eb-fe0667a22af5" providerId="ADAL" clId="{90A44BB9-0BA3-4168-A64D-9777E6845CD7}" dt="2024-05-08T17:08:29.349" v="45" actId="700"/>
          <ac:spMkLst>
            <pc:docMk/>
            <pc:sldMk cId="3885155018" sldId="519"/>
            <ac:spMk id="2" creationId="{3E36D672-61E5-4C62-C645-FB1A5802276D}"/>
          </ac:spMkLst>
        </pc:spChg>
        <pc:spChg chg="add del mod ord">
          <ac:chgData name="McHarg, Catherine" userId="88b8f76c-9ae3-4745-88eb-fe0667a22af5" providerId="ADAL" clId="{90A44BB9-0BA3-4168-A64D-9777E6845CD7}" dt="2024-05-08T17:08:29.349" v="45" actId="700"/>
          <ac:spMkLst>
            <pc:docMk/>
            <pc:sldMk cId="3885155018" sldId="519"/>
            <ac:spMk id="3" creationId="{71CCCE75-D2C3-7C61-C02C-9E522D1E460E}"/>
          </ac:spMkLst>
        </pc:spChg>
        <pc:spChg chg="mod ord">
          <ac:chgData name="McHarg, Catherine" userId="88b8f76c-9ae3-4745-88eb-fe0667a22af5" providerId="ADAL" clId="{90A44BB9-0BA3-4168-A64D-9777E6845CD7}" dt="2024-05-08T17:08:29.349" v="45" actId="700"/>
          <ac:spMkLst>
            <pc:docMk/>
            <pc:sldMk cId="3885155018" sldId="519"/>
            <ac:spMk id="5" creationId="{0F32C8C2-9FAB-3E13-4BF7-A4133DD72C78}"/>
          </ac:spMkLst>
        </pc:spChg>
      </pc:sldChg>
      <pc:sldChg chg="addSp delSp modSp add mod modClrScheme chgLayout">
        <pc:chgData name="McHarg, Catherine" userId="88b8f76c-9ae3-4745-88eb-fe0667a22af5" providerId="ADAL" clId="{90A44BB9-0BA3-4168-A64D-9777E6845CD7}" dt="2024-05-08T17:08:29.349" v="45" actId="700"/>
        <pc:sldMkLst>
          <pc:docMk/>
          <pc:sldMk cId="81138455" sldId="520"/>
        </pc:sldMkLst>
        <pc:spChg chg="add del mod ord">
          <ac:chgData name="McHarg, Catherine" userId="88b8f76c-9ae3-4745-88eb-fe0667a22af5" providerId="ADAL" clId="{90A44BB9-0BA3-4168-A64D-9777E6845CD7}" dt="2024-05-08T17:08:29.349" v="45" actId="700"/>
          <ac:spMkLst>
            <pc:docMk/>
            <pc:sldMk cId="81138455" sldId="520"/>
            <ac:spMk id="2" creationId="{4F25E411-D636-A346-9B2F-599D349425D9}"/>
          </ac:spMkLst>
        </pc:spChg>
        <pc:spChg chg="add del mod ord">
          <ac:chgData name="McHarg, Catherine" userId="88b8f76c-9ae3-4745-88eb-fe0667a22af5" providerId="ADAL" clId="{90A44BB9-0BA3-4168-A64D-9777E6845CD7}" dt="2024-05-08T17:08:29.349" v="45" actId="700"/>
          <ac:spMkLst>
            <pc:docMk/>
            <pc:sldMk cId="81138455" sldId="520"/>
            <ac:spMk id="3" creationId="{C5281502-35CB-AB80-DB2C-065300CD58C0}"/>
          </ac:spMkLst>
        </pc:spChg>
        <pc:spChg chg="mod ord">
          <ac:chgData name="McHarg, Catherine" userId="88b8f76c-9ae3-4745-88eb-fe0667a22af5" providerId="ADAL" clId="{90A44BB9-0BA3-4168-A64D-9777E6845CD7}" dt="2024-05-08T17:08:29.349" v="45" actId="700"/>
          <ac:spMkLst>
            <pc:docMk/>
            <pc:sldMk cId="81138455" sldId="520"/>
            <ac:spMk id="5" creationId="{207C7699-DD3B-4C03-D59C-9A7D0883AB04}"/>
          </ac:spMkLst>
        </pc:spChg>
      </pc:sldChg>
      <pc:sldChg chg="addSp delSp modSp add mod modClrScheme chgLayout">
        <pc:chgData name="McHarg, Catherine" userId="88b8f76c-9ae3-4745-88eb-fe0667a22af5" providerId="ADAL" clId="{90A44BB9-0BA3-4168-A64D-9777E6845CD7}" dt="2024-05-08T17:08:29.349" v="45" actId="700"/>
        <pc:sldMkLst>
          <pc:docMk/>
          <pc:sldMk cId="1544519673" sldId="521"/>
        </pc:sldMkLst>
        <pc:spChg chg="add del mod ord">
          <ac:chgData name="McHarg, Catherine" userId="88b8f76c-9ae3-4745-88eb-fe0667a22af5" providerId="ADAL" clId="{90A44BB9-0BA3-4168-A64D-9777E6845CD7}" dt="2024-05-08T17:08:29.349" v="45" actId="700"/>
          <ac:spMkLst>
            <pc:docMk/>
            <pc:sldMk cId="1544519673" sldId="521"/>
            <ac:spMk id="2" creationId="{540AA288-A3D0-9675-0427-45BEE73F6B01}"/>
          </ac:spMkLst>
        </pc:spChg>
        <pc:spChg chg="add del mod ord">
          <ac:chgData name="McHarg, Catherine" userId="88b8f76c-9ae3-4745-88eb-fe0667a22af5" providerId="ADAL" clId="{90A44BB9-0BA3-4168-A64D-9777E6845CD7}" dt="2024-05-08T17:08:29.349" v="45" actId="700"/>
          <ac:spMkLst>
            <pc:docMk/>
            <pc:sldMk cId="1544519673" sldId="521"/>
            <ac:spMk id="3" creationId="{805E2695-2CB2-8A25-189A-EF4D38757491}"/>
          </ac:spMkLst>
        </pc:spChg>
        <pc:spChg chg="mod ord">
          <ac:chgData name="McHarg, Catherine" userId="88b8f76c-9ae3-4745-88eb-fe0667a22af5" providerId="ADAL" clId="{90A44BB9-0BA3-4168-A64D-9777E6845CD7}" dt="2024-05-08T17:08:29.349" v="45" actId="700"/>
          <ac:spMkLst>
            <pc:docMk/>
            <pc:sldMk cId="1544519673" sldId="521"/>
            <ac:spMk id="5" creationId="{4DB4D8C5-2675-D564-55C3-F2103A42DCB6}"/>
          </ac:spMkLst>
        </pc:spChg>
      </pc:sldChg>
      <pc:sldChg chg="addSp delSp modSp add mod modClrScheme chgLayout">
        <pc:chgData name="McHarg, Catherine" userId="88b8f76c-9ae3-4745-88eb-fe0667a22af5" providerId="ADAL" clId="{90A44BB9-0BA3-4168-A64D-9777E6845CD7}" dt="2024-05-08T17:08:29.349" v="45" actId="700"/>
        <pc:sldMkLst>
          <pc:docMk/>
          <pc:sldMk cId="1499562270" sldId="522"/>
        </pc:sldMkLst>
        <pc:spChg chg="add del mod ord">
          <ac:chgData name="McHarg, Catherine" userId="88b8f76c-9ae3-4745-88eb-fe0667a22af5" providerId="ADAL" clId="{90A44BB9-0BA3-4168-A64D-9777E6845CD7}" dt="2024-05-08T17:08:29.349" v="45" actId="700"/>
          <ac:spMkLst>
            <pc:docMk/>
            <pc:sldMk cId="1499562270" sldId="522"/>
            <ac:spMk id="2" creationId="{DBE5A610-2A54-180D-0F70-A92B8DAC105E}"/>
          </ac:spMkLst>
        </pc:spChg>
        <pc:spChg chg="add del mod ord">
          <ac:chgData name="McHarg, Catherine" userId="88b8f76c-9ae3-4745-88eb-fe0667a22af5" providerId="ADAL" clId="{90A44BB9-0BA3-4168-A64D-9777E6845CD7}" dt="2024-05-08T17:08:29.349" v="45" actId="700"/>
          <ac:spMkLst>
            <pc:docMk/>
            <pc:sldMk cId="1499562270" sldId="522"/>
            <ac:spMk id="3" creationId="{5AC12E16-2325-5353-F550-897AA12BB794}"/>
          </ac:spMkLst>
        </pc:spChg>
        <pc:spChg chg="mod ord">
          <ac:chgData name="McHarg, Catherine" userId="88b8f76c-9ae3-4745-88eb-fe0667a22af5" providerId="ADAL" clId="{90A44BB9-0BA3-4168-A64D-9777E6845CD7}" dt="2024-05-08T17:08:29.349" v="45" actId="700"/>
          <ac:spMkLst>
            <pc:docMk/>
            <pc:sldMk cId="1499562270" sldId="522"/>
            <ac:spMk id="5" creationId="{DB174DD9-6F0E-49E5-EDCA-AE841AEC0F74}"/>
          </ac:spMkLst>
        </pc:spChg>
      </pc:sldChg>
      <pc:sldChg chg="addSp delSp modSp add mod modClrScheme chgLayout">
        <pc:chgData name="McHarg, Catherine" userId="88b8f76c-9ae3-4745-88eb-fe0667a22af5" providerId="ADAL" clId="{90A44BB9-0BA3-4168-A64D-9777E6845CD7}" dt="2024-05-08T17:08:29.349" v="45" actId="700"/>
        <pc:sldMkLst>
          <pc:docMk/>
          <pc:sldMk cId="157391485" sldId="523"/>
        </pc:sldMkLst>
        <pc:spChg chg="add del mod ord">
          <ac:chgData name="McHarg, Catherine" userId="88b8f76c-9ae3-4745-88eb-fe0667a22af5" providerId="ADAL" clId="{90A44BB9-0BA3-4168-A64D-9777E6845CD7}" dt="2024-05-08T17:08:29.349" v="45" actId="700"/>
          <ac:spMkLst>
            <pc:docMk/>
            <pc:sldMk cId="157391485" sldId="523"/>
            <ac:spMk id="2" creationId="{1CC31413-D40F-2DF3-EAA3-1015A8C59E8B}"/>
          </ac:spMkLst>
        </pc:spChg>
        <pc:spChg chg="add del mod ord">
          <ac:chgData name="McHarg, Catherine" userId="88b8f76c-9ae3-4745-88eb-fe0667a22af5" providerId="ADAL" clId="{90A44BB9-0BA3-4168-A64D-9777E6845CD7}" dt="2024-05-08T17:08:29.349" v="45" actId="700"/>
          <ac:spMkLst>
            <pc:docMk/>
            <pc:sldMk cId="157391485" sldId="523"/>
            <ac:spMk id="3" creationId="{2ED9881F-847C-D8C5-52D4-4A28B81E57AC}"/>
          </ac:spMkLst>
        </pc:spChg>
        <pc:spChg chg="mod ord">
          <ac:chgData name="McHarg, Catherine" userId="88b8f76c-9ae3-4745-88eb-fe0667a22af5" providerId="ADAL" clId="{90A44BB9-0BA3-4168-A64D-9777E6845CD7}" dt="2024-05-08T17:08:29.349" v="45" actId="700"/>
          <ac:spMkLst>
            <pc:docMk/>
            <pc:sldMk cId="157391485" sldId="523"/>
            <ac:spMk id="5" creationId="{A331832D-F8F1-601F-27BD-D36D92AF5364}"/>
          </ac:spMkLst>
        </pc:spChg>
      </pc:sldChg>
      <pc:sldChg chg="addSp delSp modSp add mod modClrScheme chgLayout">
        <pc:chgData name="McHarg, Catherine" userId="88b8f76c-9ae3-4745-88eb-fe0667a22af5" providerId="ADAL" clId="{90A44BB9-0BA3-4168-A64D-9777E6845CD7}" dt="2024-05-08T17:08:29.349" v="45" actId="700"/>
        <pc:sldMkLst>
          <pc:docMk/>
          <pc:sldMk cId="3985869989" sldId="524"/>
        </pc:sldMkLst>
        <pc:spChg chg="add del mod ord">
          <ac:chgData name="McHarg, Catherine" userId="88b8f76c-9ae3-4745-88eb-fe0667a22af5" providerId="ADAL" clId="{90A44BB9-0BA3-4168-A64D-9777E6845CD7}" dt="2024-05-08T17:08:29.349" v="45" actId="700"/>
          <ac:spMkLst>
            <pc:docMk/>
            <pc:sldMk cId="3985869989" sldId="524"/>
            <ac:spMk id="2" creationId="{587213B8-9E28-0294-48C9-A83DA99ED044}"/>
          </ac:spMkLst>
        </pc:spChg>
        <pc:spChg chg="add del mod ord">
          <ac:chgData name="McHarg, Catherine" userId="88b8f76c-9ae3-4745-88eb-fe0667a22af5" providerId="ADAL" clId="{90A44BB9-0BA3-4168-A64D-9777E6845CD7}" dt="2024-05-08T17:08:29.349" v="45" actId="700"/>
          <ac:spMkLst>
            <pc:docMk/>
            <pc:sldMk cId="3985869989" sldId="524"/>
            <ac:spMk id="3" creationId="{9E1154E6-73E2-E0A7-A568-09A8D6A6B642}"/>
          </ac:spMkLst>
        </pc:spChg>
        <pc:spChg chg="mod ord">
          <ac:chgData name="McHarg, Catherine" userId="88b8f76c-9ae3-4745-88eb-fe0667a22af5" providerId="ADAL" clId="{90A44BB9-0BA3-4168-A64D-9777E6845CD7}" dt="2024-05-08T17:08:29.349" v="45" actId="700"/>
          <ac:spMkLst>
            <pc:docMk/>
            <pc:sldMk cId="3985869989" sldId="524"/>
            <ac:spMk id="5" creationId="{4B1B047B-29F0-2DBC-C30A-A435E267C074}"/>
          </ac:spMkLst>
        </pc:spChg>
      </pc:sldChg>
      <pc:sldChg chg="addSp delSp modSp add mod modClrScheme chgLayout">
        <pc:chgData name="McHarg, Catherine" userId="88b8f76c-9ae3-4745-88eb-fe0667a22af5" providerId="ADAL" clId="{90A44BB9-0BA3-4168-A64D-9777E6845CD7}" dt="2024-05-08T17:08:29.349" v="45" actId="700"/>
        <pc:sldMkLst>
          <pc:docMk/>
          <pc:sldMk cId="1345347182" sldId="525"/>
        </pc:sldMkLst>
        <pc:spChg chg="add del mod ord">
          <ac:chgData name="McHarg, Catherine" userId="88b8f76c-9ae3-4745-88eb-fe0667a22af5" providerId="ADAL" clId="{90A44BB9-0BA3-4168-A64D-9777E6845CD7}" dt="2024-05-08T17:08:29.349" v="45" actId="700"/>
          <ac:spMkLst>
            <pc:docMk/>
            <pc:sldMk cId="1345347182" sldId="525"/>
            <ac:spMk id="2" creationId="{45ED006B-9E61-3A41-BFE3-27A35EE6BD13}"/>
          </ac:spMkLst>
        </pc:spChg>
        <pc:spChg chg="mod ord">
          <ac:chgData name="McHarg, Catherine" userId="88b8f76c-9ae3-4745-88eb-fe0667a22af5" providerId="ADAL" clId="{90A44BB9-0BA3-4168-A64D-9777E6845CD7}" dt="2024-05-08T17:08:29.349" v="45" actId="700"/>
          <ac:spMkLst>
            <pc:docMk/>
            <pc:sldMk cId="1345347182" sldId="525"/>
            <ac:spMk id="4" creationId="{5D9EE501-122A-A3BA-D432-BE712E4707B5}"/>
          </ac:spMkLst>
        </pc:spChg>
        <pc:spChg chg="add del mod ord">
          <ac:chgData name="McHarg, Catherine" userId="88b8f76c-9ae3-4745-88eb-fe0667a22af5" providerId="ADAL" clId="{90A44BB9-0BA3-4168-A64D-9777E6845CD7}" dt="2024-05-08T17:08:29.349" v="45" actId="700"/>
          <ac:spMkLst>
            <pc:docMk/>
            <pc:sldMk cId="1345347182" sldId="525"/>
            <ac:spMk id="5" creationId="{5330D0D6-A6F8-CB32-4D0C-E68AA0A71478}"/>
          </ac:spMkLst>
        </pc:spChg>
      </pc:sldChg>
      <pc:sldChg chg="addSp delSp modSp add mod modClrScheme chgLayout">
        <pc:chgData name="McHarg, Catherine" userId="88b8f76c-9ae3-4745-88eb-fe0667a22af5" providerId="ADAL" clId="{90A44BB9-0BA3-4168-A64D-9777E6845CD7}" dt="2024-05-08T17:09:50.421" v="54" actId="478"/>
        <pc:sldMkLst>
          <pc:docMk/>
          <pc:sldMk cId="3538968295" sldId="526"/>
        </pc:sldMkLst>
        <pc:spChg chg="mod ord">
          <ac:chgData name="McHarg, Catherine" userId="88b8f76c-9ae3-4745-88eb-fe0667a22af5" providerId="ADAL" clId="{90A44BB9-0BA3-4168-A64D-9777E6845CD7}" dt="2024-05-08T17:08:54.889" v="48" actId="700"/>
          <ac:spMkLst>
            <pc:docMk/>
            <pc:sldMk cId="3538968295" sldId="526"/>
            <ac:spMk id="2" creationId="{884F49B4-3FFA-93AB-8E37-117EBF9B0778}"/>
          </ac:spMkLst>
        </pc:spChg>
        <pc:spChg chg="add del">
          <ac:chgData name="McHarg, Catherine" userId="88b8f76c-9ae3-4745-88eb-fe0667a22af5" providerId="ADAL" clId="{90A44BB9-0BA3-4168-A64D-9777E6845CD7}" dt="2024-05-08T17:08:54.889" v="48" actId="700"/>
          <ac:spMkLst>
            <pc:docMk/>
            <pc:sldMk cId="3538968295" sldId="526"/>
            <ac:spMk id="3" creationId="{0478CC18-F4DE-8147-D93B-6C4717124742}"/>
          </ac:spMkLst>
        </pc:spChg>
        <pc:spChg chg="mod ord">
          <ac:chgData name="McHarg, Catherine" userId="88b8f76c-9ae3-4745-88eb-fe0667a22af5" providerId="ADAL" clId="{90A44BB9-0BA3-4168-A64D-9777E6845CD7}" dt="2024-05-08T17:09:32.559" v="52" actId="20577"/>
          <ac:spMkLst>
            <pc:docMk/>
            <pc:sldMk cId="3538968295" sldId="526"/>
            <ac:spMk id="4" creationId="{774DDB35-464E-D30F-4F0A-151FB9A0FE9A}"/>
          </ac:spMkLst>
        </pc:spChg>
        <pc:spChg chg="add del mod ord">
          <ac:chgData name="McHarg, Catherine" userId="88b8f76c-9ae3-4745-88eb-fe0667a22af5" providerId="ADAL" clId="{90A44BB9-0BA3-4168-A64D-9777E6845CD7}" dt="2024-05-08T17:08:29.349" v="45" actId="700"/>
          <ac:spMkLst>
            <pc:docMk/>
            <pc:sldMk cId="3538968295" sldId="526"/>
            <ac:spMk id="5" creationId="{14F6B191-8944-0850-A720-C8E2AC8AE7DA}"/>
          </ac:spMkLst>
        </pc:spChg>
        <pc:spChg chg="add mod ord">
          <ac:chgData name="McHarg, Catherine" userId="88b8f76c-9ae3-4745-88eb-fe0667a22af5" providerId="ADAL" clId="{90A44BB9-0BA3-4168-A64D-9777E6845CD7}" dt="2024-05-08T17:08:54.889" v="48" actId="700"/>
          <ac:spMkLst>
            <pc:docMk/>
            <pc:sldMk cId="3538968295" sldId="526"/>
            <ac:spMk id="6" creationId="{29EF19DB-B239-0C0B-59DA-869C899F1EB7}"/>
          </ac:spMkLst>
        </pc:spChg>
        <pc:spChg chg="add del mod ord">
          <ac:chgData name="McHarg, Catherine" userId="88b8f76c-9ae3-4745-88eb-fe0667a22af5" providerId="ADAL" clId="{90A44BB9-0BA3-4168-A64D-9777E6845CD7}" dt="2024-05-08T17:09:50.421" v="54" actId="478"/>
          <ac:spMkLst>
            <pc:docMk/>
            <pc:sldMk cId="3538968295" sldId="526"/>
            <ac:spMk id="8" creationId="{E82B11F0-EC6F-32B1-6DBA-D616B4BFCC5F}"/>
          </ac:spMkLst>
        </pc:spChg>
        <pc:spChg chg="add del mod ord">
          <ac:chgData name="McHarg, Catherine" userId="88b8f76c-9ae3-4745-88eb-fe0667a22af5" providerId="ADAL" clId="{90A44BB9-0BA3-4168-A64D-9777E6845CD7}" dt="2024-05-08T17:09:47.224" v="53" actId="478"/>
          <ac:spMkLst>
            <pc:docMk/>
            <pc:sldMk cId="3538968295" sldId="526"/>
            <ac:spMk id="9" creationId="{FEC39D5E-2DA1-A94A-2527-3D935BD4618D}"/>
          </ac:spMkLst>
        </pc:spChg>
      </pc:sldChg>
      <pc:sldChg chg="add">
        <pc:chgData name="McHarg, Catherine" userId="88b8f76c-9ae3-4745-88eb-fe0667a22af5" providerId="ADAL" clId="{90A44BB9-0BA3-4168-A64D-9777E6845CD7}" dt="2024-05-09T06:39:40.979" v="401" actId="2890"/>
        <pc:sldMkLst>
          <pc:docMk/>
          <pc:sldMk cId="758731377" sldId="527"/>
        </pc:sldMkLst>
      </pc:sldChg>
      <pc:sldChg chg="addSp delSp modSp add mod modNotesTx">
        <pc:chgData name="McHarg, Catherine" userId="88b8f76c-9ae3-4745-88eb-fe0667a22af5" providerId="ADAL" clId="{90A44BB9-0BA3-4168-A64D-9777E6845CD7}" dt="2024-05-09T10:21:19.142" v="628" actId="20577"/>
        <pc:sldMkLst>
          <pc:docMk/>
          <pc:sldMk cId="4198880602" sldId="528"/>
        </pc:sldMkLst>
        <pc:spChg chg="mod">
          <ac:chgData name="McHarg, Catherine" userId="88b8f76c-9ae3-4745-88eb-fe0667a22af5" providerId="ADAL" clId="{90A44BB9-0BA3-4168-A64D-9777E6845CD7}" dt="2024-05-09T10:18:27.558" v="571" actId="20577"/>
          <ac:spMkLst>
            <pc:docMk/>
            <pc:sldMk cId="4198880602" sldId="528"/>
            <ac:spMk id="6" creationId="{FC229EBC-CCDB-CEF2-B493-F9C1B088EB91}"/>
          </ac:spMkLst>
        </pc:spChg>
        <pc:spChg chg="add del mod">
          <ac:chgData name="McHarg, Catherine" userId="88b8f76c-9ae3-4745-88eb-fe0667a22af5" providerId="ADAL" clId="{90A44BB9-0BA3-4168-A64D-9777E6845CD7}" dt="2024-05-09T10:17:54.517" v="534" actId="931"/>
          <ac:spMkLst>
            <pc:docMk/>
            <pc:sldMk cId="4198880602" sldId="528"/>
            <ac:spMk id="7" creationId="{A53F5975-DA4E-BBB3-9C93-68D7BB2A767D}"/>
          </ac:spMkLst>
        </pc:spChg>
        <pc:picChg chg="del">
          <ac:chgData name="McHarg, Catherine" userId="88b8f76c-9ae3-4745-88eb-fe0667a22af5" providerId="ADAL" clId="{90A44BB9-0BA3-4168-A64D-9777E6845CD7}" dt="2024-05-09T10:08:17.477" v="475" actId="478"/>
          <ac:picMkLst>
            <pc:docMk/>
            <pc:sldMk cId="4198880602" sldId="528"/>
            <ac:picMk id="8" creationId="{658FF9EC-BFD2-10A3-8AE8-FD440F75DAF7}"/>
          </ac:picMkLst>
        </pc:picChg>
        <pc:picChg chg="add mod modCrop">
          <ac:chgData name="McHarg, Catherine" userId="88b8f76c-9ae3-4745-88eb-fe0667a22af5" providerId="ADAL" clId="{90A44BB9-0BA3-4168-A64D-9777E6845CD7}" dt="2024-05-09T10:18:17.142" v="567" actId="18131"/>
          <ac:picMkLst>
            <pc:docMk/>
            <pc:sldMk cId="4198880602" sldId="528"/>
            <ac:picMk id="12" creationId="{ABD60AEB-1186-C35C-EF69-7AF5B6363FED}"/>
          </ac:picMkLst>
        </pc:picChg>
      </pc:sldChg>
      <pc:sldChg chg="addSp delSp modSp add mod modNotesTx">
        <pc:chgData name="McHarg, Catherine" userId="88b8f76c-9ae3-4745-88eb-fe0667a22af5" providerId="ADAL" clId="{90A44BB9-0BA3-4168-A64D-9777E6845CD7}" dt="2024-05-09T10:21:15.092" v="627" actId="20577"/>
        <pc:sldMkLst>
          <pc:docMk/>
          <pc:sldMk cId="3638709302" sldId="529"/>
        </pc:sldMkLst>
        <pc:spChg chg="mod">
          <ac:chgData name="McHarg, Catherine" userId="88b8f76c-9ae3-4745-88eb-fe0667a22af5" providerId="ADAL" clId="{90A44BB9-0BA3-4168-A64D-9777E6845CD7}" dt="2024-05-09T10:19:03.392" v="595" actId="20577"/>
          <ac:spMkLst>
            <pc:docMk/>
            <pc:sldMk cId="3638709302" sldId="529"/>
            <ac:spMk id="6" creationId="{FC229EBC-CCDB-CEF2-B493-F9C1B088EB91}"/>
          </ac:spMkLst>
        </pc:spChg>
        <pc:spChg chg="del">
          <ac:chgData name="McHarg, Catherine" userId="88b8f76c-9ae3-4745-88eb-fe0667a22af5" providerId="ADAL" clId="{90A44BB9-0BA3-4168-A64D-9777E6845CD7}" dt="2024-05-09T10:18:37.458" v="572" actId="931"/>
          <ac:spMkLst>
            <pc:docMk/>
            <pc:sldMk cId="3638709302" sldId="529"/>
            <ac:spMk id="7" creationId="{A53F5975-DA4E-BBB3-9C93-68D7BB2A767D}"/>
          </ac:spMkLst>
        </pc:spChg>
        <pc:picChg chg="add mod modCrop">
          <ac:chgData name="McHarg, Catherine" userId="88b8f76c-9ae3-4745-88eb-fe0667a22af5" providerId="ADAL" clId="{90A44BB9-0BA3-4168-A64D-9777E6845CD7}" dt="2024-05-09T10:18:50.442" v="588" actId="18131"/>
          <ac:picMkLst>
            <pc:docMk/>
            <pc:sldMk cId="3638709302" sldId="529"/>
            <ac:picMk id="8" creationId="{B1BFAB5F-1B62-84E2-2CAD-0EC7C81585C4}"/>
          </ac:picMkLst>
        </pc:picChg>
      </pc:sldChg>
      <pc:sldChg chg="addSp delSp modSp add mod">
        <pc:chgData name="McHarg, Catherine" userId="88b8f76c-9ae3-4745-88eb-fe0667a22af5" providerId="ADAL" clId="{90A44BB9-0BA3-4168-A64D-9777E6845CD7}" dt="2024-05-09T10:29:40.893" v="695" actId="18131"/>
        <pc:sldMkLst>
          <pc:docMk/>
          <pc:sldMk cId="3275779053" sldId="530"/>
        </pc:sldMkLst>
        <pc:spChg chg="del">
          <ac:chgData name="McHarg, Catherine" userId="88b8f76c-9ae3-4745-88eb-fe0667a22af5" providerId="ADAL" clId="{90A44BB9-0BA3-4168-A64D-9777E6845CD7}" dt="2024-05-09T10:28:18.826" v="678" actId="931"/>
          <ac:spMkLst>
            <pc:docMk/>
            <pc:sldMk cId="3275779053" sldId="530"/>
            <ac:spMk id="7" creationId="{242B833C-1A14-FE96-4FAB-03999E363715}"/>
          </ac:spMkLst>
        </pc:spChg>
        <pc:spChg chg="add del mod">
          <ac:chgData name="McHarg, Catherine" userId="88b8f76c-9ae3-4745-88eb-fe0667a22af5" providerId="ADAL" clId="{90A44BB9-0BA3-4168-A64D-9777E6845CD7}" dt="2024-05-09T10:29:20.859" v="682" actId="931"/>
          <ac:spMkLst>
            <pc:docMk/>
            <pc:sldMk cId="3275779053" sldId="530"/>
            <ac:spMk id="15" creationId="{5B44EE38-24E0-1F28-1F0E-1D2F2EC0815D}"/>
          </ac:spMkLst>
        </pc:spChg>
        <pc:picChg chg="add del mod">
          <ac:chgData name="McHarg, Catherine" userId="88b8f76c-9ae3-4745-88eb-fe0667a22af5" providerId="ADAL" clId="{90A44BB9-0BA3-4168-A64D-9777E6845CD7}" dt="2024-05-09T10:28:27.143" v="681" actId="478"/>
          <ac:picMkLst>
            <pc:docMk/>
            <pc:sldMk cId="3275779053" sldId="530"/>
            <ac:picMk id="8" creationId="{842A950F-BEE1-D84B-F920-4FD2B0AA1E17}"/>
          </ac:picMkLst>
        </pc:picChg>
        <pc:picChg chg="add mod modCrop">
          <ac:chgData name="McHarg, Catherine" userId="88b8f76c-9ae3-4745-88eb-fe0667a22af5" providerId="ADAL" clId="{90A44BB9-0BA3-4168-A64D-9777E6845CD7}" dt="2024-05-09T10:29:40.893" v="695" actId="18131"/>
          <ac:picMkLst>
            <pc:docMk/>
            <pc:sldMk cId="3275779053" sldId="530"/>
            <ac:picMk id="17" creationId="{0FCD3B5C-CDF2-168D-08DD-15A65C5F5DC8}"/>
          </ac:picMkLst>
        </pc:picChg>
      </pc:sldChg>
      <pc:sldMasterChg chg="modSldLayout">
        <pc:chgData name="McHarg, Catherine" userId="88b8f76c-9ae3-4745-88eb-fe0667a22af5" providerId="ADAL" clId="{90A44BB9-0BA3-4168-A64D-9777E6845CD7}" dt="2024-05-08T17:09:22.460" v="50" actId="14100"/>
        <pc:sldMasterMkLst>
          <pc:docMk/>
          <pc:sldMasterMk cId="2215143578" sldId="2147483648"/>
        </pc:sldMasterMkLst>
        <pc:sldLayoutChg chg="modSp mod">
          <pc:chgData name="McHarg, Catherine" userId="88b8f76c-9ae3-4745-88eb-fe0667a22af5" providerId="ADAL" clId="{90A44BB9-0BA3-4168-A64D-9777E6845CD7}" dt="2024-05-08T17:09:22.460" v="50" actId="14100"/>
          <pc:sldLayoutMkLst>
            <pc:docMk/>
            <pc:sldMasterMk cId="2215143578" sldId="2147483648"/>
            <pc:sldLayoutMk cId="2663249523" sldId="2147483691"/>
          </pc:sldLayoutMkLst>
          <pc:spChg chg="mod">
            <ac:chgData name="McHarg, Catherine" userId="88b8f76c-9ae3-4745-88eb-fe0667a22af5" providerId="ADAL" clId="{90A44BB9-0BA3-4168-A64D-9777E6845CD7}" dt="2024-05-08T17:09:22.460" v="50" actId="14100"/>
            <ac:spMkLst>
              <pc:docMk/>
              <pc:sldMasterMk cId="2215143578" sldId="2147483648"/>
              <pc:sldLayoutMk cId="2663249523" sldId="2147483691"/>
              <ac:spMk id="10" creationId="{51DE4B14-19BD-E99E-66DE-BE4CD269EF6B}"/>
            </ac:spMkLst>
          </pc:spChg>
        </pc:sldLayoutChg>
      </pc:sldMasterChg>
    </pc:docChg>
  </pc:docChgLst>
  <pc:docChgLst>
    <pc:chgData name="Horsley, Daisy" userId="S::daisy.horsley@historicengland.org.uk::5ac53ddf-cc63-4113-955b-2f95ae3c81e5" providerId="AD" clId="Web-{5D976474-DD70-A1F5-6A28-88AC1F8CC174}"/>
    <pc:docChg chg="modSld">
      <pc:chgData name="Horsley, Daisy" userId="S::daisy.horsley@historicengland.org.uk::5ac53ddf-cc63-4113-955b-2f95ae3c81e5" providerId="AD" clId="Web-{5D976474-DD70-A1F5-6A28-88AC1F8CC174}" dt="2024-05-09T10:56:18.760" v="244"/>
      <pc:docMkLst>
        <pc:docMk/>
      </pc:docMkLst>
      <pc:sldChg chg="modNotes">
        <pc:chgData name="Horsley, Daisy" userId="S::daisy.horsley@historicengland.org.uk::5ac53ddf-cc63-4113-955b-2f95ae3c81e5" providerId="AD" clId="Web-{5D976474-DD70-A1F5-6A28-88AC1F8CC174}" dt="2024-05-09T10:45:55.784" v="17"/>
        <pc:sldMkLst>
          <pc:docMk/>
          <pc:sldMk cId="611772681" sldId="369"/>
        </pc:sldMkLst>
      </pc:sldChg>
      <pc:sldChg chg="modNotes">
        <pc:chgData name="Horsley, Daisy" userId="S::daisy.horsley@historicengland.org.uk::5ac53ddf-cc63-4113-955b-2f95ae3c81e5" providerId="AD" clId="Web-{5D976474-DD70-A1F5-6A28-88AC1F8CC174}" dt="2024-05-09T10:46:49.942" v="30"/>
        <pc:sldMkLst>
          <pc:docMk/>
          <pc:sldMk cId="2333624440" sldId="370"/>
        </pc:sldMkLst>
      </pc:sldChg>
      <pc:sldChg chg="modNotes">
        <pc:chgData name="Horsley, Daisy" userId="S::daisy.horsley@historicengland.org.uk::5ac53ddf-cc63-4113-955b-2f95ae3c81e5" providerId="AD" clId="Web-{5D976474-DD70-A1F5-6A28-88AC1F8CC174}" dt="2024-05-09T10:55:46.384" v="243"/>
        <pc:sldMkLst>
          <pc:docMk/>
          <pc:sldMk cId="16420875" sldId="373"/>
        </pc:sldMkLst>
      </pc:sldChg>
      <pc:sldChg chg="modNotes">
        <pc:chgData name="Horsley, Daisy" userId="S::daisy.horsley@historicengland.org.uk::5ac53ddf-cc63-4113-955b-2f95ae3c81e5" providerId="AD" clId="Web-{5D976474-DD70-A1F5-6A28-88AC1F8CC174}" dt="2024-05-09T10:52:10.454" v="186"/>
        <pc:sldMkLst>
          <pc:docMk/>
          <pc:sldMk cId="759528130" sldId="492"/>
        </pc:sldMkLst>
      </pc:sldChg>
      <pc:sldChg chg="modNotes">
        <pc:chgData name="Horsley, Daisy" userId="S::daisy.horsley@historicengland.org.uk::5ac53ddf-cc63-4113-955b-2f95ae3c81e5" providerId="AD" clId="Web-{5D976474-DD70-A1F5-6A28-88AC1F8CC174}" dt="2024-05-09T10:51:50.453" v="185"/>
        <pc:sldMkLst>
          <pc:docMk/>
          <pc:sldMk cId="1653671944" sldId="493"/>
        </pc:sldMkLst>
      </pc:sldChg>
      <pc:sldChg chg="modNotes">
        <pc:chgData name="Horsley, Daisy" userId="S::daisy.horsley@historicengland.org.uk::5ac53ddf-cc63-4113-955b-2f95ae3c81e5" providerId="AD" clId="Web-{5D976474-DD70-A1F5-6A28-88AC1F8CC174}" dt="2024-05-09T10:53:09.222" v="187"/>
        <pc:sldMkLst>
          <pc:docMk/>
          <pc:sldMk cId="3251155567" sldId="496"/>
        </pc:sldMkLst>
      </pc:sldChg>
      <pc:sldChg chg="modNotes">
        <pc:chgData name="Horsley, Daisy" userId="S::daisy.horsley@historicengland.org.uk::5ac53ddf-cc63-4113-955b-2f95ae3c81e5" providerId="AD" clId="Web-{5D976474-DD70-A1F5-6A28-88AC1F8CC174}" dt="2024-05-09T10:55:04.038" v="242"/>
        <pc:sldMkLst>
          <pc:docMk/>
          <pc:sldMk cId="549090913" sldId="499"/>
        </pc:sldMkLst>
      </pc:sldChg>
      <pc:sldChg chg="modNotes">
        <pc:chgData name="Horsley, Daisy" userId="S::daisy.horsley@historicengland.org.uk::5ac53ddf-cc63-4113-955b-2f95ae3c81e5" providerId="AD" clId="Web-{5D976474-DD70-A1F5-6A28-88AC1F8CC174}" dt="2024-05-09T10:56:18.760" v="244"/>
        <pc:sldMkLst>
          <pc:docMk/>
          <pc:sldMk cId="2446213329" sldId="514"/>
        </pc:sldMkLst>
      </pc:sldChg>
      <pc:sldChg chg="modNotes">
        <pc:chgData name="Horsley, Daisy" userId="S::daisy.horsley@historicengland.org.uk::5ac53ddf-cc63-4113-955b-2f95ae3c81e5" providerId="AD" clId="Web-{5D976474-DD70-A1F5-6A28-88AC1F8CC174}" dt="2024-05-09T10:44:20.233" v="8"/>
        <pc:sldMkLst>
          <pc:docMk/>
          <pc:sldMk cId="4158539739" sldId="516"/>
        </pc:sldMkLst>
      </pc:sldChg>
      <pc:sldChg chg="modNotes">
        <pc:chgData name="Horsley, Daisy" userId="S::daisy.horsley@historicengland.org.uk::5ac53ddf-cc63-4113-955b-2f95ae3c81e5" providerId="AD" clId="Web-{5D976474-DD70-A1F5-6A28-88AC1F8CC174}" dt="2024-05-09T10:46:22.691" v="27"/>
        <pc:sldMkLst>
          <pc:docMk/>
          <pc:sldMk cId="4198880602" sldId="528"/>
        </pc:sldMkLst>
      </pc:sldChg>
      <pc:sldChg chg="modNotes">
        <pc:chgData name="Horsley, Daisy" userId="S::daisy.horsley@historicengland.org.uk::5ac53ddf-cc63-4113-955b-2f95ae3c81e5" providerId="AD" clId="Web-{5D976474-DD70-A1F5-6A28-88AC1F8CC174}" dt="2024-05-09T10:46:42.504" v="29"/>
        <pc:sldMkLst>
          <pc:docMk/>
          <pc:sldMk cId="3638709302" sldId="529"/>
        </pc:sldMkLst>
      </pc:sldChg>
    </pc:docChg>
  </pc:docChgLst>
  <pc:docChgLst>
    <pc:chgData name="Horsley, Daisy" userId="S::daisy.horsley@historicengland.org.uk::5ac53ddf-cc63-4113-955b-2f95ae3c81e5" providerId="AD" clId="Web-{839C1FE8-9ABF-C7B4-4AF5-9FB7729D1147}"/>
    <pc:docChg chg="delSld">
      <pc:chgData name="Horsley, Daisy" userId="S::daisy.horsley@historicengland.org.uk::5ac53ddf-cc63-4113-955b-2f95ae3c81e5" providerId="AD" clId="Web-{839C1FE8-9ABF-C7B4-4AF5-9FB7729D1147}" dt="2024-05-13T16:59:08.968" v="2"/>
      <pc:docMkLst>
        <pc:docMk/>
      </pc:docMkLst>
      <pc:sldChg chg="del">
        <pc:chgData name="Horsley, Daisy" userId="S::daisy.horsley@historicengland.org.uk::5ac53ddf-cc63-4113-955b-2f95ae3c81e5" providerId="AD" clId="Web-{839C1FE8-9ABF-C7B4-4AF5-9FB7729D1147}" dt="2024-05-13T16:58:06.279" v="1"/>
        <pc:sldMkLst>
          <pc:docMk/>
          <pc:sldMk cId="611772681" sldId="369"/>
        </pc:sldMkLst>
      </pc:sldChg>
      <pc:sldChg chg="del">
        <pc:chgData name="Horsley, Daisy" userId="S::daisy.horsley@historicengland.org.uk::5ac53ddf-cc63-4113-955b-2f95ae3c81e5" providerId="AD" clId="Web-{839C1FE8-9ABF-C7B4-4AF5-9FB7729D1147}" dt="2024-05-13T16:58:06.216" v="0"/>
        <pc:sldMkLst>
          <pc:docMk/>
          <pc:sldMk cId="4198880602" sldId="528"/>
        </pc:sldMkLst>
      </pc:sldChg>
      <pc:sldChg chg="del">
        <pc:chgData name="Horsley, Daisy" userId="S::daisy.horsley@historicengland.org.uk::5ac53ddf-cc63-4113-955b-2f95ae3c81e5" providerId="AD" clId="Web-{839C1FE8-9ABF-C7B4-4AF5-9FB7729D1147}" dt="2024-05-13T16:59:08.968" v="2"/>
        <pc:sldMkLst>
          <pc:docMk/>
          <pc:sldMk cId="3275779053" sldId="53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5/14/2024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5/14/2024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ndex.php?curid=78379502"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wqvtCv_U8W4"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unicefusa.org/mission/usa/george-harrison-fund"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udiscovermusic.com/stories/george-harrison-tribute-quotes/#:~:text=%E2%80%9CGeorge%20has%20given%20so%20much,of%20it%20by%20knowing%20him.%E2%80%9D"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theguardian.com/uk/2001/nov/30/thebeatles.music"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ndex.php?curid=7837950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ndex.php?curid=58395775"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ndex.php?curid=58395775"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beatlesdaily.com/2017/03/24/george-harrisons-childhood-memories"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beatlesliverpoollocations.blogspot.com/2017/03/i-remember-arnold.html"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beatlesdaily.com/2017/03/24/george-harrisons-childhood-memories"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beatlesliverpoollocations.blogspot.com/2017/03/i-remember-arnold.html"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rimaryhomeworkhelp.co.uk/houses/modern.ht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interest.co.uk/pin/29625248172484346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kids.britannica.com/kids/article/the-Beatles/390013"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commons.wikimedia.org/w/index.php?curid=78379502"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7mw1D3HTGng"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youtube.com/watch?v=gYlE0OeJ7Nw"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 1: Arnold Grove. </a:t>
            </a:r>
            <a:r>
              <a:rPr lang="en-GB" sz="1800">
                <a:effectLst/>
                <a:latin typeface="Arial" panose="020B0604020202020204" pitchFamily="34" charset="0"/>
                <a:ea typeface="Arial" panose="020B0604020202020204" pitchFamily="34" charset="0"/>
                <a:cs typeface="Arial" panose="020B0604020202020204" pitchFamily="34" charset="0"/>
              </a:rPr>
              <a:t>©</a:t>
            </a:r>
            <a:r>
              <a:rPr lang="en-GB" sz="1800">
                <a:effectLst/>
                <a:latin typeface="Arial" panose="020B0604020202020204" pitchFamily="34" charset="0"/>
                <a:ea typeface="Arial" panose="020B0604020202020204" pitchFamily="34" charset="0"/>
                <a:cs typeface="Times New Roman" panose="02020603050405020304" pitchFamily="18" charset="0"/>
              </a:rPr>
              <a:t> </a:t>
            </a:r>
            <a:r>
              <a:rPr lang="en-GB"/>
              <a:t>Historic England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 2: George Harrison, 1964  By EMI. - Billboard page 15 1 May 1965, EMI., </a:t>
            </a:r>
            <a:r>
              <a:rPr lang="en-GB" sz="1800">
                <a:effectLst/>
                <a:latin typeface="Arial" panose="020B0604020202020204" pitchFamily="34" charset="0"/>
                <a:ea typeface="Arial" panose="020B0604020202020204" pitchFamily="34" charset="0"/>
                <a:cs typeface="Arial" panose="020B0604020202020204" pitchFamily="34" charset="0"/>
              </a:rPr>
              <a:t>©</a:t>
            </a:r>
            <a:r>
              <a:rPr lang="en-GB" sz="1800">
                <a:effectLst/>
                <a:latin typeface="Arial" panose="020B0604020202020204" pitchFamily="34" charset="0"/>
                <a:ea typeface="Arial" panose="020B0604020202020204" pitchFamily="34" charset="0"/>
                <a:cs typeface="Times New Roman" panose="02020603050405020304" pitchFamily="18" charset="0"/>
              </a:rPr>
              <a:t> </a:t>
            </a:r>
            <a:r>
              <a:rPr lang="en-GB"/>
              <a:t>Public domain, via Wikimedia Commons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https://commons.wikimedia.org/w/index.php?curid=78379502</a:t>
            </a:r>
            <a:r>
              <a:rPr lang="en-GB" sz="1800">
                <a:effectLst/>
                <a:latin typeface="Arial" panose="020B0604020202020204" pitchFamily="34" charset="0"/>
                <a:ea typeface="Arial" panose="020B0604020202020204" pitchFamily="34" charset="0"/>
                <a:cs typeface="Times New Roman" panose="02020603050405020304" pitchFamily="18" charset="0"/>
              </a:rPr>
              <a:t> </a:t>
            </a:r>
          </a:p>
          <a:p>
            <a:endParaRPr lang="en-GB"/>
          </a:p>
        </p:txBody>
      </p:sp>
      <p:sp>
        <p:nvSpPr>
          <p:cNvPr id="4" name="Slide Number Placeholder 3"/>
          <p:cNvSpPr>
            <a:spLocks noGrp="1"/>
          </p:cNvSpPr>
          <p:nvPr>
            <p:ph type="sldNum" sz="quarter" idx="5"/>
          </p:nvPr>
        </p:nvSpPr>
        <p:spPr/>
        <p:txBody>
          <a:bodyPr/>
          <a:lstStyle/>
          <a:p>
            <a:fld id="{1017441A-5944-44A6-B4A1-6E426481A1CB}" type="slidenum">
              <a:rPr lang="en-GB" smtClean="0"/>
              <a:t>1</a:t>
            </a:fld>
            <a:endParaRPr lang="en-GB"/>
          </a:p>
        </p:txBody>
      </p:sp>
    </p:spTree>
    <p:extLst>
      <p:ext uri="{BB962C8B-B14F-4D97-AF65-F5344CB8AC3E}">
        <p14:creationId xmlns:p14="http://schemas.microsoft.com/office/powerpoint/2010/main" val="1808015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u="sng">
                <a:solidFill>
                  <a:srgbClr val="0000FF"/>
                </a:solidFill>
                <a:effectLst/>
                <a:latin typeface="Arial" panose="020B0604020202020204" pitchFamily="34" charset="0"/>
                <a:ea typeface="Arial" panose="020B0604020202020204" pitchFamily="34" charset="0"/>
                <a:cs typeface="Times New Roman" panose="02020603050405020304" pitchFamily="18" charset="0"/>
                <a:hlinkClick r:id="rId3"/>
              </a:rPr>
              <a:t>https://www.youtube.com/watch?v=wqvtCv_U8W4</a:t>
            </a:r>
            <a:r>
              <a:rPr lang="en-GB" sz="1800">
                <a:effectLst/>
                <a:latin typeface="Arial" panose="020B0604020202020204" pitchFamily="34" charset="0"/>
                <a:ea typeface="Arial" panose="020B0604020202020204" pitchFamily="34" charset="0"/>
                <a:cs typeface="Times New Roman" panose="02020603050405020304" pitchFamily="18" charset="0"/>
              </a:rPr>
              <a:t> </a:t>
            </a:r>
          </a:p>
          <a:p>
            <a:endParaRPr lang="en-GB" b="0" i="0">
              <a:solidFill>
                <a:srgbClr val="333333"/>
              </a:solidFill>
              <a:effectLst/>
              <a:latin typeface="AlbertSans"/>
            </a:endParaRPr>
          </a:p>
          <a:p>
            <a:r>
              <a:rPr lang="en-GB">
                <a:solidFill>
                  <a:srgbClr val="333333"/>
                </a:solidFill>
                <a:latin typeface="AlbertSans"/>
              </a:rPr>
              <a:t>George was known as The Quiet</a:t>
            </a:r>
            <a:r>
              <a:rPr lang="en-GB" b="0" i="0">
                <a:solidFill>
                  <a:srgbClr val="333333"/>
                </a:solidFill>
                <a:effectLst/>
                <a:latin typeface="AlbertSans"/>
              </a:rPr>
              <a:t> </a:t>
            </a:r>
            <a:r>
              <a:rPr lang="en-GB">
                <a:solidFill>
                  <a:srgbClr val="333333"/>
                </a:solidFill>
                <a:latin typeface="AlbertSans"/>
              </a:rPr>
              <a:t>Beatle</a:t>
            </a:r>
            <a:r>
              <a:rPr lang="en-GB" b="0" i="0">
                <a:solidFill>
                  <a:srgbClr val="333333"/>
                </a:solidFill>
                <a:effectLst/>
                <a:latin typeface="AlbertSans"/>
              </a:rPr>
              <a:t> –</a:t>
            </a:r>
            <a:r>
              <a:rPr lang="en-GB">
                <a:solidFill>
                  <a:srgbClr val="333333"/>
                </a:solidFill>
                <a:latin typeface="AlbertSans"/>
              </a:rPr>
              <a:t> He was given the</a:t>
            </a:r>
            <a:r>
              <a:rPr lang="en-GB" b="0" i="0">
                <a:solidFill>
                  <a:srgbClr val="333333"/>
                </a:solidFill>
                <a:effectLst/>
                <a:latin typeface="AlbertSans"/>
              </a:rPr>
              <a:t> </a:t>
            </a:r>
            <a:r>
              <a:rPr lang="en-GB">
                <a:solidFill>
                  <a:srgbClr val="333333"/>
                </a:solidFill>
                <a:latin typeface="AlbertSans"/>
              </a:rPr>
              <a:t>nickname</a:t>
            </a:r>
            <a:r>
              <a:rPr lang="en-GB" b="0" i="0">
                <a:solidFill>
                  <a:srgbClr val="333333"/>
                </a:solidFill>
                <a:effectLst/>
                <a:latin typeface="AlbertSans"/>
              </a:rPr>
              <a:t> </a:t>
            </a:r>
            <a:r>
              <a:rPr lang="en-GB">
                <a:solidFill>
                  <a:srgbClr val="333333"/>
                </a:solidFill>
                <a:latin typeface="AlbertSans"/>
              </a:rPr>
              <a:t>during </a:t>
            </a:r>
            <a:r>
              <a:rPr lang="en-GB" b="0" i="0">
                <a:solidFill>
                  <a:srgbClr val="333333"/>
                </a:solidFill>
                <a:effectLst/>
                <a:latin typeface="AlbertSans"/>
              </a:rPr>
              <a:t>a tour to </a:t>
            </a:r>
            <a:r>
              <a:rPr lang="en-GB">
                <a:solidFill>
                  <a:srgbClr val="333333"/>
                </a:solidFill>
                <a:latin typeface="AlbertSans"/>
              </a:rPr>
              <a:t>the USA</a:t>
            </a:r>
            <a:r>
              <a:rPr lang="en-GB" b="0" i="0">
                <a:solidFill>
                  <a:srgbClr val="333333"/>
                </a:solidFill>
                <a:effectLst/>
                <a:latin typeface="AlbertSans"/>
              </a:rPr>
              <a:t> where had </a:t>
            </a:r>
            <a:r>
              <a:rPr lang="en-GB">
                <a:solidFill>
                  <a:srgbClr val="333333"/>
                </a:solidFill>
                <a:latin typeface="AlbertSans"/>
              </a:rPr>
              <a:t>Strep</a:t>
            </a:r>
            <a:r>
              <a:rPr lang="en-GB" b="0" i="0">
                <a:solidFill>
                  <a:srgbClr val="333333"/>
                </a:solidFill>
                <a:effectLst/>
                <a:latin typeface="AlbertSans"/>
              </a:rPr>
              <a:t> Throat and had been told </a:t>
            </a:r>
            <a:r>
              <a:rPr lang="en-GB">
                <a:solidFill>
                  <a:srgbClr val="333333"/>
                </a:solidFill>
                <a:latin typeface="AlbertSans"/>
              </a:rPr>
              <a:t>by doctors to</a:t>
            </a:r>
            <a:r>
              <a:rPr lang="en-GB" b="0" i="0">
                <a:solidFill>
                  <a:srgbClr val="333333"/>
                </a:solidFill>
                <a:effectLst/>
                <a:latin typeface="AlbertSans"/>
              </a:rPr>
              <a:t> speak as little as possible.</a:t>
            </a:r>
            <a:r>
              <a:rPr lang="en-GB">
                <a:solidFill>
                  <a:srgbClr val="333333"/>
                </a:solidFill>
                <a:latin typeface="AlbertSans"/>
              </a:rPr>
              <a:t> George did </a:t>
            </a:r>
            <a:r>
              <a:rPr lang="en-GB" b="0" i="0">
                <a:solidFill>
                  <a:srgbClr val="333333"/>
                </a:solidFill>
                <a:effectLst/>
                <a:latin typeface="AlbertSans"/>
              </a:rPr>
              <a:t>appear fairly quiet and serious on stage</a:t>
            </a:r>
            <a:r>
              <a:rPr lang="en-GB">
                <a:solidFill>
                  <a:srgbClr val="333333"/>
                </a:solidFill>
                <a:latin typeface="AlbertSans"/>
              </a:rPr>
              <a:t> but he was said to be very </a:t>
            </a:r>
            <a:r>
              <a:rPr lang="en-GB" b="0" i="0">
                <a:solidFill>
                  <a:srgbClr val="333333"/>
                </a:solidFill>
                <a:effectLst/>
                <a:latin typeface="AlbertSans"/>
              </a:rPr>
              <a:t>witty</a:t>
            </a:r>
            <a:r>
              <a:rPr lang="en-GB">
                <a:solidFill>
                  <a:srgbClr val="333333"/>
                </a:solidFill>
                <a:latin typeface="AlbertSans"/>
              </a:rPr>
              <a:t> and </a:t>
            </a:r>
            <a:r>
              <a:rPr lang="en-GB">
                <a:solidFill>
                  <a:srgbClr val="333333"/>
                </a:solidFill>
              </a:rPr>
              <a:t> found the nickname very amusing!</a:t>
            </a:r>
            <a:endParaRPr lang="en-GB" b="0" i="0">
              <a:solidFill>
                <a:srgbClr val="333333"/>
              </a:solidFill>
              <a:effectLst/>
              <a:latin typeface="Calibri"/>
              <a:cs typeface="Calibri"/>
            </a:endParaRPr>
          </a:p>
          <a:p>
            <a:endParaRPr lang="en-GB">
              <a:solidFill>
                <a:srgbClr val="333333"/>
              </a:solidFill>
              <a:latin typeface="Calibri"/>
              <a:cs typeface="Calibri"/>
            </a:endParaRPr>
          </a:p>
          <a:p>
            <a:r>
              <a:rPr lang="en-GB" b="0" i="0">
                <a:solidFill>
                  <a:srgbClr val="333333"/>
                </a:solidFill>
                <a:effectLst/>
                <a:latin typeface="AlbertSans"/>
              </a:rPr>
              <a:t>Throughout his life, </a:t>
            </a:r>
            <a:r>
              <a:rPr lang="en-GB">
                <a:solidFill>
                  <a:srgbClr val="333333"/>
                </a:solidFill>
                <a:latin typeface="AlbertSans"/>
              </a:rPr>
              <a:t>George</a:t>
            </a:r>
            <a:r>
              <a:rPr lang="en-GB" b="0" i="0">
                <a:solidFill>
                  <a:srgbClr val="333333"/>
                </a:solidFill>
                <a:effectLst/>
                <a:latin typeface="AlbertSans"/>
              </a:rPr>
              <a:t> mastered</a:t>
            </a:r>
            <a:r>
              <a:rPr lang="en-GB">
                <a:solidFill>
                  <a:srgbClr val="333333"/>
                </a:solidFill>
                <a:latin typeface="AlbertSans"/>
              </a:rPr>
              <a:t> </a:t>
            </a:r>
            <a:r>
              <a:rPr lang="en-GB" b="0" i="0">
                <a:solidFill>
                  <a:srgbClr val="333333"/>
                </a:solidFill>
                <a:effectLst/>
                <a:latin typeface="AlbertSans"/>
              </a:rPr>
              <a:t> 26 different instruments. His </a:t>
            </a:r>
            <a:r>
              <a:rPr lang="en-GB">
                <a:solidFill>
                  <a:srgbClr val="333333"/>
                </a:solidFill>
                <a:latin typeface="AlbertSans"/>
              </a:rPr>
              <a:t>guitar, </a:t>
            </a:r>
            <a:r>
              <a:rPr lang="en-GB" b="0" i="0">
                <a:solidFill>
                  <a:srgbClr val="333333"/>
                </a:solidFill>
                <a:effectLst/>
                <a:latin typeface="AlbertSans"/>
              </a:rPr>
              <a:t>the sitar, four-string guitar, bass guitar, </a:t>
            </a:r>
            <a:r>
              <a:rPr lang="en-GB" b="0" i="0" err="1">
                <a:solidFill>
                  <a:srgbClr val="333333"/>
                </a:solidFill>
                <a:effectLst/>
                <a:latin typeface="AlbertSans"/>
              </a:rPr>
              <a:t>arp</a:t>
            </a:r>
            <a:r>
              <a:rPr lang="en-GB" b="0" i="0">
                <a:solidFill>
                  <a:srgbClr val="333333"/>
                </a:solidFill>
                <a:effectLst/>
                <a:latin typeface="AlbertSans"/>
              </a:rPr>
              <a:t> bass, violin, tamboura, dobro, </a:t>
            </a:r>
            <a:r>
              <a:rPr lang="en-GB" b="0" i="0" err="1">
                <a:solidFill>
                  <a:srgbClr val="333333"/>
                </a:solidFill>
                <a:effectLst/>
                <a:latin typeface="AlbertSans"/>
              </a:rPr>
              <a:t>swordmandel</a:t>
            </a:r>
            <a:r>
              <a:rPr lang="en-GB" b="0" i="0">
                <a:solidFill>
                  <a:srgbClr val="333333"/>
                </a:solidFill>
                <a:effectLst/>
                <a:latin typeface="AlbertSans"/>
              </a:rPr>
              <a:t>, </a:t>
            </a:r>
            <a:r>
              <a:rPr lang="en-GB" b="0" i="0" err="1">
                <a:solidFill>
                  <a:srgbClr val="333333"/>
                </a:solidFill>
                <a:effectLst/>
                <a:latin typeface="AlbertSans"/>
              </a:rPr>
              <a:t>tabla</a:t>
            </a:r>
            <a:r>
              <a:rPr lang="en-GB" b="0" i="0">
                <a:solidFill>
                  <a:srgbClr val="333333"/>
                </a:solidFill>
                <a:effectLst/>
                <a:latin typeface="AlbertSans"/>
              </a:rPr>
              <a:t>, organ, piano, </a:t>
            </a:r>
            <a:r>
              <a:rPr lang="en-GB" b="0" i="0" err="1">
                <a:solidFill>
                  <a:srgbClr val="333333"/>
                </a:solidFill>
                <a:effectLst/>
                <a:latin typeface="AlbertSans"/>
              </a:rPr>
              <a:t>moog</a:t>
            </a:r>
            <a:r>
              <a:rPr lang="en-GB" b="0" i="0">
                <a:solidFill>
                  <a:srgbClr val="333333"/>
                </a:solidFill>
                <a:effectLst/>
                <a:latin typeface="AlbertSans"/>
              </a:rPr>
              <a:t> synthesizer, harmonica, autoharp, glockenspiel, vibraphone, xylophone, claves, African drum, conga drum, tympani, ukulele, mandolin, marimba and Jal-Tarang.</a:t>
            </a:r>
            <a:r>
              <a:rPr lang="en-GB">
                <a:solidFill>
                  <a:srgbClr val="333333"/>
                </a:solidFill>
                <a:latin typeface="AlbertSans"/>
              </a:rPr>
              <a:t>  </a:t>
            </a:r>
            <a:r>
              <a:rPr lang="en-GB">
                <a:solidFill>
                  <a:srgbClr val="333333"/>
                </a:solidFill>
              </a:rPr>
              <a:t> Rolling Stone magazine ranked George number 11 in their list of the 100 Greatest Guitarists of All Time</a:t>
            </a:r>
            <a:endParaRPr lang="en-GB" b="0" i="0">
              <a:solidFill>
                <a:srgbClr val="333333"/>
              </a:solidFill>
              <a:effectLst/>
              <a:cs typeface="Calibri"/>
            </a:endParaRPr>
          </a:p>
          <a:p>
            <a:endParaRPr lang="en-GB" b="0" i="0">
              <a:solidFill>
                <a:srgbClr val="333333"/>
              </a:solidFill>
              <a:effectLst/>
              <a:latin typeface="AlbertSans"/>
            </a:endParaRPr>
          </a:p>
          <a:p>
            <a:r>
              <a:rPr lang="en-GB">
                <a:solidFill>
                  <a:srgbClr val="333333"/>
                </a:solidFill>
                <a:latin typeface="AlbertSans"/>
              </a:rPr>
              <a:t>George's mother</a:t>
            </a:r>
            <a:r>
              <a:rPr lang="en-GB" b="0" i="0">
                <a:solidFill>
                  <a:srgbClr val="333333"/>
                </a:solidFill>
                <a:effectLst/>
                <a:latin typeface="AlbertSans"/>
              </a:rPr>
              <a:t> Louise </a:t>
            </a:r>
            <a:r>
              <a:rPr lang="en-GB">
                <a:solidFill>
                  <a:srgbClr val="333333"/>
                </a:solidFill>
                <a:latin typeface="AlbertSans"/>
              </a:rPr>
              <a:t>introduced</a:t>
            </a:r>
            <a:r>
              <a:rPr lang="en-GB" b="0" i="0">
                <a:solidFill>
                  <a:srgbClr val="333333"/>
                </a:solidFill>
                <a:effectLst/>
                <a:latin typeface="AlbertSans"/>
              </a:rPr>
              <a:t> him to Indian music</a:t>
            </a:r>
            <a:r>
              <a:rPr lang="en-GB">
                <a:solidFill>
                  <a:srgbClr val="333333"/>
                </a:solidFill>
                <a:latin typeface="AlbertSans"/>
              </a:rPr>
              <a:t>.</a:t>
            </a:r>
            <a:r>
              <a:rPr lang="en-GB" b="0" i="0">
                <a:solidFill>
                  <a:srgbClr val="333333"/>
                </a:solidFill>
                <a:effectLst/>
                <a:latin typeface="AlbertSans"/>
              </a:rPr>
              <a:t> </a:t>
            </a:r>
            <a:r>
              <a:rPr lang="en-GB">
                <a:solidFill>
                  <a:srgbClr val="333333"/>
                </a:solidFill>
                <a:latin typeface="AlbertSans"/>
              </a:rPr>
              <a:t>He</a:t>
            </a:r>
            <a:r>
              <a:rPr lang="en-GB" b="0" i="0">
                <a:solidFill>
                  <a:srgbClr val="333333"/>
                </a:solidFill>
                <a:effectLst/>
                <a:latin typeface="AlbertSans"/>
              </a:rPr>
              <a:t> learned to play the Indian sitar and featuring the instrument on the Beatles’ </a:t>
            </a:r>
            <a:r>
              <a:rPr lang="en-GB" b="0" i="0" err="1">
                <a:solidFill>
                  <a:srgbClr val="333333"/>
                </a:solidFill>
                <a:effectLst/>
                <a:latin typeface="AlbertSans"/>
              </a:rPr>
              <a:t>Norweigian</a:t>
            </a:r>
            <a:r>
              <a:rPr lang="en-GB" b="0" i="0">
                <a:solidFill>
                  <a:srgbClr val="333333"/>
                </a:solidFill>
                <a:effectLst/>
                <a:latin typeface="AlbertSans"/>
              </a:rPr>
              <a:t> Wood is said to have opened the floodgates for Indian instrumentation in popular music.</a:t>
            </a:r>
          </a:p>
          <a:p>
            <a:endParaRPr lang="en-GB" b="0" i="0">
              <a:solidFill>
                <a:srgbClr val="333333"/>
              </a:solidFill>
              <a:effectLst/>
              <a:latin typeface="AlbertSans"/>
            </a:endParaRPr>
          </a:p>
          <a:p>
            <a:pPr>
              <a:defRPr/>
            </a:pPr>
            <a:r>
              <a:rPr lang="en-GB" b="0" i="0">
                <a:solidFill>
                  <a:srgbClr val="333333"/>
                </a:solidFill>
                <a:effectLst/>
                <a:latin typeface="AlbertSans"/>
              </a:rPr>
              <a:t>George founded the idea of the fundraiser rock concert. Years </a:t>
            </a:r>
            <a:r>
              <a:rPr lang="en-GB">
                <a:solidFill>
                  <a:srgbClr val="333333"/>
                </a:solidFill>
                <a:latin typeface="AlbertSans"/>
              </a:rPr>
              <a:t>before</a:t>
            </a:r>
            <a:r>
              <a:rPr lang="en-GB" b="0" i="0">
                <a:solidFill>
                  <a:srgbClr val="333333"/>
                </a:solidFill>
                <a:effectLst/>
                <a:latin typeface="AlbertSans"/>
              </a:rPr>
              <a:t> Bob Geldof’s Live Aid, Harrison with Indian sitar Player Ravi Shankar organized the 1971 Concert for Bangladesh at Madison Square Garden, a two part event. He invited massive names to come and play to raise money. Eric Clapton, Bob Dylan, Ringo Starr, Billy Preston, Badfinger and more took part. Profits from sales of the film and soundtrack of the concert continue to benefit the </a:t>
            </a:r>
            <a:r>
              <a:rPr lang="en-GB" b="0" i="0" u="none" strike="noStrike">
                <a:solidFill>
                  <a:srgbClr val="CE1B4A"/>
                </a:solidFill>
                <a:effectLst/>
                <a:latin typeface="AlbertSans"/>
                <a:hlinkClick r:id="rId4"/>
              </a:rPr>
              <a:t>George Harrison Fund</a:t>
            </a:r>
            <a:r>
              <a:rPr lang="en-GB" b="0" i="0">
                <a:solidFill>
                  <a:srgbClr val="333333"/>
                </a:solidFill>
                <a:effectLst/>
                <a:latin typeface="AlbertSans"/>
              </a:rPr>
              <a:t> for UNICEF.</a:t>
            </a:r>
            <a:endParaRPr lang="en-GB"/>
          </a:p>
          <a:p>
            <a:endParaRPr lang="en-GB"/>
          </a:p>
        </p:txBody>
      </p:sp>
      <p:sp>
        <p:nvSpPr>
          <p:cNvPr id="4" name="Slide Number Placeholder 3"/>
          <p:cNvSpPr>
            <a:spLocks noGrp="1"/>
          </p:cNvSpPr>
          <p:nvPr>
            <p:ph type="sldNum" sz="quarter" idx="5"/>
          </p:nvPr>
        </p:nvSpPr>
        <p:spPr/>
        <p:txBody>
          <a:bodyPr/>
          <a:lstStyle/>
          <a:p>
            <a:fld id="{1017441A-5944-44A6-B4A1-6E426481A1CB}" type="slidenum">
              <a:rPr lang="en-GB" smtClean="0"/>
              <a:t>18</a:t>
            </a:fld>
            <a:endParaRPr lang="en-GB"/>
          </a:p>
        </p:txBody>
      </p:sp>
    </p:spTree>
    <p:extLst>
      <p:ext uri="{BB962C8B-B14F-4D97-AF65-F5344CB8AC3E}">
        <p14:creationId xmlns:p14="http://schemas.microsoft.com/office/powerpoint/2010/main" val="1833278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a:latin typeface="Arial"/>
              <a:cs typeface="Arial"/>
            </a:endParaRPr>
          </a:p>
          <a:p>
            <a:endParaRPr lang="en-GB"/>
          </a:p>
        </p:txBody>
      </p:sp>
      <p:sp>
        <p:nvSpPr>
          <p:cNvPr id="4" name="Slide Number Placeholder 3"/>
          <p:cNvSpPr>
            <a:spLocks noGrp="1"/>
          </p:cNvSpPr>
          <p:nvPr>
            <p:ph type="sldNum" sz="quarter" idx="5"/>
          </p:nvPr>
        </p:nvSpPr>
        <p:spPr/>
        <p:txBody>
          <a:bodyPr/>
          <a:lstStyle/>
          <a:p>
            <a:fld id="{1017441A-5944-44A6-B4A1-6E426481A1CB}" type="slidenum">
              <a:rPr lang="en-GB" smtClean="0"/>
              <a:t>19</a:t>
            </a:fld>
            <a:endParaRPr lang="en-GB"/>
          </a:p>
        </p:txBody>
      </p:sp>
    </p:spTree>
    <p:extLst>
      <p:ext uri="{BB962C8B-B14F-4D97-AF65-F5344CB8AC3E}">
        <p14:creationId xmlns:p14="http://schemas.microsoft.com/office/powerpoint/2010/main" val="76000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u="sng">
                <a:solidFill>
                  <a:srgbClr val="0000FF"/>
                </a:solidFill>
                <a:effectLst/>
                <a:latin typeface="Arial" panose="020B0604020202020204" pitchFamily="34" charset="0"/>
                <a:ea typeface="Arial" panose="020B0604020202020204" pitchFamily="34" charset="0"/>
                <a:cs typeface="Times New Roman" panose="02020603050405020304" pitchFamily="18" charset="0"/>
                <a:hlinkClick r:id="rId3"/>
              </a:rPr>
              <a:t>https://www.udiscovermusic.com/stories/george-harrison-tribute-quotes/#:~:text=%E2%80%9CGeorge%20has%20given%20so%20much,of%20it%20by%20knowing%20him.%E2%80%9D</a:t>
            </a:r>
            <a:r>
              <a:rPr lang="en-GB" sz="1800">
                <a:effectLst/>
                <a:latin typeface="Arial" panose="020B0604020202020204" pitchFamily="34" charset="0"/>
                <a:ea typeface="Arial" panose="020B0604020202020204" pitchFamily="34" charset="0"/>
                <a:cs typeface="Times New Roman" panose="02020603050405020304" pitchFamily="18" charset="0"/>
              </a:rPr>
              <a:t> </a:t>
            </a:r>
          </a:p>
          <a:p>
            <a:r>
              <a:rPr lang="en-GB" sz="1800" u="sng">
                <a:solidFill>
                  <a:srgbClr val="0000FF"/>
                </a:solidFill>
                <a:effectLst/>
                <a:latin typeface="Arial" panose="020B0604020202020204" pitchFamily="34" charset="0"/>
                <a:ea typeface="Arial" panose="020B0604020202020204" pitchFamily="34" charset="0"/>
                <a:cs typeface="Times New Roman" panose="02020603050405020304" pitchFamily="18" charset="0"/>
                <a:hlinkClick r:id="rId4"/>
              </a:rPr>
              <a:t>https://www.theguardian.com/uk/2001/nov/30/thebeatles.music</a:t>
            </a:r>
            <a:r>
              <a:rPr lang="en-GB" sz="1800">
                <a:effectLst/>
                <a:latin typeface="Arial" panose="020B0604020202020204" pitchFamily="34" charset="0"/>
                <a:ea typeface="Arial" panose="020B0604020202020204" pitchFamily="34" charset="0"/>
                <a:cs typeface="Times New Roman" panose="02020603050405020304" pitchFamily="18" charset="0"/>
              </a:rPr>
              <a:t> </a:t>
            </a:r>
            <a:endParaRPr lang="en-GB"/>
          </a:p>
        </p:txBody>
      </p:sp>
      <p:sp>
        <p:nvSpPr>
          <p:cNvPr id="4" name="Slide Number Placeholder 3"/>
          <p:cNvSpPr>
            <a:spLocks noGrp="1"/>
          </p:cNvSpPr>
          <p:nvPr>
            <p:ph type="sldNum" sz="quarter" idx="5"/>
          </p:nvPr>
        </p:nvSpPr>
        <p:spPr/>
        <p:txBody>
          <a:bodyPr/>
          <a:lstStyle/>
          <a:p>
            <a:fld id="{1017441A-5944-44A6-B4A1-6E426481A1CB}" type="slidenum">
              <a:rPr lang="en-GB" smtClean="0"/>
              <a:t>20</a:t>
            </a:fld>
            <a:endParaRPr lang="en-GB"/>
          </a:p>
        </p:txBody>
      </p:sp>
    </p:spTree>
    <p:extLst>
      <p:ext uri="{BB962C8B-B14F-4D97-AF65-F5344CB8AC3E}">
        <p14:creationId xmlns:p14="http://schemas.microsoft.com/office/powerpoint/2010/main" val="3949845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Courtesy of Liverpool Central Library and Archives. 1972 NB: road sign says unadopted. This means that the council don’t have responsibility for things like potholes or street cleaning on the road.</a:t>
            </a:r>
          </a:p>
          <a:p>
            <a:endParaRPr lang="en-GB"/>
          </a:p>
          <a:p>
            <a:endParaRPr lang="en-GB"/>
          </a:p>
        </p:txBody>
      </p:sp>
      <p:sp>
        <p:nvSpPr>
          <p:cNvPr id="4" name="Slide Number Placeholder 3"/>
          <p:cNvSpPr>
            <a:spLocks noGrp="1"/>
          </p:cNvSpPr>
          <p:nvPr>
            <p:ph type="sldNum" sz="quarter" idx="5"/>
          </p:nvPr>
        </p:nvSpPr>
        <p:spPr/>
        <p:txBody>
          <a:bodyPr/>
          <a:lstStyle/>
          <a:p>
            <a:fld id="{1017441A-5944-44A6-B4A1-6E426481A1CB}" type="slidenum">
              <a:rPr lang="en-GB" smtClean="0"/>
              <a:t>22</a:t>
            </a:fld>
            <a:endParaRPr lang="en-GB"/>
          </a:p>
        </p:txBody>
      </p:sp>
    </p:spTree>
    <p:extLst>
      <p:ext uri="{BB962C8B-B14F-4D97-AF65-F5344CB8AC3E}">
        <p14:creationId xmlns:p14="http://schemas.microsoft.com/office/powerpoint/2010/main" val="3414425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323850">
              <a:tabLst>
                <a:tab pos="424815" algn="l"/>
                <a:tab pos="426720" algn="l"/>
              </a:tabLst>
            </a:pPr>
            <a:r>
              <a:rPr lang="en-US" sz="1200">
                <a:effectLst/>
                <a:latin typeface="Arial" panose="020B0604020202020204" pitchFamily="34" charset="0"/>
                <a:ea typeface="Arial" panose="020B0604020202020204" pitchFamily="34" charset="0"/>
              </a:rPr>
              <a:t>See “Maps of Arnold Grove” on Slides 24-29</a:t>
            </a:r>
          </a:p>
          <a:p>
            <a:pPr marR="323850">
              <a:tabLst>
                <a:tab pos="424815" algn="l"/>
                <a:tab pos="426720" algn="l"/>
              </a:tabLst>
            </a:pPr>
            <a:endParaRPr lang="en-US" sz="1200">
              <a:effectLst/>
              <a:latin typeface="Arial" panose="020B0604020202020204" pitchFamily="34" charset="0"/>
              <a:ea typeface="Arial" panose="020B0604020202020204" pitchFamily="34" charset="0"/>
            </a:endParaRPr>
          </a:p>
          <a:p>
            <a:pPr marR="323850">
              <a:tabLst>
                <a:tab pos="424815" algn="l"/>
                <a:tab pos="426720" algn="l"/>
              </a:tabLst>
            </a:pPr>
            <a:r>
              <a:rPr lang="en-US" sz="1200">
                <a:effectLst/>
                <a:latin typeface="Arial" panose="020B0604020202020204" pitchFamily="34" charset="0"/>
                <a:ea typeface="Arial" panose="020B0604020202020204" pitchFamily="34" charset="0"/>
              </a:rPr>
              <a:t>George’s maternal grandparents, John French (1870</a:t>
            </a:r>
            <a:r>
              <a:rPr lang="en-US" sz="1200" b="1">
                <a:effectLst/>
                <a:latin typeface="Arial" panose="020B0604020202020204" pitchFamily="34" charset="0"/>
                <a:ea typeface="Arial" panose="020B0604020202020204" pitchFamily="34" charset="0"/>
              </a:rPr>
              <a:t>–</a:t>
            </a:r>
            <a:r>
              <a:rPr lang="en-US" sz="1200">
                <a:effectLst/>
                <a:latin typeface="Arial" panose="020B0604020202020204" pitchFamily="34" charset="0"/>
                <a:ea typeface="Arial" panose="020B0604020202020204" pitchFamily="34" charset="0"/>
              </a:rPr>
              <a:t>1937) and Louise French, née </a:t>
            </a:r>
            <a:r>
              <a:rPr lang="en-US" sz="1200" err="1">
                <a:effectLst/>
                <a:latin typeface="Arial" panose="020B0604020202020204" pitchFamily="34" charset="0"/>
                <a:ea typeface="Arial" panose="020B0604020202020204" pitchFamily="34" charset="0"/>
              </a:rPr>
              <a:t>Woollam</a:t>
            </a:r>
            <a:r>
              <a:rPr lang="en-US" sz="1200">
                <a:effectLst/>
                <a:latin typeface="Arial" panose="020B0604020202020204" pitchFamily="34" charset="0"/>
                <a:ea typeface="Arial" panose="020B0604020202020204" pitchFamily="34" charset="0"/>
              </a:rPr>
              <a:t> (1879</a:t>
            </a:r>
            <a:r>
              <a:rPr lang="en-US" sz="1200" b="1">
                <a:effectLst/>
                <a:latin typeface="Arial" panose="020B0604020202020204" pitchFamily="34" charset="0"/>
                <a:ea typeface="Arial" panose="020B0604020202020204" pitchFamily="34" charset="0"/>
              </a:rPr>
              <a:t>–</a:t>
            </a:r>
            <a:r>
              <a:rPr lang="en-US" sz="1200">
                <a:effectLst/>
                <a:latin typeface="Arial" panose="020B0604020202020204" pitchFamily="34" charset="0"/>
                <a:ea typeface="Arial" panose="020B0604020202020204" pitchFamily="34" charset="0"/>
              </a:rPr>
              <a:t>1948), lived in the adjacent road – initially at 11 Albert Grove and then at 9 Albert Grove from 1912 until their deaths, while George’s father had lived in </a:t>
            </a:r>
            <a:r>
              <a:rPr lang="en-US" sz="1200" err="1">
                <a:effectLst/>
                <a:latin typeface="Arial" panose="020B0604020202020204" pitchFamily="34" charset="0"/>
                <a:ea typeface="Arial" panose="020B0604020202020204" pitchFamily="34" charset="0"/>
              </a:rPr>
              <a:t>Wavertree</a:t>
            </a:r>
            <a:r>
              <a:rPr lang="en-US" sz="1200">
                <a:effectLst/>
                <a:latin typeface="Arial" panose="020B0604020202020204" pitchFamily="34" charset="0"/>
                <a:ea typeface="Arial" panose="020B0604020202020204" pitchFamily="34" charset="0"/>
              </a:rPr>
              <a:t> streets including Wellington Grove and Ash Grove.</a:t>
            </a:r>
          </a:p>
          <a:p>
            <a:pPr marR="323850">
              <a:tabLst>
                <a:tab pos="424815" algn="l"/>
                <a:tab pos="426720" algn="l"/>
              </a:tabLst>
            </a:pPr>
            <a:endParaRPr lang="en-US" sz="1200">
              <a:effectLst/>
              <a:latin typeface="Arial" panose="020B0604020202020204" pitchFamily="34" charset="0"/>
              <a:ea typeface="Arial" panose="020B0604020202020204" pitchFamily="34" charset="0"/>
            </a:endParaRPr>
          </a:p>
          <a:p>
            <a:pPr marR="323850">
              <a:tabLst>
                <a:tab pos="424815" algn="l"/>
                <a:tab pos="426720" algn="l"/>
              </a:tabLst>
            </a:pPr>
            <a:r>
              <a:rPr lang="en-US" sz="1200">
                <a:effectLst/>
                <a:latin typeface="Arial" panose="020B0604020202020204" pitchFamily="34" charset="0"/>
                <a:ea typeface="Arial" panose="020B0604020202020204" pitchFamily="34" charset="0"/>
              </a:rPr>
              <a:t>Harrison’s seven years at no. 12 were happy ones, which he remembered with characteristic </a:t>
            </a:r>
            <a:r>
              <a:rPr lang="en-US" sz="1200" err="1">
                <a:effectLst/>
                <a:latin typeface="Arial" panose="020B0604020202020204" pitchFamily="34" charset="0"/>
                <a:ea typeface="Arial" panose="020B0604020202020204" pitchFamily="34" charset="0"/>
              </a:rPr>
              <a:t>humour</a:t>
            </a:r>
            <a:r>
              <a:rPr lang="en-US" sz="1200">
                <a:effectLst/>
                <a:latin typeface="Arial" panose="020B0604020202020204" pitchFamily="34" charset="0"/>
                <a:ea typeface="Arial" panose="020B0604020202020204" pitchFamily="34" charset="0"/>
              </a:rPr>
              <a:t> as a period of ‘relatives and absolutes’. It has already been noted that Harrison had many family connections</a:t>
            </a:r>
            <a:r>
              <a:rPr lang="en-US" sz="1200" spc="-3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with</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the</a:t>
            </a:r>
            <a:r>
              <a:rPr lang="en-US" sz="1200" spc="-30">
                <a:effectLst/>
                <a:latin typeface="Arial" panose="020B0604020202020204" pitchFamily="34" charset="0"/>
                <a:ea typeface="Arial" panose="020B0604020202020204" pitchFamily="34" charset="0"/>
              </a:rPr>
              <a:t> </a:t>
            </a:r>
            <a:r>
              <a:rPr lang="en-US" sz="1200" err="1">
                <a:effectLst/>
                <a:latin typeface="Arial" panose="020B0604020202020204" pitchFamily="34" charset="0"/>
                <a:ea typeface="Arial" panose="020B0604020202020204" pitchFamily="34" charset="0"/>
              </a:rPr>
              <a:t>Wavertree</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area</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his</a:t>
            </a:r>
            <a:r>
              <a:rPr lang="en-US" sz="1200" spc="-4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mother</a:t>
            </a:r>
            <a:r>
              <a:rPr lang="en-US" sz="1200" spc="-2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lived</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in</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the</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adjacent</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street,</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Albert</a:t>
            </a:r>
            <a:r>
              <a:rPr lang="en-US" sz="1200" spc="-2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Grove, from her birth in 1911 until her marriage in 1931, and George regularly visited his grandmother at 9 Albert Grove until her death in 1948, using an alley which joined the two roads on the east. No. 12 Arnold Grove is the Liverpool house associated with George’s own family for the longest period of time (around 16 years, in all, from </a:t>
            </a:r>
            <a:r>
              <a:rPr lang="en-US" sz="1200" i="1">
                <a:effectLst/>
                <a:latin typeface="Arial" panose="020B0604020202020204" pitchFamily="34" charset="0"/>
                <a:ea typeface="Arial" panose="020B0604020202020204" pitchFamily="34" charset="0"/>
              </a:rPr>
              <a:t>c</a:t>
            </a:r>
            <a:r>
              <a:rPr lang="en-US" sz="1200">
                <a:effectLst/>
                <a:latin typeface="Arial" panose="020B0604020202020204" pitchFamily="34" charset="0"/>
                <a:ea typeface="Arial" panose="020B0604020202020204" pitchFamily="34" charset="0"/>
              </a:rPr>
              <a:t>. 1934 to 1950).</a:t>
            </a:r>
          </a:p>
          <a:p>
            <a:pPr marR="323850">
              <a:tabLst>
                <a:tab pos="424815" algn="l"/>
                <a:tab pos="426720" algn="l"/>
              </a:tabLst>
            </a:pPr>
            <a:endParaRPr lang="en-US" sz="1200">
              <a:effectLst/>
              <a:latin typeface="Arial" panose="020B0604020202020204" pitchFamily="34" charset="0"/>
              <a:ea typeface="Arial" panose="020B0604020202020204" pitchFamily="34" charset="0"/>
            </a:endParaRPr>
          </a:p>
          <a:p>
            <a:pPr marR="323850">
              <a:tabLst>
                <a:tab pos="424815" algn="l"/>
                <a:tab pos="426720" algn="l"/>
              </a:tabLst>
            </a:pPr>
            <a:r>
              <a:rPr lang="en-US" sz="1200">
                <a:effectLst/>
                <a:latin typeface="Arial" panose="020B0604020202020204" pitchFamily="34" charset="0"/>
                <a:ea typeface="Arial" panose="020B0604020202020204" pitchFamily="34" charset="0"/>
              </a:rPr>
              <a:t>All the Harrison children were raised Catholic, and though George later moved away from </a:t>
            </a:r>
            <a:r>
              <a:rPr lang="en-US" sz="1200" err="1">
                <a:effectLst/>
                <a:latin typeface="Arial" panose="020B0604020202020204" pitchFamily="34" charset="0"/>
                <a:ea typeface="Arial" panose="020B0604020202020204" pitchFamily="34" charset="0"/>
              </a:rPr>
              <a:t>organised</a:t>
            </a:r>
            <a:r>
              <a:rPr lang="en-US" sz="1200">
                <a:effectLst/>
                <a:latin typeface="Arial" panose="020B0604020202020204" pitchFamily="34" charset="0"/>
                <a:ea typeface="Arial" panose="020B0604020202020204" pitchFamily="34" charset="0"/>
              </a:rPr>
              <a:t> religion, during the time he lived at Arnold Grove and in Speke he regularly attended services at the Our Lady of</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Good</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Help</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church</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on</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Chestnut</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Grove</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(where</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George</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was</a:t>
            </a:r>
            <a:r>
              <a:rPr lang="en-US" sz="1200" spc="-35">
                <a:effectLst/>
                <a:latin typeface="Arial" panose="020B0604020202020204" pitchFamily="34" charset="0"/>
                <a:ea typeface="Arial" panose="020B0604020202020204" pitchFamily="34" charset="0"/>
              </a:rPr>
              <a:t> </a:t>
            </a:r>
            <a:r>
              <a:rPr lang="en-US" sz="1200" err="1">
                <a:effectLst/>
                <a:latin typeface="Arial" panose="020B0604020202020204" pitchFamily="34" charset="0"/>
                <a:ea typeface="Arial" panose="020B0604020202020204" pitchFamily="34" charset="0"/>
              </a:rPr>
              <a:t>baptised</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and</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later</a:t>
            </a:r>
            <a:r>
              <a:rPr lang="en-US" sz="1200" spc="-3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confirmed). </a:t>
            </a:r>
          </a:p>
          <a:p>
            <a:pPr marR="323850">
              <a:tabLst>
                <a:tab pos="424815" algn="l"/>
                <a:tab pos="426720" algn="l"/>
              </a:tabLst>
            </a:pPr>
            <a:endParaRPr lang="en-US" sz="1200">
              <a:effectLst/>
              <a:latin typeface="Arial" panose="020B0604020202020204" pitchFamily="34" charset="0"/>
              <a:ea typeface="Arial" panose="020B0604020202020204" pitchFamily="34" charset="0"/>
            </a:endParaRPr>
          </a:p>
          <a:p>
            <a:pPr marR="323850">
              <a:tabLst>
                <a:tab pos="424815" algn="l"/>
                <a:tab pos="426720" algn="l"/>
              </a:tabLst>
            </a:pPr>
            <a:r>
              <a:rPr lang="en-US" sz="1200">
                <a:effectLst/>
                <a:latin typeface="Arial" panose="020B0604020202020204" pitchFamily="34" charset="0"/>
                <a:ea typeface="Arial" panose="020B0604020202020204" pitchFamily="34" charset="0"/>
              </a:rPr>
              <a:t>It is notable that it is situated less than four miles from Lennon’s house on </a:t>
            </a:r>
            <a:r>
              <a:rPr lang="en-US" sz="1200" err="1">
                <a:effectLst/>
                <a:latin typeface="Arial" panose="020B0604020202020204" pitchFamily="34" charset="0"/>
                <a:ea typeface="Arial" panose="020B0604020202020204" pitchFamily="34" charset="0"/>
              </a:rPr>
              <a:t>Menlove</a:t>
            </a:r>
            <a:r>
              <a:rPr lang="en-US" sz="1200" spc="-1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Avenue</a:t>
            </a:r>
            <a:r>
              <a:rPr lang="en-US" sz="1200" spc="-1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and</a:t>
            </a:r>
            <a:r>
              <a:rPr lang="en-US" sz="1200" spc="-1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less</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than</a:t>
            </a:r>
            <a:r>
              <a:rPr lang="en-US" sz="1200" spc="-1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three</a:t>
            </a:r>
            <a:r>
              <a:rPr lang="en-US" sz="1200" spc="-1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from</a:t>
            </a:r>
            <a:r>
              <a:rPr lang="en-US" sz="1200" spc="-2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McCartney’s</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former</a:t>
            </a:r>
            <a:r>
              <a:rPr lang="en-US" sz="1200" spc="-2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home</a:t>
            </a:r>
            <a:r>
              <a:rPr lang="en-US" sz="1200" spc="-1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in</a:t>
            </a:r>
            <a:r>
              <a:rPr lang="en-US" sz="1200" spc="-10">
                <a:effectLst/>
                <a:latin typeface="Arial" panose="020B0604020202020204" pitchFamily="34" charset="0"/>
                <a:ea typeface="Arial" panose="020B0604020202020204" pitchFamily="34" charset="0"/>
              </a:rPr>
              <a:t> </a:t>
            </a:r>
            <a:r>
              <a:rPr lang="en-US" sz="1200" err="1">
                <a:effectLst/>
                <a:latin typeface="Arial" panose="020B0604020202020204" pitchFamily="34" charset="0"/>
                <a:ea typeface="Arial" panose="020B0604020202020204" pitchFamily="34" charset="0"/>
              </a:rPr>
              <a:t>Forthlin</a:t>
            </a:r>
            <a:r>
              <a:rPr lang="en-US" sz="1200" spc="-1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Road,</a:t>
            </a:r>
            <a:r>
              <a:rPr lang="en-US" sz="1200" spc="-25">
                <a:effectLst/>
                <a:latin typeface="Arial" panose="020B0604020202020204" pitchFamily="34" charset="0"/>
                <a:ea typeface="Arial" panose="020B0604020202020204" pitchFamily="34" charset="0"/>
              </a:rPr>
              <a:t> </a:t>
            </a:r>
            <a:endParaRPr lang="en-GB" sz="1200">
              <a:effectLst/>
              <a:latin typeface="Arial" panose="020B0604020202020204" pitchFamily="34" charset="0"/>
              <a:ea typeface="Arial" panose="020B0604020202020204" pitchFamily="34" charset="0"/>
            </a:endParaRPr>
          </a:p>
          <a:p>
            <a:pPr marR="322580">
              <a:tabLst>
                <a:tab pos="424815" algn="l"/>
                <a:tab pos="426720" algn="l"/>
              </a:tabLst>
            </a:pPr>
            <a:endParaRPr lang="en-US" sz="1200">
              <a:effectLst/>
              <a:latin typeface="Arial" panose="020B0604020202020204" pitchFamily="34" charset="0"/>
              <a:ea typeface="Arial" panose="020B0604020202020204" pitchFamily="34" charset="0"/>
            </a:endParaRPr>
          </a:p>
          <a:p>
            <a:pPr marR="322580">
              <a:tabLst>
                <a:tab pos="424815" algn="l"/>
                <a:tab pos="426720" algn="l"/>
              </a:tabLst>
            </a:pPr>
            <a:endParaRPr lang="en-US" sz="1200">
              <a:effectLst/>
              <a:latin typeface="Arial" panose="020B0604020202020204" pitchFamily="34" charset="0"/>
              <a:ea typeface="Arial" panose="020B0604020202020204" pitchFamily="34" charset="0"/>
            </a:endParaRPr>
          </a:p>
          <a:p>
            <a:pPr marL="0" marR="322580" lvl="0" indent="0" algn="l" defTabSz="914400" rtl="0" eaLnBrk="1" fontAlgn="auto" latinLnBrk="0" hangingPunct="1">
              <a:lnSpc>
                <a:spcPct val="100000"/>
              </a:lnSpc>
              <a:spcBef>
                <a:spcPts val="0"/>
              </a:spcBef>
              <a:spcAft>
                <a:spcPts val="0"/>
              </a:spcAft>
              <a:buClrTx/>
              <a:buSzTx/>
              <a:buFontTx/>
              <a:buNone/>
              <a:tabLst>
                <a:tab pos="424815" algn="l"/>
                <a:tab pos="426720" algn="l"/>
              </a:tabLst>
              <a:defRPr/>
            </a:pPr>
            <a:r>
              <a:rPr lang="en-US" sz="1200">
                <a:effectLst/>
                <a:latin typeface="Arial" panose="020B0604020202020204" pitchFamily="34" charset="0"/>
                <a:ea typeface="Arial" panose="020B0604020202020204" pitchFamily="34" charset="0"/>
              </a:rPr>
              <a:t>Nb. George grew up during and in the aftermath of WW2 – Liverpool was heavily bomb damaged, there was the fear of more bombs, rationing etc.  </a:t>
            </a:r>
            <a:r>
              <a:rPr lang="en-GB" sz="2800"/>
              <a:t>https://beatlesliverpoollocations.blogspot.com/2017/03/i-remember-arnold.html</a:t>
            </a:r>
          </a:p>
          <a:p>
            <a:pPr marR="322580">
              <a:tabLst>
                <a:tab pos="424815" algn="l"/>
                <a:tab pos="426720" algn="l"/>
              </a:tabLst>
            </a:pPr>
            <a:r>
              <a:rPr lang="en-GB" sz="1200">
                <a:effectLst/>
                <a:latin typeface="Arial" panose="020B0604020202020204" pitchFamily="34" charset="0"/>
                <a:ea typeface="Arial" panose="020B0604020202020204" pitchFamily="34" charset="0"/>
              </a:rPr>
              <a:t> </a:t>
            </a:r>
          </a:p>
          <a:p>
            <a:endParaRPr lang="en-GB"/>
          </a:p>
          <a:p>
            <a:endParaRPr lang="en-GB"/>
          </a:p>
        </p:txBody>
      </p:sp>
      <p:sp>
        <p:nvSpPr>
          <p:cNvPr id="4" name="Slide Number Placeholder 3"/>
          <p:cNvSpPr>
            <a:spLocks noGrp="1"/>
          </p:cNvSpPr>
          <p:nvPr>
            <p:ph type="sldNum" sz="quarter" idx="5"/>
          </p:nvPr>
        </p:nvSpPr>
        <p:spPr/>
        <p:txBody>
          <a:bodyPr/>
          <a:lstStyle/>
          <a:p>
            <a:fld id="{1017441A-5944-44A6-B4A1-6E426481A1CB}" type="slidenum">
              <a:rPr lang="en-GB" smtClean="0"/>
              <a:t>23</a:t>
            </a:fld>
            <a:endParaRPr lang="en-GB"/>
          </a:p>
        </p:txBody>
      </p:sp>
    </p:spTree>
    <p:extLst>
      <p:ext uri="{BB962C8B-B14F-4D97-AF65-F5344CB8AC3E}">
        <p14:creationId xmlns:p14="http://schemas.microsoft.com/office/powerpoint/2010/main" val="2378192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Crown Copyright and database right 2024</a:t>
            </a:r>
          </a:p>
          <a:p>
            <a:r>
              <a:rPr lang="en-GB"/>
              <a:t>All rights reserved.</a:t>
            </a:r>
          </a:p>
          <a:p>
            <a:r>
              <a:rPr lang="en-GB"/>
              <a:t>Ordnance Survey Licence number AC0000815036.</a:t>
            </a:r>
          </a:p>
        </p:txBody>
      </p:sp>
      <p:sp>
        <p:nvSpPr>
          <p:cNvPr id="4" name="Slide Number Placeholder 3"/>
          <p:cNvSpPr>
            <a:spLocks noGrp="1"/>
          </p:cNvSpPr>
          <p:nvPr>
            <p:ph type="sldNum" sz="quarter" idx="5"/>
          </p:nvPr>
        </p:nvSpPr>
        <p:spPr/>
        <p:txBody>
          <a:bodyPr/>
          <a:lstStyle/>
          <a:p>
            <a:fld id="{1017441A-5944-44A6-B4A1-6E426481A1CB}" type="slidenum">
              <a:rPr lang="en-GB" smtClean="0"/>
              <a:t>24</a:t>
            </a:fld>
            <a:endParaRPr lang="en-GB"/>
          </a:p>
        </p:txBody>
      </p:sp>
    </p:spTree>
    <p:extLst>
      <p:ext uri="{BB962C8B-B14F-4D97-AF65-F5344CB8AC3E}">
        <p14:creationId xmlns:p14="http://schemas.microsoft.com/office/powerpoint/2010/main" val="1196947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Crown Copyright and database right 2024</a:t>
            </a:r>
          </a:p>
          <a:p>
            <a:r>
              <a:rPr lang="en-GB"/>
              <a:t>All rights reserved.</a:t>
            </a:r>
          </a:p>
          <a:p>
            <a:r>
              <a:rPr lang="en-GB"/>
              <a:t>Ordnance Survey Licence number AC0000815036.</a:t>
            </a:r>
          </a:p>
        </p:txBody>
      </p:sp>
      <p:sp>
        <p:nvSpPr>
          <p:cNvPr id="4" name="Slide Number Placeholder 3"/>
          <p:cNvSpPr>
            <a:spLocks noGrp="1"/>
          </p:cNvSpPr>
          <p:nvPr>
            <p:ph type="sldNum" sz="quarter" idx="5"/>
          </p:nvPr>
        </p:nvSpPr>
        <p:spPr/>
        <p:txBody>
          <a:bodyPr/>
          <a:lstStyle/>
          <a:p>
            <a:fld id="{1017441A-5944-44A6-B4A1-6E426481A1CB}" type="slidenum">
              <a:rPr lang="en-GB" smtClean="0"/>
              <a:t>25</a:t>
            </a:fld>
            <a:endParaRPr lang="en-GB"/>
          </a:p>
        </p:txBody>
      </p:sp>
    </p:spTree>
    <p:extLst>
      <p:ext uri="{BB962C8B-B14F-4D97-AF65-F5344CB8AC3E}">
        <p14:creationId xmlns:p14="http://schemas.microsoft.com/office/powerpoint/2010/main" val="1997468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Crown Copyright and database right 2024</a:t>
            </a:r>
          </a:p>
          <a:p>
            <a:r>
              <a:rPr lang="en-GB"/>
              <a:t>All rights reserved.</a:t>
            </a:r>
          </a:p>
          <a:p>
            <a:r>
              <a:rPr lang="en-GB"/>
              <a:t>Ordnance Survey Licence number AC0000815036.</a:t>
            </a:r>
          </a:p>
        </p:txBody>
      </p:sp>
      <p:sp>
        <p:nvSpPr>
          <p:cNvPr id="4" name="Slide Number Placeholder 3"/>
          <p:cNvSpPr>
            <a:spLocks noGrp="1"/>
          </p:cNvSpPr>
          <p:nvPr>
            <p:ph type="sldNum" sz="quarter" idx="5"/>
          </p:nvPr>
        </p:nvSpPr>
        <p:spPr/>
        <p:txBody>
          <a:bodyPr/>
          <a:lstStyle/>
          <a:p>
            <a:fld id="{1017441A-5944-44A6-B4A1-6E426481A1CB}" type="slidenum">
              <a:rPr lang="en-GB" smtClean="0"/>
              <a:t>26</a:t>
            </a:fld>
            <a:endParaRPr lang="en-GB"/>
          </a:p>
        </p:txBody>
      </p:sp>
    </p:spTree>
    <p:extLst>
      <p:ext uri="{BB962C8B-B14F-4D97-AF65-F5344CB8AC3E}">
        <p14:creationId xmlns:p14="http://schemas.microsoft.com/office/powerpoint/2010/main" val="118012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Crown Copyright and database right 2024</a:t>
            </a:r>
          </a:p>
          <a:p>
            <a:r>
              <a:rPr lang="en-GB"/>
              <a:t>All rights reserved.</a:t>
            </a:r>
          </a:p>
          <a:p>
            <a:r>
              <a:rPr lang="en-GB"/>
              <a:t>Ordnance Survey Licence number AC0000815036.</a:t>
            </a:r>
          </a:p>
        </p:txBody>
      </p:sp>
      <p:sp>
        <p:nvSpPr>
          <p:cNvPr id="4" name="Slide Number Placeholder 3"/>
          <p:cNvSpPr>
            <a:spLocks noGrp="1"/>
          </p:cNvSpPr>
          <p:nvPr>
            <p:ph type="sldNum" sz="quarter" idx="5"/>
          </p:nvPr>
        </p:nvSpPr>
        <p:spPr/>
        <p:txBody>
          <a:bodyPr/>
          <a:lstStyle/>
          <a:p>
            <a:fld id="{1017441A-5944-44A6-B4A1-6E426481A1CB}" type="slidenum">
              <a:rPr lang="en-GB" smtClean="0"/>
              <a:t>27</a:t>
            </a:fld>
            <a:endParaRPr lang="en-GB"/>
          </a:p>
        </p:txBody>
      </p:sp>
    </p:spTree>
    <p:extLst>
      <p:ext uri="{BB962C8B-B14F-4D97-AF65-F5344CB8AC3E}">
        <p14:creationId xmlns:p14="http://schemas.microsoft.com/office/powerpoint/2010/main" val="3843090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Crown Copyright and database right 2024</a:t>
            </a:r>
          </a:p>
          <a:p>
            <a:r>
              <a:rPr lang="en-GB"/>
              <a:t>All rights reserved.</a:t>
            </a:r>
          </a:p>
          <a:p>
            <a:r>
              <a:rPr lang="en-GB"/>
              <a:t>Ordnance Survey Licence number AC0000815036.</a:t>
            </a:r>
          </a:p>
        </p:txBody>
      </p:sp>
      <p:sp>
        <p:nvSpPr>
          <p:cNvPr id="4" name="Slide Number Placeholder 3"/>
          <p:cNvSpPr>
            <a:spLocks noGrp="1"/>
          </p:cNvSpPr>
          <p:nvPr>
            <p:ph type="sldNum" sz="quarter" idx="5"/>
          </p:nvPr>
        </p:nvSpPr>
        <p:spPr/>
        <p:txBody>
          <a:bodyPr/>
          <a:lstStyle/>
          <a:p>
            <a:fld id="{1017441A-5944-44A6-B4A1-6E426481A1CB}" type="slidenum">
              <a:rPr lang="en-GB" smtClean="0"/>
              <a:t>28</a:t>
            </a:fld>
            <a:endParaRPr lang="en-GB"/>
          </a:p>
        </p:txBody>
      </p:sp>
    </p:spTree>
    <p:extLst>
      <p:ext uri="{BB962C8B-B14F-4D97-AF65-F5344CB8AC3E}">
        <p14:creationId xmlns:p14="http://schemas.microsoft.com/office/powerpoint/2010/main" val="3335892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 1: Arnold Grove. </a:t>
            </a:r>
            <a:r>
              <a:rPr lang="en-GB" sz="1800">
                <a:effectLst/>
                <a:latin typeface="Arial" panose="020B0604020202020204" pitchFamily="34" charset="0"/>
                <a:ea typeface="Arial" panose="020B0604020202020204" pitchFamily="34" charset="0"/>
                <a:cs typeface="Arial" panose="020B0604020202020204" pitchFamily="34" charset="0"/>
              </a:rPr>
              <a:t>©</a:t>
            </a:r>
            <a:r>
              <a:rPr lang="en-GB" sz="1800">
                <a:effectLst/>
                <a:latin typeface="Arial" panose="020B0604020202020204" pitchFamily="34" charset="0"/>
                <a:ea typeface="Arial" panose="020B0604020202020204" pitchFamily="34" charset="0"/>
                <a:cs typeface="Times New Roman" panose="02020603050405020304" pitchFamily="18" charset="0"/>
              </a:rPr>
              <a:t> </a:t>
            </a:r>
            <a:r>
              <a:rPr lang="en-GB"/>
              <a:t>Historic England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 2: George Harrison, 1964  By EMI. - Billboard page 15 1 May 1965, EMI., </a:t>
            </a:r>
            <a:r>
              <a:rPr lang="en-GB" sz="1800">
                <a:effectLst/>
                <a:latin typeface="Arial" panose="020B0604020202020204" pitchFamily="34" charset="0"/>
                <a:ea typeface="Arial" panose="020B0604020202020204" pitchFamily="34" charset="0"/>
                <a:cs typeface="Arial" panose="020B0604020202020204" pitchFamily="34" charset="0"/>
              </a:rPr>
              <a:t>©</a:t>
            </a:r>
            <a:r>
              <a:rPr lang="en-GB" sz="1800">
                <a:effectLst/>
                <a:latin typeface="Arial" panose="020B0604020202020204" pitchFamily="34" charset="0"/>
                <a:ea typeface="Arial" panose="020B0604020202020204" pitchFamily="34" charset="0"/>
                <a:cs typeface="Times New Roman" panose="02020603050405020304" pitchFamily="18" charset="0"/>
              </a:rPr>
              <a:t> </a:t>
            </a:r>
            <a:r>
              <a:rPr lang="en-GB"/>
              <a:t>Public domain, via Wikimedia Commons -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https://commons.wikimedia.org/w/index.php?curid=78379502</a:t>
            </a:r>
            <a:r>
              <a:rPr lang="en-GB" sz="1800">
                <a:effectLst/>
                <a:latin typeface="Arial" panose="020B0604020202020204" pitchFamily="34" charset="0"/>
                <a:ea typeface="Arial" panose="020B0604020202020204" pitchFamily="34" charset="0"/>
                <a:cs typeface="Times New Roman" panose="02020603050405020304" pitchFamily="18" charset="0"/>
              </a:rPr>
              <a:t> </a:t>
            </a:r>
          </a:p>
          <a:p>
            <a:endParaRPr lang="en-GB"/>
          </a:p>
        </p:txBody>
      </p:sp>
      <p:sp>
        <p:nvSpPr>
          <p:cNvPr id="4" name="Slide Number Placeholder 3"/>
          <p:cNvSpPr>
            <a:spLocks noGrp="1"/>
          </p:cNvSpPr>
          <p:nvPr>
            <p:ph type="sldNum" sz="quarter" idx="5"/>
          </p:nvPr>
        </p:nvSpPr>
        <p:spPr/>
        <p:txBody>
          <a:bodyPr/>
          <a:lstStyle/>
          <a:p>
            <a:fld id="{1017441A-5944-44A6-B4A1-6E426481A1CB}" type="slidenum">
              <a:rPr lang="en-GB" smtClean="0"/>
              <a:t>3</a:t>
            </a:fld>
            <a:endParaRPr lang="en-GB"/>
          </a:p>
        </p:txBody>
      </p:sp>
    </p:spTree>
    <p:extLst>
      <p:ext uri="{BB962C8B-B14F-4D97-AF65-F5344CB8AC3E}">
        <p14:creationId xmlns:p14="http://schemas.microsoft.com/office/powerpoint/2010/main" val="3414416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Crown Copyright and database right 2024</a:t>
            </a:r>
          </a:p>
          <a:p>
            <a:r>
              <a:rPr lang="en-GB"/>
              <a:t>All rights reserved.</a:t>
            </a:r>
          </a:p>
          <a:p>
            <a:r>
              <a:rPr lang="en-GB"/>
              <a:t>Ordnance Survey Licence number AC0000815036.</a:t>
            </a:r>
          </a:p>
        </p:txBody>
      </p:sp>
      <p:sp>
        <p:nvSpPr>
          <p:cNvPr id="4" name="Slide Number Placeholder 3"/>
          <p:cNvSpPr>
            <a:spLocks noGrp="1"/>
          </p:cNvSpPr>
          <p:nvPr>
            <p:ph type="sldNum" sz="quarter" idx="5"/>
          </p:nvPr>
        </p:nvSpPr>
        <p:spPr/>
        <p:txBody>
          <a:bodyPr/>
          <a:lstStyle/>
          <a:p>
            <a:fld id="{1017441A-5944-44A6-B4A1-6E426481A1CB}" type="slidenum">
              <a:rPr lang="en-GB" smtClean="0"/>
              <a:t>29</a:t>
            </a:fld>
            <a:endParaRPr lang="en-GB"/>
          </a:p>
        </p:txBody>
      </p:sp>
    </p:spTree>
    <p:extLst>
      <p:ext uri="{BB962C8B-B14F-4D97-AF65-F5344CB8AC3E}">
        <p14:creationId xmlns:p14="http://schemas.microsoft.com/office/powerpoint/2010/main" val="2108366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solidFill>
                  <a:srgbClr val="000000"/>
                </a:solidFill>
                <a:latin typeface="Verdana, Arial, Helvetica, sans-serif"/>
              </a:rPr>
              <a:t>1939 Register record is held by Find My Past</a:t>
            </a:r>
          </a:p>
          <a:p>
            <a:endParaRPr lang="en-GB">
              <a:solidFill>
                <a:srgbClr val="000000"/>
              </a:solidFill>
              <a:latin typeface="Verdana, Arial, Helvetica, sans-serif"/>
            </a:endParaRPr>
          </a:p>
          <a:p>
            <a:r>
              <a:rPr lang="en-GB" b="0" i="0">
                <a:solidFill>
                  <a:srgbClr val="000000"/>
                </a:solidFill>
                <a:effectLst/>
                <a:latin typeface="Verdana, Arial, Helvetica, sans-serif"/>
              </a:rPr>
              <a:t>GH father, Harold, was a former ship's steward with the White Star Line, who came ashore in 1936 and found work 'on the buses': firstly as a conductor, then as a driver.</a:t>
            </a:r>
            <a:br>
              <a:rPr lang="en-GB" b="0" i="0">
                <a:effectLst/>
                <a:latin typeface="Verdana, Arial, Helvetica, sans-serif"/>
              </a:rPr>
            </a:br>
            <a:br>
              <a:rPr lang="en-GB" b="0" i="0">
                <a:effectLst/>
                <a:latin typeface="Verdana, Arial, Helvetica, sans-serif"/>
              </a:rPr>
            </a:br>
            <a:r>
              <a:rPr lang="en-GB" b="0" i="0">
                <a:solidFill>
                  <a:srgbClr val="000000"/>
                </a:solidFill>
                <a:effectLst/>
                <a:latin typeface="Verdana, Arial, Helvetica, sans-serif"/>
              </a:rPr>
              <a:t>His mother Louise (née French) came from a large, close-knit family of Irish origin. She was a Roman Catholic, but Harold was not. Louise's mother lived in Albert Grove, just around the corner from the Harrison's house, and George recalled regularly slipping out of the back door and along the 'jiggers' to visit his grandmother.</a:t>
            </a:r>
            <a:endParaRPr lang="en-GB"/>
          </a:p>
          <a:p>
            <a:endParaRPr lang="en-GB" b="0" i="0">
              <a:solidFill>
                <a:srgbClr val="000000"/>
              </a:solidFill>
              <a:effectLst/>
              <a:latin typeface="Verdana, Arial, Helvetica, sans-serif"/>
            </a:endParaRPr>
          </a:p>
          <a:p>
            <a:r>
              <a:rPr lang="en-GB">
                <a:solidFill>
                  <a:srgbClr val="1F1F1F"/>
                </a:solidFill>
                <a:latin typeface="Google Sans"/>
              </a:rPr>
              <a:t>George </a:t>
            </a:r>
            <a:r>
              <a:rPr lang="en-GB" b="0" i="0">
                <a:solidFill>
                  <a:srgbClr val="1F1F1F"/>
                </a:solidFill>
                <a:effectLst/>
                <a:latin typeface="Google Sans"/>
              </a:rPr>
              <a:t>also had </a:t>
            </a:r>
            <a:r>
              <a:rPr lang="en-GB" b="0" i="0">
                <a:solidFill>
                  <a:srgbClr val="040C28"/>
                </a:solidFill>
                <a:effectLst/>
                <a:latin typeface="Google Sans"/>
              </a:rPr>
              <a:t>one sister, Louise (16 August 1931 – 29 January 2023), and two brothers, Harold (born 1934) and Peter (20 July 1940 – 1 June 2007)</a:t>
            </a:r>
            <a:r>
              <a:rPr lang="en-GB" b="0" i="0">
                <a:solidFill>
                  <a:srgbClr val="1F1F1F"/>
                </a:solidFill>
                <a:effectLst/>
                <a:latin typeface="Google Sans"/>
              </a:rPr>
              <a:t>.</a:t>
            </a:r>
            <a:r>
              <a:rPr lang="en-GB">
                <a:solidFill>
                  <a:srgbClr val="1F1F1F"/>
                </a:solidFill>
                <a:latin typeface="Google Sans"/>
              </a:rPr>
              <a:t> </a:t>
            </a:r>
            <a:r>
              <a:rPr lang="en-GB" b="0" i="0">
                <a:solidFill>
                  <a:srgbClr val="1F1F1F"/>
                </a:solidFill>
                <a:effectLst/>
                <a:latin typeface="Google Sans"/>
              </a:rPr>
              <a:t> There are two redacted (blacked out) entries on the 1939 register underneath Harold and Louise. </a:t>
            </a:r>
            <a:r>
              <a:rPr lang="en-GB">
                <a:solidFill>
                  <a:srgbClr val="1F1F1F"/>
                </a:solidFill>
                <a:latin typeface="Google Sans"/>
              </a:rPr>
              <a:t>These</a:t>
            </a:r>
            <a:r>
              <a:rPr lang="en-GB" b="0" i="0">
                <a:solidFill>
                  <a:srgbClr val="1F1F1F"/>
                </a:solidFill>
                <a:effectLst/>
                <a:latin typeface="Google Sans"/>
              </a:rPr>
              <a:t> </a:t>
            </a:r>
            <a:r>
              <a:rPr lang="en-GB">
                <a:solidFill>
                  <a:srgbClr val="1F1F1F"/>
                </a:solidFill>
                <a:latin typeface="Google Sans"/>
              </a:rPr>
              <a:t>may be the entries for </a:t>
            </a:r>
            <a:r>
              <a:rPr lang="en-GB" b="0" i="0">
                <a:solidFill>
                  <a:srgbClr val="1F1F1F"/>
                </a:solidFill>
                <a:effectLst/>
                <a:latin typeface="Google Sans"/>
              </a:rPr>
              <a:t>Louise and Harold junior </a:t>
            </a:r>
            <a:r>
              <a:rPr lang="en-GB">
                <a:solidFill>
                  <a:srgbClr val="1F1F1F"/>
                </a:solidFill>
                <a:latin typeface="Google Sans"/>
              </a:rPr>
              <a:t>who would have been born by this time.</a:t>
            </a:r>
            <a:r>
              <a:rPr lang="en-GB" b="0" i="0">
                <a:solidFill>
                  <a:srgbClr val="1F1F1F"/>
                </a:solidFill>
                <a:effectLst/>
                <a:latin typeface="Google Sans"/>
              </a:rPr>
              <a:t> </a:t>
            </a:r>
            <a:endParaRPr lang="en-GB">
              <a:solidFill>
                <a:srgbClr val="000000"/>
              </a:solidFill>
              <a:latin typeface="Calibri" panose="020F0502020204030204"/>
              <a:cs typeface="Calibri" panose="020F0502020204030204"/>
            </a:endParaRPr>
          </a:p>
          <a:p>
            <a:endParaRPr lang="en-GB">
              <a:solidFill>
                <a:srgbClr val="1F1F1F"/>
              </a:solidFill>
              <a:latin typeface="Google Sans"/>
            </a:endParaRPr>
          </a:p>
          <a:p>
            <a:r>
              <a:rPr lang="en-GB" b="0" i="0">
                <a:solidFill>
                  <a:srgbClr val="1F1F1F"/>
                </a:solidFill>
                <a:effectLst/>
                <a:latin typeface="Google Sans"/>
              </a:rPr>
              <a:t>Redacted entries: </a:t>
            </a:r>
            <a:r>
              <a:rPr lang="en-GB" b="0" i="1">
                <a:solidFill>
                  <a:srgbClr val="242048"/>
                </a:solidFill>
                <a:effectLst/>
                <a:latin typeface="azo-sans-web"/>
              </a:rPr>
              <a:t>While searching you'll notice that some records are marked as 'officially closed'. This is down to privacy regulations preventing us from publishing records of anyone born less than 100 years ago and still alive. The Register was updated until 1991, meaning the record of anyone who died after 1991 might still be closed</a:t>
            </a:r>
            <a:r>
              <a:rPr lang="en-GB" b="0" i="0">
                <a:solidFill>
                  <a:srgbClr val="242048"/>
                </a:solidFill>
                <a:effectLst/>
                <a:latin typeface="azo-sans-web"/>
              </a:rPr>
              <a:t>. https://www.findmypast.co.uk/blog/family-records/10-tips-for-searching</a:t>
            </a:r>
            <a:r>
              <a:rPr lang="en-GB">
                <a:solidFill>
                  <a:srgbClr val="242048"/>
                </a:solidFill>
                <a:latin typeface="azo-sans-web"/>
              </a:rPr>
              <a:t> </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1017441A-5944-44A6-B4A1-6E426481A1CB}" type="slidenum">
              <a:rPr lang="en-GB" smtClean="0"/>
              <a:t>30</a:t>
            </a:fld>
            <a:endParaRPr lang="en-GB"/>
          </a:p>
        </p:txBody>
      </p:sp>
    </p:spTree>
    <p:extLst>
      <p:ext uri="{BB962C8B-B14F-4D97-AF65-F5344CB8AC3E}">
        <p14:creationId xmlns:p14="http://schemas.microsoft.com/office/powerpoint/2010/main" val="1144882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1939 Register record is held by Find My Past</a:t>
            </a:r>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1494878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See “Cross Section of Two Up Two Down” on next slide</a:t>
            </a:r>
          </a:p>
          <a:p>
            <a:endParaRPr lang="en-GB"/>
          </a:p>
          <a:p>
            <a:pPr>
              <a:lnSpc>
                <a:spcPct val="107000"/>
              </a:lnSpc>
              <a:spcAft>
                <a:spcPts val="800"/>
              </a:spcAft>
            </a:pPr>
            <a:r>
              <a:rPr lang="en-GB"/>
              <a:t>By </a:t>
            </a:r>
            <a:r>
              <a:rPr lang="en-GB" err="1"/>
              <a:t>MjolnirPants</a:t>
            </a:r>
            <a:r>
              <a:rPr lang="en-GB"/>
              <a:t> - Drawn in AutoCAD civil 2016, Public Domain,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https://en.wikipedia.org/w/index.php?curid=58395775</a:t>
            </a:r>
            <a:r>
              <a:rPr lang="en-GB" sz="1800">
                <a:effectLst/>
                <a:latin typeface="Arial" panose="020B0604020202020204" pitchFamily="34" charset="0"/>
                <a:ea typeface="Arial" panose="020B0604020202020204" pitchFamily="34" charset="0"/>
                <a:cs typeface="Times New Roman" panose="02020603050405020304" pitchFamily="18" charset="0"/>
              </a:rPr>
              <a:t> </a:t>
            </a:r>
          </a:p>
          <a:p>
            <a:endParaRPr lang="en-GB"/>
          </a:p>
        </p:txBody>
      </p:sp>
      <p:sp>
        <p:nvSpPr>
          <p:cNvPr id="4" name="Slide Number Placeholder 3"/>
          <p:cNvSpPr>
            <a:spLocks noGrp="1"/>
          </p:cNvSpPr>
          <p:nvPr>
            <p:ph type="sldNum" sz="quarter" idx="5"/>
          </p:nvPr>
        </p:nvSpPr>
        <p:spPr/>
        <p:txBody>
          <a:bodyPr/>
          <a:lstStyle/>
          <a:p>
            <a:fld id="{1017441A-5944-44A6-B4A1-6E426481A1CB}" type="slidenum">
              <a:rPr lang="en-GB" smtClean="0"/>
              <a:t>32</a:t>
            </a:fld>
            <a:endParaRPr lang="en-GB"/>
          </a:p>
        </p:txBody>
      </p:sp>
    </p:spTree>
    <p:extLst>
      <p:ext uri="{BB962C8B-B14F-4D97-AF65-F5344CB8AC3E}">
        <p14:creationId xmlns:p14="http://schemas.microsoft.com/office/powerpoint/2010/main" val="4186219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100">
                <a:effectLst/>
                <a:latin typeface="Calibri" panose="020F0502020204030204" pitchFamily="34" charset="0"/>
                <a:ea typeface="Calibri" panose="020F0502020204030204" pitchFamily="34" charset="0"/>
                <a:cs typeface="Times New Roman" panose="02020603050405020304" pitchFamily="18" charset="0"/>
              </a:rPr>
              <a:t>By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MjolnirPants</a:t>
            </a:r>
            <a:r>
              <a:rPr lang="en-GB" sz="1800" kern="100">
                <a:effectLst/>
                <a:latin typeface="Calibri" panose="020F0502020204030204" pitchFamily="34" charset="0"/>
                <a:ea typeface="Calibri" panose="020F0502020204030204" pitchFamily="34" charset="0"/>
                <a:cs typeface="Times New Roman" panose="02020603050405020304" pitchFamily="18" charset="0"/>
              </a:rPr>
              <a:t> - Drawn in AutoCAD civil 2016, Public Domain,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https://en.wikipedia.org/w/index.php?curid=58395775</a:t>
            </a:r>
            <a:r>
              <a:rPr lang="en-GB" sz="1800">
                <a:effectLst/>
                <a:latin typeface="Arial" panose="020B0604020202020204" pitchFamily="34" charset="0"/>
                <a:ea typeface="Arial" panose="020B0604020202020204" pitchFamily="34" charset="0"/>
                <a:cs typeface="Times New Roman" panose="02020603050405020304" pitchFamily="18" charset="0"/>
              </a:rPr>
              <a:t> </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p>
          <a:p>
            <a:endParaRPr lang="en-GB"/>
          </a:p>
        </p:txBody>
      </p:sp>
      <p:sp>
        <p:nvSpPr>
          <p:cNvPr id="4" name="Slide Number Placeholder 3"/>
          <p:cNvSpPr>
            <a:spLocks noGrp="1"/>
          </p:cNvSpPr>
          <p:nvPr>
            <p:ph type="sldNum" sz="quarter" idx="5"/>
          </p:nvPr>
        </p:nvSpPr>
        <p:spPr/>
        <p:txBody>
          <a:bodyPr/>
          <a:lstStyle/>
          <a:p>
            <a:fld id="{1017441A-5944-44A6-B4A1-6E426481A1CB}" type="slidenum">
              <a:rPr lang="en-GB" smtClean="0"/>
              <a:t>33</a:t>
            </a:fld>
            <a:endParaRPr lang="en-GB"/>
          </a:p>
        </p:txBody>
      </p:sp>
    </p:spTree>
    <p:extLst>
      <p:ext uri="{BB962C8B-B14F-4D97-AF65-F5344CB8AC3E}">
        <p14:creationId xmlns:p14="http://schemas.microsoft.com/office/powerpoint/2010/main" val="588501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333333"/>
                </a:solidFill>
                <a:effectLst/>
              </a:rPr>
              <a:t>Image: </a:t>
            </a:r>
            <a:r>
              <a:rPr lang="en-GB" sz="1800" dirty="0">
                <a:effectLst/>
                <a:latin typeface="Arial" panose="020B0604020202020204" pitchFamily="34" charset="0"/>
                <a:ea typeface="Arial" panose="020B0604020202020204" pitchFamily="34" charset="0"/>
                <a:cs typeface="Arial" panose="020B0604020202020204" pitchFamily="34" charset="0"/>
              </a:rPr>
              <a:t>©</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r>
              <a:rPr lang="en-GB" sz="1800" dirty="0" err="1">
                <a:effectLst/>
                <a:latin typeface="Arial" panose="020B0604020202020204" pitchFamily="34" charset="0"/>
                <a:ea typeface="Arial" panose="020B0604020202020204" pitchFamily="34" charset="0"/>
                <a:cs typeface="Times New Roman" panose="02020603050405020304" pitchFamily="18" charset="0"/>
              </a:rPr>
              <a:t>Alamy</a:t>
            </a:r>
            <a:r>
              <a:rPr lang="en-GB" sz="1800" b="0" i="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 Ref: </a:t>
            </a:r>
            <a:r>
              <a:rPr lang="en-GB" b="0" i="0" dirty="0">
                <a:solidFill>
                  <a:srgbClr val="000000"/>
                </a:solidFill>
                <a:effectLst/>
                <a:latin typeface="Noto sans" panose="020B0502040504020204" pitchFamily="34" charset="0"/>
              </a:rPr>
              <a:t>2CHC6A8 Date: 15 June 2017</a:t>
            </a:r>
            <a:endParaRPr lang="en-GB" sz="1200" b="0" i="0" dirty="0">
              <a:solidFill>
                <a:srgbClr val="333333"/>
              </a:solidFill>
              <a:effectLst/>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333333"/>
                </a:solidFill>
                <a:effectLst/>
                <a:hlinkClick r:id="rId3"/>
              </a:rPr>
              <a:t>https://beatlesdaily.com/2017/03/24/george-harrisons-childhood-memories</a:t>
            </a:r>
            <a:endParaRPr lang="en-GB" sz="1200" b="0" i="0" dirty="0">
              <a:solidFill>
                <a:srgbClr val="333333"/>
              </a:solidFill>
              <a:effectLst/>
            </a:endParaRPr>
          </a:p>
          <a:p>
            <a:pPr>
              <a:lnSpc>
                <a:spcPct val="107000"/>
              </a:lnSpc>
              <a:spcAft>
                <a:spcPts val="800"/>
              </a:spcAft>
            </a:pP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https://beatlesliverpoollocations.blogspot.com/2017/03/i-remember-arnold.html</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333333"/>
                </a:solidFill>
                <a:effectLst/>
              </a:rPr>
              <a:t>I, Me, Mine. George Harrison</a:t>
            </a:r>
          </a:p>
          <a:p>
            <a:endParaRPr lang="en-GB" dirty="0"/>
          </a:p>
        </p:txBody>
      </p:sp>
      <p:sp>
        <p:nvSpPr>
          <p:cNvPr id="4" name="Slide Number Placeholder 3"/>
          <p:cNvSpPr>
            <a:spLocks noGrp="1"/>
          </p:cNvSpPr>
          <p:nvPr>
            <p:ph type="sldNum" sz="quarter" idx="5"/>
          </p:nvPr>
        </p:nvSpPr>
        <p:spPr/>
        <p:txBody>
          <a:bodyPr/>
          <a:lstStyle/>
          <a:p>
            <a:fld id="{1017441A-5944-44A6-B4A1-6E426481A1CB}" type="slidenum">
              <a:rPr lang="en-GB" smtClean="0"/>
              <a:t>34</a:t>
            </a:fld>
            <a:endParaRPr lang="en-GB"/>
          </a:p>
        </p:txBody>
      </p:sp>
    </p:spTree>
    <p:extLst>
      <p:ext uri="{BB962C8B-B14F-4D97-AF65-F5344CB8AC3E}">
        <p14:creationId xmlns:p14="http://schemas.microsoft.com/office/powerpoint/2010/main" val="3138433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33333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333333"/>
                </a:solidFill>
                <a:effectLst/>
                <a:hlinkClick r:id="rId3"/>
              </a:rPr>
              <a:t>https://beatlesdaily.com/2017/03/24/george-harrisons-childhood-memories</a:t>
            </a:r>
            <a:endParaRPr lang="en-GB" sz="1200" b="0" i="0">
              <a:solidFill>
                <a:srgbClr val="333333"/>
              </a:solidFill>
              <a:effectLst/>
            </a:endParaRPr>
          </a:p>
          <a:p>
            <a:pPr>
              <a:lnSpc>
                <a:spcPct val="107000"/>
              </a:lnSpc>
              <a:spcAft>
                <a:spcPts val="800"/>
              </a:spcAft>
            </a:pP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https://beatlesliverpoollocations.blogspot.com/2017/03/i-remember-arnold.html</a:t>
            </a:r>
            <a:r>
              <a:rPr lang="en-GB" sz="180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333333"/>
                </a:solidFill>
                <a:effectLst/>
              </a:rPr>
              <a:t>I, Me, Mine. George Harrison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rgbClr val="333333"/>
              </a:solidFill>
              <a:effectLst/>
            </a:endParaRPr>
          </a:p>
          <a:p>
            <a:endParaRPr lang="en-GB"/>
          </a:p>
        </p:txBody>
      </p:sp>
      <p:sp>
        <p:nvSpPr>
          <p:cNvPr id="4" name="Slide Number Placeholder 3"/>
          <p:cNvSpPr>
            <a:spLocks noGrp="1"/>
          </p:cNvSpPr>
          <p:nvPr>
            <p:ph type="sldNum" sz="quarter" idx="5"/>
          </p:nvPr>
        </p:nvSpPr>
        <p:spPr/>
        <p:txBody>
          <a:bodyPr/>
          <a:lstStyle/>
          <a:p>
            <a:fld id="{1017441A-5944-44A6-B4A1-6E426481A1CB}" type="slidenum">
              <a:rPr lang="en-GB" smtClean="0"/>
              <a:t>35</a:t>
            </a:fld>
            <a:endParaRPr lang="en-GB"/>
          </a:p>
        </p:txBody>
      </p:sp>
    </p:spTree>
    <p:extLst>
      <p:ext uri="{BB962C8B-B14F-4D97-AF65-F5344CB8AC3E}">
        <p14:creationId xmlns:p14="http://schemas.microsoft.com/office/powerpoint/2010/main" val="3743785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Images from HE website</a:t>
            </a:r>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1017441A-5944-44A6-B4A1-6E426481A1CB}" type="slidenum">
              <a:rPr lang="en-GB" smtClean="0"/>
              <a:t>37</a:t>
            </a:fld>
            <a:endParaRPr lang="en-GB"/>
          </a:p>
        </p:txBody>
      </p:sp>
    </p:spTree>
    <p:extLst>
      <p:ext uri="{BB962C8B-B14F-4D97-AF65-F5344CB8AC3E}">
        <p14:creationId xmlns:p14="http://schemas.microsoft.com/office/powerpoint/2010/main" val="1225522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323850" lvl="0" indent="0" algn="l" defTabSz="914400" rtl="0" eaLnBrk="1" fontAlgn="auto" latinLnBrk="0" hangingPunct="1">
              <a:lnSpc>
                <a:spcPct val="100000"/>
              </a:lnSpc>
              <a:spcBef>
                <a:spcPts val="0"/>
              </a:spcBef>
              <a:spcAft>
                <a:spcPts val="0"/>
              </a:spcAft>
              <a:buClrTx/>
              <a:buSzTx/>
              <a:buFontTx/>
              <a:buNone/>
              <a:tabLst>
                <a:tab pos="424815" algn="l"/>
                <a:tab pos="426720" algn="l"/>
              </a:tabLst>
              <a:defRPr/>
            </a:pPr>
            <a:r>
              <a:rPr lang="en-GB" sz="1800"/>
              <a:t>Image: Arnold Grove. </a:t>
            </a:r>
            <a:r>
              <a:rPr lang="en-GB" sz="2800">
                <a:effectLst/>
                <a:latin typeface="Arial" panose="020B0604020202020204" pitchFamily="34" charset="0"/>
                <a:ea typeface="Arial" panose="020B0604020202020204" pitchFamily="34" charset="0"/>
                <a:cs typeface="Arial" panose="020B0604020202020204" pitchFamily="34" charset="0"/>
              </a:rPr>
              <a:t>©</a:t>
            </a:r>
            <a:r>
              <a:rPr lang="en-GB" sz="2800">
                <a:effectLst/>
                <a:latin typeface="Arial" panose="020B0604020202020204" pitchFamily="34" charset="0"/>
                <a:ea typeface="Arial" panose="020B0604020202020204" pitchFamily="34" charset="0"/>
                <a:cs typeface="Times New Roman" panose="02020603050405020304" pitchFamily="18" charset="0"/>
              </a:rPr>
              <a:t> </a:t>
            </a:r>
            <a:r>
              <a:rPr lang="en-GB" sz="1800"/>
              <a:t>Historic England</a:t>
            </a:r>
          </a:p>
          <a:p>
            <a:pPr marR="323850">
              <a:tabLst>
                <a:tab pos="424815" algn="l"/>
                <a:tab pos="426720" algn="l"/>
              </a:tabLst>
            </a:pPr>
            <a:r>
              <a:rPr lang="en-US" sz="1800">
                <a:effectLst/>
                <a:latin typeface="Arial" panose="020B0604020202020204" pitchFamily="34" charset="0"/>
                <a:ea typeface="Arial" panose="020B0604020202020204" pitchFamily="34" charset="0"/>
              </a:rPr>
              <a:t>Other blue plaques are to Daphne Steele in Ilkley, West Yorkshire and Clarice Cliffe in Stoke on Trent</a:t>
            </a:r>
          </a:p>
          <a:p>
            <a:pPr marR="323850">
              <a:tabLst>
                <a:tab pos="424815" algn="l"/>
                <a:tab pos="426720" algn="l"/>
              </a:tabLst>
            </a:pPr>
            <a:endParaRPr lang="en-US" sz="1800">
              <a:effectLst/>
              <a:latin typeface="Arial" panose="020B0604020202020204" pitchFamily="34" charset="0"/>
              <a:ea typeface="Arial" panose="020B0604020202020204" pitchFamily="34" charset="0"/>
            </a:endParaRPr>
          </a:p>
          <a:p>
            <a:pPr marR="323850">
              <a:tabLst>
                <a:tab pos="424815" algn="l"/>
                <a:tab pos="426720" algn="l"/>
              </a:tabLst>
            </a:pPr>
            <a:r>
              <a:rPr lang="en-US" sz="1800">
                <a:effectLst/>
                <a:latin typeface="Arial" panose="020B0604020202020204" pitchFamily="34" charset="0"/>
                <a:ea typeface="Arial" panose="020B0604020202020204" pitchFamily="34" charset="0"/>
              </a:rPr>
              <a:t>Of Harrison’s three Liverpool homes, one stands out clearly for commemoration: 12 Arnold Grove, </a:t>
            </a:r>
            <a:r>
              <a:rPr lang="en-US" sz="1800" err="1">
                <a:effectLst/>
                <a:latin typeface="Arial" panose="020B0604020202020204" pitchFamily="34" charset="0"/>
                <a:ea typeface="Arial" panose="020B0604020202020204" pitchFamily="34" charset="0"/>
              </a:rPr>
              <a:t>Wavertree</a:t>
            </a:r>
            <a:r>
              <a:rPr lang="en-US" sz="1800">
                <a:effectLst/>
                <a:latin typeface="Arial" panose="020B0604020202020204" pitchFamily="34" charset="0"/>
                <a:ea typeface="Arial" panose="020B0604020202020204" pitchFamily="34" charset="0"/>
              </a:rPr>
              <a:t>. Places of birth and death are always considered particularly significant when assessing plaque locations, and for Harrison – whose</a:t>
            </a:r>
            <a:r>
              <a:rPr lang="en-US" sz="1800" spc="-7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interest</a:t>
            </a:r>
            <a:r>
              <a:rPr lang="en-US" sz="1800" spc="-7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in</a:t>
            </a:r>
            <a:r>
              <a:rPr lang="en-US" sz="1800" spc="-7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spiritualism</a:t>
            </a:r>
            <a:r>
              <a:rPr lang="en-US" sz="1800" spc="-8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and</a:t>
            </a:r>
            <a:r>
              <a:rPr lang="en-US" sz="1800" spc="-8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karma</a:t>
            </a:r>
            <a:r>
              <a:rPr lang="en-US" sz="1800" spc="-7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is</a:t>
            </a:r>
            <a:r>
              <a:rPr lang="en-US" sz="1800" spc="-7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well</a:t>
            </a:r>
            <a:r>
              <a:rPr lang="en-US" sz="1800" spc="-7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known</a:t>
            </a:r>
            <a:r>
              <a:rPr lang="en-US" sz="1800" spc="-8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t>
            </a:r>
            <a:r>
              <a:rPr lang="en-US" sz="1800" spc="-7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the</a:t>
            </a:r>
            <a:r>
              <a:rPr lang="en-US" sz="1800" spc="-7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associations</a:t>
            </a:r>
            <a:r>
              <a:rPr lang="en-US" sz="1800" spc="-7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of</a:t>
            </a:r>
            <a:r>
              <a:rPr lang="en-US" sz="1800" spc="-7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12</a:t>
            </a:r>
            <a:r>
              <a:rPr lang="en-US" sz="1800" spc="-7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Arnold</a:t>
            </a:r>
            <a:r>
              <a:rPr lang="en-US" sz="1800" spc="-7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Grove were particularly poignant.</a:t>
            </a:r>
            <a:r>
              <a:rPr lang="en-US" sz="1800" spc="-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In</a:t>
            </a:r>
            <a:r>
              <a:rPr lang="en-US" sz="1800" spc="-1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his book</a:t>
            </a:r>
            <a:r>
              <a:rPr lang="en-US" sz="1800" spc="-10">
                <a:effectLst/>
                <a:latin typeface="Arial" panose="020B0604020202020204" pitchFamily="34" charset="0"/>
                <a:ea typeface="Arial" panose="020B0604020202020204" pitchFamily="34" charset="0"/>
              </a:rPr>
              <a:t> </a:t>
            </a:r>
            <a:r>
              <a:rPr lang="en-US" sz="1800" i="1">
                <a:effectLst/>
                <a:latin typeface="Arial" panose="020B0604020202020204" pitchFamily="34" charset="0"/>
                <a:ea typeface="Arial" panose="020B0604020202020204" pitchFamily="34" charset="0"/>
              </a:rPr>
              <a:t>I</a:t>
            </a:r>
            <a:r>
              <a:rPr lang="en-US" sz="1800" i="1" spc="-5">
                <a:effectLst/>
                <a:latin typeface="Arial" panose="020B0604020202020204" pitchFamily="34" charset="0"/>
                <a:ea typeface="Arial" panose="020B0604020202020204" pitchFamily="34" charset="0"/>
              </a:rPr>
              <a:t> </a:t>
            </a:r>
            <a:r>
              <a:rPr lang="en-US" sz="1800" i="1">
                <a:effectLst/>
                <a:latin typeface="Arial" panose="020B0604020202020204" pitchFamily="34" charset="0"/>
                <a:ea typeface="Arial" panose="020B0604020202020204" pitchFamily="34" charset="0"/>
              </a:rPr>
              <a:t>Me</a:t>
            </a:r>
            <a:r>
              <a:rPr lang="en-US" sz="1800" i="1" spc="-5">
                <a:effectLst/>
                <a:latin typeface="Arial" panose="020B0604020202020204" pitchFamily="34" charset="0"/>
                <a:ea typeface="Arial" panose="020B0604020202020204" pitchFamily="34" charset="0"/>
              </a:rPr>
              <a:t> </a:t>
            </a:r>
            <a:r>
              <a:rPr lang="en-US" sz="1800" i="1">
                <a:effectLst/>
                <a:latin typeface="Arial" panose="020B0604020202020204" pitchFamily="34" charset="0"/>
                <a:ea typeface="Arial" panose="020B0604020202020204" pitchFamily="34" charset="0"/>
              </a:rPr>
              <a:t>Mine</a:t>
            </a:r>
            <a:r>
              <a:rPr lang="en-US" sz="1800">
                <a:effectLst/>
                <a:latin typeface="Arial" panose="020B0604020202020204" pitchFamily="34" charset="0"/>
                <a:ea typeface="Arial" panose="020B0604020202020204" pitchFamily="34" charset="0"/>
              </a:rPr>
              <a:t>,</a:t>
            </a:r>
            <a:r>
              <a:rPr lang="en-US" sz="1800" spc="-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George</a:t>
            </a:r>
            <a:r>
              <a:rPr lang="en-US" sz="1800" spc="-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wrote</a:t>
            </a:r>
            <a:r>
              <a:rPr lang="en-US" sz="1800" spc="-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of</a:t>
            </a:r>
            <a:r>
              <a:rPr lang="en-US" sz="1800" spc="-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revisiting</a:t>
            </a:r>
            <a:r>
              <a:rPr lang="en-US" sz="1800" spc="-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no.</a:t>
            </a:r>
            <a:r>
              <a:rPr lang="en-US" sz="1800" spc="-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12</a:t>
            </a:r>
            <a:r>
              <a:rPr lang="en-US" sz="1800" spc="-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with</a:t>
            </a:r>
            <a:r>
              <a:rPr lang="en-US" sz="1800" spc="-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his wife Olivia and sitting outside ‘imagining 1943, nipping through from the spiritual world, the astral</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level,</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getting</a:t>
            </a:r>
            <a:r>
              <a:rPr lang="en-US" sz="1800" spc="-2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back</a:t>
            </a:r>
            <a:r>
              <a:rPr lang="en-US" sz="1800" spc="-2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into</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body</a:t>
            </a:r>
            <a:r>
              <a:rPr lang="en-US" sz="1800" spc="-2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in</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that</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house.</a:t>
            </a:r>
            <a:r>
              <a:rPr lang="en-US" sz="1800" spc="-2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That</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really</a:t>
            </a:r>
            <a:r>
              <a:rPr lang="en-US" sz="1800" spc="-2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is</a:t>
            </a:r>
            <a:r>
              <a:rPr lang="en-US" sz="1800" spc="-2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strange</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when</a:t>
            </a:r>
            <a:r>
              <a:rPr lang="en-US" sz="1800" spc="-2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you</a:t>
            </a:r>
            <a:r>
              <a:rPr lang="en-US" sz="1800" spc="-2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consider the</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whole</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planet,</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and</a:t>
            </a:r>
            <a:r>
              <a:rPr lang="en-US" sz="1800" spc="-4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all</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the</a:t>
            </a:r>
            <a:r>
              <a:rPr lang="en-US" sz="1800" spc="-4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planets</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there</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may</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be</a:t>
            </a:r>
            <a:r>
              <a:rPr lang="en-US" sz="1800" spc="-4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on</a:t>
            </a:r>
            <a:r>
              <a:rPr lang="en-US" sz="1800" spc="-4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the</a:t>
            </a:r>
            <a:r>
              <a:rPr lang="en-US" sz="1800" spc="-4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physical</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level</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how</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do</a:t>
            </a:r>
            <a:r>
              <a:rPr lang="en-US" sz="1800" spc="-4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I</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come</a:t>
            </a:r>
            <a:r>
              <a:rPr lang="en-US" sz="1800" spc="-4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to that</a:t>
            </a:r>
            <a:r>
              <a:rPr lang="en-US" sz="1800" spc="-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family in</a:t>
            </a:r>
            <a:r>
              <a:rPr lang="en-US" sz="1800" spc="-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that house at</a:t>
            </a:r>
            <a:r>
              <a:rPr lang="en-US" sz="1800" spc="-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that</a:t>
            </a:r>
            <a:r>
              <a:rPr lang="en-US" sz="1800" spc="-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time and who</a:t>
            </a:r>
            <a:r>
              <a:rPr lang="en-US" sz="1800" spc="-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am I anyway?’.</a:t>
            </a:r>
            <a:r>
              <a:rPr lang="en-US" sz="1800" spc="-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Harrison’s seven years at no. 12 were happy ones, which he remembered with characteristic </a:t>
            </a:r>
            <a:r>
              <a:rPr lang="en-US" sz="1800" err="1">
                <a:effectLst/>
                <a:latin typeface="Arial" panose="020B0604020202020204" pitchFamily="34" charset="0"/>
                <a:ea typeface="Arial" panose="020B0604020202020204" pitchFamily="34" charset="0"/>
              </a:rPr>
              <a:t>humour</a:t>
            </a:r>
            <a:r>
              <a:rPr lang="en-US" sz="1800">
                <a:effectLst/>
                <a:latin typeface="Arial" panose="020B0604020202020204" pitchFamily="34" charset="0"/>
                <a:ea typeface="Arial" panose="020B0604020202020204" pitchFamily="34" charset="0"/>
              </a:rPr>
              <a:t> as a period of ‘relatives and absolutes’. It has already been noted that Harrison had many family connections</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with</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the</a:t>
            </a:r>
            <a:r>
              <a:rPr lang="en-US" sz="1800" spc="-30">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Wavertree</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area</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his</a:t>
            </a:r>
            <a:r>
              <a:rPr lang="en-US" sz="1800" spc="-4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mother</a:t>
            </a:r>
            <a:r>
              <a:rPr lang="en-US" sz="1800" spc="-2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lived</a:t>
            </a:r>
            <a:r>
              <a:rPr lang="en-US" sz="1800" spc="-1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in</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the</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adjacent</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street,</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Albert</a:t>
            </a:r>
            <a:r>
              <a:rPr lang="en-US" sz="1800" spc="-2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Grove, from her birth in 1911 until her marriage in 1931, and George regularly visited his grandmother at 9 Albert Grove until her death in 1948, using an alley which joined the two roads on the east. No. 12 Arnold Grove is the Liverpool house associated with George’s own family for the longest period of time (around 16 years, in all, from </a:t>
            </a:r>
            <a:r>
              <a:rPr lang="en-US" sz="1800" i="1">
                <a:effectLst/>
                <a:latin typeface="Arial" panose="020B0604020202020204" pitchFamily="34" charset="0"/>
                <a:ea typeface="Arial" panose="020B0604020202020204" pitchFamily="34" charset="0"/>
              </a:rPr>
              <a:t>c</a:t>
            </a:r>
            <a:r>
              <a:rPr lang="en-US" sz="1800">
                <a:effectLst/>
                <a:latin typeface="Arial" panose="020B0604020202020204" pitchFamily="34" charset="0"/>
                <a:ea typeface="Arial" panose="020B0604020202020204" pitchFamily="34" charset="0"/>
              </a:rPr>
              <a:t>. 1934 to 1950).</a:t>
            </a:r>
            <a:endParaRPr lang="en-GB" sz="1800">
              <a:effectLst/>
              <a:latin typeface="Arial" panose="020B0604020202020204" pitchFamily="34" charset="0"/>
              <a:ea typeface="Arial" panose="020B0604020202020204" pitchFamily="34" charset="0"/>
            </a:endParaRPr>
          </a:p>
          <a:p>
            <a:pPr marR="322580">
              <a:tabLst>
                <a:tab pos="424815" algn="l"/>
                <a:tab pos="426720" algn="l"/>
              </a:tabLst>
            </a:pPr>
            <a:r>
              <a:rPr lang="en-US" sz="1800">
                <a:effectLst/>
                <a:latin typeface="Arial" panose="020B0604020202020204" pitchFamily="34" charset="0"/>
                <a:ea typeface="Arial" panose="020B0604020202020204" pitchFamily="34" charset="0"/>
              </a:rPr>
              <a:t> </a:t>
            </a:r>
            <a:endParaRPr lang="en-GB" sz="1800">
              <a:effectLst/>
              <a:latin typeface="Arial" panose="020B0604020202020204" pitchFamily="34" charset="0"/>
              <a:ea typeface="Arial" panose="020B0604020202020204" pitchFamily="34" charset="0"/>
            </a:endParaRPr>
          </a:p>
          <a:p>
            <a:r>
              <a:rPr lang="en-US" sz="1800">
                <a:effectLst/>
                <a:latin typeface="Arial" panose="020B0604020202020204" pitchFamily="34" charset="0"/>
                <a:ea typeface="Arial" panose="020B0604020202020204" pitchFamily="34" charset="0"/>
              </a:rPr>
              <a:t>George’s years at no. 12 saw his earliest interest in music, encouraged by his parents; he later recalled standing on a chair singing along with the songs he heard on the radio or played on his dad’s record player. George and his brother Peter ‘would play anything’ but strong influences of this time included Hoagy Carmichael. All the Harrison children were raised Catholic, and though George later moved away from </a:t>
            </a:r>
            <a:r>
              <a:rPr lang="en-US" sz="1800" err="1">
                <a:effectLst/>
                <a:latin typeface="Arial" panose="020B0604020202020204" pitchFamily="34" charset="0"/>
                <a:ea typeface="Arial" panose="020B0604020202020204" pitchFamily="34" charset="0"/>
              </a:rPr>
              <a:t>organised</a:t>
            </a:r>
            <a:r>
              <a:rPr lang="en-US" sz="1800">
                <a:effectLst/>
                <a:latin typeface="Arial" panose="020B0604020202020204" pitchFamily="34" charset="0"/>
                <a:ea typeface="Arial" panose="020B0604020202020204" pitchFamily="34" charset="0"/>
              </a:rPr>
              <a:t> religion, during the time he lived at Arnold Grove and in Speke he regularly attended services at the Our Lady of</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Good</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Help</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church</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on</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Chestnut</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Grove</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(where</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George</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was</a:t>
            </a:r>
            <a:r>
              <a:rPr lang="en-US" sz="1800" spc="-35">
                <a:effectLst/>
                <a:latin typeface="Arial" panose="020B0604020202020204" pitchFamily="34" charset="0"/>
                <a:ea typeface="Arial" panose="020B0604020202020204" pitchFamily="34" charset="0"/>
              </a:rPr>
              <a:t> </a:t>
            </a:r>
            <a:r>
              <a:rPr lang="en-US" sz="1800" err="1">
                <a:effectLst/>
                <a:latin typeface="Arial" panose="020B0604020202020204" pitchFamily="34" charset="0"/>
                <a:ea typeface="Arial" panose="020B0604020202020204" pitchFamily="34" charset="0"/>
              </a:rPr>
              <a:t>baptised</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and</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later</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confirmed). This</a:t>
            </a:r>
            <a:r>
              <a:rPr lang="en-US" sz="1800" spc="-5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strong</a:t>
            </a:r>
            <a:r>
              <a:rPr lang="en-US" sz="1800" spc="-4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sense</a:t>
            </a:r>
            <a:r>
              <a:rPr lang="en-US" sz="1800" spc="-5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of</a:t>
            </a:r>
            <a:r>
              <a:rPr lang="en-US" sz="1800" spc="-5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place</a:t>
            </a:r>
            <a:r>
              <a:rPr lang="en-US" sz="1800" spc="-4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meets</a:t>
            </a:r>
            <a:r>
              <a:rPr lang="en-US" sz="1800" spc="-6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the</a:t>
            </a:r>
            <a:r>
              <a:rPr lang="en-US" sz="1800" spc="-4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criteria</a:t>
            </a:r>
            <a:r>
              <a:rPr lang="en-US" sz="1800" spc="-6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of</a:t>
            </a:r>
            <a:r>
              <a:rPr lang="en-US" sz="1800" spc="-5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the</a:t>
            </a:r>
            <a:r>
              <a:rPr lang="en-US" sz="1800" spc="-5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Historic</a:t>
            </a:r>
            <a:r>
              <a:rPr lang="en-US" sz="1800" spc="-5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England</a:t>
            </a:r>
            <a:r>
              <a:rPr lang="en-US" sz="1800" spc="-6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plaques</a:t>
            </a:r>
            <a:r>
              <a:rPr lang="en-US" sz="1800" spc="-5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scheme,</a:t>
            </a:r>
            <a:r>
              <a:rPr lang="en-US" sz="1800" spc="-5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which states that a person should represent or have contributed to ‘the story of a place’, and that such a place should have had a significant influence in forming their character or shaping their</a:t>
            </a:r>
            <a:r>
              <a:rPr lang="en-US" sz="1800" spc="-5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activities.</a:t>
            </a:r>
            <a:r>
              <a:rPr lang="en-US" sz="1800" spc="-5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An</a:t>
            </a:r>
            <a:r>
              <a:rPr lang="en-US" sz="1800" spc="-5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interesting</a:t>
            </a:r>
            <a:r>
              <a:rPr lang="en-US" sz="1800" spc="-5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titbit</a:t>
            </a:r>
            <a:r>
              <a:rPr lang="en-US" sz="1800" spc="-5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of</a:t>
            </a:r>
            <a:r>
              <a:rPr lang="en-US" sz="1800" spc="-4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information</a:t>
            </a:r>
            <a:r>
              <a:rPr lang="en-US" sz="1800" spc="-5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has</a:t>
            </a:r>
            <a:r>
              <a:rPr lang="en-US" sz="1800" spc="-6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been</a:t>
            </a:r>
            <a:r>
              <a:rPr lang="en-US" sz="1800" spc="-5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relayed</a:t>
            </a:r>
            <a:r>
              <a:rPr lang="en-US" sz="1800" spc="-5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by</a:t>
            </a:r>
            <a:r>
              <a:rPr lang="en-US" sz="1800" spc="-4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Beatles</a:t>
            </a:r>
            <a:r>
              <a:rPr lang="en-US" sz="1800" spc="-6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tour</a:t>
            </a:r>
            <a:r>
              <a:rPr lang="en-US" sz="1800" spc="-5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guide</a:t>
            </a:r>
            <a:r>
              <a:rPr lang="en-US" sz="1800" spc="-5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Jay Johnson:</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it</a:t>
            </a:r>
            <a:r>
              <a:rPr lang="en-US" sz="1800" spc="-2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has</a:t>
            </a:r>
            <a:r>
              <a:rPr lang="en-US" sz="1800" spc="-2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long</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been</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practice</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for</a:t>
            </a:r>
            <a:r>
              <a:rPr lang="en-US" sz="1800" spc="-2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stars</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staying</a:t>
            </a:r>
            <a:r>
              <a:rPr lang="en-US" sz="1800" spc="-1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at</a:t>
            </a:r>
            <a:r>
              <a:rPr lang="en-US" sz="1800" spc="-2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hotels</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to</a:t>
            </a:r>
            <a:r>
              <a:rPr lang="en-US" sz="1800" spc="-3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use</a:t>
            </a:r>
            <a:r>
              <a:rPr lang="en-US" sz="1800" spc="-1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pseudonyms</a:t>
            </a:r>
            <a:r>
              <a:rPr lang="en-US" sz="1800" spc="-3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at</a:t>
            </a:r>
            <a:r>
              <a:rPr lang="en-US" sz="1800" spc="-2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check in, to avoid identification by fans; Harrison apparently checked into hotels under the name ‘Arnold Grove</a:t>
            </a:r>
            <a:endParaRPr lang="en-GB"/>
          </a:p>
        </p:txBody>
      </p:sp>
      <p:sp>
        <p:nvSpPr>
          <p:cNvPr id="4" name="Slide Number Placeholder 3"/>
          <p:cNvSpPr>
            <a:spLocks noGrp="1"/>
          </p:cNvSpPr>
          <p:nvPr>
            <p:ph type="sldNum" sz="quarter" idx="5"/>
          </p:nvPr>
        </p:nvSpPr>
        <p:spPr/>
        <p:txBody>
          <a:bodyPr/>
          <a:lstStyle/>
          <a:p>
            <a:fld id="{1017441A-5944-44A6-B4A1-6E426481A1CB}" type="slidenum">
              <a:rPr lang="en-GB" smtClean="0"/>
              <a:t>38</a:t>
            </a:fld>
            <a:endParaRPr lang="en-GB"/>
          </a:p>
        </p:txBody>
      </p:sp>
    </p:spTree>
    <p:extLst>
      <p:ext uri="{BB962C8B-B14F-4D97-AF65-F5344CB8AC3E}">
        <p14:creationId xmlns:p14="http://schemas.microsoft.com/office/powerpoint/2010/main" val="2494551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1017441A-5944-44A6-B4A1-6E426481A1CB}" type="slidenum">
              <a:rPr lang="en-GB" smtClean="0"/>
              <a:t>39</a:t>
            </a:fld>
            <a:endParaRPr lang="en-GB"/>
          </a:p>
        </p:txBody>
      </p:sp>
    </p:spTree>
    <p:extLst>
      <p:ext uri="{BB962C8B-B14F-4D97-AF65-F5344CB8AC3E}">
        <p14:creationId xmlns:p14="http://schemas.microsoft.com/office/powerpoint/2010/main" val="693725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 Arnold Grove. </a:t>
            </a:r>
            <a:r>
              <a:rPr lang="en-GB" sz="1800">
                <a:effectLst/>
                <a:latin typeface="Arial" panose="020B0604020202020204" pitchFamily="34" charset="0"/>
                <a:ea typeface="Arial" panose="020B0604020202020204" pitchFamily="34" charset="0"/>
                <a:cs typeface="Arial" panose="020B0604020202020204" pitchFamily="34" charset="0"/>
              </a:rPr>
              <a:t>©</a:t>
            </a:r>
            <a:r>
              <a:rPr lang="en-GB" sz="1800">
                <a:effectLst/>
                <a:latin typeface="Arial" panose="020B0604020202020204" pitchFamily="34" charset="0"/>
                <a:ea typeface="Arial" panose="020B0604020202020204" pitchFamily="34" charset="0"/>
                <a:cs typeface="Times New Roman" panose="02020603050405020304" pitchFamily="18" charset="0"/>
              </a:rPr>
              <a:t> </a:t>
            </a:r>
            <a:r>
              <a:rPr lang="en-GB"/>
              <a:t>Historic England</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74549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Image: </a:t>
            </a:r>
            <a:r>
              <a:rPr lang="en-GB" sz="1200">
                <a:effectLst/>
                <a:latin typeface="Arial" panose="020B0604020202020204" pitchFamily="34" charset="0"/>
                <a:ea typeface="Times New Roman" panose="02020603050405020304" pitchFamily="18" charset="0"/>
                <a:cs typeface="Gill Sans MT" panose="020B0502020104020203" pitchFamily="34" charset="0"/>
              </a:rPr>
              <a:t>© Google Maps 2024</a:t>
            </a:r>
          </a:p>
          <a:p>
            <a:endParaRPr lang="en-GB"/>
          </a:p>
        </p:txBody>
      </p:sp>
      <p:sp>
        <p:nvSpPr>
          <p:cNvPr id="4" name="Slide Number Placeholder 3"/>
          <p:cNvSpPr>
            <a:spLocks noGrp="1"/>
          </p:cNvSpPr>
          <p:nvPr>
            <p:ph type="sldNum" sz="quarter" idx="5"/>
          </p:nvPr>
        </p:nvSpPr>
        <p:spPr/>
        <p:txBody>
          <a:bodyPr/>
          <a:lstStyle/>
          <a:p>
            <a:fld id="{1017441A-5944-44A6-B4A1-6E426481A1CB}" type="slidenum">
              <a:rPr lang="en-GB" smtClean="0"/>
              <a:t>10</a:t>
            </a:fld>
            <a:endParaRPr lang="en-GB"/>
          </a:p>
        </p:txBody>
      </p:sp>
    </p:spTree>
    <p:extLst>
      <p:ext uri="{BB962C8B-B14F-4D97-AF65-F5344CB8AC3E}">
        <p14:creationId xmlns:p14="http://schemas.microsoft.com/office/powerpoint/2010/main" val="1320392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Image: </a:t>
            </a:r>
            <a:r>
              <a:rPr lang="en-GB" sz="1800">
                <a:effectLst/>
                <a:latin typeface="Arial" panose="020B0604020202020204" pitchFamily="34" charset="0"/>
                <a:ea typeface="Times New Roman" panose="02020603050405020304" pitchFamily="18" charset="0"/>
                <a:cs typeface="Gill Sans MT" panose="020B0502020104020203" pitchFamily="34" charset="0"/>
              </a:rPr>
              <a:t>© Google Maps 2024</a:t>
            </a:r>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2303242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Basic info about types of house here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https://www.primaryhomeworkhelp.co.uk/houses/modern.htm</a:t>
            </a:r>
            <a:r>
              <a:rPr lang="en-GB" sz="1800">
                <a:effectLst/>
                <a:latin typeface="Arial" panose="020B0604020202020204" pitchFamily="34" charset="0"/>
                <a:ea typeface="Arial" panose="020B0604020202020204" pitchFamily="34" charset="0"/>
                <a:cs typeface="Times New Roman" panose="02020603050405020304" pitchFamily="18" charset="0"/>
              </a:rPr>
              <a: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Built 1890s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Image: </a:t>
            </a:r>
            <a:r>
              <a:rPr lang="en-GB" sz="1200">
                <a:effectLst/>
                <a:latin typeface="Arial" panose="020B0604020202020204" pitchFamily="34" charset="0"/>
                <a:ea typeface="Times New Roman" panose="02020603050405020304" pitchFamily="18" charset="0"/>
                <a:cs typeface="Gill Sans MT" panose="020B0502020104020203" pitchFamily="34" charset="0"/>
              </a:rPr>
              <a:t>© Google Maps 2024</a:t>
            </a:r>
          </a:p>
        </p:txBody>
      </p:sp>
      <p:sp>
        <p:nvSpPr>
          <p:cNvPr id="4" name="Slide Number Placeholder 3"/>
          <p:cNvSpPr>
            <a:spLocks noGrp="1"/>
          </p:cNvSpPr>
          <p:nvPr>
            <p:ph type="sldNum" sz="quarter" idx="5"/>
          </p:nvPr>
        </p:nvSpPr>
        <p:spPr/>
        <p:txBody>
          <a:bodyPr/>
          <a:lstStyle/>
          <a:p>
            <a:fld id="{1017441A-5944-44A6-B4A1-6E426481A1CB}" type="slidenum">
              <a:rPr lang="en-GB" smtClean="0"/>
              <a:t>12</a:t>
            </a:fld>
            <a:endParaRPr lang="en-GB"/>
          </a:p>
        </p:txBody>
      </p:sp>
    </p:spTree>
    <p:extLst>
      <p:ext uri="{BB962C8B-B14F-4D97-AF65-F5344CB8AC3E}">
        <p14:creationId xmlns:p14="http://schemas.microsoft.com/office/powerpoint/2010/main" val="398891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Image: Source: Historic England Archive (Authorised use only) Ref: </a:t>
            </a:r>
            <a:r>
              <a:rPr lang="nl-NL"/>
              <a:t>raf_13h_uk789_v_031 Date: 11 </a:t>
            </a:r>
            <a:r>
              <a:rPr lang="nl-NL" err="1"/>
              <a:t>June</a:t>
            </a:r>
            <a:r>
              <a:rPr lang="nl-NL"/>
              <a:t> 1941</a:t>
            </a:r>
            <a:endParaRPr lang="en-GB"/>
          </a:p>
          <a:p>
            <a:pPr>
              <a:defRPr/>
            </a:pPr>
            <a:r>
              <a:rPr lang="en-GB"/>
              <a:t>In 1949 the family m</a:t>
            </a:r>
            <a:r>
              <a:rPr lang="en-GB" b="0" i="0">
                <a:effectLst/>
              </a:rPr>
              <a:t>oved to 25 Upton Green in Speke, Liverpool.</a:t>
            </a:r>
            <a:r>
              <a:rPr lang="en-GB"/>
              <a:t> </a:t>
            </a:r>
            <a:r>
              <a:rPr lang="en-US">
                <a:effectLst/>
              </a:rPr>
              <a:t>The</a:t>
            </a:r>
            <a:r>
              <a:rPr lang="en-US"/>
              <a:t> </a:t>
            </a:r>
            <a:r>
              <a:rPr lang="en-US">
                <a:effectLst/>
              </a:rPr>
              <a:t>family</a:t>
            </a:r>
            <a:r>
              <a:rPr lang="en-US"/>
              <a:t>  </a:t>
            </a:r>
            <a:r>
              <a:rPr lang="en-US">
                <a:effectLst/>
              </a:rPr>
              <a:t>left</a:t>
            </a:r>
            <a:r>
              <a:rPr lang="en-US"/>
              <a:t> </a:t>
            </a:r>
            <a:r>
              <a:rPr lang="en-US">
                <a:effectLst/>
              </a:rPr>
              <a:t>Arnold</a:t>
            </a:r>
            <a:r>
              <a:rPr lang="en-US"/>
              <a:t> </a:t>
            </a:r>
            <a:r>
              <a:rPr lang="en-US">
                <a:effectLst/>
              </a:rPr>
              <a:t>Grove</a:t>
            </a:r>
            <a:r>
              <a:rPr lang="en-US"/>
              <a:t> </a:t>
            </a:r>
            <a:r>
              <a:rPr lang="en-US">
                <a:effectLst/>
              </a:rPr>
              <a:t>when they reached the top of</a:t>
            </a:r>
            <a:r>
              <a:rPr lang="en-US"/>
              <a:t> </a:t>
            </a:r>
            <a:r>
              <a:rPr lang="en-US">
                <a:effectLst/>
              </a:rPr>
              <a:t>the </a:t>
            </a:r>
            <a:r>
              <a:rPr lang="en-US"/>
              <a:t>council </a:t>
            </a:r>
            <a:r>
              <a:rPr lang="en-US">
                <a:effectLst/>
              </a:rPr>
              <a:t>housing list that they had been on for nearly 20 years.</a:t>
            </a:r>
            <a:endParaRPr lang="en-GB">
              <a:effectLst/>
            </a:endParaRPr>
          </a:p>
          <a:p>
            <a:pPr>
              <a:defRPr/>
            </a:pPr>
            <a:r>
              <a:rPr lang="en-GB" b="0" i="0">
                <a:effectLst/>
              </a:rPr>
              <a:t>Image:</a:t>
            </a:r>
            <a:r>
              <a:rPr lang="en-GB"/>
              <a:t> </a:t>
            </a:r>
            <a:r>
              <a:rPr lang="en-GB">
                <a:effectLst/>
                <a:hlinkClick r:id="rId3"/>
              </a:rPr>
              <a:t>https://www.pinterest.co.uk/pin/296252481724843462/</a:t>
            </a:r>
            <a:r>
              <a:rPr lang="en-GB"/>
              <a:t> </a:t>
            </a:r>
            <a:endParaRPr lang="en-US"/>
          </a:p>
          <a:p>
            <a:pPr marL="0" marR="0" lvl="0" indent="0" algn="l" defTabSz="914400">
              <a:lnSpc>
                <a:spcPct val="100000"/>
              </a:lnSpc>
              <a:spcBef>
                <a:spcPts val="0"/>
              </a:spcBef>
              <a:spcAft>
                <a:spcPts val="0"/>
              </a:spcAft>
              <a:buClrTx/>
              <a:buSzTx/>
              <a:buFontTx/>
              <a:buNone/>
              <a:tabLst/>
              <a:defRPr/>
            </a:pPr>
            <a:endParaRPr lang="en-GB">
              <a:effectLst/>
            </a:endParaRPr>
          </a:p>
          <a:p>
            <a:pPr marL="0" marR="0" lvl="0" indent="0" algn="l" defTabSz="914400">
              <a:lnSpc>
                <a:spcPct val="100000"/>
              </a:lnSpc>
              <a:spcBef>
                <a:spcPts val="0"/>
              </a:spcBef>
              <a:spcAft>
                <a:spcPts val="0"/>
              </a:spcAft>
              <a:buClrTx/>
              <a:buSzTx/>
              <a:buFontTx/>
              <a:buNone/>
              <a:tabLst/>
              <a:defRPr/>
            </a:pPr>
            <a:endParaRPr lang="en-GB" b="0" i="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fld id="{1017441A-5944-44A6-B4A1-6E426481A1CB}" type="slidenum">
              <a:rPr lang="en-GB" smtClean="0"/>
              <a:t>13</a:t>
            </a:fld>
            <a:endParaRPr lang="en-GB"/>
          </a:p>
        </p:txBody>
      </p:sp>
    </p:spTree>
    <p:extLst>
      <p:ext uri="{BB962C8B-B14F-4D97-AF65-F5344CB8AC3E}">
        <p14:creationId xmlns:p14="http://schemas.microsoft.com/office/powerpoint/2010/main" val="614121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More information: </a:t>
            </a:r>
          </a:p>
          <a:p>
            <a:pPr>
              <a:lnSpc>
                <a:spcPct val="107000"/>
              </a:lnSpc>
              <a:spcAft>
                <a:spcPts val="800"/>
              </a:spcAft>
            </a:pP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https://kids.britannica.com/kids/article/the-Beatles/390013</a:t>
            </a:r>
            <a:r>
              <a:rPr lang="en-GB" sz="1800">
                <a:effectLst/>
                <a:latin typeface="Arial" panose="020B0604020202020204" pitchFamily="34" charset="0"/>
                <a:ea typeface="Arial" panose="020B0604020202020204" pitchFamily="34" charset="0"/>
                <a:cs typeface="Times New Roman" panose="02020603050405020304" pitchFamily="18" charset="0"/>
              </a:rPr>
              <a:t> </a:t>
            </a:r>
          </a:p>
          <a:p>
            <a:pPr>
              <a:defRPr/>
            </a:pPr>
            <a:r>
              <a:rPr lang="en-GB"/>
              <a:t>Image: The Beatles, 1964  By EMI. - Billboard page 15 1 May 1965, EMI., </a:t>
            </a:r>
            <a:r>
              <a:rPr lang="en-GB" sz="1800">
                <a:effectLst/>
                <a:latin typeface="Arial"/>
                <a:ea typeface="Arial" panose="020B0604020202020204" pitchFamily="34" charset="0"/>
                <a:cs typeface="Arial"/>
              </a:rPr>
              <a:t>© </a:t>
            </a:r>
            <a:r>
              <a:rPr lang="en-GB"/>
              <a:t>Public domain, via Wikimedia Commons - </a:t>
            </a:r>
            <a:r>
              <a:rPr lang="en-GB" sz="1800" u="sng">
                <a:solidFill>
                  <a:srgbClr val="0563C1"/>
                </a:solidFill>
                <a:effectLst/>
                <a:latin typeface="Arial"/>
                <a:ea typeface="Arial" panose="020B0604020202020204" pitchFamily="34" charset="0"/>
                <a:cs typeface="Arial"/>
                <a:hlinkClick r:id="rId4"/>
              </a:rPr>
              <a:t>https://commons.wikimedia.org/w/index.php?curid=78379502</a:t>
            </a:r>
            <a:r>
              <a:rPr lang="en-GB" sz="1800">
                <a:latin typeface="Arial"/>
                <a:ea typeface="Arial" panose="020B0604020202020204" pitchFamily="34" charset="0"/>
                <a:cs typeface="Arial"/>
              </a:rPr>
              <a:t> </a:t>
            </a:r>
            <a:endParaRPr lang="en-GB" sz="1800">
              <a:effectLst/>
              <a:latin typeface="Arial" panose="020B0604020202020204" pitchFamily="34" charset="0"/>
              <a:ea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fld id="{1017441A-5944-44A6-B4A1-6E426481A1CB}" type="slidenum">
              <a:rPr lang="en-GB" smtClean="0"/>
              <a:t>14</a:t>
            </a:fld>
            <a:endParaRPr lang="en-GB"/>
          </a:p>
        </p:txBody>
      </p:sp>
    </p:spTree>
    <p:extLst>
      <p:ext uri="{BB962C8B-B14F-4D97-AF65-F5344CB8AC3E}">
        <p14:creationId xmlns:p14="http://schemas.microsoft.com/office/powerpoint/2010/main" val="626879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Clip about Beatlemania: </a:t>
            </a:r>
            <a:r>
              <a:rPr lang="en-GB" sz="1800" u="sng">
                <a:solidFill>
                  <a:srgbClr val="0000FF"/>
                </a:solidFill>
                <a:effectLst/>
                <a:latin typeface="Arial" panose="020B0604020202020204" pitchFamily="34" charset="0"/>
                <a:ea typeface="Arial" panose="020B0604020202020204" pitchFamily="34" charset="0"/>
                <a:cs typeface="Times New Roman" panose="02020603050405020304" pitchFamily="18" charset="0"/>
                <a:hlinkClick r:id="rId3"/>
              </a:rPr>
              <a:t>https://www.youtube.com/watch?v=7mw1D3HTGng</a:t>
            </a:r>
            <a:endParaRPr lang="en-GB" sz="180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Video about the style of music: </a:t>
            </a:r>
            <a:r>
              <a:rPr lang="en-GB" sz="1800" u="sng">
                <a:solidFill>
                  <a:srgbClr val="0000FF"/>
                </a:solidFill>
                <a:effectLst/>
                <a:latin typeface="Arial" panose="020B0604020202020204" pitchFamily="34" charset="0"/>
                <a:ea typeface="Arial" panose="020B0604020202020204" pitchFamily="34" charset="0"/>
                <a:cs typeface="Times New Roman" panose="02020603050405020304" pitchFamily="18" charset="0"/>
                <a:hlinkClick r:id="rId4"/>
              </a:rPr>
              <a:t>https://www.youtube.com/watch?v=gYlE0OeJ7Nw</a:t>
            </a:r>
            <a:endParaRPr lang="en-GB" sz="1800">
              <a:effectLst/>
              <a:latin typeface="Arial" panose="020B0604020202020204" pitchFamily="34" charset="0"/>
              <a:ea typeface="Arial" panose="020B060402020202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40547276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a:t>Click to edit Master title style</a:t>
            </a:r>
            <a:endParaRPr lang="en-US"/>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a:solidFill>
                  <a:srgbClr val="597F32"/>
                </a:solidFill>
                <a:latin typeface="Arial" panose="020B0604020202020204" pitchFamily="34" charset="0"/>
                <a:ea typeface="+mj-ea"/>
                <a:cs typeface="+mj-cs"/>
              </a:rPr>
              <a:t>Click to edit</a:t>
            </a:r>
            <a:endParaRPr lang="en-US"/>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a:t>Click to edit</a:t>
            </a:r>
            <a:endParaRPr lang="en-US"/>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a:t>Click to edit title</a:t>
            </a:r>
            <a:endParaRPr lang="en-GB"/>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a:solidFill>
                  <a:srgbClr val="191715"/>
                </a:solidFill>
                <a:latin typeface="Arial" panose="020B0604020202020204" pitchFamily="34" charset="0"/>
                <a:cs typeface="Arial" panose="020B0604020202020204" pitchFamily="34" charset="0"/>
              </a:rPr>
              <a:t>Curriculum links:</a:t>
            </a:r>
            <a:endParaRPr lang="en-US" sz="2400" baseline="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sp>
        <p:nvSpPr>
          <p:cNvPr id="8" name="TextBox 7">
            <a:extLst>
              <a:ext uri="{FF2B5EF4-FFF2-40B4-BE49-F238E27FC236}">
                <a16:creationId xmlns:a16="http://schemas.microsoft.com/office/drawing/2014/main" id="{D735DA5C-8636-113C-BE4F-E6FD7062F037}"/>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rPr>
              <a:t>HistoricEngland.org.uk/Education </a:t>
            </a:r>
            <a:r>
              <a:rPr lang="en-US" sz="1600" baseline="0">
                <a:solidFill>
                  <a:srgbClr val="737373"/>
                </a:solidFill>
                <a:latin typeface="Arial" panose="020B0604020202020204" pitchFamily="34" charset="0"/>
                <a:cs typeface="Arial" panose="020B0604020202020204" pitchFamily="34" charset="0"/>
              </a:rPr>
              <a:t>| contact@historicengland.org.uk</a:t>
            </a:r>
          </a:p>
        </p:txBody>
      </p:sp>
      <p:pic>
        <p:nvPicPr>
          <p:cNvPr id="2" name="Picture 7">
            <a:extLst>
              <a:ext uri="{FF2B5EF4-FFF2-40B4-BE49-F238E27FC236}">
                <a16:creationId xmlns:a16="http://schemas.microsoft.com/office/drawing/2014/main" id="{BA62145B-4E75-E2ED-9F23-A019DEE9223B}"/>
              </a:ext>
            </a:extLst>
          </p:cNvPr>
          <p:cNvPicPr>
            <a:picLocks noChangeAspect="1"/>
          </p:cNvPicPr>
          <p:nvPr userDrawn="1"/>
        </p:nvPicPr>
        <p:blipFill>
          <a:blip r:embed="rId2"/>
          <a:srcRect/>
          <a:stretch/>
        </p:blipFill>
        <p:spPr>
          <a:xfrm>
            <a:off x="8903372" y="6102737"/>
            <a:ext cx="2072055" cy="684997"/>
          </a:xfrm>
          <a:prstGeom prst="rect">
            <a:avLst/>
          </a:prstGeom>
        </p:spPr>
      </p:pic>
      <p:sp>
        <p:nvSpPr>
          <p:cNvPr id="9" name="AutoShape 5">
            <a:extLst>
              <a:ext uri="{FF2B5EF4-FFF2-40B4-BE49-F238E27FC236}">
                <a16:creationId xmlns:a16="http://schemas.microsoft.com/office/drawing/2014/main" id="{846CF8BC-0846-CCE9-FD35-FD5C57642F6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142922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a:t>Click to edit Master title style</a:t>
            </a:r>
            <a:endParaRPr lang="en-US"/>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a:t>Click to edit Master title style</a:t>
            </a:r>
            <a:endParaRPr lang="en-US"/>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a:t>Click to edit Master title style</a:t>
            </a:r>
            <a:endParaRPr lang="en-US"/>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5222" y="298359"/>
            <a:ext cx="6021134" cy="6414254"/>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a:t>Bullet level</a:t>
            </a:r>
          </a:p>
          <a:p>
            <a:pPr lvl="2"/>
            <a:r>
              <a:rPr lang="en-GB"/>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70" r:id="rId22"/>
    <p:sldLayoutId id="2147483682" r:id="rId23"/>
    <p:sldLayoutId id="2147483690" r:id="rId24"/>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6.sv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3.pn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2.png"/><Relationship Id="rId7" Type="http://schemas.openxmlformats.org/officeDocument/2006/relationships/image" Target="../media/image54.sv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hyperlink" Target="https://www.youtube.com/watch?v=7mw1D3HTGng" TargetMode="External"/><Relationship Id="rId10" Type="http://schemas.openxmlformats.org/officeDocument/2006/relationships/hyperlink" Target="https://www.youtube.com/watch?v=gYlE0OeJ7Nw" TargetMode="External"/><Relationship Id="rId4" Type="http://schemas.openxmlformats.org/officeDocument/2006/relationships/image" Target="../media/image53.svg"/><Relationship Id="rId9"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hyperlink" Target="https://www.unicefusa.org/about-unicef-usa/partnerships/foundations/george-harrison-fund" TargetMode="External"/><Relationship Id="rId2" Type="http://schemas.openxmlformats.org/officeDocument/2006/relationships/hyperlink" Target="https://www.materialworldfoundation.com/about" TargetMode="Externa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hyperlink" Target="https://www.unicefusa.org/about-unicef-usa/partnerships/foundations/george-harrison-fund"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s://www.materialworldfoundation.com/about"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6.png"/><Relationship Id="rId1" Type="http://schemas.openxmlformats.org/officeDocument/2006/relationships/slideLayout" Target="../slideLayouts/slideLayout11.xml"/><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12.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6.png"/><Relationship Id="rId7"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12.sv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12.sv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76.jpeg"/><Relationship Id="rId4" Type="http://schemas.openxmlformats.org/officeDocument/2006/relationships/image" Target="../media/image12.sv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78.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www.google.com/maps" TargetMode="External"/><Relationship Id="rId5" Type="http://schemas.openxmlformats.org/officeDocument/2006/relationships/image" Target="../media/image37.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9D2C-471E-C7DB-A4A4-F0937C516B4F}"/>
              </a:ext>
            </a:extLst>
          </p:cNvPr>
          <p:cNvSpPr>
            <a:spLocks noGrp="1"/>
          </p:cNvSpPr>
          <p:nvPr>
            <p:ph type="title"/>
          </p:nvPr>
        </p:nvSpPr>
        <p:spPr/>
        <p:txBody>
          <a:bodyPr>
            <a:normAutofit/>
          </a:bodyPr>
          <a:lstStyle/>
          <a:p>
            <a:r>
              <a:rPr lang="en-GB" dirty="0"/>
              <a:t>How can we celebrate significant, local people and places: George Harrison, 12 Arnold Grove, Liverpool.</a:t>
            </a:r>
            <a:br>
              <a:rPr lang="en-GB" dirty="0"/>
            </a:br>
            <a:endParaRPr lang="en-GB" dirty="0"/>
          </a:p>
        </p:txBody>
      </p:sp>
      <p:sp>
        <p:nvSpPr>
          <p:cNvPr id="3" name="Subtitle 2">
            <a:extLst>
              <a:ext uri="{FF2B5EF4-FFF2-40B4-BE49-F238E27FC236}">
                <a16:creationId xmlns:a16="http://schemas.microsoft.com/office/drawing/2014/main" id="{CC8B34E8-5CB8-E62B-9220-43AD2693EAB6}"/>
              </a:ext>
            </a:extLst>
          </p:cNvPr>
          <p:cNvSpPr>
            <a:spLocks noGrp="1"/>
          </p:cNvSpPr>
          <p:nvPr>
            <p:ph type="subTitle" idx="1"/>
          </p:nvPr>
        </p:nvSpPr>
        <p:spPr/>
        <p:txBody>
          <a:bodyPr/>
          <a:lstStyle/>
          <a:p>
            <a:r>
              <a:rPr lang="en-GB" dirty="0">
                <a:latin typeface="Arial" panose="020B0604020202020204" pitchFamily="34" charset="0"/>
                <a:cs typeface="Arial" panose="020B0604020202020204" pitchFamily="34" charset="0"/>
              </a:rPr>
              <a:t>How can we celebrate significant, local people and places: George Harrison, 12 Arnold Grove, Liverpool.</a:t>
            </a:r>
          </a:p>
        </p:txBody>
      </p:sp>
      <p:pic>
        <p:nvPicPr>
          <p:cNvPr id="30" name="Picture Placeholder 29" descr="A person holding a guitar next to a red brick building">
            <a:extLst>
              <a:ext uri="{FF2B5EF4-FFF2-40B4-BE49-F238E27FC236}">
                <a16:creationId xmlns:a16="http://schemas.microsoft.com/office/drawing/2014/main" id="{B895ED3F-1B70-8EC4-F38B-9523D717E17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698" r="7698"/>
          <a:stretch/>
        </p:blipFill>
        <p:spPr/>
      </p:pic>
    </p:spTree>
    <p:extLst>
      <p:ext uri="{BB962C8B-B14F-4D97-AF65-F5344CB8AC3E}">
        <p14:creationId xmlns:p14="http://schemas.microsoft.com/office/powerpoint/2010/main" val="3123774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121AE6F-61CF-351E-AB90-F044CAFE2228}"/>
              </a:ext>
            </a:extLst>
          </p:cNvPr>
          <p:cNvSpPr txBox="1">
            <a:spLocks noGrp="1"/>
          </p:cNvSpPr>
          <p:nvPr>
            <p:ph type="title" idx="4294967295"/>
          </p:nvPr>
        </p:nvSpPr>
        <p:spPr>
          <a:xfrm>
            <a:off x="5664200" y="2767013"/>
            <a:ext cx="1201738" cy="831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mn-lt"/>
                <a:ea typeface="+mn-ea"/>
                <a:cs typeface="+mn-cs"/>
              </a:rPr>
              <a:t>What can this building tell us?</a:t>
            </a:r>
          </a:p>
        </p:txBody>
      </p:sp>
      <p:sp>
        <p:nvSpPr>
          <p:cNvPr id="5" name="Rectangle 4" descr="Black rectangle, part of 'inference frame'">
            <a:extLst>
              <a:ext uri="{FF2B5EF4-FFF2-40B4-BE49-F238E27FC236}">
                <a16:creationId xmlns:a16="http://schemas.microsoft.com/office/drawing/2014/main" id="{4A79FA91-F4CB-C089-0965-11125BAEEC96}"/>
              </a:ext>
            </a:extLst>
          </p:cNvPr>
          <p:cNvSpPr/>
          <p:nvPr/>
        </p:nvSpPr>
        <p:spPr>
          <a:xfrm>
            <a:off x="108857" y="123369"/>
            <a:ext cx="11371943" cy="6001659"/>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BF42BBF-6A0F-D91A-A764-356E69AF521E}"/>
              </a:ext>
            </a:extLst>
          </p:cNvPr>
          <p:cNvSpPr txBox="1"/>
          <p:nvPr/>
        </p:nvSpPr>
        <p:spPr>
          <a:xfrm>
            <a:off x="116114" y="159659"/>
            <a:ext cx="2665186" cy="276999"/>
          </a:xfrm>
          <a:prstGeom prst="rect">
            <a:avLst/>
          </a:prstGeom>
          <a:noFill/>
        </p:spPr>
        <p:txBody>
          <a:bodyPr wrap="square" rtlCol="0">
            <a:spAutoFit/>
          </a:bodyPr>
          <a:lstStyle/>
          <a:p>
            <a:r>
              <a:rPr lang="en-GB" sz="1200"/>
              <a:t>What questions do you want to ask?</a:t>
            </a:r>
          </a:p>
        </p:txBody>
      </p:sp>
      <p:sp>
        <p:nvSpPr>
          <p:cNvPr id="4" name="Rectangle 3" descr="Black rectangle, part of 'inference frame'">
            <a:extLst>
              <a:ext uri="{FF2B5EF4-FFF2-40B4-BE49-F238E27FC236}">
                <a16:creationId xmlns:a16="http://schemas.microsoft.com/office/drawing/2014/main" id="{391F7784-A203-07D0-9D40-5DDD92873C24}"/>
              </a:ext>
            </a:extLst>
          </p:cNvPr>
          <p:cNvSpPr/>
          <p:nvPr/>
        </p:nvSpPr>
        <p:spPr>
          <a:xfrm>
            <a:off x="1306286" y="943429"/>
            <a:ext cx="8810171" cy="4455885"/>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35CA173-5D66-756A-D6D0-918B7B4DE4E2}"/>
              </a:ext>
            </a:extLst>
          </p:cNvPr>
          <p:cNvSpPr txBox="1"/>
          <p:nvPr/>
        </p:nvSpPr>
        <p:spPr>
          <a:xfrm>
            <a:off x="1328964" y="953101"/>
            <a:ext cx="3344635" cy="276999"/>
          </a:xfrm>
          <a:prstGeom prst="rect">
            <a:avLst/>
          </a:prstGeom>
          <a:noFill/>
        </p:spPr>
        <p:txBody>
          <a:bodyPr wrap="square" rtlCol="0">
            <a:spAutoFit/>
          </a:bodyPr>
          <a:lstStyle/>
          <a:p>
            <a:r>
              <a:rPr lang="en-GB" sz="1200"/>
              <a:t>What can you infer? (I think…because…) </a:t>
            </a:r>
          </a:p>
        </p:txBody>
      </p:sp>
      <p:sp>
        <p:nvSpPr>
          <p:cNvPr id="3" name="Rectangle 2" descr="Black rectangle, part of 'inference frame'">
            <a:extLst>
              <a:ext uri="{FF2B5EF4-FFF2-40B4-BE49-F238E27FC236}">
                <a16:creationId xmlns:a16="http://schemas.microsoft.com/office/drawing/2014/main" id="{AC0BB89E-0788-3530-0AA9-BAE8AA5B23C7}"/>
              </a:ext>
            </a:extLst>
          </p:cNvPr>
          <p:cNvSpPr/>
          <p:nvPr/>
        </p:nvSpPr>
        <p:spPr>
          <a:xfrm>
            <a:off x="2837542" y="1694541"/>
            <a:ext cx="5747657" cy="2859314"/>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7F5A346-8148-3872-B12B-0548AE95BC37}"/>
              </a:ext>
            </a:extLst>
          </p:cNvPr>
          <p:cNvSpPr txBox="1"/>
          <p:nvPr/>
        </p:nvSpPr>
        <p:spPr>
          <a:xfrm>
            <a:off x="2837542" y="1746543"/>
            <a:ext cx="2665186" cy="276999"/>
          </a:xfrm>
          <a:prstGeom prst="rect">
            <a:avLst/>
          </a:prstGeom>
          <a:noFill/>
        </p:spPr>
        <p:txBody>
          <a:bodyPr wrap="square" rtlCol="0">
            <a:spAutoFit/>
          </a:bodyPr>
          <a:lstStyle/>
          <a:p>
            <a:r>
              <a:rPr lang="en-GB" sz="1200"/>
              <a:t>What can you see?</a:t>
            </a:r>
          </a:p>
        </p:txBody>
      </p:sp>
      <p:pic>
        <p:nvPicPr>
          <p:cNvPr id="6" name="Picture 5" descr="A red brick terraced house">
            <a:extLst>
              <a:ext uri="{FF2B5EF4-FFF2-40B4-BE49-F238E27FC236}">
                <a16:creationId xmlns:a16="http://schemas.microsoft.com/office/drawing/2014/main" id="{32DD59C7-5C42-8A07-F34F-8246E2751E39}"/>
              </a:ext>
            </a:extLst>
          </p:cNvPr>
          <p:cNvPicPr>
            <a:picLocks noChangeAspect="1"/>
          </p:cNvPicPr>
          <p:nvPr/>
        </p:nvPicPr>
        <p:blipFill>
          <a:blip r:embed="rId3"/>
          <a:stretch>
            <a:fillRect/>
          </a:stretch>
        </p:blipFill>
        <p:spPr>
          <a:xfrm>
            <a:off x="4530272" y="2075543"/>
            <a:ext cx="1137556" cy="2215240"/>
          </a:xfrm>
          <a:prstGeom prst="rect">
            <a:avLst/>
          </a:prstGeom>
        </p:spPr>
      </p:pic>
    </p:spTree>
    <p:extLst>
      <p:ext uri="{BB962C8B-B14F-4D97-AF65-F5344CB8AC3E}">
        <p14:creationId xmlns:p14="http://schemas.microsoft.com/office/powerpoint/2010/main" val="1316057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ook-icon" descr="Look character icon">
            <a:extLst>
              <a:ext uri="{FF2B5EF4-FFF2-40B4-BE49-F238E27FC236}">
                <a16:creationId xmlns:a16="http://schemas.microsoft.com/office/drawing/2014/main" id="{AE083AE7-48BB-85E3-868E-DEF9852F8270}"/>
              </a:ext>
            </a:extLst>
          </p:cNvPr>
          <p:cNvPicPr>
            <a:picLocks noChangeAspect="1"/>
          </p:cNvPicPr>
          <p:nvPr/>
        </p:nvPicPr>
        <p:blipFill>
          <a:blip r:embed="rId3"/>
          <a:stretch>
            <a:fillRect/>
          </a:stretch>
        </p:blipFill>
        <p:spPr>
          <a:xfrm>
            <a:off x="8682184" y="2241597"/>
            <a:ext cx="980464" cy="632231"/>
          </a:xfrm>
          <a:prstGeom prst="rect">
            <a:avLst/>
          </a:prstGeom>
        </p:spPr>
      </p:pic>
      <p:pic>
        <p:nvPicPr>
          <p:cNvPr id="9" name="Icon" descr="Infer character icon">
            <a:extLst>
              <a:ext uri="{FF2B5EF4-FFF2-40B4-BE49-F238E27FC236}">
                <a16:creationId xmlns:a16="http://schemas.microsoft.com/office/drawing/2014/main" id="{02608FAA-95E6-AE20-87F0-D70AC9D791D1}"/>
              </a:ext>
            </a:extLst>
          </p:cNvPr>
          <p:cNvPicPr>
            <a:picLocks noChangeAspect="1"/>
          </p:cNvPicPr>
          <p:nvPr/>
        </p:nvPicPr>
        <p:blipFill>
          <a:blip r:embed="rId4"/>
          <a:stretch>
            <a:fillRect/>
          </a:stretch>
        </p:blipFill>
        <p:spPr>
          <a:xfrm>
            <a:off x="9268796" y="1180723"/>
            <a:ext cx="1333895" cy="820319"/>
          </a:xfrm>
          <a:prstGeom prst="rect">
            <a:avLst/>
          </a:prstGeom>
        </p:spPr>
      </p:pic>
      <p:pic>
        <p:nvPicPr>
          <p:cNvPr id="10" name="Icon" descr="Hypothesise character icon">
            <a:extLst>
              <a:ext uri="{FF2B5EF4-FFF2-40B4-BE49-F238E27FC236}">
                <a16:creationId xmlns:a16="http://schemas.microsoft.com/office/drawing/2014/main" id="{55D4395C-BD06-41C6-5B73-A08EFAB517FE}"/>
              </a:ext>
            </a:extLst>
          </p:cNvPr>
          <p:cNvPicPr>
            <a:picLocks noChangeAspect="1"/>
          </p:cNvPicPr>
          <p:nvPr/>
        </p:nvPicPr>
        <p:blipFill>
          <a:blip r:embed="rId5"/>
          <a:stretch>
            <a:fillRect/>
          </a:stretch>
        </p:blipFill>
        <p:spPr>
          <a:xfrm>
            <a:off x="10430190" y="217354"/>
            <a:ext cx="1175258" cy="1373529"/>
          </a:xfrm>
          <a:prstGeom prst="rect">
            <a:avLst/>
          </a:prstGeom>
        </p:spPr>
      </p:pic>
      <p:sp>
        <p:nvSpPr>
          <p:cNvPr id="5" name="Title 4">
            <a:extLst>
              <a:ext uri="{FF2B5EF4-FFF2-40B4-BE49-F238E27FC236}">
                <a16:creationId xmlns:a16="http://schemas.microsoft.com/office/drawing/2014/main" id="{137DC5B9-81DE-66EB-FCE3-1FDF99825096}"/>
              </a:ext>
            </a:extLst>
          </p:cNvPr>
          <p:cNvSpPr txBox="1">
            <a:spLocks noGrp="1"/>
          </p:cNvSpPr>
          <p:nvPr>
            <p:ph type="title" idx="4294967295"/>
          </p:nvPr>
        </p:nvSpPr>
        <p:spPr>
          <a:xfrm>
            <a:off x="7299325" y="3429000"/>
            <a:ext cx="1970088" cy="1384300"/>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tx1"/>
                </a:solidFill>
                <a:effectLst/>
                <a:uLnTx/>
                <a:uFillTx/>
                <a:latin typeface="+mn-lt"/>
                <a:ea typeface="+mn-ea"/>
                <a:cs typeface="+mn-cs"/>
              </a:rPr>
              <a:t>What can this building tell us? </a:t>
            </a:r>
          </a:p>
        </p:txBody>
      </p:sp>
      <p:pic>
        <p:nvPicPr>
          <p:cNvPr id="7" name="Picture 6" descr="A red brick terraced house">
            <a:extLst>
              <a:ext uri="{FF2B5EF4-FFF2-40B4-BE49-F238E27FC236}">
                <a16:creationId xmlns:a16="http://schemas.microsoft.com/office/drawing/2014/main" id="{BADCD3B6-3514-F63E-ED48-715B0157A9B0}"/>
              </a:ext>
            </a:extLst>
          </p:cNvPr>
          <p:cNvPicPr>
            <a:picLocks noChangeAspect="1"/>
          </p:cNvPicPr>
          <p:nvPr/>
        </p:nvPicPr>
        <p:blipFill>
          <a:blip r:embed="rId6"/>
          <a:stretch>
            <a:fillRect/>
          </a:stretch>
        </p:blipFill>
        <p:spPr>
          <a:xfrm>
            <a:off x="5582728" y="2447925"/>
            <a:ext cx="1645104" cy="3203622"/>
          </a:xfrm>
          <a:prstGeom prst="rect">
            <a:avLst/>
          </a:prstGeom>
        </p:spPr>
      </p:pic>
      <p:sp>
        <p:nvSpPr>
          <p:cNvPr id="6" name="TextBox 5">
            <a:extLst>
              <a:ext uri="{FF2B5EF4-FFF2-40B4-BE49-F238E27FC236}">
                <a16:creationId xmlns:a16="http://schemas.microsoft.com/office/drawing/2014/main" id="{D26B61D2-6226-4BB1-B767-AC81CCF1B1B1}"/>
              </a:ext>
            </a:extLst>
          </p:cNvPr>
          <p:cNvSpPr txBox="1"/>
          <p:nvPr/>
        </p:nvSpPr>
        <p:spPr>
          <a:xfrm>
            <a:off x="4942257" y="1138948"/>
            <a:ext cx="2162346" cy="369332"/>
          </a:xfrm>
          <a:prstGeom prst="rect">
            <a:avLst/>
          </a:prstGeom>
          <a:noFill/>
        </p:spPr>
        <p:txBody>
          <a:bodyPr wrap="square" rtlCol="0">
            <a:spAutoFit/>
          </a:bodyPr>
          <a:lstStyle/>
          <a:p>
            <a:r>
              <a:rPr lang="en-GB"/>
              <a:t>(I think….because)</a:t>
            </a:r>
          </a:p>
        </p:txBody>
      </p:sp>
    </p:spTree>
    <p:extLst>
      <p:ext uri="{BB962C8B-B14F-4D97-AF65-F5344CB8AC3E}">
        <p14:creationId xmlns:p14="http://schemas.microsoft.com/office/powerpoint/2010/main" val="396831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030E7-A2FB-EEB8-190F-522B59302364}"/>
              </a:ext>
            </a:extLst>
          </p:cNvPr>
          <p:cNvSpPr>
            <a:spLocks noGrp="1"/>
          </p:cNvSpPr>
          <p:nvPr>
            <p:ph type="title"/>
          </p:nvPr>
        </p:nvSpPr>
        <p:spPr/>
        <p:txBody>
          <a:bodyPr/>
          <a:lstStyle/>
          <a:p>
            <a:r>
              <a:rPr lang="en-GB"/>
              <a:t>12 Arnold Grove</a:t>
            </a:r>
          </a:p>
        </p:txBody>
      </p:sp>
      <p:sp>
        <p:nvSpPr>
          <p:cNvPr id="3" name="Content Placeholder 2">
            <a:extLst>
              <a:ext uri="{FF2B5EF4-FFF2-40B4-BE49-F238E27FC236}">
                <a16:creationId xmlns:a16="http://schemas.microsoft.com/office/drawing/2014/main" id="{EABA8164-1D3D-E0E0-40A9-CB026C2624C9}"/>
              </a:ext>
            </a:extLst>
          </p:cNvPr>
          <p:cNvSpPr>
            <a:spLocks noGrp="1"/>
          </p:cNvSpPr>
          <p:nvPr>
            <p:ph idx="1"/>
          </p:nvPr>
        </p:nvSpPr>
        <p:spPr>
          <a:xfrm>
            <a:off x="152850" y="1576058"/>
            <a:ext cx="4169569" cy="4218922"/>
          </a:xfrm>
        </p:spPr>
        <p:txBody>
          <a:bodyPr>
            <a:normAutofit fontScale="92500" lnSpcReduction="20000"/>
          </a:bodyPr>
          <a:lstStyle/>
          <a:p>
            <a:r>
              <a:rPr lang="en-GB"/>
              <a:t>This is 12 Arnold Grove.</a:t>
            </a:r>
          </a:p>
          <a:p>
            <a:endParaRPr lang="en-GB"/>
          </a:p>
          <a:p>
            <a:r>
              <a:rPr lang="en-GB"/>
              <a:t>12 Arnold Grove looks like an ordinary terraced house, on an ordinary street in Liverpool.</a:t>
            </a:r>
          </a:p>
          <a:p>
            <a:endParaRPr lang="en-GB"/>
          </a:p>
          <a:p>
            <a:endParaRPr lang="en-GB"/>
          </a:p>
          <a:p>
            <a:r>
              <a:rPr lang="en-GB"/>
              <a:t>But it is actually very special….</a:t>
            </a:r>
          </a:p>
        </p:txBody>
      </p:sp>
      <p:pic>
        <p:nvPicPr>
          <p:cNvPr id="5" name="Picture 4" descr="Three red brick terraced houses">
            <a:extLst>
              <a:ext uri="{FF2B5EF4-FFF2-40B4-BE49-F238E27FC236}">
                <a16:creationId xmlns:a16="http://schemas.microsoft.com/office/drawing/2014/main" id="{BE7C30F3-29C6-302E-1746-2BF20DA25133}"/>
              </a:ext>
            </a:extLst>
          </p:cNvPr>
          <p:cNvPicPr>
            <a:picLocks noChangeAspect="1"/>
          </p:cNvPicPr>
          <p:nvPr/>
        </p:nvPicPr>
        <p:blipFill>
          <a:blip r:embed="rId3"/>
          <a:stretch>
            <a:fillRect/>
          </a:stretch>
        </p:blipFill>
        <p:spPr>
          <a:xfrm>
            <a:off x="4495364" y="920531"/>
            <a:ext cx="6801376" cy="4752975"/>
          </a:xfrm>
          <a:prstGeom prst="rect">
            <a:avLst/>
          </a:prstGeom>
        </p:spPr>
      </p:pic>
      <p:pic>
        <p:nvPicPr>
          <p:cNvPr id="4" name="Picture 11">
            <a:extLst>
              <a:ext uri="{FF2B5EF4-FFF2-40B4-BE49-F238E27FC236}">
                <a16:creationId xmlns:a16="http://schemas.microsoft.com/office/drawing/2014/main" id="{AE0DB3BE-8EC0-D20C-2A28-9D0ADD4DC4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4666" y="5727640"/>
            <a:ext cx="5622771" cy="1073593"/>
          </a:xfrm>
          <a:prstGeom prst="rect">
            <a:avLst/>
          </a:prstGeom>
        </p:spPr>
      </p:pic>
      <p:sp>
        <p:nvSpPr>
          <p:cNvPr id="8" name="TextBox 7">
            <a:extLst>
              <a:ext uri="{FF2B5EF4-FFF2-40B4-BE49-F238E27FC236}">
                <a16:creationId xmlns:a16="http://schemas.microsoft.com/office/drawing/2014/main" id="{B141F126-49E0-44A7-A4F6-95B4EC870E43}"/>
              </a:ext>
            </a:extLst>
          </p:cNvPr>
          <p:cNvSpPr txBox="1"/>
          <p:nvPr/>
        </p:nvSpPr>
        <p:spPr>
          <a:xfrm>
            <a:off x="5410686" y="5848937"/>
            <a:ext cx="5296751" cy="830997"/>
          </a:xfrm>
          <a:prstGeom prst="rect">
            <a:avLst/>
          </a:prstGeom>
          <a:noFill/>
        </p:spPr>
        <p:txBody>
          <a:bodyPr wrap="square">
            <a:spAutoFit/>
          </a:bodyPr>
          <a:lstStyle/>
          <a:p>
            <a:r>
              <a:rPr lang="en-GB" sz="2400" b="1" i="0">
                <a:effectLst/>
              </a:rPr>
              <a:t>Terraced House</a:t>
            </a:r>
            <a:r>
              <a:rPr lang="en-GB" sz="2400" b="0" i="0">
                <a:effectLst/>
              </a:rPr>
              <a:t> - One of a row of three or more houses joined together.</a:t>
            </a:r>
            <a:endParaRPr lang="en-GB" sz="2400"/>
          </a:p>
        </p:txBody>
      </p:sp>
    </p:spTree>
    <p:extLst>
      <p:ext uri="{BB962C8B-B14F-4D97-AF65-F5344CB8AC3E}">
        <p14:creationId xmlns:p14="http://schemas.microsoft.com/office/powerpoint/2010/main" val="309683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4DCDB-F77B-3CDB-8CA3-F73CBB9D8EE6}"/>
              </a:ext>
            </a:extLst>
          </p:cNvPr>
          <p:cNvSpPr>
            <a:spLocks noGrp="1"/>
          </p:cNvSpPr>
          <p:nvPr>
            <p:ph type="title"/>
          </p:nvPr>
        </p:nvSpPr>
        <p:spPr/>
        <p:txBody>
          <a:bodyPr/>
          <a:lstStyle/>
          <a:p>
            <a:r>
              <a:rPr lang="en-GB"/>
              <a:t>12 Arnold Grove, Wavertree Liverpool</a:t>
            </a:r>
          </a:p>
        </p:txBody>
      </p:sp>
      <p:sp>
        <p:nvSpPr>
          <p:cNvPr id="3" name="Content Placeholder 2">
            <a:extLst>
              <a:ext uri="{FF2B5EF4-FFF2-40B4-BE49-F238E27FC236}">
                <a16:creationId xmlns:a16="http://schemas.microsoft.com/office/drawing/2014/main" id="{7A96ACAF-F480-D299-D892-FD265CA6C499}"/>
              </a:ext>
            </a:extLst>
          </p:cNvPr>
          <p:cNvSpPr>
            <a:spLocks noGrp="1"/>
          </p:cNvSpPr>
          <p:nvPr>
            <p:ph idx="1"/>
          </p:nvPr>
        </p:nvSpPr>
        <p:spPr/>
        <p:txBody>
          <a:bodyPr/>
          <a:lstStyle/>
          <a:p>
            <a:r>
              <a:rPr lang="en-GB"/>
              <a:t>12 Arnold Grove was the childhood home of George Harrison.</a:t>
            </a:r>
          </a:p>
          <a:p>
            <a:endParaRPr lang="en-GB"/>
          </a:p>
          <a:p>
            <a:r>
              <a:rPr lang="en-GB"/>
              <a:t>He lived there from when he was born, on </a:t>
            </a:r>
            <a:r>
              <a:rPr lang="en-US">
                <a:effectLst/>
                <a:ea typeface="Arial" panose="020B0604020202020204" pitchFamily="34" charset="0"/>
              </a:rPr>
              <a:t>25 February 1943, </a:t>
            </a:r>
            <a:r>
              <a:rPr lang="en-GB"/>
              <a:t>until he was 6 years old</a:t>
            </a:r>
          </a:p>
          <a:p>
            <a:endParaRPr lang="en-GB"/>
          </a:p>
        </p:txBody>
      </p:sp>
      <p:sp>
        <p:nvSpPr>
          <p:cNvPr id="9" name="Picture Placeholder 23" descr="Speech bubble">
            <a:extLst>
              <a:ext uri="{FF2B5EF4-FFF2-40B4-BE49-F238E27FC236}">
                <a16:creationId xmlns:a16="http://schemas.microsoft.com/office/drawing/2014/main" id="{700D98C5-3090-6160-5C47-E7181E5E2CDA}"/>
              </a:ext>
              <a:ext uri="{C183D7F6-B498-43B3-948B-1728B52AA6E4}">
                <adec:decorative xmlns:adec="http://schemas.microsoft.com/office/drawing/2017/decorative" val="0"/>
              </a:ext>
            </a:extLst>
          </p:cNvPr>
          <p:cNvSpPr txBox="1">
            <a:spLocks/>
          </p:cNvSpPr>
          <p:nvPr/>
        </p:nvSpPr>
        <p:spPr>
          <a:xfrm flipH="1">
            <a:off x="178705" y="4225392"/>
            <a:ext cx="2714623" cy="250591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200"/>
          </a:p>
          <a:p>
            <a:pPr algn="ctr"/>
            <a:r>
              <a:rPr lang="en-GB"/>
              <a:t>Have you heard of George Harrison?</a:t>
            </a:r>
          </a:p>
          <a:p>
            <a:endParaRPr lang="en-GB"/>
          </a:p>
        </p:txBody>
      </p:sp>
      <p:sp>
        <p:nvSpPr>
          <p:cNvPr id="10" name="Picture Placeholder 25" descr="Speech bubble">
            <a:extLst>
              <a:ext uri="{FF2B5EF4-FFF2-40B4-BE49-F238E27FC236}">
                <a16:creationId xmlns:a16="http://schemas.microsoft.com/office/drawing/2014/main" id="{6EBC7867-7C1B-0629-D51D-C8FAD15E5DCA}"/>
              </a:ext>
              <a:ext uri="{C183D7F6-B498-43B3-948B-1728B52AA6E4}">
                <adec:decorative xmlns:adec="http://schemas.microsoft.com/office/drawing/2017/decorative" val="0"/>
              </a:ext>
            </a:extLst>
          </p:cNvPr>
          <p:cNvSpPr txBox="1">
            <a:spLocks/>
          </p:cNvSpPr>
          <p:nvPr/>
        </p:nvSpPr>
        <p:spPr>
          <a:xfrm>
            <a:off x="2987916" y="3571963"/>
            <a:ext cx="2714624" cy="2381249"/>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1050"/>
          </a:p>
          <a:p>
            <a:pPr algn="ctr"/>
            <a:r>
              <a:rPr lang="en-GB"/>
              <a:t>Do you know anything about him?</a:t>
            </a:r>
          </a:p>
        </p:txBody>
      </p:sp>
      <p:sp>
        <p:nvSpPr>
          <p:cNvPr id="4" name="Picture Placeholder 3">
            <a:extLst>
              <a:ext uri="{FF2B5EF4-FFF2-40B4-BE49-F238E27FC236}">
                <a16:creationId xmlns:a16="http://schemas.microsoft.com/office/drawing/2014/main" id="{C7D68170-B56E-EDAC-DFD7-560C7B04BE39}"/>
              </a:ext>
              <a:ext uri="{C183D7F6-B498-43B3-948B-1728B52AA6E4}">
                <adec:decorative xmlns:adec="http://schemas.microsoft.com/office/drawing/2017/decorative" val="1"/>
              </a:ext>
            </a:extLst>
          </p:cNvPr>
          <p:cNvSpPr>
            <a:spLocks noGrp="1"/>
          </p:cNvSpPr>
          <p:nvPr>
            <p:ph type="pic" sz="quarter" idx="11"/>
          </p:nvPr>
        </p:nvSpPr>
        <p:spPr/>
      </p:sp>
      <p:sp>
        <p:nvSpPr>
          <p:cNvPr id="6" name="Text Placeholder 5">
            <a:extLst>
              <a:ext uri="{FF2B5EF4-FFF2-40B4-BE49-F238E27FC236}">
                <a16:creationId xmlns:a16="http://schemas.microsoft.com/office/drawing/2014/main" id="{FC229EBC-CCDB-CEF2-B493-F9C1B088EB91}"/>
              </a:ext>
            </a:extLst>
          </p:cNvPr>
          <p:cNvSpPr>
            <a:spLocks noGrp="1"/>
          </p:cNvSpPr>
          <p:nvPr>
            <p:ph type="body" sz="quarter" idx="23"/>
          </p:nvPr>
        </p:nvSpPr>
        <p:spPr/>
        <p:txBody>
          <a:bodyPr/>
          <a:lstStyle/>
          <a:p>
            <a:r>
              <a:rPr lang="en-GB"/>
              <a:t>Arnold Grove in 1948</a:t>
            </a:r>
          </a:p>
        </p:txBody>
      </p:sp>
      <p:pic>
        <p:nvPicPr>
          <p:cNvPr id="8" name="Picture Placeholder 7" descr="An aerial view of Arnold Grove in 1948">
            <a:extLst>
              <a:ext uri="{FF2B5EF4-FFF2-40B4-BE49-F238E27FC236}">
                <a16:creationId xmlns:a16="http://schemas.microsoft.com/office/drawing/2014/main" id="{B1BFAB5F-1B62-84E2-2CAD-0EC7C81585C4}"/>
              </a:ext>
            </a:extLst>
          </p:cNvPr>
          <p:cNvPicPr>
            <a:picLocks noGrp="1" noChangeAspect="1"/>
          </p:cNvPicPr>
          <p:nvPr>
            <p:ph type="pic" sz="quarter" idx="12"/>
          </p:nvPr>
        </p:nvPicPr>
        <p:blipFill rotWithShape="1">
          <a:blip r:embed="rId7"/>
          <a:srcRect t="9916" b="6910"/>
          <a:stretch/>
        </p:blipFill>
        <p:spPr>
          <a:xfrm>
            <a:off x="6353937" y="1386985"/>
            <a:ext cx="4151741" cy="3985115"/>
          </a:xfrm>
        </p:spPr>
      </p:pic>
    </p:spTree>
    <p:extLst>
      <p:ext uri="{BB962C8B-B14F-4D97-AF65-F5344CB8AC3E}">
        <p14:creationId xmlns:p14="http://schemas.microsoft.com/office/powerpoint/2010/main" val="3638709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11D21-C703-F111-2580-817B413F8BBA}"/>
              </a:ext>
            </a:extLst>
          </p:cNvPr>
          <p:cNvSpPr>
            <a:spLocks noGrp="1"/>
          </p:cNvSpPr>
          <p:nvPr>
            <p:ph type="title"/>
          </p:nvPr>
        </p:nvSpPr>
        <p:spPr/>
        <p:txBody>
          <a:bodyPr>
            <a:normAutofit fontScale="90000"/>
          </a:bodyPr>
          <a:lstStyle/>
          <a:p>
            <a:r>
              <a:rPr lang="en-GB" dirty="0"/>
              <a:t>What makes George Harrison a significant person from the past?</a:t>
            </a:r>
          </a:p>
        </p:txBody>
      </p:sp>
      <p:sp>
        <p:nvSpPr>
          <p:cNvPr id="7" name="TextBox 6">
            <a:extLst>
              <a:ext uri="{FF2B5EF4-FFF2-40B4-BE49-F238E27FC236}">
                <a16:creationId xmlns:a16="http://schemas.microsoft.com/office/drawing/2014/main" id="{77815BF5-7D67-D100-C8E8-2D1296FC2067}"/>
              </a:ext>
            </a:extLst>
          </p:cNvPr>
          <p:cNvSpPr txBox="1"/>
          <p:nvPr/>
        </p:nvSpPr>
        <p:spPr>
          <a:xfrm>
            <a:off x="353551" y="1337761"/>
            <a:ext cx="4005263" cy="3046988"/>
          </a:xfrm>
          <a:prstGeom prst="rect">
            <a:avLst/>
          </a:prstGeom>
          <a:noFill/>
        </p:spPr>
        <p:txBody>
          <a:bodyPr wrap="square">
            <a:spAutoFit/>
          </a:bodyPr>
          <a:lstStyle/>
          <a:p>
            <a:pPr marL="0" indent="0">
              <a:buNone/>
            </a:pPr>
            <a:r>
              <a:rPr lang="en-GB" sz="2400"/>
              <a:t>The Beatles:</a:t>
            </a:r>
          </a:p>
          <a:p>
            <a:endParaRPr lang="en-GB" sz="2400"/>
          </a:p>
          <a:p>
            <a:r>
              <a:rPr lang="en-GB" sz="2400"/>
              <a:t>Most people associate George Harrison with The Beatles. Many people say that The Beatles are one of the most successful and influential music bands of all time!  </a:t>
            </a:r>
          </a:p>
        </p:txBody>
      </p:sp>
      <p:sp>
        <p:nvSpPr>
          <p:cNvPr id="8" name="TextBox 7">
            <a:extLst>
              <a:ext uri="{FF2B5EF4-FFF2-40B4-BE49-F238E27FC236}">
                <a16:creationId xmlns:a16="http://schemas.microsoft.com/office/drawing/2014/main" id="{53C0D6FA-5913-C157-59D1-7C93B7D71FB0}"/>
              </a:ext>
            </a:extLst>
          </p:cNvPr>
          <p:cNvSpPr txBox="1"/>
          <p:nvPr/>
        </p:nvSpPr>
        <p:spPr>
          <a:xfrm>
            <a:off x="2138633" y="4738548"/>
            <a:ext cx="2771775" cy="1754326"/>
          </a:xfrm>
          <a:prstGeom prst="rect">
            <a:avLst/>
          </a:prstGeom>
          <a:noFill/>
        </p:spPr>
        <p:txBody>
          <a:bodyPr wrap="square" rtlCol="0">
            <a:spAutoFit/>
          </a:bodyPr>
          <a:lstStyle/>
          <a:p>
            <a:r>
              <a:rPr lang="en-GB"/>
              <a:t>Ask a family member, or a teacher, if they know the names of the other Beatles. </a:t>
            </a:r>
          </a:p>
          <a:p>
            <a:endParaRPr lang="en-GB"/>
          </a:p>
          <a:p>
            <a:r>
              <a:rPr lang="en-GB"/>
              <a:t>Do they have a favourite?</a:t>
            </a:r>
          </a:p>
          <a:p>
            <a:endParaRPr lang="en-GB"/>
          </a:p>
        </p:txBody>
      </p:sp>
      <p:sp>
        <p:nvSpPr>
          <p:cNvPr id="10" name="Washi">
            <a:extLst>
              <a:ext uri="{FF2B5EF4-FFF2-40B4-BE49-F238E27FC236}">
                <a16:creationId xmlns:a16="http://schemas.microsoft.com/office/drawing/2014/main" id="{163AC8D0-31A5-24A8-924E-3613783DF846}"/>
              </a:ext>
              <a:ext uri="{C183D7F6-B498-43B3-948B-1728B52AA6E4}">
                <adec:decorative xmlns:adec="http://schemas.microsoft.com/office/drawing/2017/decorative" val="1"/>
              </a:ext>
            </a:extLst>
          </p:cNvPr>
          <p:cNvSpPr txBox="1">
            <a:spLocks/>
          </p:cNvSpPr>
          <p:nvPr/>
        </p:nvSpPr>
        <p:spPr>
          <a:xfrm rot="627809">
            <a:off x="688118" y="4748075"/>
            <a:ext cx="1405859" cy="430971"/>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a:extLst>
              <a:ext uri="{FF2B5EF4-FFF2-40B4-BE49-F238E27FC236}">
                <a16:creationId xmlns:a16="http://schemas.microsoft.com/office/drawing/2014/main" id="{DF67C654-564B-38B7-DD0A-4A5010228C28}"/>
              </a:ext>
              <a:ext uri="{C183D7F6-B498-43B3-948B-1728B52AA6E4}">
                <adec:decorative xmlns:adec="http://schemas.microsoft.com/office/drawing/2017/decorative" val="1"/>
              </a:ext>
            </a:extLst>
          </p:cNvPr>
          <p:cNvSpPr txBox="1">
            <a:spLocks/>
          </p:cNvSpPr>
          <p:nvPr/>
        </p:nvSpPr>
        <p:spPr>
          <a:xfrm rot="411728">
            <a:off x="336165" y="4793661"/>
            <a:ext cx="1751092" cy="388777"/>
          </a:xfrm>
          <a:prstGeom prst="rect">
            <a:avLst/>
          </a:prstGeom>
          <a:noFill/>
        </p:spPr>
        <p:txBody>
          <a:bodyPr anchor="ctr" anchorCtr="0">
            <a:normAutofit fontScale="4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a:solidFill>
                  <a:srgbClr val="3F3F3F"/>
                </a:solidFill>
                <a:effectLst/>
                <a:latin typeface="Helvetica" pitchFamily="2" charset="0"/>
              </a:rPr>
              <a:t>Ask</a:t>
            </a:r>
          </a:p>
        </p:txBody>
      </p:sp>
      <p:pic>
        <p:nvPicPr>
          <p:cNvPr id="12" name="Icon">
            <a:extLst>
              <a:ext uri="{FF2B5EF4-FFF2-40B4-BE49-F238E27FC236}">
                <a16:creationId xmlns:a16="http://schemas.microsoft.com/office/drawing/2014/main" id="{F3A4919D-BE1E-D3AA-0386-6E34976FEC7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6008" y="4840418"/>
            <a:ext cx="1665633" cy="1940944"/>
          </a:xfrm>
          <a:prstGeom prst="rect">
            <a:avLst/>
          </a:prstGeom>
        </p:spPr>
      </p:pic>
      <p:pic>
        <p:nvPicPr>
          <p:cNvPr id="5" name="Content Placeholder 4" descr="A black and white photo of four men, The Beatles, two holding guitars">
            <a:extLst>
              <a:ext uri="{FF2B5EF4-FFF2-40B4-BE49-F238E27FC236}">
                <a16:creationId xmlns:a16="http://schemas.microsoft.com/office/drawing/2014/main" id="{136A56F9-9F54-1632-817A-2010353AC496}"/>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741383" y="1142939"/>
            <a:ext cx="6430339" cy="4667951"/>
          </a:xfrm>
        </p:spPr>
      </p:pic>
      <p:grpSp>
        <p:nvGrpSpPr>
          <p:cNvPr id="3" name="Washi" descr="The Beatles in 1964. George Harrison is the one on the right!">
            <a:extLst>
              <a:ext uri="{FF2B5EF4-FFF2-40B4-BE49-F238E27FC236}">
                <a16:creationId xmlns:a16="http://schemas.microsoft.com/office/drawing/2014/main" id="{2BA48163-04D8-42EC-BBEF-883A7A74432D}"/>
              </a:ext>
              <a:ext uri="{C183D7F6-B498-43B3-948B-1728B52AA6E4}">
                <adec:decorative xmlns:adec="http://schemas.microsoft.com/office/drawing/2017/decorative" val="0"/>
              </a:ext>
            </a:extLst>
          </p:cNvPr>
          <p:cNvGrpSpPr/>
          <p:nvPr/>
        </p:nvGrpSpPr>
        <p:grpSpPr>
          <a:xfrm>
            <a:off x="6269118" y="5879278"/>
            <a:ext cx="3683774" cy="836511"/>
            <a:chOff x="9478356" y="1418828"/>
            <a:chExt cx="1835524" cy="969242"/>
          </a:xfrm>
        </p:grpSpPr>
        <p:pic>
          <p:nvPicPr>
            <p:cNvPr id="4" name="Picture 3">
              <a:extLst>
                <a:ext uri="{FF2B5EF4-FFF2-40B4-BE49-F238E27FC236}">
                  <a16:creationId xmlns:a16="http://schemas.microsoft.com/office/drawing/2014/main" id="{1A82750B-2CAA-47E8-4371-50591A7646A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478356" y="1418828"/>
              <a:ext cx="1835524" cy="969242"/>
            </a:xfrm>
            <a:prstGeom prst="rect">
              <a:avLst/>
            </a:prstGeom>
          </p:spPr>
        </p:pic>
        <p:sp>
          <p:nvSpPr>
            <p:cNvPr id="6" name="Text Placeholder" descr="The Beatles in 1964. George Harrison is the one on the right!">
              <a:extLst>
                <a:ext uri="{FF2B5EF4-FFF2-40B4-BE49-F238E27FC236}">
                  <a16:creationId xmlns:a16="http://schemas.microsoft.com/office/drawing/2014/main" id="{FB698CD3-7202-272F-4AB4-309FEB3370B3}"/>
                </a:ext>
              </a:extLst>
            </p:cNvPr>
            <p:cNvSpPr txBox="1">
              <a:spLocks/>
            </p:cNvSpPr>
            <p:nvPr/>
          </p:nvSpPr>
          <p:spPr>
            <a:xfrm>
              <a:off x="9528910" y="1696109"/>
              <a:ext cx="1633492" cy="454813"/>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t>The Beatles in 1964. George Harrison is the one on the right!</a:t>
              </a:r>
            </a:p>
          </p:txBody>
        </p:sp>
      </p:grpSp>
    </p:spTree>
    <p:extLst>
      <p:ext uri="{BB962C8B-B14F-4D97-AF65-F5344CB8AC3E}">
        <p14:creationId xmlns:p14="http://schemas.microsoft.com/office/powerpoint/2010/main" val="2333624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C8C07-16A4-36CE-7980-81E8A04AA051}"/>
              </a:ext>
            </a:extLst>
          </p:cNvPr>
          <p:cNvSpPr>
            <a:spLocks noGrp="1"/>
          </p:cNvSpPr>
          <p:nvPr>
            <p:ph type="title"/>
          </p:nvPr>
        </p:nvSpPr>
        <p:spPr/>
        <p:txBody>
          <a:bodyPr>
            <a:noAutofit/>
          </a:bodyPr>
          <a:lstStyle/>
          <a:p>
            <a:r>
              <a:rPr lang="en-GB" sz="3600" dirty="0"/>
              <a:t>What makes George Harrison a significant person?</a:t>
            </a:r>
          </a:p>
        </p:txBody>
      </p:sp>
      <p:sp>
        <p:nvSpPr>
          <p:cNvPr id="3" name="Content Placeholder 2">
            <a:extLst>
              <a:ext uri="{FF2B5EF4-FFF2-40B4-BE49-F238E27FC236}">
                <a16:creationId xmlns:a16="http://schemas.microsoft.com/office/drawing/2014/main" id="{AF033E7B-F88A-E179-C98A-521280780580}"/>
              </a:ext>
            </a:extLst>
          </p:cNvPr>
          <p:cNvSpPr>
            <a:spLocks noGrp="1"/>
          </p:cNvSpPr>
          <p:nvPr>
            <p:ph idx="1"/>
          </p:nvPr>
        </p:nvSpPr>
        <p:spPr>
          <a:xfrm>
            <a:off x="381885" y="1470244"/>
            <a:ext cx="6399915" cy="5022630"/>
          </a:xfrm>
        </p:spPr>
        <p:txBody>
          <a:bodyPr>
            <a:normAutofit fontScale="77500" lnSpcReduction="20000"/>
          </a:bodyPr>
          <a:lstStyle/>
          <a:p>
            <a:r>
              <a:rPr lang="en-GB" sz="2800"/>
              <a:t>The Beatles:</a:t>
            </a:r>
          </a:p>
          <a:p>
            <a:endParaRPr lang="en-GB"/>
          </a:p>
          <a:p>
            <a:pPr marL="457200" indent="-457200">
              <a:buFont typeface="Arial" panose="020B0604020202020204" pitchFamily="34" charset="0"/>
              <a:buChar char="•"/>
            </a:pPr>
            <a:r>
              <a:rPr lang="en-GB"/>
              <a:t>The Beatles were popular all over the world and lead “the British invasion” of America.</a:t>
            </a:r>
          </a:p>
          <a:p>
            <a:pPr marL="457200" indent="-457200">
              <a:buFont typeface="Arial" panose="020B0604020202020204" pitchFamily="34" charset="0"/>
              <a:buChar char="•"/>
            </a:pPr>
            <a:r>
              <a:rPr lang="en-GB"/>
              <a:t>In the 1960s, there was so much excitement about the band that people invented a new word to describe it – Beatlemania! </a:t>
            </a:r>
          </a:p>
          <a:p>
            <a:pPr marL="457200" indent="-457200">
              <a:buFont typeface="Arial" panose="020B0604020202020204" pitchFamily="34" charset="0"/>
              <a:buChar char="•"/>
            </a:pPr>
            <a:r>
              <a:rPr lang="en-GB"/>
              <a:t>Over time their music style changed. They were influenced by lots of different music styles and in turn, influenced lots of other musicians.</a:t>
            </a:r>
          </a:p>
          <a:p>
            <a:pPr marL="457200" indent="-457200">
              <a:buFont typeface="Arial" panose="020B0604020202020204" pitchFamily="34" charset="0"/>
              <a:buChar char="•"/>
            </a:pPr>
            <a:r>
              <a:rPr lang="en-GB" b="0" i="0">
                <a:solidFill>
                  <a:srgbClr val="333333"/>
                </a:solidFill>
                <a:effectLst/>
              </a:rPr>
              <a:t>They are still the best-selling band of all time!</a:t>
            </a:r>
            <a:endParaRPr lang="en-GB"/>
          </a:p>
          <a:p>
            <a:endParaRPr lang="en-GB" sz="2800"/>
          </a:p>
          <a:p>
            <a:endParaRPr lang="en-GB"/>
          </a:p>
        </p:txBody>
      </p:sp>
      <p:pic>
        <p:nvPicPr>
          <p:cNvPr id="5" name="Pink Arrow" descr="Arrow">
            <a:extLst>
              <a:ext uri="{FF2B5EF4-FFF2-40B4-BE49-F238E27FC236}">
                <a16:creationId xmlns:a16="http://schemas.microsoft.com/office/drawing/2014/main" id="{184393EC-EFBE-E026-3451-7B38221D72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45201" flipV="1">
            <a:off x="6103880" y="3180504"/>
            <a:ext cx="1522965" cy="386452"/>
          </a:xfrm>
          <a:prstGeom prst="rect">
            <a:avLst/>
          </a:prstGeom>
        </p:spPr>
      </p:pic>
      <p:sp>
        <p:nvSpPr>
          <p:cNvPr id="4" name="Picture 5" descr="Decorative shape">
            <a:extLst>
              <a:ext uri="{FF2B5EF4-FFF2-40B4-BE49-F238E27FC236}">
                <a16:creationId xmlns:a16="http://schemas.microsoft.com/office/drawing/2014/main" id="{BFC8BFBC-052F-075B-1656-8DB3461982F6}"/>
              </a:ext>
            </a:extLst>
          </p:cNvPr>
          <p:cNvSpPr/>
          <p:nvPr/>
        </p:nvSpPr>
        <p:spPr>
          <a:xfrm>
            <a:off x="7472329" y="1530479"/>
            <a:ext cx="3700495" cy="234982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pPr algn="ctr"/>
            <a:r>
              <a:rPr lang="en-GB" sz="2400"/>
              <a:t>Watch this </a:t>
            </a:r>
            <a:r>
              <a:rPr lang="en-GB" sz="2400">
                <a:hlinkClick r:id="rId5">
                  <a:extLst>
                    <a:ext uri="{A12FA001-AC4F-418D-AE19-62706E023703}">
                      <ahyp:hlinkClr xmlns:ahyp="http://schemas.microsoft.com/office/drawing/2018/hyperlinkcolor" val="tx"/>
                    </a:ext>
                  </a:extLst>
                </a:hlinkClick>
              </a:rPr>
              <a:t>clip about Beatlemania </a:t>
            </a:r>
            <a:r>
              <a:rPr lang="en-GB" sz="2400"/>
              <a:t>in Britain and America in the 1960’s. How would you describe it? </a:t>
            </a:r>
          </a:p>
        </p:txBody>
      </p:sp>
      <p:pic>
        <p:nvPicPr>
          <p:cNvPr id="13" name="Arrow" descr="Arrow">
            <a:extLst>
              <a:ext uri="{FF2B5EF4-FFF2-40B4-BE49-F238E27FC236}">
                <a16:creationId xmlns:a16="http://schemas.microsoft.com/office/drawing/2014/main" id="{8DBECFD8-4A92-013C-E07E-F956F05A4B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20817" y="4540950"/>
            <a:ext cx="1247008" cy="316428"/>
          </a:xfrm>
          <a:prstGeom prst="rect">
            <a:avLst/>
          </a:prstGeom>
        </p:spPr>
      </p:pic>
      <p:pic>
        <p:nvPicPr>
          <p:cNvPr id="8" name="Picture 11" descr="Decorative shape">
            <a:extLst>
              <a:ext uri="{FF2B5EF4-FFF2-40B4-BE49-F238E27FC236}">
                <a16:creationId xmlns:a16="http://schemas.microsoft.com/office/drawing/2014/main" id="{1204D608-6D6E-5794-C3C2-8A5ED6B601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34725" y="4308290"/>
            <a:ext cx="3700495" cy="2349826"/>
          </a:xfrm>
          <a:prstGeom prst="rect">
            <a:avLst/>
          </a:prstGeom>
        </p:spPr>
      </p:pic>
      <p:sp>
        <p:nvSpPr>
          <p:cNvPr id="12" name="TextBox 11">
            <a:extLst>
              <a:ext uri="{FF2B5EF4-FFF2-40B4-BE49-F238E27FC236}">
                <a16:creationId xmlns:a16="http://schemas.microsoft.com/office/drawing/2014/main" id="{835720DC-14FD-8B82-00AA-6A05407463FA}"/>
              </a:ext>
            </a:extLst>
          </p:cNvPr>
          <p:cNvSpPr txBox="1"/>
          <p:nvPr/>
        </p:nvSpPr>
        <p:spPr>
          <a:xfrm>
            <a:off x="7648775" y="4699164"/>
            <a:ext cx="3347600" cy="1569660"/>
          </a:xfrm>
          <a:prstGeom prst="rect">
            <a:avLst/>
          </a:prstGeom>
          <a:noFill/>
        </p:spPr>
        <p:txBody>
          <a:bodyPr wrap="square">
            <a:spAutoFit/>
          </a:bodyPr>
          <a:lstStyle/>
          <a:p>
            <a:pPr algn="ctr"/>
            <a:r>
              <a:rPr lang="en-GB" sz="2400"/>
              <a:t>Watch this </a:t>
            </a:r>
            <a:r>
              <a:rPr lang="en-GB" sz="2400">
                <a:hlinkClick r:id="rId10">
                  <a:extLst>
                    <a:ext uri="{A12FA001-AC4F-418D-AE19-62706E023703}">
                      <ahyp:hlinkClr xmlns:ahyp="http://schemas.microsoft.com/office/drawing/2018/hyperlinkcolor" val="tx"/>
                    </a:ext>
                  </a:extLst>
                </a:hlinkClick>
              </a:rPr>
              <a:t>video about the styles of music</a:t>
            </a:r>
            <a:r>
              <a:rPr lang="en-GB" sz="2400"/>
              <a:t> that The Beatles played.  How many are there? </a:t>
            </a:r>
          </a:p>
        </p:txBody>
      </p:sp>
    </p:spTree>
    <p:extLst>
      <p:ext uri="{BB962C8B-B14F-4D97-AF65-F5344CB8AC3E}">
        <p14:creationId xmlns:p14="http://schemas.microsoft.com/office/powerpoint/2010/main" val="3837237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ED31-E0FB-5697-4115-B70CEE2FF837}"/>
              </a:ext>
            </a:extLst>
          </p:cNvPr>
          <p:cNvSpPr>
            <a:spLocks noGrp="1"/>
          </p:cNvSpPr>
          <p:nvPr>
            <p:ph type="title"/>
          </p:nvPr>
        </p:nvSpPr>
        <p:spPr/>
        <p:txBody>
          <a:bodyPr/>
          <a:lstStyle/>
          <a:p>
            <a:r>
              <a:rPr lang="en-GB"/>
              <a:t>What else makes George Harrison significant?</a:t>
            </a:r>
          </a:p>
        </p:txBody>
      </p:sp>
      <p:sp>
        <p:nvSpPr>
          <p:cNvPr id="3" name="Content Placeholder 2">
            <a:extLst>
              <a:ext uri="{FF2B5EF4-FFF2-40B4-BE49-F238E27FC236}">
                <a16:creationId xmlns:a16="http://schemas.microsoft.com/office/drawing/2014/main" id="{4251799A-0CC1-291C-170A-04CC2F562FCD}"/>
              </a:ext>
            </a:extLst>
          </p:cNvPr>
          <p:cNvSpPr>
            <a:spLocks noGrp="1"/>
          </p:cNvSpPr>
          <p:nvPr>
            <p:ph idx="1"/>
          </p:nvPr>
        </p:nvSpPr>
        <p:spPr>
          <a:xfrm>
            <a:off x="357187" y="1197599"/>
            <a:ext cx="11185275" cy="1367320"/>
          </a:xfrm>
        </p:spPr>
        <p:txBody>
          <a:bodyPr>
            <a:normAutofit fontScale="92500" lnSpcReduction="10000"/>
          </a:bodyPr>
          <a:lstStyle/>
          <a:p>
            <a:pPr marL="0" indent="0">
              <a:buNone/>
            </a:pPr>
            <a:r>
              <a:rPr lang="en-GB"/>
              <a:t>Read the statements about George Harrison on the next slide. </a:t>
            </a:r>
          </a:p>
          <a:p>
            <a:pPr marL="0" indent="0">
              <a:buNone/>
            </a:pPr>
            <a:r>
              <a:rPr lang="en-GB"/>
              <a:t>Colour code them to show whether they are reasons that he is significant which link to….</a:t>
            </a:r>
          </a:p>
          <a:p>
            <a:pPr marL="514350" indent="-514350">
              <a:buAutoNum type="alphaLcParenR"/>
            </a:pPr>
            <a:endParaRPr lang="en-GB"/>
          </a:p>
          <a:p>
            <a:pPr marL="514350" indent="-514350">
              <a:buAutoNum type="alphaLcParenR"/>
            </a:pPr>
            <a:endParaRPr lang="en-GB"/>
          </a:p>
          <a:p>
            <a:pPr marL="514350" indent="-514350">
              <a:buAutoNum type="alphaLcParenR"/>
            </a:pPr>
            <a:endParaRPr lang="en-GB"/>
          </a:p>
          <a:p>
            <a:endParaRPr lang="en-GB"/>
          </a:p>
        </p:txBody>
      </p:sp>
      <p:grpSp>
        <p:nvGrpSpPr>
          <p:cNvPr id="4" name="Washi" descr="Washi tape">
            <a:extLst>
              <a:ext uri="{FF2B5EF4-FFF2-40B4-BE49-F238E27FC236}">
                <a16:creationId xmlns:a16="http://schemas.microsoft.com/office/drawing/2014/main" id="{57B1B0C8-403C-A974-938C-CCAE93EED330}"/>
              </a:ext>
            </a:extLst>
          </p:cNvPr>
          <p:cNvGrpSpPr/>
          <p:nvPr/>
        </p:nvGrpSpPr>
        <p:grpSpPr>
          <a:xfrm rot="21117123">
            <a:off x="807062" y="3056486"/>
            <a:ext cx="2955688" cy="1009650"/>
            <a:chOff x="7229093" y="392172"/>
            <a:chExt cx="1699655" cy="548526"/>
          </a:xfrm>
        </p:grpSpPr>
        <p:sp>
          <p:nvSpPr>
            <p:cNvPr id="5" name="Picture 9">
              <a:extLst>
                <a:ext uri="{FF2B5EF4-FFF2-40B4-BE49-F238E27FC236}">
                  <a16:creationId xmlns:a16="http://schemas.microsoft.com/office/drawing/2014/main" id="{F2EEE74C-A403-A44B-1F80-DC91BB6A4F50}"/>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6" name="Text Placeholder">
              <a:extLst>
                <a:ext uri="{FF2B5EF4-FFF2-40B4-BE49-F238E27FC236}">
                  <a16:creationId xmlns:a16="http://schemas.microsoft.com/office/drawing/2014/main" id="{8490E537-089F-448C-CA0A-6C66629F16BB}"/>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His role in the Beatles</a:t>
              </a:r>
            </a:p>
          </p:txBody>
        </p:sp>
      </p:grpSp>
      <p:grpSp>
        <p:nvGrpSpPr>
          <p:cNvPr id="10" name="Washi" descr="Washi tape">
            <a:extLst>
              <a:ext uri="{FF2B5EF4-FFF2-40B4-BE49-F238E27FC236}">
                <a16:creationId xmlns:a16="http://schemas.microsoft.com/office/drawing/2014/main" id="{FDD207C7-1651-C272-3445-4E6241AFCAC0}"/>
              </a:ext>
            </a:extLst>
          </p:cNvPr>
          <p:cNvGrpSpPr/>
          <p:nvPr/>
        </p:nvGrpSpPr>
        <p:grpSpPr>
          <a:xfrm rot="1088450">
            <a:off x="6039930" y="2815865"/>
            <a:ext cx="3606529" cy="1786099"/>
            <a:chOff x="9425511" y="452969"/>
            <a:chExt cx="2328862" cy="681038"/>
          </a:xfrm>
        </p:grpSpPr>
        <p:sp>
          <p:nvSpPr>
            <p:cNvPr id="11" name="Washi">
              <a:extLst>
                <a:ext uri="{FF2B5EF4-FFF2-40B4-BE49-F238E27FC236}">
                  <a16:creationId xmlns:a16="http://schemas.microsoft.com/office/drawing/2014/main" id="{D1C597E9-68F4-3254-2BDA-25D49235D19A}"/>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a:extLst>
                <a:ext uri="{FF2B5EF4-FFF2-40B4-BE49-F238E27FC236}">
                  <a16:creationId xmlns:a16="http://schemas.microsoft.com/office/drawing/2014/main" id="{072F60B1-77E0-CF65-B7BE-4B2EB0EBD7FF}"/>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His contribution to music after The Beatles split up</a:t>
              </a:r>
            </a:p>
          </p:txBody>
        </p:sp>
      </p:grpSp>
      <p:grpSp>
        <p:nvGrpSpPr>
          <p:cNvPr id="13" name="Washi" descr="Washi tape">
            <a:extLst>
              <a:ext uri="{FF2B5EF4-FFF2-40B4-BE49-F238E27FC236}">
                <a16:creationId xmlns:a16="http://schemas.microsoft.com/office/drawing/2014/main" id="{845B4AF7-0B9F-D56F-AB89-FD8B25DCC543}"/>
              </a:ext>
            </a:extLst>
          </p:cNvPr>
          <p:cNvGrpSpPr/>
          <p:nvPr/>
        </p:nvGrpSpPr>
        <p:grpSpPr>
          <a:xfrm rot="20539066">
            <a:off x="2127457" y="4794614"/>
            <a:ext cx="2641919" cy="969242"/>
            <a:chOff x="9478356" y="1418828"/>
            <a:chExt cx="1835524" cy="969242"/>
          </a:xfrm>
        </p:grpSpPr>
        <p:pic>
          <p:nvPicPr>
            <p:cNvPr id="14" name="Picture 13">
              <a:extLst>
                <a:ext uri="{FF2B5EF4-FFF2-40B4-BE49-F238E27FC236}">
                  <a16:creationId xmlns:a16="http://schemas.microsoft.com/office/drawing/2014/main" id="{76AE8227-B313-CFCF-8B47-280D23526DA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8356" y="1418828"/>
              <a:ext cx="1835524" cy="969242"/>
            </a:xfrm>
            <a:prstGeom prst="rect">
              <a:avLst/>
            </a:prstGeom>
          </p:spPr>
        </p:pic>
        <p:sp>
          <p:nvSpPr>
            <p:cNvPr id="15" name="Text Placeholder">
              <a:extLst>
                <a:ext uri="{FF2B5EF4-FFF2-40B4-BE49-F238E27FC236}">
                  <a16:creationId xmlns:a16="http://schemas.microsoft.com/office/drawing/2014/main" id="{4BC8CAE0-1F8F-6F98-3721-67E5216823DB}"/>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His charity work</a:t>
              </a:r>
            </a:p>
          </p:txBody>
        </p:sp>
      </p:grpSp>
      <p:grpSp>
        <p:nvGrpSpPr>
          <p:cNvPr id="7" name="Washi" descr="Washi tape">
            <a:extLst>
              <a:ext uri="{FF2B5EF4-FFF2-40B4-BE49-F238E27FC236}">
                <a16:creationId xmlns:a16="http://schemas.microsoft.com/office/drawing/2014/main" id="{CC19141F-31CF-55B8-3216-E5EA873AEA35}"/>
              </a:ext>
            </a:extLst>
          </p:cNvPr>
          <p:cNvGrpSpPr/>
          <p:nvPr/>
        </p:nvGrpSpPr>
        <p:grpSpPr>
          <a:xfrm rot="731557">
            <a:off x="6968827" y="5076263"/>
            <a:ext cx="3257109" cy="1274525"/>
            <a:chOff x="7291967" y="1187763"/>
            <a:chExt cx="3257109" cy="1051570"/>
          </a:xfrm>
        </p:grpSpPr>
        <p:sp>
          <p:nvSpPr>
            <p:cNvPr id="8" name="Picture 9">
              <a:extLst>
                <a:ext uri="{FF2B5EF4-FFF2-40B4-BE49-F238E27FC236}">
                  <a16:creationId xmlns:a16="http://schemas.microsoft.com/office/drawing/2014/main" id="{B9F84651-98D7-BCF0-FB6A-ABA422A28823}"/>
                </a:ext>
                <a:ext uri="{C183D7F6-B498-43B3-948B-1728B52AA6E4}">
                  <adec:decorative xmlns:adec="http://schemas.microsoft.com/office/drawing/2017/decorative" val="1"/>
                </a:ext>
              </a:extLst>
            </p:cNvPr>
            <p:cNvSpPr/>
            <p:nvPr/>
          </p:nvSpPr>
          <p:spPr>
            <a:xfrm>
              <a:off x="7291967" y="1187763"/>
              <a:ext cx="3257109" cy="105157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9" name="Text Placeholder">
              <a:extLst>
                <a:ext uri="{FF2B5EF4-FFF2-40B4-BE49-F238E27FC236}">
                  <a16:creationId xmlns:a16="http://schemas.microsoft.com/office/drawing/2014/main" id="{74B0A79D-D53A-2179-AC67-51DDC6B6CBD6}"/>
                </a:ext>
              </a:extLst>
            </p:cNvPr>
            <p:cNvSpPr txBox="1">
              <a:spLocks/>
            </p:cNvSpPr>
            <p:nvPr/>
          </p:nvSpPr>
          <p:spPr>
            <a:xfrm>
              <a:off x="7570128" y="1382659"/>
              <a:ext cx="2700786" cy="6617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His involvement in film making</a:t>
              </a:r>
            </a:p>
          </p:txBody>
        </p:sp>
      </p:grpSp>
    </p:spTree>
    <p:extLst>
      <p:ext uri="{BB962C8B-B14F-4D97-AF65-F5344CB8AC3E}">
        <p14:creationId xmlns:p14="http://schemas.microsoft.com/office/powerpoint/2010/main" val="3193083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BF9DA-1EA8-E375-2363-9A46AAA2BFEF}"/>
              </a:ext>
            </a:extLst>
          </p:cNvPr>
          <p:cNvSpPr>
            <a:spLocks noGrp="1"/>
          </p:cNvSpPr>
          <p:nvPr>
            <p:ph type="title"/>
          </p:nvPr>
        </p:nvSpPr>
        <p:spPr>
          <a:ln w="12700">
            <a:noFill/>
          </a:ln>
        </p:spPr>
        <p:txBody>
          <a:bodyPr>
            <a:normAutofit/>
          </a:bodyPr>
          <a:lstStyle/>
          <a:p>
            <a:r>
              <a:rPr lang="en-GB" sz="2400">
                <a:latin typeface="+mn-lt"/>
              </a:rPr>
              <a:t>Why was George Harrison significant?</a:t>
            </a:r>
          </a:p>
        </p:txBody>
      </p:sp>
      <p:sp>
        <p:nvSpPr>
          <p:cNvPr id="16" name="TextBox 15" descr="In 1978 GH set up his own film company, Handmade Films.">
            <a:extLst>
              <a:ext uri="{FF2B5EF4-FFF2-40B4-BE49-F238E27FC236}">
                <a16:creationId xmlns:a16="http://schemas.microsoft.com/office/drawing/2014/main" id="{2C2C254D-E51B-CDD5-C5A5-878B43C1C516}"/>
              </a:ext>
            </a:extLst>
          </p:cNvPr>
          <p:cNvSpPr txBox="1"/>
          <p:nvPr/>
        </p:nvSpPr>
        <p:spPr>
          <a:xfrm>
            <a:off x="6312558" y="108125"/>
            <a:ext cx="1635937" cy="954107"/>
          </a:xfrm>
          <a:prstGeom prst="rect">
            <a:avLst/>
          </a:prstGeom>
          <a:noFill/>
          <a:ln w="12700">
            <a:solidFill>
              <a:schemeClr val="tx1"/>
            </a:solidFill>
          </a:ln>
        </p:spPr>
        <p:txBody>
          <a:bodyPr wrap="square">
            <a:spAutoFit/>
          </a:bodyPr>
          <a:lstStyle/>
          <a:p>
            <a:r>
              <a:rPr lang="en-GB" sz="1400"/>
              <a:t>In 1978 GH set up his own film company, Handmade Films.</a:t>
            </a:r>
          </a:p>
        </p:txBody>
      </p:sp>
      <p:sp>
        <p:nvSpPr>
          <p:cNvPr id="14" name="TextBox 13">
            <a:extLst>
              <a:ext uri="{FF2B5EF4-FFF2-40B4-BE49-F238E27FC236}">
                <a16:creationId xmlns:a16="http://schemas.microsoft.com/office/drawing/2014/main" id="{1EB66708-FF06-50AE-9BE1-637477EC8D41}"/>
              </a:ext>
            </a:extLst>
          </p:cNvPr>
          <p:cNvSpPr txBox="1"/>
          <p:nvPr/>
        </p:nvSpPr>
        <p:spPr>
          <a:xfrm>
            <a:off x="8048482" y="132037"/>
            <a:ext cx="3414399" cy="1384995"/>
          </a:xfrm>
          <a:prstGeom prst="rect">
            <a:avLst/>
          </a:prstGeom>
          <a:noFill/>
          <a:ln w="12700">
            <a:solidFill>
              <a:schemeClr val="tx1"/>
            </a:solidFill>
          </a:ln>
        </p:spPr>
        <p:txBody>
          <a:bodyPr wrap="square">
            <a:spAutoFit/>
          </a:bodyPr>
          <a:lstStyle/>
          <a:p>
            <a:r>
              <a:rPr lang="en-GB" sz="1400"/>
              <a:t>In 1988 George Harrison, along with other famous musicians Bob Dylan, Jeff Lynne, Tom Petty and Roy Orbison, formed a new “supergroup” called Travelling </a:t>
            </a:r>
            <a:r>
              <a:rPr lang="en-GB" sz="1400" err="1"/>
              <a:t>Wilburys</a:t>
            </a:r>
            <a:r>
              <a:rPr lang="en-GB" sz="1400"/>
              <a:t>. They sold many albums!</a:t>
            </a:r>
            <a:endParaRPr lang="en-GB" sz="1400" b="0" i="0">
              <a:effectLst/>
            </a:endParaRPr>
          </a:p>
        </p:txBody>
      </p:sp>
      <p:sp>
        <p:nvSpPr>
          <p:cNvPr id="6" name="TextBox 5">
            <a:extLst>
              <a:ext uri="{FF2B5EF4-FFF2-40B4-BE49-F238E27FC236}">
                <a16:creationId xmlns:a16="http://schemas.microsoft.com/office/drawing/2014/main" id="{5FC4D29E-5A46-9EE1-AA8A-89015F90EB0B}"/>
              </a:ext>
            </a:extLst>
          </p:cNvPr>
          <p:cNvSpPr txBox="1"/>
          <p:nvPr/>
        </p:nvSpPr>
        <p:spPr>
          <a:xfrm>
            <a:off x="519112" y="1020784"/>
            <a:ext cx="2725893" cy="1600438"/>
          </a:xfrm>
          <a:prstGeom prst="rect">
            <a:avLst/>
          </a:prstGeom>
          <a:noFill/>
          <a:ln w="12700">
            <a:solidFill>
              <a:schemeClr val="tx1"/>
            </a:solidFill>
          </a:ln>
        </p:spPr>
        <p:txBody>
          <a:bodyPr wrap="square">
            <a:spAutoFit/>
          </a:bodyPr>
          <a:lstStyle/>
          <a:p>
            <a:r>
              <a:rPr lang="en-GB" sz="1400"/>
              <a:t>GH was the lead guitarist in the Beatles, but he could also play many other instruments including woodwind instruments like the harmonica and percussion instruments like the African drum.</a:t>
            </a:r>
          </a:p>
        </p:txBody>
      </p:sp>
      <p:sp>
        <p:nvSpPr>
          <p:cNvPr id="20" name="TextBox 19">
            <a:extLst>
              <a:ext uri="{FF2B5EF4-FFF2-40B4-BE49-F238E27FC236}">
                <a16:creationId xmlns:a16="http://schemas.microsoft.com/office/drawing/2014/main" id="{EE50DDBA-F029-A298-69F1-7D7877E5E754}"/>
              </a:ext>
            </a:extLst>
          </p:cNvPr>
          <p:cNvSpPr txBox="1"/>
          <p:nvPr/>
        </p:nvSpPr>
        <p:spPr>
          <a:xfrm>
            <a:off x="3469980" y="950700"/>
            <a:ext cx="2455069" cy="523220"/>
          </a:xfrm>
          <a:prstGeom prst="rect">
            <a:avLst/>
          </a:prstGeom>
          <a:noFill/>
          <a:ln w="12700">
            <a:solidFill>
              <a:schemeClr val="tx1"/>
            </a:solidFill>
          </a:ln>
        </p:spPr>
        <p:txBody>
          <a:bodyPr wrap="square">
            <a:spAutoFit/>
          </a:bodyPr>
          <a:lstStyle/>
          <a:p>
            <a:r>
              <a:rPr lang="en-GB" sz="1400" b="0" i="0">
                <a:effectLst/>
              </a:rPr>
              <a:t>GH often used his </a:t>
            </a:r>
            <a:r>
              <a:rPr lang="en-GB" sz="1400"/>
              <a:t>fame</a:t>
            </a:r>
            <a:r>
              <a:rPr lang="en-GB" sz="1400" b="0" i="0">
                <a:effectLst/>
              </a:rPr>
              <a:t> to raise mone</a:t>
            </a:r>
            <a:r>
              <a:rPr lang="en-GB" sz="1400"/>
              <a:t>y for charity.</a:t>
            </a:r>
            <a:endParaRPr lang="en-GB" sz="1400" b="0" i="0">
              <a:effectLst/>
            </a:endParaRPr>
          </a:p>
        </p:txBody>
      </p:sp>
      <p:sp>
        <p:nvSpPr>
          <p:cNvPr id="4" name="TextBox 3">
            <a:extLst>
              <a:ext uri="{FF2B5EF4-FFF2-40B4-BE49-F238E27FC236}">
                <a16:creationId xmlns:a16="http://schemas.microsoft.com/office/drawing/2014/main" id="{F87DDD17-5926-D339-3F13-D04B449D88E8}"/>
              </a:ext>
            </a:extLst>
          </p:cNvPr>
          <p:cNvSpPr txBox="1"/>
          <p:nvPr/>
        </p:nvSpPr>
        <p:spPr>
          <a:xfrm>
            <a:off x="3742612" y="1653831"/>
            <a:ext cx="2112881" cy="954107"/>
          </a:xfrm>
          <a:prstGeom prst="rect">
            <a:avLst/>
          </a:prstGeom>
          <a:noFill/>
          <a:ln w="12700">
            <a:solidFill>
              <a:schemeClr val="tx1"/>
            </a:solidFill>
          </a:ln>
        </p:spPr>
        <p:txBody>
          <a:bodyPr wrap="square">
            <a:spAutoFit/>
          </a:bodyPr>
          <a:lstStyle/>
          <a:p>
            <a:r>
              <a:rPr lang="en-GB" sz="1400"/>
              <a:t>GH was often known as “the quiet Beatle” but he made a very important contribution to the band.</a:t>
            </a:r>
          </a:p>
        </p:txBody>
      </p:sp>
      <p:sp>
        <p:nvSpPr>
          <p:cNvPr id="8" name="TextBox 7">
            <a:extLst>
              <a:ext uri="{FF2B5EF4-FFF2-40B4-BE49-F238E27FC236}">
                <a16:creationId xmlns:a16="http://schemas.microsoft.com/office/drawing/2014/main" id="{FBED50D1-5244-B670-4FCF-2D9C7A88F330}"/>
              </a:ext>
            </a:extLst>
          </p:cNvPr>
          <p:cNvSpPr txBox="1"/>
          <p:nvPr/>
        </p:nvSpPr>
        <p:spPr>
          <a:xfrm>
            <a:off x="6504023" y="1576242"/>
            <a:ext cx="3264445" cy="738664"/>
          </a:xfrm>
          <a:prstGeom prst="rect">
            <a:avLst/>
          </a:prstGeom>
          <a:noFill/>
          <a:ln w="12700">
            <a:solidFill>
              <a:schemeClr val="tx1"/>
            </a:solidFill>
          </a:ln>
        </p:spPr>
        <p:txBody>
          <a:bodyPr wrap="square">
            <a:spAutoFit/>
          </a:bodyPr>
          <a:lstStyle/>
          <a:p>
            <a:r>
              <a:rPr lang="en-GB" sz="1400"/>
              <a:t>GH wrote many successful Beatles songs and occasionally sung them too.  Here Comes The Sun is one example.  </a:t>
            </a:r>
          </a:p>
        </p:txBody>
      </p:sp>
      <p:sp>
        <p:nvSpPr>
          <p:cNvPr id="26" name="TextBox 25">
            <a:extLst>
              <a:ext uri="{FF2B5EF4-FFF2-40B4-BE49-F238E27FC236}">
                <a16:creationId xmlns:a16="http://schemas.microsoft.com/office/drawing/2014/main" id="{1655E74B-DEB3-DAAA-2442-8C680683FC0D}"/>
              </a:ext>
            </a:extLst>
          </p:cNvPr>
          <p:cNvSpPr txBox="1"/>
          <p:nvPr/>
        </p:nvSpPr>
        <p:spPr>
          <a:xfrm>
            <a:off x="2773105" y="2770733"/>
            <a:ext cx="3961948" cy="954107"/>
          </a:xfrm>
          <a:prstGeom prst="rect">
            <a:avLst/>
          </a:prstGeom>
          <a:noFill/>
          <a:ln w="12700">
            <a:solidFill>
              <a:schemeClr val="tx1"/>
            </a:solidFill>
          </a:ln>
        </p:spPr>
        <p:txBody>
          <a:bodyPr wrap="square">
            <a:spAutoFit/>
          </a:bodyPr>
          <a:lstStyle/>
          <a:p>
            <a:r>
              <a:rPr lang="en-GB" sz="1400"/>
              <a:t>In 1973 George also set up </a:t>
            </a:r>
            <a:r>
              <a:rPr lang="en-GB" sz="1400" b="0" i="0">
                <a:solidFill>
                  <a:srgbClr val="675B5E"/>
                </a:solidFill>
                <a:effectLst/>
              </a:rPr>
              <a:t>the </a:t>
            </a:r>
            <a:r>
              <a:rPr lang="en-GB" sz="1400" b="0" i="0">
                <a:solidFill>
                  <a:srgbClr val="675B5E"/>
                </a:solidFill>
                <a:effectLst/>
                <a:hlinkClick r:id="rId2"/>
              </a:rPr>
              <a:t>Material World Foundation</a:t>
            </a:r>
            <a:r>
              <a:rPr lang="en-GB" sz="1400" b="0" i="0">
                <a:solidFill>
                  <a:srgbClr val="675B5E"/>
                </a:solidFill>
                <a:effectLst/>
              </a:rPr>
              <a:t> </a:t>
            </a:r>
            <a:r>
              <a:rPr lang="en-GB" sz="1400" b="0" i="0">
                <a:effectLst/>
              </a:rPr>
              <a:t>which has raised money to support various charities such as </a:t>
            </a:r>
            <a:r>
              <a:rPr lang="fr-FR" sz="1400" b="0" i="0" err="1">
                <a:effectLst/>
              </a:rPr>
              <a:t>Médicins</a:t>
            </a:r>
            <a:r>
              <a:rPr lang="fr-FR" sz="1400" b="0" i="0">
                <a:effectLst/>
              </a:rPr>
              <a:t> Sans Frontières and  Great Ormond Street Hospital</a:t>
            </a:r>
            <a:r>
              <a:rPr lang="fr-FR" sz="1400"/>
              <a:t>.</a:t>
            </a:r>
            <a:endParaRPr lang="fr-FR" sz="1400" b="0" i="0">
              <a:effectLst/>
            </a:endParaRPr>
          </a:p>
        </p:txBody>
      </p:sp>
      <p:sp>
        <p:nvSpPr>
          <p:cNvPr id="10" name="TextBox 9">
            <a:extLst>
              <a:ext uri="{FF2B5EF4-FFF2-40B4-BE49-F238E27FC236}">
                <a16:creationId xmlns:a16="http://schemas.microsoft.com/office/drawing/2014/main" id="{12932EAB-21AE-CCFE-2B14-C4AFAB7BE110}"/>
              </a:ext>
            </a:extLst>
          </p:cNvPr>
          <p:cNvSpPr txBox="1"/>
          <p:nvPr/>
        </p:nvSpPr>
        <p:spPr>
          <a:xfrm>
            <a:off x="6802244" y="2464902"/>
            <a:ext cx="4542965" cy="954107"/>
          </a:xfrm>
          <a:prstGeom prst="rect">
            <a:avLst/>
          </a:prstGeom>
          <a:noFill/>
          <a:ln w="12700">
            <a:solidFill>
              <a:schemeClr val="tx1"/>
            </a:solidFill>
          </a:ln>
        </p:spPr>
        <p:txBody>
          <a:bodyPr wrap="square">
            <a:spAutoFit/>
          </a:bodyPr>
          <a:lstStyle/>
          <a:p>
            <a:r>
              <a:rPr lang="en-GB" sz="1400"/>
              <a:t>GH  was heavily influenced by Indian culture and music and lead The Beatles to explore this in their music and lifestyles.  He introduced the band to the Indian instrument the sitar and  encouraged them to do yoga</a:t>
            </a:r>
          </a:p>
        </p:txBody>
      </p:sp>
      <p:sp>
        <p:nvSpPr>
          <p:cNvPr id="22" name="TextBox 21">
            <a:extLst>
              <a:ext uri="{FF2B5EF4-FFF2-40B4-BE49-F238E27FC236}">
                <a16:creationId xmlns:a16="http://schemas.microsoft.com/office/drawing/2014/main" id="{9A31F122-1769-1583-1F65-20B5DAE6F939}"/>
              </a:ext>
            </a:extLst>
          </p:cNvPr>
          <p:cNvSpPr txBox="1"/>
          <p:nvPr/>
        </p:nvSpPr>
        <p:spPr>
          <a:xfrm>
            <a:off x="2464827" y="3802432"/>
            <a:ext cx="2574211" cy="2246769"/>
          </a:xfrm>
          <a:prstGeom prst="rect">
            <a:avLst/>
          </a:prstGeom>
          <a:noFill/>
          <a:ln w="12700">
            <a:solidFill>
              <a:schemeClr val="tx1"/>
            </a:solidFill>
          </a:ln>
        </p:spPr>
        <p:txBody>
          <a:bodyPr wrap="square">
            <a:spAutoFit/>
          </a:bodyPr>
          <a:lstStyle/>
          <a:p>
            <a:r>
              <a:rPr lang="en-GB" sz="1400"/>
              <a:t>In 1971 GH</a:t>
            </a:r>
            <a:r>
              <a:rPr lang="en-GB" sz="1400" b="0" i="0">
                <a:effectLst/>
              </a:rPr>
              <a:t> organised the first major charity rock concert.  The Concert for Bangladesh was held in New York to raise money for the people of Bangladesh who were suffering </a:t>
            </a:r>
            <a:r>
              <a:rPr lang="en-GB" sz="1400"/>
              <a:t>due to </a:t>
            </a:r>
            <a:r>
              <a:rPr lang="en-GB" sz="1400" b="0" i="0">
                <a:effectLst/>
              </a:rPr>
              <a:t>floods, famine and civil war in their country. Many famous musicians of</a:t>
            </a:r>
          </a:p>
          <a:p>
            <a:r>
              <a:rPr lang="en-GB" sz="1400" b="0" i="0">
                <a:effectLst/>
              </a:rPr>
              <a:t>the time, took part.  </a:t>
            </a:r>
          </a:p>
        </p:txBody>
      </p:sp>
      <p:sp>
        <p:nvSpPr>
          <p:cNvPr id="12" name="TextBox 11">
            <a:extLst>
              <a:ext uri="{FF2B5EF4-FFF2-40B4-BE49-F238E27FC236}">
                <a16:creationId xmlns:a16="http://schemas.microsoft.com/office/drawing/2014/main" id="{ECBC8247-BA46-DC9E-4BD9-BCDA06D34F00}"/>
              </a:ext>
            </a:extLst>
          </p:cNvPr>
          <p:cNvSpPr txBox="1"/>
          <p:nvPr/>
        </p:nvSpPr>
        <p:spPr>
          <a:xfrm>
            <a:off x="5199299" y="3910155"/>
            <a:ext cx="2193960" cy="2031325"/>
          </a:xfrm>
          <a:prstGeom prst="rect">
            <a:avLst/>
          </a:prstGeom>
          <a:noFill/>
          <a:ln w="12700">
            <a:solidFill>
              <a:schemeClr val="tx1"/>
            </a:solidFill>
          </a:ln>
        </p:spPr>
        <p:txBody>
          <a:bodyPr wrap="square">
            <a:spAutoFit/>
          </a:bodyPr>
          <a:lstStyle/>
          <a:p>
            <a:r>
              <a:rPr lang="en-GB" sz="1400"/>
              <a:t>When the Beatles broke up in the 1970s, GH continued to write music. </a:t>
            </a:r>
            <a:r>
              <a:rPr lang="en-GB" sz="1400" b="0" i="0">
                <a:effectLst/>
              </a:rPr>
              <a:t>He was the first Beatle to go on a solo tour </a:t>
            </a:r>
            <a:r>
              <a:rPr lang="en-GB" sz="1400"/>
              <a:t>and </a:t>
            </a:r>
            <a:r>
              <a:rPr lang="en-GB" sz="1400" b="0" i="0">
                <a:effectLst/>
              </a:rPr>
              <a:t>the first Beatle to top the singles and albums charts at the same time, as a solo artist. </a:t>
            </a:r>
          </a:p>
        </p:txBody>
      </p:sp>
      <p:sp>
        <p:nvSpPr>
          <p:cNvPr id="24" name="TextBox 23">
            <a:extLst>
              <a:ext uri="{FF2B5EF4-FFF2-40B4-BE49-F238E27FC236}">
                <a16:creationId xmlns:a16="http://schemas.microsoft.com/office/drawing/2014/main" id="{4E346309-6FA6-1F6E-DC0E-562E3CD4B3F8}"/>
              </a:ext>
            </a:extLst>
          </p:cNvPr>
          <p:cNvSpPr txBox="1"/>
          <p:nvPr/>
        </p:nvSpPr>
        <p:spPr>
          <a:xfrm>
            <a:off x="7553520" y="3529456"/>
            <a:ext cx="3909361" cy="954107"/>
          </a:xfrm>
          <a:prstGeom prst="rect">
            <a:avLst/>
          </a:prstGeom>
          <a:noFill/>
          <a:ln w="12700">
            <a:solidFill>
              <a:schemeClr val="tx1"/>
            </a:solidFill>
          </a:ln>
        </p:spPr>
        <p:txBody>
          <a:bodyPr wrap="square">
            <a:spAutoFit/>
          </a:bodyPr>
          <a:lstStyle/>
          <a:p>
            <a:r>
              <a:rPr lang="en-GB" sz="1400" b="0" i="0">
                <a:effectLst/>
              </a:rPr>
              <a:t>GH set up the </a:t>
            </a:r>
            <a:r>
              <a:rPr lang="en-GB" sz="1400" b="0" i="0">
                <a:effectLst/>
                <a:hlinkClick r:id="rId3"/>
              </a:rPr>
              <a:t>George Harrison Fund for UNICEF</a:t>
            </a:r>
            <a:r>
              <a:rPr lang="en-GB" sz="1400" b="0" i="0">
                <a:effectLst/>
              </a:rPr>
              <a:t> which continues to this day, providing support for children in need in Bangladesh and other countries around the world.</a:t>
            </a:r>
            <a:endParaRPr lang="en-GB" sz="1400"/>
          </a:p>
        </p:txBody>
      </p:sp>
      <p:sp>
        <p:nvSpPr>
          <p:cNvPr id="18" name="TextBox 17">
            <a:extLst>
              <a:ext uri="{FF2B5EF4-FFF2-40B4-BE49-F238E27FC236}">
                <a16:creationId xmlns:a16="http://schemas.microsoft.com/office/drawing/2014/main" id="{CD689CC4-954D-2144-5EC2-8075073AC99B}"/>
              </a:ext>
            </a:extLst>
          </p:cNvPr>
          <p:cNvSpPr txBox="1"/>
          <p:nvPr/>
        </p:nvSpPr>
        <p:spPr>
          <a:xfrm>
            <a:off x="7783551" y="4710374"/>
            <a:ext cx="3378820" cy="738664"/>
          </a:xfrm>
          <a:prstGeom prst="rect">
            <a:avLst/>
          </a:prstGeom>
          <a:noFill/>
          <a:ln w="12700">
            <a:solidFill>
              <a:schemeClr val="tx1"/>
            </a:solidFill>
          </a:ln>
        </p:spPr>
        <p:txBody>
          <a:bodyPr wrap="square">
            <a:spAutoFit/>
          </a:bodyPr>
          <a:lstStyle/>
          <a:p>
            <a:r>
              <a:rPr lang="en-GB" sz="1400"/>
              <a:t>GH’s film company released many famous films such as Monty Python’s Life of Brian and The Long Good Friday.</a:t>
            </a:r>
          </a:p>
        </p:txBody>
      </p:sp>
      <p:sp>
        <p:nvSpPr>
          <p:cNvPr id="3" name="Rectangle 2">
            <a:extLst>
              <a:ext uri="{FF2B5EF4-FFF2-40B4-BE49-F238E27FC236}">
                <a16:creationId xmlns:a16="http://schemas.microsoft.com/office/drawing/2014/main" id="{264AC018-EEE3-159F-E5B5-ABFE99779D87}"/>
              </a:ext>
              <a:ext uri="{C183D7F6-B498-43B3-948B-1728B52AA6E4}">
                <adec:decorative xmlns:adec="http://schemas.microsoft.com/office/drawing/2017/decorative" val="1"/>
              </a:ext>
            </a:extLst>
          </p:cNvPr>
          <p:cNvSpPr/>
          <p:nvPr/>
        </p:nvSpPr>
        <p:spPr>
          <a:xfrm>
            <a:off x="218857" y="3534490"/>
            <a:ext cx="420053" cy="38069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4753AD1-612B-22E3-6B13-EE447AB71A88}"/>
              </a:ext>
              <a:ext uri="{C183D7F6-B498-43B3-948B-1728B52AA6E4}">
                <adec:decorative xmlns:adec="http://schemas.microsoft.com/office/drawing/2017/decorative" val="1"/>
              </a:ext>
            </a:extLst>
          </p:cNvPr>
          <p:cNvSpPr/>
          <p:nvPr/>
        </p:nvSpPr>
        <p:spPr>
          <a:xfrm>
            <a:off x="218857" y="4724992"/>
            <a:ext cx="420053" cy="38069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0F8382B-0FE2-403B-D6C6-4D7A44CB8F76}"/>
              </a:ext>
              <a:ext uri="{C183D7F6-B498-43B3-948B-1728B52AA6E4}">
                <adec:decorative xmlns:adec="http://schemas.microsoft.com/office/drawing/2017/decorative" val="1"/>
              </a:ext>
            </a:extLst>
          </p:cNvPr>
          <p:cNvSpPr/>
          <p:nvPr/>
        </p:nvSpPr>
        <p:spPr>
          <a:xfrm>
            <a:off x="218857" y="5320243"/>
            <a:ext cx="420053" cy="38069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E4E90952-BE9F-9851-7EF8-668E529AD627}"/>
              </a:ext>
            </a:extLst>
          </p:cNvPr>
          <p:cNvSpPr txBox="1"/>
          <p:nvPr/>
        </p:nvSpPr>
        <p:spPr>
          <a:xfrm>
            <a:off x="114887" y="2948414"/>
            <a:ext cx="2543111" cy="523220"/>
          </a:xfrm>
          <a:prstGeom prst="rect">
            <a:avLst/>
          </a:prstGeom>
          <a:noFill/>
        </p:spPr>
        <p:txBody>
          <a:bodyPr wrap="square">
            <a:spAutoFit/>
          </a:bodyPr>
          <a:lstStyle/>
          <a:p>
            <a:r>
              <a:rPr lang="en-GB" sz="1400"/>
              <a:t>Reasons George Harrison is significant which link to….</a:t>
            </a:r>
          </a:p>
        </p:txBody>
      </p:sp>
      <p:sp>
        <p:nvSpPr>
          <p:cNvPr id="13" name="TextBox 12">
            <a:extLst>
              <a:ext uri="{FF2B5EF4-FFF2-40B4-BE49-F238E27FC236}">
                <a16:creationId xmlns:a16="http://schemas.microsoft.com/office/drawing/2014/main" id="{31E2B5A7-D7E5-5C2A-FA99-77B8C96F44E8}"/>
              </a:ext>
            </a:extLst>
          </p:cNvPr>
          <p:cNvSpPr txBox="1"/>
          <p:nvPr/>
        </p:nvSpPr>
        <p:spPr>
          <a:xfrm>
            <a:off x="613817" y="3574353"/>
            <a:ext cx="1749670" cy="276999"/>
          </a:xfrm>
          <a:prstGeom prst="rect">
            <a:avLst/>
          </a:prstGeom>
          <a:noFill/>
        </p:spPr>
        <p:txBody>
          <a:bodyPr wrap="square">
            <a:spAutoFit/>
          </a:bodyPr>
          <a:lstStyle/>
          <a:p>
            <a:r>
              <a:rPr lang="en-GB" sz="1200"/>
              <a:t>His role in the Beatles</a:t>
            </a:r>
          </a:p>
        </p:txBody>
      </p:sp>
      <p:sp>
        <p:nvSpPr>
          <p:cNvPr id="21" name="TextBox 20">
            <a:extLst>
              <a:ext uri="{FF2B5EF4-FFF2-40B4-BE49-F238E27FC236}">
                <a16:creationId xmlns:a16="http://schemas.microsoft.com/office/drawing/2014/main" id="{ECAFE152-3187-293E-AD9B-6291BF2F51B6}"/>
              </a:ext>
            </a:extLst>
          </p:cNvPr>
          <p:cNvSpPr txBox="1"/>
          <p:nvPr/>
        </p:nvSpPr>
        <p:spPr>
          <a:xfrm>
            <a:off x="646571" y="4064043"/>
            <a:ext cx="1599299" cy="646331"/>
          </a:xfrm>
          <a:prstGeom prst="rect">
            <a:avLst/>
          </a:prstGeom>
          <a:noFill/>
        </p:spPr>
        <p:txBody>
          <a:bodyPr wrap="square">
            <a:spAutoFit/>
          </a:bodyPr>
          <a:lstStyle/>
          <a:p>
            <a:r>
              <a:rPr lang="en-GB" sz="1200"/>
              <a:t>His contribution to music after The Beatles split up</a:t>
            </a:r>
          </a:p>
        </p:txBody>
      </p:sp>
      <p:sp>
        <p:nvSpPr>
          <p:cNvPr id="17" name="TextBox 16">
            <a:extLst>
              <a:ext uri="{FF2B5EF4-FFF2-40B4-BE49-F238E27FC236}">
                <a16:creationId xmlns:a16="http://schemas.microsoft.com/office/drawing/2014/main" id="{269BD2E3-2C9D-14D7-4D39-ABE239E30330}"/>
              </a:ext>
            </a:extLst>
          </p:cNvPr>
          <p:cNvSpPr txBox="1"/>
          <p:nvPr/>
        </p:nvSpPr>
        <p:spPr>
          <a:xfrm>
            <a:off x="638910" y="4764386"/>
            <a:ext cx="1599299" cy="276999"/>
          </a:xfrm>
          <a:prstGeom prst="rect">
            <a:avLst/>
          </a:prstGeom>
          <a:noFill/>
        </p:spPr>
        <p:txBody>
          <a:bodyPr wrap="square">
            <a:spAutoFit/>
          </a:bodyPr>
          <a:lstStyle/>
          <a:p>
            <a:r>
              <a:rPr lang="en-GB" sz="1200"/>
              <a:t>His charity work</a:t>
            </a:r>
          </a:p>
        </p:txBody>
      </p:sp>
      <p:sp>
        <p:nvSpPr>
          <p:cNvPr id="25" name="TextBox 24">
            <a:extLst>
              <a:ext uri="{FF2B5EF4-FFF2-40B4-BE49-F238E27FC236}">
                <a16:creationId xmlns:a16="http://schemas.microsoft.com/office/drawing/2014/main" id="{B2CF8E80-B8A8-0D27-0D7B-CB08A3D96F04}"/>
              </a:ext>
            </a:extLst>
          </p:cNvPr>
          <p:cNvSpPr txBox="1"/>
          <p:nvPr/>
        </p:nvSpPr>
        <p:spPr>
          <a:xfrm>
            <a:off x="672739" y="5279759"/>
            <a:ext cx="1631827" cy="461665"/>
          </a:xfrm>
          <a:prstGeom prst="rect">
            <a:avLst/>
          </a:prstGeom>
          <a:noFill/>
        </p:spPr>
        <p:txBody>
          <a:bodyPr wrap="square">
            <a:spAutoFit/>
          </a:bodyPr>
          <a:lstStyle/>
          <a:p>
            <a:r>
              <a:rPr lang="en-GB" sz="1200"/>
              <a:t>His involvement in film making</a:t>
            </a:r>
          </a:p>
        </p:txBody>
      </p:sp>
      <p:sp>
        <p:nvSpPr>
          <p:cNvPr id="11" name="Rectangle 10">
            <a:extLst>
              <a:ext uri="{FF2B5EF4-FFF2-40B4-BE49-F238E27FC236}">
                <a16:creationId xmlns:a16="http://schemas.microsoft.com/office/drawing/2014/main" id="{9DDF44A4-8FA0-F965-B040-1A82DDB4F2F4}"/>
              </a:ext>
              <a:ext uri="{C183D7F6-B498-43B3-948B-1728B52AA6E4}">
                <adec:decorative xmlns:adec="http://schemas.microsoft.com/office/drawing/2017/decorative" val="1"/>
              </a:ext>
            </a:extLst>
          </p:cNvPr>
          <p:cNvSpPr/>
          <p:nvPr/>
        </p:nvSpPr>
        <p:spPr>
          <a:xfrm>
            <a:off x="218857" y="4129741"/>
            <a:ext cx="420053" cy="38069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8731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4433-4D9D-702A-8554-9D79141C7990}"/>
              </a:ext>
            </a:extLst>
          </p:cNvPr>
          <p:cNvSpPr>
            <a:spLocks noGrp="1"/>
          </p:cNvSpPr>
          <p:nvPr>
            <p:ph type="title"/>
          </p:nvPr>
        </p:nvSpPr>
        <p:spPr/>
        <p:txBody>
          <a:bodyPr/>
          <a:lstStyle/>
          <a:p>
            <a:r>
              <a:rPr lang="en-GB"/>
              <a:t>What else makes George Harrison significant? </a:t>
            </a:r>
          </a:p>
        </p:txBody>
      </p:sp>
      <p:sp>
        <p:nvSpPr>
          <p:cNvPr id="18" name="Content Placeholder 17">
            <a:extLst>
              <a:ext uri="{FF2B5EF4-FFF2-40B4-BE49-F238E27FC236}">
                <a16:creationId xmlns:a16="http://schemas.microsoft.com/office/drawing/2014/main" id="{BE25F79C-E251-2088-9216-89E14EE51CCD}"/>
              </a:ext>
            </a:extLst>
          </p:cNvPr>
          <p:cNvSpPr>
            <a:spLocks noGrp="1"/>
          </p:cNvSpPr>
          <p:nvPr>
            <p:ph idx="1"/>
          </p:nvPr>
        </p:nvSpPr>
        <p:spPr/>
        <p:txBody>
          <a:bodyPr/>
          <a:lstStyle/>
          <a:p>
            <a:endParaRPr lang="en-GB"/>
          </a:p>
        </p:txBody>
      </p:sp>
      <p:graphicFrame>
        <p:nvGraphicFramePr>
          <p:cNvPr id="19" name="Table 18" descr="Table">
            <a:extLst>
              <a:ext uri="{FF2B5EF4-FFF2-40B4-BE49-F238E27FC236}">
                <a16:creationId xmlns:a16="http://schemas.microsoft.com/office/drawing/2014/main" id="{7E7928BA-FE82-0B05-3551-DCECA8A4398F}"/>
              </a:ext>
            </a:extLst>
          </p:cNvPr>
          <p:cNvGraphicFramePr>
            <a:graphicFrameLocks noGrp="1"/>
          </p:cNvGraphicFramePr>
          <p:nvPr>
            <p:extLst>
              <p:ext uri="{D42A27DB-BD31-4B8C-83A1-F6EECF244321}">
                <p14:modId xmlns:p14="http://schemas.microsoft.com/office/powerpoint/2010/main" val="590208215"/>
              </p:ext>
            </p:extLst>
          </p:nvPr>
        </p:nvGraphicFramePr>
        <p:xfrm>
          <a:off x="255236" y="1036320"/>
          <a:ext cx="11098564" cy="5821680"/>
        </p:xfrm>
        <a:graphic>
          <a:graphicData uri="http://schemas.openxmlformats.org/drawingml/2006/table">
            <a:tbl>
              <a:tblPr firstRow="1"/>
              <a:tblGrid>
                <a:gridCol w="5631214">
                  <a:extLst>
                    <a:ext uri="{9D8B030D-6E8A-4147-A177-3AD203B41FA5}">
                      <a16:colId xmlns:a16="http://schemas.microsoft.com/office/drawing/2014/main" val="20000"/>
                    </a:ext>
                  </a:extLst>
                </a:gridCol>
                <a:gridCol w="5467350">
                  <a:extLst>
                    <a:ext uri="{9D8B030D-6E8A-4147-A177-3AD203B41FA5}">
                      <a16:colId xmlns:a16="http://schemas.microsoft.com/office/drawing/2014/main" val="20003"/>
                    </a:ext>
                  </a:extLst>
                </a:gridCol>
              </a:tblGrid>
              <a:tr h="531279">
                <a:tc>
                  <a:txBody>
                    <a:bodyPr/>
                    <a:lstStyle/>
                    <a:p>
                      <a:r>
                        <a:rPr lang="en-GB" sz="2800">
                          <a:solidFill>
                            <a:schemeClr val="tx1"/>
                          </a:solidFill>
                        </a:rPr>
                        <a:t>His role in the Beatles</a:t>
                      </a:r>
                    </a:p>
                    <a:p>
                      <a:pPr algn="l">
                        <a:defRPr/>
                      </a:pPr>
                      <a:endParaRPr lang="en-US" sz="1800" b="1">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DD0F0"/>
                    </a:solidFill>
                  </a:tcPr>
                </a:tc>
                <a:tc>
                  <a:txBody>
                    <a:bodyPr/>
                    <a:lstStyle/>
                    <a:p>
                      <a:r>
                        <a:rPr lang="en-GB" sz="2800"/>
                        <a:t>His charity work</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AA62C"/>
                    </a:solidFill>
                  </a:tcPr>
                </a:tc>
                <a:extLst>
                  <a:ext uri="{0D108BD9-81ED-4DB2-BD59-A6C34878D82A}">
                    <a16:rowId xmlns:a16="http://schemas.microsoft.com/office/drawing/2014/main" val="672626049"/>
                  </a:ext>
                </a:extLst>
              </a:tr>
              <a:tr h="476981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chemeClr val="tx1"/>
                          </a:solidFill>
                          <a:latin typeface="+mn-lt"/>
                        </a:rPr>
                        <a:t>GH was often known as “the quiet Beatle” but he made a very important contribution to the band.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a:solidFill>
                          <a:schemeClr val="tx1"/>
                        </a:solidFill>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chemeClr val="tx1"/>
                          </a:solidFill>
                          <a:latin typeface="+mn-lt"/>
                        </a:rPr>
                        <a:t>GH was the lead guitarist in the Beatles, but he could also play many other instruments including woodwind instruments like the harmonica and percussion instruments like the African drum.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a:solidFill>
                          <a:schemeClr val="tx1"/>
                        </a:solidFill>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chemeClr val="tx1"/>
                          </a:solidFill>
                          <a:latin typeface="+mn-lt"/>
                        </a:rPr>
                        <a:t>GH wrote many successful Beatles songs and occasionally sang them too.  Here Comes The Sun is one example.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a:solidFill>
                          <a:schemeClr val="tx1"/>
                        </a:solidFill>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chemeClr val="tx1"/>
                          </a:solidFill>
                          <a:latin typeface="+mn-lt"/>
                        </a:rPr>
                        <a:t>GH was heavily influenced by Indian culture and music and led The Beatles to explore this in their music and lifestyles.  He introduced the band to the Indian instrument the sitar and encouraged them to do yoga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a:solidFill>
                            <a:schemeClr val="tx1"/>
                          </a:solidFill>
                          <a:effectLst/>
                          <a:latin typeface="+mn-lt"/>
                        </a:rPr>
                        <a:t>GH used his </a:t>
                      </a:r>
                      <a:r>
                        <a:rPr lang="en-GB" sz="1800">
                          <a:solidFill>
                            <a:schemeClr val="tx1"/>
                          </a:solidFill>
                          <a:latin typeface="+mn-lt"/>
                        </a:rPr>
                        <a:t>fame</a:t>
                      </a:r>
                      <a:r>
                        <a:rPr lang="en-GB" sz="1800" b="0" i="0">
                          <a:solidFill>
                            <a:schemeClr val="tx1"/>
                          </a:solidFill>
                          <a:effectLst/>
                          <a:latin typeface="+mn-lt"/>
                        </a:rPr>
                        <a:t> to raise mone</a:t>
                      </a:r>
                      <a:r>
                        <a:rPr lang="en-GB" sz="1800">
                          <a:solidFill>
                            <a:schemeClr val="tx1"/>
                          </a:solidFill>
                          <a:latin typeface="+mn-lt"/>
                        </a:rPr>
                        <a:t>y for charity.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solidFill>
                          <a:schemeClr val="tx1"/>
                        </a:solidFill>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chemeClr val="tx1"/>
                          </a:solidFill>
                          <a:latin typeface="+mn-lt"/>
                        </a:rPr>
                        <a:t>In 1971 GH</a:t>
                      </a:r>
                      <a:r>
                        <a:rPr lang="en-GB" sz="1800" b="0" i="0">
                          <a:solidFill>
                            <a:schemeClr val="tx1"/>
                          </a:solidFill>
                          <a:effectLst/>
                          <a:latin typeface="+mn-lt"/>
                        </a:rPr>
                        <a:t> organised the first major charity rock concert.  The Concert for Bangladesh was held in New York to raise money for the people of Bangladesh who were suffering </a:t>
                      </a:r>
                      <a:r>
                        <a:rPr lang="en-GB" sz="1800">
                          <a:solidFill>
                            <a:schemeClr val="tx1"/>
                          </a:solidFill>
                          <a:latin typeface="+mn-lt"/>
                        </a:rPr>
                        <a:t>due to </a:t>
                      </a:r>
                      <a:r>
                        <a:rPr lang="en-GB" sz="1800" b="0" i="0">
                          <a:solidFill>
                            <a:schemeClr val="tx1"/>
                          </a:solidFill>
                          <a:effectLst/>
                          <a:latin typeface="+mn-lt"/>
                        </a:rPr>
                        <a:t>floods, famine and civil war in their country. Many famous musicians of the time, took part.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b="0" i="0">
                        <a:effectLst/>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a:solidFill>
                            <a:schemeClr val="tx1"/>
                          </a:solidFill>
                          <a:effectLst/>
                          <a:latin typeface="+mn-lt"/>
                        </a:rPr>
                        <a:t>GH set up the </a:t>
                      </a:r>
                      <a:r>
                        <a:rPr lang="en-GB" sz="1800" b="0" i="0">
                          <a:solidFill>
                            <a:schemeClr val="tx1"/>
                          </a:solidFill>
                          <a:effectLst/>
                          <a:latin typeface="+mn-lt"/>
                          <a:hlinkClick r:id="rId3">
                            <a:extLst>
                              <a:ext uri="{A12FA001-AC4F-418D-AE19-62706E023703}">
                                <ahyp:hlinkClr xmlns:ahyp="http://schemas.microsoft.com/office/drawing/2018/hyperlinkcolor" val="tx"/>
                              </a:ext>
                            </a:extLst>
                          </a:hlinkClick>
                        </a:rPr>
                        <a:t>George Harrison Fund for UNICEF</a:t>
                      </a:r>
                      <a:r>
                        <a:rPr lang="en-GB" sz="1800" b="0" i="0">
                          <a:solidFill>
                            <a:schemeClr val="tx1"/>
                          </a:solidFill>
                          <a:effectLst/>
                          <a:latin typeface="+mn-lt"/>
                        </a:rPr>
                        <a:t> which continues to this day, providing support for children in need in Bangladesh and other countries around the world.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b="0" i="0">
                        <a:effectLst/>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chemeClr val="tx1"/>
                          </a:solidFill>
                          <a:latin typeface="+mn-lt"/>
                        </a:rPr>
                        <a:t>In 1973 George also set up </a:t>
                      </a:r>
                      <a:r>
                        <a:rPr lang="en-GB" sz="1800" b="0" i="0">
                          <a:solidFill>
                            <a:schemeClr val="tx1"/>
                          </a:solidFill>
                          <a:effectLst/>
                          <a:latin typeface="+mn-lt"/>
                        </a:rPr>
                        <a:t>the </a:t>
                      </a:r>
                      <a:r>
                        <a:rPr lang="en-GB" sz="1800" b="0" i="0">
                          <a:solidFill>
                            <a:schemeClr val="tx1"/>
                          </a:solidFill>
                          <a:effectLst/>
                          <a:latin typeface="+mn-lt"/>
                          <a:hlinkClick r:id="rId4">
                            <a:extLst>
                              <a:ext uri="{A12FA001-AC4F-418D-AE19-62706E023703}">
                                <ahyp:hlinkClr xmlns:ahyp="http://schemas.microsoft.com/office/drawing/2018/hyperlinkcolor" val="tx"/>
                              </a:ext>
                            </a:extLst>
                          </a:hlinkClick>
                        </a:rPr>
                        <a:t>Material World Foundation</a:t>
                      </a:r>
                      <a:r>
                        <a:rPr lang="en-GB" sz="1800" b="0" i="0">
                          <a:solidFill>
                            <a:schemeClr val="tx1"/>
                          </a:solidFill>
                          <a:effectLst/>
                          <a:latin typeface="+mn-lt"/>
                        </a:rPr>
                        <a:t> which has raised money to support various charities such as </a:t>
                      </a:r>
                      <a:r>
                        <a:rPr lang="fr-FR" sz="1800" b="0" i="0" err="1">
                          <a:solidFill>
                            <a:schemeClr val="tx1"/>
                          </a:solidFill>
                          <a:effectLst/>
                          <a:latin typeface="+mn-lt"/>
                        </a:rPr>
                        <a:t>Médicins</a:t>
                      </a:r>
                      <a:r>
                        <a:rPr lang="fr-FR" sz="1800" b="0" i="0">
                          <a:solidFill>
                            <a:schemeClr val="tx1"/>
                          </a:solidFill>
                          <a:effectLst/>
                          <a:latin typeface="+mn-lt"/>
                        </a:rPr>
                        <a:t> Sans Frontières and  Great Ormond Street Hospital</a:t>
                      </a:r>
                      <a:r>
                        <a:rPr lang="fr-FR" sz="1800">
                          <a:solidFill>
                            <a:schemeClr val="tx1"/>
                          </a:solidFill>
                          <a:latin typeface="+mn-lt"/>
                        </a:rPr>
                        <a:t>.</a:t>
                      </a:r>
                      <a:endParaRPr lang="fr-FR" sz="1800" b="0" i="0">
                        <a:solidFill>
                          <a:schemeClr val="tx1"/>
                        </a:solidFill>
                        <a:effectLst/>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53671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F9C35-4315-64E9-1E62-0D6EDDD5E487}"/>
              </a:ext>
            </a:extLst>
          </p:cNvPr>
          <p:cNvSpPr>
            <a:spLocks noGrp="1"/>
          </p:cNvSpPr>
          <p:nvPr>
            <p:ph type="title"/>
          </p:nvPr>
        </p:nvSpPr>
        <p:spPr/>
        <p:txBody>
          <a:bodyPr/>
          <a:lstStyle/>
          <a:p>
            <a:r>
              <a:rPr lang="en-GB"/>
              <a:t>What else makes George Harrison significant?  </a:t>
            </a:r>
          </a:p>
        </p:txBody>
      </p:sp>
      <p:graphicFrame>
        <p:nvGraphicFramePr>
          <p:cNvPr id="4" name="Content Placeholder 3">
            <a:extLst>
              <a:ext uri="{FF2B5EF4-FFF2-40B4-BE49-F238E27FC236}">
                <a16:creationId xmlns:a16="http://schemas.microsoft.com/office/drawing/2014/main" id="{33AF721B-D00D-2465-4330-4BADC95CBB03}"/>
              </a:ext>
            </a:extLst>
          </p:cNvPr>
          <p:cNvGraphicFramePr>
            <a:graphicFrameLocks noGrp="1"/>
          </p:cNvGraphicFramePr>
          <p:nvPr>
            <p:ph idx="1"/>
            <p:extLst>
              <p:ext uri="{D42A27DB-BD31-4B8C-83A1-F6EECF244321}">
                <p14:modId xmlns:p14="http://schemas.microsoft.com/office/powerpoint/2010/main" val="28963270"/>
              </p:ext>
            </p:extLst>
          </p:nvPr>
        </p:nvGraphicFramePr>
        <p:xfrm>
          <a:off x="357187" y="1561189"/>
          <a:ext cx="10802936" cy="4671379"/>
        </p:xfrm>
        <a:graphic>
          <a:graphicData uri="http://schemas.openxmlformats.org/drawingml/2006/table">
            <a:tbl>
              <a:tblPr firstRow="1"/>
              <a:tblGrid>
                <a:gridCol w="5100282">
                  <a:extLst>
                    <a:ext uri="{9D8B030D-6E8A-4147-A177-3AD203B41FA5}">
                      <a16:colId xmlns:a16="http://schemas.microsoft.com/office/drawing/2014/main" val="949826186"/>
                    </a:ext>
                  </a:extLst>
                </a:gridCol>
                <a:gridCol w="5702654">
                  <a:extLst>
                    <a:ext uri="{9D8B030D-6E8A-4147-A177-3AD203B41FA5}">
                      <a16:colId xmlns:a16="http://schemas.microsoft.com/office/drawing/2014/main" val="1672807434"/>
                    </a:ext>
                  </a:extLst>
                </a:gridCol>
              </a:tblGrid>
              <a:tr h="760687">
                <a:tc>
                  <a:txBody>
                    <a:bodyPr/>
                    <a:lstStyle/>
                    <a:p>
                      <a:r>
                        <a:rPr lang="en-GB" sz="2800"/>
                        <a:t>His contribution to music after The Beatles split up</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t>His involvement in film making</a:t>
                      </a:r>
                    </a:p>
                    <a:p>
                      <a:pPr algn="l">
                        <a:defRPr/>
                      </a:pPr>
                      <a:endParaRPr lang="en-US" sz="1800" b="1">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192B4"/>
                    </a:solidFill>
                  </a:tcPr>
                </a:tc>
                <a:extLst>
                  <a:ext uri="{0D108BD9-81ED-4DB2-BD59-A6C34878D82A}">
                    <a16:rowId xmlns:a16="http://schemas.microsoft.com/office/drawing/2014/main" val="3767922755"/>
                  </a:ext>
                </a:extLst>
              </a:tr>
              <a:tr h="372649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latin typeface="+mn-lt"/>
                        </a:rPr>
                        <a:t>When the Beatles broke up in the 1970s, GH continued to write music. </a:t>
                      </a:r>
                      <a:r>
                        <a:rPr lang="en-GB" sz="1800" b="0" i="0">
                          <a:effectLst/>
                          <a:latin typeface="+mn-lt"/>
                        </a:rPr>
                        <a:t>He was the first Beatle to go on a solo tour </a:t>
                      </a:r>
                      <a:r>
                        <a:rPr lang="en-GB" sz="1800">
                          <a:latin typeface="+mn-lt"/>
                        </a:rPr>
                        <a:t>and </a:t>
                      </a:r>
                      <a:r>
                        <a:rPr lang="en-GB" sz="1800" b="0" i="0">
                          <a:effectLst/>
                          <a:latin typeface="+mn-lt"/>
                        </a:rPr>
                        <a:t>the first Beatle to top the singles and albums charts at the same time, as a solo artist.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latin typeface="+mn-lt"/>
                        </a:rPr>
                        <a:t>In 1988 George Harrison, along with other famous musicians Bob Dylan, Jeff Lynne, Tom Petty and Roy Orbison, formed a new “supergroup” called Travelling </a:t>
                      </a:r>
                      <a:r>
                        <a:rPr lang="en-GB" sz="1800" err="1">
                          <a:latin typeface="+mn-lt"/>
                        </a:rPr>
                        <a:t>Wilburys</a:t>
                      </a:r>
                      <a:r>
                        <a:rPr lang="en-GB" sz="1800">
                          <a:latin typeface="+mn-lt"/>
                        </a:rPr>
                        <a:t>. They sold many albums!</a:t>
                      </a:r>
                      <a:endParaRPr lang="en-GB" sz="1800" b="0" i="0">
                        <a:effectLst/>
                        <a:latin typeface="+mn-lt"/>
                      </a:endParaRPr>
                    </a:p>
                    <a:p>
                      <a:pPr marL="285750" indent="-285750">
                        <a:buFont typeface="Arial" panose="020B0604020202020204" pitchFamily="34" charset="0"/>
                        <a:buChar char="•"/>
                      </a:pPr>
                      <a:endParaRPr lang="en-US" sz="180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latin typeface="+mn-lt"/>
                        </a:rPr>
                        <a:t>In 1978 GH set up his own film company, Handmade Films.</a:t>
                      </a:r>
                    </a:p>
                    <a:p>
                      <a:pPr marL="285750" indent="-285750">
                        <a:buFont typeface="Arial" panose="020B0604020202020204" pitchFamily="34" charset="0"/>
                        <a:buChar char="•"/>
                      </a:pPr>
                      <a:endParaRPr lang="en-US" sz="1800">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latin typeface="+mn-lt"/>
                        </a:rPr>
                        <a:t>GH’s film company released many famous films such as Monty Python’s Life of Brian and The Long Good Friday.</a:t>
                      </a:r>
                    </a:p>
                    <a:p>
                      <a:pPr marL="285750" indent="-285750">
                        <a:buFont typeface="Arial" panose="020B0604020202020204" pitchFamily="34" charset="0"/>
                        <a:buChar char="•"/>
                      </a:pPr>
                      <a:endParaRPr lang="en-US" sz="180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5419364"/>
                  </a:ext>
                </a:extLst>
              </a:tr>
            </a:tbl>
          </a:graphicData>
        </a:graphic>
      </p:graphicFrame>
    </p:spTree>
    <p:extLst>
      <p:ext uri="{BB962C8B-B14F-4D97-AF65-F5344CB8AC3E}">
        <p14:creationId xmlns:p14="http://schemas.microsoft.com/office/powerpoint/2010/main" val="759528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6A203-8A62-D516-26DD-92E719DFC419}"/>
              </a:ext>
            </a:extLst>
          </p:cNvPr>
          <p:cNvSpPr>
            <a:spLocks noGrp="1"/>
          </p:cNvSpPr>
          <p:nvPr>
            <p:ph type="title"/>
          </p:nvPr>
        </p:nvSpPr>
        <p:spPr/>
        <p:txBody>
          <a:bodyPr>
            <a:normAutofit fontScale="90000"/>
          </a:bodyPr>
          <a:lstStyle/>
          <a:p>
            <a:r>
              <a:rPr lang="en-GB" dirty="0">
                <a:latin typeface="Arial" panose="020B0604020202020204" pitchFamily="34" charset="0"/>
                <a:cs typeface="Arial" panose="020B0604020202020204" pitchFamily="34" charset="0"/>
              </a:rPr>
              <a:t>How can we celebrate significant, local people and places: George Harrison, 12 Arnold Grove, Liverpool.</a:t>
            </a:r>
          </a:p>
        </p:txBody>
      </p:sp>
      <p:sp>
        <p:nvSpPr>
          <p:cNvPr id="3" name="Text Placeholder 2">
            <a:extLst>
              <a:ext uri="{FF2B5EF4-FFF2-40B4-BE49-F238E27FC236}">
                <a16:creationId xmlns:a16="http://schemas.microsoft.com/office/drawing/2014/main" id="{AB132C75-DF15-8AED-B109-4A660A02F083}"/>
              </a:ext>
            </a:extLst>
          </p:cNvPr>
          <p:cNvSpPr>
            <a:spLocks noGrp="1"/>
          </p:cNvSpPr>
          <p:nvPr>
            <p:ph type="body" sz="quarter" idx="10"/>
          </p:nvPr>
        </p:nvSpPr>
        <p:spPr/>
        <p:txBody>
          <a:bodyPr/>
          <a:lstStyle/>
          <a:p>
            <a:r>
              <a:rPr lang="en-GB">
                <a:latin typeface="Arial" panose="020B0604020202020204" pitchFamily="34" charset="0"/>
                <a:cs typeface="Arial" panose="020B0604020202020204" pitchFamily="34" charset="0"/>
              </a:rPr>
              <a:t>Key Stage 2</a:t>
            </a:r>
          </a:p>
        </p:txBody>
      </p:sp>
      <p:sp>
        <p:nvSpPr>
          <p:cNvPr id="4" name="Content Placeholder 3">
            <a:extLst>
              <a:ext uri="{FF2B5EF4-FFF2-40B4-BE49-F238E27FC236}">
                <a16:creationId xmlns:a16="http://schemas.microsoft.com/office/drawing/2014/main" id="{8FEBDF8D-DE8D-BDA5-36D9-7EC70356099A}"/>
              </a:ext>
            </a:extLst>
          </p:cNvPr>
          <p:cNvSpPr>
            <a:spLocks noGrp="1"/>
          </p:cNvSpPr>
          <p:nvPr>
            <p:ph idx="1"/>
          </p:nvPr>
        </p:nvSpPr>
        <p:spPr/>
        <p:txBody>
          <a:bodyPr/>
          <a:lstStyle/>
          <a:p>
            <a:pPr marL="342900" indent="-342900">
              <a:buFont typeface="Arial" panose="020B0604020202020204" pitchFamily="34" charset="0"/>
              <a:buChar char="•"/>
            </a:pPr>
            <a:r>
              <a:rPr lang="en-GB">
                <a:solidFill>
                  <a:srgbClr val="000000"/>
                </a:solidFill>
                <a:latin typeface="Arial"/>
                <a:cs typeface="Arial"/>
              </a:rPr>
              <a:t>To learn about </a:t>
            </a:r>
            <a:r>
              <a:rPr lang="en-GB">
                <a:latin typeface="Arial"/>
                <a:cs typeface="Arial"/>
              </a:rPr>
              <a:t>significant historical events, people and places in their own locality</a:t>
            </a:r>
          </a:p>
          <a:p>
            <a:pPr marL="342900" indent="-342900">
              <a:buFont typeface="Arial" panose="020B0604020202020204" pitchFamily="34" charset="0"/>
              <a:buChar char="•"/>
            </a:pPr>
            <a:r>
              <a:rPr lang="en-GB">
                <a:latin typeface="Arial"/>
                <a:cs typeface="Arial"/>
              </a:rPr>
              <a:t>To study an aspect of history dating from a period beyond 1066 that is significant in the locality</a:t>
            </a:r>
          </a:p>
          <a:p>
            <a:pPr marL="342900" indent="-342900">
              <a:buFont typeface="Arial" panose="020B0604020202020204" pitchFamily="34" charset="0"/>
              <a:buChar char="•"/>
            </a:pPr>
            <a:r>
              <a:rPr lang="en-GB"/>
              <a:t>To understand historical concepts such as significance, and to make connections and draw contrasts with previous learning</a:t>
            </a:r>
            <a:endParaRPr lang="en-GB">
              <a:latin typeface="Arial"/>
              <a:cs typeface="Arial"/>
            </a:endParaRPr>
          </a:p>
          <a:p>
            <a:pPr marL="342900" indent="-342900">
              <a:buFont typeface="Arial" panose="020B0604020202020204" pitchFamily="34" charset="0"/>
              <a:buChar char="•"/>
            </a:pPr>
            <a:r>
              <a:rPr lang="en-GB">
                <a:latin typeface="Arial"/>
                <a:cs typeface="Arial"/>
              </a:rPr>
              <a:t>To </a:t>
            </a:r>
            <a:r>
              <a:rPr lang="en-GB"/>
              <a:t>understand the methods of historical enquiry, including how evidence is used rigorously to make historical claims</a:t>
            </a:r>
          </a:p>
        </p:txBody>
      </p:sp>
    </p:spTree>
    <p:extLst>
      <p:ext uri="{BB962C8B-B14F-4D97-AF65-F5344CB8AC3E}">
        <p14:creationId xmlns:p14="http://schemas.microsoft.com/office/powerpoint/2010/main" val="1892703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4B67C-F365-6B53-F52D-634F3E6E0F07}"/>
              </a:ext>
            </a:extLst>
          </p:cNvPr>
          <p:cNvSpPr>
            <a:spLocks noGrp="1"/>
          </p:cNvSpPr>
          <p:nvPr>
            <p:ph type="title"/>
          </p:nvPr>
        </p:nvSpPr>
        <p:spPr>
          <a:xfrm>
            <a:off x="267370" y="102591"/>
            <a:ext cx="10996613" cy="710288"/>
          </a:xfrm>
        </p:spPr>
        <p:txBody>
          <a:bodyPr/>
          <a:lstStyle/>
          <a:p>
            <a:r>
              <a:rPr lang="en-GB"/>
              <a:t>How do people remember George Harrison?</a:t>
            </a:r>
          </a:p>
        </p:txBody>
      </p:sp>
      <p:sp>
        <p:nvSpPr>
          <p:cNvPr id="3" name="Content Placeholder 2">
            <a:extLst>
              <a:ext uri="{FF2B5EF4-FFF2-40B4-BE49-F238E27FC236}">
                <a16:creationId xmlns:a16="http://schemas.microsoft.com/office/drawing/2014/main" id="{7968DF51-7B24-8E6B-D10C-D14F6C51D666}"/>
              </a:ext>
            </a:extLst>
          </p:cNvPr>
          <p:cNvSpPr>
            <a:spLocks noGrp="1"/>
          </p:cNvSpPr>
          <p:nvPr>
            <p:ph idx="1"/>
          </p:nvPr>
        </p:nvSpPr>
        <p:spPr>
          <a:xfrm>
            <a:off x="279718" y="661719"/>
            <a:ext cx="11267541" cy="710288"/>
          </a:xfrm>
        </p:spPr>
        <p:txBody>
          <a:bodyPr>
            <a:normAutofit/>
          </a:bodyPr>
          <a:lstStyle/>
          <a:p>
            <a:r>
              <a:rPr lang="en-GB" sz="2000" b="0" i="0">
                <a:solidFill>
                  <a:srgbClr val="121212"/>
                </a:solidFill>
                <a:effectLst/>
              </a:rPr>
              <a:t>George Harrison died in 2001, aged 58 years old.   This is how some </a:t>
            </a:r>
            <a:r>
              <a:rPr lang="en-GB" sz="2000">
                <a:solidFill>
                  <a:srgbClr val="121212"/>
                </a:solidFill>
              </a:rPr>
              <a:t>other famous people remember him:</a:t>
            </a:r>
            <a:endParaRPr lang="en-GB" sz="2000"/>
          </a:p>
        </p:txBody>
      </p:sp>
      <p:sp>
        <p:nvSpPr>
          <p:cNvPr id="12" name="TextBox 11">
            <a:extLst>
              <a:ext uri="{FF2B5EF4-FFF2-40B4-BE49-F238E27FC236}">
                <a16:creationId xmlns:a16="http://schemas.microsoft.com/office/drawing/2014/main" id="{7ACAE6BD-880B-F8A6-79E2-0DD2C8D41B75}"/>
              </a:ext>
            </a:extLst>
          </p:cNvPr>
          <p:cNvSpPr txBox="1"/>
          <p:nvPr/>
        </p:nvSpPr>
        <p:spPr>
          <a:xfrm>
            <a:off x="678558" y="1406196"/>
            <a:ext cx="4646739" cy="2308324"/>
          </a:xfrm>
          <a:prstGeom prst="rect">
            <a:avLst/>
          </a:prstGeom>
          <a:noFill/>
        </p:spPr>
        <p:txBody>
          <a:bodyPr wrap="square">
            <a:spAutoFit/>
          </a:bodyPr>
          <a:lstStyle/>
          <a:p>
            <a:pPr algn="l" fontAlgn="base"/>
            <a:r>
              <a:rPr lang="en-GB" b="0" i="1">
                <a:solidFill>
                  <a:srgbClr val="121212"/>
                </a:solidFill>
                <a:effectLst/>
              </a:rPr>
              <a:t>The music and the personalities of the band were the background of our lives. People will be very sad at his death. I think it's worth pointing out that he wasn't just a great musician and artist, he did an immense amount for charity as well, so he will be very, very sadly missed by people right round the world. 	</a:t>
            </a:r>
            <a:r>
              <a:rPr lang="en-GB" sz="1400" b="0" i="0">
                <a:solidFill>
                  <a:srgbClr val="121212"/>
                </a:solidFill>
                <a:effectLst/>
              </a:rPr>
              <a:t>Former Prime Minister, Tony Blair</a:t>
            </a:r>
          </a:p>
        </p:txBody>
      </p:sp>
      <p:sp>
        <p:nvSpPr>
          <p:cNvPr id="14" name="TextBox 13">
            <a:extLst>
              <a:ext uri="{FF2B5EF4-FFF2-40B4-BE49-F238E27FC236}">
                <a16:creationId xmlns:a16="http://schemas.microsoft.com/office/drawing/2014/main" id="{2999CFE3-CAD2-1C1F-73B0-96DCE93C59EE}"/>
              </a:ext>
            </a:extLst>
          </p:cNvPr>
          <p:cNvSpPr txBox="1"/>
          <p:nvPr/>
        </p:nvSpPr>
        <p:spPr>
          <a:xfrm>
            <a:off x="195144" y="4218683"/>
            <a:ext cx="5181125" cy="2585323"/>
          </a:xfrm>
          <a:prstGeom prst="rect">
            <a:avLst/>
          </a:prstGeom>
          <a:noFill/>
        </p:spPr>
        <p:txBody>
          <a:bodyPr wrap="square">
            <a:spAutoFit/>
          </a:bodyPr>
          <a:lstStyle/>
          <a:p>
            <a:pPr algn="l" fontAlgn="base"/>
            <a:r>
              <a:rPr lang="en-GB" sz="1800" b="0" i="1">
                <a:solidFill>
                  <a:srgbClr val="121212"/>
                </a:solidFill>
                <a:effectLst/>
              </a:rPr>
              <a:t>I think his most far-reaching effect on both pop music and culture in general was the fact that he introduced the idea that it was possible to take aspects of other cultures and insert them in Western pop. He was somebody who took the sitar, for example, seriously rather than treating it as some sort of fancy guitar. He went to India and studied it [...] and absorbed Indian culture while he was there.       </a:t>
            </a:r>
            <a:r>
              <a:rPr lang="en-GB" sz="1400" b="0" i="0">
                <a:solidFill>
                  <a:srgbClr val="121212"/>
                </a:solidFill>
                <a:effectLst/>
              </a:rPr>
              <a:t>Alan </a:t>
            </a:r>
            <a:r>
              <a:rPr lang="en-GB" sz="1400" b="0" i="0" err="1">
                <a:solidFill>
                  <a:srgbClr val="121212"/>
                </a:solidFill>
                <a:effectLst/>
              </a:rPr>
              <a:t>Clayson</a:t>
            </a:r>
            <a:r>
              <a:rPr lang="en-GB" sz="1400" b="0" i="0">
                <a:solidFill>
                  <a:srgbClr val="121212"/>
                </a:solidFill>
                <a:effectLst/>
              </a:rPr>
              <a:t>, GH’s biographer</a:t>
            </a:r>
          </a:p>
        </p:txBody>
      </p:sp>
      <p:sp>
        <p:nvSpPr>
          <p:cNvPr id="19" name="TextBox 18">
            <a:extLst>
              <a:ext uri="{FF2B5EF4-FFF2-40B4-BE49-F238E27FC236}">
                <a16:creationId xmlns:a16="http://schemas.microsoft.com/office/drawing/2014/main" id="{8991C33F-CB4B-8783-4A37-0BB39DE025A5}"/>
              </a:ext>
            </a:extLst>
          </p:cNvPr>
          <p:cNvSpPr txBox="1"/>
          <p:nvPr/>
        </p:nvSpPr>
        <p:spPr>
          <a:xfrm>
            <a:off x="5573043" y="1228470"/>
            <a:ext cx="5807943" cy="2031325"/>
          </a:xfrm>
          <a:prstGeom prst="rect">
            <a:avLst/>
          </a:prstGeom>
          <a:noFill/>
        </p:spPr>
        <p:txBody>
          <a:bodyPr wrap="square">
            <a:spAutoFit/>
          </a:bodyPr>
          <a:lstStyle/>
          <a:p>
            <a:pPr algn="l" fontAlgn="base"/>
            <a:r>
              <a:rPr lang="en-GB" sz="1800" b="0" i="1" dirty="0">
                <a:solidFill>
                  <a:srgbClr val="121212"/>
                </a:solidFill>
                <a:effectLst/>
              </a:rPr>
              <a:t>George Harrison was one of the great Liverpudlians. He was a warm, peace-loving man who was more than just a talented musician. He was a deeply thoughtful and caring human being. He was a gentle and considerate member of The Beatles, the most talented group of individuals to come out of Liverpool. </a:t>
            </a:r>
          </a:p>
          <a:p>
            <a:pPr algn="l" fontAlgn="base"/>
            <a:r>
              <a:rPr lang="en-GB" dirty="0">
                <a:solidFill>
                  <a:srgbClr val="121212"/>
                </a:solidFill>
              </a:rPr>
              <a:t>	                </a:t>
            </a:r>
            <a:r>
              <a:rPr lang="en-GB" sz="1400" b="0" i="0" dirty="0">
                <a:solidFill>
                  <a:srgbClr val="121212"/>
                </a:solidFill>
                <a:effectLst/>
              </a:rPr>
              <a:t>Gerry Scott, former lord mayor of Liverpool</a:t>
            </a:r>
          </a:p>
        </p:txBody>
      </p:sp>
      <p:sp>
        <p:nvSpPr>
          <p:cNvPr id="24" name="TextBox 23">
            <a:extLst>
              <a:ext uri="{FF2B5EF4-FFF2-40B4-BE49-F238E27FC236}">
                <a16:creationId xmlns:a16="http://schemas.microsoft.com/office/drawing/2014/main" id="{156F07F5-1D6D-AE77-8C3B-F661471CCE72}"/>
              </a:ext>
            </a:extLst>
          </p:cNvPr>
          <p:cNvSpPr txBox="1"/>
          <p:nvPr/>
        </p:nvSpPr>
        <p:spPr>
          <a:xfrm>
            <a:off x="5760595" y="3430364"/>
            <a:ext cx="5641078" cy="2031325"/>
          </a:xfrm>
          <a:prstGeom prst="rect">
            <a:avLst/>
          </a:prstGeom>
          <a:noFill/>
        </p:spPr>
        <p:txBody>
          <a:bodyPr wrap="square">
            <a:spAutoFit/>
          </a:bodyPr>
          <a:lstStyle/>
          <a:p>
            <a:pPr algn="l" fontAlgn="base"/>
            <a:r>
              <a:rPr lang="en-GB" b="0" i="1">
                <a:solidFill>
                  <a:srgbClr val="121212"/>
                </a:solidFill>
                <a:effectLst/>
              </a:rPr>
              <a:t>George, along with the other three Beatles, really put Liverpool on the map in the 1960s. His name will forever be revered in Liverpool and probably throughout the world. Whenever you tell people, wherever you are in the world, that you come from Liverpool, they always mention, 'Ah, the home of the Beatles’</a:t>
            </a:r>
            <a:r>
              <a:rPr lang="en-GB" b="0" i="0">
                <a:solidFill>
                  <a:srgbClr val="121212"/>
                </a:solidFill>
                <a:effectLst/>
              </a:rPr>
              <a:t>        </a:t>
            </a:r>
            <a:r>
              <a:rPr lang="en-GB" sz="1400" b="0" i="0">
                <a:solidFill>
                  <a:srgbClr val="121212"/>
                </a:solidFill>
                <a:effectLst/>
              </a:rPr>
              <a:t>Bob </a:t>
            </a:r>
            <a:r>
              <a:rPr lang="en-GB" sz="1400" b="0" i="0" err="1">
                <a:solidFill>
                  <a:srgbClr val="121212"/>
                </a:solidFill>
                <a:effectLst/>
              </a:rPr>
              <a:t>Wareing</a:t>
            </a:r>
            <a:r>
              <a:rPr lang="en-GB" sz="1400" b="0" i="0">
                <a:solidFill>
                  <a:srgbClr val="121212"/>
                </a:solidFill>
                <a:effectLst/>
              </a:rPr>
              <a:t>, former MP for Liverpool West Derby</a:t>
            </a:r>
            <a:endParaRPr lang="en-GB" sz="1400" b="1" i="0">
              <a:solidFill>
                <a:srgbClr val="000000"/>
              </a:solidFill>
              <a:effectLst/>
            </a:endParaRPr>
          </a:p>
        </p:txBody>
      </p:sp>
      <p:sp>
        <p:nvSpPr>
          <p:cNvPr id="5" name="TextBox 4">
            <a:extLst>
              <a:ext uri="{FF2B5EF4-FFF2-40B4-BE49-F238E27FC236}">
                <a16:creationId xmlns:a16="http://schemas.microsoft.com/office/drawing/2014/main" id="{C5070F78-73EB-A16D-DECD-D946E9560D29}"/>
              </a:ext>
            </a:extLst>
          </p:cNvPr>
          <p:cNvSpPr txBox="1"/>
          <p:nvPr/>
        </p:nvSpPr>
        <p:spPr>
          <a:xfrm>
            <a:off x="7346751" y="5812231"/>
            <a:ext cx="3742164" cy="923330"/>
          </a:xfrm>
          <a:prstGeom prst="rect">
            <a:avLst/>
          </a:prstGeom>
          <a:noFill/>
        </p:spPr>
        <p:txBody>
          <a:bodyPr wrap="square">
            <a:spAutoFit/>
          </a:bodyPr>
          <a:lstStyle/>
          <a:p>
            <a:r>
              <a:rPr lang="en-GB" sz="1800" dirty="0">
                <a:solidFill>
                  <a:srgbClr val="121212"/>
                </a:solidFill>
              </a:rPr>
              <a:t>How do these memories add to your understanding of why George Harrison is a significant person?</a:t>
            </a:r>
            <a:endParaRPr lang="en-GB" sz="1800" b="0" i="0" dirty="0">
              <a:solidFill>
                <a:srgbClr val="121212"/>
              </a:solidFill>
              <a:effectLst/>
            </a:endParaRPr>
          </a:p>
        </p:txBody>
      </p:sp>
      <p:grpSp>
        <p:nvGrpSpPr>
          <p:cNvPr id="6" name="Consider Char">
            <a:extLst>
              <a:ext uri="{FF2B5EF4-FFF2-40B4-BE49-F238E27FC236}">
                <a16:creationId xmlns:a16="http://schemas.microsoft.com/office/drawing/2014/main" id="{ED27E01F-6F1E-69FA-AD74-613A6090C605}"/>
              </a:ext>
              <a:ext uri="{C183D7F6-B498-43B3-948B-1728B52AA6E4}">
                <adec:decorative xmlns:adec="http://schemas.microsoft.com/office/drawing/2017/decorative" val="1"/>
              </a:ext>
            </a:extLst>
          </p:cNvPr>
          <p:cNvGrpSpPr/>
          <p:nvPr/>
        </p:nvGrpSpPr>
        <p:grpSpPr>
          <a:xfrm>
            <a:off x="5849260" y="5443588"/>
            <a:ext cx="2442793" cy="1344619"/>
            <a:chOff x="7052052" y="4677032"/>
            <a:chExt cx="2522403" cy="1547261"/>
          </a:xfrm>
        </p:grpSpPr>
        <p:sp>
          <p:nvSpPr>
            <p:cNvPr id="7" name="Washi">
              <a:extLst>
                <a:ext uri="{FF2B5EF4-FFF2-40B4-BE49-F238E27FC236}">
                  <a16:creationId xmlns:a16="http://schemas.microsoft.com/office/drawing/2014/main" id="{68932DB3-8F50-0734-2390-C0F1A55FDEB3}"/>
                </a:ext>
                <a:ext uri="{C183D7F6-B498-43B3-948B-1728B52AA6E4}">
                  <adec:decorative xmlns:adec="http://schemas.microsoft.com/office/drawing/2017/decorative" val="1"/>
                </a:ext>
              </a:extLst>
            </p:cNvPr>
            <p:cNvSpPr txBox="1">
              <a:spLocks/>
            </p:cNvSpPr>
            <p:nvPr/>
          </p:nvSpPr>
          <p:spPr>
            <a:xfrm>
              <a:off x="8033183" y="4677032"/>
              <a:ext cx="1372470" cy="436479"/>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a:extLst>
                <a:ext uri="{FF2B5EF4-FFF2-40B4-BE49-F238E27FC236}">
                  <a16:creationId xmlns:a16="http://schemas.microsoft.com/office/drawing/2014/main" id="{C62FBA2F-61C3-C326-B7B9-D9EB90285D15}"/>
                </a:ext>
              </a:extLst>
            </p:cNvPr>
            <p:cNvSpPr txBox="1">
              <a:spLocks/>
            </p:cNvSpPr>
            <p:nvPr/>
          </p:nvSpPr>
          <p:spPr>
            <a:xfrm rot="21383919">
              <a:off x="7864381" y="4803446"/>
              <a:ext cx="1710074" cy="238169"/>
            </a:xfrm>
            <a:prstGeom prst="rect">
              <a:avLst/>
            </a:prstGeom>
            <a:noFill/>
          </p:spPr>
          <p:txBody>
            <a:bodyPr anchor="ctr" anchorCtr="0">
              <a:normAutofit fontScale="2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a:solidFill>
                    <a:srgbClr val="3F3F3F"/>
                  </a:solidFill>
                  <a:latin typeface="Helvetica" pitchFamily="2" charset="0"/>
                </a:rPr>
                <a:t>Consider</a:t>
              </a:r>
              <a:endParaRPr lang="en-GB" sz="5400">
                <a:solidFill>
                  <a:srgbClr val="3F3F3F"/>
                </a:solidFill>
                <a:effectLst/>
                <a:latin typeface="Helvetica" pitchFamily="2" charset="0"/>
              </a:endParaRPr>
            </a:p>
          </p:txBody>
        </p:sp>
        <p:pic>
          <p:nvPicPr>
            <p:cNvPr id="9" name="Consider-icon" descr="Consider character icon">
              <a:extLst>
                <a:ext uri="{FF2B5EF4-FFF2-40B4-BE49-F238E27FC236}">
                  <a16:creationId xmlns:a16="http://schemas.microsoft.com/office/drawing/2014/main" id="{7877E0DF-429A-E732-8CD7-5AEAF5245787}"/>
                </a:ext>
              </a:extLst>
            </p:cNvPr>
            <p:cNvPicPr>
              <a:picLocks noChangeAspect="1"/>
            </p:cNvPicPr>
            <p:nvPr/>
          </p:nvPicPr>
          <p:blipFill>
            <a:blip r:embed="rId5"/>
            <a:stretch>
              <a:fillRect/>
            </a:stretch>
          </p:blipFill>
          <p:spPr>
            <a:xfrm>
              <a:off x="7052052" y="4771385"/>
              <a:ext cx="1372470" cy="1452908"/>
            </a:xfrm>
            <a:prstGeom prst="rect">
              <a:avLst/>
            </a:prstGeom>
          </p:spPr>
        </p:pic>
      </p:grpSp>
      <p:sp>
        <p:nvSpPr>
          <p:cNvPr id="10" name="Speech Bubble: Rectangle with Corners Rounded 9">
            <a:extLst>
              <a:ext uri="{FF2B5EF4-FFF2-40B4-BE49-F238E27FC236}">
                <a16:creationId xmlns:a16="http://schemas.microsoft.com/office/drawing/2014/main" id="{B60D2978-6094-C238-62E0-7C360EB2B8D3}"/>
              </a:ext>
              <a:ext uri="{C183D7F6-B498-43B3-948B-1728B52AA6E4}">
                <adec:decorative xmlns:adec="http://schemas.microsoft.com/office/drawing/2017/decorative" val="1"/>
              </a:ext>
            </a:extLst>
          </p:cNvPr>
          <p:cNvSpPr/>
          <p:nvPr/>
        </p:nvSpPr>
        <p:spPr>
          <a:xfrm>
            <a:off x="644741" y="1289818"/>
            <a:ext cx="4714375" cy="2411099"/>
          </a:xfrm>
          <a:prstGeom prst="wedgeRoundRectCallout">
            <a:avLst>
              <a:gd name="adj1" fmla="val -62313"/>
              <a:gd name="adj2" fmla="val -45765"/>
              <a:gd name="adj3" fmla="val 16667"/>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Rectangle with Corners Rounded 14">
            <a:extLst>
              <a:ext uri="{FF2B5EF4-FFF2-40B4-BE49-F238E27FC236}">
                <a16:creationId xmlns:a16="http://schemas.microsoft.com/office/drawing/2014/main" id="{220C6E9B-D788-D5F2-2423-36DF1E410D30}"/>
              </a:ext>
              <a:ext uri="{C183D7F6-B498-43B3-948B-1728B52AA6E4}">
                <adec:decorative xmlns:adec="http://schemas.microsoft.com/office/drawing/2017/decorative" val="1"/>
              </a:ext>
            </a:extLst>
          </p:cNvPr>
          <p:cNvSpPr/>
          <p:nvPr/>
        </p:nvSpPr>
        <p:spPr>
          <a:xfrm>
            <a:off x="195144" y="4150305"/>
            <a:ext cx="5305673" cy="2594266"/>
          </a:xfrm>
          <a:prstGeom prst="wedgeRoundRectCallout">
            <a:avLst>
              <a:gd name="adj1" fmla="val -52853"/>
              <a:gd name="adj2" fmla="val -68715"/>
              <a:gd name="adj3" fmla="val 16667"/>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peech Bubble: Rectangle with Corners Rounded 21">
            <a:extLst>
              <a:ext uri="{FF2B5EF4-FFF2-40B4-BE49-F238E27FC236}">
                <a16:creationId xmlns:a16="http://schemas.microsoft.com/office/drawing/2014/main" id="{BAC8B3B9-8947-7D4F-5B58-8279828A3D0F}"/>
              </a:ext>
              <a:ext uri="{C183D7F6-B498-43B3-948B-1728B52AA6E4}">
                <adec:decorative xmlns:adec="http://schemas.microsoft.com/office/drawing/2017/decorative" val="1"/>
              </a:ext>
            </a:extLst>
          </p:cNvPr>
          <p:cNvSpPr/>
          <p:nvPr/>
        </p:nvSpPr>
        <p:spPr>
          <a:xfrm>
            <a:off x="5500817" y="1201066"/>
            <a:ext cx="5900856" cy="2031326"/>
          </a:xfrm>
          <a:prstGeom prst="wedgeRoundRectCallout">
            <a:avLst>
              <a:gd name="adj1" fmla="val 47631"/>
              <a:gd name="adj2" fmla="val -58098"/>
              <a:gd name="adj3" fmla="val 16667"/>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peech Bubble: Rectangle with Corners Rounded 25">
            <a:extLst>
              <a:ext uri="{FF2B5EF4-FFF2-40B4-BE49-F238E27FC236}">
                <a16:creationId xmlns:a16="http://schemas.microsoft.com/office/drawing/2014/main" id="{C9527354-A3D4-22F7-FB1B-22D45D9F1787}"/>
              </a:ext>
              <a:ext uri="{C183D7F6-B498-43B3-948B-1728B52AA6E4}">
                <adec:decorative xmlns:adec="http://schemas.microsoft.com/office/drawing/2017/decorative" val="1"/>
              </a:ext>
            </a:extLst>
          </p:cNvPr>
          <p:cNvSpPr/>
          <p:nvPr/>
        </p:nvSpPr>
        <p:spPr>
          <a:xfrm>
            <a:off x="5652359" y="3435931"/>
            <a:ext cx="5661765" cy="1976018"/>
          </a:xfrm>
          <a:prstGeom prst="wedgeRoundRectCallout">
            <a:avLst>
              <a:gd name="adj1" fmla="val -68193"/>
              <a:gd name="adj2" fmla="val -29257"/>
              <a:gd name="adj3" fmla="val 16667"/>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61803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77611A-C726-C5C6-C1FF-786CC30D4EF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67040" y="1340714"/>
            <a:ext cx="3810316" cy="2322167"/>
          </a:xfrm>
          <a:prstGeom prst="rect">
            <a:avLst/>
          </a:prstGeom>
        </p:spPr>
      </p:pic>
      <p:sp>
        <p:nvSpPr>
          <p:cNvPr id="2" name="Title 1">
            <a:extLst>
              <a:ext uri="{FF2B5EF4-FFF2-40B4-BE49-F238E27FC236}">
                <a16:creationId xmlns:a16="http://schemas.microsoft.com/office/drawing/2014/main" id="{A556C83B-73F9-10FF-373A-B6609B4E7DA7}"/>
              </a:ext>
            </a:extLst>
          </p:cNvPr>
          <p:cNvSpPr>
            <a:spLocks noGrp="1"/>
          </p:cNvSpPr>
          <p:nvPr>
            <p:ph type="title"/>
          </p:nvPr>
        </p:nvSpPr>
        <p:spPr/>
        <p:txBody>
          <a:bodyPr/>
          <a:lstStyle/>
          <a:p>
            <a:r>
              <a:rPr lang="en-GB"/>
              <a:t>Think back to what makes a person significant?</a:t>
            </a:r>
          </a:p>
        </p:txBody>
      </p:sp>
      <p:sp>
        <p:nvSpPr>
          <p:cNvPr id="3" name="Content Placeholder 2">
            <a:extLst>
              <a:ext uri="{FF2B5EF4-FFF2-40B4-BE49-F238E27FC236}">
                <a16:creationId xmlns:a16="http://schemas.microsoft.com/office/drawing/2014/main" id="{761391AF-AB10-2CF1-A6A1-4802E9AA81C7}"/>
              </a:ext>
            </a:extLst>
          </p:cNvPr>
          <p:cNvSpPr>
            <a:spLocks noGrp="1"/>
          </p:cNvSpPr>
          <p:nvPr>
            <p:ph idx="1"/>
          </p:nvPr>
        </p:nvSpPr>
        <p:spPr>
          <a:xfrm>
            <a:off x="357187" y="1340714"/>
            <a:ext cx="5655002" cy="4734500"/>
          </a:xfrm>
        </p:spPr>
        <p:txBody>
          <a:bodyPr>
            <a:normAutofit fontScale="85000" lnSpcReduction="20000"/>
          </a:bodyPr>
          <a:lstStyle/>
          <a:p>
            <a:r>
              <a:rPr lang="en-US">
                <a:cs typeface="Arial"/>
              </a:rPr>
              <a:t>Did they: </a:t>
            </a:r>
          </a:p>
          <a:p>
            <a:pPr marL="457200" indent="-457200">
              <a:spcAft>
                <a:spcPts val="1200"/>
              </a:spcAft>
              <a:buFont typeface="+mj-lt"/>
              <a:buAutoNum type="arabicPeriod"/>
            </a:pPr>
            <a:r>
              <a:rPr lang="en-US">
                <a:cs typeface="Arial"/>
              </a:rPr>
              <a:t>make big changes in their lifetime?</a:t>
            </a:r>
            <a:endParaRPr lang="en-US"/>
          </a:p>
          <a:p>
            <a:pPr marL="457200" indent="-457200">
              <a:spcAft>
                <a:spcPts val="1200"/>
              </a:spcAft>
              <a:buFont typeface="+mj-lt"/>
              <a:buAutoNum type="arabicPeriod"/>
            </a:pPr>
            <a:r>
              <a:rPr lang="en-US">
                <a:cs typeface="Arial"/>
              </a:rPr>
              <a:t>make a lot of people’s lives better or worse?</a:t>
            </a:r>
            <a:endParaRPr lang="en-US"/>
          </a:p>
          <a:p>
            <a:pPr marL="457200" indent="-457200">
              <a:spcAft>
                <a:spcPts val="1200"/>
              </a:spcAft>
              <a:buFont typeface="+mj-lt"/>
              <a:buAutoNum type="arabicPeriod"/>
            </a:pPr>
            <a:r>
              <a:rPr lang="en-US">
                <a:cs typeface="Arial"/>
              </a:rPr>
              <a:t>change the way people think about something?</a:t>
            </a:r>
            <a:endParaRPr lang="en-US"/>
          </a:p>
          <a:p>
            <a:pPr marL="457200" indent="-457200">
              <a:spcAft>
                <a:spcPts val="1200"/>
              </a:spcAft>
              <a:buFont typeface="+mj-lt"/>
              <a:buAutoNum type="arabicPeriod"/>
            </a:pPr>
            <a:r>
              <a:rPr lang="en-US">
                <a:cs typeface="Arial"/>
              </a:rPr>
              <a:t>have a lasting impact on their locality, the country or the world? </a:t>
            </a:r>
          </a:p>
          <a:p>
            <a:pPr marL="457200" indent="-457200">
              <a:spcAft>
                <a:spcPts val="1200"/>
              </a:spcAft>
              <a:buFont typeface="+mj-lt"/>
              <a:buAutoNum type="arabicPeriod"/>
            </a:pPr>
            <a:r>
              <a:rPr lang="en-US">
                <a:ea typeface="+mn-lt"/>
                <a:cs typeface="Arial"/>
              </a:rPr>
              <a:t>set</a:t>
            </a:r>
            <a:r>
              <a:rPr lang="en-US">
                <a:cs typeface="Arial"/>
              </a:rPr>
              <a:t> a really good/bad example to people about how to live and behave?</a:t>
            </a:r>
          </a:p>
          <a:p>
            <a:endParaRPr lang="en-GB"/>
          </a:p>
        </p:txBody>
      </p:sp>
      <p:pic>
        <p:nvPicPr>
          <p:cNvPr id="13" name="Picture 11" descr="Decorative shape">
            <a:extLst>
              <a:ext uri="{FF2B5EF4-FFF2-40B4-BE49-F238E27FC236}">
                <a16:creationId xmlns:a16="http://schemas.microsoft.com/office/drawing/2014/main" id="{99B8437B-3E69-5D03-6471-9FC8195AC8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24725" y="3480406"/>
            <a:ext cx="3952876" cy="2036880"/>
          </a:xfrm>
          <a:prstGeom prst="rect">
            <a:avLst/>
          </a:prstGeom>
        </p:spPr>
      </p:pic>
      <p:sp>
        <p:nvSpPr>
          <p:cNvPr id="15" name="TextBox 14">
            <a:extLst>
              <a:ext uri="{FF2B5EF4-FFF2-40B4-BE49-F238E27FC236}">
                <a16:creationId xmlns:a16="http://schemas.microsoft.com/office/drawing/2014/main" id="{2ECE1C4B-E9F9-4264-D90A-631BF5122602}"/>
              </a:ext>
            </a:extLst>
          </p:cNvPr>
          <p:cNvSpPr txBox="1"/>
          <p:nvPr/>
        </p:nvSpPr>
        <p:spPr>
          <a:xfrm>
            <a:off x="7324725" y="3707964"/>
            <a:ext cx="3952876" cy="1384995"/>
          </a:xfrm>
          <a:prstGeom prst="rect">
            <a:avLst/>
          </a:prstGeom>
          <a:noFill/>
        </p:spPr>
        <p:txBody>
          <a:bodyPr wrap="square">
            <a:spAutoFit/>
          </a:bodyPr>
          <a:lstStyle/>
          <a:p>
            <a:pPr algn="ctr">
              <a:spcAft>
                <a:spcPts val="1200"/>
              </a:spcAft>
            </a:pPr>
            <a:r>
              <a:rPr lang="en-US" sz="2800" dirty="0">
                <a:cs typeface="Arial"/>
              </a:rPr>
              <a:t>Why might we describe George Harrison as a significant person?</a:t>
            </a:r>
            <a:endParaRPr lang="en-US" sz="2800" dirty="0"/>
          </a:p>
        </p:txBody>
      </p:sp>
    </p:spTree>
    <p:extLst>
      <p:ext uri="{BB962C8B-B14F-4D97-AF65-F5344CB8AC3E}">
        <p14:creationId xmlns:p14="http://schemas.microsoft.com/office/powerpoint/2010/main" val="1589569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4DCDB-F77B-3CDB-8CA3-F73CBB9D8EE6}"/>
              </a:ext>
            </a:extLst>
          </p:cNvPr>
          <p:cNvSpPr>
            <a:spLocks noGrp="1"/>
          </p:cNvSpPr>
          <p:nvPr>
            <p:ph type="title"/>
          </p:nvPr>
        </p:nvSpPr>
        <p:spPr>
          <a:xfrm>
            <a:off x="201605" y="322340"/>
            <a:ext cx="10996613" cy="710288"/>
          </a:xfrm>
        </p:spPr>
        <p:txBody>
          <a:bodyPr/>
          <a:lstStyle/>
          <a:p>
            <a:r>
              <a:rPr lang="en-GB"/>
              <a:t>Why is 12 Arnold Grove a significant place?</a:t>
            </a:r>
          </a:p>
        </p:txBody>
      </p:sp>
      <p:sp>
        <p:nvSpPr>
          <p:cNvPr id="3" name="Content Placeholder 2">
            <a:extLst>
              <a:ext uri="{FF2B5EF4-FFF2-40B4-BE49-F238E27FC236}">
                <a16:creationId xmlns:a16="http://schemas.microsoft.com/office/drawing/2014/main" id="{7A96ACAF-F480-D299-D892-FD265CA6C499}"/>
              </a:ext>
            </a:extLst>
          </p:cNvPr>
          <p:cNvSpPr>
            <a:spLocks noGrp="1"/>
          </p:cNvSpPr>
          <p:nvPr>
            <p:ph idx="1"/>
          </p:nvPr>
        </p:nvSpPr>
        <p:spPr>
          <a:xfrm>
            <a:off x="212668" y="1317296"/>
            <a:ext cx="5397044" cy="1958756"/>
          </a:xfrm>
        </p:spPr>
        <p:txBody>
          <a:bodyPr>
            <a:normAutofit/>
          </a:bodyPr>
          <a:lstStyle/>
          <a:p>
            <a:r>
              <a:rPr lang="en-GB" sz="2800"/>
              <a:t>12 Arnold Grove is significant because George Harrison lived as a child.  It was here that he first became interested in music.</a:t>
            </a:r>
          </a:p>
          <a:p>
            <a:endParaRPr lang="en-GB"/>
          </a:p>
          <a:p>
            <a:endParaRPr lang="en-GB"/>
          </a:p>
          <a:p>
            <a:endParaRPr lang="en-GB" b="0" i="0">
              <a:solidFill>
                <a:srgbClr val="000000"/>
              </a:solidFill>
              <a:effectLst/>
              <a:latin typeface="Verdana" panose="020B0604030504040204" pitchFamily="34" charset="0"/>
            </a:endParaRPr>
          </a:p>
          <a:p>
            <a:endParaRPr lang="en-GB" b="0" i="0">
              <a:solidFill>
                <a:srgbClr val="000000"/>
              </a:solidFill>
              <a:effectLst/>
              <a:latin typeface="Verdana" panose="020B0604030504040204" pitchFamily="34" charset="0"/>
            </a:endParaRPr>
          </a:p>
          <a:p>
            <a:endParaRPr lang="en-GB"/>
          </a:p>
        </p:txBody>
      </p:sp>
      <p:sp>
        <p:nvSpPr>
          <p:cNvPr id="10" name="TextBox 9">
            <a:extLst>
              <a:ext uri="{FF2B5EF4-FFF2-40B4-BE49-F238E27FC236}">
                <a16:creationId xmlns:a16="http://schemas.microsoft.com/office/drawing/2014/main" id="{3DBBDCC0-0452-95DE-B41C-ED5A11A91ACD}"/>
              </a:ext>
            </a:extLst>
          </p:cNvPr>
          <p:cNvSpPr txBox="1"/>
          <p:nvPr/>
        </p:nvSpPr>
        <p:spPr>
          <a:xfrm>
            <a:off x="2425791" y="4161268"/>
            <a:ext cx="3183921" cy="2308324"/>
          </a:xfrm>
          <a:prstGeom prst="rect">
            <a:avLst/>
          </a:prstGeom>
          <a:noFill/>
        </p:spPr>
        <p:txBody>
          <a:bodyPr wrap="square">
            <a:spAutoFit/>
          </a:bodyPr>
          <a:lstStyle/>
          <a:p>
            <a:r>
              <a:rPr lang="en-GB" sz="2400"/>
              <a:t>We are going to use a number of sources to see what we can find out about 12 Arnold Grove and the surrounding area…..</a:t>
            </a:r>
          </a:p>
        </p:txBody>
      </p:sp>
      <p:sp>
        <p:nvSpPr>
          <p:cNvPr id="4" name="Picture Placeholder 3">
            <a:extLst>
              <a:ext uri="{FF2B5EF4-FFF2-40B4-BE49-F238E27FC236}">
                <a16:creationId xmlns:a16="http://schemas.microsoft.com/office/drawing/2014/main" id="{C7D68170-B56E-EDAC-DFD7-560C7B04BE39}"/>
              </a:ext>
              <a:ext uri="{C183D7F6-B498-43B3-948B-1728B52AA6E4}">
                <adec:decorative xmlns:adec="http://schemas.microsoft.com/office/drawing/2017/decorative" val="1"/>
              </a:ext>
            </a:extLst>
          </p:cNvPr>
          <p:cNvSpPr>
            <a:spLocks noGrp="1"/>
          </p:cNvSpPr>
          <p:nvPr>
            <p:ph type="pic" sz="quarter" idx="11"/>
          </p:nvPr>
        </p:nvSpPr>
        <p:spPr>
          <a:xfrm>
            <a:off x="5845132" y="1075414"/>
            <a:ext cx="5048013" cy="5460246"/>
          </a:xfrm>
        </p:spPr>
      </p:sp>
      <p:pic>
        <p:nvPicPr>
          <p:cNvPr id="8" name="Picture Placeholder 7" descr="Black and white photo of terraced houses">
            <a:extLst>
              <a:ext uri="{FF2B5EF4-FFF2-40B4-BE49-F238E27FC236}">
                <a16:creationId xmlns:a16="http://schemas.microsoft.com/office/drawing/2014/main" id="{7362704E-C524-DD29-3472-A41600A0D1D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9676" r="9676"/>
          <a:stretch>
            <a:fillRect/>
          </a:stretch>
        </p:blipFill>
        <p:spPr/>
      </p:pic>
      <p:sp>
        <p:nvSpPr>
          <p:cNvPr id="6" name="Text Placeholder 5">
            <a:extLst>
              <a:ext uri="{FF2B5EF4-FFF2-40B4-BE49-F238E27FC236}">
                <a16:creationId xmlns:a16="http://schemas.microsoft.com/office/drawing/2014/main" id="{FC229EBC-CCDB-CEF2-B493-F9C1B088EB91}"/>
              </a:ext>
            </a:extLst>
          </p:cNvPr>
          <p:cNvSpPr>
            <a:spLocks noGrp="1"/>
          </p:cNvSpPr>
          <p:nvPr>
            <p:ph type="body" sz="quarter" idx="23"/>
          </p:nvPr>
        </p:nvSpPr>
        <p:spPr>
          <a:xfrm>
            <a:off x="7117447" y="5692943"/>
            <a:ext cx="2824839" cy="635285"/>
          </a:xfrm>
        </p:spPr>
        <p:txBody>
          <a:bodyPr>
            <a:normAutofit fontScale="70000" lnSpcReduction="20000"/>
          </a:bodyPr>
          <a:lstStyle/>
          <a:p>
            <a:pPr marL="0" indent="0">
              <a:lnSpc>
                <a:spcPct val="120000"/>
              </a:lnSpc>
              <a:spcBef>
                <a:spcPts val="0"/>
              </a:spcBef>
              <a:buNone/>
            </a:pPr>
            <a:r>
              <a:rPr lang="en-GB" sz="1600"/>
              <a:t>12 Arnold Grove in 1972. </a:t>
            </a:r>
          </a:p>
          <a:p>
            <a:pPr marL="0" indent="0">
              <a:lnSpc>
                <a:spcPct val="120000"/>
              </a:lnSpc>
              <a:spcBef>
                <a:spcPts val="0"/>
              </a:spcBef>
              <a:buNone/>
            </a:pPr>
            <a:r>
              <a:rPr lang="en-GB" sz="1600" b="1">
                <a:effectLst/>
                <a:ea typeface="Calibri" panose="020F0502020204030204" pitchFamily="34" charset="0"/>
              </a:rPr>
              <a:t>Courtesy of Liverpool Central Library and Archives.</a:t>
            </a:r>
            <a:endParaRPr lang="en-GB" sz="1600">
              <a:effectLst/>
              <a:ea typeface="Calibri" panose="020F0502020204030204" pitchFamily="34" charset="0"/>
            </a:endParaRPr>
          </a:p>
          <a:p>
            <a:endParaRPr lang="en-GB"/>
          </a:p>
        </p:txBody>
      </p:sp>
      <p:grpSp>
        <p:nvGrpSpPr>
          <p:cNvPr id="11" name="Analyse">
            <a:extLst>
              <a:ext uri="{FF2B5EF4-FFF2-40B4-BE49-F238E27FC236}">
                <a16:creationId xmlns:a16="http://schemas.microsoft.com/office/drawing/2014/main" id="{41A705AD-9717-7D9F-93C4-30D4C1F83391}"/>
              </a:ext>
              <a:ext uri="{C183D7F6-B498-43B3-948B-1728B52AA6E4}">
                <adec:decorative xmlns:adec="http://schemas.microsoft.com/office/drawing/2017/decorative" val="1"/>
              </a:ext>
            </a:extLst>
          </p:cNvPr>
          <p:cNvGrpSpPr/>
          <p:nvPr/>
        </p:nvGrpSpPr>
        <p:grpSpPr>
          <a:xfrm>
            <a:off x="99151" y="3873665"/>
            <a:ext cx="2267825" cy="2783898"/>
            <a:chOff x="5950786" y="3808059"/>
            <a:chExt cx="2873142" cy="3184892"/>
          </a:xfrm>
        </p:grpSpPr>
        <p:sp>
          <p:nvSpPr>
            <p:cNvPr id="12" name="Washi">
              <a:extLst>
                <a:ext uri="{FF2B5EF4-FFF2-40B4-BE49-F238E27FC236}">
                  <a16:creationId xmlns:a16="http://schemas.microsoft.com/office/drawing/2014/main" id="{5D4B7A1D-119E-683C-2837-17F3FEE870CD}"/>
                </a:ext>
                <a:ext uri="{C183D7F6-B498-43B3-948B-1728B52AA6E4}">
                  <adec:decorative xmlns:adec="http://schemas.microsoft.com/office/drawing/2017/decorative" val="1"/>
                </a:ext>
              </a:extLst>
            </p:cNvPr>
            <p:cNvSpPr txBox="1">
              <a:spLocks/>
            </p:cNvSpPr>
            <p:nvPr/>
          </p:nvSpPr>
          <p:spPr>
            <a:xfrm>
              <a:off x="5950786" y="3808059"/>
              <a:ext cx="2350650" cy="681037"/>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a:extLst>
                <a:ext uri="{FF2B5EF4-FFF2-40B4-BE49-F238E27FC236}">
                  <a16:creationId xmlns:a16="http://schemas.microsoft.com/office/drawing/2014/main" id="{883BFB63-22E4-F665-2320-2785229D76CA}"/>
                </a:ext>
              </a:extLst>
            </p:cNvPr>
            <p:cNvSpPr txBox="1">
              <a:spLocks/>
            </p:cNvSpPr>
            <p:nvPr/>
          </p:nvSpPr>
          <p:spPr>
            <a:xfrm rot="21383919">
              <a:off x="6110764" y="3911997"/>
              <a:ext cx="2174508" cy="526417"/>
            </a:xfrm>
            <a:prstGeom prst="rect">
              <a:avLst/>
            </a:prstGeom>
            <a:noFill/>
          </p:spPr>
          <p:txBody>
            <a:bodyPr anchor="ctr" anchorCtr="0">
              <a:normAutofit fontScale="6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400">
                  <a:solidFill>
                    <a:srgbClr val="3F3F3F"/>
                  </a:solidFill>
                  <a:effectLst/>
                  <a:latin typeface="Helvetica" pitchFamily="2" charset="0"/>
                </a:rPr>
                <a:t>Analyse</a:t>
              </a:r>
            </a:p>
          </p:txBody>
        </p:sp>
        <p:pic>
          <p:nvPicPr>
            <p:cNvPr id="14" name="Analyse" descr="Analyse character icon">
              <a:extLst>
                <a:ext uri="{FF2B5EF4-FFF2-40B4-BE49-F238E27FC236}">
                  <a16:creationId xmlns:a16="http://schemas.microsoft.com/office/drawing/2014/main" id="{DCF0A7D3-9792-7707-3A42-3C08BBBBF2EF}"/>
                </a:ext>
              </a:extLst>
            </p:cNvPr>
            <p:cNvPicPr>
              <a:picLocks noChangeAspect="1"/>
            </p:cNvPicPr>
            <p:nvPr/>
          </p:nvPicPr>
          <p:blipFill>
            <a:blip r:embed="rId6"/>
            <a:stretch>
              <a:fillRect/>
            </a:stretch>
          </p:blipFill>
          <p:spPr>
            <a:xfrm>
              <a:off x="6080587" y="4300601"/>
              <a:ext cx="2743341" cy="2692350"/>
            </a:xfrm>
            <a:prstGeom prst="rect">
              <a:avLst/>
            </a:prstGeom>
          </p:spPr>
        </p:pic>
      </p:grpSp>
    </p:spTree>
    <p:extLst>
      <p:ext uri="{BB962C8B-B14F-4D97-AF65-F5344CB8AC3E}">
        <p14:creationId xmlns:p14="http://schemas.microsoft.com/office/powerpoint/2010/main" val="3251155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FA7F2-7C7C-8463-5212-26A4971D9AC4}"/>
              </a:ext>
            </a:extLst>
          </p:cNvPr>
          <p:cNvSpPr>
            <a:spLocks noGrp="1"/>
          </p:cNvSpPr>
          <p:nvPr>
            <p:ph type="title"/>
          </p:nvPr>
        </p:nvSpPr>
        <p:spPr/>
        <p:txBody>
          <a:bodyPr>
            <a:normAutofit fontScale="90000"/>
          </a:bodyPr>
          <a:lstStyle/>
          <a:p>
            <a:r>
              <a:rPr lang="en-GB"/>
              <a:t>What can old maps tell us about Arnold Grove and the surrounding area?</a:t>
            </a:r>
          </a:p>
        </p:txBody>
      </p:sp>
      <p:sp>
        <p:nvSpPr>
          <p:cNvPr id="3" name="Content Placeholder 2">
            <a:extLst>
              <a:ext uri="{FF2B5EF4-FFF2-40B4-BE49-F238E27FC236}">
                <a16:creationId xmlns:a16="http://schemas.microsoft.com/office/drawing/2014/main" id="{2D53457E-C5F1-96B4-B677-627526BE86ED}"/>
              </a:ext>
            </a:extLst>
          </p:cNvPr>
          <p:cNvSpPr>
            <a:spLocks noGrp="1"/>
          </p:cNvSpPr>
          <p:nvPr>
            <p:ph idx="1"/>
          </p:nvPr>
        </p:nvSpPr>
        <p:spPr>
          <a:xfrm>
            <a:off x="381885" y="1470244"/>
            <a:ext cx="5714115" cy="1661640"/>
          </a:xfrm>
        </p:spPr>
        <p:txBody>
          <a:bodyPr>
            <a:normAutofit fontScale="70000" lnSpcReduction="20000"/>
          </a:bodyPr>
          <a:lstStyle/>
          <a:p>
            <a:r>
              <a:rPr lang="en-GB" b="0" i="0">
                <a:solidFill>
                  <a:srgbClr val="000000"/>
                </a:solidFill>
                <a:effectLst/>
              </a:rPr>
              <a:t>The houses on Arnold Grove were built in the 1890s. They are almost 150 years old!</a:t>
            </a:r>
          </a:p>
          <a:p>
            <a:pPr marL="0" indent="0">
              <a:buNone/>
            </a:pPr>
            <a:endParaRPr lang="en-GB">
              <a:solidFill>
                <a:srgbClr val="000000"/>
              </a:solidFill>
            </a:endParaRPr>
          </a:p>
          <a:p>
            <a:r>
              <a:rPr lang="en-GB">
                <a:solidFill>
                  <a:srgbClr val="000000"/>
                </a:solidFill>
              </a:rPr>
              <a:t>Can you find Arnold Grove on the maps provided on the following slides?</a:t>
            </a:r>
          </a:p>
          <a:p>
            <a:endParaRPr lang="en-GB">
              <a:solidFill>
                <a:srgbClr val="000000"/>
              </a:solidFill>
              <a:latin typeface="+mj-lt"/>
            </a:endParaRPr>
          </a:p>
          <a:p>
            <a:endParaRPr lang="en-GB"/>
          </a:p>
        </p:txBody>
      </p:sp>
      <p:sp>
        <p:nvSpPr>
          <p:cNvPr id="15" name="TextBox 14">
            <a:extLst>
              <a:ext uri="{FF2B5EF4-FFF2-40B4-BE49-F238E27FC236}">
                <a16:creationId xmlns:a16="http://schemas.microsoft.com/office/drawing/2014/main" id="{3332F315-6151-5C60-B9D0-4E931540BD6C}"/>
              </a:ext>
            </a:extLst>
          </p:cNvPr>
          <p:cNvSpPr txBox="1"/>
          <p:nvPr/>
        </p:nvSpPr>
        <p:spPr>
          <a:xfrm>
            <a:off x="2237024" y="3460466"/>
            <a:ext cx="3265719" cy="2554545"/>
          </a:xfrm>
          <a:prstGeom prst="rect">
            <a:avLst/>
          </a:prstGeom>
          <a:noFill/>
        </p:spPr>
        <p:txBody>
          <a:bodyPr wrap="square">
            <a:spAutoFit/>
          </a:bodyPr>
          <a:lstStyle/>
          <a:p>
            <a:pPr marL="457200" indent="-457200">
              <a:buFont typeface="Arial" panose="020B0604020202020204" pitchFamily="34" charset="0"/>
              <a:buChar char="•"/>
            </a:pPr>
            <a:r>
              <a:rPr lang="en-GB" sz="2000">
                <a:solidFill>
                  <a:srgbClr val="000000"/>
                </a:solidFill>
              </a:rPr>
              <a:t>When does Arnold Grove first appear on the maps?</a:t>
            </a:r>
          </a:p>
          <a:p>
            <a:pPr marL="457200" indent="-457200">
              <a:buFont typeface="Arial" panose="020B0604020202020204" pitchFamily="34" charset="0"/>
              <a:buChar char="•"/>
            </a:pPr>
            <a:r>
              <a:rPr lang="en-GB" sz="2000">
                <a:solidFill>
                  <a:srgbClr val="000000"/>
                </a:solidFill>
              </a:rPr>
              <a:t>Which map is dated closest to the 1940s when George was a child? What was the area like?</a:t>
            </a:r>
          </a:p>
        </p:txBody>
      </p:sp>
      <p:pic>
        <p:nvPicPr>
          <p:cNvPr id="5" name="Picture 4" descr="Black and white map of Arnold Grove, Liverpool, in 1954">
            <a:extLst>
              <a:ext uri="{FF2B5EF4-FFF2-40B4-BE49-F238E27FC236}">
                <a16:creationId xmlns:a16="http://schemas.microsoft.com/office/drawing/2014/main" id="{D6683BC1-D606-68A5-4DE0-C81736DEF3A9}"/>
              </a:ext>
            </a:extLst>
          </p:cNvPr>
          <p:cNvPicPr>
            <a:picLocks noChangeAspect="1"/>
          </p:cNvPicPr>
          <p:nvPr/>
        </p:nvPicPr>
        <p:blipFill>
          <a:blip r:embed="rId3"/>
          <a:stretch>
            <a:fillRect/>
          </a:stretch>
        </p:blipFill>
        <p:spPr>
          <a:xfrm>
            <a:off x="6096000" y="1067562"/>
            <a:ext cx="5257800" cy="4259024"/>
          </a:xfrm>
          <a:prstGeom prst="rect">
            <a:avLst/>
          </a:prstGeom>
        </p:spPr>
      </p:pic>
      <p:grpSp>
        <p:nvGrpSpPr>
          <p:cNvPr id="6" name="Washi">
            <a:extLst>
              <a:ext uri="{FF2B5EF4-FFF2-40B4-BE49-F238E27FC236}">
                <a16:creationId xmlns:a16="http://schemas.microsoft.com/office/drawing/2014/main" id="{9EECF98A-EA92-F5CA-25A9-FBAD7600C668}"/>
              </a:ext>
              <a:ext uri="{C183D7F6-B498-43B3-948B-1728B52AA6E4}">
                <adec:decorative xmlns:adec="http://schemas.microsoft.com/office/drawing/2017/decorative" val="1"/>
              </a:ext>
            </a:extLst>
          </p:cNvPr>
          <p:cNvGrpSpPr/>
          <p:nvPr/>
        </p:nvGrpSpPr>
        <p:grpSpPr>
          <a:xfrm>
            <a:off x="6421974" y="5352091"/>
            <a:ext cx="4605852" cy="710288"/>
            <a:chOff x="9478356" y="1418828"/>
            <a:chExt cx="1835524" cy="969242"/>
          </a:xfrm>
        </p:grpSpPr>
        <p:pic>
          <p:nvPicPr>
            <p:cNvPr id="7" name="Picture 6">
              <a:extLst>
                <a:ext uri="{FF2B5EF4-FFF2-40B4-BE49-F238E27FC236}">
                  <a16:creationId xmlns:a16="http://schemas.microsoft.com/office/drawing/2014/main" id="{930E84CE-26D5-AF03-8F94-DFC38E741EE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8356" y="1418828"/>
              <a:ext cx="1835524" cy="969242"/>
            </a:xfrm>
            <a:prstGeom prst="rect">
              <a:avLst/>
            </a:prstGeom>
          </p:spPr>
        </p:pic>
        <p:sp>
          <p:nvSpPr>
            <p:cNvPr id="8" name="Text Placeholder">
              <a:extLst>
                <a:ext uri="{FF2B5EF4-FFF2-40B4-BE49-F238E27FC236}">
                  <a16:creationId xmlns:a16="http://schemas.microsoft.com/office/drawing/2014/main" id="{6CB575DC-9388-4DDC-A089-390644672205}"/>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t>1954 map of Arnold Grove and surrounding area</a:t>
              </a:r>
            </a:p>
          </p:txBody>
        </p:sp>
      </p:grpSp>
      <p:sp>
        <p:nvSpPr>
          <p:cNvPr id="9" name="Oval 8">
            <a:extLst>
              <a:ext uri="{FF2B5EF4-FFF2-40B4-BE49-F238E27FC236}">
                <a16:creationId xmlns:a16="http://schemas.microsoft.com/office/drawing/2014/main" id="{A7FF0EB5-0E41-3773-184A-8DA5B1B53E8B}"/>
              </a:ext>
              <a:ext uri="{C183D7F6-B498-43B3-948B-1728B52AA6E4}">
                <adec:decorative xmlns:adec="http://schemas.microsoft.com/office/drawing/2017/decorative" val="1"/>
              </a:ext>
            </a:extLst>
          </p:cNvPr>
          <p:cNvSpPr/>
          <p:nvPr/>
        </p:nvSpPr>
        <p:spPr>
          <a:xfrm>
            <a:off x="9154783" y="3352800"/>
            <a:ext cx="538492" cy="1397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Look-Char">
            <a:extLst>
              <a:ext uri="{FF2B5EF4-FFF2-40B4-BE49-F238E27FC236}">
                <a16:creationId xmlns:a16="http://schemas.microsoft.com/office/drawing/2014/main" id="{2A4D77DC-F6CF-DA39-8026-4C1CA20F21CC}"/>
              </a:ext>
              <a:ext uri="{C183D7F6-B498-43B3-948B-1728B52AA6E4}">
                <adec:decorative xmlns:adec="http://schemas.microsoft.com/office/drawing/2017/decorative" val="1"/>
              </a:ext>
            </a:extLst>
          </p:cNvPr>
          <p:cNvGrpSpPr/>
          <p:nvPr/>
        </p:nvGrpSpPr>
        <p:grpSpPr>
          <a:xfrm>
            <a:off x="351156" y="3397534"/>
            <a:ext cx="2147569" cy="2249029"/>
            <a:chOff x="5454739" y="748100"/>
            <a:chExt cx="2429350" cy="2383784"/>
          </a:xfrm>
        </p:grpSpPr>
        <p:sp>
          <p:nvSpPr>
            <p:cNvPr id="11" name="Deco-Washi">
              <a:extLst>
                <a:ext uri="{FF2B5EF4-FFF2-40B4-BE49-F238E27FC236}">
                  <a16:creationId xmlns:a16="http://schemas.microsoft.com/office/drawing/2014/main" id="{FFB053D8-E269-0B2A-61D3-85C522C8C6BE}"/>
                </a:ext>
                <a:ext uri="{C183D7F6-B498-43B3-948B-1728B52AA6E4}">
                  <adec:decorative xmlns:adec="http://schemas.microsoft.com/office/drawing/2017/decorative" val="1"/>
                </a:ext>
              </a:extLst>
            </p:cNvPr>
            <p:cNvSpPr txBox="1">
              <a:spLocks/>
            </p:cNvSpPr>
            <p:nvPr/>
          </p:nvSpPr>
          <p:spPr>
            <a:xfrm>
              <a:off x="5645403" y="748100"/>
              <a:ext cx="1769427"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descr="Look">
              <a:extLst>
                <a:ext uri="{FF2B5EF4-FFF2-40B4-BE49-F238E27FC236}">
                  <a16:creationId xmlns:a16="http://schemas.microsoft.com/office/drawing/2014/main" id="{ECA1F9DB-7F01-4C41-D03D-57CCC12316EC}"/>
                </a:ext>
              </a:extLst>
            </p:cNvPr>
            <p:cNvSpPr txBox="1">
              <a:spLocks/>
            </p:cNvSpPr>
            <p:nvPr/>
          </p:nvSpPr>
          <p:spPr>
            <a:xfrm rot="21383919">
              <a:off x="5690974" y="856768"/>
              <a:ext cx="1700794" cy="414338"/>
            </a:xfrm>
            <a:prstGeom prst="rect">
              <a:avLst/>
            </a:prstGeom>
            <a:noFill/>
          </p:spPr>
          <p:txBody>
            <a:bodyPr anchor="ctr" anchorCtr="0">
              <a:normAutofit lnSpcReduction="1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Look</a:t>
              </a:r>
            </a:p>
          </p:txBody>
        </p:sp>
        <p:pic>
          <p:nvPicPr>
            <p:cNvPr id="13" name="Look-icon" descr="Look character icon">
              <a:extLst>
                <a:ext uri="{FF2B5EF4-FFF2-40B4-BE49-F238E27FC236}">
                  <a16:creationId xmlns:a16="http://schemas.microsoft.com/office/drawing/2014/main" id="{9BAD3BA4-E35A-5BDD-84AD-A68AFD5AC049}"/>
                </a:ext>
              </a:extLst>
            </p:cNvPr>
            <p:cNvPicPr>
              <a:picLocks noChangeAspect="1"/>
            </p:cNvPicPr>
            <p:nvPr/>
          </p:nvPicPr>
          <p:blipFill>
            <a:blip r:embed="rId7"/>
            <a:stretch>
              <a:fillRect/>
            </a:stretch>
          </p:blipFill>
          <p:spPr>
            <a:xfrm>
              <a:off x="5454739" y="1565372"/>
              <a:ext cx="2429350" cy="1566512"/>
            </a:xfrm>
            <a:prstGeom prst="rect">
              <a:avLst/>
            </a:prstGeom>
          </p:spPr>
        </p:pic>
      </p:grpSp>
    </p:spTree>
    <p:extLst>
      <p:ext uri="{BB962C8B-B14F-4D97-AF65-F5344CB8AC3E}">
        <p14:creationId xmlns:p14="http://schemas.microsoft.com/office/powerpoint/2010/main" val="126001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32C8C2-9FAB-3E13-4BF7-A4133DD72C78}"/>
              </a:ext>
            </a:extLst>
          </p:cNvPr>
          <p:cNvSpPr>
            <a:spLocks noGrp="1"/>
          </p:cNvSpPr>
          <p:nvPr>
            <p:ph type="title"/>
          </p:nvPr>
        </p:nvSpPr>
        <p:spPr>
          <a:xfrm>
            <a:off x="357187" y="365126"/>
            <a:ext cx="2252663" cy="710288"/>
          </a:xfrm>
        </p:spPr>
        <p:txBody>
          <a:bodyPr>
            <a:normAutofit fontScale="90000"/>
          </a:bodyPr>
          <a:lstStyle/>
          <a:p>
            <a:r>
              <a:rPr lang="en-GB"/>
              <a:t>Arnold Grove 1893</a:t>
            </a:r>
          </a:p>
        </p:txBody>
      </p:sp>
      <p:pic>
        <p:nvPicPr>
          <p:cNvPr id="4" name="Picture 3" descr="A map of a city">
            <a:extLst>
              <a:ext uri="{FF2B5EF4-FFF2-40B4-BE49-F238E27FC236}">
                <a16:creationId xmlns:a16="http://schemas.microsoft.com/office/drawing/2014/main" id="{0BAAF9C6-A88B-F739-617D-82FC3A635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150" y="79861"/>
            <a:ext cx="8566819" cy="5908697"/>
          </a:xfrm>
          <a:prstGeom prst="rect">
            <a:avLst/>
          </a:prstGeom>
        </p:spPr>
      </p:pic>
    </p:spTree>
    <p:extLst>
      <p:ext uri="{BB962C8B-B14F-4D97-AF65-F5344CB8AC3E}">
        <p14:creationId xmlns:p14="http://schemas.microsoft.com/office/powerpoint/2010/main" val="3885155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7C7699-DD3B-4C03-D59C-9A7D0883AB04}"/>
              </a:ext>
            </a:extLst>
          </p:cNvPr>
          <p:cNvSpPr>
            <a:spLocks noGrp="1"/>
          </p:cNvSpPr>
          <p:nvPr>
            <p:ph type="title"/>
          </p:nvPr>
        </p:nvSpPr>
        <p:spPr>
          <a:xfrm>
            <a:off x="357188" y="365126"/>
            <a:ext cx="2071688" cy="710288"/>
          </a:xfrm>
        </p:spPr>
        <p:txBody>
          <a:bodyPr>
            <a:normAutofit fontScale="90000"/>
          </a:bodyPr>
          <a:lstStyle/>
          <a:p>
            <a:r>
              <a:rPr lang="en-GB"/>
              <a:t>Arnold Grove 1908</a:t>
            </a:r>
          </a:p>
        </p:txBody>
      </p:sp>
      <p:pic>
        <p:nvPicPr>
          <p:cNvPr id="4" name="Picture 3" descr="A map of a city">
            <a:extLst>
              <a:ext uri="{FF2B5EF4-FFF2-40B4-BE49-F238E27FC236}">
                <a16:creationId xmlns:a16="http://schemas.microsoft.com/office/drawing/2014/main" id="{506810C8-F6D0-19D3-277F-FC5B16BF9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932" y="103243"/>
            <a:ext cx="8621343" cy="5946302"/>
          </a:xfrm>
          <a:prstGeom prst="rect">
            <a:avLst/>
          </a:prstGeom>
        </p:spPr>
      </p:pic>
    </p:spTree>
    <p:extLst>
      <p:ext uri="{BB962C8B-B14F-4D97-AF65-F5344CB8AC3E}">
        <p14:creationId xmlns:p14="http://schemas.microsoft.com/office/powerpoint/2010/main" val="81138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B4D8C5-2675-D564-55C3-F2103A42DCB6}"/>
              </a:ext>
            </a:extLst>
          </p:cNvPr>
          <p:cNvSpPr>
            <a:spLocks noGrp="1"/>
          </p:cNvSpPr>
          <p:nvPr>
            <p:ph type="title"/>
          </p:nvPr>
        </p:nvSpPr>
        <p:spPr>
          <a:xfrm>
            <a:off x="357187" y="365126"/>
            <a:ext cx="2147888" cy="710288"/>
          </a:xfrm>
        </p:spPr>
        <p:txBody>
          <a:bodyPr>
            <a:normAutofit fontScale="90000"/>
          </a:bodyPr>
          <a:lstStyle/>
          <a:p>
            <a:r>
              <a:rPr lang="en-GB"/>
              <a:t>Arnold Grove 1927</a:t>
            </a:r>
          </a:p>
        </p:txBody>
      </p:sp>
      <p:pic>
        <p:nvPicPr>
          <p:cNvPr id="4" name="Picture 3" descr="A map of a city">
            <a:extLst>
              <a:ext uri="{FF2B5EF4-FFF2-40B4-BE49-F238E27FC236}">
                <a16:creationId xmlns:a16="http://schemas.microsoft.com/office/drawing/2014/main" id="{F62F4B3A-0968-0FB2-0B67-E66A726E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610" y="96659"/>
            <a:ext cx="8629190" cy="5951715"/>
          </a:xfrm>
          <a:prstGeom prst="rect">
            <a:avLst/>
          </a:prstGeom>
        </p:spPr>
      </p:pic>
    </p:spTree>
    <p:extLst>
      <p:ext uri="{BB962C8B-B14F-4D97-AF65-F5344CB8AC3E}">
        <p14:creationId xmlns:p14="http://schemas.microsoft.com/office/powerpoint/2010/main" val="1544519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174DD9-6F0E-49E5-EDCA-AE841AEC0F74}"/>
              </a:ext>
            </a:extLst>
          </p:cNvPr>
          <p:cNvSpPr>
            <a:spLocks noGrp="1"/>
          </p:cNvSpPr>
          <p:nvPr>
            <p:ph type="title"/>
          </p:nvPr>
        </p:nvSpPr>
        <p:spPr>
          <a:xfrm>
            <a:off x="357188" y="365126"/>
            <a:ext cx="2338388" cy="710288"/>
          </a:xfrm>
        </p:spPr>
        <p:txBody>
          <a:bodyPr>
            <a:normAutofit fontScale="90000"/>
          </a:bodyPr>
          <a:lstStyle/>
          <a:p>
            <a:r>
              <a:rPr lang="en-GB"/>
              <a:t>Arnold Grove 1954</a:t>
            </a:r>
          </a:p>
        </p:txBody>
      </p:sp>
      <p:pic>
        <p:nvPicPr>
          <p:cNvPr id="4" name="Picture 3" descr="A close-up of a map">
            <a:extLst>
              <a:ext uri="{FF2B5EF4-FFF2-40B4-BE49-F238E27FC236}">
                <a16:creationId xmlns:a16="http://schemas.microsoft.com/office/drawing/2014/main" id="{EBB1E6B3-BBF3-8F81-C125-866D122F6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674" y="146671"/>
            <a:ext cx="8498126" cy="5861318"/>
          </a:xfrm>
          <a:prstGeom prst="rect">
            <a:avLst/>
          </a:prstGeom>
        </p:spPr>
      </p:pic>
    </p:spTree>
    <p:extLst>
      <p:ext uri="{BB962C8B-B14F-4D97-AF65-F5344CB8AC3E}">
        <p14:creationId xmlns:p14="http://schemas.microsoft.com/office/powerpoint/2010/main" val="1499562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31832D-F8F1-601F-27BD-D36D92AF5364}"/>
              </a:ext>
            </a:extLst>
          </p:cNvPr>
          <p:cNvSpPr>
            <a:spLocks noGrp="1"/>
          </p:cNvSpPr>
          <p:nvPr>
            <p:ph type="title"/>
          </p:nvPr>
        </p:nvSpPr>
        <p:spPr>
          <a:xfrm>
            <a:off x="357187" y="365126"/>
            <a:ext cx="2462213" cy="710288"/>
          </a:xfrm>
        </p:spPr>
        <p:txBody>
          <a:bodyPr>
            <a:normAutofit fontScale="90000"/>
          </a:bodyPr>
          <a:lstStyle/>
          <a:p>
            <a:r>
              <a:rPr lang="en-GB"/>
              <a:t>Arnold Grove 1965</a:t>
            </a:r>
          </a:p>
        </p:txBody>
      </p:sp>
      <p:pic>
        <p:nvPicPr>
          <p:cNvPr id="4" name="Picture 3" descr="A black and white map of a city">
            <a:extLst>
              <a:ext uri="{FF2B5EF4-FFF2-40B4-BE49-F238E27FC236}">
                <a16:creationId xmlns:a16="http://schemas.microsoft.com/office/drawing/2014/main" id="{89AB6A71-1503-830B-E154-6F4426743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122376"/>
            <a:ext cx="8510358" cy="5869754"/>
          </a:xfrm>
          <a:prstGeom prst="rect">
            <a:avLst/>
          </a:prstGeom>
        </p:spPr>
      </p:pic>
    </p:spTree>
    <p:extLst>
      <p:ext uri="{BB962C8B-B14F-4D97-AF65-F5344CB8AC3E}">
        <p14:creationId xmlns:p14="http://schemas.microsoft.com/office/powerpoint/2010/main" val="157391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1B047B-29F0-2DBC-C30A-A435E267C074}"/>
              </a:ext>
            </a:extLst>
          </p:cNvPr>
          <p:cNvSpPr>
            <a:spLocks noGrp="1"/>
          </p:cNvSpPr>
          <p:nvPr>
            <p:ph type="title"/>
          </p:nvPr>
        </p:nvSpPr>
        <p:spPr>
          <a:xfrm>
            <a:off x="357188" y="365126"/>
            <a:ext cx="2300288" cy="710288"/>
          </a:xfrm>
        </p:spPr>
        <p:txBody>
          <a:bodyPr>
            <a:normAutofit fontScale="90000"/>
          </a:bodyPr>
          <a:lstStyle/>
          <a:p>
            <a:r>
              <a:rPr lang="en-GB"/>
              <a:t>Arnold Grove Present Day</a:t>
            </a:r>
          </a:p>
        </p:txBody>
      </p:sp>
      <p:pic>
        <p:nvPicPr>
          <p:cNvPr id="4" name="Picture 3" descr="A map of a city">
            <a:extLst>
              <a:ext uri="{FF2B5EF4-FFF2-40B4-BE49-F238E27FC236}">
                <a16:creationId xmlns:a16="http://schemas.microsoft.com/office/drawing/2014/main" id="{5FD8AE86-CCFF-40B7-B3F9-1F0451DAB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320" y="136635"/>
            <a:ext cx="8470695" cy="5842398"/>
          </a:xfrm>
          <a:prstGeom prst="rect">
            <a:avLst/>
          </a:prstGeom>
        </p:spPr>
      </p:pic>
    </p:spTree>
    <p:extLst>
      <p:ext uri="{BB962C8B-B14F-4D97-AF65-F5344CB8AC3E}">
        <p14:creationId xmlns:p14="http://schemas.microsoft.com/office/powerpoint/2010/main" val="3985869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F49B4-3FFA-93AB-8E37-117EBF9B0778}"/>
              </a:ext>
            </a:extLst>
          </p:cNvPr>
          <p:cNvSpPr>
            <a:spLocks noGrp="1"/>
          </p:cNvSpPr>
          <p:nvPr>
            <p:ph type="title"/>
          </p:nvPr>
        </p:nvSpPr>
        <p:spPr/>
        <p:txBody>
          <a:bodyPr/>
          <a:lstStyle/>
          <a:p>
            <a:r>
              <a:rPr lang="en-GB"/>
              <a:t>How to use this PPT</a:t>
            </a:r>
          </a:p>
        </p:txBody>
      </p:sp>
      <p:sp>
        <p:nvSpPr>
          <p:cNvPr id="6" name="Text Placeholder 5">
            <a:extLst>
              <a:ext uri="{FF2B5EF4-FFF2-40B4-BE49-F238E27FC236}">
                <a16:creationId xmlns:a16="http://schemas.microsoft.com/office/drawing/2014/main" id="{29EF19DB-B239-0C0B-59DA-869C899F1EB7}"/>
              </a:ext>
            </a:extLst>
          </p:cNvPr>
          <p:cNvSpPr>
            <a:spLocks noGrp="1"/>
          </p:cNvSpPr>
          <p:nvPr>
            <p:ph type="body" sz="quarter" idx="10"/>
          </p:nvPr>
        </p:nvSpPr>
        <p:spPr/>
        <p:txBody>
          <a:bodyPr/>
          <a:lstStyle/>
          <a:p>
            <a:endParaRPr lang="en-GB"/>
          </a:p>
        </p:txBody>
      </p:sp>
      <p:sp>
        <p:nvSpPr>
          <p:cNvPr id="4" name="Content Placeholder 3">
            <a:extLst>
              <a:ext uri="{FF2B5EF4-FFF2-40B4-BE49-F238E27FC236}">
                <a16:creationId xmlns:a16="http://schemas.microsoft.com/office/drawing/2014/main" id="{774DDB35-464E-D30F-4F0A-151FB9A0FE9A}"/>
              </a:ext>
            </a:extLst>
          </p:cNvPr>
          <p:cNvSpPr>
            <a:spLocks noGrp="1"/>
          </p:cNvSpPr>
          <p:nvPr>
            <p:ph idx="1"/>
          </p:nvPr>
        </p:nvSpPr>
        <p:spPr>
          <a:xfrm>
            <a:off x="381885" y="1173494"/>
            <a:ext cx="5714115" cy="5022630"/>
          </a:xfrm>
        </p:spPr>
        <p:txBody>
          <a:bodyPr>
            <a:noAutofit/>
          </a:bodyPr>
          <a:lstStyle/>
          <a:p>
            <a:r>
              <a:rPr lang="en-GB" sz="1600" dirty="0">
                <a:effectLst/>
                <a:latin typeface="Arial" panose="020B0604020202020204" pitchFamily="34" charset="0"/>
                <a:ea typeface="Calibri" panose="020F0502020204030204" pitchFamily="34" charset="0"/>
                <a:cs typeface="Arial" panose="020B0604020202020204" pitchFamily="34" charset="0"/>
              </a:rPr>
              <a:t>With the launch of the National Blue Plaques scheme, run by Historic England, this PowerPoint allows pupils to consider what makes a significant person. Pupils will then use a range of historical sources to find out more about George Harrison, of the Beatles, and 12 Arnold Grove Liverpool, his birthplace and the site of the third blue plaque in Historic England’s scheme. The use of local stories and topics is intended to make the past more relevant, real, accessible,    and interesting, though George Harrison may also be considered a nationally and internationally significant figure, making this resource useful for schools across the country. </a:t>
            </a:r>
          </a:p>
          <a:p>
            <a:r>
              <a:rPr lang="en-GB" sz="1600" dirty="0">
                <a:effectLst/>
                <a:latin typeface="Arial" panose="020B0604020202020204" pitchFamily="34" charset="0"/>
                <a:ea typeface="Calibri" panose="020F0502020204030204" pitchFamily="34" charset="0"/>
                <a:cs typeface="Arial" panose="020B0604020202020204" pitchFamily="34" charset="0"/>
              </a:rPr>
              <a:t>This </a:t>
            </a:r>
            <a:r>
              <a:rPr lang="en-US" sz="1600" b="0" i="0" u="none" strike="noStrike" dirty="0">
                <a:effectLst/>
                <a:latin typeface="Arial" panose="020B0604020202020204" pitchFamily="34" charset="0"/>
                <a:cs typeface="Arial" panose="020B0604020202020204" pitchFamily="34" charset="0"/>
              </a:rPr>
              <a:t>PPT is designed to provide you with everything you need to teach your pupils about this topic.  </a:t>
            </a:r>
            <a:r>
              <a:rPr lang="en-US" sz="1600" b="0" i="0" dirty="0">
                <a:effectLst/>
                <a:latin typeface="Arial" panose="020B0604020202020204" pitchFamily="34" charset="0"/>
                <a:cs typeface="Arial" panose="020B0604020202020204" pitchFamily="34" charset="0"/>
              </a:rPr>
              <a:t>​</a:t>
            </a:r>
            <a:r>
              <a:rPr lang="en-US" sz="1600" b="0" i="0" u="none" strike="noStrike" dirty="0">
                <a:effectLst/>
                <a:latin typeface="Arial" panose="020B0604020202020204" pitchFamily="34" charset="0"/>
                <a:cs typeface="Arial" panose="020B0604020202020204" pitchFamily="34" charset="0"/>
              </a:rPr>
              <a:t>You wil</a:t>
            </a:r>
            <a:r>
              <a:rPr lang="en-US" sz="1600" dirty="0">
                <a:latin typeface="Arial" panose="020B0604020202020204" pitchFamily="34" charset="0"/>
                <a:cs typeface="Arial" panose="020B0604020202020204" pitchFamily="34" charset="0"/>
              </a:rPr>
              <a:t>l find </a:t>
            </a:r>
            <a:r>
              <a:rPr lang="en-US" sz="1600" b="0" i="0" u="none" strike="noStrike" dirty="0">
                <a:effectLst/>
                <a:latin typeface="Arial" panose="020B0604020202020204" pitchFamily="34" charset="0"/>
                <a:cs typeface="Arial" panose="020B0604020202020204" pitchFamily="34" charset="0"/>
              </a:rPr>
              <a:t> information and discussion slides, as well as activities to do in class.  You can use all, or some of the slides, and can edit them to meet the needs of your pupils.</a:t>
            </a:r>
            <a:r>
              <a:rPr lang="en-US" sz="1600" b="0" i="0" dirty="0">
                <a:effectLst/>
                <a:latin typeface="Arial" panose="020B0604020202020204" pitchFamily="34" charset="0"/>
                <a:cs typeface="Arial" panose="020B0604020202020204" pitchFamily="34" charset="0"/>
              </a:rPr>
              <a:t>​  You will find additional notes and links to further resources underneath                 som</a:t>
            </a:r>
            <a:r>
              <a:rPr lang="en-US" sz="1600" dirty="0">
                <a:latin typeface="Arial" panose="020B0604020202020204" pitchFamily="34" charset="0"/>
                <a:cs typeface="Arial" panose="020B0604020202020204" pitchFamily="34" charset="0"/>
              </a:rPr>
              <a:t>e of the slides.</a:t>
            </a:r>
          </a:p>
          <a:p>
            <a:endParaRPr lang="en-GB" sz="1800" dirty="0"/>
          </a:p>
        </p:txBody>
      </p:sp>
      <p:pic>
        <p:nvPicPr>
          <p:cNvPr id="7" name="Picture Placeholder 29" descr="A person holding a guitar next to a red brick building">
            <a:extLst>
              <a:ext uri="{FF2B5EF4-FFF2-40B4-BE49-F238E27FC236}">
                <a16:creationId xmlns:a16="http://schemas.microsoft.com/office/drawing/2014/main" id="{6E2B7EDC-EF1D-BDE8-65A8-6A93914211ED}"/>
              </a:ext>
            </a:extLst>
          </p:cNvPr>
          <p:cNvPicPr>
            <a:picLocks noChangeAspect="1"/>
          </p:cNvPicPr>
          <p:nvPr/>
        </p:nvPicPr>
        <p:blipFill>
          <a:blip r:embed="rId3">
            <a:extLst>
              <a:ext uri="{28A0092B-C50C-407E-A947-70E740481C1C}">
                <a14:useLocalDpi xmlns:a14="http://schemas.microsoft.com/office/drawing/2010/main" val="0"/>
              </a:ext>
            </a:extLst>
          </a:blip>
          <a:srcRect l="7698" r="7698"/>
          <a:stretch>
            <a:fillRect/>
          </a:stretch>
        </p:blipFill>
        <p:spPr>
          <a:xfrm>
            <a:off x="6412994" y="1250780"/>
            <a:ext cx="5336418" cy="4535424"/>
          </a:xfrm>
          <a:prstGeom prst="rect">
            <a:avLst/>
          </a:prstGeom>
        </p:spPr>
      </p:pic>
    </p:spTree>
    <p:extLst>
      <p:ext uri="{BB962C8B-B14F-4D97-AF65-F5344CB8AC3E}">
        <p14:creationId xmlns:p14="http://schemas.microsoft.com/office/powerpoint/2010/main" val="3538968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63A0B-3D9D-ADCD-BA7C-C87DF0FC1E42}"/>
              </a:ext>
            </a:extLst>
          </p:cNvPr>
          <p:cNvSpPr>
            <a:spLocks noGrp="1"/>
          </p:cNvSpPr>
          <p:nvPr>
            <p:ph type="title"/>
          </p:nvPr>
        </p:nvSpPr>
        <p:spPr/>
        <p:txBody>
          <a:bodyPr>
            <a:normAutofit fontScale="90000"/>
          </a:bodyPr>
          <a:lstStyle/>
          <a:p>
            <a:r>
              <a:rPr lang="en-GB"/>
              <a:t>What can the 1939 Register tell us about 12 Arnold Grove when the Harrison family lived there?</a:t>
            </a:r>
          </a:p>
        </p:txBody>
      </p:sp>
      <p:sp>
        <p:nvSpPr>
          <p:cNvPr id="3" name="Content Placeholder 2">
            <a:extLst>
              <a:ext uri="{FF2B5EF4-FFF2-40B4-BE49-F238E27FC236}">
                <a16:creationId xmlns:a16="http://schemas.microsoft.com/office/drawing/2014/main" id="{D3145F46-D2D8-5136-78CA-D5211297D1A0}"/>
              </a:ext>
            </a:extLst>
          </p:cNvPr>
          <p:cNvSpPr>
            <a:spLocks noGrp="1"/>
          </p:cNvSpPr>
          <p:nvPr>
            <p:ph idx="1"/>
          </p:nvPr>
        </p:nvSpPr>
        <p:spPr>
          <a:xfrm>
            <a:off x="381886" y="1470244"/>
            <a:ext cx="4683126" cy="5022630"/>
          </a:xfrm>
        </p:spPr>
        <p:txBody>
          <a:bodyPr>
            <a:normAutofit/>
          </a:bodyPr>
          <a:lstStyle/>
          <a:p>
            <a:r>
              <a:rPr lang="en-GB" sz="2000" b="0" i="0">
                <a:solidFill>
                  <a:srgbClr val="000000"/>
                </a:solidFill>
                <a:effectLst/>
              </a:rPr>
              <a:t>George’s parents Harold and Louise moved into 12 Arnold Grove in 1934.  They lived there until George was about six years old.</a:t>
            </a:r>
          </a:p>
          <a:p>
            <a:r>
              <a:rPr lang="en-GB" sz="2000"/>
              <a:t>The 1939 Register was a survey of all the people living in Britain in 1939, on the eve of what would become the Second World War.</a:t>
            </a:r>
          </a:p>
          <a:p>
            <a:r>
              <a:rPr lang="en-GB" sz="2000"/>
              <a:t>It was a bit like a census.  It recorded the names of everyone living in each household, how old they were and what job they did.</a:t>
            </a:r>
          </a:p>
          <a:p>
            <a:endParaRPr lang="en-GB"/>
          </a:p>
        </p:txBody>
      </p:sp>
      <p:grpSp>
        <p:nvGrpSpPr>
          <p:cNvPr id="4" name="Group 3" descr="extract from the 1939 Register ">
            <a:extLst>
              <a:ext uri="{FF2B5EF4-FFF2-40B4-BE49-F238E27FC236}">
                <a16:creationId xmlns:a16="http://schemas.microsoft.com/office/drawing/2014/main" id="{B233ECA0-27A6-00D9-2B54-FD8AF0A5FC0E}"/>
              </a:ext>
              <a:ext uri="{C183D7F6-B498-43B3-948B-1728B52AA6E4}">
                <adec:decorative xmlns:adec="http://schemas.microsoft.com/office/drawing/2017/decorative" val="0"/>
              </a:ext>
            </a:extLst>
          </p:cNvPr>
          <p:cNvGrpSpPr/>
          <p:nvPr/>
        </p:nvGrpSpPr>
        <p:grpSpPr>
          <a:xfrm>
            <a:off x="5179968" y="1247400"/>
            <a:ext cx="6262255" cy="3176089"/>
            <a:chOff x="-304800" y="-457923"/>
            <a:chExt cx="12192000" cy="7537044"/>
          </a:xfrm>
        </p:grpSpPr>
        <p:pic>
          <p:nvPicPr>
            <p:cNvPr id="5" name="Picture 4">
              <a:extLst>
                <a:ext uri="{FF2B5EF4-FFF2-40B4-BE49-F238E27FC236}">
                  <a16:creationId xmlns:a16="http://schemas.microsoft.com/office/drawing/2014/main" id="{D0482126-3B4B-90B6-0F2B-96B5EF3E4C1B}"/>
                </a:ext>
              </a:extLst>
            </p:cNvPr>
            <p:cNvPicPr>
              <a:picLocks noChangeAspect="1"/>
            </p:cNvPicPr>
            <p:nvPr/>
          </p:nvPicPr>
          <p:blipFill>
            <a:blip r:embed="rId3"/>
            <a:stretch>
              <a:fillRect/>
            </a:stretch>
          </p:blipFill>
          <p:spPr>
            <a:xfrm>
              <a:off x="-304800" y="887617"/>
              <a:ext cx="12192000" cy="3637481"/>
            </a:xfrm>
            <a:prstGeom prst="rect">
              <a:avLst/>
            </a:prstGeom>
          </p:spPr>
        </p:pic>
        <p:pic>
          <p:nvPicPr>
            <p:cNvPr id="6" name="Picture 5">
              <a:extLst>
                <a:ext uri="{FF2B5EF4-FFF2-40B4-BE49-F238E27FC236}">
                  <a16:creationId xmlns:a16="http://schemas.microsoft.com/office/drawing/2014/main" id="{71DB1437-FCFB-E929-3D67-B84FBF000759}"/>
                </a:ext>
              </a:extLst>
            </p:cNvPr>
            <p:cNvPicPr>
              <a:picLocks noChangeAspect="1"/>
            </p:cNvPicPr>
            <p:nvPr/>
          </p:nvPicPr>
          <p:blipFill>
            <a:blip r:embed="rId4"/>
            <a:stretch>
              <a:fillRect/>
            </a:stretch>
          </p:blipFill>
          <p:spPr>
            <a:xfrm>
              <a:off x="-304800" y="-457923"/>
              <a:ext cx="12192000" cy="1862262"/>
            </a:xfrm>
            <a:prstGeom prst="rect">
              <a:avLst/>
            </a:prstGeom>
          </p:spPr>
        </p:pic>
        <p:pic>
          <p:nvPicPr>
            <p:cNvPr id="7" name="Picture 6">
              <a:extLst>
                <a:ext uri="{FF2B5EF4-FFF2-40B4-BE49-F238E27FC236}">
                  <a16:creationId xmlns:a16="http://schemas.microsoft.com/office/drawing/2014/main" id="{274C979B-DF20-3147-2E73-D4C9F714EC6B}"/>
                </a:ext>
              </a:extLst>
            </p:cNvPr>
            <p:cNvPicPr>
              <a:picLocks noChangeAspect="1"/>
            </p:cNvPicPr>
            <p:nvPr/>
          </p:nvPicPr>
          <p:blipFill rotWithShape="1">
            <a:blip r:embed="rId5"/>
            <a:srcRect t="32638"/>
            <a:stretch/>
          </p:blipFill>
          <p:spPr>
            <a:xfrm>
              <a:off x="-304800" y="4525098"/>
              <a:ext cx="12031754" cy="2554023"/>
            </a:xfrm>
            <a:prstGeom prst="rect">
              <a:avLst/>
            </a:prstGeom>
          </p:spPr>
        </p:pic>
      </p:grpSp>
      <p:grpSp>
        <p:nvGrpSpPr>
          <p:cNvPr id="10" name="Washi">
            <a:extLst>
              <a:ext uri="{FF2B5EF4-FFF2-40B4-BE49-F238E27FC236}">
                <a16:creationId xmlns:a16="http://schemas.microsoft.com/office/drawing/2014/main" id="{073ECDD7-EBFC-E6D6-797C-E2346B2EDE9C}"/>
              </a:ext>
              <a:ext uri="{C183D7F6-B498-43B3-948B-1728B52AA6E4}">
                <adec:decorative xmlns:adec="http://schemas.microsoft.com/office/drawing/2017/decorative" val="1"/>
              </a:ext>
            </a:extLst>
          </p:cNvPr>
          <p:cNvGrpSpPr/>
          <p:nvPr/>
        </p:nvGrpSpPr>
        <p:grpSpPr>
          <a:xfrm>
            <a:off x="6394412" y="4480983"/>
            <a:ext cx="4605852" cy="710288"/>
            <a:chOff x="9478356" y="1418828"/>
            <a:chExt cx="1835524" cy="969242"/>
          </a:xfrm>
        </p:grpSpPr>
        <p:pic>
          <p:nvPicPr>
            <p:cNvPr id="11" name="Picture 10">
              <a:extLst>
                <a:ext uri="{FF2B5EF4-FFF2-40B4-BE49-F238E27FC236}">
                  <a16:creationId xmlns:a16="http://schemas.microsoft.com/office/drawing/2014/main" id="{293C550F-21EF-E8FA-7A8E-941BA6F2C7A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478356" y="1418828"/>
              <a:ext cx="1835524" cy="969242"/>
            </a:xfrm>
            <a:prstGeom prst="rect">
              <a:avLst/>
            </a:prstGeom>
          </p:spPr>
        </p:pic>
        <p:sp>
          <p:nvSpPr>
            <p:cNvPr id="12" name="Text Placeholder">
              <a:extLst>
                <a:ext uri="{FF2B5EF4-FFF2-40B4-BE49-F238E27FC236}">
                  <a16:creationId xmlns:a16="http://schemas.microsoft.com/office/drawing/2014/main" id="{28BA8918-20F7-AC61-7850-C5F54E5947D1}"/>
                </a:ext>
              </a:extLst>
            </p:cNvPr>
            <p:cNvSpPr txBox="1">
              <a:spLocks/>
            </p:cNvSpPr>
            <p:nvPr/>
          </p:nvSpPr>
          <p:spPr>
            <a:xfrm>
              <a:off x="9644417" y="1696108"/>
              <a:ext cx="1517984" cy="35729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t>Extract from 1939 Register for some of the houses on Arnold Grove</a:t>
              </a:r>
            </a:p>
          </p:txBody>
        </p:sp>
      </p:grpSp>
      <p:grpSp>
        <p:nvGrpSpPr>
          <p:cNvPr id="13" name="Examine Char">
            <a:extLst>
              <a:ext uri="{FF2B5EF4-FFF2-40B4-BE49-F238E27FC236}">
                <a16:creationId xmlns:a16="http://schemas.microsoft.com/office/drawing/2014/main" id="{49D94CC2-3BDB-5F39-6B22-E51B77523BEA}"/>
              </a:ext>
              <a:ext uri="{C183D7F6-B498-43B3-948B-1728B52AA6E4}">
                <adec:decorative xmlns:adec="http://schemas.microsoft.com/office/drawing/2017/decorative" val="1"/>
              </a:ext>
            </a:extLst>
          </p:cNvPr>
          <p:cNvGrpSpPr/>
          <p:nvPr/>
        </p:nvGrpSpPr>
        <p:grpSpPr>
          <a:xfrm>
            <a:off x="4860470" y="4815099"/>
            <a:ext cx="2266520" cy="1976628"/>
            <a:chOff x="2433485" y="3693234"/>
            <a:chExt cx="3248751" cy="2927642"/>
          </a:xfrm>
        </p:grpSpPr>
        <p:sp>
          <p:nvSpPr>
            <p:cNvPr id="14" name="Washi">
              <a:extLst>
                <a:ext uri="{FF2B5EF4-FFF2-40B4-BE49-F238E27FC236}">
                  <a16:creationId xmlns:a16="http://schemas.microsoft.com/office/drawing/2014/main" id="{38C3E6C8-1C49-82AB-A581-4470BED8F733}"/>
                </a:ext>
                <a:ext uri="{C183D7F6-B498-43B3-948B-1728B52AA6E4}">
                  <adec:decorative xmlns:adec="http://schemas.microsoft.com/office/drawing/2017/decorative" val="1"/>
                </a:ext>
              </a:extLst>
            </p:cNvPr>
            <p:cNvSpPr txBox="1">
              <a:spLocks/>
            </p:cNvSpPr>
            <p:nvPr/>
          </p:nvSpPr>
          <p:spPr>
            <a:xfrm>
              <a:off x="2589125" y="3693234"/>
              <a:ext cx="1931651" cy="681038"/>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5" name="Text Placeholder">
              <a:extLst>
                <a:ext uri="{FF2B5EF4-FFF2-40B4-BE49-F238E27FC236}">
                  <a16:creationId xmlns:a16="http://schemas.microsoft.com/office/drawing/2014/main" id="{62293367-CAB3-0827-7B54-03D1A38B5010}"/>
                </a:ext>
              </a:extLst>
            </p:cNvPr>
            <p:cNvSpPr txBox="1">
              <a:spLocks/>
            </p:cNvSpPr>
            <p:nvPr/>
          </p:nvSpPr>
          <p:spPr>
            <a:xfrm rot="21383919">
              <a:off x="2433485" y="3834010"/>
              <a:ext cx="2242931" cy="373394"/>
            </a:xfrm>
            <a:prstGeom prst="rect">
              <a:avLst/>
            </a:prstGeom>
            <a:noFill/>
          </p:spPr>
          <p:txBody>
            <a:bodyPr anchor="ctr" anchorCtr="0">
              <a:normAutofit fontScale="3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a:solidFill>
                    <a:srgbClr val="3F3F3F"/>
                  </a:solidFill>
                  <a:effectLst/>
                  <a:latin typeface="Helvetica" pitchFamily="2" charset="0"/>
                </a:rPr>
                <a:t>Examine</a:t>
              </a:r>
            </a:p>
          </p:txBody>
        </p:sp>
        <p:pic>
          <p:nvPicPr>
            <p:cNvPr id="16" name="Examine-icon" descr="Examine character icon">
              <a:extLst>
                <a:ext uri="{FF2B5EF4-FFF2-40B4-BE49-F238E27FC236}">
                  <a16:creationId xmlns:a16="http://schemas.microsoft.com/office/drawing/2014/main" id="{632B10E5-D46C-61F1-C8F3-688145D332AB}"/>
                </a:ext>
              </a:extLst>
            </p:cNvPr>
            <p:cNvPicPr>
              <a:picLocks noChangeAspect="1"/>
            </p:cNvPicPr>
            <p:nvPr/>
          </p:nvPicPr>
          <p:blipFill>
            <a:blip r:embed="rId9"/>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549090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2A3BBF5-AA0D-A9CF-F8D9-1658293083F5}"/>
              </a:ext>
            </a:extLst>
          </p:cNvPr>
          <p:cNvSpPr txBox="1">
            <a:spLocks noGrp="1"/>
          </p:cNvSpPr>
          <p:nvPr>
            <p:ph type="title" idx="4294967295"/>
          </p:nvPr>
        </p:nvSpPr>
        <p:spPr>
          <a:xfrm>
            <a:off x="-66675" y="592138"/>
            <a:ext cx="2555875" cy="13954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Extract from 1939 Register showing some of the houses on Arnold Grove</a:t>
            </a:r>
          </a:p>
        </p:txBody>
      </p:sp>
      <p:sp>
        <p:nvSpPr>
          <p:cNvPr id="12" name="TextBox 11">
            <a:extLst>
              <a:ext uri="{FF2B5EF4-FFF2-40B4-BE49-F238E27FC236}">
                <a16:creationId xmlns:a16="http://schemas.microsoft.com/office/drawing/2014/main" id="{154BC83D-01EF-D68D-EDA9-0A7384144E15}"/>
              </a:ext>
            </a:extLst>
          </p:cNvPr>
          <p:cNvSpPr txBox="1"/>
          <p:nvPr/>
        </p:nvSpPr>
        <p:spPr>
          <a:xfrm>
            <a:off x="170782" y="2846388"/>
            <a:ext cx="2106073" cy="2308324"/>
          </a:xfrm>
          <a:prstGeom prst="rect">
            <a:avLst/>
          </a:prstGeom>
          <a:noFill/>
        </p:spPr>
        <p:txBody>
          <a:bodyPr wrap="square">
            <a:spAutoFit/>
          </a:bodyPr>
          <a:lstStyle/>
          <a:p>
            <a:pPr marL="285750" indent="-285750">
              <a:buFont typeface="Arial" panose="020B0604020202020204" pitchFamily="34" charset="0"/>
              <a:buChar char="•"/>
            </a:pPr>
            <a:r>
              <a:rPr lang="en-GB"/>
              <a:t>Can you find 12 Arnold Grove?</a:t>
            </a:r>
          </a:p>
          <a:p>
            <a:pPr marL="285750" indent="-285750">
              <a:buFont typeface="Arial" panose="020B0604020202020204" pitchFamily="34" charset="0"/>
              <a:buChar char="•"/>
            </a:pPr>
            <a:r>
              <a:rPr lang="en-GB"/>
              <a:t>What can you find out about George’s family in 1939?</a:t>
            </a:r>
          </a:p>
          <a:p>
            <a:pPr marL="285750" indent="-285750">
              <a:buFont typeface="Arial" panose="020B0604020202020204" pitchFamily="34" charset="0"/>
              <a:buChar char="•"/>
            </a:pPr>
            <a:r>
              <a:rPr lang="en-GB"/>
              <a:t>Why isn’t George listed?</a:t>
            </a:r>
          </a:p>
        </p:txBody>
      </p:sp>
      <p:grpSp>
        <p:nvGrpSpPr>
          <p:cNvPr id="2" name="Group 1" descr="extract from the 1939 Register">
            <a:extLst>
              <a:ext uri="{FF2B5EF4-FFF2-40B4-BE49-F238E27FC236}">
                <a16:creationId xmlns:a16="http://schemas.microsoft.com/office/drawing/2014/main" id="{099000A1-03DB-A4B4-2EEC-9CA1B5AF34BF}"/>
              </a:ext>
            </a:extLst>
          </p:cNvPr>
          <p:cNvGrpSpPr/>
          <p:nvPr/>
        </p:nvGrpSpPr>
        <p:grpSpPr>
          <a:xfrm>
            <a:off x="2489835" y="179388"/>
            <a:ext cx="8863965" cy="5832475"/>
            <a:chOff x="2489835" y="179388"/>
            <a:chExt cx="8863965" cy="5832475"/>
          </a:xfrm>
        </p:grpSpPr>
        <p:pic>
          <p:nvPicPr>
            <p:cNvPr id="6" name="Picture 5" descr="A photo of a number of rows and columns with handwriting inside each cell">
              <a:extLst>
                <a:ext uri="{FF2B5EF4-FFF2-40B4-BE49-F238E27FC236}">
                  <a16:creationId xmlns:a16="http://schemas.microsoft.com/office/drawing/2014/main" id="{9A6DFC76-57A2-08A3-9210-7CB23ED56A0A}"/>
                </a:ext>
              </a:extLst>
            </p:cNvPr>
            <p:cNvPicPr>
              <a:picLocks noChangeAspect="1"/>
            </p:cNvPicPr>
            <p:nvPr/>
          </p:nvPicPr>
          <p:blipFill>
            <a:blip r:embed="rId3"/>
            <a:stretch>
              <a:fillRect/>
            </a:stretch>
          </p:blipFill>
          <p:spPr>
            <a:xfrm>
              <a:off x="2490470" y="1524318"/>
              <a:ext cx="8863330" cy="2644140"/>
            </a:xfrm>
            <a:prstGeom prst="rect">
              <a:avLst/>
            </a:prstGeom>
          </p:spPr>
        </p:pic>
        <p:pic>
          <p:nvPicPr>
            <p:cNvPr id="7" name="Picture 6">
              <a:extLst>
                <a:ext uri="{FF2B5EF4-FFF2-40B4-BE49-F238E27FC236}">
                  <a16:creationId xmlns:a16="http://schemas.microsoft.com/office/drawing/2014/main" id="{E32CDEF1-9CB9-9BA1-FC69-11F45C98D85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89835" y="179388"/>
              <a:ext cx="8863330" cy="1353820"/>
            </a:xfrm>
            <a:prstGeom prst="rect">
              <a:avLst/>
            </a:prstGeom>
          </p:spPr>
        </p:pic>
        <p:pic>
          <p:nvPicPr>
            <p:cNvPr id="8" name="Picture 7">
              <a:extLst>
                <a:ext uri="{FF2B5EF4-FFF2-40B4-BE49-F238E27FC236}">
                  <a16:creationId xmlns:a16="http://schemas.microsoft.com/office/drawing/2014/main" id="{D3DE739E-F26E-E64F-5C34-15811AFCE2B9}"/>
                </a:ext>
                <a:ext uri="{C183D7F6-B498-43B3-948B-1728B52AA6E4}">
                  <adec:decorative xmlns:adec="http://schemas.microsoft.com/office/drawing/2017/decorative" val="1"/>
                </a:ext>
              </a:extLst>
            </p:cNvPr>
            <p:cNvPicPr>
              <a:picLocks noChangeAspect="1"/>
            </p:cNvPicPr>
            <p:nvPr/>
          </p:nvPicPr>
          <p:blipFill rotWithShape="1">
            <a:blip r:embed="rId5"/>
            <a:srcRect t="32638"/>
            <a:stretch/>
          </p:blipFill>
          <p:spPr>
            <a:xfrm>
              <a:off x="2490470" y="4130358"/>
              <a:ext cx="8863330" cy="1881505"/>
            </a:xfrm>
            <a:prstGeom prst="rect">
              <a:avLst/>
            </a:prstGeom>
          </p:spPr>
        </p:pic>
      </p:grpSp>
    </p:spTree>
    <p:extLst>
      <p:ext uri="{BB962C8B-B14F-4D97-AF65-F5344CB8AC3E}">
        <p14:creationId xmlns:p14="http://schemas.microsoft.com/office/powerpoint/2010/main" val="4158539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5125-2313-B1EE-3385-A1011D8EF9E3}"/>
              </a:ext>
            </a:extLst>
          </p:cNvPr>
          <p:cNvSpPr>
            <a:spLocks noGrp="1"/>
          </p:cNvSpPr>
          <p:nvPr>
            <p:ph type="title"/>
          </p:nvPr>
        </p:nvSpPr>
        <p:spPr/>
        <p:txBody>
          <a:bodyPr>
            <a:normAutofit fontScale="90000"/>
          </a:bodyPr>
          <a:lstStyle/>
          <a:p>
            <a:r>
              <a:rPr lang="en-GB" sz="3200"/>
              <a:t>What can a diagram of a two up two down house tell us about what it was like to live on Arnold Grove when George Harrison was a child?</a:t>
            </a:r>
            <a:endParaRPr lang="en-GB"/>
          </a:p>
        </p:txBody>
      </p:sp>
      <p:sp>
        <p:nvSpPr>
          <p:cNvPr id="3" name="Content Placeholder 2">
            <a:extLst>
              <a:ext uri="{FF2B5EF4-FFF2-40B4-BE49-F238E27FC236}">
                <a16:creationId xmlns:a16="http://schemas.microsoft.com/office/drawing/2014/main" id="{6C1DD60E-C8FE-E550-47E7-E9301A9A70EF}"/>
              </a:ext>
            </a:extLst>
          </p:cNvPr>
          <p:cNvSpPr>
            <a:spLocks noGrp="1"/>
          </p:cNvSpPr>
          <p:nvPr>
            <p:ph idx="1"/>
          </p:nvPr>
        </p:nvSpPr>
        <p:spPr>
          <a:xfrm>
            <a:off x="385493" y="1194337"/>
            <a:ext cx="4938260" cy="968156"/>
          </a:xfrm>
        </p:spPr>
        <p:txBody>
          <a:bodyPr/>
          <a:lstStyle/>
          <a:p>
            <a:r>
              <a:rPr lang="en-GB" sz="2000"/>
              <a:t>12 Arnold Grove was  a </a:t>
            </a:r>
            <a:r>
              <a:rPr lang="en-GB" sz="2000" b="0" i="0">
                <a:solidFill>
                  <a:srgbClr val="000000"/>
                </a:solidFill>
                <a:effectLst/>
              </a:rPr>
              <a:t>two-up, two-down terraced house.  The family rented the house. The rent was ten shillings a week.</a:t>
            </a:r>
          </a:p>
          <a:p>
            <a:endParaRPr lang="en-GB"/>
          </a:p>
        </p:txBody>
      </p:sp>
      <p:sp>
        <p:nvSpPr>
          <p:cNvPr id="13" name="TextBox 12">
            <a:extLst>
              <a:ext uri="{FF2B5EF4-FFF2-40B4-BE49-F238E27FC236}">
                <a16:creationId xmlns:a16="http://schemas.microsoft.com/office/drawing/2014/main" id="{F271E45B-DE7A-83EF-B11C-6B98BF1ACBB4}"/>
              </a:ext>
            </a:extLst>
          </p:cNvPr>
          <p:cNvSpPr txBox="1"/>
          <p:nvPr/>
        </p:nvSpPr>
        <p:spPr>
          <a:xfrm>
            <a:off x="2058594" y="2162493"/>
            <a:ext cx="3830804" cy="3693319"/>
          </a:xfrm>
          <a:prstGeom prst="rect">
            <a:avLst/>
          </a:prstGeom>
          <a:noFill/>
        </p:spPr>
        <p:txBody>
          <a:bodyPr wrap="square">
            <a:spAutoFit/>
          </a:bodyPr>
          <a:lstStyle/>
          <a:p>
            <a:r>
              <a:rPr lang="en-GB" sz="1800"/>
              <a:t>Examine the diagram of a typical two up two down house on the next slide:</a:t>
            </a:r>
          </a:p>
          <a:p>
            <a:pPr marL="285750" indent="-285750">
              <a:buFont typeface="Arial" panose="020B0604020202020204" pitchFamily="34" charset="0"/>
              <a:buChar char="•"/>
            </a:pPr>
            <a:r>
              <a:rPr lang="en-GB" sz="1800"/>
              <a:t>What does the diagram tell you about Arnold Grove?</a:t>
            </a:r>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r>
              <a:rPr lang="en-GB" sz="1800"/>
              <a:t>How is </a:t>
            </a:r>
            <a:r>
              <a:rPr lang="en-GB"/>
              <a:t>this house</a:t>
            </a:r>
            <a:r>
              <a:rPr lang="en-GB" sz="1800"/>
              <a:t> similar and different to your house?</a:t>
            </a:r>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r>
              <a:rPr lang="en-GB" sz="1800"/>
              <a:t>Can you spot any rooms that are missing?</a:t>
            </a:r>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r>
              <a:rPr lang="en-GB" sz="1800"/>
              <a:t>Do you think George had his own bedroom?</a:t>
            </a:r>
          </a:p>
        </p:txBody>
      </p:sp>
      <p:pic>
        <p:nvPicPr>
          <p:cNvPr id="4" name="Content Placeholder 6" descr="Black and white drawing of layout of a typical terraced house">
            <a:extLst>
              <a:ext uri="{FF2B5EF4-FFF2-40B4-BE49-F238E27FC236}">
                <a16:creationId xmlns:a16="http://schemas.microsoft.com/office/drawing/2014/main" id="{EE1E1F59-A854-B017-722C-50314B4C2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905" y="1619522"/>
            <a:ext cx="5592931" cy="3618955"/>
          </a:xfrm>
          <a:prstGeom prst="rect">
            <a:avLst/>
          </a:prstGeom>
        </p:spPr>
      </p:pic>
      <p:sp>
        <p:nvSpPr>
          <p:cNvPr id="5" name="TextBox 4">
            <a:extLst>
              <a:ext uri="{FF2B5EF4-FFF2-40B4-BE49-F238E27FC236}">
                <a16:creationId xmlns:a16="http://schemas.microsoft.com/office/drawing/2014/main" id="{3DF0AF1A-DFC9-C3DB-B922-0F16C51DE68A}"/>
              </a:ext>
            </a:extLst>
          </p:cNvPr>
          <p:cNvSpPr txBox="1"/>
          <p:nvPr/>
        </p:nvSpPr>
        <p:spPr>
          <a:xfrm rot="5400000">
            <a:off x="5383837" y="2653079"/>
            <a:ext cx="1028700" cy="253916"/>
          </a:xfrm>
          <a:prstGeom prst="rect">
            <a:avLst/>
          </a:prstGeom>
          <a:noFill/>
          <a:ln>
            <a:noFill/>
          </a:ln>
        </p:spPr>
        <p:txBody>
          <a:bodyPr wrap="square" rtlCol="0">
            <a:spAutoFit/>
          </a:bodyPr>
          <a:lstStyle/>
          <a:p>
            <a:r>
              <a:rPr lang="en-GB" sz="1000">
                <a:latin typeface="Arial" panose="020B0604020202020204" pitchFamily="34" charset="0"/>
                <a:cs typeface="Arial" panose="020B0604020202020204" pitchFamily="34" charset="0"/>
              </a:rPr>
              <a:t>Front door</a:t>
            </a:r>
          </a:p>
        </p:txBody>
      </p:sp>
      <p:grpSp>
        <p:nvGrpSpPr>
          <p:cNvPr id="16" name="Consider Char">
            <a:extLst>
              <a:ext uri="{FF2B5EF4-FFF2-40B4-BE49-F238E27FC236}">
                <a16:creationId xmlns:a16="http://schemas.microsoft.com/office/drawing/2014/main" id="{D2221C4D-E59C-9C1D-A77F-FE56EC77D50E}"/>
              </a:ext>
              <a:ext uri="{C183D7F6-B498-43B3-948B-1728B52AA6E4}">
                <adec:decorative xmlns:adec="http://schemas.microsoft.com/office/drawing/2017/decorative" val="1"/>
              </a:ext>
            </a:extLst>
          </p:cNvPr>
          <p:cNvGrpSpPr/>
          <p:nvPr/>
        </p:nvGrpSpPr>
        <p:grpSpPr>
          <a:xfrm>
            <a:off x="258646" y="2660072"/>
            <a:ext cx="1945388" cy="3009897"/>
            <a:chOff x="8257250" y="394378"/>
            <a:chExt cx="2568902" cy="3308244"/>
          </a:xfrm>
        </p:grpSpPr>
        <p:sp>
          <p:nvSpPr>
            <p:cNvPr id="17" name="Washi">
              <a:extLst>
                <a:ext uri="{FF2B5EF4-FFF2-40B4-BE49-F238E27FC236}">
                  <a16:creationId xmlns:a16="http://schemas.microsoft.com/office/drawing/2014/main" id="{FBE82FE6-8372-9A2C-2A0D-8A938872F311}"/>
                </a:ext>
                <a:ext uri="{C183D7F6-B498-43B3-948B-1728B52AA6E4}">
                  <adec:decorative xmlns:adec="http://schemas.microsoft.com/office/drawing/2017/decorative" val="1"/>
                </a:ext>
              </a:extLst>
            </p:cNvPr>
            <p:cNvSpPr txBox="1">
              <a:spLocks/>
            </p:cNvSpPr>
            <p:nvPr/>
          </p:nvSpPr>
          <p:spPr>
            <a:xfrm>
              <a:off x="8424752" y="394378"/>
              <a:ext cx="2233899"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8" name="Text Placeholder">
              <a:extLst>
                <a:ext uri="{FF2B5EF4-FFF2-40B4-BE49-F238E27FC236}">
                  <a16:creationId xmlns:a16="http://schemas.microsoft.com/office/drawing/2014/main" id="{02AB2C71-A335-321C-7B46-116553DCD06F}"/>
                </a:ext>
              </a:extLst>
            </p:cNvPr>
            <p:cNvSpPr txBox="1">
              <a:spLocks/>
            </p:cNvSpPr>
            <p:nvPr/>
          </p:nvSpPr>
          <p:spPr>
            <a:xfrm rot="21383919">
              <a:off x="8257250" y="580805"/>
              <a:ext cx="2568902" cy="414338"/>
            </a:xfrm>
            <a:prstGeom prst="rect">
              <a:avLst/>
            </a:prstGeom>
            <a:noFill/>
          </p:spPr>
          <p:txBody>
            <a:bodyPr anchor="ctr" anchorCtr="0">
              <a:normAutofit fontScale="4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a:solidFill>
                    <a:srgbClr val="3F3F3F"/>
                  </a:solidFill>
                  <a:latin typeface="Helvetica" pitchFamily="2" charset="0"/>
                </a:rPr>
                <a:t>Consider</a:t>
              </a:r>
              <a:endParaRPr lang="en-GB" sz="5400">
                <a:solidFill>
                  <a:srgbClr val="3F3F3F"/>
                </a:solidFill>
                <a:effectLst/>
                <a:latin typeface="Helvetica" pitchFamily="2" charset="0"/>
              </a:endParaRPr>
            </a:p>
          </p:txBody>
        </p:sp>
        <p:pic>
          <p:nvPicPr>
            <p:cNvPr id="19" name="Consider-icon" descr="Consider character icon">
              <a:extLst>
                <a:ext uri="{FF2B5EF4-FFF2-40B4-BE49-F238E27FC236}">
                  <a16:creationId xmlns:a16="http://schemas.microsoft.com/office/drawing/2014/main" id="{86D20C7D-88E1-AA34-5D6A-55BE1BCF2B42}"/>
                </a:ext>
              </a:extLst>
            </p:cNvPr>
            <p:cNvPicPr>
              <a:picLocks noChangeAspect="1"/>
            </p:cNvPicPr>
            <p:nvPr/>
          </p:nvPicPr>
          <p:blipFill>
            <a:blip r:embed="rId6"/>
            <a:stretch>
              <a:fillRect/>
            </a:stretch>
          </p:blipFill>
          <p:spPr>
            <a:xfrm>
              <a:off x="8273064" y="1091568"/>
              <a:ext cx="2466497" cy="2611054"/>
            </a:xfrm>
            <a:prstGeom prst="rect">
              <a:avLst/>
            </a:prstGeom>
          </p:spPr>
        </p:pic>
      </p:grpSp>
    </p:spTree>
    <p:extLst>
      <p:ext uri="{BB962C8B-B14F-4D97-AF65-F5344CB8AC3E}">
        <p14:creationId xmlns:p14="http://schemas.microsoft.com/office/powerpoint/2010/main" val="939076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DA9A3-EE05-A320-A0BD-7EE28BD9C7BF}"/>
              </a:ext>
            </a:extLst>
          </p:cNvPr>
          <p:cNvSpPr>
            <a:spLocks noGrp="1"/>
          </p:cNvSpPr>
          <p:nvPr>
            <p:ph type="title"/>
          </p:nvPr>
        </p:nvSpPr>
        <p:spPr>
          <a:xfrm>
            <a:off x="280479" y="0"/>
            <a:ext cx="10996613" cy="710288"/>
          </a:xfrm>
        </p:spPr>
        <p:txBody>
          <a:bodyPr>
            <a:normAutofit/>
          </a:bodyPr>
          <a:lstStyle/>
          <a:p>
            <a:r>
              <a:rPr lang="en-GB" sz="3200"/>
              <a:t>Diagram of a typical two up two down house</a:t>
            </a:r>
            <a:endParaRPr lang="en-GB"/>
          </a:p>
        </p:txBody>
      </p:sp>
      <p:sp>
        <p:nvSpPr>
          <p:cNvPr id="5" name="TextBox 4">
            <a:extLst>
              <a:ext uri="{FF2B5EF4-FFF2-40B4-BE49-F238E27FC236}">
                <a16:creationId xmlns:a16="http://schemas.microsoft.com/office/drawing/2014/main" id="{3F0F2E94-135F-24E8-738B-FE7A36C12CE5}"/>
              </a:ext>
            </a:extLst>
          </p:cNvPr>
          <p:cNvSpPr txBox="1"/>
          <p:nvPr/>
        </p:nvSpPr>
        <p:spPr>
          <a:xfrm>
            <a:off x="70866" y="1397014"/>
            <a:ext cx="2727706" cy="3693319"/>
          </a:xfrm>
          <a:prstGeom prst="rect">
            <a:avLst/>
          </a:prstGeom>
          <a:noFill/>
        </p:spPr>
        <p:txBody>
          <a:bodyPr wrap="square">
            <a:spAutoFit/>
          </a:bodyPr>
          <a:lstStyle/>
          <a:p>
            <a:pPr marL="285750" indent="-285750">
              <a:buFont typeface="Arial" panose="020B0604020202020204" pitchFamily="34" charset="0"/>
              <a:buChar char="•"/>
            </a:pPr>
            <a:r>
              <a:rPr lang="en-GB" sz="1800"/>
              <a:t>What does the diagram tell you about Arnold Grove?</a:t>
            </a:r>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r>
              <a:rPr lang="en-GB" sz="1800"/>
              <a:t>How is </a:t>
            </a:r>
            <a:r>
              <a:rPr lang="en-GB"/>
              <a:t>this house</a:t>
            </a:r>
            <a:r>
              <a:rPr lang="en-GB" sz="1800"/>
              <a:t> similar and different to your house?</a:t>
            </a:r>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r>
              <a:rPr lang="en-GB" sz="1800"/>
              <a:t>Can you spot any rooms that are missing?</a:t>
            </a:r>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r>
              <a:rPr lang="en-GB" sz="1800"/>
              <a:t>Do you think George had his own bedroom?</a:t>
            </a:r>
          </a:p>
        </p:txBody>
      </p:sp>
      <p:pic>
        <p:nvPicPr>
          <p:cNvPr id="3" name="Content Placeholder 6">
            <a:extLst>
              <a:ext uri="{FF2B5EF4-FFF2-40B4-BE49-F238E27FC236}">
                <a16:creationId xmlns:a16="http://schemas.microsoft.com/office/drawing/2014/main" id="{EE1E1F59-A854-B017-722C-50314B4C290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572" y="566928"/>
            <a:ext cx="8478520" cy="5486400"/>
          </a:xfrm>
          <a:prstGeom prst="rect">
            <a:avLst/>
          </a:prstGeom>
        </p:spPr>
      </p:pic>
    </p:spTree>
    <p:extLst>
      <p:ext uri="{BB962C8B-B14F-4D97-AF65-F5344CB8AC3E}">
        <p14:creationId xmlns:p14="http://schemas.microsoft.com/office/powerpoint/2010/main" val="3043084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D3E4-BE20-0240-8C4A-787BAC2D557F}"/>
              </a:ext>
            </a:extLst>
          </p:cNvPr>
          <p:cNvSpPr>
            <a:spLocks noGrp="1"/>
          </p:cNvSpPr>
          <p:nvPr>
            <p:ph type="title"/>
          </p:nvPr>
        </p:nvSpPr>
        <p:spPr/>
        <p:txBody>
          <a:bodyPr>
            <a:normAutofit fontScale="90000"/>
          </a:bodyPr>
          <a:lstStyle/>
          <a:p>
            <a:r>
              <a:rPr lang="en-GB"/>
              <a:t>What can George and his family tell us about what it life on Arnold Grove when he was a child?</a:t>
            </a:r>
          </a:p>
        </p:txBody>
      </p:sp>
      <p:sp>
        <p:nvSpPr>
          <p:cNvPr id="3" name="Content Placeholder 2">
            <a:extLst>
              <a:ext uri="{FF2B5EF4-FFF2-40B4-BE49-F238E27FC236}">
                <a16:creationId xmlns:a16="http://schemas.microsoft.com/office/drawing/2014/main" id="{652FDF0E-9E71-49BD-A0C6-468E1750AC9D}"/>
              </a:ext>
            </a:extLst>
          </p:cNvPr>
          <p:cNvSpPr>
            <a:spLocks noGrp="1"/>
          </p:cNvSpPr>
          <p:nvPr>
            <p:ph idx="1"/>
          </p:nvPr>
        </p:nvSpPr>
        <p:spPr>
          <a:xfrm>
            <a:off x="381885" y="1470244"/>
            <a:ext cx="5243060" cy="1874481"/>
          </a:xfrm>
        </p:spPr>
        <p:txBody>
          <a:bodyPr>
            <a:normAutofit fontScale="85000" lnSpcReduction="20000"/>
          </a:bodyPr>
          <a:lstStyle/>
          <a:p>
            <a:r>
              <a:rPr lang="en-GB" sz="2800"/>
              <a:t>George Harrison often spoke about his time at Arnold Grove and in his 1980 auto biography, </a:t>
            </a:r>
            <a:r>
              <a:rPr lang="en-GB" sz="2800" i="1"/>
              <a:t>I, Me, Mine,</a:t>
            </a:r>
            <a:r>
              <a:rPr lang="en-GB" sz="2800"/>
              <a:t> he described the home.  Other members of his family also have memoires of the house. </a:t>
            </a:r>
          </a:p>
          <a:p>
            <a:endParaRPr lang="en-GB" sz="2000"/>
          </a:p>
        </p:txBody>
      </p:sp>
      <p:sp>
        <p:nvSpPr>
          <p:cNvPr id="14" name="TextBox 13">
            <a:extLst>
              <a:ext uri="{FF2B5EF4-FFF2-40B4-BE49-F238E27FC236}">
                <a16:creationId xmlns:a16="http://schemas.microsoft.com/office/drawing/2014/main" id="{9EACD4F8-4B18-C2D4-A6AD-508EF8CE7F95}"/>
              </a:ext>
            </a:extLst>
          </p:cNvPr>
          <p:cNvSpPr txBox="1"/>
          <p:nvPr/>
        </p:nvSpPr>
        <p:spPr>
          <a:xfrm>
            <a:off x="2106031" y="3380125"/>
            <a:ext cx="3726516" cy="3477875"/>
          </a:xfrm>
          <a:prstGeom prst="rect">
            <a:avLst/>
          </a:prstGeom>
          <a:noFill/>
        </p:spPr>
        <p:txBody>
          <a:bodyPr wrap="square">
            <a:spAutoFit/>
          </a:bodyPr>
          <a:lstStyle/>
          <a:p>
            <a:r>
              <a:rPr lang="en-GB" sz="2000"/>
              <a:t>On the next slide you will find some of these memories.</a:t>
            </a:r>
          </a:p>
          <a:p>
            <a:pPr marL="342900" indent="-342900">
              <a:buFont typeface="Arial" panose="020B0604020202020204" pitchFamily="34" charset="0"/>
              <a:buChar char="•"/>
            </a:pPr>
            <a:r>
              <a:rPr lang="en-GB" sz="2000"/>
              <a:t>In one colour underline information which helps you to understand what his home </a:t>
            </a:r>
            <a:r>
              <a:rPr lang="en-GB" sz="2000" b="1"/>
              <a:t>looked like</a:t>
            </a:r>
            <a:r>
              <a:rPr lang="en-GB" sz="2000"/>
              <a:t>.</a:t>
            </a:r>
          </a:p>
          <a:p>
            <a:pPr marL="342900" indent="-342900">
              <a:buFont typeface="Arial" panose="020B0604020202020204" pitchFamily="34" charset="0"/>
              <a:buChar char="•"/>
            </a:pPr>
            <a:r>
              <a:rPr lang="en-GB" sz="2000"/>
              <a:t>In another colour underline information which helps you to understand how he, and others, </a:t>
            </a:r>
            <a:r>
              <a:rPr lang="en-GB" sz="2000" b="1"/>
              <a:t>felt about Arnold Grove</a:t>
            </a:r>
            <a:r>
              <a:rPr lang="en-GB" sz="2000"/>
              <a:t>.</a:t>
            </a:r>
          </a:p>
        </p:txBody>
      </p:sp>
      <p:sp>
        <p:nvSpPr>
          <p:cNvPr id="4" name="Picture Placeholder 3">
            <a:extLst>
              <a:ext uri="{FF2B5EF4-FFF2-40B4-BE49-F238E27FC236}">
                <a16:creationId xmlns:a16="http://schemas.microsoft.com/office/drawing/2014/main" id="{564D4442-2809-052E-3899-2A8283E8B40E}"/>
              </a:ext>
              <a:ext uri="{C183D7F6-B498-43B3-948B-1728B52AA6E4}">
                <adec:decorative xmlns:adec="http://schemas.microsoft.com/office/drawing/2017/decorative" val="1"/>
              </a:ext>
            </a:extLst>
          </p:cNvPr>
          <p:cNvSpPr>
            <a:spLocks noGrp="1"/>
          </p:cNvSpPr>
          <p:nvPr>
            <p:ph type="pic" sz="quarter" idx="11"/>
          </p:nvPr>
        </p:nvSpPr>
        <p:spPr/>
      </p:sp>
      <p:pic>
        <p:nvPicPr>
          <p:cNvPr id="15" name="Picture Placeholder 14" descr="A group of women holding a copy of George Harrisons book">
            <a:extLst>
              <a:ext uri="{FF2B5EF4-FFF2-40B4-BE49-F238E27FC236}">
                <a16:creationId xmlns:a16="http://schemas.microsoft.com/office/drawing/2014/main" id="{B10E54A9-78B9-CB37-371B-207321747E34}"/>
              </a:ext>
            </a:extLst>
          </p:cNvPr>
          <p:cNvPicPr>
            <a:picLocks noGrp="1" noChangeAspect="1"/>
          </p:cNvPicPr>
          <p:nvPr>
            <p:ph type="pic" sz="quarter" idx="12"/>
          </p:nvPr>
        </p:nvPicPr>
        <p:blipFill>
          <a:blip r:embed="rId3"/>
          <a:srcRect l="2496" r="2496"/>
          <a:stretch>
            <a:fillRect/>
          </a:stretch>
        </p:blipFill>
        <p:spPr/>
      </p:pic>
      <p:sp>
        <p:nvSpPr>
          <p:cNvPr id="6" name="Text Placeholder 5">
            <a:extLst>
              <a:ext uri="{FF2B5EF4-FFF2-40B4-BE49-F238E27FC236}">
                <a16:creationId xmlns:a16="http://schemas.microsoft.com/office/drawing/2014/main" id="{CB5DA88E-FE47-70D5-0E97-B297EC909E1B}"/>
              </a:ext>
            </a:extLst>
          </p:cNvPr>
          <p:cNvSpPr>
            <a:spLocks noGrp="1"/>
          </p:cNvSpPr>
          <p:nvPr>
            <p:ph type="body" sz="quarter" idx="23"/>
          </p:nvPr>
        </p:nvSpPr>
        <p:spPr/>
        <p:txBody>
          <a:bodyPr/>
          <a:lstStyle/>
          <a:p>
            <a:pPr marL="0" indent="0">
              <a:buNone/>
            </a:pPr>
            <a:r>
              <a:rPr lang="en-GB"/>
              <a:t>Front cover of I, Me, Mine</a:t>
            </a:r>
          </a:p>
        </p:txBody>
      </p:sp>
      <p:grpSp>
        <p:nvGrpSpPr>
          <p:cNvPr id="9" name="Draw-Char">
            <a:extLst>
              <a:ext uri="{FF2B5EF4-FFF2-40B4-BE49-F238E27FC236}">
                <a16:creationId xmlns:a16="http://schemas.microsoft.com/office/drawing/2014/main" id="{3880CB59-54BD-9790-D7D4-DD6DEA65DDA6}"/>
              </a:ext>
              <a:ext uri="{C183D7F6-B498-43B3-948B-1728B52AA6E4}">
                <adec:decorative xmlns:adec="http://schemas.microsoft.com/office/drawing/2017/decorative" val="1"/>
              </a:ext>
            </a:extLst>
          </p:cNvPr>
          <p:cNvGrpSpPr/>
          <p:nvPr/>
        </p:nvGrpSpPr>
        <p:grpSpPr>
          <a:xfrm>
            <a:off x="53478" y="4030537"/>
            <a:ext cx="2275587" cy="2076745"/>
            <a:chOff x="7825242" y="3749657"/>
            <a:chExt cx="2275587" cy="2076745"/>
          </a:xfrm>
        </p:grpSpPr>
        <p:sp>
          <p:nvSpPr>
            <p:cNvPr id="10" name="Deco-washi">
              <a:extLst>
                <a:ext uri="{FF2B5EF4-FFF2-40B4-BE49-F238E27FC236}">
                  <a16:creationId xmlns:a16="http://schemas.microsoft.com/office/drawing/2014/main" id="{A55CD52E-41A6-DD6B-C97D-E4A162F00A9C}"/>
                </a:ext>
                <a:ext uri="{C183D7F6-B498-43B3-948B-1728B52AA6E4}">
                  <adec:decorative xmlns:adec="http://schemas.microsoft.com/office/drawing/2017/decorative" val="1"/>
                </a:ext>
              </a:extLst>
            </p:cNvPr>
            <p:cNvSpPr txBox="1">
              <a:spLocks/>
            </p:cNvSpPr>
            <p:nvPr/>
          </p:nvSpPr>
          <p:spPr>
            <a:xfrm>
              <a:off x="7825242" y="3749657"/>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a:extLst>
                <a:ext uri="{FF2B5EF4-FFF2-40B4-BE49-F238E27FC236}">
                  <a16:creationId xmlns:a16="http://schemas.microsoft.com/office/drawing/2014/main" id="{46BE53EE-F15F-F896-D714-60D7BA2E9A56}"/>
                </a:ext>
              </a:extLst>
            </p:cNvPr>
            <p:cNvSpPr txBox="1">
              <a:spLocks/>
            </p:cNvSpPr>
            <p:nvPr/>
          </p:nvSpPr>
          <p:spPr>
            <a:xfrm rot="21383919">
              <a:off x="7982032" y="3874087"/>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Underline</a:t>
              </a:r>
            </a:p>
          </p:txBody>
        </p:sp>
        <p:pic>
          <p:nvPicPr>
            <p:cNvPr id="12" name="Draw-icon" descr="Draw character icon">
              <a:extLst>
                <a:ext uri="{FF2B5EF4-FFF2-40B4-BE49-F238E27FC236}">
                  <a16:creationId xmlns:a16="http://schemas.microsoft.com/office/drawing/2014/main" id="{0397784F-5FD3-D3C9-F4FD-E1D1F20E0F9B}"/>
                </a:ext>
              </a:extLst>
            </p:cNvPr>
            <p:cNvPicPr>
              <a:picLocks noChangeAspect="1"/>
            </p:cNvPicPr>
            <p:nvPr/>
          </p:nvPicPr>
          <p:blipFill>
            <a:blip r:embed="rId6"/>
            <a:stretch>
              <a:fillRect/>
            </a:stretch>
          </p:blipFill>
          <p:spPr>
            <a:xfrm>
              <a:off x="8253017" y="4276355"/>
              <a:ext cx="1847812" cy="1550047"/>
            </a:xfrm>
            <a:prstGeom prst="rect">
              <a:avLst/>
            </a:prstGeom>
          </p:spPr>
        </p:pic>
      </p:grpSp>
    </p:spTree>
    <p:extLst>
      <p:ext uri="{BB962C8B-B14F-4D97-AF65-F5344CB8AC3E}">
        <p14:creationId xmlns:p14="http://schemas.microsoft.com/office/powerpoint/2010/main" val="4009753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AF93-C378-8252-1901-BEB501180210}"/>
              </a:ext>
            </a:extLst>
          </p:cNvPr>
          <p:cNvSpPr>
            <a:spLocks noGrp="1"/>
          </p:cNvSpPr>
          <p:nvPr>
            <p:ph type="title"/>
          </p:nvPr>
        </p:nvSpPr>
        <p:spPr>
          <a:xfrm>
            <a:off x="357187" y="365126"/>
            <a:ext cx="4938713" cy="710288"/>
          </a:xfrm>
        </p:spPr>
        <p:txBody>
          <a:bodyPr>
            <a:normAutofit fontScale="90000"/>
          </a:bodyPr>
          <a:lstStyle/>
          <a:p>
            <a:r>
              <a:rPr lang="en-GB"/>
              <a:t>Memories of Arnold Grove</a:t>
            </a:r>
          </a:p>
        </p:txBody>
      </p:sp>
      <p:sp>
        <p:nvSpPr>
          <p:cNvPr id="4" name="TextBox 3">
            <a:extLst>
              <a:ext uri="{FF2B5EF4-FFF2-40B4-BE49-F238E27FC236}">
                <a16:creationId xmlns:a16="http://schemas.microsoft.com/office/drawing/2014/main" id="{0732589B-0789-F2F0-6511-3561633F1821}"/>
              </a:ext>
            </a:extLst>
          </p:cNvPr>
          <p:cNvSpPr txBox="1"/>
          <p:nvPr/>
        </p:nvSpPr>
        <p:spPr>
          <a:xfrm>
            <a:off x="7502525" y="365126"/>
            <a:ext cx="3698875" cy="1169551"/>
          </a:xfrm>
          <a:prstGeom prst="rect">
            <a:avLst/>
          </a:prstGeom>
          <a:noFill/>
        </p:spPr>
        <p:txBody>
          <a:bodyPr wrap="square">
            <a:spAutoFit/>
          </a:bodyPr>
          <a:lstStyle/>
          <a:p>
            <a:r>
              <a:rPr lang="en-GB" sz="1400"/>
              <a:t>Information which helps you to understand what his home </a:t>
            </a:r>
            <a:r>
              <a:rPr lang="en-GB" sz="1400" b="1"/>
              <a:t>looked like</a:t>
            </a:r>
            <a:r>
              <a:rPr lang="en-GB" sz="1400"/>
              <a:t>.</a:t>
            </a:r>
          </a:p>
          <a:p>
            <a:endParaRPr lang="en-GB" sz="1400"/>
          </a:p>
          <a:p>
            <a:r>
              <a:rPr lang="en-GB" sz="1400"/>
              <a:t>Information which helps you to understand how he, and others, </a:t>
            </a:r>
            <a:r>
              <a:rPr lang="en-GB" sz="1400" b="1"/>
              <a:t>felt about Arnold Grove</a:t>
            </a:r>
            <a:r>
              <a:rPr lang="en-GB" sz="1400"/>
              <a:t>.</a:t>
            </a:r>
          </a:p>
        </p:txBody>
      </p:sp>
      <p:sp>
        <p:nvSpPr>
          <p:cNvPr id="11" name="TextBox 10">
            <a:extLst>
              <a:ext uri="{FF2B5EF4-FFF2-40B4-BE49-F238E27FC236}">
                <a16:creationId xmlns:a16="http://schemas.microsoft.com/office/drawing/2014/main" id="{9B14109B-B987-C44F-5D1B-04ECDBA478EF}"/>
              </a:ext>
            </a:extLst>
          </p:cNvPr>
          <p:cNvSpPr txBox="1"/>
          <p:nvPr/>
        </p:nvSpPr>
        <p:spPr>
          <a:xfrm>
            <a:off x="635000" y="1671112"/>
            <a:ext cx="2743200" cy="1015663"/>
          </a:xfrm>
          <a:prstGeom prst="rect">
            <a:avLst/>
          </a:prstGeom>
          <a:noFill/>
        </p:spPr>
        <p:txBody>
          <a:bodyPr wrap="square">
            <a:spAutoFit/>
          </a:bodyPr>
          <a:lstStyle/>
          <a:p>
            <a:r>
              <a:rPr lang="en-US" sz="1200">
                <a:effectLst/>
                <a:ea typeface="Arial" panose="020B0604020202020204" pitchFamily="34" charset="0"/>
              </a:rPr>
              <a:t>‘To look at, it is just like ‘</a:t>
            </a:r>
            <a:r>
              <a:rPr lang="en-US" sz="1200" i="1">
                <a:effectLst/>
                <a:ea typeface="Arial" panose="020B0604020202020204" pitchFamily="34" charset="0"/>
              </a:rPr>
              <a:t>Coronation Street</a:t>
            </a:r>
            <a:r>
              <a:rPr lang="en-US" sz="1200">
                <a:effectLst/>
                <a:ea typeface="Arial" panose="020B0604020202020204" pitchFamily="34" charset="0"/>
              </a:rPr>
              <a:t>’: no garden, door straight on to the street …an alley at th</a:t>
            </a:r>
            <a:r>
              <a:rPr lang="en-US" sz="1200">
                <a:ea typeface="Arial" panose="020B0604020202020204" pitchFamily="34" charset="0"/>
              </a:rPr>
              <a:t>e back…</a:t>
            </a:r>
            <a:r>
              <a:rPr lang="en-US" sz="1200">
                <a:effectLst/>
                <a:ea typeface="Arial" panose="020B0604020202020204" pitchFamily="34" charset="0"/>
              </a:rPr>
              <a:t> It was OK that house, very pleasant being little and it was always sunny in summer’.</a:t>
            </a:r>
          </a:p>
        </p:txBody>
      </p:sp>
      <p:sp>
        <p:nvSpPr>
          <p:cNvPr id="15" name="TextBox 14">
            <a:extLst>
              <a:ext uri="{FF2B5EF4-FFF2-40B4-BE49-F238E27FC236}">
                <a16:creationId xmlns:a16="http://schemas.microsoft.com/office/drawing/2014/main" id="{54A4DB21-ADC2-2BFC-A360-61F227E7BC5C}"/>
              </a:ext>
            </a:extLst>
          </p:cNvPr>
          <p:cNvSpPr txBox="1"/>
          <p:nvPr/>
        </p:nvSpPr>
        <p:spPr>
          <a:xfrm>
            <a:off x="3835402" y="1171895"/>
            <a:ext cx="2743200" cy="830997"/>
          </a:xfrm>
          <a:prstGeom prst="rect">
            <a:avLst/>
          </a:prstGeom>
          <a:noFill/>
        </p:spPr>
        <p:txBody>
          <a:bodyPr wrap="square">
            <a:spAutoFit/>
          </a:bodyPr>
          <a:lstStyle/>
          <a:p>
            <a:r>
              <a:rPr lang="en-US" sz="1200">
                <a:effectLst/>
                <a:ea typeface="Arial" panose="020B0604020202020204" pitchFamily="34" charset="0"/>
              </a:rPr>
              <a:t>The house was heated by a single coal fire in the kitchen and had a paved yard, where the family kept chickens and a zinc bath tub.</a:t>
            </a:r>
          </a:p>
        </p:txBody>
      </p:sp>
      <p:sp>
        <p:nvSpPr>
          <p:cNvPr id="21" name="TextBox 20">
            <a:extLst>
              <a:ext uri="{FF2B5EF4-FFF2-40B4-BE49-F238E27FC236}">
                <a16:creationId xmlns:a16="http://schemas.microsoft.com/office/drawing/2014/main" id="{BA99358D-7B17-D89E-935B-980BE6E24AA9}"/>
              </a:ext>
            </a:extLst>
          </p:cNvPr>
          <p:cNvSpPr txBox="1"/>
          <p:nvPr/>
        </p:nvSpPr>
        <p:spPr>
          <a:xfrm>
            <a:off x="4143375" y="2636667"/>
            <a:ext cx="3252787" cy="1569660"/>
          </a:xfrm>
          <a:prstGeom prst="rect">
            <a:avLst/>
          </a:prstGeom>
          <a:noFill/>
        </p:spPr>
        <p:txBody>
          <a:bodyPr wrap="square">
            <a:spAutoFit/>
          </a:bodyPr>
          <a:lstStyle/>
          <a:p>
            <a:pPr algn="l"/>
            <a:r>
              <a:rPr lang="en-GB" sz="1200" b="0" i="0">
                <a:solidFill>
                  <a:srgbClr val="333333"/>
                </a:solidFill>
                <a:effectLst/>
              </a:rPr>
              <a:t>“Our house was very small. Two up and two down – step straight in off the pavement, step right out of the backroom. The front room was never used. It had the posh lino and a three piece suite, was freezing cold and nobody ever went in it, we’d all huddled together in the kitchen, where the fire was, with the kettle on, and a little iron cooking stove.”</a:t>
            </a:r>
          </a:p>
        </p:txBody>
      </p:sp>
      <p:sp>
        <p:nvSpPr>
          <p:cNvPr id="18" name="TextBox 17">
            <a:extLst>
              <a:ext uri="{FF2B5EF4-FFF2-40B4-BE49-F238E27FC236}">
                <a16:creationId xmlns:a16="http://schemas.microsoft.com/office/drawing/2014/main" id="{8101BC72-50D0-233E-A66C-AD9A2442E99F}"/>
              </a:ext>
            </a:extLst>
          </p:cNvPr>
          <p:cNvSpPr txBox="1"/>
          <p:nvPr/>
        </p:nvSpPr>
        <p:spPr>
          <a:xfrm>
            <a:off x="8458200" y="2376951"/>
            <a:ext cx="2743200" cy="830997"/>
          </a:xfrm>
          <a:prstGeom prst="rect">
            <a:avLst/>
          </a:prstGeom>
          <a:noFill/>
        </p:spPr>
        <p:txBody>
          <a:bodyPr wrap="square">
            <a:spAutoFit/>
          </a:bodyPr>
          <a:lstStyle/>
          <a:p>
            <a:r>
              <a:rPr lang="en-US" sz="1200">
                <a:effectLst/>
                <a:ea typeface="Arial" panose="020B0604020202020204" pitchFamily="34" charset="0"/>
              </a:rPr>
              <a:t>Harrison’s sister-in- law Irene recalled that George’s parents were ‘so warm and brought you into everything. To</a:t>
            </a:r>
            <a:r>
              <a:rPr lang="en-US" sz="1200" spc="-5">
                <a:effectLst/>
                <a:ea typeface="Arial" panose="020B0604020202020204" pitchFamily="34" charset="0"/>
              </a:rPr>
              <a:t> </a:t>
            </a:r>
            <a:r>
              <a:rPr lang="en-US" sz="1200">
                <a:effectLst/>
                <a:ea typeface="Arial" panose="020B0604020202020204" pitchFamily="34" charset="0"/>
              </a:rPr>
              <a:t>go</a:t>
            </a:r>
            <a:r>
              <a:rPr lang="en-US" sz="1200" spc="-5">
                <a:effectLst/>
                <a:ea typeface="Arial" panose="020B0604020202020204" pitchFamily="34" charset="0"/>
              </a:rPr>
              <a:t> </a:t>
            </a:r>
            <a:r>
              <a:rPr lang="en-US" sz="1200">
                <a:effectLst/>
                <a:ea typeface="Arial" panose="020B0604020202020204" pitchFamily="34" charset="0"/>
              </a:rPr>
              <a:t>into</a:t>
            </a:r>
            <a:r>
              <a:rPr lang="en-US" sz="1200" spc="-15">
                <a:effectLst/>
                <a:ea typeface="Arial" panose="020B0604020202020204" pitchFamily="34" charset="0"/>
              </a:rPr>
              <a:t> </a:t>
            </a:r>
            <a:r>
              <a:rPr lang="en-US" sz="1200">
                <a:effectLst/>
                <a:ea typeface="Arial" panose="020B0604020202020204" pitchFamily="34" charset="0"/>
              </a:rPr>
              <a:t>their</a:t>
            </a:r>
            <a:r>
              <a:rPr lang="en-US" sz="1200" spc="-25">
                <a:effectLst/>
                <a:ea typeface="Arial" panose="020B0604020202020204" pitchFamily="34" charset="0"/>
              </a:rPr>
              <a:t> </a:t>
            </a:r>
            <a:r>
              <a:rPr lang="en-US" sz="1200">
                <a:effectLst/>
                <a:ea typeface="Arial" panose="020B0604020202020204" pitchFamily="34" charset="0"/>
              </a:rPr>
              <a:t>house</a:t>
            </a:r>
            <a:r>
              <a:rPr lang="en-US" sz="1200" spc="-15">
                <a:effectLst/>
                <a:ea typeface="Arial" panose="020B0604020202020204" pitchFamily="34" charset="0"/>
              </a:rPr>
              <a:t> </a:t>
            </a:r>
            <a:r>
              <a:rPr lang="en-US" sz="1200">
                <a:effectLst/>
                <a:ea typeface="Arial" panose="020B0604020202020204" pitchFamily="34" charset="0"/>
              </a:rPr>
              <a:t>was</a:t>
            </a:r>
            <a:r>
              <a:rPr lang="en-US" sz="1200" spc="-10">
                <a:effectLst/>
                <a:ea typeface="Arial" panose="020B0604020202020204" pitchFamily="34" charset="0"/>
              </a:rPr>
              <a:t> </a:t>
            </a:r>
            <a:r>
              <a:rPr lang="en-US" sz="1200">
                <a:effectLst/>
                <a:ea typeface="Arial" panose="020B0604020202020204" pitchFamily="34" charset="0"/>
              </a:rPr>
              <a:t>great’</a:t>
            </a:r>
            <a:r>
              <a:rPr lang="en-US" sz="1200" spc="-10">
                <a:effectLst/>
                <a:ea typeface="Arial" panose="020B0604020202020204" pitchFamily="34" charset="0"/>
              </a:rPr>
              <a:t> </a:t>
            </a:r>
            <a:endParaRPr lang="en-GB" sz="1200"/>
          </a:p>
        </p:txBody>
      </p:sp>
      <p:sp>
        <p:nvSpPr>
          <p:cNvPr id="13" name="TextBox 12">
            <a:extLst>
              <a:ext uri="{FF2B5EF4-FFF2-40B4-BE49-F238E27FC236}">
                <a16:creationId xmlns:a16="http://schemas.microsoft.com/office/drawing/2014/main" id="{75116E49-0A6E-1A7F-9C84-F66870C9CB8B}"/>
              </a:ext>
            </a:extLst>
          </p:cNvPr>
          <p:cNvSpPr txBox="1"/>
          <p:nvPr/>
        </p:nvSpPr>
        <p:spPr>
          <a:xfrm>
            <a:off x="459580" y="4300012"/>
            <a:ext cx="2335213" cy="1200329"/>
          </a:xfrm>
          <a:prstGeom prst="rect">
            <a:avLst/>
          </a:prstGeom>
          <a:noFill/>
        </p:spPr>
        <p:txBody>
          <a:bodyPr wrap="square">
            <a:spAutoFit/>
          </a:bodyPr>
          <a:lstStyle/>
          <a:p>
            <a:r>
              <a:rPr lang="en-US" sz="1200">
                <a:effectLst/>
                <a:ea typeface="Arial" panose="020B0604020202020204" pitchFamily="34" charset="0"/>
              </a:rPr>
              <a:t>Inside, it was small but homely: on the ground floor there was a front sitting room (used only ‘for best’) and a rear kitchen (the hub of the house), while upstairs there were two bedrooms. </a:t>
            </a:r>
          </a:p>
        </p:txBody>
      </p:sp>
      <p:sp>
        <p:nvSpPr>
          <p:cNvPr id="24" name="TextBox 23">
            <a:extLst>
              <a:ext uri="{FF2B5EF4-FFF2-40B4-BE49-F238E27FC236}">
                <a16:creationId xmlns:a16="http://schemas.microsoft.com/office/drawing/2014/main" id="{32B7ED87-2C18-0C5E-1F4E-1547625F71A2}"/>
              </a:ext>
            </a:extLst>
          </p:cNvPr>
          <p:cNvSpPr txBox="1"/>
          <p:nvPr/>
        </p:nvSpPr>
        <p:spPr>
          <a:xfrm>
            <a:off x="3627438" y="4787219"/>
            <a:ext cx="2659062" cy="646331"/>
          </a:xfrm>
          <a:prstGeom prst="rect">
            <a:avLst/>
          </a:prstGeom>
          <a:noFill/>
        </p:spPr>
        <p:txBody>
          <a:bodyPr wrap="square">
            <a:spAutoFit/>
          </a:bodyPr>
          <a:lstStyle/>
          <a:p>
            <a:pPr algn="l"/>
            <a:r>
              <a:rPr lang="en-GB" sz="1200" b="0" i="0">
                <a:solidFill>
                  <a:srgbClr val="333333"/>
                </a:solidFill>
                <a:effectLst/>
              </a:rPr>
              <a:t>“My earliest recollection is of sitting on a pot at the top of the stairs, having a poop – shouting ‘finished!’”</a:t>
            </a:r>
          </a:p>
        </p:txBody>
      </p:sp>
      <p:sp>
        <p:nvSpPr>
          <p:cNvPr id="27" name="TextBox 26">
            <a:extLst>
              <a:ext uri="{FF2B5EF4-FFF2-40B4-BE49-F238E27FC236}">
                <a16:creationId xmlns:a16="http://schemas.microsoft.com/office/drawing/2014/main" id="{A71482AC-87E6-12FD-DB81-C744612E6581}"/>
              </a:ext>
            </a:extLst>
          </p:cNvPr>
          <p:cNvSpPr txBox="1"/>
          <p:nvPr/>
        </p:nvSpPr>
        <p:spPr>
          <a:xfrm>
            <a:off x="8043069" y="4002389"/>
            <a:ext cx="3252787" cy="1569660"/>
          </a:xfrm>
          <a:prstGeom prst="rect">
            <a:avLst/>
          </a:prstGeom>
          <a:noFill/>
        </p:spPr>
        <p:txBody>
          <a:bodyPr wrap="square">
            <a:spAutoFit/>
          </a:bodyPr>
          <a:lstStyle/>
          <a:p>
            <a:r>
              <a:rPr lang="en-GB" sz="1200" b="0" i="0">
                <a:solidFill>
                  <a:srgbClr val="656565"/>
                </a:solidFill>
                <a:effectLst/>
              </a:rPr>
              <a:t>Pride of place in the front room, which the Harrisons kept ‘for best’ was a leather three piece suite (sofa) which Harry had arranged to have shipped back from America. A leather sofa was unheard of in Wavertree in those days and yet the Harrisons barely used it. The family lived in the back room, the kitchen with its red and blue floor tiles and a fire in the grate.</a:t>
            </a:r>
            <a:r>
              <a:rPr lang="en-GB" sz="1200">
                <a:solidFill>
                  <a:srgbClr val="333333"/>
                </a:solidFill>
              </a:rPr>
              <a:t> </a:t>
            </a:r>
            <a:endParaRPr lang="en-GB" sz="1200"/>
          </a:p>
        </p:txBody>
      </p:sp>
      <p:sp>
        <p:nvSpPr>
          <p:cNvPr id="5" name="Rectangle 4">
            <a:extLst>
              <a:ext uri="{FF2B5EF4-FFF2-40B4-BE49-F238E27FC236}">
                <a16:creationId xmlns:a16="http://schemas.microsoft.com/office/drawing/2014/main" id="{159E0562-F14B-F130-3101-19E1E56D2ABA}"/>
              </a:ext>
              <a:ext uri="{C183D7F6-B498-43B3-948B-1728B52AA6E4}">
                <adec:decorative xmlns:adec="http://schemas.microsoft.com/office/drawing/2017/decorative" val="1"/>
              </a:ext>
            </a:extLst>
          </p:cNvPr>
          <p:cNvSpPr/>
          <p:nvPr/>
        </p:nvSpPr>
        <p:spPr>
          <a:xfrm>
            <a:off x="6769100" y="190500"/>
            <a:ext cx="4526756" cy="1473200"/>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33B1168-F884-05A5-6199-F371EF25D812}"/>
              </a:ext>
              <a:ext uri="{C183D7F6-B498-43B3-948B-1728B52AA6E4}">
                <adec:decorative xmlns:adec="http://schemas.microsoft.com/office/drawing/2017/decorative" val="1"/>
              </a:ext>
            </a:extLst>
          </p:cNvPr>
          <p:cNvSpPr/>
          <p:nvPr/>
        </p:nvSpPr>
        <p:spPr>
          <a:xfrm>
            <a:off x="6896102" y="432605"/>
            <a:ext cx="606423" cy="40957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975658F-394F-7FE7-6530-E5A40AD3DB0E}"/>
              </a:ext>
              <a:ext uri="{C183D7F6-B498-43B3-948B-1728B52AA6E4}">
                <adec:decorative xmlns:adec="http://schemas.microsoft.com/office/drawing/2017/decorative" val="1"/>
              </a:ext>
            </a:extLst>
          </p:cNvPr>
          <p:cNvSpPr/>
          <p:nvPr/>
        </p:nvSpPr>
        <p:spPr>
          <a:xfrm>
            <a:off x="6881813" y="1048152"/>
            <a:ext cx="606423" cy="40957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peech Bubble: Rectangle with Corners Rounded 7">
            <a:extLst>
              <a:ext uri="{FF2B5EF4-FFF2-40B4-BE49-F238E27FC236}">
                <a16:creationId xmlns:a16="http://schemas.microsoft.com/office/drawing/2014/main" id="{1779D299-8532-0264-0ED2-8E85EA33F93C}"/>
              </a:ext>
              <a:ext uri="{C183D7F6-B498-43B3-948B-1728B52AA6E4}">
                <adec:decorative xmlns:adec="http://schemas.microsoft.com/office/drawing/2017/decorative" val="1"/>
              </a:ext>
            </a:extLst>
          </p:cNvPr>
          <p:cNvSpPr/>
          <p:nvPr/>
        </p:nvSpPr>
        <p:spPr>
          <a:xfrm>
            <a:off x="533400" y="1534677"/>
            <a:ext cx="2844800" cy="1272023"/>
          </a:xfrm>
          <a:prstGeom prst="wedgeRoundRectCallout">
            <a:avLst>
              <a:gd name="adj1" fmla="val -61833"/>
              <a:gd name="adj2" fmla="val -87500"/>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peech Bubble: Rectangle with Corners Rounded 8">
            <a:extLst>
              <a:ext uri="{FF2B5EF4-FFF2-40B4-BE49-F238E27FC236}">
                <a16:creationId xmlns:a16="http://schemas.microsoft.com/office/drawing/2014/main" id="{E62F6A9F-E506-7E4A-A249-773524889187}"/>
              </a:ext>
              <a:ext uri="{C183D7F6-B498-43B3-948B-1728B52AA6E4}">
                <adec:decorative xmlns:adec="http://schemas.microsoft.com/office/drawing/2017/decorative" val="1"/>
              </a:ext>
            </a:extLst>
          </p:cNvPr>
          <p:cNvSpPr/>
          <p:nvPr/>
        </p:nvSpPr>
        <p:spPr>
          <a:xfrm>
            <a:off x="357187" y="4163577"/>
            <a:ext cx="2540000" cy="1473200"/>
          </a:xfrm>
          <a:prstGeom prst="wedgeRoundRectCallout">
            <a:avLst>
              <a:gd name="adj1" fmla="val -61833"/>
              <a:gd name="adj2" fmla="val -87500"/>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peech Bubble: Rectangle with Corners Rounded 15">
            <a:extLst>
              <a:ext uri="{FF2B5EF4-FFF2-40B4-BE49-F238E27FC236}">
                <a16:creationId xmlns:a16="http://schemas.microsoft.com/office/drawing/2014/main" id="{EAE5CB6F-8DDD-26C9-5DB5-F172928F16DC}"/>
              </a:ext>
              <a:ext uri="{C183D7F6-B498-43B3-948B-1728B52AA6E4}">
                <adec:decorative xmlns:adec="http://schemas.microsoft.com/office/drawing/2017/decorative" val="1"/>
              </a:ext>
            </a:extLst>
          </p:cNvPr>
          <p:cNvSpPr/>
          <p:nvPr/>
        </p:nvSpPr>
        <p:spPr>
          <a:xfrm>
            <a:off x="3706813" y="1079563"/>
            <a:ext cx="2844800" cy="1015663"/>
          </a:xfrm>
          <a:prstGeom prst="wedgeRoundRectCallout">
            <a:avLst>
              <a:gd name="adj1" fmla="val 40846"/>
              <a:gd name="adj2" fmla="val -112460"/>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520090D4-8193-D5E3-9E47-AB748B6D69EC}"/>
              </a:ext>
              <a:ext uri="{C183D7F6-B498-43B3-948B-1728B52AA6E4}">
                <adec:decorative xmlns:adec="http://schemas.microsoft.com/office/drawing/2017/decorative" val="1"/>
              </a:ext>
            </a:extLst>
          </p:cNvPr>
          <p:cNvSpPr/>
          <p:nvPr/>
        </p:nvSpPr>
        <p:spPr>
          <a:xfrm>
            <a:off x="8356600" y="2284619"/>
            <a:ext cx="2844800" cy="1015663"/>
          </a:xfrm>
          <a:prstGeom prst="wedgeRoundRectCallout">
            <a:avLst>
              <a:gd name="adj1" fmla="val 49328"/>
              <a:gd name="adj2" fmla="val -92453"/>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peech Bubble: Rectangle with Corners Rounded 21">
            <a:extLst>
              <a:ext uri="{FF2B5EF4-FFF2-40B4-BE49-F238E27FC236}">
                <a16:creationId xmlns:a16="http://schemas.microsoft.com/office/drawing/2014/main" id="{5F98B6B6-7485-0136-B7BD-48ED48B26533}"/>
              </a:ext>
              <a:ext uri="{C183D7F6-B498-43B3-948B-1728B52AA6E4}">
                <adec:decorative xmlns:adec="http://schemas.microsoft.com/office/drawing/2017/decorative" val="1"/>
              </a:ext>
            </a:extLst>
          </p:cNvPr>
          <p:cNvSpPr/>
          <p:nvPr/>
        </p:nvSpPr>
        <p:spPr>
          <a:xfrm>
            <a:off x="4037013" y="2568936"/>
            <a:ext cx="3465512" cy="1786626"/>
          </a:xfrm>
          <a:prstGeom prst="wedgeRoundRectCallout">
            <a:avLst>
              <a:gd name="adj1" fmla="val -114486"/>
              <a:gd name="adj2" fmla="val 4702"/>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peech Bubble: Rectangle with Corners Rounded 24">
            <a:extLst>
              <a:ext uri="{FF2B5EF4-FFF2-40B4-BE49-F238E27FC236}">
                <a16:creationId xmlns:a16="http://schemas.microsoft.com/office/drawing/2014/main" id="{639F8CC6-A39F-1A56-1CA7-F3D9638A9B5D}"/>
              </a:ext>
              <a:ext uri="{C183D7F6-B498-43B3-948B-1728B52AA6E4}">
                <adec:decorative xmlns:adec="http://schemas.microsoft.com/office/drawing/2017/decorative" val="1"/>
              </a:ext>
            </a:extLst>
          </p:cNvPr>
          <p:cNvSpPr/>
          <p:nvPr/>
        </p:nvSpPr>
        <p:spPr>
          <a:xfrm>
            <a:off x="3440906" y="4715296"/>
            <a:ext cx="3035300" cy="785045"/>
          </a:xfrm>
          <a:prstGeom prst="wedgeRoundRectCallout">
            <a:avLst>
              <a:gd name="adj1" fmla="val 70553"/>
              <a:gd name="adj2" fmla="val -52703"/>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peech Bubble: Rectangle with Corners Rounded 27">
            <a:extLst>
              <a:ext uri="{FF2B5EF4-FFF2-40B4-BE49-F238E27FC236}">
                <a16:creationId xmlns:a16="http://schemas.microsoft.com/office/drawing/2014/main" id="{DCEF6A26-3B2E-4E03-4DF7-5A435CF23018}"/>
              </a:ext>
              <a:ext uri="{C183D7F6-B498-43B3-948B-1728B52AA6E4}">
                <adec:decorative xmlns:adec="http://schemas.microsoft.com/office/drawing/2017/decorative" val="1"/>
              </a:ext>
            </a:extLst>
          </p:cNvPr>
          <p:cNvSpPr/>
          <p:nvPr/>
        </p:nvSpPr>
        <p:spPr>
          <a:xfrm>
            <a:off x="7830344" y="3893906"/>
            <a:ext cx="3465512" cy="1786626"/>
          </a:xfrm>
          <a:prstGeom prst="wedgeRoundRectCallout">
            <a:avLst>
              <a:gd name="adj1" fmla="val 44194"/>
              <a:gd name="adj2" fmla="val -68515"/>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5522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FF48072-108D-FFC6-8F83-9AD06F377BC4}"/>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1342420" y="1637663"/>
            <a:ext cx="4334480" cy="2610214"/>
          </a:xfrm>
        </p:spPr>
      </p:pic>
      <p:sp>
        <p:nvSpPr>
          <p:cNvPr id="2" name="Title 1">
            <a:extLst>
              <a:ext uri="{FF2B5EF4-FFF2-40B4-BE49-F238E27FC236}">
                <a16:creationId xmlns:a16="http://schemas.microsoft.com/office/drawing/2014/main" id="{A5AD940A-CFEE-49B4-3C29-04DD441B95F8}"/>
              </a:ext>
            </a:extLst>
          </p:cNvPr>
          <p:cNvSpPr>
            <a:spLocks noGrp="1"/>
          </p:cNvSpPr>
          <p:nvPr>
            <p:ph type="title"/>
          </p:nvPr>
        </p:nvSpPr>
        <p:spPr>
          <a:xfrm>
            <a:off x="4648200" y="2942770"/>
            <a:ext cx="5257800" cy="710288"/>
          </a:xfrm>
        </p:spPr>
        <p:txBody>
          <a:bodyPr>
            <a:noAutofit/>
          </a:bodyPr>
          <a:lstStyle/>
          <a:p>
            <a:pPr algn="ctr"/>
            <a:r>
              <a:rPr lang="en-GB" sz="4000" dirty="0"/>
              <a:t>How do we remember and celebrate significant people?</a:t>
            </a:r>
          </a:p>
        </p:txBody>
      </p:sp>
    </p:spTree>
    <p:extLst>
      <p:ext uri="{BB962C8B-B14F-4D97-AF65-F5344CB8AC3E}">
        <p14:creationId xmlns:p14="http://schemas.microsoft.com/office/powerpoint/2010/main" val="3358252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D0BCFEC-BE51-57CF-E083-3F64F71DAD83}"/>
              </a:ext>
              <a:ext uri="{C183D7F6-B498-43B3-948B-1728B52AA6E4}">
                <adec:decorative xmlns:adec="http://schemas.microsoft.com/office/drawing/2017/decorative" val="1"/>
              </a:ext>
            </a:extLst>
          </p:cNvPr>
          <p:cNvSpPr>
            <a:spLocks noGrp="1"/>
          </p:cNvSpPr>
          <p:nvPr>
            <p:ph type="pic" sz="quarter" idx="11"/>
          </p:nvPr>
        </p:nvSpPr>
        <p:spPr>
          <a:xfrm rot="20733588">
            <a:off x="6095316" y="45753"/>
            <a:ext cx="3533443" cy="3821993"/>
          </a:xfrm>
        </p:spPr>
      </p:sp>
      <p:sp>
        <p:nvSpPr>
          <p:cNvPr id="16" name="Picture Placeholder 15">
            <a:extLst>
              <a:ext uri="{FF2B5EF4-FFF2-40B4-BE49-F238E27FC236}">
                <a16:creationId xmlns:a16="http://schemas.microsoft.com/office/drawing/2014/main" id="{5DF7C098-85C2-F27A-0C19-5811EA3E35A2}"/>
              </a:ext>
              <a:ext uri="{C183D7F6-B498-43B3-948B-1728B52AA6E4}">
                <adec:decorative xmlns:adec="http://schemas.microsoft.com/office/drawing/2017/decorative" val="1"/>
              </a:ext>
            </a:extLst>
          </p:cNvPr>
          <p:cNvSpPr>
            <a:spLocks noGrp="1"/>
          </p:cNvSpPr>
          <p:nvPr>
            <p:ph type="pic" sz="quarter" idx="13"/>
          </p:nvPr>
        </p:nvSpPr>
        <p:spPr/>
      </p:sp>
      <p:sp>
        <p:nvSpPr>
          <p:cNvPr id="2" name="Title 1">
            <a:extLst>
              <a:ext uri="{FF2B5EF4-FFF2-40B4-BE49-F238E27FC236}">
                <a16:creationId xmlns:a16="http://schemas.microsoft.com/office/drawing/2014/main" id="{4D18C92D-EAA2-9B88-033F-C439BE08060A}"/>
              </a:ext>
            </a:extLst>
          </p:cNvPr>
          <p:cNvSpPr>
            <a:spLocks noGrp="1"/>
          </p:cNvSpPr>
          <p:nvPr>
            <p:ph type="title"/>
          </p:nvPr>
        </p:nvSpPr>
        <p:spPr/>
        <p:txBody>
          <a:bodyPr/>
          <a:lstStyle/>
          <a:p>
            <a:r>
              <a:rPr lang="en-GB"/>
              <a:t>A Blue Plaque to George Harrison</a:t>
            </a:r>
          </a:p>
        </p:txBody>
      </p:sp>
      <p:sp>
        <p:nvSpPr>
          <p:cNvPr id="3" name="Content Placeholder 2">
            <a:extLst>
              <a:ext uri="{FF2B5EF4-FFF2-40B4-BE49-F238E27FC236}">
                <a16:creationId xmlns:a16="http://schemas.microsoft.com/office/drawing/2014/main" id="{7AD042BC-5EA1-D2C1-B5C1-6838CDE918D5}"/>
              </a:ext>
            </a:extLst>
          </p:cNvPr>
          <p:cNvSpPr>
            <a:spLocks noGrp="1"/>
          </p:cNvSpPr>
          <p:nvPr>
            <p:ph idx="1"/>
          </p:nvPr>
        </p:nvSpPr>
        <p:spPr>
          <a:xfrm>
            <a:off x="357188" y="1490527"/>
            <a:ext cx="5491842" cy="1566328"/>
          </a:xfrm>
        </p:spPr>
        <p:txBody>
          <a:bodyPr/>
          <a:lstStyle/>
          <a:p>
            <a:r>
              <a:rPr lang="en-GB" sz="2000"/>
              <a:t>We have learnt all about why George Harrison, and 12 Arnold Grove, are historically significant. To mark and celebrate George and his birthplace, on 24 May 2024, a blue plaque was placed on the wall outside 12 Arnold Grove.   </a:t>
            </a:r>
          </a:p>
          <a:p>
            <a:endParaRPr lang="en-GB"/>
          </a:p>
        </p:txBody>
      </p:sp>
      <p:sp>
        <p:nvSpPr>
          <p:cNvPr id="15" name="Picture 3" descr="What is a Blue Plaque?">
            <a:extLst>
              <a:ext uri="{FF2B5EF4-FFF2-40B4-BE49-F238E27FC236}">
                <a16:creationId xmlns:a16="http://schemas.microsoft.com/office/drawing/2014/main" id="{4B1EE3DA-68AC-F74D-E5BD-EB850DD9E511}"/>
              </a:ext>
              <a:ext uri="{C183D7F6-B498-43B3-948B-1728B52AA6E4}">
                <adec:decorative xmlns:adec="http://schemas.microsoft.com/office/drawing/2017/decorative" val="0"/>
              </a:ext>
            </a:extLst>
          </p:cNvPr>
          <p:cNvSpPr/>
          <p:nvPr/>
        </p:nvSpPr>
        <p:spPr>
          <a:xfrm>
            <a:off x="218013" y="3064281"/>
            <a:ext cx="3460831" cy="545700"/>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5C946"/>
          </a:solidFill>
          <a:ln w="16366" cap="flat">
            <a:noFill/>
            <a:prstDash val="solid"/>
            <a:miter/>
          </a:ln>
        </p:spPr>
        <p:txBody>
          <a:bodyPr rtlCol="0" anchor="ctr"/>
          <a:lstStyle/>
          <a:p>
            <a:pPr algn="ctr"/>
            <a:r>
              <a:rPr lang="en-GB" sz="2200"/>
              <a:t>What is a blue plaque?</a:t>
            </a:r>
          </a:p>
        </p:txBody>
      </p:sp>
      <p:sp>
        <p:nvSpPr>
          <p:cNvPr id="13" name="TextBox 12">
            <a:extLst>
              <a:ext uri="{FF2B5EF4-FFF2-40B4-BE49-F238E27FC236}">
                <a16:creationId xmlns:a16="http://schemas.microsoft.com/office/drawing/2014/main" id="{E6B5C217-5713-79CF-8388-95F20B967018}"/>
              </a:ext>
            </a:extLst>
          </p:cNvPr>
          <p:cNvSpPr txBox="1"/>
          <p:nvPr/>
        </p:nvSpPr>
        <p:spPr>
          <a:xfrm>
            <a:off x="215362" y="3609981"/>
            <a:ext cx="5957683" cy="3170099"/>
          </a:xfrm>
          <a:prstGeom prst="rect">
            <a:avLst/>
          </a:prstGeom>
          <a:noFill/>
        </p:spPr>
        <p:txBody>
          <a:bodyPr wrap="square">
            <a:spAutoFit/>
          </a:bodyPr>
          <a:lstStyle/>
          <a:p>
            <a:r>
              <a:rPr lang="en-GB" sz="2000" dirty="0"/>
              <a:t>Blue plaques are placed on buildings connected to significant people.  Until 2024 there was an “official” Blue Plaque Scheme, which ran in London.  Local councils and organisations also ran their own schemes. In Feb 2024 Historic England took responsibility for a national blue plaque scheme. Their plan is to place blue plaques across the country to celebrate </a:t>
            </a:r>
            <a:r>
              <a:rPr lang="en-GB" sz="2000" i="1" dirty="0"/>
              <a:t>“</a:t>
            </a:r>
            <a:r>
              <a:rPr lang="en-GB" sz="2000" b="1" i="1" dirty="0">
                <a:solidFill>
                  <a:srgbClr val="151515"/>
                </a:solidFill>
                <a:effectLst/>
              </a:rPr>
              <a:t>people throughout history who have made significant and positive contributions to human welfare or happiness.”</a:t>
            </a:r>
          </a:p>
        </p:txBody>
      </p:sp>
      <p:pic>
        <p:nvPicPr>
          <p:cNvPr id="38" name="Picture Placeholder 37" descr="A blue circle with white writing on it">
            <a:extLst>
              <a:ext uri="{FF2B5EF4-FFF2-40B4-BE49-F238E27FC236}">
                <a16:creationId xmlns:a16="http://schemas.microsoft.com/office/drawing/2014/main" id="{8402013A-C30A-45BE-6E37-07AD43421487}"/>
              </a:ext>
            </a:extLst>
          </p:cNvPr>
          <p:cNvPicPr>
            <a:picLocks noGrp="1" noChangeAspect="1"/>
          </p:cNvPicPr>
          <p:nvPr>
            <p:ph type="pic" sz="quarter" idx="12"/>
          </p:nvPr>
        </p:nvPicPr>
        <p:blipFill>
          <a:blip r:embed="rId3"/>
          <a:srcRect t="3098" b="3098"/>
          <a:stretch/>
        </p:blipFill>
        <p:spPr>
          <a:xfrm rot="20733588">
            <a:off x="6393942" y="249005"/>
            <a:ext cx="2945160" cy="2762675"/>
          </a:xfrm>
        </p:spPr>
      </p:pic>
      <p:sp>
        <p:nvSpPr>
          <p:cNvPr id="10" name="Picture Placeholder 9">
            <a:extLst>
              <a:ext uri="{FF2B5EF4-FFF2-40B4-BE49-F238E27FC236}">
                <a16:creationId xmlns:a16="http://schemas.microsoft.com/office/drawing/2014/main" id="{9716BF26-15BB-A35A-38C4-FAF89F1E7332}"/>
              </a:ext>
              <a:ext uri="{C183D7F6-B498-43B3-948B-1728B52AA6E4}">
                <adec:decorative xmlns:adec="http://schemas.microsoft.com/office/drawing/2017/decorative" val="1"/>
              </a:ext>
            </a:extLst>
          </p:cNvPr>
          <p:cNvSpPr>
            <a:spLocks noGrp="1"/>
          </p:cNvSpPr>
          <p:nvPr>
            <p:ph type="pic" sz="quarter" idx="26"/>
          </p:nvPr>
        </p:nvSpPr>
        <p:spPr>
          <a:xfrm>
            <a:off x="9441994" y="153049"/>
            <a:ext cx="2603237" cy="631825"/>
          </a:xfrm>
        </p:spPr>
      </p:sp>
      <p:sp>
        <p:nvSpPr>
          <p:cNvPr id="8" name="Text Placeholder 7">
            <a:extLst>
              <a:ext uri="{FF2B5EF4-FFF2-40B4-BE49-F238E27FC236}">
                <a16:creationId xmlns:a16="http://schemas.microsoft.com/office/drawing/2014/main" id="{631F291D-EAD6-F0CE-A841-AF9657AEC9AF}"/>
              </a:ext>
            </a:extLst>
          </p:cNvPr>
          <p:cNvSpPr>
            <a:spLocks noGrp="1"/>
          </p:cNvSpPr>
          <p:nvPr>
            <p:ph type="body" sz="quarter" idx="23"/>
          </p:nvPr>
        </p:nvSpPr>
        <p:spPr>
          <a:xfrm>
            <a:off x="9729756" y="254972"/>
            <a:ext cx="1813325" cy="414338"/>
          </a:xfrm>
        </p:spPr>
        <p:txBody>
          <a:bodyPr/>
          <a:lstStyle/>
          <a:p>
            <a:r>
              <a:rPr lang="en-GB"/>
              <a:t>Daphne’s plaque</a:t>
            </a:r>
          </a:p>
        </p:txBody>
      </p:sp>
      <p:pic>
        <p:nvPicPr>
          <p:cNvPr id="40" name="Picture Placeholder 39" descr="A woman in a nurses uniform holding a baby">
            <a:extLst>
              <a:ext uri="{FF2B5EF4-FFF2-40B4-BE49-F238E27FC236}">
                <a16:creationId xmlns:a16="http://schemas.microsoft.com/office/drawing/2014/main" id="{CFEDAE33-0FBF-81EF-D81E-3D37CFAE708F}"/>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2217" b="13230"/>
          <a:stretch/>
        </p:blipFill>
        <p:spPr>
          <a:xfrm rot="1268507">
            <a:off x="8441820" y="3060311"/>
            <a:ext cx="2878832" cy="2764023"/>
          </a:xfrm>
        </p:spPr>
      </p:pic>
      <p:sp>
        <p:nvSpPr>
          <p:cNvPr id="9" name="Picture Placeholder 8">
            <a:extLst>
              <a:ext uri="{FF2B5EF4-FFF2-40B4-BE49-F238E27FC236}">
                <a16:creationId xmlns:a16="http://schemas.microsoft.com/office/drawing/2014/main" id="{A6E5D02F-4894-1797-CD56-3B9DC7A2B85B}"/>
              </a:ext>
              <a:ext uri="{C183D7F6-B498-43B3-948B-1728B52AA6E4}">
                <adec:decorative xmlns:adec="http://schemas.microsoft.com/office/drawing/2017/decorative" val="1"/>
              </a:ext>
            </a:extLst>
          </p:cNvPr>
          <p:cNvSpPr>
            <a:spLocks noGrp="1"/>
          </p:cNvSpPr>
          <p:nvPr>
            <p:ph type="pic" sz="quarter" idx="25"/>
          </p:nvPr>
        </p:nvSpPr>
        <p:spPr/>
      </p:sp>
      <p:sp>
        <p:nvSpPr>
          <p:cNvPr id="34" name="Text Placeholder 33">
            <a:extLst>
              <a:ext uri="{FF2B5EF4-FFF2-40B4-BE49-F238E27FC236}">
                <a16:creationId xmlns:a16="http://schemas.microsoft.com/office/drawing/2014/main" id="{1BAD8FD2-2290-4528-59FB-86877943E15D}"/>
              </a:ext>
            </a:extLst>
          </p:cNvPr>
          <p:cNvSpPr>
            <a:spLocks noGrp="1"/>
          </p:cNvSpPr>
          <p:nvPr>
            <p:ph type="body" sz="quarter" idx="24"/>
          </p:nvPr>
        </p:nvSpPr>
        <p:spPr/>
        <p:txBody>
          <a:bodyPr/>
          <a:lstStyle/>
          <a:p>
            <a:r>
              <a:rPr lang="en-GB"/>
              <a:t>Daphne holding a baby</a:t>
            </a:r>
          </a:p>
        </p:txBody>
      </p:sp>
    </p:spTree>
    <p:extLst>
      <p:ext uri="{BB962C8B-B14F-4D97-AF65-F5344CB8AC3E}">
        <p14:creationId xmlns:p14="http://schemas.microsoft.com/office/powerpoint/2010/main" val="16420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0186-8702-4F6B-53B4-17548C0999F2}"/>
              </a:ext>
            </a:extLst>
          </p:cNvPr>
          <p:cNvSpPr>
            <a:spLocks noGrp="1"/>
          </p:cNvSpPr>
          <p:nvPr>
            <p:ph type="title"/>
          </p:nvPr>
        </p:nvSpPr>
        <p:spPr>
          <a:xfrm>
            <a:off x="253859" y="176698"/>
            <a:ext cx="5580905" cy="710288"/>
          </a:xfrm>
        </p:spPr>
        <p:txBody>
          <a:bodyPr>
            <a:normAutofit/>
          </a:bodyPr>
          <a:lstStyle/>
          <a:p>
            <a:r>
              <a:rPr lang="en-GB" sz="3200" b="1"/>
              <a:t>Why 12 Arnold Grove here?</a:t>
            </a:r>
          </a:p>
        </p:txBody>
      </p:sp>
      <p:sp>
        <p:nvSpPr>
          <p:cNvPr id="10" name="Deco-Washi">
            <a:extLst>
              <a:ext uri="{FF2B5EF4-FFF2-40B4-BE49-F238E27FC236}">
                <a16:creationId xmlns:a16="http://schemas.microsoft.com/office/drawing/2014/main" id="{D2DB2884-A730-B821-4B97-D6DF78B96683}"/>
              </a:ext>
              <a:ext uri="{C183D7F6-B498-43B3-948B-1728B52AA6E4}">
                <adec:decorative xmlns:adec="http://schemas.microsoft.com/office/drawing/2017/decorative" val="1"/>
              </a:ext>
            </a:extLst>
          </p:cNvPr>
          <p:cNvSpPr txBox="1">
            <a:spLocks/>
          </p:cNvSpPr>
          <p:nvPr/>
        </p:nvSpPr>
        <p:spPr>
          <a:xfrm>
            <a:off x="1487050" y="4480511"/>
            <a:ext cx="1432832" cy="544337"/>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 name="Content Placeholder 2">
            <a:extLst>
              <a:ext uri="{FF2B5EF4-FFF2-40B4-BE49-F238E27FC236}">
                <a16:creationId xmlns:a16="http://schemas.microsoft.com/office/drawing/2014/main" id="{3479BACD-697B-981E-F932-23DAC9525E76}"/>
              </a:ext>
            </a:extLst>
          </p:cNvPr>
          <p:cNvSpPr>
            <a:spLocks noGrp="1"/>
          </p:cNvSpPr>
          <p:nvPr>
            <p:ph idx="1"/>
          </p:nvPr>
        </p:nvSpPr>
        <p:spPr>
          <a:xfrm>
            <a:off x="227860" y="886987"/>
            <a:ext cx="5324852" cy="3609308"/>
          </a:xfrm>
        </p:spPr>
        <p:txBody>
          <a:bodyPr>
            <a:normAutofit fontScale="92500" lnSpcReduction="10000"/>
          </a:bodyPr>
          <a:lstStyle/>
          <a:p>
            <a:r>
              <a:rPr lang="en-GB" sz="2400"/>
              <a:t>The blue plaque on the external wall of  12 Arnold Grove is only the third blue plaque to be placed as part of Historic              England’s new scheme!</a:t>
            </a:r>
          </a:p>
          <a:p>
            <a:endParaRPr lang="en-GB" sz="2400"/>
          </a:p>
          <a:p>
            <a:r>
              <a:rPr lang="en-GB" sz="2400">
                <a:latin typeface="+mj-lt"/>
              </a:rPr>
              <a:t>Historic England say that blue plaques should be placed on buildings that “</a:t>
            </a:r>
            <a:r>
              <a:rPr lang="en-US" sz="2400">
                <a:effectLst/>
                <a:latin typeface="+mj-lt"/>
                <a:ea typeface="Arial" panose="020B0604020202020204" pitchFamily="34" charset="0"/>
              </a:rPr>
              <a:t>have had a significant influence in forming (a person’s) character or shaping their</a:t>
            </a:r>
            <a:r>
              <a:rPr lang="en-US" sz="2400" spc="-50">
                <a:effectLst/>
                <a:latin typeface="+mj-lt"/>
                <a:ea typeface="Arial" panose="020B0604020202020204" pitchFamily="34" charset="0"/>
              </a:rPr>
              <a:t> </a:t>
            </a:r>
            <a:r>
              <a:rPr lang="en-US" sz="2400">
                <a:effectLst/>
                <a:latin typeface="+mj-lt"/>
                <a:ea typeface="Arial" panose="020B0604020202020204" pitchFamily="34" charset="0"/>
              </a:rPr>
              <a:t>activities”.</a:t>
            </a:r>
            <a:r>
              <a:rPr lang="en-US" sz="2400" spc="-55">
                <a:effectLst/>
                <a:latin typeface="+mj-lt"/>
                <a:ea typeface="Arial" panose="020B0604020202020204" pitchFamily="34" charset="0"/>
              </a:rPr>
              <a:t>   </a:t>
            </a:r>
          </a:p>
          <a:p>
            <a:endParaRPr lang="en-GB" sz="2400"/>
          </a:p>
          <a:p>
            <a:endParaRPr lang="en-GB"/>
          </a:p>
        </p:txBody>
      </p:sp>
      <p:sp>
        <p:nvSpPr>
          <p:cNvPr id="7" name="TextBox 6">
            <a:extLst>
              <a:ext uri="{FF2B5EF4-FFF2-40B4-BE49-F238E27FC236}">
                <a16:creationId xmlns:a16="http://schemas.microsoft.com/office/drawing/2014/main" id="{FEE7A57F-0F33-25C9-9B85-1B63BE2940FE}"/>
              </a:ext>
            </a:extLst>
          </p:cNvPr>
          <p:cNvSpPr txBox="1"/>
          <p:nvPr/>
        </p:nvSpPr>
        <p:spPr>
          <a:xfrm>
            <a:off x="2083770" y="4940957"/>
            <a:ext cx="3468942" cy="1200329"/>
          </a:xfrm>
          <a:prstGeom prst="rect">
            <a:avLst/>
          </a:prstGeom>
          <a:noFill/>
        </p:spPr>
        <p:txBody>
          <a:bodyPr wrap="square">
            <a:spAutoFit/>
          </a:bodyPr>
          <a:lstStyle/>
          <a:p>
            <a:pPr algn="ctr"/>
            <a:r>
              <a:rPr lang="en-US" sz="2400" spc="-55">
                <a:effectLst/>
                <a:ea typeface="Arial" panose="020B0604020202020204" pitchFamily="34" charset="0"/>
              </a:rPr>
              <a:t>Why might you say that 12 Arnold Grove meets that description?</a:t>
            </a:r>
            <a:endParaRPr lang="en-GB" sz="2400"/>
          </a:p>
        </p:txBody>
      </p:sp>
      <p:pic>
        <p:nvPicPr>
          <p:cNvPr id="8" name="Picture Placeholder 7" descr="A red brick terraced house">
            <a:extLst>
              <a:ext uri="{FF2B5EF4-FFF2-40B4-BE49-F238E27FC236}">
                <a16:creationId xmlns:a16="http://schemas.microsoft.com/office/drawing/2014/main" id="{2A6DAFF7-BF13-8A68-8256-D309E24A3BCC}"/>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7792" b="7792"/>
          <a:stretch>
            <a:fillRect/>
          </a:stretch>
        </p:blipFill>
        <p:spPr/>
      </p:pic>
      <p:pic>
        <p:nvPicPr>
          <p:cNvPr id="16" name="Think-icon">
            <a:extLst>
              <a:ext uri="{FF2B5EF4-FFF2-40B4-BE49-F238E27FC236}">
                <a16:creationId xmlns:a16="http://schemas.microsoft.com/office/drawing/2014/main" id="{AF48EE8E-CA42-4F7C-55B8-1BFB21FA031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13036" y="4799652"/>
            <a:ext cx="1370734" cy="1663993"/>
          </a:xfrm>
          <a:prstGeom prst="rect">
            <a:avLst/>
          </a:prstGeom>
        </p:spPr>
      </p:pic>
      <p:sp>
        <p:nvSpPr>
          <p:cNvPr id="11" name="Text Placeholder">
            <a:extLst>
              <a:ext uri="{FF2B5EF4-FFF2-40B4-BE49-F238E27FC236}">
                <a16:creationId xmlns:a16="http://schemas.microsoft.com/office/drawing/2014/main" id="{AAB1DE6F-EA81-FAF5-D5AD-293FBCB8B796}"/>
              </a:ext>
              <a:ext uri="{C183D7F6-B498-43B3-948B-1728B52AA6E4}">
                <adec:decorative xmlns:adec="http://schemas.microsoft.com/office/drawing/2017/decorative" val="1"/>
              </a:ext>
            </a:extLst>
          </p:cNvPr>
          <p:cNvSpPr txBox="1">
            <a:spLocks/>
          </p:cNvSpPr>
          <p:nvPr/>
        </p:nvSpPr>
        <p:spPr>
          <a:xfrm rot="21383919">
            <a:off x="1614014" y="4579965"/>
            <a:ext cx="1178903" cy="331170"/>
          </a:xfrm>
          <a:prstGeom prst="rect">
            <a:avLst/>
          </a:prstGeom>
          <a:noFill/>
        </p:spPr>
        <p:txBody>
          <a:bodyPr anchor="ctr" anchorCtr="0">
            <a:normAutofit fontScale="9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Think</a:t>
            </a:r>
          </a:p>
        </p:txBody>
      </p:sp>
    </p:spTree>
    <p:extLst>
      <p:ext uri="{BB962C8B-B14F-4D97-AF65-F5344CB8AC3E}">
        <p14:creationId xmlns:p14="http://schemas.microsoft.com/office/powerpoint/2010/main" val="2933818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5717C-E32E-4B9A-01B5-F397E4254A0A}"/>
              </a:ext>
            </a:extLst>
          </p:cNvPr>
          <p:cNvSpPr>
            <a:spLocks noGrp="1"/>
          </p:cNvSpPr>
          <p:nvPr>
            <p:ph type="title"/>
          </p:nvPr>
        </p:nvSpPr>
        <p:spPr>
          <a:xfrm>
            <a:off x="156019" y="65043"/>
            <a:ext cx="10996613" cy="710288"/>
          </a:xfrm>
        </p:spPr>
        <p:txBody>
          <a:bodyPr/>
          <a:lstStyle/>
          <a:p>
            <a:r>
              <a:rPr lang="en-GB"/>
              <a:t>Your Task</a:t>
            </a:r>
          </a:p>
        </p:txBody>
      </p:sp>
      <p:sp>
        <p:nvSpPr>
          <p:cNvPr id="15" name="Content Placeholder 2">
            <a:extLst>
              <a:ext uri="{FF2B5EF4-FFF2-40B4-BE49-F238E27FC236}">
                <a16:creationId xmlns:a16="http://schemas.microsoft.com/office/drawing/2014/main" id="{0C364AC4-C311-EFAB-09DA-5B0239FBC7E4}"/>
              </a:ext>
            </a:extLst>
          </p:cNvPr>
          <p:cNvSpPr txBox="1">
            <a:spLocks/>
          </p:cNvSpPr>
          <p:nvPr/>
        </p:nvSpPr>
        <p:spPr>
          <a:xfrm>
            <a:off x="156019" y="728690"/>
            <a:ext cx="5836766" cy="1211635"/>
          </a:xfrm>
          <a:prstGeom prst="rect">
            <a:avLst/>
          </a:prstGeom>
        </p:spPr>
        <p:txBody>
          <a:bodyPr vert="horz" lIns="0" tIns="45720" rIns="90000" bIns="45720" rtlCol="0">
            <a:normAutofit fontScale="85000" lnSpcReduction="20000"/>
          </a:bodyPr>
          <a:lstStyle>
            <a:lvl1pPr marL="0" indent="0" algn="l" defTabSz="914400" rtl="0" eaLnBrk="1" latinLnBrk="0" hangingPunct="1">
              <a:lnSpc>
                <a:spcPct val="9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On the template you have been given, design your own plaque celebrating why George Harrison is such a significant person. Make sure you….</a:t>
            </a:r>
          </a:p>
          <a:p>
            <a:endParaRPr lang="en-GB"/>
          </a:p>
          <a:p>
            <a:endParaRPr lang="en-GB"/>
          </a:p>
          <a:p>
            <a:endParaRPr lang="en-GB"/>
          </a:p>
        </p:txBody>
      </p:sp>
      <p:sp>
        <p:nvSpPr>
          <p:cNvPr id="5" name="TextBox 4">
            <a:extLst>
              <a:ext uri="{FF2B5EF4-FFF2-40B4-BE49-F238E27FC236}">
                <a16:creationId xmlns:a16="http://schemas.microsoft.com/office/drawing/2014/main" id="{392B8B53-4691-F366-AAFC-BD21897439A0}"/>
              </a:ext>
            </a:extLst>
          </p:cNvPr>
          <p:cNvSpPr txBox="1"/>
          <p:nvPr/>
        </p:nvSpPr>
        <p:spPr>
          <a:xfrm>
            <a:off x="1881531" y="1838814"/>
            <a:ext cx="4066022" cy="2246769"/>
          </a:xfrm>
          <a:prstGeom prst="rect">
            <a:avLst/>
          </a:prstGeom>
          <a:noFill/>
        </p:spPr>
        <p:txBody>
          <a:bodyPr wrap="square">
            <a:spAutoFit/>
          </a:bodyPr>
          <a:lstStyle/>
          <a:p>
            <a:r>
              <a:rPr lang="en-GB" sz="2000"/>
              <a:t>1) Complete the sentence:</a:t>
            </a:r>
          </a:p>
          <a:p>
            <a:endParaRPr lang="en-GB" sz="2000"/>
          </a:p>
          <a:p>
            <a:r>
              <a:rPr lang="en-GB" sz="2000" b="1" i="1"/>
              <a:t>George Harrison is significant because….</a:t>
            </a:r>
          </a:p>
          <a:p>
            <a:endParaRPr lang="en-GB" sz="2000" b="1" i="1"/>
          </a:p>
          <a:p>
            <a:r>
              <a:rPr lang="en-GB" sz="2000"/>
              <a:t>You might like to write one or a couple of sentences.</a:t>
            </a:r>
            <a:endParaRPr lang="en-GB" sz="2000" i="1"/>
          </a:p>
        </p:txBody>
      </p:sp>
      <p:sp>
        <p:nvSpPr>
          <p:cNvPr id="4" name="TextBox 3">
            <a:extLst>
              <a:ext uri="{FF2B5EF4-FFF2-40B4-BE49-F238E27FC236}">
                <a16:creationId xmlns:a16="http://schemas.microsoft.com/office/drawing/2014/main" id="{E2C42790-FE4C-DAAA-572F-EC67CF8FA72E}"/>
              </a:ext>
            </a:extLst>
          </p:cNvPr>
          <p:cNvSpPr txBox="1"/>
          <p:nvPr/>
        </p:nvSpPr>
        <p:spPr>
          <a:xfrm>
            <a:off x="186211" y="4264976"/>
            <a:ext cx="4066023" cy="1631216"/>
          </a:xfrm>
          <a:prstGeom prst="rect">
            <a:avLst/>
          </a:prstGeom>
          <a:noFill/>
        </p:spPr>
        <p:txBody>
          <a:bodyPr wrap="square">
            <a:spAutoFit/>
          </a:bodyPr>
          <a:lstStyle/>
          <a:p>
            <a:r>
              <a:rPr lang="en-GB" sz="2000"/>
              <a:t>2) Draw a picture to illustrate your plaque.  You might like to draw the inside or outside of Arnold Grove, using the descriptions from the previous slides for inspiration! </a:t>
            </a:r>
          </a:p>
        </p:txBody>
      </p:sp>
      <p:pic>
        <p:nvPicPr>
          <p:cNvPr id="6" name="Picture 5" descr="A circle with the words 'Historic England, George Harrison, 1943-2001' written at the top of it">
            <a:extLst>
              <a:ext uri="{FF2B5EF4-FFF2-40B4-BE49-F238E27FC236}">
                <a16:creationId xmlns:a16="http://schemas.microsoft.com/office/drawing/2014/main" id="{37F8539E-D867-964D-BADD-1032430C2307}"/>
              </a:ext>
            </a:extLst>
          </p:cNvPr>
          <p:cNvPicPr>
            <a:picLocks noChangeAspect="1"/>
          </p:cNvPicPr>
          <p:nvPr/>
        </p:nvPicPr>
        <p:blipFill>
          <a:blip r:embed="rId3"/>
          <a:stretch>
            <a:fillRect/>
          </a:stretch>
        </p:blipFill>
        <p:spPr>
          <a:xfrm>
            <a:off x="6422953" y="1237229"/>
            <a:ext cx="4886188" cy="4503957"/>
          </a:xfrm>
          <a:prstGeom prst="rect">
            <a:avLst/>
          </a:prstGeom>
        </p:spPr>
      </p:pic>
      <p:grpSp>
        <p:nvGrpSpPr>
          <p:cNvPr id="7" name="Write-Char">
            <a:extLst>
              <a:ext uri="{FF2B5EF4-FFF2-40B4-BE49-F238E27FC236}">
                <a16:creationId xmlns:a16="http://schemas.microsoft.com/office/drawing/2014/main" id="{82ED2554-DCF2-A2FC-DE13-EF5F03000993}"/>
              </a:ext>
              <a:ext uri="{C183D7F6-B498-43B3-948B-1728B52AA6E4}">
                <adec:decorative xmlns:adec="http://schemas.microsoft.com/office/drawing/2017/decorative" val="1"/>
              </a:ext>
            </a:extLst>
          </p:cNvPr>
          <p:cNvGrpSpPr/>
          <p:nvPr/>
        </p:nvGrpSpPr>
        <p:grpSpPr>
          <a:xfrm>
            <a:off x="274525" y="2147916"/>
            <a:ext cx="1493038" cy="1484125"/>
            <a:chOff x="5040829" y="3499712"/>
            <a:chExt cx="2421899" cy="2610188"/>
          </a:xfrm>
        </p:grpSpPr>
        <p:sp>
          <p:nvSpPr>
            <p:cNvPr id="8" name="Deco-washi">
              <a:extLst>
                <a:ext uri="{FF2B5EF4-FFF2-40B4-BE49-F238E27FC236}">
                  <a16:creationId xmlns:a16="http://schemas.microsoft.com/office/drawing/2014/main" id="{6C2B0248-53F5-A712-46DF-32909A1F36B0}"/>
                </a:ext>
                <a:ext uri="{C183D7F6-B498-43B3-948B-1728B52AA6E4}">
                  <adec:decorative xmlns:adec="http://schemas.microsoft.com/office/drawing/2017/decorative" val="1"/>
                </a:ext>
              </a:extLst>
            </p:cNvPr>
            <p:cNvSpPr txBox="1">
              <a:spLocks/>
            </p:cNvSpPr>
            <p:nvPr/>
          </p:nvSpPr>
          <p:spPr>
            <a:xfrm>
              <a:off x="5040829" y="3499712"/>
              <a:ext cx="228427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Text Placeholder">
              <a:extLst>
                <a:ext uri="{FF2B5EF4-FFF2-40B4-BE49-F238E27FC236}">
                  <a16:creationId xmlns:a16="http://schemas.microsoft.com/office/drawing/2014/main" id="{E88B09AE-BF4A-E7B0-DB46-6CFB4868B46A}"/>
                </a:ext>
              </a:extLst>
            </p:cNvPr>
            <p:cNvSpPr txBox="1">
              <a:spLocks/>
            </p:cNvSpPr>
            <p:nvPr/>
          </p:nvSpPr>
          <p:spPr>
            <a:xfrm rot="21383919">
              <a:off x="5178324" y="3502886"/>
              <a:ext cx="1983845" cy="546003"/>
            </a:xfrm>
            <a:prstGeom prst="rect">
              <a:avLst/>
            </a:prstGeom>
            <a:noFill/>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Write</a:t>
              </a:r>
            </a:p>
          </p:txBody>
        </p:sp>
        <p:pic>
          <p:nvPicPr>
            <p:cNvPr id="10" name="Write-icon" descr="Write character icon">
              <a:extLst>
                <a:ext uri="{FF2B5EF4-FFF2-40B4-BE49-F238E27FC236}">
                  <a16:creationId xmlns:a16="http://schemas.microsoft.com/office/drawing/2014/main" id="{8D9C68AC-21B5-4F3D-F78E-A56ADAC5DB7A}"/>
                </a:ext>
              </a:extLst>
            </p:cNvPr>
            <p:cNvPicPr>
              <a:picLocks noChangeAspect="1"/>
            </p:cNvPicPr>
            <p:nvPr/>
          </p:nvPicPr>
          <p:blipFill>
            <a:blip r:embed="rId6"/>
            <a:stretch>
              <a:fillRect/>
            </a:stretch>
          </p:blipFill>
          <p:spPr>
            <a:xfrm>
              <a:off x="5178451" y="4336790"/>
              <a:ext cx="2284277" cy="1773110"/>
            </a:xfrm>
            <a:prstGeom prst="rect">
              <a:avLst/>
            </a:prstGeom>
          </p:spPr>
        </p:pic>
      </p:grpSp>
      <p:grpSp>
        <p:nvGrpSpPr>
          <p:cNvPr id="11" name="Draw-Char">
            <a:extLst>
              <a:ext uri="{FF2B5EF4-FFF2-40B4-BE49-F238E27FC236}">
                <a16:creationId xmlns:a16="http://schemas.microsoft.com/office/drawing/2014/main" id="{2F22DDAD-EBFC-74A4-BDA3-D2FC384A42C7}"/>
              </a:ext>
              <a:ext uri="{C183D7F6-B498-43B3-948B-1728B52AA6E4}">
                <adec:decorative xmlns:adec="http://schemas.microsoft.com/office/drawing/2017/decorative" val="1"/>
              </a:ext>
            </a:extLst>
          </p:cNvPr>
          <p:cNvGrpSpPr/>
          <p:nvPr/>
        </p:nvGrpSpPr>
        <p:grpSpPr>
          <a:xfrm>
            <a:off x="4109802" y="4203422"/>
            <a:ext cx="1986198" cy="1754327"/>
            <a:chOff x="7522001" y="3749657"/>
            <a:chExt cx="2543364" cy="2876675"/>
          </a:xfrm>
        </p:grpSpPr>
        <p:sp>
          <p:nvSpPr>
            <p:cNvPr id="12" name="Deco-washi">
              <a:extLst>
                <a:ext uri="{FF2B5EF4-FFF2-40B4-BE49-F238E27FC236}">
                  <a16:creationId xmlns:a16="http://schemas.microsoft.com/office/drawing/2014/main" id="{2FF11BC3-5A81-84A9-9E67-B36770695902}"/>
                </a:ext>
                <a:ext uri="{C183D7F6-B498-43B3-948B-1728B52AA6E4}">
                  <adec:decorative xmlns:adec="http://schemas.microsoft.com/office/drawing/2017/decorative" val="1"/>
                </a:ext>
              </a:extLst>
            </p:cNvPr>
            <p:cNvSpPr txBox="1">
              <a:spLocks/>
            </p:cNvSpPr>
            <p:nvPr/>
          </p:nvSpPr>
          <p:spPr>
            <a:xfrm>
              <a:off x="7825242" y="3749657"/>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a:extLst>
                <a:ext uri="{FF2B5EF4-FFF2-40B4-BE49-F238E27FC236}">
                  <a16:creationId xmlns:a16="http://schemas.microsoft.com/office/drawing/2014/main" id="{CC9EA0E5-F9CC-CD43-D92A-B6A368FCBA7E}"/>
                </a:ext>
              </a:extLst>
            </p:cNvPr>
            <p:cNvSpPr txBox="1">
              <a:spLocks/>
            </p:cNvSpPr>
            <p:nvPr/>
          </p:nvSpPr>
          <p:spPr>
            <a:xfrm rot="21383919">
              <a:off x="7982032" y="3874087"/>
              <a:ext cx="1455846" cy="414338"/>
            </a:xfrm>
            <a:prstGeom prst="rect">
              <a:avLst/>
            </a:prstGeom>
            <a:noFill/>
          </p:spPr>
          <p:txBody>
            <a:bodyPr anchor="ctr" anchorCtr="0">
              <a:normAutofit fontScale="6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Draw</a:t>
              </a:r>
            </a:p>
          </p:txBody>
        </p:sp>
        <p:pic>
          <p:nvPicPr>
            <p:cNvPr id="14" name="Draw-icon" descr="Draw character icon">
              <a:extLst>
                <a:ext uri="{FF2B5EF4-FFF2-40B4-BE49-F238E27FC236}">
                  <a16:creationId xmlns:a16="http://schemas.microsoft.com/office/drawing/2014/main" id="{E6FC24F3-8642-30B5-AB81-97DB13B49259}"/>
                </a:ext>
              </a:extLst>
            </p:cNvPr>
            <p:cNvPicPr>
              <a:picLocks noChangeAspect="1"/>
            </p:cNvPicPr>
            <p:nvPr/>
          </p:nvPicPr>
          <p:blipFill>
            <a:blip r:embed="rId7"/>
            <a:stretch>
              <a:fillRect/>
            </a:stretch>
          </p:blipFill>
          <p:spPr>
            <a:xfrm>
              <a:off x="7522001" y="4492817"/>
              <a:ext cx="2543364" cy="2133515"/>
            </a:xfrm>
            <a:prstGeom prst="rect">
              <a:avLst/>
            </a:prstGeom>
          </p:spPr>
        </p:pic>
      </p:grpSp>
    </p:spTree>
    <p:extLst>
      <p:ext uri="{BB962C8B-B14F-4D97-AF65-F5344CB8AC3E}">
        <p14:creationId xmlns:p14="http://schemas.microsoft.com/office/powerpoint/2010/main" val="2446213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243754-A90E-7975-02DD-34CF94E78583}"/>
              </a:ext>
            </a:extLst>
          </p:cNvPr>
          <p:cNvSpPr>
            <a:spLocks noGrp="1"/>
          </p:cNvSpPr>
          <p:nvPr>
            <p:ph type="title"/>
          </p:nvPr>
        </p:nvSpPr>
        <p:spPr/>
        <p:txBody>
          <a:bodyPr>
            <a:normAutofit fontScale="90000"/>
          </a:bodyPr>
          <a:lstStyle/>
          <a:p>
            <a:r>
              <a:rPr lang="en-GB" dirty="0">
                <a:latin typeface="Arial" panose="020B0604020202020204" pitchFamily="34" charset="0"/>
                <a:cs typeface="Arial" panose="020B0604020202020204" pitchFamily="34" charset="0"/>
              </a:rPr>
              <a:t>Key Question: How can we celebrate significant people and the places connected to them?</a:t>
            </a:r>
          </a:p>
        </p:txBody>
      </p:sp>
      <p:sp>
        <p:nvSpPr>
          <p:cNvPr id="3" name="Content Placeholder 2">
            <a:extLst>
              <a:ext uri="{FF2B5EF4-FFF2-40B4-BE49-F238E27FC236}">
                <a16:creationId xmlns:a16="http://schemas.microsoft.com/office/drawing/2014/main" id="{EE3183A4-7647-AB0B-F40E-8D8A6D06248F}"/>
              </a:ext>
            </a:extLst>
          </p:cNvPr>
          <p:cNvSpPr>
            <a:spLocks noGrp="1"/>
          </p:cNvSpPr>
          <p:nvPr>
            <p:ph idx="1"/>
          </p:nvPr>
        </p:nvSpPr>
        <p:spPr>
          <a:xfrm>
            <a:off x="381885" y="1470244"/>
            <a:ext cx="10971915" cy="1011699"/>
          </a:xfrm>
        </p:spPr>
        <p:txBody>
          <a:bodyPr/>
          <a:lstStyle/>
          <a:p>
            <a:r>
              <a:rPr lang="en-GB">
                <a:latin typeface="Arial" panose="020B0604020202020204" pitchFamily="34" charset="0"/>
                <a:cs typeface="Arial" panose="020B0604020202020204" pitchFamily="34" charset="0"/>
              </a:rPr>
              <a:t>In this session we are going to find out about a </a:t>
            </a:r>
            <a:r>
              <a:rPr lang="en-GB" b="1">
                <a:latin typeface="Arial" panose="020B0604020202020204" pitchFamily="34" charset="0"/>
                <a:cs typeface="Arial" panose="020B0604020202020204" pitchFamily="34" charset="0"/>
              </a:rPr>
              <a:t>local significant person from the past</a:t>
            </a:r>
          </a:p>
          <a:p>
            <a:endParaRPr lang="en-GB" b="1"/>
          </a:p>
          <a:p>
            <a:endParaRPr lang="en-GB"/>
          </a:p>
        </p:txBody>
      </p:sp>
      <p:pic>
        <p:nvPicPr>
          <p:cNvPr id="7" name="Examine-icon" descr="Listen character icon">
            <a:extLst>
              <a:ext uri="{FF2B5EF4-FFF2-40B4-BE49-F238E27FC236}">
                <a16:creationId xmlns:a16="http://schemas.microsoft.com/office/drawing/2014/main" id="{B1F311CD-5722-D933-CAAC-9436D214CC28}"/>
              </a:ext>
            </a:extLst>
          </p:cNvPr>
          <p:cNvPicPr>
            <a:picLocks noChangeAspect="1"/>
          </p:cNvPicPr>
          <p:nvPr/>
        </p:nvPicPr>
        <p:blipFill>
          <a:blip r:embed="rId2"/>
          <a:srcRect/>
          <a:stretch/>
        </p:blipFill>
        <p:spPr>
          <a:xfrm>
            <a:off x="1085235" y="2723757"/>
            <a:ext cx="1683958" cy="2563359"/>
          </a:xfrm>
          <a:prstGeom prst="rect">
            <a:avLst/>
          </a:prstGeom>
        </p:spPr>
      </p:pic>
      <p:sp>
        <p:nvSpPr>
          <p:cNvPr id="9" name="TextBox 8">
            <a:extLst>
              <a:ext uri="{FF2B5EF4-FFF2-40B4-BE49-F238E27FC236}">
                <a16:creationId xmlns:a16="http://schemas.microsoft.com/office/drawing/2014/main" id="{F6D8C5FB-3454-54F8-6C3C-83E843FC7E81}"/>
              </a:ext>
            </a:extLst>
          </p:cNvPr>
          <p:cNvSpPr txBox="1"/>
          <p:nvPr/>
        </p:nvSpPr>
        <p:spPr>
          <a:xfrm>
            <a:off x="3472542" y="2481943"/>
            <a:ext cx="7221477" cy="3416320"/>
          </a:xfrm>
          <a:prstGeom prst="rect">
            <a:avLst/>
          </a:prstGeom>
          <a:noFill/>
        </p:spPr>
        <p:txBody>
          <a:bodyPr wrap="square">
            <a:spAutoFit/>
          </a:bodyPr>
          <a:lstStyle/>
          <a:p>
            <a:r>
              <a:rPr lang="en-GB" sz="2400">
                <a:latin typeface="Arial" panose="020B0604020202020204" pitchFamily="34" charset="0"/>
                <a:cs typeface="Arial" panose="020B0604020202020204" pitchFamily="34" charset="0"/>
              </a:rPr>
              <a:t>We will…..</a:t>
            </a:r>
          </a:p>
          <a:p>
            <a:pPr marL="457200" indent="-457200">
              <a:buFont typeface="Arial" panose="020B0604020202020204" pitchFamily="34" charset="0"/>
              <a:buChar char="•"/>
            </a:pPr>
            <a:r>
              <a:rPr lang="en-GB" sz="2400">
                <a:latin typeface="Arial" panose="020B0604020202020204" pitchFamily="34" charset="0"/>
                <a:cs typeface="Arial" panose="020B0604020202020204" pitchFamily="34" charset="0"/>
              </a:rPr>
              <a:t>think about what makes someone from the past significant </a:t>
            </a:r>
          </a:p>
          <a:p>
            <a:pPr marL="457200" indent="-457200">
              <a:buFont typeface="Arial" panose="020B0604020202020204" pitchFamily="34" charset="0"/>
              <a:buChar char="•"/>
            </a:pPr>
            <a:r>
              <a:rPr lang="en-GB" sz="2400">
                <a:latin typeface="Arial" panose="020B0604020202020204" pitchFamily="34" charset="0"/>
                <a:cs typeface="Arial" panose="020B0604020202020204" pitchFamily="34" charset="0"/>
              </a:rPr>
              <a:t>explore what makes this local person significant</a:t>
            </a:r>
          </a:p>
          <a:p>
            <a:pPr marL="457200" indent="-457200">
              <a:buFont typeface="Arial" panose="020B0604020202020204" pitchFamily="34" charset="0"/>
              <a:buChar char="•"/>
            </a:pPr>
            <a:r>
              <a:rPr lang="en-GB" sz="2400">
                <a:latin typeface="Arial" panose="020B0604020202020204" pitchFamily="34" charset="0"/>
                <a:cs typeface="Arial" panose="020B0604020202020204" pitchFamily="34" charset="0"/>
              </a:rPr>
              <a:t>find out about an important place connected to this significant person</a:t>
            </a:r>
          </a:p>
          <a:p>
            <a:pPr marL="457200" indent="-457200">
              <a:buFont typeface="Arial" panose="020B0604020202020204" pitchFamily="34" charset="0"/>
              <a:buChar char="•"/>
            </a:pPr>
            <a:r>
              <a:rPr lang="en-GB" sz="2400">
                <a:latin typeface="Arial" panose="020B0604020202020204" pitchFamily="34" charset="0"/>
                <a:cs typeface="Arial" panose="020B0604020202020204" pitchFamily="34" charset="0"/>
              </a:rPr>
              <a:t>consider how we can celebrate our local significant person and the place connected to them.</a:t>
            </a:r>
          </a:p>
        </p:txBody>
      </p:sp>
    </p:spTree>
    <p:extLst>
      <p:ext uri="{BB962C8B-B14F-4D97-AF65-F5344CB8AC3E}">
        <p14:creationId xmlns:p14="http://schemas.microsoft.com/office/powerpoint/2010/main" val="831040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awing of a white circle with the words Historic England, George Harrison 1943 - 2001">
            <a:extLst>
              <a:ext uri="{FF2B5EF4-FFF2-40B4-BE49-F238E27FC236}">
                <a16:creationId xmlns:a16="http://schemas.microsoft.com/office/drawing/2014/main" id="{D805AB6B-413F-2E83-1086-96D26A75CD10}"/>
              </a:ext>
            </a:extLst>
          </p:cNvPr>
          <p:cNvPicPr>
            <a:picLocks noChangeAspect="1"/>
          </p:cNvPicPr>
          <p:nvPr/>
        </p:nvPicPr>
        <p:blipFill>
          <a:blip r:embed="rId2"/>
          <a:stretch>
            <a:fillRect/>
          </a:stretch>
        </p:blipFill>
        <p:spPr>
          <a:xfrm>
            <a:off x="2124075" y="38100"/>
            <a:ext cx="6543675" cy="6031784"/>
          </a:xfrm>
          <a:prstGeom prst="rect">
            <a:avLst/>
          </a:prstGeom>
        </p:spPr>
      </p:pic>
      <p:sp>
        <p:nvSpPr>
          <p:cNvPr id="4" name="Title 3">
            <a:extLst>
              <a:ext uri="{FF2B5EF4-FFF2-40B4-BE49-F238E27FC236}">
                <a16:creationId xmlns:a16="http://schemas.microsoft.com/office/drawing/2014/main" id="{5D9EE501-122A-A3BA-D432-BE712E4707B5}"/>
              </a:ext>
            </a:extLst>
          </p:cNvPr>
          <p:cNvSpPr>
            <a:spLocks noGrp="1"/>
          </p:cNvSpPr>
          <p:nvPr>
            <p:ph type="title"/>
          </p:nvPr>
        </p:nvSpPr>
        <p:spPr>
          <a:xfrm>
            <a:off x="357188" y="77828"/>
            <a:ext cx="3062288" cy="710288"/>
          </a:xfrm>
        </p:spPr>
        <p:txBody>
          <a:bodyPr>
            <a:normAutofit fontScale="90000"/>
          </a:bodyPr>
          <a:lstStyle/>
          <a:p>
            <a:r>
              <a:rPr lang="en-GB">
                <a:solidFill>
                  <a:schemeClr val="bg1"/>
                </a:solidFill>
              </a:rPr>
              <a:t>George Harrison Plaque</a:t>
            </a:r>
          </a:p>
        </p:txBody>
      </p:sp>
    </p:spTree>
    <p:extLst>
      <p:ext uri="{BB962C8B-B14F-4D97-AF65-F5344CB8AC3E}">
        <p14:creationId xmlns:p14="http://schemas.microsoft.com/office/powerpoint/2010/main" val="1345347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17CDF6-D1C5-876B-5B1B-6CDEF2C8983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58249" y="2264229"/>
            <a:ext cx="3018872" cy="1736271"/>
          </a:xfrm>
          <a:prstGeom prst="rect">
            <a:avLst/>
          </a:prstGeom>
        </p:spPr>
      </p:pic>
      <p:sp>
        <p:nvSpPr>
          <p:cNvPr id="4" name="Title 3">
            <a:extLst>
              <a:ext uri="{FF2B5EF4-FFF2-40B4-BE49-F238E27FC236}">
                <a16:creationId xmlns:a16="http://schemas.microsoft.com/office/drawing/2014/main" id="{3DB05344-DCAD-434A-A452-EE701284CF3C}"/>
              </a:ext>
            </a:extLst>
          </p:cNvPr>
          <p:cNvSpPr>
            <a:spLocks noGrp="1"/>
          </p:cNvSpPr>
          <p:nvPr>
            <p:ph type="title"/>
          </p:nvPr>
        </p:nvSpPr>
        <p:spPr>
          <a:xfrm>
            <a:off x="3420473" y="2674937"/>
            <a:ext cx="5762625" cy="1325563"/>
          </a:xfrm>
        </p:spPr>
        <p:txBody>
          <a:bodyPr>
            <a:normAutofit fontScale="90000"/>
          </a:bodyPr>
          <a:lstStyle/>
          <a:p>
            <a:pPr algn="ctr"/>
            <a:br>
              <a:rPr lang="en-GB"/>
            </a:br>
            <a:r>
              <a:rPr lang="en-GB">
                <a:latin typeface="Arial" panose="020B0604020202020204" pitchFamily="34" charset="0"/>
                <a:cs typeface="Arial" panose="020B0604020202020204" pitchFamily="34" charset="0"/>
              </a:rPr>
              <a:t>What do we mean by significant?</a:t>
            </a:r>
            <a:br>
              <a:rPr lang="en-GB">
                <a:latin typeface="Arial" panose="020B0604020202020204" pitchFamily="34" charset="0"/>
                <a:cs typeface="Arial" panose="020B0604020202020204" pitchFamily="34" charset="0"/>
              </a:rPr>
            </a:br>
            <a:endParaRPr lang="en-GB">
              <a:latin typeface="Arial" panose="020B0604020202020204" pitchFamily="34" charset="0"/>
              <a:cs typeface="Arial" panose="020B0604020202020204" pitchFamily="34" charset="0"/>
            </a:endParaRPr>
          </a:p>
        </p:txBody>
      </p:sp>
      <p:grpSp>
        <p:nvGrpSpPr>
          <p:cNvPr id="7" name="Post-It" descr="Post-it note to highlight text">
            <a:extLst>
              <a:ext uri="{FF2B5EF4-FFF2-40B4-BE49-F238E27FC236}">
                <a16:creationId xmlns:a16="http://schemas.microsoft.com/office/drawing/2014/main" id="{2FF3CF40-C31B-6A7A-5946-8A97DD3D3227}"/>
              </a:ext>
            </a:extLst>
          </p:cNvPr>
          <p:cNvGrpSpPr/>
          <p:nvPr/>
        </p:nvGrpSpPr>
        <p:grpSpPr>
          <a:xfrm>
            <a:off x="7426960" y="3377946"/>
            <a:ext cx="3698346" cy="2561546"/>
            <a:chOff x="7888590" y="3377946"/>
            <a:chExt cx="3236716" cy="2561546"/>
          </a:xfrm>
        </p:grpSpPr>
        <p:sp>
          <p:nvSpPr>
            <p:cNvPr id="8" name="Decorative-Blob">
              <a:extLst>
                <a:ext uri="{FF2B5EF4-FFF2-40B4-BE49-F238E27FC236}">
                  <a16:creationId xmlns:a16="http://schemas.microsoft.com/office/drawing/2014/main" id="{D65E6B37-CA5E-D912-033C-FC5D242D13C5}"/>
                </a:ext>
                <a:ext uri="{C183D7F6-B498-43B3-948B-1728B52AA6E4}">
                  <adec:decorative xmlns:adec="http://schemas.microsoft.com/office/drawing/2017/decorative" val="0"/>
                </a:ext>
              </a:extLst>
            </p:cNvPr>
            <p:cNvSpPr/>
            <p:nvPr/>
          </p:nvSpPr>
          <p:spPr>
            <a:xfrm>
              <a:off x="7888590" y="3758946"/>
              <a:ext cx="3236716" cy="2041779"/>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a:p>
          </p:txBody>
        </p:sp>
        <p:sp>
          <p:nvSpPr>
            <p:cNvPr id="9" name="Main-Text" descr="Post-it note to highlight text">
              <a:extLst>
                <a:ext uri="{FF2B5EF4-FFF2-40B4-BE49-F238E27FC236}">
                  <a16:creationId xmlns:a16="http://schemas.microsoft.com/office/drawing/2014/main" id="{B831AC2C-D1E0-ADEC-6BBE-07123301B5C7}"/>
                </a:ext>
              </a:extLst>
            </p:cNvPr>
            <p:cNvSpPr txBox="1"/>
            <p:nvPr/>
          </p:nvSpPr>
          <p:spPr>
            <a:xfrm>
              <a:off x="8091124" y="4000500"/>
              <a:ext cx="2831647" cy="1938992"/>
            </a:xfrm>
            <a:prstGeom prst="rect">
              <a:avLst/>
            </a:prstGeom>
            <a:noFill/>
          </p:spPr>
          <p:txBody>
            <a:bodyPr wrap="square" rtlCol="0">
              <a:spAutoFit/>
            </a:bodyPr>
            <a:lstStyle/>
            <a:p>
              <a:r>
                <a:rPr lang="en-GB" sz="2000">
                  <a:latin typeface="Arial" panose="020B0604020202020204" pitchFamily="34" charset="0"/>
                  <a:cs typeface="Arial" panose="020B0604020202020204" pitchFamily="34" charset="0"/>
                </a:rPr>
                <a:t>The dictionary definition of significant is </a:t>
              </a:r>
              <a:r>
                <a:rPr lang="en-GB" sz="2000" b="0" i="1">
                  <a:solidFill>
                    <a:srgbClr val="333333"/>
                  </a:solidFill>
                  <a:effectLst/>
                  <a:latin typeface="Arial" panose="020B0604020202020204" pitchFamily="34" charset="0"/>
                  <a:cs typeface="Arial" panose="020B0604020202020204" pitchFamily="34" charset="0"/>
                </a:rPr>
                <a:t>large or important enough to have an effect or to be noticed…</a:t>
              </a:r>
              <a:endParaRPr lang="en-GB" sz="2000" i="1">
                <a:latin typeface="Arial" panose="020B0604020202020204" pitchFamily="34" charset="0"/>
                <a:cs typeface="Arial" panose="020B0604020202020204" pitchFamily="34" charset="0"/>
              </a:endParaRPr>
            </a:p>
          </p:txBody>
        </p:sp>
        <p:pic>
          <p:nvPicPr>
            <p:cNvPr id="10" name="Decorative-Washi" descr="Decorative shape">
              <a:extLst>
                <a:ext uri="{FF2B5EF4-FFF2-40B4-BE49-F238E27FC236}">
                  <a16:creationId xmlns:a16="http://schemas.microsoft.com/office/drawing/2014/main" id="{9D2C2051-7CFC-F410-1DB2-A40EE310F33B}"/>
                </a:ext>
              </a:extLst>
            </p:cNvPr>
            <p:cNvPicPr>
              <a:picLocks noChangeAspect="1"/>
            </p:cNvPicPr>
            <p:nvPr/>
          </p:nvPicPr>
          <p:blipFill>
            <a:blip r:embed="rId3"/>
            <a:stretch>
              <a:fillRect/>
            </a:stretch>
          </p:blipFill>
          <p:spPr>
            <a:xfrm>
              <a:off x="9183098" y="3377946"/>
              <a:ext cx="647700" cy="762000"/>
            </a:xfrm>
            <a:prstGeom prst="rect">
              <a:avLst/>
            </a:prstGeom>
          </p:spPr>
        </p:pic>
      </p:grpSp>
    </p:spTree>
    <p:extLst>
      <p:ext uri="{BB962C8B-B14F-4D97-AF65-F5344CB8AC3E}">
        <p14:creationId xmlns:p14="http://schemas.microsoft.com/office/powerpoint/2010/main" val="308933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6C83B-73F9-10FF-373A-B6609B4E7DA7}"/>
              </a:ext>
            </a:extLst>
          </p:cNvPr>
          <p:cNvSpPr>
            <a:spLocks noGrp="1"/>
          </p:cNvSpPr>
          <p:nvPr>
            <p:ph type="title"/>
          </p:nvPr>
        </p:nvSpPr>
        <p:spPr/>
        <p:txBody>
          <a:bodyPr/>
          <a:lstStyle/>
          <a:p>
            <a:r>
              <a:rPr lang="en-GB"/>
              <a:t>What makes a person historically significant?</a:t>
            </a:r>
          </a:p>
        </p:txBody>
      </p:sp>
      <p:sp>
        <p:nvSpPr>
          <p:cNvPr id="3" name="Content Placeholder 2">
            <a:extLst>
              <a:ext uri="{FF2B5EF4-FFF2-40B4-BE49-F238E27FC236}">
                <a16:creationId xmlns:a16="http://schemas.microsoft.com/office/drawing/2014/main" id="{761391AF-AB10-2CF1-A6A1-4802E9AA81C7}"/>
              </a:ext>
            </a:extLst>
          </p:cNvPr>
          <p:cNvSpPr>
            <a:spLocks noGrp="1"/>
          </p:cNvSpPr>
          <p:nvPr>
            <p:ph idx="1"/>
          </p:nvPr>
        </p:nvSpPr>
        <p:spPr>
          <a:xfrm>
            <a:off x="357187" y="1340714"/>
            <a:ext cx="5655002" cy="4734500"/>
          </a:xfrm>
        </p:spPr>
        <p:txBody>
          <a:bodyPr>
            <a:normAutofit fontScale="85000" lnSpcReduction="20000"/>
          </a:bodyPr>
          <a:lstStyle/>
          <a:p>
            <a:r>
              <a:rPr lang="en-US">
                <a:latin typeface="Arial" panose="020B0604020202020204" pitchFamily="34" charset="0"/>
                <a:cs typeface="Arial" panose="020B0604020202020204" pitchFamily="34" charset="0"/>
              </a:rPr>
              <a:t>Did they: </a:t>
            </a:r>
          </a:p>
          <a:p>
            <a:pPr marL="457200" indent="-457200">
              <a:spcAft>
                <a:spcPts val="1200"/>
              </a:spcAft>
              <a:buFont typeface="+mj-lt"/>
              <a:buAutoNum type="arabicPeriod"/>
            </a:pPr>
            <a:r>
              <a:rPr lang="en-US">
                <a:latin typeface="Arial" panose="020B0604020202020204" pitchFamily="34" charset="0"/>
                <a:cs typeface="Arial" panose="020B0604020202020204" pitchFamily="34" charset="0"/>
              </a:rPr>
              <a:t>make big changes in their lifetime?</a:t>
            </a:r>
          </a:p>
          <a:p>
            <a:pPr marL="457200" indent="-457200">
              <a:spcAft>
                <a:spcPts val="1200"/>
              </a:spcAft>
              <a:buFont typeface="+mj-lt"/>
              <a:buAutoNum type="arabicPeriod"/>
            </a:pPr>
            <a:r>
              <a:rPr lang="en-US">
                <a:latin typeface="Arial" panose="020B0604020202020204" pitchFamily="34" charset="0"/>
                <a:cs typeface="Arial" panose="020B0604020202020204" pitchFamily="34" charset="0"/>
              </a:rPr>
              <a:t>make a lot of people’s lives better or worse?</a:t>
            </a:r>
          </a:p>
          <a:p>
            <a:pPr marL="457200" indent="-457200">
              <a:spcAft>
                <a:spcPts val="1200"/>
              </a:spcAft>
              <a:buFont typeface="+mj-lt"/>
              <a:buAutoNum type="arabicPeriod"/>
            </a:pPr>
            <a:r>
              <a:rPr lang="en-US">
                <a:latin typeface="Arial" panose="020B0604020202020204" pitchFamily="34" charset="0"/>
                <a:cs typeface="Arial" panose="020B0604020202020204" pitchFamily="34" charset="0"/>
              </a:rPr>
              <a:t>change the way people think about something?</a:t>
            </a:r>
          </a:p>
          <a:p>
            <a:pPr marL="457200" indent="-457200">
              <a:spcAft>
                <a:spcPts val="1200"/>
              </a:spcAft>
              <a:buFont typeface="+mj-lt"/>
              <a:buAutoNum type="arabicPeriod"/>
            </a:pPr>
            <a:r>
              <a:rPr lang="en-US">
                <a:latin typeface="Arial" panose="020B0604020202020204" pitchFamily="34" charset="0"/>
                <a:cs typeface="Arial" panose="020B0604020202020204" pitchFamily="34" charset="0"/>
              </a:rPr>
              <a:t>have a lasting impact on their locality, the country or the world? </a:t>
            </a:r>
          </a:p>
          <a:p>
            <a:pPr marL="457200" indent="-457200">
              <a:spcAft>
                <a:spcPts val="1200"/>
              </a:spcAft>
              <a:buFont typeface="+mj-lt"/>
              <a:buAutoNum type="arabicPeriod"/>
            </a:pPr>
            <a:r>
              <a:rPr lang="en-US">
                <a:latin typeface="Arial" panose="020B0604020202020204" pitchFamily="34" charset="0"/>
                <a:ea typeface="+mn-lt"/>
                <a:cs typeface="Arial" panose="020B0604020202020204" pitchFamily="34" charset="0"/>
              </a:rPr>
              <a:t>set</a:t>
            </a:r>
            <a:r>
              <a:rPr lang="en-US">
                <a:latin typeface="Arial" panose="020B0604020202020204" pitchFamily="34" charset="0"/>
                <a:cs typeface="Arial" panose="020B0604020202020204" pitchFamily="34" charset="0"/>
              </a:rPr>
              <a:t> a really good/bad example to people about how to live and behave?</a:t>
            </a:r>
          </a:p>
          <a:p>
            <a:endParaRPr lang="en-GB"/>
          </a:p>
        </p:txBody>
      </p:sp>
      <p:sp>
        <p:nvSpPr>
          <p:cNvPr id="5" name="Picture Placeholder 23" descr="Speech bubble">
            <a:extLst>
              <a:ext uri="{FF2B5EF4-FFF2-40B4-BE49-F238E27FC236}">
                <a16:creationId xmlns:a16="http://schemas.microsoft.com/office/drawing/2014/main" id="{10C6A40F-FAFD-CEFB-1949-AE4D121F8DCA}"/>
              </a:ext>
              <a:ext uri="{C183D7F6-B498-43B3-948B-1728B52AA6E4}">
                <adec:decorative xmlns:adec="http://schemas.microsoft.com/office/drawing/2017/decorative" val="0"/>
              </a:ext>
            </a:extLst>
          </p:cNvPr>
          <p:cNvSpPr txBox="1">
            <a:spLocks/>
          </p:cNvSpPr>
          <p:nvPr/>
        </p:nvSpPr>
        <p:spPr>
          <a:xfrm flipH="1">
            <a:off x="6032055" y="1138169"/>
            <a:ext cx="2971457" cy="2737304"/>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200">
              <a:cs typeface="Arial"/>
            </a:endParaRPr>
          </a:p>
          <a:p>
            <a:pPr algn="ctr"/>
            <a:r>
              <a:rPr lang="en-US" sz="2400">
                <a:cs typeface="Arial"/>
              </a:rPr>
              <a:t>Can you think of any significant people that you have learnt about in your lessons?</a:t>
            </a:r>
            <a:endParaRPr lang="en-US" sz="2400" b="1"/>
          </a:p>
        </p:txBody>
      </p:sp>
      <p:grpSp>
        <p:nvGrpSpPr>
          <p:cNvPr id="7" name="Think-Char" descr="Think Character">
            <a:extLst>
              <a:ext uri="{FF2B5EF4-FFF2-40B4-BE49-F238E27FC236}">
                <a16:creationId xmlns:a16="http://schemas.microsoft.com/office/drawing/2014/main" id="{35BC1EAF-2FA8-5D1D-9E6A-5993217D819C}"/>
              </a:ext>
            </a:extLst>
          </p:cNvPr>
          <p:cNvGrpSpPr/>
          <p:nvPr/>
        </p:nvGrpSpPr>
        <p:grpSpPr>
          <a:xfrm>
            <a:off x="7547265" y="3435796"/>
            <a:ext cx="2017363" cy="2130373"/>
            <a:chOff x="215745" y="890004"/>
            <a:chExt cx="2491274" cy="2665380"/>
          </a:xfrm>
        </p:grpSpPr>
        <p:sp>
          <p:nvSpPr>
            <p:cNvPr id="8" name="Deco-Washi">
              <a:extLst>
                <a:ext uri="{FF2B5EF4-FFF2-40B4-BE49-F238E27FC236}">
                  <a16:creationId xmlns:a16="http://schemas.microsoft.com/office/drawing/2014/main" id="{FABA40F8-0441-41FC-A599-AAEBDEA63DC3}"/>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Text Placeholder" descr="Think">
              <a:extLst>
                <a:ext uri="{FF2B5EF4-FFF2-40B4-BE49-F238E27FC236}">
                  <a16:creationId xmlns:a16="http://schemas.microsoft.com/office/drawing/2014/main" id="{10B3B054-46A0-E3F3-EA37-297FC36EB653}"/>
                </a:ext>
              </a:extLst>
            </p:cNvPr>
            <p:cNvSpPr txBox="1">
              <a:spLocks/>
            </p:cNvSpPr>
            <p:nvPr/>
          </p:nvSpPr>
          <p:spPr>
            <a:xfrm rot="21383919">
              <a:off x="1094382" y="1014434"/>
              <a:ext cx="1455846" cy="414338"/>
            </a:xfrm>
            <a:prstGeom prst="rect">
              <a:avLst/>
            </a:prstGeom>
            <a:noFill/>
          </p:spPr>
          <p:txBody>
            <a:bodyPr anchor="ctr" anchorCtr="0">
              <a:normAutofit fontScale="9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Think</a:t>
              </a:r>
            </a:p>
          </p:txBody>
        </p:sp>
        <p:pic>
          <p:nvPicPr>
            <p:cNvPr id="10" name="Think-icon" descr="Think character icon">
              <a:extLst>
                <a:ext uri="{FF2B5EF4-FFF2-40B4-BE49-F238E27FC236}">
                  <a16:creationId xmlns:a16="http://schemas.microsoft.com/office/drawing/2014/main" id="{8A80E403-DDC1-654B-17EA-A8146208A782}"/>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215745" y="1155274"/>
              <a:ext cx="2116867" cy="2400110"/>
            </a:xfrm>
            <a:prstGeom prst="rect">
              <a:avLst/>
            </a:prstGeom>
          </p:spPr>
        </p:pic>
      </p:grpSp>
      <p:sp>
        <p:nvSpPr>
          <p:cNvPr id="11" name="Picture Placeholder 23" descr="Speech bubble">
            <a:extLst>
              <a:ext uri="{FF2B5EF4-FFF2-40B4-BE49-F238E27FC236}">
                <a16:creationId xmlns:a16="http://schemas.microsoft.com/office/drawing/2014/main" id="{A9BEE016-D66C-90BB-1D4E-60419DE011C6}"/>
              </a:ext>
              <a:ext uri="{C183D7F6-B498-43B3-948B-1728B52AA6E4}">
                <adec:decorative xmlns:adec="http://schemas.microsoft.com/office/drawing/2017/decorative" val="0"/>
              </a:ext>
            </a:extLst>
          </p:cNvPr>
          <p:cNvSpPr txBox="1">
            <a:spLocks/>
          </p:cNvSpPr>
          <p:nvPr/>
        </p:nvSpPr>
        <p:spPr>
          <a:xfrm flipH="1">
            <a:off x="9198000" y="1420764"/>
            <a:ext cx="2183137" cy="1645923"/>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a:cs typeface="Arial"/>
              </a:rPr>
              <a:t>What made them significant?</a:t>
            </a:r>
            <a:endParaRPr lang="en-US" sz="2400" b="1"/>
          </a:p>
        </p:txBody>
      </p:sp>
    </p:spTree>
    <p:extLst>
      <p:ext uri="{BB962C8B-B14F-4D97-AF65-F5344CB8AC3E}">
        <p14:creationId xmlns:p14="http://schemas.microsoft.com/office/powerpoint/2010/main" val="782896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3281-1971-05B3-77E4-B7739B2A869D}"/>
              </a:ext>
            </a:extLst>
          </p:cNvPr>
          <p:cNvSpPr>
            <a:spLocks noGrp="1"/>
          </p:cNvSpPr>
          <p:nvPr>
            <p:ph type="title"/>
          </p:nvPr>
        </p:nvSpPr>
        <p:spPr/>
        <p:txBody>
          <a:bodyPr>
            <a:normAutofit/>
          </a:bodyPr>
          <a:lstStyle/>
          <a:p>
            <a:r>
              <a:rPr lang="en-GB" dirty="0"/>
              <a:t>How can we find out about </a:t>
            </a:r>
            <a:r>
              <a:rPr lang="en-GB" b="1" u="sng" dirty="0"/>
              <a:t>local</a:t>
            </a:r>
            <a:r>
              <a:rPr lang="en-GB" b="1" dirty="0"/>
              <a:t> </a:t>
            </a:r>
            <a:r>
              <a:rPr lang="en-GB" dirty="0"/>
              <a:t>significant people?</a:t>
            </a:r>
          </a:p>
        </p:txBody>
      </p:sp>
      <p:pic>
        <p:nvPicPr>
          <p:cNvPr id="10" name="Picture Placeholder 9" descr="User with solid fill">
            <a:extLst>
              <a:ext uri="{FF2B5EF4-FFF2-40B4-BE49-F238E27FC236}">
                <a16:creationId xmlns:a16="http://schemas.microsoft.com/office/drawing/2014/main" id="{27BBB67D-BF27-AE78-9643-77149385175B}"/>
              </a:ext>
            </a:extLst>
          </p:cNvPr>
          <p:cNvPicPr>
            <a:picLocks noGrp="1" noChangeAspect="1"/>
          </p:cNvPicPr>
          <p:nvPr>
            <p:ph type="pic" sz="quarter" idx="14"/>
          </p:nvPr>
        </p:nvPicPr>
        <p:blipFill>
          <a:blip r:embed="rId2">
            <a:extLst>
              <a:ext uri="{96DAC541-7B7A-43D3-8B79-37D633B846F1}">
                <asvg:svgBlip xmlns:asvg="http://schemas.microsoft.com/office/drawing/2016/SVG/main" r:embed="rId3"/>
              </a:ext>
            </a:extLst>
          </a:blip>
          <a:srcRect t="5817" b="5817"/>
          <a:stretch/>
        </p:blipFill>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sp>
        <p:nvSpPr>
          <p:cNvPr id="11" name="Rectangle 10">
            <a:extLst>
              <a:ext uri="{FF2B5EF4-FFF2-40B4-BE49-F238E27FC236}">
                <a16:creationId xmlns:a16="http://schemas.microsoft.com/office/drawing/2014/main" id="{940D47D8-3902-A819-AAB7-7428BF92F5E8}"/>
              </a:ext>
              <a:ext uri="{C183D7F6-B498-43B3-948B-1728B52AA6E4}">
                <adec:decorative xmlns:adec="http://schemas.microsoft.com/office/drawing/2017/decorative" val="1"/>
              </a:ext>
            </a:extLst>
          </p:cNvPr>
          <p:cNvSpPr/>
          <p:nvPr/>
        </p:nvSpPr>
        <p:spPr>
          <a:xfrm>
            <a:off x="1711302" y="970038"/>
            <a:ext cx="1701561" cy="4708981"/>
          </a:xfrm>
          <a:prstGeom prst="rect">
            <a:avLst/>
          </a:prstGeom>
          <a:noFill/>
        </p:spPr>
        <p:txBody>
          <a:bodyPr wrap="square" lIns="91440" tIns="45720" rIns="91440" bIns="45720">
            <a:spAutoFit/>
          </a:bodyPr>
          <a:lstStyle/>
          <a:p>
            <a:pPr algn="ctr"/>
            <a:r>
              <a:rPr lang="en-US" sz="30000" b="1">
                <a:ln w="22225">
                  <a:solidFill>
                    <a:schemeClr val="tx1"/>
                  </a:solidFill>
                  <a:prstDash val="solid"/>
                </a:ln>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rPr>
              <a:t>?</a:t>
            </a:r>
          </a:p>
        </p:txBody>
      </p:sp>
      <p:grpSp>
        <p:nvGrpSpPr>
          <p:cNvPr id="37" name="Group 36" descr="Icon of group of people with speech bubbles above them">
            <a:extLst>
              <a:ext uri="{FF2B5EF4-FFF2-40B4-BE49-F238E27FC236}">
                <a16:creationId xmlns:a16="http://schemas.microsoft.com/office/drawing/2014/main" id="{2A328834-6421-16EE-0E70-60470FD56148}"/>
              </a:ext>
            </a:extLst>
          </p:cNvPr>
          <p:cNvGrpSpPr/>
          <p:nvPr/>
        </p:nvGrpSpPr>
        <p:grpSpPr>
          <a:xfrm>
            <a:off x="5229489" y="1129878"/>
            <a:ext cx="1252007" cy="1752309"/>
            <a:chOff x="4084321" y="4831080"/>
            <a:chExt cx="914400" cy="1442720"/>
          </a:xfrm>
        </p:grpSpPr>
        <p:pic>
          <p:nvPicPr>
            <p:cNvPr id="38" name="Graphic 37" descr="Users with solid fill">
              <a:extLst>
                <a:ext uri="{FF2B5EF4-FFF2-40B4-BE49-F238E27FC236}">
                  <a16:creationId xmlns:a16="http://schemas.microsoft.com/office/drawing/2014/main" id="{292BF788-CAF9-405E-5149-35B8EE7838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4321" y="5359400"/>
              <a:ext cx="914400" cy="914400"/>
            </a:xfrm>
            <a:prstGeom prst="rect">
              <a:avLst/>
            </a:prstGeom>
          </p:spPr>
        </p:pic>
        <p:pic>
          <p:nvPicPr>
            <p:cNvPr id="39" name="Graphic 38" descr="Chat with solid fill">
              <a:extLst>
                <a:ext uri="{FF2B5EF4-FFF2-40B4-BE49-F238E27FC236}">
                  <a16:creationId xmlns:a16="http://schemas.microsoft.com/office/drawing/2014/main" id="{3200578E-DC6C-FCB5-C9A8-C16BF4A2BE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84321" y="4831080"/>
              <a:ext cx="914400" cy="914400"/>
            </a:xfrm>
            <a:prstGeom prst="rect">
              <a:avLst/>
            </a:prstGeom>
          </p:spPr>
        </p:pic>
      </p:grpSp>
      <p:sp>
        <p:nvSpPr>
          <p:cNvPr id="44" name="Rectangle 43">
            <a:extLst>
              <a:ext uri="{FF2B5EF4-FFF2-40B4-BE49-F238E27FC236}">
                <a16:creationId xmlns:a16="http://schemas.microsoft.com/office/drawing/2014/main" id="{23628771-FF78-5950-8692-813D8FA40628}"/>
              </a:ext>
            </a:extLst>
          </p:cNvPr>
          <p:cNvSpPr/>
          <p:nvPr/>
        </p:nvSpPr>
        <p:spPr>
          <a:xfrm>
            <a:off x="7315202" y="1191017"/>
            <a:ext cx="3443394" cy="1754326"/>
          </a:xfrm>
          <a:prstGeom prst="rect">
            <a:avLst/>
          </a:prstGeom>
          <a:noFill/>
          <a:ln>
            <a:noFill/>
          </a:ln>
        </p:spPr>
        <p:txBody>
          <a:bodyPr wrap="square" lIns="91440" tIns="45720" rIns="91440" bIns="45720">
            <a:spAutoFit/>
          </a:bodyPr>
          <a:lstStyle/>
          <a:p>
            <a:pPr algn="ctr"/>
            <a:r>
              <a:rPr lang="en-US" sz="3600">
                <a:ln w="0"/>
              </a:rPr>
              <a:t>Ask people who might know about them</a:t>
            </a:r>
          </a:p>
        </p:txBody>
      </p:sp>
      <p:sp>
        <p:nvSpPr>
          <p:cNvPr id="46" name="Rectangle 45">
            <a:extLst>
              <a:ext uri="{FF2B5EF4-FFF2-40B4-BE49-F238E27FC236}">
                <a16:creationId xmlns:a16="http://schemas.microsoft.com/office/drawing/2014/main" id="{6342197D-0E16-B0ED-0CE7-58FA27914CC7}"/>
              </a:ext>
            </a:extLst>
          </p:cNvPr>
          <p:cNvSpPr/>
          <p:nvPr/>
        </p:nvSpPr>
        <p:spPr>
          <a:xfrm>
            <a:off x="5039360" y="3170536"/>
            <a:ext cx="3443394" cy="1754326"/>
          </a:xfrm>
          <a:prstGeom prst="rect">
            <a:avLst/>
          </a:prstGeom>
          <a:noFill/>
          <a:ln>
            <a:noFill/>
          </a:ln>
        </p:spPr>
        <p:txBody>
          <a:bodyPr wrap="square" lIns="91440" tIns="45720" rIns="91440" bIns="45720">
            <a:spAutoFit/>
          </a:bodyPr>
          <a:lstStyle/>
          <a:p>
            <a:pPr algn="ctr"/>
            <a:r>
              <a:rPr lang="en-US" sz="3600">
                <a:ln w="0"/>
              </a:rPr>
              <a:t>Use books and the internet to research them</a:t>
            </a:r>
          </a:p>
        </p:txBody>
      </p:sp>
      <p:grpSp>
        <p:nvGrpSpPr>
          <p:cNvPr id="40" name="Group 39" descr="Icons for a computer, newspaper and stack of books.">
            <a:extLst>
              <a:ext uri="{FF2B5EF4-FFF2-40B4-BE49-F238E27FC236}">
                <a16:creationId xmlns:a16="http://schemas.microsoft.com/office/drawing/2014/main" id="{9DC2252E-A210-B693-E423-CA9C67A860FA}"/>
              </a:ext>
            </a:extLst>
          </p:cNvPr>
          <p:cNvGrpSpPr/>
          <p:nvPr/>
        </p:nvGrpSpPr>
        <p:grpSpPr>
          <a:xfrm>
            <a:off x="9282347" y="3114295"/>
            <a:ext cx="1828800" cy="1766003"/>
            <a:chOff x="9028347" y="2514600"/>
            <a:chExt cx="1828800" cy="1766003"/>
          </a:xfrm>
        </p:grpSpPr>
        <p:pic>
          <p:nvPicPr>
            <p:cNvPr id="31" name="Graphic 30" descr="Newspaper with solid fill">
              <a:extLst>
                <a:ext uri="{FF2B5EF4-FFF2-40B4-BE49-F238E27FC236}">
                  <a16:creationId xmlns:a16="http://schemas.microsoft.com/office/drawing/2014/main" id="{05058F97-D7CC-E06D-5F4D-0F00037683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28347" y="3164840"/>
              <a:ext cx="914400" cy="914400"/>
            </a:xfrm>
            <a:prstGeom prst="rect">
              <a:avLst/>
            </a:prstGeom>
          </p:spPr>
        </p:pic>
        <p:pic>
          <p:nvPicPr>
            <p:cNvPr id="32" name="Graphic 31" descr="Books with solid fill">
              <a:extLst>
                <a:ext uri="{FF2B5EF4-FFF2-40B4-BE49-F238E27FC236}">
                  <a16:creationId xmlns:a16="http://schemas.microsoft.com/office/drawing/2014/main" id="{F696923D-77B9-93E0-ADC8-2B79D6BD5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42747" y="3366203"/>
              <a:ext cx="914400" cy="914400"/>
            </a:xfrm>
            <a:prstGeom prst="rect">
              <a:avLst/>
            </a:prstGeom>
          </p:spPr>
        </p:pic>
        <p:pic>
          <p:nvPicPr>
            <p:cNvPr id="33" name="Graphic 32" descr="Internet with solid fill">
              <a:extLst>
                <a:ext uri="{FF2B5EF4-FFF2-40B4-BE49-F238E27FC236}">
                  <a16:creationId xmlns:a16="http://schemas.microsoft.com/office/drawing/2014/main" id="{34E99D85-0F37-E892-4E06-7D77D1E67C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80187" y="2514600"/>
              <a:ext cx="914400" cy="914400"/>
            </a:xfrm>
            <a:prstGeom prst="rect">
              <a:avLst/>
            </a:prstGeom>
          </p:spPr>
        </p:pic>
      </p:grpSp>
      <p:grpSp>
        <p:nvGrpSpPr>
          <p:cNvPr id="41" name="Group 40" descr="Icon of a house set in a landscape">
            <a:extLst>
              <a:ext uri="{FF2B5EF4-FFF2-40B4-BE49-F238E27FC236}">
                <a16:creationId xmlns:a16="http://schemas.microsoft.com/office/drawing/2014/main" id="{491C5291-9503-68F2-45F3-F5DD93795F39}"/>
              </a:ext>
            </a:extLst>
          </p:cNvPr>
          <p:cNvGrpSpPr/>
          <p:nvPr/>
        </p:nvGrpSpPr>
        <p:grpSpPr>
          <a:xfrm flipH="1">
            <a:off x="5213547" y="5272967"/>
            <a:ext cx="2201913" cy="1386840"/>
            <a:chOff x="7650480" y="4150360"/>
            <a:chExt cx="1838960" cy="1158240"/>
          </a:xfrm>
        </p:grpSpPr>
        <p:pic>
          <p:nvPicPr>
            <p:cNvPr id="42" name="Graphic 41" descr="House with solid fill">
              <a:extLst>
                <a:ext uri="{FF2B5EF4-FFF2-40B4-BE49-F238E27FC236}">
                  <a16:creationId xmlns:a16="http://schemas.microsoft.com/office/drawing/2014/main" id="{FA2CA28E-D2C5-C1FE-8CB2-F9504E42899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50480" y="4373880"/>
              <a:ext cx="934720" cy="934720"/>
            </a:xfrm>
            <a:prstGeom prst="rect">
              <a:avLst/>
            </a:prstGeom>
          </p:spPr>
        </p:pic>
        <p:pic>
          <p:nvPicPr>
            <p:cNvPr id="43" name="Graphic 42" descr="Rolling hills with solid fill">
              <a:extLst>
                <a:ext uri="{FF2B5EF4-FFF2-40B4-BE49-F238E27FC236}">
                  <a16:creationId xmlns:a16="http://schemas.microsoft.com/office/drawing/2014/main" id="{930705B3-0124-7287-D08B-F003C1353B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8351520" y="4150360"/>
              <a:ext cx="1137920" cy="1137920"/>
            </a:xfrm>
            <a:prstGeom prst="rect">
              <a:avLst/>
            </a:prstGeom>
          </p:spPr>
        </p:pic>
      </p:grpSp>
      <p:sp>
        <p:nvSpPr>
          <p:cNvPr id="47" name="Rectangle 46">
            <a:extLst>
              <a:ext uri="{FF2B5EF4-FFF2-40B4-BE49-F238E27FC236}">
                <a16:creationId xmlns:a16="http://schemas.microsoft.com/office/drawing/2014/main" id="{5CABA71B-FA6B-A30B-026A-80B926D383A8}"/>
              </a:ext>
            </a:extLst>
          </p:cNvPr>
          <p:cNvSpPr/>
          <p:nvPr/>
        </p:nvSpPr>
        <p:spPr>
          <a:xfrm>
            <a:off x="7509025" y="5058680"/>
            <a:ext cx="4232701" cy="1754326"/>
          </a:xfrm>
          <a:prstGeom prst="rect">
            <a:avLst/>
          </a:prstGeom>
          <a:noFill/>
          <a:ln>
            <a:noFill/>
          </a:ln>
        </p:spPr>
        <p:txBody>
          <a:bodyPr wrap="square" lIns="91440" tIns="45720" rIns="91440" bIns="45720">
            <a:spAutoFit/>
          </a:bodyPr>
          <a:lstStyle/>
          <a:p>
            <a:pPr algn="ctr"/>
            <a:r>
              <a:rPr lang="en-US" sz="3600">
                <a:ln w="0"/>
              </a:rPr>
              <a:t>Find buildings and places connected to them….</a:t>
            </a:r>
          </a:p>
        </p:txBody>
      </p:sp>
    </p:spTree>
    <p:extLst>
      <p:ext uri="{BB962C8B-B14F-4D97-AF65-F5344CB8AC3E}">
        <p14:creationId xmlns:p14="http://schemas.microsoft.com/office/powerpoint/2010/main" val="354097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B552-1FAD-41D9-1D31-C427498CB29C}"/>
              </a:ext>
            </a:extLst>
          </p:cNvPr>
          <p:cNvSpPr>
            <a:spLocks noGrp="1"/>
          </p:cNvSpPr>
          <p:nvPr>
            <p:ph type="title"/>
          </p:nvPr>
        </p:nvSpPr>
        <p:spPr>
          <a:xfrm>
            <a:off x="317484" y="431800"/>
            <a:ext cx="5821926" cy="1092199"/>
          </a:xfrm>
        </p:spPr>
        <p:txBody>
          <a:bodyPr>
            <a:normAutofit/>
          </a:bodyPr>
          <a:lstStyle/>
          <a:p>
            <a:r>
              <a:rPr lang="en-GB" sz="2000" dirty="0"/>
              <a:t>This is 12 Arnold Grove in Wavertree, Liverpool. It is connected to George Harrison; our local, significant person. </a:t>
            </a:r>
          </a:p>
        </p:txBody>
      </p:sp>
      <p:grpSp>
        <p:nvGrpSpPr>
          <p:cNvPr id="3" name="Investigate-Char" descr="Investigate Icon">
            <a:extLst>
              <a:ext uri="{FF2B5EF4-FFF2-40B4-BE49-F238E27FC236}">
                <a16:creationId xmlns:a16="http://schemas.microsoft.com/office/drawing/2014/main" id="{A08225BB-E5A7-106D-777E-5B4A3BBDBD9A}"/>
              </a:ext>
            </a:extLst>
          </p:cNvPr>
          <p:cNvGrpSpPr/>
          <p:nvPr/>
        </p:nvGrpSpPr>
        <p:grpSpPr>
          <a:xfrm>
            <a:off x="317484" y="1645889"/>
            <a:ext cx="1629754" cy="2284788"/>
            <a:chOff x="2927307" y="1046164"/>
            <a:chExt cx="2067904" cy="2663853"/>
          </a:xfrm>
        </p:grpSpPr>
        <p:sp>
          <p:nvSpPr>
            <p:cNvPr id="5" name="Deco-Washi">
              <a:extLst>
                <a:ext uri="{FF2B5EF4-FFF2-40B4-BE49-F238E27FC236}">
                  <a16:creationId xmlns:a16="http://schemas.microsoft.com/office/drawing/2014/main" id="{7050CD92-C40A-41C1-B30E-8DEA9D7E510E}"/>
                </a:ext>
                <a:ext uri="{C183D7F6-B498-43B3-948B-1728B52AA6E4}">
                  <adec:decorative xmlns:adec="http://schemas.microsoft.com/office/drawing/2017/decorative" val="1"/>
                </a:ext>
              </a:extLst>
            </p:cNvPr>
            <p:cNvSpPr txBox="1">
              <a:spLocks/>
            </p:cNvSpPr>
            <p:nvPr/>
          </p:nvSpPr>
          <p:spPr>
            <a:xfrm>
              <a:off x="2927307" y="1046164"/>
              <a:ext cx="1769427"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descr="Investigate">
              <a:extLst>
                <a:ext uri="{FF2B5EF4-FFF2-40B4-BE49-F238E27FC236}">
                  <a16:creationId xmlns:a16="http://schemas.microsoft.com/office/drawing/2014/main" id="{EA5DFB66-5B39-46B0-278B-45DECF60EDFF}"/>
                </a:ext>
              </a:extLst>
            </p:cNvPr>
            <p:cNvSpPr txBox="1">
              <a:spLocks/>
            </p:cNvSpPr>
            <p:nvPr/>
          </p:nvSpPr>
          <p:spPr>
            <a:xfrm rot="21383919">
              <a:off x="2972878" y="1154832"/>
              <a:ext cx="1700794" cy="414338"/>
            </a:xfrm>
            <a:prstGeom prst="rect">
              <a:avLst/>
            </a:prstGeom>
            <a:noFill/>
          </p:spPr>
          <p:txBody>
            <a:bodyPr wrap="square" anchor="ctr" anchorCtr="0">
              <a:normAutofit fontScale="85000" lnSpcReduction="1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Investigate</a:t>
              </a:r>
            </a:p>
          </p:txBody>
        </p:sp>
        <p:pic>
          <p:nvPicPr>
            <p:cNvPr id="8" name="Investigate-Char" descr="Investigate character icon">
              <a:extLst>
                <a:ext uri="{FF2B5EF4-FFF2-40B4-BE49-F238E27FC236}">
                  <a16:creationId xmlns:a16="http://schemas.microsoft.com/office/drawing/2014/main" id="{BBCA437A-BF74-6643-8CC5-48D558745C59}"/>
                </a:ext>
              </a:extLst>
            </p:cNvPr>
            <p:cNvPicPr>
              <a:picLocks noChangeAspect="1"/>
            </p:cNvPicPr>
            <p:nvPr/>
          </p:nvPicPr>
          <p:blipFill>
            <a:blip r:embed="rId5"/>
            <a:stretch>
              <a:fillRect/>
            </a:stretch>
          </p:blipFill>
          <p:spPr>
            <a:xfrm>
              <a:off x="3036829" y="1719984"/>
              <a:ext cx="1958382" cy="1990033"/>
            </a:xfrm>
            <a:prstGeom prst="rect">
              <a:avLst/>
            </a:prstGeom>
          </p:spPr>
        </p:pic>
      </p:grpSp>
      <p:sp>
        <p:nvSpPr>
          <p:cNvPr id="10" name="TextBox 9">
            <a:extLst>
              <a:ext uri="{FF2B5EF4-FFF2-40B4-BE49-F238E27FC236}">
                <a16:creationId xmlns:a16="http://schemas.microsoft.com/office/drawing/2014/main" id="{A84709E6-C9A1-609F-1A1A-D2CDDA0C17A8}"/>
              </a:ext>
            </a:extLst>
          </p:cNvPr>
          <p:cNvSpPr txBox="1"/>
          <p:nvPr/>
        </p:nvSpPr>
        <p:spPr>
          <a:xfrm>
            <a:off x="2091690" y="2396609"/>
            <a:ext cx="3299460" cy="1077218"/>
          </a:xfrm>
          <a:prstGeom prst="rect">
            <a:avLst/>
          </a:prstGeom>
          <a:noFill/>
        </p:spPr>
        <p:txBody>
          <a:bodyPr wrap="square">
            <a:spAutoFit/>
          </a:bodyPr>
          <a:lstStyle/>
          <a:p>
            <a:r>
              <a:rPr lang="en-GB" sz="3200"/>
              <a:t>Find Arnold Grove on </a:t>
            </a:r>
            <a:r>
              <a:rPr lang="en-GB" sz="3200">
                <a:hlinkClick r:id="rId6"/>
              </a:rPr>
              <a:t>Google Maps</a:t>
            </a:r>
            <a:r>
              <a:rPr lang="en-GB" sz="3200"/>
              <a:t>. </a:t>
            </a:r>
          </a:p>
        </p:txBody>
      </p:sp>
      <p:sp>
        <p:nvSpPr>
          <p:cNvPr id="4" name="Content Placeholder 3">
            <a:extLst>
              <a:ext uri="{FF2B5EF4-FFF2-40B4-BE49-F238E27FC236}">
                <a16:creationId xmlns:a16="http://schemas.microsoft.com/office/drawing/2014/main" id="{40B8D37B-148E-E5ED-94BE-A72899EE1D5F}"/>
              </a:ext>
            </a:extLst>
          </p:cNvPr>
          <p:cNvSpPr>
            <a:spLocks noGrp="1"/>
          </p:cNvSpPr>
          <p:nvPr>
            <p:ph idx="1"/>
          </p:nvPr>
        </p:nvSpPr>
        <p:spPr>
          <a:xfrm>
            <a:off x="97687" y="3852892"/>
            <a:ext cx="6117334" cy="3005108"/>
          </a:xfrm>
        </p:spPr>
        <p:txBody>
          <a:bodyPr>
            <a:normAutofit fontScale="77500" lnSpcReduction="20000"/>
          </a:bodyPr>
          <a:lstStyle/>
          <a:p>
            <a:endParaRPr lang="en-GB"/>
          </a:p>
          <a:p>
            <a:pPr marL="457200" indent="-457200">
              <a:buFont typeface="Arial" panose="020B0604020202020204" pitchFamily="34" charset="0"/>
              <a:buChar char="•"/>
            </a:pPr>
            <a:r>
              <a:rPr lang="en-GB"/>
              <a:t>How many miles away is it from your school? </a:t>
            </a:r>
          </a:p>
          <a:p>
            <a:pPr marL="457200" indent="-457200">
              <a:buFont typeface="Arial" panose="020B0604020202020204" pitchFamily="34" charset="0"/>
              <a:buChar char="•"/>
            </a:pPr>
            <a:endParaRPr lang="en-GB"/>
          </a:p>
          <a:p>
            <a:pPr marL="457200" indent="-457200">
              <a:buFont typeface="Arial" panose="020B0604020202020204" pitchFamily="34" charset="0"/>
              <a:buChar char="•"/>
            </a:pPr>
            <a:r>
              <a:rPr lang="en-GB"/>
              <a:t>How long would it take you to walk or drive?</a:t>
            </a:r>
          </a:p>
          <a:p>
            <a:pPr marL="457200" indent="-457200">
              <a:buFont typeface="Arial" panose="020B0604020202020204" pitchFamily="34" charset="0"/>
              <a:buChar char="•"/>
            </a:pPr>
            <a:endParaRPr lang="en-GB"/>
          </a:p>
          <a:p>
            <a:pPr marL="457200" indent="-457200">
              <a:buFont typeface="Arial" panose="020B0604020202020204" pitchFamily="34" charset="0"/>
              <a:buChar char="•"/>
            </a:pPr>
            <a:r>
              <a:rPr lang="en-GB"/>
              <a:t>Would you say this building is local to your school?</a:t>
            </a:r>
          </a:p>
          <a:p>
            <a:endParaRPr lang="en-GB"/>
          </a:p>
        </p:txBody>
      </p:sp>
      <p:pic>
        <p:nvPicPr>
          <p:cNvPr id="3074" name="Picture 1" descr="A red brick terraced house">
            <a:extLst>
              <a:ext uri="{FF2B5EF4-FFF2-40B4-BE49-F238E27FC236}">
                <a16:creationId xmlns:a16="http://schemas.microsoft.com/office/drawing/2014/main" id="{DAA15C0D-9631-63FA-F964-4DDA2B0B79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0632" y="25293"/>
            <a:ext cx="4953152" cy="660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802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C9A-46E3-B4BA-7852-B5E9CC50D22F}"/>
              </a:ext>
            </a:extLst>
          </p:cNvPr>
          <p:cNvSpPr>
            <a:spLocks noGrp="1"/>
          </p:cNvSpPr>
          <p:nvPr>
            <p:ph type="title"/>
          </p:nvPr>
        </p:nvSpPr>
        <p:spPr/>
        <p:txBody>
          <a:bodyPr/>
          <a:lstStyle/>
          <a:p>
            <a:r>
              <a:rPr lang="en-GB"/>
              <a:t>What can a building tell us?</a:t>
            </a:r>
          </a:p>
        </p:txBody>
      </p:sp>
      <p:sp>
        <p:nvSpPr>
          <p:cNvPr id="3" name="Content Placeholder 2">
            <a:extLst>
              <a:ext uri="{FF2B5EF4-FFF2-40B4-BE49-F238E27FC236}">
                <a16:creationId xmlns:a16="http://schemas.microsoft.com/office/drawing/2014/main" id="{FFA9429A-D20C-8BE8-40C5-BCCD3D442564}"/>
              </a:ext>
            </a:extLst>
          </p:cNvPr>
          <p:cNvSpPr>
            <a:spLocks noGrp="1"/>
          </p:cNvSpPr>
          <p:nvPr>
            <p:ph idx="1"/>
          </p:nvPr>
        </p:nvSpPr>
        <p:spPr>
          <a:xfrm>
            <a:off x="381885" y="4686300"/>
            <a:ext cx="10971915" cy="1806574"/>
          </a:xfrm>
        </p:spPr>
        <p:txBody>
          <a:bodyPr>
            <a:normAutofit/>
          </a:bodyPr>
          <a:lstStyle/>
          <a:p>
            <a:endParaRPr lang="en-GB"/>
          </a:p>
          <a:p>
            <a:r>
              <a:rPr lang="en-GB"/>
              <a:t>Complete the inference grid on the next page to explore what this building can tell you…..</a:t>
            </a:r>
          </a:p>
          <a:p>
            <a:endParaRPr lang="en-GB"/>
          </a:p>
        </p:txBody>
      </p:sp>
      <p:pic>
        <p:nvPicPr>
          <p:cNvPr id="4" name="Examine-icon" descr="Examine character icon">
            <a:extLst>
              <a:ext uri="{FF2B5EF4-FFF2-40B4-BE49-F238E27FC236}">
                <a16:creationId xmlns:a16="http://schemas.microsoft.com/office/drawing/2014/main" id="{AA2C5F27-C43A-8C55-DC25-7EE6DA2D8EB0}"/>
              </a:ext>
            </a:extLst>
          </p:cNvPr>
          <p:cNvPicPr>
            <a:picLocks noChangeAspect="1"/>
          </p:cNvPicPr>
          <p:nvPr/>
        </p:nvPicPr>
        <p:blipFill>
          <a:blip r:embed="rId2"/>
          <a:stretch>
            <a:fillRect/>
          </a:stretch>
        </p:blipFill>
        <p:spPr>
          <a:xfrm>
            <a:off x="1419811" y="1952732"/>
            <a:ext cx="2802404" cy="2548436"/>
          </a:xfrm>
          <a:prstGeom prst="rect">
            <a:avLst/>
          </a:prstGeom>
        </p:spPr>
      </p:pic>
      <p:sp>
        <p:nvSpPr>
          <p:cNvPr id="6" name="TextBox 5">
            <a:extLst>
              <a:ext uri="{FF2B5EF4-FFF2-40B4-BE49-F238E27FC236}">
                <a16:creationId xmlns:a16="http://schemas.microsoft.com/office/drawing/2014/main" id="{DF815EF5-028F-6DCE-D338-6A6BE9A72841}"/>
              </a:ext>
            </a:extLst>
          </p:cNvPr>
          <p:cNvSpPr txBox="1"/>
          <p:nvPr/>
        </p:nvSpPr>
        <p:spPr>
          <a:xfrm>
            <a:off x="4507706" y="2765285"/>
            <a:ext cx="6138862" cy="923330"/>
          </a:xfrm>
          <a:prstGeom prst="rect">
            <a:avLst/>
          </a:prstGeom>
          <a:noFill/>
        </p:spPr>
        <p:txBody>
          <a:bodyPr wrap="square">
            <a:spAutoFit/>
          </a:bodyPr>
          <a:lstStyle/>
          <a:p>
            <a:r>
              <a:rPr lang="en-GB" sz="5400"/>
              <a:t>History detectives!</a:t>
            </a:r>
          </a:p>
        </p:txBody>
      </p:sp>
    </p:spTree>
    <p:extLst>
      <p:ext uri="{BB962C8B-B14F-4D97-AF65-F5344CB8AC3E}">
        <p14:creationId xmlns:p14="http://schemas.microsoft.com/office/powerpoint/2010/main" val="1256558658"/>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04DFA7-9813-4078-BFF1-CD3E0309C097}">
  <ds:schemaRefs>
    <ds:schemaRef ds:uri="3cb168fb-557d-4aff-aaa1-591c64e5f6f0"/>
    <ds:schemaRef ds:uri="be30f734-6a04-496a-ba73-5e5e8d7e4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16D2E43-4F90-40BF-B410-9AF81C15F411}">
  <ds:schemaRefs>
    <ds:schemaRef ds:uri="3cb168fb-557d-4aff-aaa1-591c64e5f6f0"/>
    <ds:schemaRef ds:uri="be30f734-6a04-496a-ba73-5e5e8d7e44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TotalTime>
  <Words>5666</Words>
  <Application>Microsoft Office PowerPoint</Application>
  <PresentationFormat>Widescreen</PresentationFormat>
  <Paragraphs>392</Paragraphs>
  <Slides>40</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AlbertSans</vt:lpstr>
      <vt:lpstr>Arial</vt:lpstr>
      <vt:lpstr>azo-sans-web</vt:lpstr>
      <vt:lpstr>Calibri</vt:lpstr>
      <vt:lpstr>Google Sans</vt:lpstr>
      <vt:lpstr>Helvetica</vt:lpstr>
      <vt:lpstr>Noto sans</vt:lpstr>
      <vt:lpstr>Source Sans Pro Bold</vt:lpstr>
      <vt:lpstr>Verdana</vt:lpstr>
      <vt:lpstr>Verdana, Arial, Helvetica, sans-serif</vt:lpstr>
      <vt:lpstr>Office Theme</vt:lpstr>
      <vt:lpstr>How can we celebrate significant, local people and places: George Harrison, 12 Arnold Grove, Liverpool. </vt:lpstr>
      <vt:lpstr>How can we celebrate significant, local people and places: George Harrison, 12 Arnold Grove, Liverpool.</vt:lpstr>
      <vt:lpstr>How to use this PPT</vt:lpstr>
      <vt:lpstr>Key Question: How can we celebrate significant people and the places connected to them?</vt:lpstr>
      <vt:lpstr> What do we mean by significant? </vt:lpstr>
      <vt:lpstr>What makes a person historically significant?</vt:lpstr>
      <vt:lpstr>How can we find out about local significant people?</vt:lpstr>
      <vt:lpstr>This is 12 Arnold Grove in Wavertree, Liverpool. It is connected to George Harrison; our local, significant person. </vt:lpstr>
      <vt:lpstr>What can a building tell us?</vt:lpstr>
      <vt:lpstr>What can this building tell us?</vt:lpstr>
      <vt:lpstr>What can this building tell us? </vt:lpstr>
      <vt:lpstr>12 Arnold Grove</vt:lpstr>
      <vt:lpstr>12 Arnold Grove, Wavertree Liverpool</vt:lpstr>
      <vt:lpstr>What makes George Harrison a significant person from the past?</vt:lpstr>
      <vt:lpstr>What makes George Harrison a significant person?</vt:lpstr>
      <vt:lpstr>What else makes George Harrison significant?</vt:lpstr>
      <vt:lpstr>Why was George Harrison significant?</vt:lpstr>
      <vt:lpstr>What else makes George Harrison significant? </vt:lpstr>
      <vt:lpstr>What else makes George Harrison significant?  </vt:lpstr>
      <vt:lpstr>How do people remember George Harrison?</vt:lpstr>
      <vt:lpstr>Think back to what makes a person significant?</vt:lpstr>
      <vt:lpstr>Why is 12 Arnold Grove a significant place?</vt:lpstr>
      <vt:lpstr>What can old maps tell us about Arnold Grove and the surrounding area?</vt:lpstr>
      <vt:lpstr>Arnold Grove 1893</vt:lpstr>
      <vt:lpstr>Arnold Grove 1908</vt:lpstr>
      <vt:lpstr>Arnold Grove 1927</vt:lpstr>
      <vt:lpstr>Arnold Grove 1954</vt:lpstr>
      <vt:lpstr>Arnold Grove 1965</vt:lpstr>
      <vt:lpstr>Arnold Grove Present Day</vt:lpstr>
      <vt:lpstr>What can the 1939 Register tell us about 12 Arnold Grove when the Harrison family lived there?</vt:lpstr>
      <vt:lpstr>Extract from 1939 Register showing some of the houses on Arnold Grove</vt:lpstr>
      <vt:lpstr>What can a diagram of a two up two down house tell us about what it was like to live on Arnold Grove when George Harrison was a child?</vt:lpstr>
      <vt:lpstr>Diagram of a typical two up two down house</vt:lpstr>
      <vt:lpstr>What can George and his family tell us about what it life on Arnold Grove when he was a child?</vt:lpstr>
      <vt:lpstr>Memories of Arnold Grove</vt:lpstr>
      <vt:lpstr>How do we remember and celebrate significant people?</vt:lpstr>
      <vt:lpstr>A Blue Plaque to George Harrison</vt:lpstr>
      <vt:lpstr>Why 12 Arnold Grove here?</vt:lpstr>
      <vt:lpstr>Your Task</vt:lpstr>
      <vt:lpstr>George Harrison Plaque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6</cp:revision>
  <dcterms:created xsi:type="dcterms:W3CDTF">2022-11-29T11:24:41Z</dcterms:created>
  <dcterms:modified xsi:type="dcterms:W3CDTF">2024-05-14T07:02:16Z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