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362" r:id="rId5"/>
    <p:sldId id="363" r:id="rId6"/>
    <p:sldId id="364" r:id="rId7"/>
    <p:sldId id="391" r:id="rId8"/>
    <p:sldId id="365" r:id="rId9"/>
    <p:sldId id="366" r:id="rId10"/>
    <p:sldId id="367" r:id="rId11"/>
    <p:sldId id="368" r:id="rId12"/>
    <p:sldId id="369" r:id="rId13"/>
    <p:sldId id="370" r:id="rId14"/>
    <p:sldId id="371" r:id="rId15"/>
    <p:sldId id="372" r:id="rId16"/>
    <p:sldId id="373" r:id="rId17"/>
    <p:sldId id="374" r:id="rId18"/>
    <p:sldId id="375" r:id="rId19"/>
    <p:sldId id="377" r:id="rId20"/>
    <p:sldId id="376" r:id="rId21"/>
    <p:sldId id="378" r:id="rId22"/>
    <p:sldId id="397" r:id="rId23"/>
    <p:sldId id="398" r:id="rId24"/>
    <p:sldId id="399" r:id="rId25"/>
    <p:sldId id="379" r:id="rId26"/>
    <p:sldId id="380" r:id="rId27"/>
    <p:sldId id="383" r:id="rId28"/>
    <p:sldId id="384" r:id="rId29"/>
    <p:sldId id="385" r:id="rId30"/>
    <p:sldId id="386" r:id="rId31"/>
    <p:sldId id="387" r:id="rId32"/>
    <p:sldId id="388" r:id="rId33"/>
    <p:sldId id="389" r:id="rId34"/>
    <p:sldId id="390" r:id="rId35"/>
    <p:sldId id="392" r:id="rId36"/>
    <p:sldId id="393" r:id="rId37"/>
    <p:sldId id="39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78" userDrawn="1">
          <p15:clr>
            <a:srgbClr val="A4A3A4"/>
          </p15:clr>
        </p15:guide>
        <p15:guide id="2" pos="372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62C"/>
    <a:srgbClr val="596CA4"/>
    <a:srgbClr val="FBECCC"/>
    <a:srgbClr val="B62126"/>
    <a:srgbClr val="F192B4"/>
    <a:srgbClr val="99BF71"/>
    <a:srgbClr val="ADD0F0"/>
    <a:srgbClr val="F5C946"/>
    <a:srgbClr val="EC6625"/>
    <a:srgbClr val="F5B6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2CDD82-35B9-4475-87E1-3B5099FE72D2}" v="12" dt="2023-05-11T10:06:18.100"/>
    <p1510:client id="{C56D96FF-FBF2-7D53-92FC-D262207BE33D}" v="52" dt="2023-05-11T11:12:20.1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8"/>
    <p:restoredTop sz="75054"/>
  </p:normalViewPr>
  <p:slideViewPr>
    <p:cSldViewPr snapToGrid="0">
      <p:cViewPr varScale="1">
        <p:scale>
          <a:sx n="60" d="100"/>
          <a:sy n="60" d="100"/>
        </p:scale>
        <p:origin x="852" y="36"/>
      </p:cViewPr>
      <p:guideLst>
        <p:guide orient="horz" pos="4178"/>
        <p:guide pos="3727"/>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warmemorialsonline.org.uk/"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EnrichingTheList@HistoricEngland.org.u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B0C0C"/>
                </a:solidFill>
                <a:effectLst/>
                <a:latin typeface="GDS Transport"/>
              </a:rPr>
              <a:t>All photos ©</a:t>
            </a:r>
            <a:r>
              <a:rPr lang="en-GB" altLang="en-US" dirty="0"/>
              <a:t>Historic England</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2192026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When you click on a triangle to get a summary box – click on View List Entry to find out more</a:t>
            </a:r>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150123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3090002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3935597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4127026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2352504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2734272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As well as the whole building why not pick out some features that are mentioned in the ‘Details Section’ – although the architectural terms can look a little complicated, a quick search for images using a term is really helpful!</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1063182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Once you’ve registered and ready to go there are many others ways you can use The List with your pupils. A heritage trail is great way to show pupils about their local heritage.</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728593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Set the challenge – here’s the map with a blue triangle marking a listed building – can we find a photograph it? Their own photos can then be uploaded to The Missing Pieces Project.</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2035423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Once pupils have seen some of their local listed buildings ask them to pick their favourite. They can then draw it, paint it or even make a model of it. Photos or scans of their work can then be uploaded to The Missing Pieces Project – it doesn’t just have to be photographs of the listed building.</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144730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Image 1 – Pigsty from early 1800s, Rothley, Northumberland. </a:t>
            </a:r>
          </a:p>
          <a:p>
            <a:r>
              <a:rPr lang="en-GB" altLang="en-US" dirty="0"/>
              <a:t>Image 2 – Scenic Railway (Rollercoaster) built in 1920 at Dreamland, Margate, Kent. It is the oldest surviving roller coaster in Britain and the second oldest in Europe.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4127680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For younger pupils simply taking a photo or doing a piece of art work is plenty to add missing pieces of the picture. For older pupils however you might like to consider adding some additional information as well as just images. Above are just a few suggestions of how pupils might think about doing this.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46815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3875204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907662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Lots more information about ‘listing’ and the fact that it’s not just buildings – it’s archaeological sites, parks, gardens, battlefields and more…….</a:t>
            </a:r>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1660091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Lots more information about ‘listing’ and the fact that it’s not just buildings – it’s archaeological sites, parks, gardens, battlefields and more…….</a:t>
            </a:r>
          </a:p>
          <a:p>
            <a:endParaRPr lang="en-GB" altLang="en-US"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4056858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As part of the Centenary of the First World War the public were called upon to help record the condition of our war memorials. There are around 100,000 war memorials in the UK. Information about their condition is being recorded on the </a:t>
            </a:r>
            <a:r>
              <a:rPr lang="en-GB" altLang="en-US" dirty="0">
                <a:hlinkClick r:id="rId3" tooltip="War Memorials Online"/>
              </a:rPr>
              <a:t>War Memorials Online</a:t>
            </a:r>
            <a:r>
              <a:rPr lang="en-GB" altLang="en-US" dirty="0"/>
              <a:t> website, where anyone can upload information and photographs about any war memorial.</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2437342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Lots more free resources for teachers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1613324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Use the 3 fly-in images to show the kind of thing you get on the website – and explain that ‘yes’ it does look a little intimidating/worthy – which is exactly why we want people to help bring it to life! There is currently a map to help you find the ‘listed’ building, but no photos of exactly what it looks like.</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1219263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2858160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A missing piece of the picture could be as simple as adding a photo and a few words of text. Obviously if you wanted to do/add more that’s fine too!</a:t>
            </a:r>
          </a:p>
          <a:p>
            <a:endParaRPr lang="en-GB" altLang="en-US"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505510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err="1"/>
              <a:t>Image:AA</a:t>
            </a:r>
            <a:r>
              <a:rPr lang="en-GB" altLang="en-US" dirty="0"/>
              <a:t> Box in </a:t>
            </a:r>
            <a:r>
              <a:rPr lang="en-GB" altLang="en-US" dirty="0" err="1"/>
              <a:t>Porlock</a:t>
            </a:r>
            <a:r>
              <a:rPr lang="en-GB" altLang="en-US" dirty="0"/>
              <a:t>, Somerset</a:t>
            </a:r>
          </a:p>
          <a:p>
            <a:endParaRPr lang="en-GB" altLang="en-US" dirty="0"/>
          </a:p>
          <a:p>
            <a:r>
              <a:rPr lang="en-GB" altLang="en-US" dirty="0"/>
              <a:t>This AA roadside assistance box is of the 1956-type. The AA was formed in 1905 to combat police persecution of early motorists – a group of cycle 'scouts' was established to patrol some of the most frequently travelled roads of the day. The scouts' role was to warn AA members of police speed traps ahead! The scouts were based in boxes such as this one.</a:t>
            </a:r>
          </a:p>
          <a:p>
            <a:endParaRPr lang="en-GB" altLang="en-US" dirty="0"/>
          </a:p>
          <a:p>
            <a:r>
              <a:rPr lang="en-GB" altLang="en-US" dirty="0"/>
              <a:t>Encourage pupils to become heritage ‘scouts’?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744466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Users must be over 16, so for younger pupils it would be up to the teacher/LSA to register.</a:t>
            </a:r>
          </a:p>
          <a:p>
            <a:endParaRPr lang="en-GB" altLang="en-US" dirty="0"/>
          </a:p>
          <a:p>
            <a:r>
              <a:rPr lang="en-GB" altLang="en-US" dirty="0"/>
              <a:t>It takes 5-10 minutes. Once registered you can e-mail </a:t>
            </a:r>
            <a:r>
              <a:rPr lang="en-GB" altLang="en-US" dirty="0">
                <a:hlinkClick r:id="rId3"/>
              </a:rPr>
              <a:t>EnrichingTheList@HistoricEngland.org.uk</a:t>
            </a:r>
            <a:r>
              <a:rPr lang="en-GB" altLang="en-US" dirty="0"/>
              <a:t> and ask them to change the name displayed on screen from your own to the name of your school/class if you want to – so that the pupils can see the work they’ve done. It means that when you upload an image/post a comment it’ll say Class 4, St Peter’s School etc., not Sarah Smith or who ever the person who registered is. It’s not essential, but might make it more rewarding for pupils and also in promoting the work to parents and governors too.</a:t>
            </a:r>
          </a:p>
          <a:p>
            <a:endParaRPr lang="en-GB" altLang="en-US" dirty="0"/>
          </a:p>
          <a:p>
            <a:endParaRPr lang="en-GB" altLang="en-US"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2092051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Put in the postcode, hit search. Everything ‘listed’ will show up as a BLUE TRIANGLE – zoom in or out to find the nearest ones to your school.</a:t>
            </a:r>
          </a:p>
          <a:p>
            <a:endParaRPr lang="en-GB" altLang="en-US" dirty="0"/>
          </a:p>
          <a:p>
            <a:r>
              <a:rPr lang="en-GB" altLang="en-US" dirty="0"/>
              <a:t>Then click on any/all of them to see what they are – as in this case it may be the school itself is actually listed!</a:t>
            </a:r>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361217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In this example there are 7 ‘listed’ places around the school</a:t>
            </a:r>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2792850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mailto:contact@historicengland.org.uk?subject=Education%20Resources"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mailto:contact@historicengland.org.uk?subject=Education%20Resources"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mailto:contact@historicengland.org.uk?subject=Education%20Resources"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mailto:contact@historicengland.org.uk?subject=Education%20Resources"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indent="0" algn="l">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document title</a:t>
            </a:r>
            <a:endParaRPr lang="en-US"/>
          </a:p>
        </p:txBody>
      </p:sp>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Tree>
    <p:extLst>
      <p:ext uri="{BB962C8B-B14F-4D97-AF65-F5344CB8AC3E}">
        <p14:creationId xmlns:p14="http://schemas.microsoft.com/office/powerpoint/2010/main" val="28905357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2"/>
          <a:srcRect/>
          <a:stretch>
            <a:fillRect/>
          </a:stretch>
        </p:blipFill>
        <p:spPr>
          <a:xfrm>
            <a:off x="8903372" y="6102232"/>
            <a:ext cx="2072055" cy="686007"/>
          </a:xfrm>
          <a:prstGeom prst="rect">
            <a:avLst/>
          </a:prstGeom>
        </p:spPr>
      </p:pic>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3"/>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4"/>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10971915" cy="4320194"/>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ull Page - Title+Cont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2A4B914-F9FD-BECE-7C32-F4C9D8DFA07D}"/>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1B54821E-034E-B5FC-C154-BB5CBF0C7D35}"/>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2C1BF8B9-3795-F09E-048B-FA84D68DDF9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6" name="Content Placeholder 2">
            <a:extLst>
              <a:ext uri="{FF2B5EF4-FFF2-40B4-BE49-F238E27FC236}">
                <a16:creationId xmlns:a16="http://schemas.microsoft.com/office/drawing/2014/main" id="{3B41126B-245D-8EBA-F319-6321BE02C59A}"/>
              </a:ext>
            </a:extLst>
          </p:cNvPr>
          <p:cNvSpPr>
            <a:spLocks noGrp="1"/>
          </p:cNvSpPr>
          <p:nvPr>
            <p:ph idx="1"/>
          </p:nvPr>
        </p:nvSpPr>
        <p:spPr>
          <a:xfrm>
            <a:off x="381885" y="1470244"/>
            <a:ext cx="10971915" cy="502263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8">
            <a:extLst>
              <a:ext uri="{FF2B5EF4-FFF2-40B4-BE49-F238E27FC236}">
                <a16:creationId xmlns:a16="http://schemas.microsoft.com/office/drawing/2014/main" id="{2336672B-EB54-8A8B-97C7-E6AD20759CC7}"/>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Tree>
    <p:extLst>
      <p:ext uri="{BB962C8B-B14F-4D97-AF65-F5344CB8AC3E}">
        <p14:creationId xmlns:p14="http://schemas.microsoft.com/office/powerpoint/2010/main" val="1837889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539926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2"/>
          <a:srcRect/>
          <a:stretch>
            <a:fillRect/>
          </a:stretch>
        </p:blipFill>
        <p:spPr>
          <a:xfrm>
            <a:off x="8903372" y="6102232"/>
            <a:ext cx="2072055" cy="686007"/>
          </a:xfrm>
          <a:prstGeom prst="rect">
            <a:avLst/>
          </a:prstGeom>
        </p:spPr>
      </p:pic>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4"/>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6" y="1411704"/>
            <a:ext cx="5324852" cy="4981601"/>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1362908"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414546" y="1399707"/>
            <a:ext cx="11362908" cy="1921716"/>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a:t>Click to edit</a:t>
            </a:r>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2"/>
          <a:srcRect/>
          <a:stretch>
            <a:fillRect/>
          </a:stretch>
        </p:blipFill>
        <p:spPr>
          <a:xfrm>
            <a:off x="8903372" y="6102232"/>
            <a:ext cx="2072055" cy="686007"/>
          </a:xfrm>
          <a:prstGeom prst="rect">
            <a:avLst/>
          </a:prstGeom>
        </p:spPr>
      </p:pic>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4"/>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
        <p:nvSpPr>
          <p:cNvPr id="6" name="Picture Placeholder 5">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p>
            <a:r>
              <a:rPr lang="en-US"/>
              <a:t> </a:t>
            </a:r>
          </a:p>
        </p:txBody>
      </p:sp>
      <p:sp>
        <p:nvSpPr>
          <p:cNvPr id="21" name="Picture Placeholder 5">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p>
            <a:r>
              <a:rPr lang="en-US"/>
              <a:t> </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dirty="0"/>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6" name="Picture Placeholder 13">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a:t> </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40" name="Picture Placeholder 39">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3" name="Picture Placeholder 39">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5" name="Picture Placeholder 39">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22" name="Text Placeholder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6" name="Text Placeholder 41">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17" name="Picture Placeholder 1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dirty="0"/>
          </a:p>
        </p:txBody>
      </p:sp>
      <p:sp>
        <p:nvSpPr>
          <p:cNvPr id="21" name="Text Placeholder 3">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4" name="Text Placeholder 41">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10" name="Picture Placeholder 13">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20" name="Text Placeholder 3">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a:t>
            </a:r>
          </a:p>
        </p:txBody>
      </p:sp>
      <p:sp>
        <p:nvSpPr>
          <p:cNvPr id="42" name="Text Placeholder 4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2"/>
          <a:srcRect/>
          <a:stretch>
            <a:fillRect/>
          </a:stretch>
        </p:blipFill>
        <p:spPr>
          <a:xfrm>
            <a:off x="8903372" y="6102232"/>
            <a:ext cx="2072055" cy="686007"/>
          </a:xfrm>
          <a:prstGeom prst="rect">
            <a:avLst/>
          </a:prstGeom>
        </p:spPr>
      </p:pic>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4"/>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p:nvPr>
        </p:nvSpPr>
        <p:spPr>
          <a:xfrm>
            <a:off x="357186" y="2429353"/>
            <a:ext cx="10996613" cy="339210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Source Sans Pro Bold"/>
              </a:rPr>
              <a:t>Curriculum links:</a:t>
            </a:r>
            <a:endParaRPr lang="en-US" sz="2400" baseline="0" dirty="0"/>
          </a:p>
        </p:txBody>
      </p:sp>
      <p:sp>
        <p:nvSpPr>
          <p:cNvPr id="7" name="Text Placeholder 4">
            <a:extLst>
              <a:ext uri="{FF2B5EF4-FFF2-40B4-BE49-F238E27FC236}">
                <a16:creationId xmlns:a16="http://schemas.microsoft.com/office/drawing/2014/main" id="{6508AD26-88D5-E731-7357-00380488B6EB}"/>
              </a:ext>
            </a:extLst>
          </p:cNvPr>
          <p:cNvSpPr>
            <a:spLocks noGrp="1"/>
          </p:cNvSpPr>
          <p:nvPr>
            <p:ph type="body" sz="quarter" idx="12"/>
          </p:nvPr>
        </p:nvSpPr>
        <p:spPr>
          <a:xfrm>
            <a:off x="2161308" y="1381473"/>
            <a:ext cx="9192491"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5" name="TextBox 4">
            <a:extLst>
              <a:ext uri="{FF2B5EF4-FFF2-40B4-BE49-F238E27FC236}">
                <a16:creationId xmlns:a16="http://schemas.microsoft.com/office/drawing/2014/main" id="{1E511ECD-BF5D-69CD-8BE0-8DEE89594BE4}"/>
              </a:ext>
            </a:extLst>
          </p:cNvPr>
          <p:cNvSpPr txBox="1"/>
          <p:nvPr userDrawn="1"/>
        </p:nvSpPr>
        <p:spPr>
          <a:xfrm>
            <a:off x="355304" y="1381474"/>
            <a:ext cx="2557506" cy="461665"/>
          </a:xfrm>
          <a:prstGeom prst="rect">
            <a:avLst/>
          </a:prstGeom>
          <a:noFill/>
        </p:spPr>
        <p:txBody>
          <a:bodyPr wrap="square" lIns="0" rtlCol="0">
            <a:spAutoFit/>
          </a:bodyPr>
          <a:lstStyle/>
          <a:p>
            <a:r>
              <a:rPr lang="en-US" sz="2400" b="1" spc="50" baseline="0" dirty="0">
                <a:solidFill>
                  <a:srgbClr val="191715"/>
                </a:solidFill>
                <a:latin typeface="Source Sans Pro Bold"/>
              </a:rPr>
              <a:t>Key Stage 2:</a:t>
            </a:r>
            <a:endParaRPr lang="en-US" sz="2400" baseline="0" dirty="0"/>
          </a:p>
        </p:txBody>
      </p:sp>
      <p:sp>
        <p:nvSpPr>
          <p:cNvPr id="9" name="Title 3">
            <a:extLst>
              <a:ext uri="{FF2B5EF4-FFF2-40B4-BE49-F238E27FC236}">
                <a16:creationId xmlns:a16="http://schemas.microsoft.com/office/drawing/2014/main" id="{F383AC8C-9FEF-1752-1DF9-79280F5C56D5}"/>
              </a:ext>
            </a:extLst>
          </p:cNvPr>
          <p:cNvSpPr>
            <a:spLocks noGrp="1"/>
          </p:cNvSpPr>
          <p:nvPr>
            <p:ph type="title"/>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dirty="0"/>
              <a:t>Click to edit</a:t>
            </a:r>
            <a:endParaRPr lang="en-GB" dirty="0"/>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Tree>
    <p:extLst>
      <p:ext uri="{BB962C8B-B14F-4D97-AF65-F5344CB8AC3E}">
        <p14:creationId xmlns:p14="http://schemas.microsoft.com/office/powerpoint/2010/main" val="2974923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xmln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xmln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xmln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456807" y="1502499"/>
            <a:ext cx="4151741" cy="3894495"/>
          </a:xfrm>
          <a:prstGeom prst="rect">
            <a:avLst/>
          </a:prstGeom>
        </p:spPr>
        <p:txBody>
          <a:bodyPr/>
          <a:lstStyle/>
          <a:p>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5022887" cy="502263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Content-Polaroid">
    <p:spTree>
      <p:nvGrpSpPr>
        <p:cNvPr id="1" name=""/>
        <p:cNvGrpSpPr/>
        <p:nvPr/>
      </p:nvGrpSpPr>
      <p:grpSpPr>
        <a:xfrm>
          <a:off x="0" y="0"/>
          <a:ext cx="0" cy="0"/>
          <a:chOff x="0" y="0"/>
          <a:chExt cx="0" cy="0"/>
        </a:xfrm>
      </p:grpSpPr>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p:nvPr>
        </p:nvSpPr>
        <p:spPr>
          <a:xfrm>
            <a:off x="6096000" y="1470244"/>
            <a:ext cx="5022887" cy="502263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5022887" cy="502263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Content-Polaroi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p:nvPr>
        </p:nvSpPr>
        <p:spPr>
          <a:xfrm>
            <a:off x="6096000" y="1470244"/>
            <a:ext cx="5022887" cy="502263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5022887" cy="502263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5213534" y="1065876"/>
            <a:ext cx="5905354" cy="5183131"/>
          </a:xfrm>
          <a:prstGeom prst="rect">
            <a:avLst/>
          </a:prstGeom>
        </p:spPr>
        <p:txBody>
          <a:bodyPr lIns="0" rIns="90000"/>
          <a:lstStyle>
            <a:lvl1pPr marL="0" indent="0">
              <a:buFontTx/>
              <a:buNone/>
              <a:defRPr b="0" i="0" baseline="0"/>
            </a:lvl1pPr>
            <a:lvl2pPr marL="457200" indent="0">
              <a:buFontTx/>
              <a:buNone/>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7" y="1080312"/>
            <a:ext cx="5905354" cy="4383786"/>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5" name="Picture Placeholder 15">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dirty="0"/>
              <a:t> </a:t>
            </a:r>
          </a:p>
        </p:txBody>
      </p:sp>
      <p:sp>
        <p:nvSpPr>
          <p:cNvPr id="10" name="Picture Placeholder 15">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dirty="0"/>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dirty="0"/>
              <a:t> </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7" y="1080311"/>
            <a:ext cx="5905354" cy="530861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dirty="0"/>
              <a:t>Click to edit</a:t>
            </a:r>
            <a:endParaRPr lang="en-US" dirty="0"/>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10" name="Picture Placeholder 9">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36189" y="3074988"/>
            <a:ext cx="2963115" cy="2779517"/>
          </a:xfrm>
          <a:prstGeom prst="rect">
            <a:avLst/>
          </a:prstGeom>
        </p:spPr>
        <p:txBody>
          <a:bodyPr/>
          <a:lstStyle/>
          <a:p>
            <a:endParaRPr lang="en-US" dirty="0"/>
          </a:p>
        </p:txBody>
      </p:sp>
      <p:sp>
        <p:nvSpPr>
          <p:cNvPr id="13" name="Picture Placeholder 9">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089849" y="113396"/>
            <a:ext cx="2945160" cy="2762675"/>
          </a:xfrm>
          <a:prstGeom prst="rect">
            <a:avLst/>
          </a:prstGeom>
        </p:spPr>
        <p:txBody>
          <a:bodyPr/>
          <a:lstStyle/>
          <a:p>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8" y="1780413"/>
            <a:ext cx="5905354" cy="426647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74" r:id="rId1"/>
    <p:sldLayoutId id="2147483661" r:id="rId2"/>
    <p:sldLayoutId id="2147483650" r:id="rId3"/>
    <p:sldLayoutId id="2147483683" r:id="rId4"/>
    <p:sldLayoutId id="2147483684" r:id="rId5"/>
    <p:sldLayoutId id="2147483673" r:id="rId6"/>
    <p:sldLayoutId id="2147483677" r:id="rId7"/>
    <p:sldLayoutId id="2147483679" r:id="rId8"/>
    <p:sldLayoutId id="2147483680" r:id="rId9"/>
    <p:sldLayoutId id="2147483666" r:id="rId10"/>
    <p:sldLayoutId id="2147483685" r:id="rId11"/>
    <p:sldLayoutId id="2147483667" r:id="rId12"/>
    <p:sldLayoutId id="2147483675" r:id="rId13"/>
    <p:sldLayoutId id="2147483671" r:id="rId14"/>
    <p:sldLayoutId id="2147483681" r:id="rId15"/>
    <p:sldLayoutId id="2147483672" r:id="rId16"/>
    <p:sldLayoutId id="2147483678" r:id="rId17"/>
    <p:sldLayoutId id="2147483664" r:id="rId18"/>
    <p:sldLayoutId id="2147483663" r:id="rId19"/>
    <p:sldLayoutId id="2147483660" r:id="rId20"/>
    <p:sldLayoutId id="2147483682" r:id="rId21"/>
  </p:sldLayoutIdLst>
  <p:txStyles>
    <p:title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1.svg"/><Relationship Id="rId11" Type="http://schemas.openxmlformats.org/officeDocument/2006/relationships/image" Target="../media/image30.png"/><Relationship Id="rId5" Type="http://schemas.openxmlformats.org/officeDocument/2006/relationships/image" Target="../media/image10.png"/><Relationship Id="rId10" Type="http://schemas.openxmlformats.org/officeDocument/2006/relationships/image" Target="../media/image29.svg"/><Relationship Id="rId4" Type="http://schemas.openxmlformats.org/officeDocument/2006/relationships/image" Target="../media/image25.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4.gif"/><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hyperlink" Target="https://historicengland.org.uk/listing/the-list/map-search" TargetMode="External"/><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4.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4.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6.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4.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8.png"/><Relationship Id="rId4" Type="http://schemas.openxmlformats.org/officeDocument/2006/relationships/image" Target="../media/image11.sv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1.sv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49.png"/><Relationship Id="rId4" Type="http://schemas.openxmlformats.org/officeDocument/2006/relationships/image" Target="../media/image34.gif"/></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54.jpeg"/><Relationship Id="rId5" Type="http://schemas.openxmlformats.org/officeDocument/2006/relationships/image" Target="../media/image53.sv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hyperlink" Target="https://rise.articulate.com/share/rXVeNXtjhDqFnZ_YHTATDm9GqCARQgnR"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hyperlink" Target="https://historicengland.org.uk/MissingPieces"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hyperlink" Target="https://historicengland.org.uk/listing/what-is-designation/"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doing-a-condition-survey-with-your-class-guidance-for-teachers"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hyperlink" Target="https://historicengland.org.uk/services-skills/education/"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FA40BD-3D5B-543D-239B-8EEE5840F04B}"/>
              </a:ext>
            </a:extLst>
          </p:cNvPr>
          <p:cNvSpPr>
            <a:spLocks noGrp="1"/>
          </p:cNvSpPr>
          <p:nvPr>
            <p:ph type="subTitle" idx="1"/>
          </p:nvPr>
        </p:nvSpPr>
        <p:spPr/>
        <p:txBody>
          <a:bodyPr/>
          <a:lstStyle/>
          <a:p>
            <a:r>
              <a:rPr lang="en-US" dirty="0"/>
              <a:t>How school children can help with the Missing Pieces Project!</a:t>
            </a:r>
          </a:p>
          <a:p>
            <a:endParaRPr lang="en-US" dirty="0"/>
          </a:p>
        </p:txBody>
      </p:sp>
      <p:pic>
        <p:nvPicPr>
          <p:cNvPr id="13" name="Picture Placeholder 12">
            <a:extLst>
              <a:ext uri="{FF2B5EF4-FFF2-40B4-BE49-F238E27FC236}">
                <a16:creationId xmlns:a16="http://schemas.microsoft.com/office/drawing/2014/main" id="{B08CBB51-A43A-6494-7843-986CE6D116BD}"/>
              </a:ext>
            </a:extLst>
          </p:cNvPr>
          <p:cNvPicPr>
            <a:picLocks noGrp="1" noChangeAspect="1"/>
          </p:cNvPicPr>
          <p:nvPr>
            <p:ph type="pic" sz="quarter" idx="10"/>
          </p:nvPr>
        </p:nvPicPr>
        <p:blipFill>
          <a:blip r:embed="rId3"/>
          <a:stretch>
            <a:fillRect/>
          </a:stretch>
        </p:blipFill>
        <p:spPr>
          <a:xfrm>
            <a:off x="4147641" y="0"/>
            <a:ext cx="8017465" cy="2724762"/>
          </a:xfrm>
        </p:spPr>
      </p:pic>
      <p:pic>
        <p:nvPicPr>
          <p:cNvPr id="14" name="Picture Placeholder 12">
            <a:extLst>
              <a:ext uri="{FF2B5EF4-FFF2-40B4-BE49-F238E27FC236}">
                <a16:creationId xmlns:a16="http://schemas.microsoft.com/office/drawing/2014/main" id="{55359957-3D4B-D70E-CC82-F13152EB2093}"/>
              </a:ext>
            </a:extLst>
          </p:cNvPr>
          <p:cNvPicPr>
            <a:picLocks noChangeAspect="1"/>
          </p:cNvPicPr>
          <p:nvPr/>
        </p:nvPicPr>
        <p:blipFill>
          <a:blip r:embed="rId4"/>
          <a:srcRect/>
          <a:stretch/>
        </p:blipFill>
        <p:spPr>
          <a:xfrm>
            <a:off x="4147640" y="2709932"/>
            <a:ext cx="8017465" cy="2028284"/>
          </a:xfrm>
          <a:prstGeom prst="rect">
            <a:avLst/>
          </a:prstGeom>
        </p:spPr>
      </p:pic>
      <p:pic>
        <p:nvPicPr>
          <p:cNvPr id="15" name="Picture Placeholder 12">
            <a:extLst>
              <a:ext uri="{FF2B5EF4-FFF2-40B4-BE49-F238E27FC236}">
                <a16:creationId xmlns:a16="http://schemas.microsoft.com/office/drawing/2014/main" id="{5E6B187A-1DF8-954E-59E0-65A5C8DFC151}"/>
              </a:ext>
            </a:extLst>
          </p:cNvPr>
          <p:cNvPicPr>
            <a:picLocks noChangeAspect="1"/>
          </p:cNvPicPr>
          <p:nvPr/>
        </p:nvPicPr>
        <p:blipFill rotWithShape="1">
          <a:blip r:embed="rId5"/>
          <a:srcRect t="15729" b="8786"/>
          <a:stretch/>
        </p:blipFill>
        <p:spPr>
          <a:xfrm>
            <a:off x="4147639" y="4751663"/>
            <a:ext cx="8017465" cy="2106337"/>
          </a:xfrm>
          <a:prstGeom prst="rect">
            <a:avLst/>
          </a:prstGeom>
        </p:spPr>
      </p:pic>
    </p:spTree>
    <p:extLst>
      <p:ext uri="{BB962C8B-B14F-4D97-AF65-F5344CB8AC3E}">
        <p14:creationId xmlns:p14="http://schemas.microsoft.com/office/powerpoint/2010/main" val="3726297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5786B13D-E29D-1B76-300F-03D9807E9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3895661"/>
            <a:ext cx="7480300" cy="284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1999250C-A3A5-D4C1-DF2B-0A96A454CD9A}"/>
              </a:ext>
            </a:extLst>
          </p:cNvPr>
          <p:cNvSpPr>
            <a:spLocks noGrp="1"/>
          </p:cNvSpPr>
          <p:nvPr>
            <p:ph idx="1"/>
          </p:nvPr>
        </p:nvSpPr>
        <p:spPr>
          <a:xfrm>
            <a:off x="2552700" y="1399707"/>
            <a:ext cx="7054807" cy="1921716"/>
          </a:xfrm>
        </p:spPr>
        <p:txBody>
          <a:bodyPr/>
          <a:lstStyle/>
          <a:p>
            <a:r>
              <a:rPr lang="en-GB" altLang="en-US" sz="2800" dirty="0"/>
              <a:t>All over England are listed places with stories to tell: from buildings to battlefields, some on your doorstep, others just a day trip away. You can help us to add missing pieces to their stories. </a:t>
            </a:r>
          </a:p>
          <a:p>
            <a:endParaRPr lang="en-US" dirty="0"/>
          </a:p>
        </p:txBody>
      </p:sp>
      <p:sp>
        <p:nvSpPr>
          <p:cNvPr id="4" name="Title 3">
            <a:extLst>
              <a:ext uri="{FF2B5EF4-FFF2-40B4-BE49-F238E27FC236}">
                <a16:creationId xmlns:a16="http://schemas.microsoft.com/office/drawing/2014/main" id="{528BC78C-D99E-81F3-3B77-F8D726A1FDD8}"/>
              </a:ext>
            </a:extLst>
          </p:cNvPr>
          <p:cNvSpPr>
            <a:spLocks noGrp="1"/>
          </p:cNvSpPr>
          <p:nvPr>
            <p:ph type="title"/>
          </p:nvPr>
        </p:nvSpPr>
        <p:spPr/>
        <p:txBody>
          <a:bodyPr/>
          <a:lstStyle/>
          <a:p>
            <a:r>
              <a:rPr lang="en-US" dirty="0"/>
              <a:t>Help us find the missing pieces!</a:t>
            </a:r>
            <a:br>
              <a:rPr lang="en-US" dirty="0"/>
            </a:br>
            <a:endParaRPr lang="en-US" dirty="0"/>
          </a:p>
        </p:txBody>
      </p:sp>
      <p:pic>
        <p:nvPicPr>
          <p:cNvPr id="5" name="Picture 4" descr="Investigate character icon">
            <a:extLst>
              <a:ext uri="{FF2B5EF4-FFF2-40B4-BE49-F238E27FC236}">
                <a16:creationId xmlns:a16="http://schemas.microsoft.com/office/drawing/2014/main" id="{CC496C7C-073E-68D4-10EF-50A8CBC680D1}"/>
              </a:ext>
            </a:extLst>
          </p:cNvPr>
          <p:cNvPicPr>
            <a:picLocks noChangeAspect="1"/>
          </p:cNvPicPr>
          <p:nvPr/>
        </p:nvPicPr>
        <p:blipFill>
          <a:blip r:embed="rId4"/>
          <a:stretch>
            <a:fillRect/>
          </a:stretch>
        </p:blipFill>
        <p:spPr>
          <a:xfrm>
            <a:off x="293629" y="1719748"/>
            <a:ext cx="1958382" cy="1990033"/>
          </a:xfrm>
          <a:prstGeom prst="rect">
            <a:avLst/>
          </a:prstGeom>
        </p:spPr>
      </p:pic>
      <p:sp>
        <p:nvSpPr>
          <p:cNvPr id="6" name="Picture Placeholder 39">
            <a:extLst>
              <a:ext uri="{FF2B5EF4-FFF2-40B4-BE49-F238E27FC236}">
                <a16:creationId xmlns:a16="http://schemas.microsoft.com/office/drawing/2014/main" id="{8B2C062B-1F57-63B9-CE9B-D6E8D2955AD1}"/>
              </a:ext>
              <a:ext uri="{C183D7F6-B498-43B3-948B-1728B52AA6E4}">
                <adec:decorative xmlns:adec="http://schemas.microsoft.com/office/drawing/2017/decorative" val="1"/>
              </a:ext>
            </a:extLst>
          </p:cNvPr>
          <p:cNvSpPr txBox="1">
            <a:spLocks/>
          </p:cNvSpPr>
          <p:nvPr/>
        </p:nvSpPr>
        <p:spPr>
          <a:xfrm>
            <a:off x="184107" y="1045928"/>
            <a:ext cx="1769427"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41" descr="Investigate">
            <a:extLst>
              <a:ext uri="{FF2B5EF4-FFF2-40B4-BE49-F238E27FC236}">
                <a16:creationId xmlns:a16="http://schemas.microsoft.com/office/drawing/2014/main" id="{95722651-32C0-7995-18F7-AEED9AEF4A97}"/>
              </a:ext>
            </a:extLst>
          </p:cNvPr>
          <p:cNvSpPr txBox="1">
            <a:spLocks/>
          </p:cNvSpPr>
          <p:nvPr/>
        </p:nvSpPr>
        <p:spPr>
          <a:xfrm rot="21383919">
            <a:off x="229678" y="1154596"/>
            <a:ext cx="1700794" cy="414338"/>
          </a:xfrm>
          <a:prstGeom prst="rect">
            <a:avLst/>
          </a:prstGeom>
          <a:noFill/>
        </p:spPr>
        <p:txBody>
          <a:bodyPr wrap="square" anchor="ctr" anchorCtr="0">
            <a:normAutofit fontScale="925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You can help</a:t>
            </a:r>
          </a:p>
        </p:txBody>
      </p:sp>
      <p:pic>
        <p:nvPicPr>
          <p:cNvPr id="8" name="Picture 8" descr="Question mark">
            <a:extLst>
              <a:ext uri="{FF2B5EF4-FFF2-40B4-BE49-F238E27FC236}">
                <a16:creationId xmlns:a16="http://schemas.microsoft.com/office/drawing/2014/main" id="{C98E2484-E660-FBAD-5A9D-CE47C4799261}"/>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57391">
            <a:off x="9703453" y="416257"/>
            <a:ext cx="744846" cy="1318312"/>
          </a:xfrm>
          <a:prstGeom prst="rect">
            <a:avLst/>
          </a:prstGeom>
        </p:spPr>
      </p:pic>
      <p:pic>
        <p:nvPicPr>
          <p:cNvPr id="9" name="Picture 10" descr="Question mark">
            <a:extLst>
              <a:ext uri="{FF2B5EF4-FFF2-40B4-BE49-F238E27FC236}">
                <a16:creationId xmlns:a16="http://schemas.microsoft.com/office/drawing/2014/main" id="{6EDF8BEB-7379-3A68-A1AC-89BD95E7A23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61028">
            <a:off x="10562180" y="1099333"/>
            <a:ext cx="1078773" cy="1909333"/>
          </a:xfrm>
          <a:prstGeom prst="rect">
            <a:avLst/>
          </a:prstGeom>
        </p:spPr>
      </p:pic>
      <p:pic>
        <p:nvPicPr>
          <p:cNvPr id="15" name="Picture 3">
            <a:extLst>
              <a:ext uri="{FF2B5EF4-FFF2-40B4-BE49-F238E27FC236}">
                <a16:creationId xmlns:a16="http://schemas.microsoft.com/office/drawing/2014/main" id="{B3274F31-9972-B1CB-DE5F-ACC5BD6EA2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2700" y="3833687"/>
            <a:ext cx="8075613" cy="288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a:extLst>
              <a:ext uri="{FF2B5EF4-FFF2-40B4-BE49-F238E27FC236}">
                <a16:creationId xmlns:a16="http://schemas.microsoft.com/office/drawing/2014/main" id="{0B23C706-57F5-7659-9E79-621862D1DC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1137" y="3784334"/>
            <a:ext cx="9115425" cy="270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875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10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0-#ppt_w/2"/>
                                          </p:val>
                                        </p:tav>
                                        <p:tav tm="100000">
                                          <p:val>
                                            <p:strVal val="#ppt_x"/>
                                          </p:val>
                                        </p:tav>
                                      </p:tavLst>
                                    </p:anim>
                                    <p:anim calcmode="lin" valueType="num">
                                      <p:cBhvr additive="base">
                                        <p:cTn id="8"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10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2000" fill="hold"/>
                                        <p:tgtEl>
                                          <p:spTgt spid="15"/>
                                        </p:tgtEl>
                                        <p:attrNameLst>
                                          <p:attrName>ppt_x</p:attrName>
                                        </p:attrNameLst>
                                      </p:cBhvr>
                                      <p:tavLst>
                                        <p:tav tm="0">
                                          <p:val>
                                            <p:strVal val="0-#ppt_w/2"/>
                                          </p:val>
                                        </p:tav>
                                        <p:tav tm="100000">
                                          <p:val>
                                            <p:strVal val="#ppt_x"/>
                                          </p:val>
                                        </p:tav>
                                      </p:tavLst>
                                    </p:anim>
                                    <p:anim calcmode="lin" valueType="num">
                                      <p:cBhvr additive="base">
                                        <p:cTn id="14"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10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0-#ppt_w/2"/>
                                          </p:val>
                                        </p:tav>
                                        <p:tav tm="100000">
                                          <p:val>
                                            <p:strVal val="#ppt_x"/>
                                          </p:val>
                                        </p:tav>
                                      </p:tavLst>
                                    </p:anim>
                                    <p:anim calcmode="lin" valueType="num">
                                      <p:cBhvr additive="base">
                                        <p:cTn id="20"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8BC78C-D99E-81F3-3B77-F8D726A1FDD8}"/>
              </a:ext>
            </a:extLst>
          </p:cNvPr>
          <p:cNvSpPr>
            <a:spLocks noGrp="1"/>
          </p:cNvSpPr>
          <p:nvPr>
            <p:ph type="title"/>
          </p:nvPr>
        </p:nvSpPr>
        <p:spPr/>
        <p:txBody>
          <a:bodyPr/>
          <a:lstStyle/>
          <a:p>
            <a:r>
              <a:rPr lang="en-US" dirty="0"/>
              <a:t>Help us find the missing pieces!</a:t>
            </a:r>
            <a:br>
              <a:rPr lang="en-US" dirty="0"/>
            </a:br>
            <a:endParaRPr lang="en-US" dirty="0"/>
          </a:p>
        </p:txBody>
      </p:sp>
      <p:sp>
        <p:nvSpPr>
          <p:cNvPr id="13" name="Picture Placeholder 39">
            <a:extLst>
              <a:ext uri="{FF2B5EF4-FFF2-40B4-BE49-F238E27FC236}">
                <a16:creationId xmlns:a16="http://schemas.microsoft.com/office/drawing/2014/main" id="{78781C9E-0EC0-9424-39A7-E2EDE6E6AD2B}"/>
              </a:ext>
              <a:ext uri="{C183D7F6-B498-43B3-948B-1728B52AA6E4}">
                <adec:decorative xmlns:adec="http://schemas.microsoft.com/office/drawing/2017/decorative" val="1"/>
              </a:ext>
            </a:extLst>
          </p:cNvPr>
          <p:cNvSpPr txBox="1">
            <a:spLocks/>
          </p:cNvSpPr>
          <p:nvPr/>
        </p:nvSpPr>
        <p:spPr>
          <a:xfrm rot="747596">
            <a:off x="968730" y="1465886"/>
            <a:ext cx="2660704" cy="786643"/>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4" name="Text Placeholder 41">
            <a:extLst>
              <a:ext uri="{FF2B5EF4-FFF2-40B4-BE49-F238E27FC236}">
                <a16:creationId xmlns:a16="http://schemas.microsoft.com/office/drawing/2014/main" id="{0220F320-094F-189E-0D98-8D690CBF0EF4}"/>
              </a:ext>
            </a:extLst>
          </p:cNvPr>
          <p:cNvSpPr txBox="1">
            <a:spLocks/>
          </p:cNvSpPr>
          <p:nvPr/>
        </p:nvSpPr>
        <p:spPr>
          <a:xfrm rot="531515">
            <a:off x="1204499" y="1573676"/>
            <a:ext cx="2189167" cy="623043"/>
          </a:xfrm>
          <a:prstGeom prst="rect">
            <a:avLst/>
          </a:prstGeom>
          <a:noFill/>
        </p:spPr>
        <p:txBody>
          <a:bodyPr anchor="ctr" anchorCtr="0">
            <a:normAutofit fontScale="4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400" dirty="0">
                <a:solidFill>
                  <a:srgbClr val="3F3F3F"/>
                </a:solidFill>
                <a:effectLst/>
                <a:latin typeface="Helvetica" pitchFamily="2" charset="0"/>
              </a:rPr>
              <a:t>Missing Pieces</a:t>
            </a:r>
          </a:p>
        </p:txBody>
      </p:sp>
      <p:pic>
        <p:nvPicPr>
          <p:cNvPr id="15" name="Picture 14" descr="Infer character icon">
            <a:extLst>
              <a:ext uri="{FF2B5EF4-FFF2-40B4-BE49-F238E27FC236}">
                <a16:creationId xmlns:a16="http://schemas.microsoft.com/office/drawing/2014/main" id="{7F6DAF09-E9A3-E8C0-9459-171FC4835D64}"/>
              </a:ext>
            </a:extLst>
          </p:cNvPr>
          <p:cNvPicPr>
            <a:picLocks noChangeAspect="1"/>
          </p:cNvPicPr>
          <p:nvPr/>
        </p:nvPicPr>
        <p:blipFill>
          <a:blip r:embed="rId5"/>
          <a:stretch>
            <a:fillRect/>
          </a:stretch>
        </p:blipFill>
        <p:spPr>
          <a:xfrm>
            <a:off x="0" y="1997900"/>
            <a:ext cx="5626838" cy="3460394"/>
          </a:xfrm>
          <a:prstGeom prst="rect">
            <a:avLst/>
          </a:prstGeom>
        </p:spPr>
      </p:pic>
      <p:sp>
        <p:nvSpPr>
          <p:cNvPr id="18" name="Picture Placeholder 25" descr="Paper post-it">
            <a:extLst>
              <a:ext uri="{FF2B5EF4-FFF2-40B4-BE49-F238E27FC236}">
                <a16:creationId xmlns:a16="http://schemas.microsoft.com/office/drawing/2014/main" id="{20288005-A353-D1E0-8E62-AA9A923E8156}"/>
              </a:ext>
            </a:extLst>
          </p:cNvPr>
          <p:cNvSpPr txBox="1">
            <a:spLocks/>
          </p:cNvSpPr>
          <p:nvPr/>
        </p:nvSpPr>
        <p:spPr>
          <a:xfrm>
            <a:off x="6096000" y="1188116"/>
            <a:ext cx="5511800" cy="4892603"/>
          </a:xfrm>
          <a:prstGeom prst="rect">
            <a:avLst/>
          </a:prstGeom>
          <a:blipFill>
            <a:blip r:embed="rId6"/>
            <a:stretch>
              <a:fillRect l="-412" r="-412"/>
            </a:stretch>
          </a:blipFill>
        </p:spPr>
        <p:txBody>
          <a:bodyPr lIns="216000" tIns="108000" rIns="216000" bIns="108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dirty="0"/>
              <a:t>Every snapshot and story you add to the Missing Pieces Project is an important piece of the picture. And the more pieces of the picture we have, the better we can protect what makes these places special.</a:t>
            </a:r>
          </a:p>
        </p:txBody>
      </p:sp>
      <p:pic>
        <p:nvPicPr>
          <p:cNvPr id="19" name="Picture 18">
            <a:extLst>
              <a:ext uri="{FF2B5EF4-FFF2-40B4-BE49-F238E27FC236}">
                <a16:creationId xmlns:a16="http://schemas.microsoft.com/office/drawing/2014/main" id="{D37C06CA-A77B-78ED-41A3-3F7F5AAAB6F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155236" y="798595"/>
            <a:ext cx="1164728" cy="821673"/>
          </a:xfrm>
          <a:prstGeom prst="rect">
            <a:avLst/>
          </a:prstGeom>
        </p:spPr>
      </p:pic>
    </p:spTree>
    <p:extLst>
      <p:ext uri="{BB962C8B-B14F-4D97-AF65-F5344CB8AC3E}">
        <p14:creationId xmlns:p14="http://schemas.microsoft.com/office/powerpoint/2010/main" val="608502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BF725E-91A2-57CC-21F0-E0BE4B5114E2}"/>
              </a:ext>
            </a:extLst>
          </p:cNvPr>
          <p:cNvSpPr>
            <a:spLocks noGrp="1"/>
          </p:cNvSpPr>
          <p:nvPr>
            <p:ph type="title"/>
          </p:nvPr>
        </p:nvSpPr>
        <p:spPr/>
        <p:txBody>
          <a:bodyPr/>
          <a:lstStyle/>
          <a:p>
            <a:r>
              <a:rPr lang="en-US" dirty="0"/>
              <a:t>A missing piece that’s been added</a:t>
            </a:r>
            <a:br>
              <a:rPr lang="en-US" dirty="0"/>
            </a:br>
            <a:endParaRPr lang="en-US" dirty="0"/>
          </a:p>
        </p:txBody>
      </p:sp>
      <p:pic>
        <p:nvPicPr>
          <p:cNvPr id="4" name="Picture 5">
            <a:extLst>
              <a:ext uri="{FF2B5EF4-FFF2-40B4-BE49-F238E27FC236}">
                <a16:creationId xmlns:a16="http://schemas.microsoft.com/office/drawing/2014/main" id="{1E725551-5516-2445-7506-8997691CB32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253" t="10509" r="3329" b="12939"/>
          <a:stretch>
            <a:fillRect/>
          </a:stretch>
        </p:blipFill>
        <p:spPr bwMode="auto">
          <a:xfrm>
            <a:off x="3581938" y="1268412"/>
            <a:ext cx="716688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Look character icon">
            <a:extLst>
              <a:ext uri="{FF2B5EF4-FFF2-40B4-BE49-F238E27FC236}">
                <a16:creationId xmlns:a16="http://schemas.microsoft.com/office/drawing/2014/main" id="{89A1C43D-D4AA-2265-4B8A-EEE6161B0C99}"/>
              </a:ext>
            </a:extLst>
          </p:cNvPr>
          <p:cNvPicPr>
            <a:picLocks noChangeAspect="1"/>
          </p:cNvPicPr>
          <p:nvPr/>
        </p:nvPicPr>
        <p:blipFill>
          <a:blip r:embed="rId4"/>
          <a:stretch>
            <a:fillRect/>
          </a:stretch>
        </p:blipFill>
        <p:spPr>
          <a:xfrm>
            <a:off x="646764" y="2430611"/>
            <a:ext cx="2429350" cy="1566512"/>
          </a:xfrm>
          <a:prstGeom prst="rect">
            <a:avLst/>
          </a:prstGeom>
        </p:spPr>
      </p:pic>
      <p:sp>
        <p:nvSpPr>
          <p:cNvPr id="6" name="Picture Placeholder 39">
            <a:extLst>
              <a:ext uri="{FF2B5EF4-FFF2-40B4-BE49-F238E27FC236}">
                <a16:creationId xmlns:a16="http://schemas.microsoft.com/office/drawing/2014/main" id="{7BBC2E59-6342-FE67-8953-26A4A1C59984}"/>
              </a:ext>
              <a:ext uri="{C183D7F6-B498-43B3-948B-1728B52AA6E4}">
                <adec:decorative xmlns:adec="http://schemas.microsoft.com/office/drawing/2017/decorative" val="1"/>
              </a:ext>
            </a:extLst>
          </p:cNvPr>
          <p:cNvSpPr txBox="1">
            <a:spLocks/>
          </p:cNvSpPr>
          <p:nvPr/>
        </p:nvSpPr>
        <p:spPr>
          <a:xfrm>
            <a:off x="837428" y="1613339"/>
            <a:ext cx="1769427"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41" descr="Look">
            <a:extLst>
              <a:ext uri="{FF2B5EF4-FFF2-40B4-BE49-F238E27FC236}">
                <a16:creationId xmlns:a16="http://schemas.microsoft.com/office/drawing/2014/main" id="{D8AC073B-F02A-6ABB-3FD7-20C773D83AE1}"/>
              </a:ext>
            </a:extLst>
          </p:cNvPr>
          <p:cNvSpPr txBox="1">
            <a:spLocks/>
          </p:cNvSpPr>
          <p:nvPr/>
        </p:nvSpPr>
        <p:spPr>
          <a:xfrm rot="21383919">
            <a:off x="882999" y="1722007"/>
            <a:ext cx="1700794"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Look</a:t>
            </a:r>
          </a:p>
        </p:txBody>
      </p:sp>
    </p:spTree>
    <p:extLst>
      <p:ext uri="{BB962C8B-B14F-4D97-AF65-F5344CB8AC3E}">
        <p14:creationId xmlns:p14="http://schemas.microsoft.com/office/powerpoint/2010/main" val="1814687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A04A336-2DA3-FCDB-B098-45CFE7923EE6}"/>
              </a:ext>
            </a:extLst>
          </p:cNvPr>
          <p:cNvSpPr>
            <a:spLocks noGrp="1"/>
          </p:cNvSpPr>
          <p:nvPr>
            <p:ph type="pic" sz="quarter" idx="11"/>
          </p:nvPr>
        </p:nvSpPr>
        <p:spPr>
          <a:xfrm>
            <a:off x="5814652" y="98323"/>
            <a:ext cx="5048013" cy="6437337"/>
          </a:xfrm>
        </p:spPr>
      </p:sp>
      <p:sp>
        <p:nvSpPr>
          <p:cNvPr id="3" name="Text Placeholder 2">
            <a:extLst>
              <a:ext uri="{FF2B5EF4-FFF2-40B4-BE49-F238E27FC236}">
                <a16:creationId xmlns:a16="http://schemas.microsoft.com/office/drawing/2014/main" id="{5D283DD3-F8FA-A93E-A13A-D0A9DDE7A01B}"/>
              </a:ext>
            </a:extLst>
          </p:cNvPr>
          <p:cNvSpPr>
            <a:spLocks noGrp="1"/>
          </p:cNvSpPr>
          <p:nvPr>
            <p:ph type="body" sz="quarter" idx="23"/>
          </p:nvPr>
        </p:nvSpPr>
        <p:spPr/>
        <p:txBody>
          <a:bodyPr/>
          <a:lstStyle/>
          <a:p>
            <a:r>
              <a:rPr lang="en-GB" altLang="en-US" dirty="0"/>
              <a:t>AA Box in </a:t>
            </a:r>
            <a:r>
              <a:rPr lang="en-GB" altLang="en-US" dirty="0" err="1"/>
              <a:t>Porlock</a:t>
            </a:r>
            <a:r>
              <a:rPr lang="en-GB" altLang="en-US" dirty="0"/>
              <a:t>, Somerset</a:t>
            </a:r>
            <a:endParaRPr lang="en-US" dirty="0"/>
          </a:p>
        </p:txBody>
      </p:sp>
      <p:pic>
        <p:nvPicPr>
          <p:cNvPr id="20" name="Picture Placeholder 19" descr="A picture containing text, outdoor, tree, grass&#10;&#10;Description automatically generated">
            <a:extLst>
              <a:ext uri="{FF2B5EF4-FFF2-40B4-BE49-F238E27FC236}">
                <a16:creationId xmlns:a16="http://schemas.microsoft.com/office/drawing/2014/main" id="{5EDA8713-543A-E676-1C99-1F800BEDE369}"/>
              </a:ext>
            </a:extLst>
          </p:cNvPr>
          <p:cNvPicPr>
            <a:picLocks noGrp="1" noChangeAspect="1"/>
          </p:cNvPicPr>
          <p:nvPr>
            <p:ph type="pic" sz="quarter" idx="12"/>
          </p:nvPr>
        </p:nvPicPr>
        <p:blipFill rotWithShape="1">
          <a:blip r:embed="rId3"/>
          <a:srcRect t="6005" b="34947"/>
          <a:stretch/>
        </p:blipFill>
        <p:spPr>
          <a:xfrm>
            <a:off x="6410028" y="481781"/>
            <a:ext cx="3975100" cy="4596995"/>
          </a:xfrm>
        </p:spPr>
      </p:pic>
      <p:sp>
        <p:nvSpPr>
          <p:cNvPr id="5" name="Content Placeholder 4">
            <a:extLst>
              <a:ext uri="{FF2B5EF4-FFF2-40B4-BE49-F238E27FC236}">
                <a16:creationId xmlns:a16="http://schemas.microsoft.com/office/drawing/2014/main" id="{CDAFBD24-31BD-FC4E-57CC-C7C7DA267BCA}"/>
              </a:ext>
            </a:extLst>
          </p:cNvPr>
          <p:cNvSpPr>
            <a:spLocks noGrp="1"/>
          </p:cNvSpPr>
          <p:nvPr>
            <p:ph idx="1"/>
          </p:nvPr>
        </p:nvSpPr>
        <p:spPr>
          <a:xfrm>
            <a:off x="1992653" y="1707677"/>
            <a:ext cx="3681695" cy="3090465"/>
          </a:xfrm>
        </p:spPr>
        <p:txBody>
          <a:bodyPr/>
          <a:lstStyle/>
          <a:p>
            <a:pPr eaLnBrk="1" hangingPunct="1">
              <a:spcBef>
                <a:spcPct val="0"/>
              </a:spcBef>
              <a:buFontTx/>
              <a:buNone/>
            </a:pPr>
            <a:endParaRPr lang="en-GB" altLang="en-US" sz="2000" dirty="0"/>
          </a:p>
          <a:p>
            <a:pPr eaLnBrk="1" hangingPunct="1">
              <a:spcBef>
                <a:spcPct val="0"/>
              </a:spcBef>
              <a:buFontTx/>
              <a:buNone/>
            </a:pPr>
            <a:r>
              <a:rPr lang="en-GB" altLang="en-US" sz="2000" dirty="0"/>
              <a:t>Register</a:t>
            </a:r>
          </a:p>
          <a:p>
            <a:pPr eaLnBrk="1" hangingPunct="1">
              <a:spcBef>
                <a:spcPct val="0"/>
              </a:spcBef>
              <a:buFontTx/>
              <a:buNone/>
            </a:pPr>
            <a:endParaRPr lang="en-GB" altLang="en-US" sz="2000" dirty="0"/>
          </a:p>
          <a:p>
            <a:pPr eaLnBrk="1" hangingPunct="1">
              <a:spcBef>
                <a:spcPct val="0"/>
              </a:spcBef>
              <a:buFontTx/>
              <a:buNone/>
            </a:pPr>
            <a:r>
              <a:rPr lang="en-GB" altLang="en-US" sz="2000" dirty="0"/>
              <a:t>Use the </a:t>
            </a:r>
            <a:r>
              <a:rPr lang="en-GB" altLang="en-US" sz="2000" b="1" dirty="0"/>
              <a:t>Map Search</a:t>
            </a:r>
            <a:r>
              <a:rPr lang="en-GB" altLang="en-US" sz="2000" dirty="0"/>
              <a:t> &amp; enter </a:t>
            </a:r>
            <a:br>
              <a:rPr lang="en-GB" altLang="en-US" sz="2000" dirty="0"/>
            </a:br>
            <a:r>
              <a:rPr lang="en-GB" altLang="en-US" sz="2000" dirty="0"/>
              <a:t>your school’s </a:t>
            </a:r>
            <a:r>
              <a:rPr lang="en-GB" altLang="en-US" sz="2000" b="1" dirty="0"/>
              <a:t>postcode</a:t>
            </a:r>
            <a:r>
              <a:rPr lang="en-GB" altLang="en-US" sz="2000" dirty="0"/>
              <a:t> to find your nearest Listing Building</a:t>
            </a:r>
          </a:p>
          <a:p>
            <a:pPr eaLnBrk="1" hangingPunct="1">
              <a:spcBef>
                <a:spcPct val="0"/>
              </a:spcBef>
              <a:buFontTx/>
              <a:buNone/>
            </a:pPr>
            <a:endParaRPr lang="en-GB" altLang="en-US" sz="2000" dirty="0"/>
          </a:p>
          <a:p>
            <a:pPr eaLnBrk="1" hangingPunct="1">
              <a:spcBef>
                <a:spcPct val="0"/>
              </a:spcBef>
              <a:buFontTx/>
              <a:buNone/>
            </a:pPr>
            <a:r>
              <a:rPr lang="en-GB" altLang="en-US" sz="2000" dirty="0"/>
              <a:t>Go out &amp; visit it, take a photo and upload it.</a:t>
            </a:r>
          </a:p>
          <a:p>
            <a:pPr eaLnBrk="1" hangingPunct="1">
              <a:spcBef>
                <a:spcPct val="0"/>
              </a:spcBef>
              <a:buFontTx/>
              <a:buNone/>
            </a:pPr>
            <a:endParaRPr lang="en-GB" altLang="en-US" sz="2000" dirty="0"/>
          </a:p>
        </p:txBody>
      </p:sp>
      <p:sp>
        <p:nvSpPr>
          <p:cNvPr id="6" name="Title 5">
            <a:extLst>
              <a:ext uri="{FF2B5EF4-FFF2-40B4-BE49-F238E27FC236}">
                <a16:creationId xmlns:a16="http://schemas.microsoft.com/office/drawing/2014/main" id="{3C59CB4C-2EFA-55E5-5182-41AC06345594}"/>
              </a:ext>
            </a:extLst>
          </p:cNvPr>
          <p:cNvSpPr>
            <a:spLocks noGrp="1"/>
          </p:cNvSpPr>
          <p:nvPr>
            <p:ph type="title"/>
          </p:nvPr>
        </p:nvSpPr>
        <p:spPr/>
        <p:txBody>
          <a:bodyPr/>
          <a:lstStyle/>
          <a:p>
            <a:r>
              <a:rPr lang="en-US" dirty="0"/>
              <a:t>How you can join in</a:t>
            </a:r>
            <a:br>
              <a:rPr lang="en-US" dirty="0"/>
            </a:br>
            <a:endParaRPr lang="en-US" dirty="0"/>
          </a:p>
        </p:txBody>
      </p:sp>
      <p:sp>
        <p:nvSpPr>
          <p:cNvPr id="8" name="Picture Placeholder 39">
            <a:extLst>
              <a:ext uri="{FF2B5EF4-FFF2-40B4-BE49-F238E27FC236}">
                <a16:creationId xmlns:a16="http://schemas.microsoft.com/office/drawing/2014/main" id="{77229E07-D8D6-FC1F-D43E-E4A6A24264D2}"/>
              </a:ext>
              <a:ext uri="{C183D7F6-B498-43B3-948B-1728B52AA6E4}">
                <adec:decorative xmlns:adec="http://schemas.microsoft.com/office/drawing/2017/decorative" val="1"/>
              </a:ext>
            </a:extLst>
          </p:cNvPr>
          <p:cNvSpPr txBox="1">
            <a:spLocks/>
          </p:cNvSpPr>
          <p:nvPr/>
        </p:nvSpPr>
        <p:spPr>
          <a:xfrm>
            <a:off x="312287" y="1957971"/>
            <a:ext cx="1410790"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41">
            <a:extLst>
              <a:ext uri="{FF2B5EF4-FFF2-40B4-BE49-F238E27FC236}">
                <a16:creationId xmlns:a16="http://schemas.microsoft.com/office/drawing/2014/main" id="{A3A3E9B6-CDC3-E566-CB98-F57EB0018DA4}"/>
              </a:ext>
              <a:ext uri="{C183D7F6-B498-43B3-948B-1728B52AA6E4}">
                <adec:decorative xmlns:adec="http://schemas.microsoft.com/office/drawing/2017/decorative" val="0"/>
              </a:ext>
            </a:extLst>
          </p:cNvPr>
          <p:cNvSpPr txBox="1">
            <a:spLocks/>
          </p:cNvSpPr>
          <p:nvPr/>
        </p:nvSpPr>
        <p:spPr>
          <a:xfrm rot="21383919">
            <a:off x="10980" y="2091321"/>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Step 1</a:t>
            </a:r>
          </a:p>
        </p:txBody>
      </p:sp>
      <p:sp>
        <p:nvSpPr>
          <p:cNvPr id="10" name="Picture Placeholder 39">
            <a:extLst>
              <a:ext uri="{FF2B5EF4-FFF2-40B4-BE49-F238E27FC236}">
                <a16:creationId xmlns:a16="http://schemas.microsoft.com/office/drawing/2014/main" id="{ADA8E430-DB9B-5C6D-CB26-9935CDDD941E}"/>
              </a:ext>
              <a:ext uri="{C183D7F6-B498-43B3-948B-1728B52AA6E4}">
                <adec:decorative xmlns:adec="http://schemas.microsoft.com/office/drawing/2017/decorative" val="1"/>
              </a:ext>
            </a:extLst>
          </p:cNvPr>
          <p:cNvSpPr txBox="1">
            <a:spLocks/>
          </p:cNvSpPr>
          <p:nvPr/>
        </p:nvSpPr>
        <p:spPr>
          <a:xfrm>
            <a:off x="325174" y="2775002"/>
            <a:ext cx="1410790"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41">
            <a:extLst>
              <a:ext uri="{FF2B5EF4-FFF2-40B4-BE49-F238E27FC236}">
                <a16:creationId xmlns:a16="http://schemas.microsoft.com/office/drawing/2014/main" id="{41427F4D-A7BE-B81F-A421-879635CD0FC3}"/>
              </a:ext>
              <a:ext uri="{C183D7F6-B498-43B3-948B-1728B52AA6E4}">
                <adec:decorative xmlns:adec="http://schemas.microsoft.com/office/drawing/2017/decorative" val="0"/>
              </a:ext>
            </a:extLst>
          </p:cNvPr>
          <p:cNvSpPr txBox="1">
            <a:spLocks/>
          </p:cNvSpPr>
          <p:nvPr/>
        </p:nvSpPr>
        <p:spPr>
          <a:xfrm rot="21383919">
            <a:off x="23867" y="2908352"/>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Step 2</a:t>
            </a:r>
          </a:p>
        </p:txBody>
      </p:sp>
      <p:sp>
        <p:nvSpPr>
          <p:cNvPr id="12" name="Picture Placeholder 39">
            <a:extLst>
              <a:ext uri="{FF2B5EF4-FFF2-40B4-BE49-F238E27FC236}">
                <a16:creationId xmlns:a16="http://schemas.microsoft.com/office/drawing/2014/main" id="{2EDD4420-8333-098F-EB53-6B8FACC1AAC2}"/>
              </a:ext>
              <a:ext uri="{C183D7F6-B498-43B3-948B-1728B52AA6E4}">
                <adec:decorative xmlns:adec="http://schemas.microsoft.com/office/drawing/2017/decorative" val="1"/>
              </a:ext>
            </a:extLst>
          </p:cNvPr>
          <p:cNvSpPr txBox="1">
            <a:spLocks/>
          </p:cNvSpPr>
          <p:nvPr/>
        </p:nvSpPr>
        <p:spPr>
          <a:xfrm>
            <a:off x="276785" y="3913740"/>
            <a:ext cx="1410790"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41">
            <a:extLst>
              <a:ext uri="{FF2B5EF4-FFF2-40B4-BE49-F238E27FC236}">
                <a16:creationId xmlns:a16="http://schemas.microsoft.com/office/drawing/2014/main" id="{64BCFEA3-403A-CFFD-B31B-2F0E4B50EAA9}"/>
              </a:ext>
              <a:ext uri="{C183D7F6-B498-43B3-948B-1728B52AA6E4}">
                <adec:decorative xmlns:adec="http://schemas.microsoft.com/office/drawing/2017/decorative" val="0"/>
              </a:ext>
            </a:extLst>
          </p:cNvPr>
          <p:cNvSpPr txBox="1">
            <a:spLocks/>
          </p:cNvSpPr>
          <p:nvPr/>
        </p:nvSpPr>
        <p:spPr>
          <a:xfrm rot="21383919">
            <a:off x="-24522" y="4047090"/>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Step 3</a:t>
            </a:r>
          </a:p>
        </p:txBody>
      </p:sp>
      <p:sp>
        <p:nvSpPr>
          <p:cNvPr id="14" name="TextBox 13">
            <a:extLst>
              <a:ext uri="{FF2B5EF4-FFF2-40B4-BE49-F238E27FC236}">
                <a16:creationId xmlns:a16="http://schemas.microsoft.com/office/drawing/2014/main" id="{166CCE37-35F8-73FD-C908-9FB4EA19B7B0}"/>
              </a:ext>
            </a:extLst>
          </p:cNvPr>
          <p:cNvSpPr txBox="1"/>
          <p:nvPr/>
        </p:nvSpPr>
        <p:spPr>
          <a:xfrm>
            <a:off x="263379" y="1171672"/>
            <a:ext cx="3185487" cy="800219"/>
          </a:xfrm>
          <a:prstGeom prst="rect">
            <a:avLst/>
          </a:prstGeom>
          <a:noFill/>
        </p:spPr>
        <p:txBody>
          <a:bodyPr wrap="none" rtlCol="0">
            <a:spAutoFit/>
          </a:bodyPr>
          <a:lstStyle/>
          <a:p>
            <a:r>
              <a:rPr lang="en-GB" altLang="en-US" b="1" dirty="0"/>
              <a:t>Get started in 3 easy steps!</a:t>
            </a:r>
          </a:p>
          <a:p>
            <a:endParaRPr lang="en-US" sz="2800" b="1" dirty="0"/>
          </a:p>
        </p:txBody>
      </p:sp>
      <p:sp>
        <p:nvSpPr>
          <p:cNvPr id="17" name="Picture 9">
            <a:extLst>
              <a:ext uri="{FF2B5EF4-FFF2-40B4-BE49-F238E27FC236}">
                <a16:creationId xmlns:a16="http://schemas.microsoft.com/office/drawing/2014/main" id="{8A9B4B20-72EF-10C6-B709-A8C703D63C0E}"/>
              </a:ext>
              <a:ext uri="{C183D7F6-B498-43B3-948B-1728B52AA6E4}">
                <adec:decorative xmlns:adec="http://schemas.microsoft.com/office/drawing/2017/decorative" val="1"/>
              </a:ext>
            </a:extLst>
          </p:cNvPr>
          <p:cNvSpPr/>
          <p:nvPr/>
        </p:nvSpPr>
        <p:spPr>
          <a:xfrm rot="10800000" flipV="1">
            <a:off x="325174" y="4977756"/>
            <a:ext cx="5229761" cy="1515118"/>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C68328B5-5677-992A-D6DC-E4B74CF63419}"/>
              </a:ext>
            </a:extLst>
          </p:cNvPr>
          <p:cNvSpPr txBox="1"/>
          <p:nvPr/>
        </p:nvSpPr>
        <p:spPr>
          <a:xfrm>
            <a:off x="531720" y="5250212"/>
            <a:ext cx="3512522" cy="1200329"/>
          </a:xfrm>
          <a:prstGeom prst="rect">
            <a:avLst/>
          </a:prstGeom>
          <a:noFill/>
        </p:spPr>
        <p:txBody>
          <a:bodyPr wrap="square" rtlCol="0">
            <a:spAutoFit/>
          </a:bodyPr>
          <a:lstStyle/>
          <a:p>
            <a:r>
              <a:rPr lang="en-GB" altLang="en-US" sz="1800" dirty="0"/>
              <a:t>Go even further and make a whole class project about your local Listed Buildings!</a:t>
            </a:r>
          </a:p>
          <a:p>
            <a:endParaRPr lang="en-US" dirty="0"/>
          </a:p>
        </p:txBody>
      </p:sp>
      <p:pic>
        <p:nvPicPr>
          <p:cNvPr id="18" name="Picture 17" descr="Group discussion character icon">
            <a:extLst>
              <a:ext uri="{FF2B5EF4-FFF2-40B4-BE49-F238E27FC236}">
                <a16:creationId xmlns:a16="http://schemas.microsoft.com/office/drawing/2014/main" id="{90C46731-26B8-F98F-4A81-77B2BFF8C9D2}"/>
              </a:ext>
            </a:extLst>
          </p:cNvPr>
          <p:cNvPicPr>
            <a:picLocks noChangeAspect="1"/>
          </p:cNvPicPr>
          <p:nvPr/>
        </p:nvPicPr>
        <p:blipFill>
          <a:blip r:embed="rId6"/>
          <a:stretch>
            <a:fillRect/>
          </a:stretch>
        </p:blipFill>
        <p:spPr>
          <a:xfrm>
            <a:off x="3769887" y="4600953"/>
            <a:ext cx="2174037" cy="1658903"/>
          </a:xfrm>
          <a:prstGeom prst="rect">
            <a:avLst/>
          </a:prstGeom>
        </p:spPr>
      </p:pic>
    </p:spTree>
    <p:extLst>
      <p:ext uri="{BB962C8B-B14F-4D97-AF65-F5344CB8AC3E}">
        <p14:creationId xmlns:p14="http://schemas.microsoft.com/office/powerpoint/2010/main" val="3228542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Graphical user interface, application&#10;&#10;Description automatically generated">
            <a:extLst>
              <a:ext uri="{FF2B5EF4-FFF2-40B4-BE49-F238E27FC236}">
                <a16:creationId xmlns:a16="http://schemas.microsoft.com/office/drawing/2014/main" id="{7E7C2CA5-899D-F188-9A62-4A8E209CCC75}"/>
              </a:ext>
            </a:extLst>
          </p:cNvPr>
          <p:cNvPicPr>
            <a:picLocks noGrp="1" noChangeAspect="1"/>
          </p:cNvPicPr>
          <p:nvPr>
            <p:ph idx="1"/>
          </p:nvPr>
        </p:nvPicPr>
        <p:blipFill>
          <a:blip r:embed="rId3"/>
          <a:stretch>
            <a:fillRect/>
          </a:stretch>
        </p:blipFill>
        <p:spPr>
          <a:xfrm>
            <a:off x="2290483" y="1235075"/>
            <a:ext cx="6628372" cy="5121275"/>
          </a:xfrm>
        </p:spPr>
      </p:pic>
      <p:sp>
        <p:nvSpPr>
          <p:cNvPr id="6" name="Title 5">
            <a:extLst>
              <a:ext uri="{FF2B5EF4-FFF2-40B4-BE49-F238E27FC236}">
                <a16:creationId xmlns:a16="http://schemas.microsoft.com/office/drawing/2014/main" id="{79D8E382-CF4F-5556-F579-79BB44E47A8F}"/>
              </a:ext>
            </a:extLst>
          </p:cNvPr>
          <p:cNvSpPr>
            <a:spLocks noGrp="1"/>
          </p:cNvSpPr>
          <p:nvPr>
            <p:ph type="title"/>
          </p:nvPr>
        </p:nvSpPr>
        <p:spPr>
          <a:xfrm>
            <a:off x="1859370" y="703800"/>
            <a:ext cx="10996613" cy="710288"/>
          </a:xfrm>
        </p:spPr>
        <p:txBody>
          <a:bodyPr/>
          <a:lstStyle/>
          <a:p>
            <a:r>
              <a:rPr lang="en-GB" altLang="en-US" dirty="0"/>
              <a:t>Register</a:t>
            </a:r>
            <a:br>
              <a:rPr lang="en-GB" altLang="en-US" dirty="0"/>
            </a:br>
            <a:endParaRPr lang="en-US" dirty="0"/>
          </a:p>
        </p:txBody>
      </p:sp>
      <p:sp>
        <p:nvSpPr>
          <p:cNvPr id="7" name="Picture Placeholder 39">
            <a:extLst>
              <a:ext uri="{FF2B5EF4-FFF2-40B4-BE49-F238E27FC236}">
                <a16:creationId xmlns:a16="http://schemas.microsoft.com/office/drawing/2014/main" id="{A0486251-61DB-4E9B-F7B4-342AD01BF481}"/>
              </a:ext>
              <a:ext uri="{C183D7F6-B498-43B3-948B-1728B52AA6E4}">
                <adec:decorative xmlns:adec="http://schemas.microsoft.com/office/drawing/2017/decorative" val="1"/>
              </a:ext>
            </a:extLst>
          </p:cNvPr>
          <p:cNvSpPr txBox="1">
            <a:spLocks/>
          </p:cNvSpPr>
          <p:nvPr/>
        </p:nvSpPr>
        <p:spPr>
          <a:xfrm>
            <a:off x="245160" y="646964"/>
            <a:ext cx="1410790"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186E3104-2BD4-C434-9A94-91B72E628E4D}"/>
              </a:ext>
              <a:ext uri="{C183D7F6-B498-43B3-948B-1728B52AA6E4}">
                <adec:decorative xmlns:adec="http://schemas.microsoft.com/office/drawing/2017/decorative" val="0"/>
              </a:ext>
            </a:extLst>
          </p:cNvPr>
          <p:cNvSpPr txBox="1">
            <a:spLocks/>
          </p:cNvSpPr>
          <p:nvPr/>
        </p:nvSpPr>
        <p:spPr>
          <a:xfrm rot="21383919">
            <a:off x="-56147" y="780314"/>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Step 1</a:t>
            </a:r>
          </a:p>
        </p:txBody>
      </p:sp>
    </p:spTree>
    <p:extLst>
      <p:ext uri="{BB962C8B-B14F-4D97-AF65-F5344CB8AC3E}">
        <p14:creationId xmlns:p14="http://schemas.microsoft.com/office/powerpoint/2010/main" val="993796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D8E382-CF4F-5556-F579-79BB44E47A8F}"/>
              </a:ext>
            </a:extLst>
          </p:cNvPr>
          <p:cNvSpPr>
            <a:spLocks noGrp="1"/>
          </p:cNvSpPr>
          <p:nvPr>
            <p:ph type="title"/>
          </p:nvPr>
        </p:nvSpPr>
        <p:spPr>
          <a:xfrm>
            <a:off x="1859370" y="703800"/>
            <a:ext cx="10996613" cy="710288"/>
          </a:xfrm>
        </p:spPr>
        <p:txBody>
          <a:bodyPr/>
          <a:lstStyle/>
          <a:p>
            <a:r>
              <a:rPr lang="en-GB" altLang="en-US" dirty="0"/>
              <a:t>Use the Map Search</a:t>
            </a:r>
            <a:endParaRPr lang="en-US" dirty="0"/>
          </a:p>
        </p:txBody>
      </p:sp>
      <p:sp>
        <p:nvSpPr>
          <p:cNvPr id="7" name="Picture Placeholder 39">
            <a:extLst>
              <a:ext uri="{FF2B5EF4-FFF2-40B4-BE49-F238E27FC236}">
                <a16:creationId xmlns:a16="http://schemas.microsoft.com/office/drawing/2014/main" id="{A0486251-61DB-4E9B-F7B4-342AD01BF481}"/>
              </a:ext>
              <a:ext uri="{C183D7F6-B498-43B3-948B-1728B52AA6E4}">
                <adec:decorative xmlns:adec="http://schemas.microsoft.com/office/drawing/2017/decorative" val="1"/>
              </a:ext>
            </a:extLst>
          </p:cNvPr>
          <p:cNvSpPr txBox="1">
            <a:spLocks/>
          </p:cNvSpPr>
          <p:nvPr/>
        </p:nvSpPr>
        <p:spPr>
          <a:xfrm>
            <a:off x="245160" y="646964"/>
            <a:ext cx="1410790"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186E3104-2BD4-C434-9A94-91B72E628E4D}"/>
              </a:ext>
              <a:ext uri="{C183D7F6-B498-43B3-948B-1728B52AA6E4}">
                <adec:decorative xmlns:adec="http://schemas.microsoft.com/office/drawing/2017/decorative" val="0"/>
              </a:ext>
            </a:extLst>
          </p:cNvPr>
          <p:cNvSpPr txBox="1">
            <a:spLocks/>
          </p:cNvSpPr>
          <p:nvPr/>
        </p:nvSpPr>
        <p:spPr>
          <a:xfrm rot="21383919">
            <a:off x="-56147" y="780314"/>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Step 2</a:t>
            </a:r>
          </a:p>
        </p:txBody>
      </p:sp>
      <p:sp>
        <p:nvSpPr>
          <p:cNvPr id="2" name="Content Placeholder 4">
            <a:extLst>
              <a:ext uri="{FF2B5EF4-FFF2-40B4-BE49-F238E27FC236}">
                <a16:creationId xmlns:a16="http://schemas.microsoft.com/office/drawing/2014/main" id="{BC7241C8-5CC3-C6AB-953F-E3682CE417EF}"/>
              </a:ext>
            </a:extLst>
          </p:cNvPr>
          <p:cNvSpPr txBox="1">
            <a:spLocks/>
          </p:cNvSpPr>
          <p:nvPr/>
        </p:nvSpPr>
        <p:spPr>
          <a:xfrm>
            <a:off x="1868121" y="1426344"/>
            <a:ext cx="8476718" cy="3090465"/>
          </a:xfrm>
          <a:prstGeom prst="rect">
            <a:avLst/>
          </a:prstGeom>
        </p:spPr>
        <p:txBody>
          <a:bodyPr lIns="0" rIns="90000"/>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ct val="0"/>
              </a:spcBef>
              <a:buFontTx/>
              <a:buNone/>
            </a:pPr>
            <a:r>
              <a:rPr lang="en-GB" altLang="en-US" sz="2200" dirty="0"/>
              <a:t>Enter your school’s </a:t>
            </a:r>
            <a:r>
              <a:rPr lang="en-GB" altLang="en-US" sz="2200" b="1" dirty="0"/>
              <a:t>postcode</a:t>
            </a:r>
            <a:r>
              <a:rPr lang="en-GB" altLang="en-US" sz="2200" dirty="0"/>
              <a:t> to find listed places near you</a:t>
            </a:r>
          </a:p>
          <a:p>
            <a:pPr eaLnBrk="1" hangingPunct="1">
              <a:spcBef>
                <a:spcPct val="0"/>
              </a:spcBef>
              <a:buFontTx/>
              <a:buNone/>
            </a:pPr>
            <a:r>
              <a:rPr lang="en-GB" altLang="en-US" sz="2000" dirty="0">
                <a:hlinkClick r:id="rId5"/>
              </a:rPr>
              <a:t>https://historicengland.org.uk/listing/the-list/map-search</a:t>
            </a:r>
            <a:r>
              <a:rPr lang="en-GB" altLang="en-US" sz="2000" dirty="0"/>
              <a:t>  </a:t>
            </a:r>
          </a:p>
          <a:p>
            <a:pPr>
              <a:spcBef>
                <a:spcPct val="0"/>
              </a:spcBef>
            </a:pPr>
            <a:endParaRPr lang="en-GB" altLang="en-US" sz="2000" dirty="0"/>
          </a:p>
        </p:txBody>
      </p:sp>
      <p:pic>
        <p:nvPicPr>
          <p:cNvPr id="18" name="Content Placeholder 17" descr="Diagram&#10;&#10;Description automatically generated with low confidence">
            <a:extLst>
              <a:ext uri="{FF2B5EF4-FFF2-40B4-BE49-F238E27FC236}">
                <a16:creationId xmlns:a16="http://schemas.microsoft.com/office/drawing/2014/main" id="{B72A411F-73D0-02B8-C149-9EB03169AB6E}"/>
              </a:ext>
            </a:extLst>
          </p:cNvPr>
          <p:cNvPicPr>
            <a:picLocks noGrp="1" noChangeAspect="1"/>
          </p:cNvPicPr>
          <p:nvPr>
            <p:ph idx="1"/>
          </p:nvPr>
        </p:nvPicPr>
        <p:blipFill>
          <a:blip r:embed="rId6"/>
          <a:stretch>
            <a:fillRect/>
          </a:stretch>
        </p:blipFill>
        <p:spPr>
          <a:xfrm>
            <a:off x="1847161" y="2363993"/>
            <a:ext cx="6470574" cy="4308802"/>
          </a:xfrm>
        </p:spPr>
      </p:pic>
    </p:spTree>
    <p:extLst>
      <p:ext uri="{BB962C8B-B14F-4D97-AF65-F5344CB8AC3E}">
        <p14:creationId xmlns:p14="http://schemas.microsoft.com/office/powerpoint/2010/main" val="1179904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D8E382-CF4F-5556-F579-79BB44E47A8F}"/>
              </a:ext>
            </a:extLst>
          </p:cNvPr>
          <p:cNvSpPr>
            <a:spLocks noGrp="1"/>
          </p:cNvSpPr>
          <p:nvPr>
            <p:ph type="title"/>
          </p:nvPr>
        </p:nvSpPr>
        <p:spPr>
          <a:xfrm>
            <a:off x="1859370" y="703800"/>
            <a:ext cx="10996613" cy="710288"/>
          </a:xfrm>
        </p:spPr>
        <p:txBody>
          <a:bodyPr/>
          <a:lstStyle/>
          <a:p>
            <a:r>
              <a:rPr lang="en-GB" altLang="en-US" dirty="0"/>
              <a:t>Use the Map Search</a:t>
            </a:r>
            <a:endParaRPr lang="en-US" dirty="0"/>
          </a:p>
        </p:txBody>
      </p:sp>
      <p:sp>
        <p:nvSpPr>
          <p:cNvPr id="7" name="Picture Placeholder 39">
            <a:extLst>
              <a:ext uri="{FF2B5EF4-FFF2-40B4-BE49-F238E27FC236}">
                <a16:creationId xmlns:a16="http://schemas.microsoft.com/office/drawing/2014/main" id="{A0486251-61DB-4E9B-F7B4-342AD01BF481}"/>
              </a:ext>
              <a:ext uri="{C183D7F6-B498-43B3-948B-1728B52AA6E4}">
                <adec:decorative xmlns:adec="http://schemas.microsoft.com/office/drawing/2017/decorative" val="1"/>
              </a:ext>
            </a:extLst>
          </p:cNvPr>
          <p:cNvSpPr txBox="1">
            <a:spLocks/>
          </p:cNvSpPr>
          <p:nvPr/>
        </p:nvSpPr>
        <p:spPr>
          <a:xfrm>
            <a:off x="245160" y="646964"/>
            <a:ext cx="1410790"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186E3104-2BD4-C434-9A94-91B72E628E4D}"/>
              </a:ext>
              <a:ext uri="{C183D7F6-B498-43B3-948B-1728B52AA6E4}">
                <adec:decorative xmlns:adec="http://schemas.microsoft.com/office/drawing/2017/decorative" val="0"/>
              </a:ext>
            </a:extLst>
          </p:cNvPr>
          <p:cNvSpPr txBox="1">
            <a:spLocks/>
          </p:cNvSpPr>
          <p:nvPr/>
        </p:nvSpPr>
        <p:spPr>
          <a:xfrm rot="21383919">
            <a:off x="-56147" y="780314"/>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Step 2</a:t>
            </a:r>
          </a:p>
        </p:txBody>
      </p:sp>
      <p:pic>
        <p:nvPicPr>
          <p:cNvPr id="18" name="Content Placeholder 17">
            <a:extLst>
              <a:ext uri="{FF2B5EF4-FFF2-40B4-BE49-F238E27FC236}">
                <a16:creationId xmlns:a16="http://schemas.microsoft.com/office/drawing/2014/main" id="{B72A411F-73D0-02B8-C149-9EB03169AB6E}"/>
              </a:ext>
            </a:extLst>
          </p:cNvPr>
          <p:cNvPicPr>
            <a:picLocks noGrp="1" noChangeAspect="1"/>
          </p:cNvPicPr>
          <p:nvPr>
            <p:ph idx="1"/>
          </p:nvPr>
        </p:nvPicPr>
        <p:blipFill>
          <a:blip r:embed="rId5"/>
          <a:stretch/>
        </p:blipFill>
        <p:spPr>
          <a:xfrm>
            <a:off x="1859370" y="1328002"/>
            <a:ext cx="5885488" cy="5344632"/>
          </a:xfrm>
        </p:spPr>
      </p:pic>
      <p:sp>
        <p:nvSpPr>
          <p:cNvPr id="4" name="Oval 3">
            <a:extLst>
              <a:ext uri="{FF2B5EF4-FFF2-40B4-BE49-F238E27FC236}">
                <a16:creationId xmlns:a16="http://schemas.microsoft.com/office/drawing/2014/main" id="{674B8E8F-87B5-537F-7012-4A1DD8108D96}"/>
              </a:ext>
            </a:extLst>
          </p:cNvPr>
          <p:cNvSpPr/>
          <p:nvPr/>
        </p:nvSpPr>
        <p:spPr>
          <a:xfrm>
            <a:off x="4709886" y="5471886"/>
            <a:ext cx="166914" cy="166914"/>
          </a:xfrm>
          <a:prstGeom prst="ellipse">
            <a:avLst/>
          </a:prstGeom>
          <a:noFill/>
          <a:ln w="25400">
            <a:solidFill>
              <a:srgbClr val="B62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5" name="Oval 4">
            <a:extLst>
              <a:ext uri="{FF2B5EF4-FFF2-40B4-BE49-F238E27FC236}">
                <a16:creationId xmlns:a16="http://schemas.microsoft.com/office/drawing/2014/main" id="{B2B39BBC-76FE-F35F-54DB-1C92B58526F8}"/>
              </a:ext>
            </a:extLst>
          </p:cNvPr>
          <p:cNvSpPr/>
          <p:nvPr/>
        </p:nvSpPr>
        <p:spPr>
          <a:xfrm>
            <a:off x="4996763" y="5486400"/>
            <a:ext cx="166914" cy="183605"/>
          </a:xfrm>
          <a:prstGeom prst="ellipse">
            <a:avLst/>
          </a:prstGeom>
          <a:noFill/>
          <a:ln w="25400">
            <a:solidFill>
              <a:srgbClr val="B62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Oval 8">
            <a:extLst>
              <a:ext uri="{FF2B5EF4-FFF2-40B4-BE49-F238E27FC236}">
                <a16:creationId xmlns:a16="http://schemas.microsoft.com/office/drawing/2014/main" id="{58B51FF7-5933-4FA0-DE72-A250F987728B}"/>
              </a:ext>
            </a:extLst>
          </p:cNvPr>
          <p:cNvSpPr/>
          <p:nvPr/>
        </p:nvSpPr>
        <p:spPr>
          <a:xfrm>
            <a:off x="5036897" y="5007385"/>
            <a:ext cx="166914" cy="166914"/>
          </a:xfrm>
          <a:prstGeom prst="ellipse">
            <a:avLst/>
          </a:prstGeom>
          <a:noFill/>
          <a:ln w="25400">
            <a:solidFill>
              <a:srgbClr val="B62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3" name="Oval 12">
            <a:extLst>
              <a:ext uri="{FF2B5EF4-FFF2-40B4-BE49-F238E27FC236}">
                <a16:creationId xmlns:a16="http://schemas.microsoft.com/office/drawing/2014/main" id="{11073A7D-A878-F228-419F-619F6A898553}"/>
              </a:ext>
            </a:extLst>
          </p:cNvPr>
          <p:cNvSpPr/>
          <p:nvPr/>
        </p:nvSpPr>
        <p:spPr>
          <a:xfrm>
            <a:off x="5120354" y="4466641"/>
            <a:ext cx="166914" cy="166914"/>
          </a:xfrm>
          <a:prstGeom prst="ellipse">
            <a:avLst/>
          </a:prstGeom>
          <a:noFill/>
          <a:ln w="25400">
            <a:solidFill>
              <a:srgbClr val="B62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4" name="Oval 13">
            <a:extLst>
              <a:ext uri="{FF2B5EF4-FFF2-40B4-BE49-F238E27FC236}">
                <a16:creationId xmlns:a16="http://schemas.microsoft.com/office/drawing/2014/main" id="{E5BBAB7C-FE08-34CF-0AF4-21995B438AFE}"/>
              </a:ext>
            </a:extLst>
          </p:cNvPr>
          <p:cNvSpPr/>
          <p:nvPr/>
        </p:nvSpPr>
        <p:spPr>
          <a:xfrm>
            <a:off x="4939145" y="4862199"/>
            <a:ext cx="166914" cy="166914"/>
          </a:xfrm>
          <a:prstGeom prst="ellipse">
            <a:avLst/>
          </a:prstGeom>
          <a:noFill/>
          <a:ln w="25400">
            <a:solidFill>
              <a:srgbClr val="B62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5" name="Oval 14">
            <a:extLst>
              <a:ext uri="{FF2B5EF4-FFF2-40B4-BE49-F238E27FC236}">
                <a16:creationId xmlns:a16="http://schemas.microsoft.com/office/drawing/2014/main" id="{80549972-6FFA-A783-90EE-25602A8CB047}"/>
              </a:ext>
            </a:extLst>
          </p:cNvPr>
          <p:cNvSpPr/>
          <p:nvPr/>
        </p:nvSpPr>
        <p:spPr>
          <a:xfrm>
            <a:off x="4802114" y="3916861"/>
            <a:ext cx="166914" cy="166914"/>
          </a:xfrm>
          <a:prstGeom prst="ellipse">
            <a:avLst/>
          </a:prstGeom>
          <a:noFill/>
          <a:ln w="25400">
            <a:solidFill>
              <a:srgbClr val="B62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6" name="Oval 15">
            <a:extLst>
              <a:ext uri="{FF2B5EF4-FFF2-40B4-BE49-F238E27FC236}">
                <a16:creationId xmlns:a16="http://schemas.microsoft.com/office/drawing/2014/main" id="{768E4392-9B8D-C897-4473-B9AB95211E3C}"/>
              </a:ext>
            </a:extLst>
          </p:cNvPr>
          <p:cNvSpPr/>
          <p:nvPr/>
        </p:nvSpPr>
        <p:spPr>
          <a:xfrm>
            <a:off x="5374354" y="4706040"/>
            <a:ext cx="166914" cy="166914"/>
          </a:xfrm>
          <a:prstGeom prst="ellipse">
            <a:avLst/>
          </a:prstGeom>
          <a:noFill/>
          <a:ln w="25400">
            <a:solidFill>
              <a:srgbClr val="B62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356274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D8E382-CF4F-5556-F579-79BB44E47A8F}"/>
              </a:ext>
            </a:extLst>
          </p:cNvPr>
          <p:cNvSpPr>
            <a:spLocks noGrp="1"/>
          </p:cNvSpPr>
          <p:nvPr>
            <p:ph type="title"/>
          </p:nvPr>
        </p:nvSpPr>
        <p:spPr>
          <a:xfrm>
            <a:off x="1859370" y="703800"/>
            <a:ext cx="10996613" cy="710288"/>
          </a:xfrm>
        </p:spPr>
        <p:txBody>
          <a:bodyPr/>
          <a:lstStyle/>
          <a:p>
            <a:r>
              <a:rPr lang="en-GB" altLang="en-US" dirty="0"/>
              <a:t>Use the Map Search</a:t>
            </a:r>
            <a:endParaRPr lang="en-US" dirty="0"/>
          </a:p>
        </p:txBody>
      </p:sp>
      <p:sp>
        <p:nvSpPr>
          <p:cNvPr id="7" name="Picture Placeholder 39">
            <a:extLst>
              <a:ext uri="{FF2B5EF4-FFF2-40B4-BE49-F238E27FC236}">
                <a16:creationId xmlns:a16="http://schemas.microsoft.com/office/drawing/2014/main" id="{A0486251-61DB-4E9B-F7B4-342AD01BF481}"/>
              </a:ext>
              <a:ext uri="{C183D7F6-B498-43B3-948B-1728B52AA6E4}">
                <adec:decorative xmlns:adec="http://schemas.microsoft.com/office/drawing/2017/decorative" val="1"/>
              </a:ext>
            </a:extLst>
          </p:cNvPr>
          <p:cNvSpPr txBox="1">
            <a:spLocks/>
          </p:cNvSpPr>
          <p:nvPr/>
        </p:nvSpPr>
        <p:spPr>
          <a:xfrm>
            <a:off x="245160" y="646964"/>
            <a:ext cx="1410790"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186E3104-2BD4-C434-9A94-91B72E628E4D}"/>
              </a:ext>
              <a:ext uri="{C183D7F6-B498-43B3-948B-1728B52AA6E4}">
                <adec:decorative xmlns:adec="http://schemas.microsoft.com/office/drawing/2017/decorative" val="0"/>
              </a:ext>
            </a:extLst>
          </p:cNvPr>
          <p:cNvSpPr txBox="1">
            <a:spLocks/>
          </p:cNvSpPr>
          <p:nvPr/>
        </p:nvSpPr>
        <p:spPr>
          <a:xfrm rot="21383919">
            <a:off x="-56147" y="780314"/>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Step 2</a:t>
            </a:r>
          </a:p>
        </p:txBody>
      </p:sp>
      <p:pic>
        <p:nvPicPr>
          <p:cNvPr id="18" name="Content Placeholder 17">
            <a:extLst>
              <a:ext uri="{FF2B5EF4-FFF2-40B4-BE49-F238E27FC236}">
                <a16:creationId xmlns:a16="http://schemas.microsoft.com/office/drawing/2014/main" id="{B72A411F-73D0-02B8-C149-9EB03169AB6E}"/>
              </a:ext>
            </a:extLst>
          </p:cNvPr>
          <p:cNvPicPr>
            <a:picLocks noGrp="1" noChangeAspect="1"/>
          </p:cNvPicPr>
          <p:nvPr>
            <p:ph idx="1"/>
          </p:nvPr>
        </p:nvPicPr>
        <p:blipFill>
          <a:blip r:embed="rId5"/>
          <a:stretch/>
        </p:blipFill>
        <p:spPr>
          <a:xfrm>
            <a:off x="1859370" y="1328001"/>
            <a:ext cx="7042259" cy="5440949"/>
          </a:xfrm>
        </p:spPr>
      </p:pic>
      <p:pic>
        <p:nvPicPr>
          <p:cNvPr id="3" name="Picture 28" descr="Arrow">
            <a:extLst>
              <a:ext uri="{FF2B5EF4-FFF2-40B4-BE49-F238E27FC236}">
                <a16:creationId xmlns:a16="http://schemas.microsoft.com/office/drawing/2014/main" id="{378B5F2D-B453-8CD1-6334-63033CBE53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14900">
            <a:off x="6951846" y="5076908"/>
            <a:ext cx="2611723" cy="365521"/>
          </a:xfrm>
          <a:prstGeom prst="rect">
            <a:avLst/>
          </a:prstGeom>
        </p:spPr>
      </p:pic>
      <p:sp>
        <p:nvSpPr>
          <p:cNvPr id="9" name="Picture 5">
            <a:extLst>
              <a:ext uri="{FF2B5EF4-FFF2-40B4-BE49-F238E27FC236}">
                <a16:creationId xmlns:a16="http://schemas.microsoft.com/office/drawing/2014/main" id="{C753856E-3704-4C7E-81CC-BD6D31683736}"/>
              </a:ext>
              <a:ext uri="{C183D7F6-B498-43B3-948B-1728B52AA6E4}">
                <adec:decorative xmlns:adec="http://schemas.microsoft.com/office/drawing/2017/decorative" val="0"/>
              </a:ext>
            </a:extLst>
          </p:cNvPr>
          <p:cNvSpPr/>
          <p:nvPr/>
        </p:nvSpPr>
        <p:spPr>
          <a:xfrm>
            <a:off x="8367020" y="3565017"/>
            <a:ext cx="2611060" cy="1053004"/>
          </a:xfrm>
          <a:custGeom>
            <a:avLst/>
            <a:gdLst>
              <a:gd name="connsiteX0" fmla="*/ 76272 w 2947874"/>
              <a:gd name="connsiteY0" fmla="*/ 447743 h 2993642"/>
              <a:gd name="connsiteX1" fmla="*/ 7643 w 2947874"/>
              <a:gd name="connsiteY1" fmla="*/ 1339135 h 2993642"/>
              <a:gd name="connsiteX2" fmla="*/ 119773 w 2947874"/>
              <a:gd name="connsiteY2" fmla="*/ 2752952 h 2993642"/>
              <a:gd name="connsiteX3" fmla="*/ 1107119 w 2947874"/>
              <a:gd name="connsiteY3" fmla="*/ 2910280 h 2993642"/>
              <a:gd name="connsiteX4" fmla="*/ 2124266 w 2947874"/>
              <a:gd name="connsiteY4" fmla="*/ 2988486 h 2993642"/>
              <a:gd name="connsiteX5" fmla="*/ 2828436 w 2947874"/>
              <a:gd name="connsiteY5" fmla="*/ 2817022 h 2993642"/>
              <a:gd name="connsiteX6" fmla="*/ 2939842 w 2947874"/>
              <a:gd name="connsiteY6" fmla="*/ 2376064 h 2993642"/>
              <a:gd name="connsiteX7" fmla="*/ 2914214 w 2947874"/>
              <a:gd name="connsiteY7" fmla="*/ 1426056 h 2993642"/>
              <a:gd name="connsiteX8" fmla="*/ 2881174 w 2947874"/>
              <a:gd name="connsiteY8" fmla="*/ 713417 h 2993642"/>
              <a:gd name="connsiteX9" fmla="*/ 2754649 w 2947874"/>
              <a:gd name="connsiteY9" fmla="*/ 206979 h 2993642"/>
              <a:gd name="connsiteX10" fmla="*/ 2431810 w 2947874"/>
              <a:gd name="connsiteY10" fmla="*/ 101639 h 2993642"/>
              <a:gd name="connsiteX11" fmla="*/ 836820 w 2947874"/>
              <a:gd name="connsiteY11" fmla="*/ 31669 h 2993642"/>
              <a:gd name="connsiteX12" fmla="*/ 234058 w 2947874"/>
              <a:gd name="connsiteY12" fmla="*/ 121296 h 2993642"/>
              <a:gd name="connsiteX13" fmla="*/ 76272 w 2947874"/>
              <a:gd name="connsiteY13" fmla="*/ 447743 h 299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7874" h="2993642">
                <a:moveTo>
                  <a:pt x="76272" y="447743"/>
                </a:moveTo>
                <a:cubicBezTo>
                  <a:pt x="58882" y="823463"/>
                  <a:pt x="26795" y="963528"/>
                  <a:pt x="7643" y="1339135"/>
                </a:cubicBezTo>
                <a:cubicBezTo>
                  <a:pt x="-375" y="1496305"/>
                  <a:pt x="-30216" y="2663187"/>
                  <a:pt x="119773" y="2752952"/>
                </a:cubicBezTo>
                <a:cubicBezTo>
                  <a:pt x="453156" y="2952397"/>
                  <a:pt x="783921" y="2894231"/>
                  <a:pt x="1107119" y="2910280"/>
                </a:cubicBezTo>
                <a:cubicBezTo>
                  <a:pt x="1438334" y="2926702"/>
                  <a:pt x="1762224" y="3014471"/>
                  <a:pt x="2124266" y="2988486"/>
                </a:cubicBezTo>
                <a:cubicBezTo>
                  <a:pt x="2272687" y="2977842"/>
                  <a:pt x="2718810" y="2942709"/>
                  <a:pt x="2828436" y="2817022"/>
                </a:cubicBezTo>
                <a:cubicBezTo>
                  <a:pt x="2923075" y="2708464"/>
                  <a:pt x="2930421" y="2525883"/>
                  <a:pt x="2939842" y="2376064"/>
                </a:cubicBezTo>
                <a:cubicBezTo>
                  <a:pt x="2961188" y="2036928"/>
                  <a:pt x="2934407" y="1763201"/>
                  <a:pt x="2914214" y="1426056"/>
                </a:cubicBezTo>
                <a:cubicBezTo>
                  <a:pt x="2902257" y="1226154"/>
                  <a:pt x="2890628" y="913789"/>
                  <a:pt x="2881174" y="713417"/>
                </a:cubicBezTo>
                <a:cubicBezTo>
                  <a:pt x="2871490" y="507668"/>
                  <a:pt x="2921527" y="325303"/>
                  <a:pt x="2754649" y="206979"/>
                </a:cubicBezTo>
                <a:cubicBezTo>
                  <a:pt x="2663575" y="142389"/>
                  <a:pt x="2535000" y="115842"/>
                  <a:pt x="2431810" y="101639"/>
                </a:cubicBezTo>
                <a:cubicBezTo>
                  <a:pt x="1863267" y="23391"/>
                  <a:pt x="1438743" y="-41702"/>
                  <a:pt x="836820" y="31669"/>
                </a:cubicBezTo>
                <a:cubicBezTo>
                  <a:pt x="679156" y="50886"/>
                  <a:pt x="377689" y="37095"/>
                  <a:pt x="234058" y="121296"/>
                </a:cubicBezTo>
                <a:cubicBezTo>
                  <a:pt x="126572" y="184311"/>
                  <a:pt x="80109" y="288910"/>
                  <a:pt x="76272" y="447743"/>
                </a:cubicBezTo>
                <a:close/>
              </a:path>
            </a:pathLst>
          </a:custGeom>
          <a:solidFill>
            <a:srgbClr val="F9E3B3"/>
          </a:solidFill>
          <a:ln w="3294" cap="flat">
            <a:noFill/>
            <a:prstDash val="solid"/>
            <a:round/>
          </a:ln>
        </p:spPr>
        <p:txBody>
          <a:bodyPr vert="horz" lIns="108000" tIns="108000" rIns="180000" bIns="180000" rtlCol="0" anchor="ctr"/>
          <a:lstStyle/>
          <a:p>
            <a:pPr algn="ctr"/>
            <a:r>
              <a:rPr lang="en-US" dirty="0"/>
              <a:t>Click on ‘View List Entry’</a:t>
            </a:r>
          </a:p>
        </p:txBody>
      </p:sp>
    </p:spTree>
    <p:extLst>
      <p:ext uri="{BB962C8B-B14F-4D97-AF65-F5344CB8AC3E}">
        <p14:creationId xmlns:p14="http://schemas.microsoft.com/office/powerpoint/2010/main" val="3253388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D8E382-CF4F-5556-F579-79BB44E47A8F}"/>
              </a:ext>
            </a:extLst>
          </p:cNvPr>
          <p:cNvSpPr>
            <a:spLocks noGrp="1"/>
          </p:cNvSpPr>
          <p:nvPr>
            <p:ph type="title"/>
          </p:nvPr>
        </p:nvSpPr>
        <p:spPr>
          <a:xfrm>
            <a:off x="1859370" y="703800"/>
            <a:ext cx="10996613" cy="710288"/>
          </a:xfrm>
        </p:spPr>
        <p:txBody>
          <a:bodyPr/>
          <a:lstStyle/>
          <a:p>
            <a:r>
              <a:rPr lang="en-GB" altLang="en-US" dirty="0"/>
              <a:t>View Entry</a:t>
            </a:r>
            <a:endParaRPr lang="en-US" dirty="0"/>
          </a:p>
        </p:txBody>
      </p:sp>
      <p:sp>
        <p:nvSpPr>
          <p:cNvPr id="7" name="Picture Placeholder 39">
            <a:extLst>
              <a:ext uri="{FF2B5EF4-FFF2-40B4-BE49-F238E27FC236}">
                <a16:creationId xmlns:a16="http://schemas.microsoft.com/office/drawing/2014/main" id="{A0486251-61DB-4E9B-F7B4-342AD01BF481}"/>
              </a:ext>
              <a:ext uri="{C183D7F6-B498-43B3-948B-1728B52AA6E4}">
                <adec:decorative xmlns:adec="http://schemas.microsoft.com/office/drawing/2017/decorative" val="1"/>
              </a:ext>
            </a:extLst>
          </p:cNvPr>
          <p:cNvSpPr txBox="1">
            <a:spLocks/>
          </p:cNvSpPr>
          <p:nvPr/>
        </p:nvSpPr>
        <p:spPr>
          <a:xfrm>
            <a:off x="245160" y="646964"/>
            <a:ext cx="1410790"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186E3104-2BD4-C434-9A94-91B72E628E4D}"/>
              </a:ext>
              <a:ext uri="{C183D7F6-B498-43B3-948B-1728B52AA6E4}">
                <adec:decorative xmlns:adec="http://schemas.microsoft.com/office/drawing/2017/decorative" val="0"/>
              </a:ext>
            </a:extLst>
          </p:cNvPr>
          <p:cNvSpPr txBox="1">
            <a:spLocks/>
          </p:cNvSpPr>
          <p:nvPr/>
        </p:nvSpPr>
        <p:spPr>
          <a:xfrm rot="21383919">
            <a:off x="-56147" y="780314"/>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Step 2</a:t>
            </a:r>
          </a:p>
        </p:txBody>
      </p:sp>
      <p:pic>
        <p:nvPicPr>
          <p:cNvPr id="18" name="Content Placeholder 17">
            <a:extLst>
              <a:ext uri="{FF2B5EF4-FFF2-40B4-BE49-F238E27FC236}">
                <a16:creationId xmlns:a16="http://schemas.microsoft.com/office/drawing/2014/main" id="{B72A411F-73D0-02B8-C149-9EB03169AB6E}"/>
              </a:ext>
            </a:extLst>
          </p:cNvPr>
          <p:cNvPicPr>
            <a:picLocks noGrp="1" noChangeAspect="1"/>
          </p:cNvPicPr>
          <p:nvPr>
            <p:ph idx="1"/>
          </p:nvPr>
        </p:nvPicPr>
        <p:blipFill>
          <a:blip r:embed="rId5"/>
          <a:srcRect/>
          <a:stretch/>
        </p:blipFill>
        <p:spPr>
          <a:xfrm>
            <a:off x="1859370" y="1483180"/>
            <a:ext cx="7042259" cy="5240083"/>
          </a:xfrm>
        </p:spPr>
      </p:pic>
      <p:pic>
        <p:nvPicPr>
          <p:cNvPr id="3" name="Picture 28" descr="Arrow">
            <a:extLst>
              <a:ext uri="{FF2B5EF4-FFF2-40B4-BE49-F238E27FC236}">
                <a16:creationId xmlns:a16="http://schemas.microsoft.com/office/drawing/2014/main" id="{378B5F2D-B453-8CD1-6334-63033CBE53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344022">
            <a:off x="4634599" y="2780983"/>
            <a:ext cx="1263392" cy="365521"/>
          </a:xfrm>
          <a:prstGeom prst="rect">
            <a:avLst/>
          </a:prstGeom>
        </p:spPr>
      </p:pic>
      <p:sp>
        <p:nvSpPr>
          <p:cNvPr id="10" name="Picture 5">
            <a:extLst>
              <a:ext uri="{FF2B5EF4-FFF2-40B4-BE49-F238E27FC236}">
                <a16:creationId xmlns:a16="http://schemas.microsoft.com/office/drawing/2014/main" id="{5CA198F3-CF2B-4CFE-90A4-3CCEA6654B1C}"/>
              </a:ext>
              <a:ext uri="{C183D7F6-B498-43B3-948B-1728B52AA6E4}">
                <adec:decorative xmlns:adec="http://schemas.microsoft.com/office/drawing/2017/decorative" val="0"/>
              </a:ext>
            </a:extLst>
          </p:cNvPr>
          <p:cNvSpPr/>
          <p:nvPr/>
        </p:nvSpPr>
        <p:spPr>
          <a:xfrm>
            <a:off x="5776220" y="2331038"/>
            <a:ext cx="2611060" cy="1053004"/>
          </a:xfrm>
          <a:custGeom>
            <a:avLst/>
            <a:gdLst>
              <a:gd name="connsiteX0" fmla="*/ 76272 w 2947874"/>
              <a:gd name="connsiteY0" fmla="*/ 447743 h 2993642"/>
              <a:gd name="connsiteX1" fmla="*/ 7643 w 2947874"/>
              <a:gd name="connsiteY1" fmla="*/ 1339135 h 2993642"/>
              <a:gd name="connsiteX2" fmla="*/ 119773 w 2947874"/>
              <a:gd name="connsiteY2" fmla="*/ 2752952 h 2993642"/>
              <a:gd name="connsiteX3" fmla="*/ 1107119 w 2947874"/>
              <a:gd name="connsiteY3" fmla="*/ 2910280 h 2993642"/>
              <a:gd name="connsiteX4" fmla="*/ 2124266 w 2947874"/>
              <a:gd name="connsiteY4" fmla="*/ 2988486 h 2993642"/>
              <a:gd name="connsiteX5" fmla="*/ 2828436 w 2947874"/>
              <a:gd name="connsiteY5" fmla="*/ 2817022 h 2993642"/>
              <a:gd name="connsiteX6" fmla="*/ 2939842 w 2947874"/>
              <a:gd name="connsiteY6" fmla="*/ 2376064 h 2993642"/>
              <a:gd name="connsiteX7" fmla="*/ 2914214 w 2947874"/>
              <a:gd name="connsiteY7" fmla="*/ 1426056 h 2993642"/>
              <a:gd name="connsiteX8" fmla="*/ 2881174 w 2947874"/>
              <a:gd name="connsiteY8" fmla="*/ 713417 h 2993642"/>
              <a:gd name="connsiteX9" fmla="*/ 2754649 w 2947874"/>
              <a:gd name="connsiteY9" fmla="*/ 206979 h 2993642"/>
              <a:gd name="connsiteX10" fmla="*/ 2431810 w 2947874"/>
              <a:gd name="connsiteY10" fmla="*/ 101639 h 2993642"/>
              <a:gd name="connsiteX11" fmla="*/ 836820 w 2947874"/>
              <a:gd name="connsiteY11" fmla="*/ 31669 h 2993642"/>
              <a:gd name="connsiteX12" fmla="*/ 234058 w 2947874"/>
              <a:gd name="connsiteY12" fmla="*/ 121296 h 2993642"/>
              <a:gd name="connsiteX13" fmla="*/ 76272 w 2947874"/>
              <a:gd name="connsiteY13" fmla="*/ 447743 h 299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7874" h="2993642">
                <a:moveTo>
                  <a:pt x="76272" y="447743"/>
                </a:moveTo>
                <a:cubicBezTo>
                  <a:pt x="58882" y="823463"/>
                  <a:pt x="26795" y="963528"/>
                  <a:pt x="7643" y="1339135"/>
                </a:cubicBezTo>
                <a:cubicBezTo>
                  <a:pt x="-375" y="1496305"/>
                  <a:pt x="-30216" y="2663187"/>
                  <a:pt x="119773" y="2752952"/>
                </a:cubicBezTo>
                <a:cubicBezTo>
                  <a:pt x="453156" y="2952397"/>
                  <a:pt x="783921" y="2894231"/>
                  <a:pt x="1107119" y="2910280"/>
                </a:cubicBezTo>
                <a:cubicBezTo>
                  <a:pt x="1438334" y="2926702"/>
                  <a:pt x="1762224" y="3014471"/>
                  <a:pt x="2124266" y="2988486"/>
                </a:cubicBezTo>
                <a:cubicBezTo>
                  <a:pt x="2272687" y="2977842"/>
                  <a:pt x="2718810" y="2942709"/>
                  <a:pt x="2828436" y="2817022"/>
                </a:cubicBezTo>
                <a:cubicBezTo>
                  <a:pt x="2923075" y="2708464"/>
                  <a:pt x="2930421" y="2525883"/>
                  <a:pt x="2939842" y="2376064"/>
                </a:cubicBezTo>
                <a:cubicBezTo>
                  <a:pt x="2961188" y="2036928"/>
                  <a:pt x="2934407" y="1763201"/>
                  <a:pt x="2914214" y="1426056"/>
                </a:cubicBezTo>
                <a:cubicBezTo>
                  <a:pt x="2902257" y="1226154"/>
                  <a:pt x="2890628" y="913789"/>
                  <a:pt x="2881174" y="713417"/>
                </a:cubicBezTo>
                <a:cubicBezTo>
                  <a:pt x="2871490" y="507668"/>
                  <a:pt x="2921527" y="325303"/>
                  <a:pt x="2754649" y="206979"/>
                </a:cubicBezTo>
                <a:cubicBezTo>
                  <a:pt x="2663575" y="142389"/>
                  <a:pt x="2535000" y="115842"/>
                  <a:pt x="2431810" y="101639"/>
                </a:cubicBezTo>
                <a:cubicBezTo>
                  <a:pt x="1863267" y="23391"/>
                  <a:pt x="1438743" y="-41702"/>
                  <a:pt x="836820" y="31669"/>
                </a:cubicBezTo>
                <a:cubicBezTo>
                  <a:pt x="679156" y="50886"/>
                  <a:pt x="377689" y="37095"/>
                  <a:pt x="234058" y="121296"/>
                </a:cubicBezTo>
                <a:cubicBezTo>
                  <a:pt x="126572" y="184311"/>
                  <a:pt x="80109" y="288910"/>
                  <a:pt x="76272" y="447743"/>
                </a:cubicBezTo>
                <a:close/>
              </a:path>
            </a:pathLst>
          </a:custGeom>
          <a:solidFill>
            <a:srgbClr val="F9E3B3"/>
          </a:solidFill>
          <a:ln w="3294" cap="flat">
            <a:noFill/>
            <a:prstDash val="solid"/>
            <a:round/>
          </a:ln>
        </p:spPr>
        <p:txBody>
          <a:bodyPr vert="horz" lIns="108000" tIns="108000" rIns="180000" bIns="180000" rtlCol="0" anchor="ctr"/>
          <a:lstStyle/>
          <a:p>
            <a:pPr algn="ctr"/>
            <a:r>
              <a:rPr lang="en-US" dirty="0"/>
              <a:t>Click on ‘Comments and Photos’ to add to the list entry</a:t>
            </a:r>
          </a:p>
        </p:txBody>
      </p:sp>
    </p:spTree>
    <p:extLst>
      <p:ext uri="{BB962C8B-B14F-4D97-AF65-F5344CB8AC3E}">
        <p14:creationId xmlns:p14="http://schemas.microsoft.com/office/powerpoint/2010/main" val="3695558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D8E382-CF4F-5556-F579-79BB44E47A8F}"/>
              </a:ext>
            </a:extLst>
          </p:cNvPr>
          <p:cNvSpPr>
            <a:spLocks noGrp="1"/>
          </p:cNvSpPr>
          <p:nvPr>
            <p:ph type="title"/>
          </p:nvPr>
        </p:nvSpPr>
        <p:spPr>
          <a:xfrm>
            <a:off x="1859370" y="703800"/>
            <a:ext cx="10996613" cy="710288"/>
          </a:xfrm>
        </p:spPr>
        <p:txBody>
          <a:bodyPr/>
          <a:lstStyle/>
          <a:p>
            <a:r>
              <a:rPr lang="en-GB" altLang="en-US" dirty="0"/>
              <a:t>Add comments and photos</a:t>
            </a:r>
            <a:endParaRPr lang="en-US" dirty="0"/>
          </a:p>
        </p:txBody>
      </p:sp>
      <p:sp>
        <p:nvSpPr>
          <p:cNvPr id="7" name="Picture Placeholder 39">
            <a:extLst>
              <a:ext uri="{FF2B5EF4-FFF2-40B4-BE49-F238E27FC236}">
                <a16:creationId xmlns:a16="http://schemas.microsoft.com/office/drawing/2014/main" id="{A0486251-61DB-4E9B-F7B4-342AD01BF481}"/>
              </a:ext>
              <a:ext uri="{C183D7F6-B498-43B3-948B-1728B52AA6E4}">
                <adec:decorative xmlns:adec="http://schemas.microsoft.com/office/drawing/2017/decorative" val="1"/>
              </a:ext>
            </a:extLst>
          </p:cNvPr>
          <p:cNvSpPr txBox="1">
            <a:spLocks/>
          </p:cNvSpPr>
          <p:nvPr/>
        </p:nvSpPr>
        <p:spPr>
          <a:xfrm>
            <a:off x="245160" y="646964"/>
            <a:ext cx="1410790"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186E3104-2BD4-C434-9A94-91B72E628E4D}"/>
              </a:ext>
              <a:ext uri="{C183D7F6-B498-43B3-948B-1728B52AA6E4}">
                <adec:decorative xmlns:adec="http://schemas.microsoft.com/office/drawing/2017/decorative" val="0"/>
              </a:ext>
            </a:extLst>
          </p:cNvPr>
          <p:cNvSpPr txBox="1">
            <a:spLocks/>
          </p:cNvSpPr>
          <p:nvPr/>
        </p:nvSpPr>
        <p:spPr>
          <a:xfrm rot="21383919">
            <a:off x="-56147" y="780314"/>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Step 3</a:t>
            </a:r>
          </a:p>
        </p:txBody>
      </p:sp>
      <p:pic>
        <p:nvPicPr>
          <p:cNvPr id="18" name="Content Placeholder 17">
            <a:extLst>
              <a:ext uri="{FF2B5EF4-FFF2-40B4-BE49-F238E27FC236}">
                <a16:creationId xmlns:a16="http://schemas.microsoft.com/office/drawing/2014/main" id="{B72A411F-73D0-02B8-C149-9EB03169AB6E}"/>
              </a:ext>
            </a:extLst>
          </p:cNvPr>
          <p:cNvPicPr>
            <a:picLocks noGrp="1" noChangeAspect="1"/>
          </p:cNvPicPr>
          <p:nvPr>
            <p:ph idx="1"/>
          </p:nvPr>
        </p:nvPicPr>
        <p:blipFill>
          <a:blip r:embed="rId5"/>
          <a:srcRect/>
          <a:stretch/>
        </p:blipFill>
        <p:spPr>
          <a:xfrm>
            <a:off x="2092605" y="1483180"/>
            <a:ext cx="6575789" cy="5240083"/>
          </a:xfrm>
        </p:spPr>
      </p:pic>
      <p:pic>
        <p:nvPicPr>
          <p:cNvPr id="3" name="Picture 28" descr="Arrow">
            <a:extLst>
              <a:ext uri="{FF2B5EF4-FFF2-40B4-BE49-F238E27FC236}">
                <a16:creationId xmlns:a16="http://schemas.microsoft.com/office/drawing/2014/main" id="{378B5F2D-B453-8CD1-6334-63033CBE53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344022">
            <a:off x="4098485" y="4000182"/>
            <a:ext cx="1263392" cy="365521"/>
          </a:xfrm>
          <a:prstGeom prst="rect">
            <a:avLst/>
          </a:prstGeom>
        </p:spPr>
      </p:pic>
      <p:sp>
        <p:nvSpPr>
          <p:cNvPr id="10" name="Picture 5">
            <a:extLst>
              <a:ext uri="{FF2B5EF4-FFF2-40B4-BE49-F238E27FC236}">
                <a16:creationId xmlns:a16="http://schemas.microsoft.com/office/drawing/2014/main" id="{5CA198F3-CF2B-4CFE-90A4-3CCEA6654B1C}"/>
              </a:ext>
              <a:ext uri="{C183D7F6-B498-43B3-948B-1728B52AA6E4}">
                <adec:decorative xmlns:adec="http://schemas.microsoft.com/office/drawing/2017/decorative" val="0"/>
              </a:ext>
            </a:extLst>
          </p:cNvPr>
          <p:cNvSpPr/>
          <p:nvPr/>
        </p:nvSpPr>
        <p:spPr>
          <a:xfrm>
            <a:off x="5052320" y="3050217"/>
            <a:ext cx="2611060" cy="1053004"/>
          </a:xfrm>
          <a:custGeom>
            <a:avLst/>
            <a:gdLst>
              <a:gd name="connsiteX0" fmla="*/ 76272 w 2947874"/>
              <a:gd name="connsiteY0" fmla="*/ 447743 h 2993642"/>
              <a:gd name="connsiteX1" fmla="*/ 7643 w 2947874"/>
              <a:gd name="connsiteY1" fmla="*/ 1339135 h 2993642"/>
              <a:gd name="connsiteX2" fmla="*/ 119773 w 2947874"/>
              <a:gd name="connsiteY2" fmla="*/ 2752952 h 2993642"/>
              <a:gd name="connsiteX3" fmla="*/ 1107119 w 2947874"/>
              <a:gd name="connsiteY3" fmla="*/ 2910280 h 2993642"/>
              <a:gd name="connsiteX4" fmla="*/ 2124266 w 2947874"/>
              <a:gd name="connsiteY4" fmla="*/ 2988486 h 2993642"/>
              <a:gd name="connsiteX5" fmla="*/ 2828436 w 2947874"/>
              <a:gd name="connsiteY5" fmla="*/ 2817022 h 2993642"/>
              <a:gd name="connsiteX6" fmla="*/ 2939842 w 2947874"/>
              <a:gd name="connsiteY6" fmla="*/ 2376064 h 2993642"/>
              <a:gd name="connsiteX7" fmla="*/ 2914214 w 2947874"/>
              <a:gd name="connsiteY7" fmla="*/ 1426056 h 2993642"/>
              <a:gd name="connsiteX8" fmla="*/ 2881174 w 2947874"/>
              <a:gd name="connsiteY8" fmla="*/ 713417 h 2993642"/>
              <a:gd name="connsiteX9" fmla="*/ 2754649 w 2947874"/>
              <a:gd name="connsiteY9" fmla="*/ 206979 h 2993642"/>
              <a:gd name="connsiteX10" fmla="*/ 2431810 w 2947874"/>
              <a:gd name="connsiteY10" fmla="*/ 101639 h 2993642"/>
              <a:gd name="connsiteX11" fmla="*/ 836820 w 2947874"/>
              <a:gd name="connsiteY11" fmla="*/ 31669 h 2993642"/>
              <a:gd name="connsiteX12" fmla="*/ 234058 w 2947874"/>
              <a:gd name="connsiteY12" fmla="*/ 121296 h 2993642"/>
              <a:gd name="connsiteX13" fmla="*/ 76272 w 2947874"/>
              <a:gd name="connsiteY13" fmla="*/ 447743 h 299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7874" h="2993642">
                <a:moveTo>
                  <a:pt x="76272" y="447743"/>
                </a:moveTo>
                <a:cubicBezTo>
                  <a:pt x="58882" y="823463"/>
                  <a:pt x="26795" y="963528"/>
                  <a:pt x="7643" y="1339135"/>
                </a:cubicBezTo>
                <a:cubicBezTo>
                  <a:pt x="-375" y="1496305"/>
                  <a:pt x="-30216" y="2663187"/>
                  <a:pt x="119773" y="2752952"/>
                </a:cubicBezTo>
                <a:cubicBezTo>
                  <a:pt x="453156" y="2952397"/>
                  <a:pt x="783921" y="2894231"/>
                  <a:pt x="1107119" y="2910280"/>
                </a:cubicBezTo>
                <a:cubicBezTo>
                  <a:pt x="1438334" y="2926702"/>
                  <a:pt x="1762224" y="3014471"/>
                  <a:pt x="2124266" y="2988486"/>
                </a:cubicBezTo>
                <a:cubicBezTo>
                  <a:pt x="2272687" y="2977842"/>
                  <a:pt x="2718810" y="2942709"/>
                  <a:pt x="2828436" y="2817022"/>
                </a:cubicBezTo>
                <a:cubicBezTo>
                  <a:pt x="2923075" y="2708464"/>
                  <a:pt x="2930421" y="2525883"/>
                  <a:pt x="2939842" y="2376064"/>
                </a:cubicBezTo>
                <a:cubicBezTo>
                  <a:pt x="2961188" y="2036928"/>
                  <a:pt x="2934407" y="1763201"/>
                  <a:pt x="2914214" y="1426056"/>
                </a:cubicBezTo>
                <a:cubicBezTo>
                  <a:pt x="2902257" y="1226154"/>
                  <a:pt x="2890628" y="913789"/>
                  <a:pt x="2881174" y="713417"/>
                </a:cubicBezTo>
                <a:cubicBezTo>
                  <a:pt x="2871490" y="507668"/>
                  <a:pt x="2921527" y="325303"/>
                  <a:pt x="2754649" y="206979"/>
                </a:cubicBezTo>
                <a:cubicBezTo>
                  <a:pt x="2663575" y="142389"/>
                  <a:pt x="2535000" y="115842"/>
                  <a:pt x="2431810" y="101639"/>
                </a:cubicBezTo>
                <a:cubicBezTo>
                  <a:pt x="1863267" y="23391"/>
                  <a:pt x="1438743" y="-41702"/>
                  <a:pt x="836820" y="31669"/>
                </a:cubicBezTo>
                <a:cubicBezTo>
                  <a:pt x="679156" y="50886"/>
                  <a:pt x="377689" y="37095"/>
                  <a:pt x="234058" y="121296"/>
                </a:cubicBezTo>
                <a:cubicBezTo>
                  <a:pt x="126572" y="184311"/>
                  <a:pt x="80109" y="288910"/>
                  <a:pt x="76272" y="447743"/>
                </a:cubicBezTo>
                <a:close/>
              </a:path>
            </a:pathLst>
          </a:custGeom>
          <a:solidFill>
            <a:srgbClr val="F9E3B3"/>
          </a:solidFill>
          <a:ln w="3294" cap="flat">
            <a:noFill/>
            <a:prstDash val="solid"/>
            <a:round/>
          </a:ln>
        </p:spPr>
        <p:txBody>
          <a:bodyPr vert="horz" lIns="108000" tIns="108000" rIns="180000" bIns="180000" rtlCol="0" anchor="ctr"/>
          <a:lstStyle/>
          <a:p>
            <a:pPr algn="ctr"/>
            <a:r>
              <a:rPr lang="en-US" dirty="0"/>
              <a:t>Sign in</a:t>
            </a:r>
          </a:p>
        </p:txBody>
      </p:sp>
    </p:spTree>
    <p:extLst>
      <p:ext uri="{BB962C8B-B14F-4D97-AF65-F5344CB8AC3E}">
        <p14:creationId xmlns:p14="http://schemas.microsoft.com/office/powerpoint/2010/main" val="4038672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grass, outdoor, tree, house&#10;&#10;Description automatically generated">
            <a:extLst>
              <a:ext uri="{FF2B5EF4-FFF2-40B4-BE49-F238E27FC236}">
                <a16:creationId xmlns:a16="http://schemas.microsoft.com/office/drawing/2014/main" id="{AFE6830F-8861-8894-AB4A-AA9DD39789A9}"/>
              </a:ext>
            </a:extLst>
          </p:cNvPr>
          <p:cNvPicPr>
            <a:picLocks noGrp="1" noChangeAspect="1"/>
          </p:cNvPicPr>
          <p:nvPr>
            <p:ph type="pic" sz="quarter" idx="12"/>
          </p:nvPr>
        </p:nvPicPr>
        <p:blipFill>
          <a:blip r:embed="rId3"/>
          <a:srcRect l="12471" r="12471"/>
          <a:stretch>
            <a:fillRect/>
          </a:stretch>
        </p:blipFill>
        <p:spPr>
          <a:xfrm rot="20733588">
            <a:off x="6121928" y="241118"/>
            <a:ext cx="2945160" cy="2762675"/>
          </a:xfrm>
        </p:spPr>
      </p:pic>
      <p:sp>
        <p:nvSpPr>
          <p:cNvPr id="2" name="Picture Placeholder 1">
            <a:extLst>
              <a:ext uri="{FF2B5EF4-FFF2-40B4-BE49-F238E27FC236}">
                <a16:creationId xmlns:a16="http://schemas.microsoft.com/office/drawing/2014/main" id="{323D7989-6B01-8096-945E-016E539BA035}"/>
              </a:ext>
            </a:extLst>
          </p:cNvPr>
          <p:cNvSpPr>
            <a:spLocks noGrp="1"/>
          </p:cNvSpPr>
          <p:nvPr>
            <p:ph type="pic" sz="quarter" idx="11"/>
          </p:nvPr>
        </p:nvSpPr>
        <p:spPr/>
      </p:sp>
      <p:sp>
        <p:nvSpPr>
          <p:cNvPr id="3" name="Picture Placeholder 2">
            <a:extLst>
              <a:ext uri="{FF2B5EF4-FFF2-40B4-BE49-F238E27FC236}">
                <a16:creationId xmlns:a16="http://schemas.microsoft.com/office/drawing/2014/main" id="{67B72F38-665E-E456-A98D-75CD7689E02F}"/>
              </a:ext>
            </a:extLst>
          </p:cNvPr>
          <p:cNvSpPr>
            <a:spLocks noGrp="1"/>
          </p:cNvSpPr>
          <p:nvPr>
            <p:ph type="pic" sz="quarter" idx="13"/>
          </p:nvPr>
        </p:nvSpPr>
        <p:spPr/>
      </p:sp>
      <p:sp>
        <p:nvSpPr>
          <p:cNvPr id="4" name="Picture Placeholder 3">
            <a:extLst>
              <a:ext uri="{FF2B5EF4-FFF2-40B4-BE49-F238E27FC236}">
                <a16:creationId xmlns:a16="http://schemas.microsoft.com/office/drawing/2014/main" id="{4D18FE90-E2EE-A202-0BA0-8753BE4804F7}"/>
              </a:ext>
            </a:extLst>
          </p:cNvPr>
          <p:cNvSpPr>
            <a:spLocks noGrp="1"/>
          </p:cNvSpPr>
          <p:nvPr>
            <p:ph type="pic" sz="quarter" idx="25"/>
          </p:nvPr>
        </p:nvSpPr>
        <p:spPr>
          <a:xfrm>
            <a:off x="6496050" y="6057900"/>
            <a:ext cx="3587750" cy="631825"/>
          </a:xfrm>
        </p:spPr>
      </p:sp>
      <p:sp>
        <p:nvSpPr>
          <p:cNvPr id="5" name="Text Placeholder 4">
            <a:extLst>
              <a:ext uri="{FF2B5EF4-FFF2-40B4-BE49-F238E27FC236}">
                <a16:creationId xmlns:a16="http://schemas.microsoft.com/office/drawing/2014/main" id="{1D9AD3D1-9135-0643-FE7C-9060D2D17442}"/>
              </a:ext>
            </a:extLst>
          </p:cNvPr>
          <p:cNvSpPr>
            <a:spLocks noGrp="1"/>
          </p:cNvSpPr>
          <p:nvPr>
            <p:ph type="body" sz="quarter" idx="24"/>
          </p:nvPr>
        </p:nvSpPr>
        <p:spPr>
          <a:xfrm>
            <a:off x="6496128" y="6179553"/>
            <a:ext cx="3409872" cy="414338"/>
          </a:xfrm>
        </p:spPr>
        <p:txBody>
          <a:bodyPr/>
          <a:lstStyle/>
          <a:p>
            <a:r>
              <a:rPr lang="en-GB" altLang="en-US" dirty="0"/>
              <a:t>Scenic Railway (Rollercoaster) built in 1920 at Dreamland</a:t>
            </a:r>
            <a:endParaRPr lang="en-US" dirty="0"/>
          </a:p>
        </p:txBody>
      </p:sp>
      <p:pic>
        <p:nvPicPr>
          <p:cNvPr id="17" name="Picture Placeholder 16" descr="A picture containing outdoor&#10;&#10;Description automatically generated">
            <a:extLst>
              <a:ext uri="{FF2B5EF4-FFF2-40B4-BE49-F238E27FC236}">
                <a16:creationId xmlns:a16="http://schemas.microsoft.com/office/drawing/2014/main" id="{3738EDD6-002E-C826-C975-E377C2F0012B}"/>
              </a:ext>
            </a:extLst>
          </p:cNvPr>
          <p:cNvPicPr>
            <a:picLocks noGrp="1" noChangeAspect="1"/>
          </p:cNvPicPr>
          <p:nvPr>
            <p:ph type="pic" sz="quarter" idx="14"/>
          </p:nvPr>
        </p:nvPicPr>
        <p:blipFill>
          <a:blip r:embed="rId4"/>
          <a:srcRect t="9816" b="9816"/>
          <a:stretch>
            <a:fillRect/>
          </a:stretch>
        </p:blipFill>
        <p:spPr/>
      </p:pic>
      <p:sp>
        <p:nvSpPr>
          <p:cNvPr id="7" name="Picture Placeholder 6">
            <a:extLst>
              <a:ext uri="{FF2B5EF4-FFF2-40B4-BE49-F238E27FC236}">
                <a16:creationId xmlns:a16="http://schemas.microsoft.com/office/drawing/2014/main" id="{85040C7A-9FB5-0432-A205-29D4077C4A38}"/>
              </a:ext>
            </a:extLst>
          </p:cNvPr>
          <p:cNvSpPr>
            <a:spLocks noGrp="1"/>
          </p:cNvSpPr>
          <p:nvPr>
            <p:ph type="pic" sz="quarter" idx="26"/>
          </p:nvPr>
        </p:nvSpPr>
        <p:spPr/>
      </p:sp>
      <p:sp>
        <p:nvSpPr>
          <p:cNvPr id="8" name="Text Placeholder 7">
            <a:extLst>
              <a:ext uri="{FF2B5EF4-FFF2-40B4-BE49-F238E27FC236}">
                <a16:creationId xmlns:a16="http://schemas.microsoft.com/office/drawing/2014/main" id="{55CEC1D6-E6BD-40CB-CF3E-1F53ACFD7A21}"/>
              </a:ext>
            </a:extLst>
          </p:cNvPr>
          <p:cNvSpPr>
            <a:spLocks noGrp="1"/>
          </p:cNvSpPr>
          <p:nvPr>
            <p:ph type="body" sz="quarter" idx="23"/>
          </p:nvPr>
        </p:nvSpPr>
        <p:spPr/>
        <p:txBody>
          <a:bodyPr/>
          <a:lstStyle/>
          <a:p>
            <a:r>
              <a:rPr lang="en-GB" altLang="en-US" dirty="0"/>
              <a:t>Pigsty from early 1800s</a:t>
            </a:r>
            <a:endParaRPr lang="en-US" dirty="0"/>
          </a:p>
        </p:txBody>
      </p:sp>
      <p:sp>
        <p:nvSpPr>
          <p:cNvPr id="10" name="Content Placeholder 9">
            <a:extLst>
              <a:ext uri="{FF2B5EF4-FFF2-40B4-BE49-F238E27FC236}">
                <a16:creationId xmlns:a16="http://schemas.microsoft.com/office/drawing/2014/main" id="{27424F71-406B-3D36-9600-FBD3F0D57EC0}"/>
              </a:ext>
            </a:extLst>
          </p:cNvPr>
          <p:cNvSpPr>
            <a:spLocks noGrp="1"/>
          </p:cNvSpPr>
          <p:nvPr>
            <p:ph idx="1"/>
          </p:nvPr>
        </p:nvSpPr>
        <p:spPr>
          <a:xfrm>
            <a:off x="357188" y="1780412"/>
            <a:ext cx="5905354" cy="2165289"/>
          </a:xfrm>
        </p:spPr>
        <p:txBody>
          <a:bodyPr/>
          <a:lstStyle/>
          <a:p>
            <a:r>
              <a:rPr lang="en-GB" altLang="en-US" sz="2400" dirty="0"/>
              <a:t>The Missing Pieces Project is Historic England’s invitation to the public to share their pictures and stories of the unique, significant, and memorable places on the National Heritage List for England.</a:t>
            </a:r>
          </a:p>
          <a:p>
            <a:br>
              <a:rPr lang="en-GB" altLang="en-US" sz="2400" dirty="0"/>
            </a:br>
            <a:endParaRPr lang="en-US" sz="2400" dirty="0"/>
          </a:p>
        </p:txBody>
      </p:sp>
      <p:sp>
        <p:nvSpPr>
          <p:cNvPr id="11" name="Title 10">
            <a:extLst>
              <a:ext uri="{FF2B5EF4-FFF2-40B4-BE49-F238E27FC236}">
                <a16:creationId xmlns:a16="http://schemas.microsoft.com/office/drawing/2014/main" id="{AA406087-7722-58D8-7865-D44D808ACC6F}"/>
              </a:ext>
            </a:extLst>
          </p:cNvPr>
          <p:cNvSpPr>
            <a:spLocks noGrp="1"/>
          </p:cNvSpPr>
          <p:nvPr>
            <p:ph type="title"/>
          </p:nvPr>
        </p:nvSpPr>
        <p:spPr/>
        <p:txBody>
          <a:bodyPr/>
          <a:lstStyle/>
          <a:p>
            <a:r>
              <a:rPr lang="en-US" dirty="0"/>
              <a:t>What is the Missing Pieces Project?</a:t>
            </a:r>
            <a:br>
              <a:rPr lang="en-US" dirty="0"/>
            </a:br>
            <a:endParaRPr lang="en-US" dirty="0"/>
          </a:p>
        </p:txBody>
      </p:sp>
      <p:sp>
        <p:nvSpPr>
          <p:cNvPr id="12" name="Picture 7">
            <a:extLst>
              <a:ext uri="{FF2B5EF4-FFF2-40B4-BE49-F238E27FC236}">
                <a16:creationId xmlns:a16="http://schemas.microsoft.com/office/drawing/2014/main" id="{A81EE6CB-85E6-D917-3F29-F50FD43B6271}"/>
              </a:ext>
              <a:ext uri="{C183D7F6-B498-43B3-948B-1728B52AA6E4}">
                <adec:decorative xmlns:adec="http://schemas.microsoft.com/office/drawing/2017/decorative" val="0"/>
              </a:ext>
            </a:extLst>
          </p:cNvPr>
          <p:cNvSpPr/>
          <p:nvPr/>
        </p:nvSpPr>
        <p:spPr>
          <a:xfrm>
            <a:off x="330460" y="3921644"/>
            <a:ext cx="5446135" cy="2463052"/>
          </a:xfrm>
          <a:custGeom>
            <a:avLst/>
            <a:gdLst>
              <a:gd name="connsiteX0" fmla="*/ 16708 w 5446135"/>
              <a:gd name="connsiteY0" fmla="*/ 776066 h 2463052"/>
              <a:gd name="connsiteX1" fmla="*/ 16708 w 5446135"/>
              <a:gd name="connsiteY1" fmla="*/ 415817 h 2463052"/>
              <a:gd name="connsiteX2" fmla="*/ 23061 w 5446135"/>
              <a:gd name="connsiteY2" fmla="*/ 222978 h 2463052"/>
              <a:gd name="connsiteX3" fmla="*/ 78127 w 5446135"/>
              <a:gd name="connsiteY3" fmla="*/ 114903 h 2463052"/>
              <a:gd name="connsiteX4" fmla="*/ 164960 w 5446135"/>
              <a:gd name="connsiteY4" fmla="*/ 42853 h 2463052"/>
              <a:gd name="connsiteX5" fmla="*/ 230615 w 5446135"/>
              <a:gd name="connsiteY5" fmla="*/ 40734 h 2463052"/>
              <a:gd name="connsiteX6" fmla="*/ 292034 w 5446135"/>
              <a:gd name="connsiteY6" fmla="*/ 28019 h 2463052"/>
              <a:gd name="connsiteX7" fmla="*/ 406400 w 5446135"/>
              <a:gd name="connsiteY7" fmla="*/ 28019 h 2463052"/>
              <a:gd name="connsiteX8" fmla="*/ 541945 w 5446135"/>
              <a:gd name="connsiteY8" fmla="*/ 15305 h 2463052"/>
              <a:gd name="connsiteX9" fmla="*/ 916812 w 5446135"/>
              <a:gd name="connsiteY9" fmla="*/ 15305 h 2463052"/>
              <a:gd name="connsiteX10" fmla="*/ 1022706 w 5446135"/>
              <a:gd name="connsiteY10" fmla="*/ 15305 h 2463052"/>
              <a:gd name="connsiteX11" fmla="*/ 1187902 w 5446135"/>
              <a:gd name="connsiteY11" fmla="*/ 4709 h 2463052"/>
              <a:gd name="connsiteX12" fmla="*/ 1528882 w 5446135"/>
              <a:gd name="connsiteY12" fmla="*/ 4709 h 2463052"/>
              <a:gd name="connsiteX13" fmla="*/ 1867745 w 5446135"/>
              <a:gd name="connsiteY13" fmla="*/ 4709 h 2463052"/>
              <a:gd name="connsiteX14" fmla="*/ 1914338 w 5446135"/>
              <a:gd name="connsiteY14" fmla="*/ 17424 h 2463052"/>
              <a:gd name="connsiteX15" fmla="*/ 1990582 w 5446135"/>
              <a:gd name="connsiteY15" fmla="*/ 25900 h 2463052"/>
              <a:gd name="connsiteX16" fmla="*/ 2191782 w 5446135"/>
              <a:gd name="connsiteY16" fmla="*/ 28019 h 2463052"/>
              <a:gd name="connsiteX17" fmla="*/ 2382392 w 5446135"/>
              <a:gd name="connsiteY17" fmla="*/ 40734 h 2463052"/>
              <a:gd name="connsiteX18" fmla="*/ 2585710 w 5446135"/>
              <a:gd name="connsiteY18" fmla="*/ 40734 h 2463052"/>
              <a:gd name="connsiteX19" fmla="*/ 3062235 w 5446135"/>
              <a:gd name="connsiteY19" fmla="*/ 40734 h 2463052"/>
              <a:gd name="connsiteX20" fmla="*/ 3335443 w 5446135"/>
              <a:gd name="connsiteY20" fmla="*/ 34377 h 2463052"/>
              <a:gd name="connsiteX21" fmla="*/ 3506992 w 5446135"/>
              <a:gd name="connsiteY21" fmla="*/ 28019 h 2463052"/>
              <a:gd name="connsiteX22" fmla="*/ 3735725 w 5446135"/>
              <a:gd name="connsiteY22" fmla="*/ 28019 h 2463052"/>
              <a:gd name="connsiteX23" fmla="*/ 4678186 w 5446135"/>
              <a:gd name="connsiteY23" fmla="*/ 28019 h 2463052"/>
              <a:gd name="connsiteX24" fmla="*/ 4786199 w 5446135"/>
              <a:gd name="connsiteY24" fmla="*/ 40734 h 2463052"/>
              <a:gd name="connsiteX25" fmla="*/ 4906919 w 5446135"/>
              <a:gd name="connsiteY25" fmla="*/ 40734 h 2463052"/>
              <a:gd name="connsiteX26" fmla="*/ 4964102 w 5446135"/>
              <a:gd name="connsiteY26" fmla="*/ 51330 h 2463052"/>
              <a:gd name="connsiteX27" fmla="*/ 5019167 w 5446135"/>
              <a:gd name="connsiteY27" fmla="*/ 55568 h 2463052"/>
              <a:gd name="connsiteX28" fmla="*/ 5122944 w 5446135"/>
              <a:gd name="connsiteY28" fmla="*/ 85235 h 2463052"/>
              <a:gd name="connsiteX29" fmla="*/ 5224602 w 5446135"/>
              <a:gd name="connsiteY29" fmla="*/ 119141 h 2463052"/>
              <a:gd name="connsiteX30" fmla="*/ 5326261 w 5446135"/>
              <a:gd name="connsiteY30" fmla="*/ 201787 h 2463052"/>
              <a:gd name="connsiteX31" fmla="*/ 5377090 w 5446135"/>
              <a:gd name="connsiteY31" fmla="*/ 299266 h 2463052"/>
              <a:gd name="connsiteX32" fmla="*/ 5387680 w 5446135"/>
              <a:gd name="connsiteY32" fmla="*/ 407341 h 2463052"/>
              <a:gd name="connsiteX33" fmla="*/ 5394034 w 5446135"/>
              <a:gd name="connsiteY33" fmla="*/ 509058 h 2463052"/>
              <a:gd name="connsiteX34" fmla="*/ 5391916 w 5446135"/>
              <a:gd name="connsiteY34" fmla="*/ 578989 h 2463052"/>
              <a:gd name="connsiteX35" fmla="*/ 5404623 w 5446135"/>
              <a:gd name="connsiteY35" fmla="*/ 659515 h 2463052"/>
              <a:gd name="connsiteX36" fmla="*/ 5408859 w 5446135"/>
              <a:gd name="connsiteY36" fmla="*/ 786662 h 2463052"/>
              <a:gd name="connsiteX37" fmla="*/ 5398269 w 5446135"/>
              <a:gd name="connsiteY37" fmla="*/ 954072 h 2463052"/>
              <a:gd name="connsiteX38" fmla="*/ 5398269 w 5446135"/>
              <a:gd name="connsiteY38" fmla="*/ 1685166 h 2463052"/>
              <a:gd name="connsiteX39" fmla="*/ 5406741 w 5446135"/>
              <a:gd name="connsiteY39" fmla="*/ 748518 h 2463052"/>
              <a:gd name="connsiteX40" fmla="*/ 5410977 w 5446135"/>
              <a:gd name="connsiteY40" fmla="*/ 1091814 h 2463052"/>
              <a:gd name="connsiteX41" fmla="*/ 5427920 w 5446135"/>
              <a:gd name="connsiteY41" fmla="*/ 1307964 h 2463052"/>
              <a:gd name="connsiteX42" fmla="*/ 5430037 w 5446135"/>
              <a:gd name="connsiteY42" fmla="*/ 1562257 h 2463052"/>
              <a:gd name="connsiteX43" fmla="*/ 5438509 w 5446135"/>
              <a:gd name="connsiteY43" fmla="*/ 1933102 h 2463052"/>
              <a:gd name="connsiteX44" fmla="*/ 5417330 w 5446135"/>
              <a:gd name="connsiteY44" fmla="*/ 2096274 h 2463052"/>
              <a:gd name="connsiteX45" fmla="*/ 5394034 w 5446135"/>
              <a:gd name="connsiteY45" fmla="*/ 2246731 h 2463052"/>
              <a:gd name="connsiteX46" fmla="*/ 5358029 w 5446135"/>
              <a:gd name="connsiteY46" fmla="*/ 2310304 h 2463052"/>
              <a:gd name="connsiteX47" fmla="*/ 5302964 w 5446135"/>
              <a:gd name="connsiteY47" fmla="*/ 2356924 h 2463052"/>
              <a:gd name="connsiteX48" fmla="*/ 5271196 w 5446135"/>
              <a:gd name="connsiteY48" fmla="*/ 2361163 h 2463052"/>
              <a:gd name="connsiteX49" fmla="*/ 5233074 w 5446135"/>
              <a:gd name="connsiteY49" fmla="*/ 2375996 h 2463052"/>
              <a:gd name="connsiteX50" fmla="*/ 5084821 w 5446135"/>
              <a:gd name="connsiteY50" fmla="*/ 2392949 h 2463052"/>
              <a:gd name="connsiteX51" fmla="*/ 5004341 w 5446135"/>
              <a:gd name="connsiteY51" fmla="*/ 2407783 h 2463052"/>
              <a:gd name="connsiteX52" fmla="*/ 4832793 w 5446135"/>
              <a:gd name="connsiteY52" fmla="*/ 2437451 h 2463052"/>
              <a:gd name="connsiteX53" fmla="*/ 4682422 w 5446135"/>
              <a:gd name="connsiteY53" fmla="*/ 2454404 h 2463052"/>
              <a:gd name="connsiteX54" fmla="*/ 4472751 w 5446135"/>
              <a:gd name="connsiteY54" fmla="*/ 2462880 h 2463052"/>
              <a:gd name="connsiteX55" fmla="*/ 4273669 w 5446135"/>
              <a:gd name="connsiteY55" fmla="*/ 2462880 h 2463052"/>
              <a:gd name="connsiteX56" fmla="*/ 3951750 w 5446135"/>
              <a:gd name="connsiteY56" fmla="*/ 2435332 h 2463052"/>
              <a:gd name="connsiteX57" fmla="*/ 3608651 w 5446135"/>
              <a:gd name="connsiteY57" fmla="*/ 2460761 h 2463052"/>
              <a:gd name="connsiteX58" fmla="*/ 3267671 w 5446135"/>
              <a:gd name="connsiteY58" fmla="*/ 2441689 h 2463052"/>
              <a:gd name="connsiteX59" fmla="*/ 3174484 w 5446135"/>
              <a:gd name="connsiteY59" fmla="*/ 2441689 h 2463052"/>
              <a:gd name="connsiteX60" fmla="*/ 3030467 w 5446135"/>
              <a:gd name="connsiteY60" fmla="*/ 2428974 h 2463052"/>
              <a:gd name="connsiteX61" fmla="*/ 2670425 w 5446135"/>
              <a:gd name="connsiteY61" fmla="*/ 2428974 h 2463052"/>
              <a:gd name="connsiteX62" fmla="*/ 2117656 w 5446135"/>
              <a:gd name="connsiteY62" fmla="*/ 2456523 h 2463052"/>
              <a:gd name="connsiteX63" fmla="*/ 1439931 w 5446135"/>
              <a:gd name="connsiteY63" fmla="*/ 2437451 h 2463052"/>
              <a:gd name="connsiteX64" fmla="*/ 1187902 w 5446135"/>
              <a:gd name="connsiteY64" fmla="*/ 2439570 h 2463052"/>
              <a:gd name="connsiteX65" fmla="*/ 944344 w 5446135"/>
              <a:gd name="connsiteY65" fmla="*/ 2439570 h 2463052"/>
              <a:gd name="connsiteX66" fmla="*/ 781267 w 5446135"/>
              <a:gd name="connsiteY66" fmla="*/ 2448046 h 2463052"/>
              <a:gd name="connsiteX67" fmla="*/ 558888 w 5446135"/>
              <a:gd name="connsiteY67" fmla="*/ 2439570 h 2463052"/>
              <a:gd name="connsiteX68" fmla="*/ 364042 w 5446135"/>
              <a:gd name="connsiteY68" fmla="*/ 2441689 h 2463052"/>
              <a:gd name="connsiteX69" fmla="*/ 332274 w 5446135"/>
              <a:gd name="connsiteY69" fmla="*/ 2443808 h 2463052"/>
              <a:gd name="connsiteX70" fmla="*/ 198846 w 5446135"/>
              <a:gd name="connsiteY70" fmla="*/ 2437451 h 2463052"/>
              <a:gd name="connsiteX71" fmla="*/ 65419 w 5446135"/>
              <a:gd name="connsiteY71" fmla="*/ 2352686 h 2463052"/>
              <a:gd name="connsiteX72" fmla="*/ 14590 w 5446135"/>
              <a:gd name="connsiteY72" fmla="*/ 2172562 h 2463052"/>
              <a:gd name="connsiteX73" fmla="*/ 1883 w 5446135"/>
              <a:gd name="connsiteY73" fmla="*/ 2083559 h 2463052"/>
              <a:gd name="connsiteX74" fmla="*/ 1883 w 5446135"/>
              <a:gd name="connsiteY74" fmla="*/ 2015747 h 2463052"/>
              <a:gd name="connsiteX75" fmla="*/ 1883 w 5446135"/>
              <a:gd name="connsiteY75" fmla="*/ 1841980 h 2463052"/>
              <a:gd name="connsiteX76" fmla="*/ 14590 w 5446135"/>
              <a:gd name="connsiteY76" fmla="*/ 1746620 h 2463052"/>
              <a:gd name="connsiteX77" fmla="*/ 14590 w 5446135"/>
              <a:gd name="connsiteY77" fmla="*/ 1672451 h 2463052"/>
              <a:gd name="connsiteX78" fmla="*/ 27297 w 5446135"/>
              <a:gd name="connsiteY78" fmla="*/ 1547423 h 2463052"/>
              <a:gd name="connsiteX79" fmla="*/ 27297 w 5446135"/>
              <a:gd name="connsiteY79" fmla="*/ 1475373 h 2463052"/>
              <a:gd name="connsiteX80" fmla="*/ 27297 w 5446135"/>
              <a:gd name="connsiteY80" fmla="*/ 1318559 h 2463052"/>
              <a:gd name="connsiteX81" fmla="*/ 27297 w 5446135"/>
              <a:gd name="connsiteY81" fmla="*/ 1093933 h 2463052"/>
              <a:gd name="connsiteX82" fmla="*/ 16708 w 5446135"/>
              <a:gd name="connsiteY82" fmla="*/ 776066 h 2463052"/>
              <a:gd name="connsiteX83" fmla="*/ 16708 w 5446135"/>
              <a:gd name="connsiteY83" fmla="*/ 1640664 h 246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446135" h="2463052">
                <a:moveTo>
                  <a:pt x="16708" y="776066"/>
                </a:moveTo>
                <a:cubicBezTo>
                  <a:pt x="18826" y="657396"/>
                  <a:pt x="16708" y="536606"/>
                  <a:pt x="16708" y="415817"/>
                </a:cubicBezTo>
                <a:lnTo>
                  <a:pt x="23061" y="222978"/>
                </a:lnTo>
                <a:cubicBezTo>
                  <a:pt x="37887" y="184834"/>
                  <a:pt x="54830" y="148809"/>
                  <a:pt x="78127" y="114903"/>
                </a:cubicBezTo>
                <a:cubicBezTo>
                  <a:pt x="99306" y="85235"/>
                  <a:pt x="128956" y="53449"/>
                  <a:pt x="164960" y="42853"/>
                </a:cubicBezTo>
                <a:cubicBezTo>
                  <a:pt x="186139" y="36496"/>
                  <a:pt x="207318" y="42853"/>
                  <a:pt x="230615" y="40734"/>
                </a:cubicBezTo>
                <a:cubicBezTo>
                  <a:pt x="251794" y="38615"/>
                  <a:pt x="270855" y="30138"/>
                  <a:pt x="292034" y="28019"/>
                </a:cubicBezTo>
                <a:cubicBezTo>
                  <a:pt x="330156" y="25900"/>
                  <a:pt x="368278" y="28019"/>
                  <a:pt x="406400" y="28019"/>
                </a:cubicBezTo>
                <a:cubicBezTo>
                  <a:pt x="452993" y="28019"/>
                  <a:pt x="497469" y="19543"/>
                  <a:pt x="541945" y="15305"/>
                </a:cubicBezTo>
                <a:cubicBezTo>
                  <a:pt x="666900" y="8947"/>
                  <a:pt x="793974" y="15305"/>
                  <a:pt x="916812" y="15305"/>
                </a:cubicBezTo>
                <a:cubicBezTo>
                  <a:pt x="952816" y="15305"/>
                  <a:pt x="986702" y="15305"/>
                  <a:pt x="1022706" y="15305"/>
                </a:cubicBezTo>
                <a:cubicBezTo>
                  <a:pt x="1077771" y="15305"/>
                  <a:pt x="1132837" y="4709"/>
                  <a:pt x="1187902" y="4709"/>
                </a:cubicBezTo>
                <a:cubicBezTo>
                  <a:pt x="1302268" y="2590"/>
                  <a:pt x="1414516" y="4709"/>
                  <a:pt x="1528882" y="4709"/>
                </a:cubicBezTo>
                <a:cubicBezTo>
                  <a:pt x="1639013" y="4709"/>
                  <a:pt x="1757614" y="-5886"/>
                  <a:pt x="1867745" y="4709"/>
                </a:cubicBezTo>
                <a:cubicBezTo>
                  <a:pt x="1884688" y="6828"/>
                  <a:pt x="1897395" y="15305"/>
                  <a:pt x="1914338" y="17424"/>
                </a:cubicBezTo>
                <a:cubicBezTo>
                  <a:pt x="1939753" y="21662"/>
                  <a:pt x="1965168" y="21662"/>
                  <a:pt x="1990582" y="25900"/>
                </a:cubicBezTo>
                <a:cubicBezTo>
                  <a:pt x="2054119" y="38615"/>
                  <a:pt x="2128245" y="28019"/>
                  <a:pt x="2191782" y="28019"/>
                </a:cubicBezTo>
                <a:cubicBezTo>
                  <a:pt x="2255319" y="28019"/>
                  <a:pt x="2318856" y="40734"/>
                  <a:pt x="2382392" y="40734"/>
                </a:cubicBezTo>
                <a:cubicBezTo>
                  <a:pt x="2450165" y="40734"/>
                  <a:pt x="2517937" y="40734"/>
                  <a:pt x="2585710" y="40734"/>
                </a:cubicBezTo>
                <a:cubicBezTo>
                  <a:pt x="2744552" y="40734"/>
                  <a:pt x="2903393" y="40734"/>
                  <a:pt x="3062235" y="40734"/>
                </a:cubicBezTo>
                <a:cubicBezTo>
                  <a:pt x="3153305" y="40734"/>
                  <a:pt x="3244374" y="47091"/>
                  <a:pt x="3335443" y="34377"/>
                </a:cubicBezTo>
                <a:cubicBezTo>
                  <a:pt x="3392626" y="25900"/>
                  <a:pt x="3449809" y="28019"/>
                  <a:pt x="3506992" y="28019"/>
                </a:cubicBezTo>
                <a:cubicBezTo>
                  <a:pt x="3583237" y="28019"/>
                  <a:pt x="3659481" y="28019"/>
                  <a:pt x="3735725" y="28019"/>
                </a:cubicBezTo>
                <a:cubicBezTo>
                  <a:pt x="4049173" y="28019"/>
                  <a:pt x="4364738" y="28019"/>
                  <a:pt x="4678186" y="28019"/>
                </a:cubicBezTo>
                <a:cubicBezTo>
                  <a:pt x="4716309" y="28019"/>
                  <a:pt x="4750195" y="34377"/>
                  <a:pt x="4786199" y="40734"/>
                </a:cubicBezTo>
                <a:cubicBezTo>
                  <a:pt x="4824321" y="44972"/>
                  <a:pt x="4866679" y="38615"/>
                  <a:pt x="4906919" y="40734"/>
                </a:cubicBezTo>
                <a:cubicBezTo>
                  <a:pt x="4928098" y="40734"/>
                  <a:pt x="4942923" y="47091"/>
                  <a:pt x="4964102" y="51330"/>
                </a:cubicBezTo>
                <a:cubicBezTo>
                  <a:pt x="4983163" y="55568"/>
                  <a:pt x="5000106" y="51330"/>
                  <a:pt x="5019167" y="55568"/>
                </a:cubicBezTo>
                <a:cubicBezTo>
                  <a:pt x="5053053" y="64044"/>
                  <a:pt x="5089057" y="70402"/>
                  <a:pt x="5122944" y="85235"/>
                </a:cubicBezTo>
                <a:cubicBezTo>
                  <a:pt x="5156830" y="97950"/>
                  <a:pt x="5190716" y="106427"/>
                  <a:pt x="5224602" y="119141"/>
                </a:cubicBezTo>
                <a:cubicBezTo>
                  <a:pt x="5266960" y="133975"/>
                  <a:pt x="5300846" y="163643"/>
                  <a:pt x="5326261" y="201787"/>
                </a:cubicBezTo>
                <a:cubicBezTo>
                  <a:pt x="5347440" y="231454"/>
                  <a:pt x="5362265" y="265360"/>
                  <a:pt x="5377090" y="299266"/>
                </a:cubicBezTo>
                <a:cubicBezTo>
                  <a:pt x="5391916" y="335291"/>
                  <a:pt x="5387680" y="369197"/>
                  <a:pt x="5387680" y="407341"/>
                </a:cubicBezTo>
                <a:lnTo>
                  <a:pt x="5394034" y="509058"/>
                </a:lnTo>
                <a:cubicBezTo>
                  <a:pt x="5396151" y="532368"/>
                  <a:pt x="5389798" y="555679"/>
                  <a:pt x="5391916" y="578989"/>
                </a:cubicBezTo>
                <a:cubicBezTo>
                  <a:pt x="5396151" y="606537"/>
                  <a:pt x="5404623" y="629847"/>
                  <a:pt x="5404623" y="659515"/>
                </a:cubicBezTo>
                <a:cubicBezTo>
                  <a:pt x="5402505" y="701897"/>
                  <a:pt x="5417330" y="744280"/>
                  <a:pt x="5408859" y="786662"/>
                </a:cubicBezTo>
                <a:cubicBezTo>
                  <a:pt x="5398269" y="843878"/>
                  <a:pt x="5398269" y="896856"/>
                  <a:pt x="5398269" y="954072"/>
                </a:cubicBezTo>
                <a:cubicBezTo>
                  <a:pt x="5398269" y="1197770"/>
                  <a:pt x="5398269" y="1441468"/>
                  <a:pt x="5398269" y="1685166"/>
                </a:cubicBezTo>
                <a:cubicBezTo>
                  <a:pt x="5398269" y="1810193"/>
                  <a:pt x="5389798" y="625609"/>
                  <a:pt x="5406741" y="748518"/>
                </a:cubicBezTo>
                <a:cubicBezTo>
                  <a:pt x="5421566" y="860831"/>
                  <a:pt x="5396151" y="979501"/>
                  <a:pt x="5410977" y="1091814"/>
                </a:cubicBezTo>
                <a:cubicBezTo>
                  <a:pt x="5421566" y="1163864"/>
                  <a:pt x="5419448" y="1235914"/>
                  <a:pt x="5427920" y="1307964"/>
                </a:cubicBezTo>
                <a:cubicBezTo>
                  <a:pt x="5438509" y="1390609"/>
                  <a:pt x="5430037" y="1479612"/>
                  <a:pt x="5430037" y="1562257"/>
                </a:cubicBezTo>
                <a:cubicBezTo>
                  <a:pt x="5430037" y="1683047"/>
                  <a:pt x="5459688" y="1812312"/>
                  <a:pt x="5438509" y="1933102"/>
                </a:cubicBezTo>
                <a:cubicBezTo>
                  <a:pt x="5430037" y="1988199"/>
                  <a:pt x="5417330" y="2041177"/>
                  <a:pt x="5417330" y="2096274"/>
                </a:cubicBezTo>
                <a:cubicBezTo>
                  <a:pt x="5417330" y="2149251"/>
                  <a:pt x="5423684" y="2200110"/>
                  <a:pt x="5394034" y="2246731"/>
                </a:cubicBezTo>
                <a:cubicBezTo>
                  <a:pt x="5381326" y="2265803"/>
                  <a:pt x="5372855" y="2293351"/>
                  <a:pt x="5358029" y="2310304"/>
                </a:cubicBezTo>
                <a:cubicBezTo>
                  <a:pt x="5345322" y="2323019"/>
                  <a:pt x="5319907" y="2348448"/>
                  <a:pt x="5302964" y="2356924"/>
                </a:cubicBezTo>
                <a:cubicBezTo>
                  <a:pt x="5294493" y="2361163"/>
                  <a:pt x="5281785" y="2359044"/>
                  <a:pt x="5271196" y="2361163"/>
                </a:cubicBezTo>
                <a:cubicBezTo>
                  <a:pt x="5258488" y="2365401"/>
                  <a:pt x="5247899" y="2373877"/>
                  <a:pt x="5233074" y="2375996"/>
                </a:cubicBezTo>
                <a:lnTo>
                  <a:pt x="5084821" y="2392949"/>
                </a:lnTo>
                <a:cubicBezTo>
                  <a:pt x="5057289" y="2392949"/>
                  <a:pt x="5031874" y="2401426"/>
                  <a:pt x="5004341" y="2407783"/>
                </a:cubicBezTo>
                <a:cubicBezTo>
                  <a:pt x="4949277" y="2422617"/>
                  <a:pt x="4887857" y="2424736"/>
                  <a:pt x="4832793" y="2437451"/>
                </a:cubicBezTo>
                <a:cubicBezTo>
                  <a:pt x="4781963" y="2448046"/>
                  <a:pt x="4733251" y="2445927"/>
                  <a:pt x="4682422" y="2454404"/>
                </a:cubicBezTo>
                <a:cubicBezTo>
                  <a:pt x="4612532" y="2464999"/>
                  <a:pt x="4542641" y="2462880"/>
                  <a:pt x="4472751" y="2462880"/>
                </a:cubicBezTo>
                <a:cubicBezTo>
                  <a:pt x="4407096" y="2462880"/>
                  <a:pt x="4339324" y="2462880"/>
                  <a:pt x="4273669" y="2462880"/>
                </a:cubicBezTo>
                <a:cubicBezTo>
                  <a:pt x="4165657" y="2462880"/>
                  <a:pt x="4059762" y="2443808"/>
                  <a:pt x="3951750" y="2435332"/>
                </a:cubicBezTo>
                <a:cubicBezTo>
                  <a:pt x="3837384" y="2424736"/>
                  <a:pt x="3723017" y="2450165"/>
                  <a:pt x="3608651" y="2460761"/>
                </a:cubicBezTo>
                <a:cubicBezTo>
                  <a:pt x="3490049" y="2471357"/>
                  <a:pt x="3384155" y="2439570"/>
                  <a:pt x="3267671" y="2441689"/>
                </a:cubicBezTo>
                <a:cubicBezTo>
                  <a:pt x="3235902" y="2441689"/>
                  <a:pt x="3206252" y="2441689"/>
                  <a:pt x="3174484" y="2441689"/>
                </a:cubicBezTo>
                <a:cubicBezTo>
                  <a:pt x="3125772" y="2441689"/>
                  <a:pt x="3079179" y="2428974"/>
                  <a:pt x="3030467" y="2428974"/>
                </a:cubicBezTo>
                <a:cubicBezTo>
                  <a:pt x="2909747" y="2431093"/>
                  <a:pt x="2791145" y="2428974"/>
                  <a:pt x="2670425" y="2428974"/>
                </a:cubicBezTo>
                <a:cubicBezTo>
                  <a:pt x="2484051" y="2426855"/>
                  <a:pt x="2304030" y="2469237"/>
                  <a:pt x="2117656" y="2456523"/>
                </a:cubicBezTo>
                <a:cubicBezTo>
                  <a:pt x="1895277" y="2441689"/>
                  <a:pt x="1660191" y="2390830"/>
                  <a:pt x="1439931" y="2437451"/>
                </a:cubicBezTo>
                <a:cubicBezTo>
                  <a:pt x="1361569" y="2454404"/>
                  <a:pt x="1266264" y="2439570"/>
                  <a:pt x="1187902" y="2439570"/>
                </a:cubicBezTo>
                <a:cubicBezTo>
                  <a:pt x="1107422" y="2439570"/>
                  <a:pt x="1024824" y="2439570"/>
                  <a:pt x="944344" y="2439570"/>
                </a:cubicBezTo>
                <a:cubicBezTo>
                  <a:pt x="889279" y="2439570"/>
                  <a:pt x="836332" y="2443808"/>
                  <a:pt x="781267" y="2448046"/>
                </a:cubicBezTo>
                <a:cubicBezTo>
                  <a:pt x="707140" y="2452285"/>
                  <a:pt x="633014" y="2441689"/>
                  <a:pt x="558888" y="2439570"/>
                </a:cubicBezTo>
                <a:cubicBezTo>
                  <a:pt x="493233" y="2437451"/>
                  <a:pt x="429697" y="2439570"/>
                  <a:pt x="364042" y="2441689"/>
                </a:cubicBezTo>
                <a:cubicBezTo>
                  <a:pt x="353453" y="2441689"/>
                  <a:pt x="342863" y="2441689"/>
                  <a:pt x="332274" y="2443808"/>
                </a:cubicBezTo>
                <a:cubicBezTo>
                  <a:pt x="287798" y="2445927"/>
                  <a:pt x="243322" y="2448046"/>
                  <a:pt x="198846" y="2437451"/>
                </a:cubicBezTo>
                <a:cubicBezTo>
                  <a:pt x="152253" y="2422617"/>
                  <a:pt x="95070" y="2390830"/>
                  <a:pt x="65419" y="2352686"/>
                </a:cubicBezTo>
                <a:cubicBezTo>
                  <a:pt x="20944" y="2299708"/>
                  <a:pt x="20944" y="2238254"/>
                  <a:pt x="14590" y="2172562"/>
                </a:cubicBezTo>
                <a:cubicBezTo>
                  <a:pt x="10354" y="2140775"/>
                  <a:pt x="1883" y="2115346"/>
                  <a:pt x="1883" y="2083559"/>
                </a:cubicBezTo>
                <a:cubicBezTo>
                  <a:pt x="1883" y="2060249"/>
                  <a:pt x="1883" y="2039057"/>
                  <a:pt x="1883" y="2015747"/>
                </a:cubicBezTo>
                <a:cubicBezTo>
                  <a:pt x="1883" y="1958531"/>
                  <a:pt x="-2353" y="1899196"/>
                  <a:pt x="1883" y="1841980"/>
                </a:cubicBezTo>
                <a:cubicBezTo>
                  <a:pt x="4000" y="1810193"/>
                  <a:pt x="14590" y="1780526"/>
                  <a:pt x="14590" y="1746620"/>
                </a:cubicBezTo>
                <a:cubicBezTo>
                  <a:pt x="14590" y="1721191"/>
                  <a:pt x="12472" y="1695761"/>
                  <a:pt x="14590" y="1672451"/>
                </a:cubicBezTo>
                <a:cubicBezTo>
                  <a:pt x="16708" y="1630069"/>
                  <a:pt x="27297" y="1591925"/>
                  <a:pt x="27297" y="1547423"/>
                </a:cubicBezTo>
                <a:cubicBezTo>
                  <a:pt x="27297" y="1524113"/>
                  <a:pt x="27297" y="1498684"/>
                  <a:pt x="27297" y="1475373"/>
                </a:cubicBezTo>
                <a:cubicBezTo>
                  <a:pt x="27297" y="1422396"/>
                  <a:pt x="27297" y="1369418"/>
                  <a:pt x="27297" y="1318559"/>
                </a:cubicBezTo>
                <a:cubicBezTo>
                  <a:pt x="27297" y="1244390"/>
                  <a:pt x="27297" y="1170221"/>
                  <a:pt x="27297" y="1093933"/>
                </a:cubicBezTo>
                <a:cubicBezTo>
                  <a:pt x="27297" y="990097"/>
                  <a:pt x="16708" y="884141"/>
                  <a:pt x="16708" y="776066"/>
                </a:cubicBezTo>
                <a:cubicBezTo>
                  <a:pt x="16708" y="625609"/>
                  <a:pt x="16708" y="1791121"/>
                  <a:pt x="16708" y="1640664"/>
                </a:cubicBezTo>
              </a:path>
            </a:pathLst>
          </a:custGeom>
          <a:solidFill>
            <a:srgbClr val="F9E3B3"/>
          </a:solidFill>
          <a:ln w="21154" cap="flat">
            <a:noFill/>
            <a:prstDash val="solid"/>
            <a:miter/>
          </a:ln>
        </p:spPr>
        <p:txBody>
          <a:bodyPr lIns="180000" rIns="180000" rtlCol="0" anchor="ctr"/>
          <a:lstStyle/>
          <a:p>
            <a:r>
              <a:rPr lang="en-GB" altLang="en-US" sz="1800" dirty="0"/>
              <a:t>The Heritage List has almost </a:t>
            </a:r>
            <a:r>
              <a:rPr lang="en-GB" altLang="en-US" sz="2000" b="1" dirty="0"/>
              <a:t>400,000 entries </a:t>
            </a:r>
            <a:r>
              <a:rPr lang="en-GB" altLang="en-US" sz="1800" dirty="0"/>
              <a:t>including everything from palaces and plague-crosses, piers and pig sties, cathedrals, windmills and fairground rides.</a:t>
            </a:r>
            <a:endParaRPr lang="en-US" dirty="0"/>
          </a:p>
        </p:txBody>
      </p:sp>
    </p:spTree>
    <p:extLst>
      <p:ext uri="{BB962C8B-B14F-4D97-AF65-F5344CB8AC3E}">
        <p14:creationId xmlns:p14="http://schemas.microsoft.com/office/powerpoint/2010/main" val="2765532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D8E382-CF4F-5556-F579-79BB44E47A8F}"/>
              </a:ext>
            </a:extLst>
          </p:cNvPr>
          <p:cNvSpPr>
            <a:spLocks noGrp="1"/>
          </p:cNvSpPr>
          <p:nvPr>
            <p:ph type="title"/>
          </p:nvPr>
        </p:nvSpPr>
        <p:spPr>
          <a:xfrm>
            <a:off x="1859370" y="703800"/>
            <a:ext cx="10996613" cy="710288"/>
          </a:xfrm>
        </p:spPr>
        <p:txBody>
          <a:bodyPr/>
          <a:lstStyle/>
          <a:p>
            <a:r>
              <a:rPr lang="en-GB" altLang="en-US" dirty="0"/>
              <a:t>Add comments and photos</a:t>
            </a:r>
            <a:endParaRPr lang="en-US" dirty="0"/>
          </a:p>
        </p:txBody>
      </p:sp>
      <p:sp>
        <p:nvSpPr>
          <p:cNvPr id="7" name="Picture Placeholder 39">
            <a:extLst>
              <a:ext uri="{FF2B5EF4-FFF2-40B4-BE49-F238E27FC236}">
                <a16:creationId xmlns:a16="http://schemas.microsoft.com/office/drawing/2014/main" id="{A0486251-61DB-4E9B-F7B4-342AD01BF481}"/>
              </a:ext>
              <a:ext uri="{C183D7F6-B498-43B3-948B-1728B52AA6E4}">
                <adec:decorative xmlns:adec="http://schemas.microsoft.com/office/drawing/2017/decorative" val="1"/>
              </a:ext>
            </a:extLst>
          </p:cNvPr>
          <p:cNvSpPr txBox="1">
            <a:spLocks/>
          </p:cNvSpPr>
          <p:nvPr/>
        </p:nvSpPr>
        <p:spPr>
          <a:xfrm>
            <a:off x="245160" y="646964"/>
            <a:ext cx="1410790"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186E3104-2BD4-C434-9A94-91B72E628E4D}"/>
              </a:ext>
              <a:ext uri="{C183D7F6-B498-43B3-948B-1728B52AA6E4}">
                <adec:decorative xmlns:adec="http://schemas.microsoft.com/office/drawing/2017/decorative" val="0"/>
              </a:ext>
            </a:extLst>
          </p:cNvPr>
          <p:cNvSpPr txBox="1">
            <a:spLocks/>
          </p:cNvSpPr>
          <p:nvPr/>
        </p:nvSpPr>
        <p:spPr>
          <a:xfrm rot="21383919">
            <a:off x="-56147" y="780314"/>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Step 3</a:t>
            </a:r>
          </a:p>
        </p:txBody>
      </p:sp>
      <p:pic>
        <p:nvPicPr>
          <p:cNvPr id="18" name="Content Placeholder 17">
            <a:extLst>
              <a:ext uri="{FF2B5EF4-FFF2-40B4-BE49-F238E27FC236}">
                <a16:creationId xmlns:a16="http://schemas.microsoft.com/office/drawing/2014/main" id="{B72A411F-73D0-02B8-C149-9EB03169AB6E}"/>
              </a:ext>
            </a:extLst>
          </p:cNvPr>
          <p:cNvPicPr>
            <a:picLocks noGrp="1" noChangeAspect="1"/>
          </p:cNvPicPr>
          <p:nvPr>
            <p:ph idx="1"/>
          </p:nvPr>
        </p:nvPicPr>
        <p:blipFill>
          <a:blip r:embed="rId5"/>
          <a:srcRect/>
          <a:stretch/>
        </p:blipFill>
        <p:spPr>
          <a:xfrm>
            <a:off x="2011381" y="1483180"/>
            <a:ext cx="6738236" cy="5240083"/>
          </a:xfrm>
        </p:spPr>
      </p:pic>
      <p:pic>
        <p:nvPicPr>
          <p:cNvPr id="3" name="Picture 28" descr="Arrow">
            <a:extLst>
              <a:ext uri="{FF2B5EF4-FFF2-40B4-BE49-F238E27FC236}">
                <a16:creationId xmlns:a16="http://schemas.microsoft.com/office/drawing/2014/main" id="{378B5F2D-B453-8CD1-6334-63033CBE53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344022">
            <a:off x="4948925" y="3465978"/>
            <a:ext cx="1263392" cy="365521"/>
          </a:xfrm>
          <a:prstGeom prst="rect">
            <a:avLst/>
          </a:prstGeom>
        </p:spPr>
      </p:pic>
      <p:sp>
        <p:nvSpPr>
          <p:cNvPr id="10" name="Picture 5">
            <a:extLst>
              <a:ext uri="{FF2B5EF4-FFF2-40B4-BE49-F238E27FC236}">
                <a16:creationId xmlns:a16="http://schemas.microsoft.com/office/drawing/2014/main" id="{5CA198F3-CF2B-4CFE-90A4-3CCEA6654B1C}"/>
              </a:ext>
              <a:ext uri="{C183D7F6-B498-43B3-948B-1728B52AA6E4}">
                <adec:decorative xmlns:adec="http://schemas.microsoft.com/office/drawing/2017/decorative" val="0"/>
              </a:ext>
            </a:extLst>
          </p:cNvPr>
          <p:cNvSpPr/>
          <p:nvPr/>
        </p:nvSpPr>
        <p:spPr>
          <a:xfrm>
            <a:off x="6230939" y="3122236"/>
            <a:ext cx="2611060" cy="1053004"/>
          </a:xfrm>
          <a:custGeom>
            <a:avLst/>
            <a:gdLst>
              <a:gd name="connsiteX0" fmla="*/ 76272 w 2947874"/>
              <a:gd name="connsiteY0" fmla="*/ 447743 h 2993642"/>
              <a:gd name="connsiteX1" fmla="*/ 7643 w 2947874"/>
              <a:gd name="connsiteY1" fmla="*/ 1339135 h 2993642"/>
              <a:gd name="connsiteX2" fmla="*/ 119773 w 2947874"/>
              <a:gd name="connsiteY2" fmla="*/ 2752952 h 2993642"/>
              <a:gd name="connsiteX3" fmla="*/ 1107119 w 2947874"/>
              <a:gd name="connsiteY3" fmla="*/ 2910280 h 2993642"/>
              <a:gd name="connsiteX4" fmla="*/ 2124266 w 2947874"/>
              <a:gd name="connsiteY4" fmla="*/ 2988486 h 2993642"/>
              <a:gd name="connsiteX5" fmla="*/ 2828436 w 2947874"/>
              <a:gd name="connsiteY5" fmla="*/ 2817022 h 2993642"/>
              <a:gd name="connsiteX6" fmla="*/ 2939842 w 2947874"/>
              <a:gd name="connsiteY6" fmla="*/ 2376064 h 2993642"/>
              <a:gd name="connsiteX7" fmla="*/ 2914214 w 2947874"/>
              <a:gd name="connsiteY7" fmla="*/ 1426056 h 2993642"/>
              <a:gd name="connsiteX8" fmla="*/ 2881174 w 2947874"/>
              <a:gd name="connsiteY8" fmla="*/ 713417 h 2993642"/>
              <a:gd name="connsiteX9" fmla="*/ 2754649 w 2947874"/>
              <a:gd name="connsiteY9" fmla="*/ 206979 h 2993642"/>
              <a:gd name="connsiteX10" fmla="*/ 2431810 w 2947874"/>
              <a:gd name="connsiteY10" fmla="*/ 101639 h 2993642"/>
              <a:gd name="connsiteX11" fmla="*/ 836820 w 2947874"/>
              <a:gd name="connsiteY11" fmla="*/ 31669 h 2993642"/>
              <a:gd name="connsiteX12" fmla="*/ 234058 w 2947874"/>
              <a:gd name="connsiteY12" fmla="*/ 121296 h 2993642"/>
              <a:gd name="connsiteX13" fmla="*/ 76272 w 2947874"/>
              <a:gd name="connsiteY13" fmla="*/ 447743 h 299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7874" h="2993642">
                <a:moveTo>
                  <a:pt x="76272" y="447743"/>
                </a:moveTo>
                <a:cubicBezTo>
                  <a:pt x="58882" y="823463"/>
                  <a:pt x="26795" y="963528"/>
                  <a:pt x="7643" y="1339135"/>
                </a:cubicBezTo>
                <a:cubicBezTo>
                  <a:pt x="-375" y="1496305"/>
                  <a:pt x="-30216" y="2663187"/>
                  <a:pt x="119773" y="2752952"/>
                </a:cubicBezTo>
                <a:cubicBezTo>
                  <a:pt x="453156" y="2952397"/>
                  <a:pt x="783921" y="2894231"/>
                  <a:pt x="1107119" y="2910280"/>
                </a:cubicBezTo>
                <a:cubicBezTo>
                  <a:pt x="1438334" y="2926702"/>
                  <a:pt x="1762224" y="3014471"/>
                  <a:pt x="2124266" y="2988486"/>
                </a:cubicBezTo>
                <a:cubicBezTo>
                  <a:pt x="2272687" y="2977842"/>
                  <a:pt x="2718810" y="2942709"/>
                  <a:pt x="2828436" y="2817022"/>
                </a:cubicBezTo>
                <a:cubicBezTo>
                  <a:pt x="2923075" y="2708464"/>
                  <a:pt x="2930421" y="2525883"/>
                  <a:pt x="2939842" y="2376064"/>
                </a:cubicBezTo>
                <a:cubicBezTo>
                  <a:pt x="2961188" y="2036928"/>
                  <a:pt x="2934407" y="1763201"/>
                  <a:pt x="2914214" y="1426056"/>
                </a:cubicBezTo>
                <a:cubicBezTo>
                  <a:pt x="2902257" y="1226154"/>
                  <a:pt x="2890628" y="913789"/>
                  <a:pt x="2881174" y="713417"/>
                </a:cubicBezTo>
                <a:cubicBezTo>
                  <a:pt x="2871490" y="507668"/>
                  <a:pt x="2921527" y="325303"/>
                  <a:pt x="2754649" y="206979"/>
                </a:cubicBezTo>
                <a:cubicBezTo>
                  <a:pt x="2663575" y="142389"/>
                  <a:pt x="2535000" y="115842"/>
                  <a:pt x="2431810" y="101639"/>
                </a:cubicBezTo>
                <a:cubicBezTo>
                  <a:pt x="1863267" y="23391"/>
                  <a:pt x="1438743" y="-41702"/>
                  <a:pt x="836820" y="31669"/>
                </a:cubicBezTo>
                <a:cubicBezTo>
                  <a:pt x="679156" y="50886"/>
                  <a:pt x="377689" y="37095"/>
                  <a:pt x="234058" y="121296"/>
                </a:cubicBezTo>
                <a:cubicBezTo>
                  <a:pt x="126572" y="184311"/>
                  <a:pt x="80109" y="288910"/>
                  <a:pt x="76272" y="447743"/>
                </a:cubicBezTo>
                <a:close/>
              </a:path>
            </a:pathLst>
          </a:custGeom>
          <a:solidFill>
            <a:srgbClr val="F9E3B3"/>
          </a:solidFill>
          <a:ln w="3294" cap="flat">
            <a:noFill/>
            <a:prstDash val="solid"/>
            <a:round/>
          </a:ln>
        </p:spPr>
        <p:txBody>
          <a:bodyPr vert="horz" lIns="108000" tIns="108000" rIns="180000" bIns="180000" rtlCol="0" anchor="ctr"/>
          <a:lstStyle/>
          <a:p>
            <a:pPr algn="ctr"/>
            <a:r>
              <a:rPr lang="en-US" dirty="0"/>
              <a:t>Enter your details or create an account</a:t>
            </a:r>
          </a:p>
        </p:txBody>
      </p:sp>
      <p:pic>
        <p:nvPicPr>
          <p:cNvPr id="9" name="Picture 28" descr="Arrow">
            <a:extLst>
              <a:ext uri="{FF2B5EF4-FFF2-40B4-BE49-F238E27FC236}">
                <a16:creationId xmlns:a16="http://schemas.microsoft.com/office/drawing/2014/main" id="{D03C98ED-30C0-47DC-B4F1-8FBC625743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256129">
            <a:off x="6223989" y="4675890"/>
            <a:ext cx="2083614" cy="365521"/>
          </a:xfrm>
          <a:prstGeom prst="rect">
            <a:avLst/>
          </a:prstGeom>
        </p:spPr>
      </p:pic>
    </p:spTree>
    <p:extLst>
      <p:ext uri="{BB962C8B-B14F-4D97-AF65-F5344CB8AC3E}">
        <p14:creationId xmlns:p14="http://schemas.microsoft.com/office/powerpoint/2010/main" val="3411187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D8E382-CF4F-5556-F579-79BB44E47A8F}"/>
              </a:ext>
            </a:extLst>
          </p:cNvPr>
          <p:cNvSpPr>
            <a:spLocks noGrp="1"/>
          </p:cNvSpPr>
          <p:nvPr>
            <p:ph type="title"/>
          </p:nvPr>
        </p:nvSpPr>
        <p:spPr>
          <a:xfrm>
            <a:off x="1859370" y="703800"/>
            <a:ext cx="10996613" cy="710288"/>
          </a:xfrm>
        </p:spPr>
        <p:txBody>
          <a:bodyPr/>
          <a:lstStyle/>
          <a:p>
            <a:r>
              <a:rPr lang="en-GB" altLang="en-US" dirty="0"/>
              <a:t>Add comments and photos</a:t>
            </a:r>
            <a:endParaRPr lang="en-US" dirty="0"/>
          </a:p>
        </p:txBody>
      </p:sp>
      <p:sp>
        <p:nvSpPr>
          <p:cNvPr id="7" name="Picture Placeholder 39">
            <a:extLst>
              <a:ext uri="{FF2B5EF4-FFF2-40B4-BE49-F238E27FC236}">
                <a16:creationId xmlns:a16="http://schemas.microsoft.com/office/drawing/2014/main" id="{A0486251-61DB-4E9B-F7B4-342AD01BF481}"/>
              </a:ext>
              <a:ext uri="{C183D7F6-B498-43B3-948B-1728B52AA6E4}">
                <adec:decorative xmlns:adec="http://schemas.microsoft.com/office/drawing/2017/decorative" val="1"/>
              </a:ext>
            </a:extLst>
          </p:cNvPr>
          <p:cNvSpPr txBox="1">
            <a:spLocks/>
          </p:cNvSpPr>
          <p:nvPr/>
        </p:nvSpPr>
        <p:spPr>
          <a:xfrm>
            <a:off x="245160" y="646964"/>
            <a:ext cx="1410790"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186E3104-2BD4-C434-9A94-91B72E628E4D}"/>
              </a:ext>
              <a:ext uri="{C183D7F6-B498-43B3-948B-1728B52AA6E4}">
                <adec:decorative xmlns:adec="http://schemas.microsoft.com/office/drawing/2017/decorative" val="0"/>
              </a:ext>
            </a:extLst>
          </p:cNvPr>
          <p:cNvSpPr txBox="1">
            <a:spLocks/>
          </p:cNvSpPr>
          <p:nvPr/>
        </p:nvSpPr>
        <p:spPr>
          <a:xfrm rot="21383919">
            <a:off x="-56147" y="780314"/>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Step 3</a:t>
            </a:r>
          </a:p>
        </p:txBody>
      </p:sp>
      <p:pic>
        <p:nvPicPr>
          <p:cNvPr id="18" name="Content Placeholder 17">
            <a:extLst>
              <a:ext uri="{FF2B5EF4-FFF2-40B4-BE49-F238E27FC236}">
                <a16:creationId xmlns:a16="http://schemas.microsoft.com/office/drawing/2014/main" id="{B72A411F-73D0-02B8-C149-9EB03169AB6E}"/>
              </a:ext>
            </a:extLst>
          </p:cNvPr>
          <p:cNvPicPr>
            <a:picLocks noGrp="1" noChangeAspect="1"/>
          </p:cNvPicPr>
          <p:nvPr>
            <p:ph idx="1"/>
          </p:nvPr>
        </p:nvPicPr>
        <p:blipFill>
          <a:blip r:embed="rId5"/>
          <a:srcRect/>
          <a:stretch/>
        </p:blipFill>
        <p:spPr>
          <a:xfrm>
            <a:off x="2011381" y="1533876"/>
            <a:ext cx="6738236" cy="5138691"/>
          </a:xfrm>
        </p:spPr>
      </p:pic>
      <p:sp>
        <p:nvSpPr>
          <p:cNvPr id="10" name="Picture 5">
            <a:extLst>
              <a:ext uri="{FF2B5EF4-FFF2-40B4-BE49-F238E27FC236}">
                <a16:creationId xmlns:a16="http://schemas.microsoft.com/office/drawing/2014/main" id="{5CA198F3-CF2B-4CFE-90A4-3CCEA6654B1C}"/>
              </a:ext>
              <a:ext uri="{C183D7F6-B498-43B3-948B-1728B52AA6E4}">
                <adec:decorative xmlns:adec="http://schemas.microsoft.com/office/drawing/2017/decorative" val="0"/>
              </a:ext>
            </a:extLst>
          </p:cNvPr>
          <p:cNvSpPr/>
          <p:nvPr/>
        </p:nvSpPr>
        <p:spPr>
          <a:xfrm>
            <a:off x="2897189" y="3461628"/>
            <a:ext cx="2611060" cy="1053004"/>
          </a:xfrm>
          <a:custGeom>
            <a:avLst/>
            <a:gdLst>
              <a:gd name="connsiteX0" fmla="*/ 76272 w 2947874"/>
              <a:gd name="connsiteY0" fmla="*/ 447743 h 2993642"/>
              <a:gd name="connsiteX1" fmla="*/ 7643 w 2947874"/>
              <a:gd name="connsiteY1" fmla="*/ 1339135 h 2993642"/>
              <a:gd name="connsiteX2" fmla="*/ 119773 w 2947874"/>
              <a:gd name="connsiteY2" fmla="*/ 2752952 h 2993642"/>
              <a:gd name="connsiteX3" fmla="*/ 1107119 w 2947874"/>
              <a:gd name="connsiteY3" fmla="*/ 2910280 h 2993642"/>
              <a:gd name="connsiteX4" fmla="*/ 2124266 w 2947874"/>
              <a:gd name="connsiteY4" fmla="*/ 2988486 h 2993642"/>
              <a:gd name="connsiteX5" fmla="*/ 2828436 w 2947874"/>
              <a:gd name="connsiteY5" fmla="*/ 2817022 h 2993642"/>
              <a:gd name="connsiteX6" fmla="*/ 2939842 w 2947874"/>
              <a:gd name="connsiteY6" fmla="*/ 2376064 h 2993642"/>
              <a:gd name="connsiteX7" fmla="*/ 2914214 w 2947874"/>
              <a:gd name="connsiteY7" fmla="*/ 1426056 h 2993642"/>
              <a:gd name="connsiteX8" fmla="*/ 2881174 w 2947874"/>
              <a:gd name="connsiteY8" fmla="*/ 713417 h 2993642"/>
              <a:gd name="connsiteX9" fmla="*/ 2754649 w 2947874"/>
              <a:gd name="connsiteY9" fmla="*/ 206979 h 2993642"/>
              <a:gd name="connsiteX10" fmla="*/ 2431810 w 2947874"/>
              <a:gd name="connsiteY10" fmla="*/ 101639 h 2993642"/>
              <a:gd name="connsiteX11" fmla="*/ 836820 w 2947874"/>
              <a:gd name="connsiteY11" fmla="*/ 31669 h 2993642"/>
              <a:gd name="connsiteX12" fmla="*/ 234058 w 2947874"/>
              <a:gd name="connsiteY12" fmla="*/ 121296 h 2993642"/>
              <a:gd name="connsiteX13" fmla="*/ 76272 w 2947874"/>
              <a:gd name="connsiteY13" fmla="*/ 447743 h 299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7874" h="2993642">
                <a:moveTo>
                  <a:pt x="76272" y="447743"/>
                </a:moveTo>
                <a:cubicBezTo>
                  <a:pt x="58882" y="823463"/>
                  <a:pt x="26795" y="963528"/>
                  <a:pt x="7643" y="1339135"/>
                </a:cubicBezTo>
                <a:cubicBezTo>
                  <a:pt x="-375" y="1496305"/>
                  <a:pt x="-30216" y="2663187"/>
                  <a:pt x="119773" y="2752952"/>
                </a:cubicBezTo>
                <a:cubicBezTo>
                  <a:pt x="453156" y="2952397"/>
                  <a:pt x="783921" y="2894231"/>
                  <a:pt x="1107119" y="2910280"/>
                </a:cubicBezTo>
                <a:cubicBezTo>
                  <a:pt x="1438334" y="2926702"/>
                  <a:pt x="1762224" y="3014471"/>
                  <a:pt x="2124266" y="2988486"/>
                </a:cubicBezTo>
                <a:cubicBezTo>
                  <a:pt x="2272687" y="2977842"/>
                  <a:pt x="2718810" y="2942709"/>
                  <a:pt x="2828436" y="2817022"/>
                </a:cubicBezTo>
                <a:cubicBezTo>
                  <a:pt x="2923075" y="2708464"/>
                  <a:pt x="2930421" y="2525883"/>
                  <a:pt x="2939842" y="2376064"/>
                </a:cubicBezTo>
                <a:cubicBezTo>
                  <a:pt x="2961188" y="2036928"/>
                  <a:pt x="2934407" y="1763201"/>
                  <a:pt x="2914214" y="1426056"/>
                </a:cubicBezTo>
                <a:cubicBezTo>
                  <a:pt x="2902257" y="1226154"/>
                  <a:pt x="2890628" y="913789"/>
                  <a:pt x="2881174" y="713417"/>
                </a:cubicBezTo>
                <a:cubicBezTo>
                  <a:pt x="2871490" y="507668"/>
                  <a:pt x="2921527" y="325303"/>
                  <a:pt x="2754649" y="206979"/>
                </a:cubicBezTo>
                <a:cubicBezTo>
                  <a:pt x="2663575" y="142389"/>
                  <a:pt x="2535000" y="115842"/>
                  <a:pt x="2431810" y="101639"/>
                </a:cubicBezTo>
                <a:cubicBezTo>
                  <a:pt x="1863267" y="23391"/>
                  <a:pt x="1438743" y="-41702"/>
                  <a:pt x="836820" y="31669"/>
                </a:cubicBezTo>
                <a:cubicBezTo>
                  <a:pt x="679156" y="50886"/>
                  <a:pt x="377689" y="37095"/>
                  <a:pt x="234058" y="121296"/>
                </a:cubicBezTo>
                <a:cubicBezTo>
                  <a:pt x="126572" y="184311"/>
                  <a:pt x="80109" y="288910"/>
                  <a:pt x="76272" y="447743"/>
                </a:cubicBezTo>
                <a:close/>
              </a:path>
            </a:pathLst>
          </a:custGeom>
          <a:solidFill>
            <a:srgbClr val="F9E3B3"/>
          </a:solidFill>
          <a:ln w="3294" cap="flat">
            <a:noFill/>
            <a:prstDash val="solid"/>
            <a:round/>
          </a:ln>
        </p:spPr>
        <p:txBody>
          <a:bodyPr vert="horz" lIns="108000" tIns="108000" rIns="180000" bIns="180000" rtlCol="0" anchor="ctr"/>
          <a:lstStyle/>
          <a:p>
            <a:pPr algn="ctr"/>
            <a:r>
              <a:rPr lang="en-US" dirty="0"/>
              <a:t>Click on this button to add your comments, photos or videos</a:t>
            </a:r>
          </a:p>
        </p:txBody>
      </p:sp>
      <p:pic>
        <p:nvPicPr>
          <p:cNvPr id="9" name="Picture 28" descr="Arrow">
            <a:extLst>
              <a:ext uri="{FF2B5EF4-FFF2-40B4-BE49-F238E27FC236}">
                <a16:creationId xmlns:a16="http://schemas.microsoft.com/office/drawing/2014/main" id="{D03C98ED-30C0-47DC-B4F1-8FBC625743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4705387" y="4385030"/>
            <a:ext cx="808170" cy="259204"/>
          </a:xfrm>
          <a:prstGeom prst="rect">
            <a:avLst/>
          </a:prstGeom>
        </p:spPr>
      </p:pic>
    </p:spTree>
    <p:extLst>
      <p:ext uri="{BB962C8B-B14F-4D97-AF65-F5344CB8AC3E}">
        <p14:creationId xmlns:p14="http://schemas.microsoft.com/office/powerpoint/2010/main" val="2683517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8BC78C-D99E-81F3-3B77-F8D726A1FDD8}"/>
              </a:ext>
            </a:extLst>
          </p:cNvPr>
          <p:cNvSpPr>
            <a:spLocks noGrp="1"/>
          </p:cNvSpPr>
          <p:nvPr>
            <p:ph type="title"/>
          </p:nvPr>
        </p:nvSpPr>
        <p:spPr>
          <a:xfrm>
            <a:off x="2035365" y="365126"/>
            <a:ext cx="9742089" cy="710288"/>
          </a:xfrm>
        </p:spPr>
        <p:txBody>
          <a:bodyPr/>
          <a:lstStyle/>
          <a:p>
            <a:r>
              <a:rPr lang="en-US" dirty="0"/>
              <a:t>Think about what you want to post</a:t>
            </a:r>
            <a:br>
              <a:rPr lang="en-US" dirty="0"/>
            </a:br>
            <a:br>
              <a:rPr lang="en-US" dirty="0"/>
            </a:br>
            <a:endParaRPr lang="en-US" dirty="0"/>
          </a:p>
        </p:txBody>
      </p:sp>
      <p:sp>
        <p:nvSpPr>
          <p:cNvPr id="18" name="Picture Placeholder 25" descr="Paper post-it">
            <a:extLst>
              <a:ext uri="{FF2B5EF4-FFF2-40B4-BE49-F238E27FC236}">
                <a16:creationId xmlns:a16="http://schemas.microsoft.com/office/drawing/2014/main" id="{20288005-A353-D1E0-8E62-AA9A923E8156}"/>
              </a:ext>
            </a:extLst>
          </p:cNvPr>
          <p:cNvSpPr txBox="1">
            <a:spLocks/>
          </p:cNvSpPr>
          <p:nvPr/>
        </p:nvSpPr>
        <p:spPr>
          <a:xfrm>
            <a:off x="6096000" y="1188116"/>
            <a:ext cx="5511800" cy="4892603"/>
          </a:xfrm>
          <a:prstGeom prst="rect">
            <a:avLst/>
          </a:prstGeom>
          <a:blipFill>
            <a:blip r:embed="rId3"/>
            <a:stretch>
              <a:fillRect l="-412" r="-412"/>
            </a:stretch>
          </a:blipFill>
        </p:spPr>
        <p:txBody>
          <a:bodyPr lIns="216000" tIns="108000" rIns="216000" bIns="108000" anchor="t"/>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ct val="0"/>
              </a:spcBef>
              <a:buFontTx/>
              <a:buNone/>
            </a:pPr>
            <a:endParaRPr lang="en-GB" altLang="en-US" sz="2400" dirty="0"/>
          </a:p>
          <a:p>
            <a:pPr eaLnBrk="1" hangingPunct="1">
              <a:spcBef>
                <a:spcPct val="0"/>
              </a:spcBef>
              <a:buFontTx/>
              <a:buNone/>
            </a:pPr>
            <a:r>
              <a:rPr lang="en-GB" altLang="en-US" sz="2400" dirty="0"/>
              <a:t>Add comments (up to a maximum of 1000 characters) – try to be concise, relevant and friendly.</a:t>
            </a:r>
            <a:endParaRPr lang="en-GB" altLang="en-US" sz="2400" dirty="0">
              <a:cs typeface="Arial"/>
            </a:endParaRPr>
          </a:p>
          <a:p>
            <a:pPr eaLnBrk="1" hangingPunct="1">
              <a:spcBef>
                <a:spcPct val="0"/>
              </a:spcBef>
              <a:buFontTx/>
              <a:buNone/>
            </a:pPr>
            <a:endParaRPr lang="en-GB" altLang="en-US" sz="2400" dirty="0"/>
          </a:p>
          <a:p>
            <a:pPr eaLnBrk="1" hangingPunct="1">
              <a:spcBef>
                <a:spcPct val="0"/>
              </a:spcBef>
              <a:buFontTx/>
              <a:buNone/>
            </a:pPr>
            <a:r>
              <a:rPr lang="en-GB" altLang="en-US" sz="2400" dirty="0"/>
              <a:t>Add images (maximum of 4 per post)</a:t>
            </a:r>
          </a:p>
          <a:p>
            <a:pPr eaLnBrk="1" hangingPunct="1">
              <a:spcBef>
                <a:spcPct val="0"/>
              </a:spcBef>
              <a:buFontTx/>
              <a:buNone/>
            </a:pPr>
            <a:r>
              <a:rPr lang="en-GB" altLang="en-US" sz="2400" dirty="0"/>
              <a:t> </a:t>
            </a:r>
          </a:p>
          <a:p>
            <a:pPr eaLnBrk="1" hangingPunct="1">
              <a:spcBef>
                <a:spcPct val="0"/>
              </a:spcBef>
              <a:buFontTx/>
              <a:buNone/>
            </a:pPr>
            <a:r>
              <a:rPr lang="en-GB" altLang="en-US" sz="2400" dirty="0"/>
              <a:t>Try not to include people’s faces, car licence plates etc. and make sure you’ve taken the photo standing on public land (the pavement).</a:t>
            </a:r>
          </a:p>
        </p:txBody>
      </p:sp>
      <p:pic>
        <p:nvPicPr>
          <p:cNvPr id="19" name="Picture 18">
            <a:extLst>
              <a:ext uri="{FF2B5EF4-FFF2-40B4-BE49-F238E27FC236}">
                <a16:creationId xmlns:a16="http://schemas.microsoft.com/office/drawing/2014/main" id="{D37C06CA-A77B-78ED-41A3-3F7F5AAAB6F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55236" y="798595"/>
            <a:ext cx="1164728" cy="821673"/>
          </a:xfrm>
          <a:prstGeom prst="rect">
            <a:avLst/>
          </a:prstGeom>
        </p:spPr>
      </p:pic>
      <p:pic>
        <p:nvPicPr>
          <p:cNvPr id="2" name="Picture 1" descr="Think character icon">
            <a:extLst>
              <a:ext uri="{FF2B5EF4-FFF2-40B4-BE49-F238E27FC236}">
                <a16:creationId xmlns:a16="http://schemas.microsoft.com/office/drawing/2014/main" id="{64B2022E-D9C2-82CC-8FF2-AE5AF6A7ADCD}"/>
              </a:ext>
            </a:extLst>
          </p:cNvPr>
          <p:cNvPicPr>
            <a:picLocks noChangeAspect="1"/>
          </p:cNvPicPr>
          <p:nvPr/>
        </p:nvPicPr>
        <p:blipFill>
          <a:blip r:embed="rId5"/>
          <a:stretch>
            <a:fillRect/>
          </a:stretch>
        </p:blipFill>
        <p:spPr>
          <a:xfrm>
            <a:off x="1082806" y="1620268"/>
            <a:ext cx="4020079" cy="4557977"/>
          </a:xfrm>
          <a:prstGeom prst="rect">
            <a:avLst/>
          </a:prstGeom>
        </p:spPr>
      </p:pic>
      <p:sp>
        <p:nvSpPr>
          <p:cNvPr id="3" name="Picture Placeholder 39">
            <a:extLst>
              <a:ext uri="{FF2B5EF4-FFF2-40B4-BE49-F238E27FC236}">
                <a16:creationId xmlns:a16="http://schemas.microsoft.com/office/drawing/2014/main" id="{351A602D-A771-6EFA-B6BD-5C9189F05ACB}"/>
              </a:ext>
              <a:ext uri="{C183D7F6-B498-43B3-948B-1728B52AA6E4}">
                <adec:decorative xmlns:adec="http://schemas.microsoft.com/office/drawing/2017/decorative" val="1"/>
              </a:ext>
            </a:extLst>
          </p:cNvPr>
          <p:cNvSpPr txBox="1">
            <a:spLocks/>
          </p:cNvSpPr>
          <p:nvPr/>
        </p:nvSpPr>
        <p:spPr>
          <a:xfrm>
            <a:off x="2085219" y="1271712"/>
            <a:ext cx="2392652" cy="71028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5" name="Text Placeholder 41" descr="Think">
            <a:extLst>
              <a:ext uri="{FF2B5EF4-FFF2-40B4-BE49-F238E27FC236}">
                <a16:creationId xmlns:a16="http://schemas.microsoft.com/office/drawing/2014/main" id="{99F64271-A420-A093-3E9E-9F2F442F741A}"/>
              </a:ext>
            </a:extLst>
          </p:cNvPr>
          <p:cNvSpPr txBox="1">
            <a:spLocks/>
          </p:cNvSpPr>
          <p:nvPr/>
        </p:nvSpPr>
        <p:spPr>
          <a:xfrm rot="21383919">
            <a:off x="1899167" y="1233427"/>
            <a:ext cx="2764754" cy="786857"/>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Think</a:t>
            </a:r>
          </a:p>
        </p:txBody>
      </p:sp>
      <p:sp>
        <p:nvSpPr>
          <p:cNvPr id="6" name="Picture Placeholder 39">
            <a:extLst>
              <a:ext uri="{FF2B5EF4-FFF2-40B4-BE49-F238E27FC236}">
                <a16:creationId xmlns:a16="http://schemas.microsoft.com/office/drawing/2014/main" id="{D5320E5D-5C19-1DEF-4395-BE7D21924693}"/>
              </a:ext>
              <a:ext uri="{C183D7F6-B498-43B3-948B-1728B52AA6E4}">
                <adec:decorative xmlns:adec="http://schemas.microsoft.com/office/drawing/2017/decorative" val="1"/>
              </a:ext>
            </a:extLst>
          </p:cNvPr>
          <p:cNvSpPr txBox="1">
            <a:spLocks/>
          </p:cNvSpPr>
          <p:nvPr/>
        </p:nvSpPr>
        <p:spPr>
          <a:xfrm>
            <a:off x="312287" y="279898"/>
            <a:ext cx="1410790" cy="68103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41">
            <a:extLst>
              <a:ext uri="{FF2B5EF4-FFF2-40B4-BE49-F238E27FC236}">
                <a16:creationId xmlns:a16="http://schemas.microsoft.com/office/drawing/2014/main" id="{3463FA36-149C-C491-F305-B8A02AF5A62A}"/>
              </a:ext>
              <a:ext uri="{C183D7F6-B498-43B3-948B-1728B52AA6E4}">
                <adec:decorative xmlns:adec="http://schemas.microsoft.com/office/drawing/2017/decorative" val="0"/>
              </a:ext>
            </a:extLst>
          </p:cNvPr>
          <p:cNvSpPr txBox="1">
            <a:spLocks/>
          </p:cNvSpPr>
          <p:nvPr/>
        </p:nvSpPr>
        <p:spPr>
          <a:xfrm rot="21383919">
            <a:off x="10980" y="413248"/>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Step 3</a:t>
            </a:r>
          </a:p>
        </p:txBody>
      </p:sp>
    </p:spTree>
    <p:extLst>
      <p:ext uri="{BB962C8B-B14F-4D97-AF65-F5344CB8AC3E}">
        <p14:creationId xmlns:p14="http://schemas.microsoft.com/office/powerpoint/2010/main" val="3267548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8BC78C-D99E-81F3-3B77-F8D726A1FDD8}"/>
              </a:ext>
            </a:extLst>
          </p:cNvPr>
          <p:cNvSpPr>
            <a:spLocks noGrp="1"/>
          </p:cNvSpPr>
          <p:nvPr>
            <p:ph type="title"/>
          </p:nvPr>
        </p:nvSpPr>
        <p:spPr>
          <a:xfrm>
            <a:off x="2035365" y="365126"/>
            <a:ext cx="9742089" cy="710288"/>
          </a:xfrm>
        </p:spPr>
        <p:txBody>
          <a:bodyPr/>
          <a:lstStyle/>
          <a:p>
            <a:r>
              <a:rPr lang="en-US" dirty="0"/>
              <a:t>Think about what you want to post</a:t>
            </a:r>
            <a:br>
              <a:rPr lang="en-US" dirty="0"/>
            </a:br>
            <a:br>
              <a:rPr lang="en-US" dirty="0"/>
            </a:br>
            <a:endParaRPr lang="en-US" dirty="0"/>
          </a:p>
        </p:txBody>
      </p:sp>
      <p:sp>
        <p:nvSpPr>
          <p:cNvPr id="6" name="Picture Placeholder 39">
            <a:extLst>
              <a:ext uri="{FF2B5EF4-FFF2-40B4-BE49-F238E27FC236}">
                <a16:creationId xmlns:a16="http://schemas.microsoft.com/office/drawing/2014/main" id="{D5320E5D-5C19-1DEF-4395-BE7D21924693}"/>
              </a:ext>
              <a:ext uri="{C183D7F6-B498-43B3-948B-1728B52AA6E4}">
                <adec:decorative xmlns:adec="http://schemas.microsoft.com/office/drawing/2017/decorative" val="1"/>
              </a:ext>
            </a:extLst>
          </p:cNvPr>
          <p:cNvSpPr txBox="1">
            <a:spLocks/>
          </p:cNvSpPr>
          <p:nvPr/>
        </p:nvSpPr>
        <p:spPr>
          <a:xfrm>
            <a:off x="312287" y="279898"/>
            <a:ext cx="1410790"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41">
            <a:extLst>
              <a:ext uri="{FF2B5EF4-FFF2-40B4-BE49-F238E27FC236}">
                <a16:creationId xmlns:a16="http://schemas.microsoft.com/office/drawing/2014/main" id="{3463FA36-149C-C491-F305-B8A02AF5A62A}"/>
              </a:ext>
              <a:ext uri="{C183D7F6-B498-43B3-948B-1728B52AA6E4}">
                <adec:decorative xmlns:adec="http://schemas.microsoft.com/office/drawing/2017/decorative" val="0"/>
              </a:ext>
            </a:extLst>
          </p:cNvPr>
          <p:cNvSpPr txBox="1">
            <a:spLocks/>
          </p:cNvSpPr>
          <p:nvPr/>
        </p:nvSpPr>
        <p:spPr>
          <a:xfrm rot="21383919">
            <a:off x="10980" y="413248"/>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Step 3</a:t>
            </a:r>
          </a:p>
        </p:txBody>
      </p:sp>
      <p:pic>
        <p:nvPicPr>
          <p:cNvPr id="8" name="Picture 2">
            <a:extLst>
              <a:ext uri="{FF2B5EF4-FFF2-40B4-BE49-F238E27FC236}">
                <a16:creationId xmlns:a16="http://schemas.microsoft.com/office/drawing/2014/main" id="{20D89343-2C5B-0EF3-1788-B30C9EAD70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240772"/>
            <a:ext cx="9148763" cy="507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82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B25CA98-68B4-9AC4-52D2-9AB4C37F6987}"/>
              </a:ext>
            </a:extLst>
          </p:cNvPr>
          <p:cNvSpPr>
            <a:spLocks noGrp="1"/>
          </p:cNvSpPr>
          <p:nvPr>
            <p:ph type="pic" sz="quarter" idx="15"/>
          </p:nvPr>
        </p:nvSpPr>
        <p:spPr>
          <a:xfrm>
            <a:off x="8664880" y="2526412"/>
            <a:ext cx="2295092" cy="3012643"/>
          </a:xfrm>
        </p:spPr>
      </p:sp>
      <p:sp>
        <p:nvSpPr>
          <p:cNvPr id="3" name="Picture Placeholder 2">
            <a:extLst>
              <a:ext uri="{FF2B5EF4-FFF2-40B4-BE49-F238E27FC236}">
                <a16:creationId xmlns:a16="http://schemas.microsoft.com/office/drawing/2014/main" id="{175E6BFD-C515-3266-A5B2-A09E67DC949D}"/>
              </a:ext>
            </a:extLst>
          </p:cNvPr>
          <p:cNvSpPr>
            <a:spLocks noGrp="1"/>
          </p:cNvSpPr>
          <p:nvPr>
            <p:ph type="pic" sz="quarter" idx="13"/>
          </p:nvPr>
        </p:nvSpPr>
        <p:spPr>
          <a:xfrm>
            <a:off x="1471923" y="1444624"/>
            <a:ext cx="5386077" cy="5325037"/>
          </a:xfrm>
        </p:spPr>
      </p:sp>
      <p:sp>
        <p:nvSpPr>
          <p:cNvPr id="17" name="Title 16">
            <a:extLst>
              <a:ext uri="{FF2B5EF4-FFF2-40B4-BE49-F238E27FC236}">
                <a16:creationId xmlns:a16="http://schemas.microsoft.com/office/drawing/2014/main" id="{5FF93752-ECD4-AC98-D927-C2249CF58D5A}"/>
              </a:ext>
            </a:extLst>
          </p:cNvPr>
          <p:cNvSpPr>
            <a:spLocks noGrp="1"/>
          </p:cNvSpPr>
          <p:nvPr>
            <p:ph type="title"/>
          </p:nvPr>
        </p:nvSpPr>
        <p:spPr>
          <a:xfrm>
            <a:off x="2595282" y="365126"/>
            <a:ext cx="8758518" cy="710288"/>
          </a:xfrm>
        </p:spPr>
        <p:txBody>
          <a:bodyPr/>
          <a:lstStyle/>
          <a:p>
            <a:r>
              <a:rPr lang="en-US" dirty="0"/>
              <a:t>Adding missing pieces with your pupils</a:t>
            </a:r>
            <a:br>
              <a:rPr lang="en-US" dirty="0"/>
            </a:br>
            <a:br>
              <a:rPr lang="en-US" dirty="0"/>
            </a:br>
            <a:endParaRPr lang="en-US" dirty="0"/>
          </a:p>
        </p:txBody>
      </p:sp>
      <p:sp>
        <p:nvSpPr>
          <p:cNvPr id="21" name="Picture 3" descr="Decorative shape">
            <a:extLst>
              <a:ext uri="{FF2B5EF4-FFF2-40B4-BE49-F238E27FC236}">
                <a16:creationId xmlns:a16="http://schemas.microsoft.com/office/drawing/2014/main" id="{63D9EE6C-0D4A-0C1B-BD20-967B6E8ABFAF}"/>
              </a:ext>
            </a:extLst>
          </p:cNvPr>
          <p:cNvSpPr/>
          <p:nvPr/>
        </p:nvSpPr>
        <p:spPr>
          <a:xfrm>
            <a:off x="0" y="0"/>
            <a:ext cx="2218765" cy="1922929"/>
          </a:xfrm>
          <a:custGeom>
            <a:avLst/>
            <a:gdLst>
              <a:gd name="connsiteX0" fmla="*/ 2423456 w 3699535"/>
              <a:gd name="connsiteY0" fmla="*/ 3245783 h 3441679"/>
              <a:gd name="connsiteX1" fmla="*/ 3574928 w 3699535"/>
              <a:gd name="connsiteY1" fmla="*/ 1408492 h 3441679"/>
              <a:gd name="connsiteX2" fmla="*/ 1013235 w 3699535"/>
              <a:gd name="connsiteY2" fmla="*/ 420423 h 3441679"/>
              <a:gd name="connsiteX3" fmla="*/ 451872 w 3699535"/>
              <a:gd name="connsiteY3" fmla="*/ 2723277 h 3441679"/>
              <a:gd name="connsiteX4" fmla="*/ 2423456 w 3699535"/>
              <a:gd name="connsiteY4" fmla="*/ 3245783 h 344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535" h="3441679">
                <a:moveTo>
                  <a:pt x="2423456" y="3245783"/>
                </a:moveTo>
                <a:cubicBezTo>
                  <a:pt x="2423456" y="3245783"/>
                  <a:pt x="4173083" y="2741783"/>
                  <a:pt x="3574928" y="1408492"/>
                </a:cubicBezTo>
                <a:cubicBezTo>
                  <a:pt x="2976792" y="75201"/>
                  <a:pt x="2159625" y="-435217"/>
                  <a:pt x="1013235" y="420423"/>
                </a:cubicBezTo>
                <a:cubicBezTo>
                  <a:pt x="-133172" y="1276064"/>
                  <a:pt x="-287122" y="2107440"/>
                  <a:pt x="451872" y="2723277"/>
                </a:cubicBezTo>
                <a:cubicBezTo>
                  <a:pt x="1190866" y="3339115"/>
                  <a:pt x="1602869" y="3681430"/>
                  <a:pt x="2423456" y="3245783"/>
                </a:cubicBezTo>
              </a:path>
            </a:pathLst>
          </a:custGeom>
          <a:solidFill>
            <a:srgbClr val="F5B6CD"/>
          </a:solidFill>
          <a:ln w="4678" cap="flat">
            <a:noFill/>
            <a:prstDash val="solid"/>
            <a:miter/>
          </a:ln>
        </p:spPr>
        <p:txBody>
          <a:bodyPr rtlCol="0" anchor="ctr"/>
          <a:lstStyle/>
          <a:p>
            <a:endParaRPr lang="en-US"/>
          </a:p>
        </p:txBody>
      </p:sp>
      <p:sp>
        <p:nvSpPr>
          <p:cNvPr id="22" name="Title 5">
            <a:extLst>
              <a:ext uri="{FF2B5EF4-FFF2-40B4-BE49-F238E27FC236}">
                <a16:creationId xmlns:a16="http://schemas.microsoft.com/office/drawing/2014/main" id="{DF179E6A-C05C-E314-C9B5-72EDB4A28686}"/>
              </a:ext>
            </a:extLst>
          </p:cNvPr>
          <p:cNvSpPr txBox="1">
            <a:spLocks/>
          </p:cNvSpPr>
          <p:nvPr/>
        </p:nvSpPr>
        <p:spPr>
          <a:xfrm>
            <a:off x="-1681071" y="464695"/>
            <a:ext cx="5580905" cy="710288"/>
          </a:xfrm>
          <a:prstGeom prst="rect">
            <a:avLst/>
          </a:prstGeom>
        </p:spPr>
        <p:txBody>
          <a:bodyPr lIns="0" rIns="90000"/>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algn="ctr"/>
            <a:r>
              <a:rPr lang="en-US">
                <a:solidFill>
                  <a:schemeClr val="tx1"/>
                </a:solidFill>
              </a:rPr>
              <a:t>Activity </a:t>
            </a:r>
            <a:br>
              <a:rPr lang="en-US">
                <a:solidFill>
                  <a:schemeClr val="tx1"/>
                </a:solidFill>
              </a:rPr>
            </a:br>
            <a:r>
              <a:rPr lang="en-US">
                <a:solidFill>
                  <a:schemeClr val="tx1"/>
                </a:solidFill>
              </a:rPr>
              <a:t>idea</a:t>
            </a:r>
            <a:endParaRPr lang="en-US" dirty="0">
              <a:solidFill>
                <a:schemeClr val="tx1"/>
              </a:solidFill>
            </a:endParaRPr>
          </a:p>
        </p:txBody>
      </p:sp>
      <p:pic>
        <p:nvPicPr>
          <p:cNvPr id="23" name="Picture 2">
            <a:extLst>
              <a:ext uri="{FF2B5EF4-FFF2-40B4-BE49-F238E27FC236}">
                <a16:creationId xmlns:a16="http://schemas.microsoft.com/office/drawing/2014/main" id="{162FC1EF-93CB-D976-9ACA-3B9FBC160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886" y="1639678"/>
            <a:ext cx="4732337" cy="393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Picture Placeholder 27" descr="Thought bubble">
            <a:extLst>
              <a:ext uri="{FF2B5EF4-FFF2-40B4-BE49-F238E27FC236}">
                <a16:creationId xmlns:a16="http://schemas.microsoft.com/office/drawing/2014/main" id="{B4B12148-5961-2D38-9C5C-4576B127CA26}"/>
              </a:ext>
              <a:ext uri="{C183D7F6-B498-43B3-948B-1728B52AA6E4}">
                <adec:decorative xmlns:adec="http://schemas.microsoft.com/office/drawing/2017/decorative" val="0"/>
              </a:ext>
            </a:extLst>
          </p:cNvPr>
          <p:cNvSpPr txBox="1">
            <a:spLocks/>
          </p:cNvSpPr>
          <p:nvPr/>
        </p:nvSpPr>
        <p:spPr>
          <a:xfrm>
            <a:off x="4835666" y="1174983"/>
            <a:ext cx="4331444" cy="2702859"/>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t>Create a heritage trail from a selection of listed buildings in your town/around your school</a:t>
            </a:r>
          </a:p>
        </p:txBody>
      </p:sp>
      <p:pic>
        <p:nvPicPr>
          <p:cNvPr id="26" name="Picture 2">
            <a:extLst>
              <a:ext uri="{FF2B5EF4-FFF2-40B4-BE49-F238E27FC236}">
                <a16:creationId xmlns:a16="http://schemas.microsoft.com/office/drawing/2014/main" id="{2F83C954-ABFB-1E78-E780-47F406BCE4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1706" y="2705590"/>
            <a:ext cx="1966148" cy="263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Picture 5">
            <a:extLst>
              <a:ext uri="{FF2B5EF4-FFF2-40B4-BE49-F238E27FC236}">
                <a16:creationId xmlns:a16="http://schemas.microsoft.com/office/drawing/2014/main" id="{513EEF33-A45E-5EBD-8985-33DA1469BCD6}"/>
              </a:ext>
              <a:ext uri="{C183D7F6-B498-43B3-948B-1728B52AA6E4}">
                <adec:decorative xmlns:adec="http://schemas.microsoft.com/office/drawing/2017/decorative" val="0"/>
              </a:ext>
            </a:extLst>
          </p:cNvPr>
          <p:cNvSpPr/>
          <p:nvPr/>
        </p:nvSpPr>
        <p:spPr>
          <a:xfrm>
            <a:off x="6290569" y="5259751"/>
            <a:ext cx="4062545" cy="1638367"/>
          </a:xfrm>
          <a:custGeom>
            <a:avLst/>
            <a:gdLst>
              <a:gd name="connsiteX0" fmla="*/ 76272 w 2947874"/>
              <a:gd name="connsiteY0" fmla="*/ 447743 h 2993642"/>
              <a:gd name="connsiteX1" fmla="*/ 7643 w 2947874"/>
              <a:gd name="connsiteY1" fmla="*/ 1339135 h 2993642"/>
              <a:gd name="connsiteX2" fmla="*/ 119773 w 2947874"/>
              <a:gd name="connsiteY2" fmla="*/ 2752952 h 2993642"/>
              <a:gd name="connsiteX3" fmla="*/ 1107119 w 2947874"/>
              <a:gd name="connsiteY3" fmla="*/ 2910280 h 2993642"/>
              <a:gd name="connsiteX4" fmla="*/ 2124266 w 2947874"/>
              <a:gd name="connsiteY4" fmla="*/ 2988486 h 2993642"/>
              <a:gd name="connsiteX5" fmla="*/ 2828436 w 2947874"/>
              <a:gd name="connsiteY5" fmla="*/ 2817022 h 2993642"/>
              <a:gd name="connsiteX6" fmla="*/ 2939842 w 2947874"/>
              <a:gd name="connsiteY6" fmla="*/ 2376064 h 2993642"/>
              <a:gd name="connsiteX7" fmla="*/ 2914214 w 2947874"/>
              <a:gd name="connsiteY7" fmla="*/ 1426056 h 2993642"/>
              <a:gd name="connsiteX8" fmla="*/ 2881174 w 2947874"/>
              <a:gd name="connsiteY8" fmla="*/ 713417 h 2993642"/>
              <a:gd name="connsiteX9" fmla="*/ 2754649 w 2947874"/>
              <a:gd name="connsiteY9" fmla="*/ 206979 h 2993642"/>
              <a:gd name="connsiteX10" fmla="*/ 2431810 w 2947874"/>
              <a:gd name="connsiteY10" fmla="*/ 101639 h 2993642"/>
              <a:gd name="connsiteX11" fmla="*/ 836820 w 2947874"/>
              <a:gd name="connsiteY11" fmla="*/ 31669 h 2993642"/>
              <a:gd name="connsiteX12" fmla="*/ 234058 w 2947874"/>
              <a:gd name="connsiteY12" fmla="*/ 121296 h 2993642"/>
              <a:gd name="connsiteX13" fmla="*/ 76272 w 2947874"/>
              <a:gd name="connsiteY13" fmla="*/ 447743 h 299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7874" h="2993642">
                <a:moveTo>
                  <a:pt x="76272" y="447743"/>
                </a:moveTo>
                <a:cubicBezTo>
                  <a:pt x="58882" y="823463"/>
                  <a:pt x="26795" y="963528"/>
                  <a:pt x="7643" y="1339135"/>
                </a:cubicBezTo>
                <a:cubicBezTo>
                  <a:pt x="-375" y="1496305"/>
                  <a:pt x="-30216" y="2663187"/>
                  <a:pt x="119773" y="2752952"/>
                </a:cubicBezTo>
                <a:cubicBezTo>
                  <a:pt x="453156" y="2952397"/>
                  <a:pt x="783921" y="2894231"/>
                  <a:pt x="1107119" y="2910280"/>
                </a:cubicBezTo>
                <a:cubicBezTo>
                  <a:pt x="1438334" y="2926702"/>
                  <a:pt x="1762224" y="3014471"/>
                  <a:pt x="2124266" y="2988486"/>
                </a:cubicBezTo>
                <a:cubicBezTo>
                  <a:pt x="2272687" y="2977842"/>
                  <a:pt x="2718810" y="2942709"/>
                  <a:pt x="2828436" y="2817022"/>
                </a:cubicBezTo>
                <a:cubicBezTo>
                  <a:pt x="2923075" y="2708464"/>
                  <a:pt x="2930421" y="2525883"/>
                  <a:pt x="2939842" y="2376064"/>
                </a:cubicBezTo>
                <a:cubicBezTo>
                  <a:pt x="2961188" y="2036928"/>
                  <a:pt x="2934407" y="1763201"/>
                  <a:pt x="2914214" y="1426056"/>
                </a:cubicBezTo>
                <a:cubicBezTo>
                  <a:pt x="2902257" y="1226154"/>
                  <a:pt x="2890628" y="913789"/>
                  <a:pt x="2881174" y="713417"/>
                </a:cubicBezTo>
                <a:cubicBezTo>
                  <a:pt x="2871490" y="507668"/>
                  <a:pt x="2921527" y="325303"/>
                  <a:pt x="2754649" y="206979"/>
                </a:cubicBezTo>
                <a:cubicBezTo>
                  <a:pt x="2663575" y="142389"/>
                  <a:pt x="2535000" y="115842"/>
                  <a:pt x="2431810" y="101639"/>
                </a:cubicBezTo>
                <a:cubicBezTo>
                  <a:pt x="1863267" y="23391"/>
                  <a:pt x="1438743" y="-41702"/>
                  <a:pt x="836820" y="31669"/>
                </a:cubicBezTo>
                <a:cubicBezTo>
                  <a:pt x="679156" y="50886"/>
                  <a:pt x="377689" y="37095"/>
                  <a:pt x="234058" y="121296"/>
                </a:cubicBezTo>
                <a:cubicBezTo>
                  <a:pt x="126572" y="184311"/>
                  <a:pt x="80109" y="288910"/>
                  <a:pt x="76272" y="447743"/>
                </a:cubicBezTo>
                <a:close/>
              </a:path>
            </a:pathLst>
          </a:custGeom>
          <a:solidFill>
            <a:srgbClr val="F9E3B3"/>
          </a:solidFill>
          <a:ln w="3294" cap="flat">
            <a:noFill/>
            <a:prstDash val="solid"/>
            <a:round/>
          </a:ln>
        </p:spPr>
        <p:txBody>
          <a:bodyPr vert="horz" lIns="108000" tIns="108000" rIns="180000" bIns="180000" rtlCol="0" anchor="ctr"/>
          <a:lstStyle/>
          <a:p>
            <a:pPr algn="ctr"/>
            <a:r>
              <a:rPr lang="en-US" dirty="0"/>
              <a:t>Take photos and see if the pupils can identify the buildings</a:t>
            </a:r>
          </a:p>
        </p:txBody>
      </p:sp>
    </p:spTree>
    <p:extLst>
      <p:ext uri="{BB962C8B-B14F-4D97-AF65-F5344CB8AC3E}">
        <p14:creationId xmlns:p14="http://schemas.microsoft.com/office/powerpoint/2010/main" val="2799487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B25CA98-68B4-9AC4-52D2-9AB4C37F6987}"/>
              </a:ext>
            </a:extLst>
          </p:cNvPr>
          <p:cNvSpPr>
            <a:spLocks noGrp="1"/>
          </p:cNvSpPr>
          <p:nvPr>
            <p:ph type="pic" sz="quarter" idx="15"/>
          </p:nvPr>
        </p:nvSpPr>
        <p:spPr>
          <a:xfrm>
            <a:off x="7782269" y="2456901"/>
            <a:ext cx="3449269" cy="3012643"/>
          </a:xfrm>
        </p:spPr>
      </p:sp>
      <p:sp>
        <p:nvSpPr>
          <p:cNvPr id="3" name="Picture Placeholder 2">
            <a:extLst>
              <a:ext uri="{FF2B5EF4-FFF2-40B4-BE49-F238E27FC236}">
                <a16:creationId xmlns:a16="http://schemas.microsoft.com/office/drawing/2014/main" id="{175E6BFD-C515-3266-A5B2-A09E67DC949D}"/>
              </a:ext>
            </a:extLst>
          </p:cNvPr>
          <p:cNvSpPr>
            <a:spLocks noGrp="1"/>
          </p:cNvSpPr>
          <p:nvPr>
            <p:ph type="pic" sz="quarter" idx="13"/>
          </p:nvPr>
        </p:nvSpPr>
        <p:spPr>
          <a:xfrm>
            <a:off x="4067205" y="2456900"/>
            <a:ext cx="3449269" cy="2774005"/>
          </a:xfrm>
        </p:spPr>
      </p:sp>
      <p:sp>
        <p:nvSpPr>
          <p:cNvPr id="4" name="Picture Placeholder 3">
            <a:extLst>
              <a:ext uri="{FF2B5EF4-FFF2-40B4-BE49-F238E27FC236}">
                <a16:creationId xmlns:a16="http://schemas.microsoft.com/office/drawing/2014/main" id="{384E7AD6-32A0-D713-9515-8E3D09A6CD55}"/>
              </a:ext>
            </a:extLst>
          </p:cNvPr>
          <p:cNvSpPr>
            <a:spLocks noGrp="1"/>
          </p:cNvSpPr>
          <p:nvPr>
            <p:ph type="pic" sz="quarter" idx="11"/>
          </p:nvPr>
        </p:nvSpPr>
        <p:spPr>
          <a:xfrm>
            <a:off x="387866" y="1583808"/>
            <a:ext cx="3449269" cy="4836393"/>
          </a:xfrm>
        </p:spPr>
      </p:sp>
      <p:sp>
        <p:nvSpPr>
          <p:cNvPr id="17" name="Title 16">
            <a:extLst>
              <a:ext uri="{FF2B5EF4-FFF2-40B4-BE49-F238E27FC236}">
                <a16:creationId xmlns:a16="http://schemas.microsoft.com/office/drawing/2014/main" id="{5FF93752-ECD4-AC98-D927-C2249CF58D5A}"/>
              </a:ext>
            </a:extLst>
          </p:cNvPr>
          <p:cNvSpPr>
            <a:spLocks noGrp="1"/>
          </p:cNvSpPr>
          <p:nvPr>
            <p:ph type="title"/>
          </p:nvPr>
        </p:nvSpPr>
        <p:spPr>
          <a:xfrm>
            <a:off x="2595282" y="365126"/>
            <a:ext cx="8758518" cy="710288"/>
          </a:xfrm>
        </p:spPr>
        <p:txBody>
          <a:bodyPr/>
          <a:lstStyle/>
          <a:p>
            <a:r>
              <a:rPr lang="en-US" dirty="0"/>
              <a:t>Ask pupils to take photos and create </a:t>
            </a:r>
            <a:br>
              <a:rPr lang="en-US" dirty="0"/>
            </a:br>
            <a:r>
              <a:rPr lang="en-US" dirty="0"/>
              <a:t>their own maps</a:t>
            </a:r>
            <a:br>
              <a:rPr lang="en-US" dirty="0"/>
            </a:br>
            <a:endParaRPr lang="en-US" dirty="0"/>
          </a:p>
        </p:txBody>
      </p:sp>
      <p:pic>
        <p:nvPicPr>
          <p:cNvPr id="18" name="Picture 3">
            <a:extLst>
              <a:ext uri="{FF2B5EF4-FFF2-40B4-BE49-F238E27FC236}">
                <a16:creationId xmlns:a16="http://schemas.microsoft.com/office/drawing/2014/main" id="{39331600-10DC-484E-D760-3963746B6E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754"/>
          <a:stretch/>
        </p:blipFill>
        <p:spPr bwMode="auto">
          <a:xfrm>
            <a:off x="733647" y="1790771"/>
            <a:ext cx="2890837" cy="444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a:extLst>
              <a:ext uri="{FF2B5EF4-FFF2-40B4-BE49-F238E27FC236}">
                <a16:creationId xmlns:a16="http://schemas.microsoft.com/office/drawing/2014/main" id="{65DB0E14-D484-CE9B-81E4-171527A39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040"/>
          <a:stretch>
            <a:fillRect/>
          </a:stretch>
        </p:blipFill>
        <p:spPr bwMode="auto">
          <a:xfrm>
            <a:off x="4426964" y="2642020"/>
            <a:ext cx="2879725" cy="19431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A6709754-9FEA-15F1-164E-6D7F3A3ABA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685" y="2642020"/>
            <a:ext cx="2966014" cy="222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icture 3" descr="Decorative shape">
            <a:extLst>
              <a:ext uri="{FF2B5EF4-FFF2-40B4-BE49-F238E27FC236}">
                <a16:creationId xmlns:a16="http://schemas.microsoft.com/office/drawing/2014/main" id="{63D9EE6C-0D4A-0C1B-BD20-967B6E8ABFAF}"/>
              </a:ext>
            </a:extLst>
          </p:cNvPr>
          <p:cNvSpPr/>
          <p:nvPr/>
        </p:nvSpPr>
        <p:spPr>
          <a:xfrm>
            <a:off x="0" y="0"/>
            <a:ext cx="2218765" cy="1922929"/>
          </a:xfrm>
          <a:custGeom>
            <a:avLst/>
            <a:gdLst>
              <a:gd name="connsiteX0" fmla="*/ 2423456 w 3699535"/>
              <a:gd name="connsiteY0" fmla="*/ 3245783 h 3441679"/>
              <a:gd name="connsiteX1" fmla="*/ 3574928 w 3699535"/>
              <a:gd name="connsiteY1" fmla="*/ 1408492 h 3441679"/>
              <a:gd name="connsiteX2" fmla="*/ 1013235 w 3699535"/>
              <a:gd name="connsiteY2" fmla="*/ 420423 h 3441679"/>
              <a:gd name="connsiteX3" fmla="*/ 451872 w 3699535"/>
              <a:gd name="connsiteY3" fmla="*/ 2723277 h 3441679"/>
              <a:gd name="connsiteX4" fmla="*/ 2423456 w 3699535"/>
              <a:gd name="connsiteY4" fmla="*/ 3245783 h 344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535" h="3441679">
                <a:moveTo>
                  <a:pt x="2423456" y="3245783"/>
                </a:moveTo>
                <a:cubicBezTo>
                  <a:pt x="2423456" y="3245783"/>
                  <a:pt x="4173083" y="2741783"/>
                  <a:pt x="3574928" y="1408492"/>
                </a:cubicBezTo>
                <a:cubicBezTo>
                  <a:pt x="2976792" y="75201"/>
                  <a:pt x="2159625" y="-435217"/>
                  <a:pt x="1013235" y="420423"/>
                </a:cubicBezTo>
                <a:cubicBezTo>
                  <a:pt x="-133172" y="1276064"/>
                  <a:pt x="-287122" y="2107440"/>
                  <a:pt x="451872" y="2723277"/>
                </a:cubicBezTo>
                <a:cubicBezTo>
                  <a:pt x="1190866" y="3339115"/>
                  <a:pt x="1602869" y="3681430"/>
                  <a:pt x="2423456" y="3245783"/>
                </a:cubicBezTo>
              </a:path>
            </a:pathLst>
          </a:custGeom>
          <a:solidFill>
            <a:srgbClr val="F5B6CD"/>
          </a:solidFill>
          <a:ln w="4678" cap="flat">
            <a:noFill/>
            <a:prstDash val="solid"/>
            <a:miter/>
          </a:ln>
        </p:spPr>
        <p:txBody>
          <a:bodyPr rtlCol="0" anchor="ctr"/>
          <a:lstStyle/>
          <a:p>
            <a:endParaRPr lang="en-US"/>
          </a:p>
        </p:txBody>
      </p:sp>
      <p:sp>
        <p:nvSpPr>
          <p:cNvPr id="22" name="Title 5">
            <a:extLst>
              <a:ext uri="{FF2B5EF4-FFF2-40B4-BE49-F238E27FC236}">
                <a16:creationId xmlns:a16="http://schemas.microsoft.com/office/drawing/2014/main" id="{DF179E6A-C05C-E314-C9B5-72EDB4A28686}"/>
              </a:ext>
            </a:extLst>
          </p:cNvPr>
          <p:cNvSpPr txBox="1">
            <a:spLocks/>
          </p:cNvSpPr>
          <p:nvPr/>
        </p:nvSpPr>
        <p:spPr>
          <a:xfrm>
            <a:off x="-1681071" y="464695"/>
            <a:ext cx="5580905" cy="710288"/>
          </a:xfrm>
          <a:prstGeom prst="rect">
            <a:avLst/>
          </a:prstGeom>
        </p:spPr>
        <p:txBody>
          <a:bodyPr lIns="0" rIns="90000"/>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algn="ctr"/>
            <a:r>
              <a:rPr lang="en-US">
                <a:solidFill>
                  <a:schemeClr val="tx1"/>
                </a:solidFill>
              </a:rPr>
              <a:t>Activity </a:t>
            </a:r>
            <a:br>
              <a:rPr lang="en-US">
                <a:solidFill>
                  <a:schemeClr val="tx1"/>
                </a:solidFill>
              </a:rPr>
            </a:br>
            <a:r>
              <a:rPr lang="en-US">
                <a:solidFill>
                  <a:schemeClr val="tx1"/>
                </a:solidFill>
              </a:rPr>
              <a:t>idea</a:t>
            </a:r>
            <a:endParaRPr lang="en-US" dirty="0">
              <a:solidFill>
                <a:schemeClr val="tx1"/>
              </a:solidFill>
            </a:endParaRPr>
          </a:p>
        </p:txBody>
      </p:sp>
    </p:spTree>
    <p:extLst>
      <p:ext uri="{BB962C8B-B14F-4D97-AF65-F5344CB8AC3E}">
        <p14:creationId xmlns:p14="http://schemas.microsoft.com/office/powerpoint/2010/main" val="634766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C32787DC-0EB2-2602-632B-2F83B37D7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1679" y="3699833"/>
            <a:ext cx="3273425" cy="2159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Picture Placeholder 1">
            <a:extLst>
              <a:ext uri="{FF2B5EF4-FFF2-40B4-BE49-F238E27FC236}">
                <a16:creationId xmlns:a16="http://schemas.microsoft.com/office/drawing/2014/main" id="{FB25CA98-68B4-9AC4-52D2-9AB4C37F6987}"/>
              </a:ext>
            </a:extLst>
          </p:cNvPr>
          <p:cNvSpPr>
            <a:spLocks noGrp="1"/>
          </p:cNvSpPr>
          <p:nvPr>
            <p:ph type="pic" sz="quarter" idx="15"/>
          </p:nvPr>
        </p:nvSpPr>
        <p:spPr>
          <a:xfrm>
            <a:off x="3666014" y="3523129"/>
            <a:ext cx="4027767" cy="3083286"/>
          </a:xfrm>
        </p:spPr>
      </p:sp>
      <p:sp>
        <p:nvSpPr>
          <p:cNvPr id="3" name="Picture Placeholder 2">
            <a:extLst>
              <a:ext uri="{FF2B5EF4-FFF2-40B4-BE49-F238E27FC236}">
                <a16:creationId xmlns:a16="http://schemas.microsoft.com/office/drawing/2014/main" id="{175E6BFD-C515-3266-A5B2-A09E67DC949D}"/>
              </a:ext>
            </a:extLst>
          </p:cNvPr>
          <p:cNvSpPr>
            <a:spLocks noGrp="1"/>
          </p:cNvSpPr>
          <p:nvPr>
            <p:ph type="pic" sz="quarter" idx="13"/>
          </p:nvPr>
        </p:nvSpPr>
        <p:spPr>
          <a:xfrm>
            <a:off x="6492828" y="999167"/>
            <a:ext cx="4633042" cy="3770441"/>
          </a:xfrm>
        </p:spPr>
      </p:sp>
      <p:sp>
        <p:nvSpPr>
          <p:cNvPr id="4" name="Picture Placeholder 3">
            <a:extLst>
              <a:ext uri="{FF2B5EF4-FFF2-40B4-BE49-F238E27FC236}">
                <a16:creationId xmlns:a16="http://schemas.microsoft.com/office/drawing/2014/main" id="{384E7AD6-32A0-D713-9515-8E3D09A6CD55}"/>
              </a:ext>
            </a:extLst>
          </p:cNvPr>
          <p:cNvSpPr>
            <a:spLocks noGrp="1"/>
          </p:cNvSpPr>
          <p:nvPr>
            <p:ph type="pic" sz="quarter" idx="11"/>
          </p:nvPr>
        </p:nvSpPr>
        <p:spPr>
          <a:xfrm>
            <a:off x="387866" y="1583808"/>
            <a:ext cx="3449269" cy="5959992"/>
          </a:xfrm>
        </p:spPr>
      </p:sp>
      <p:sp>
        <p:nvSpPr>
          <p:cNvPr id="17" name="Title 16">
            <a:extLst>
              <a:ext uri="{FF2B5EF4-FFF2-40B4-BE49-F238E27FC236}">
                <a16:creationId xmlns:a16="http://schemas.microsoft.com/office/drawing/2014/main" id="{5FF93752-ECD4-AC98-D927-C2249CF58D5A}"/>
              </a:ext>
            </a:extLst>
          </p:cNvPr>
          <p:cNvSpPr>
            <a:spLocks noGrp="1"/>
          </p:cNvSpPr>
          <p:nvPr>
            <p:ph type="title"/>
          </p:nvPr>
        </p:nvSpPr>
        <p:spPr>
          <a:xfrm>
            <a:off x="2595282" y="365126"/>
            <a:ext cx="8758518" cy="710288"/>
          </a:xfrm>
        </p:spPr>
        <p:txBody>
          <a:bodyPr/>
          <a:lstStyle/>
          <a:p>
            <a:r>
              <a:rPr lang="en-US" dirty="0"/>
              <a:t>Ask pupils to draw, paint or make </a:t>
            </a:r>
            <a:br>
              <a:rPr lang="en-US" dirty="0"/>
            </a:br>
            <a:r>
              <a:rPr lang="en-US" dirty="0"/>
              <a:t>models of buildings</a:t>
            </a:r>
            <a:br>
              <a:rPr lang="en-US" dirty="0"/>
            </a:br>
            <a:br>
              <a:rPr lang="en-US" dirty="0"/>
            </a:br>
            <a:endParaRPr lang="en-US" dirty="0"/>
          </a:p>
        </p:txBody>
      </p:sp>
      <p:pic>
        <p:nvPicPr>
          <p:cNvPr id="5" name="Picture 2">
            <a:extLst>
              <a:ext uri="{FF2B5EF4-FFF2-40B4-BE49-F238E27FC236}">
                <a16:creationId xmlns:a16="http://schemas.microsoft.com/office/drawing/2014/main" id="{6DAC7CC0-1B9D-3BE8-4296-73343559D8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214"/>
          <a:stretch/>
        </p:blipFill>
        <p:spPr bwMode="auto">
          <a:xfrm>
            <a:off x="759059" y="1701800"/>
            <a:ext cx="2919412" cy="4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icture 3" descr="Decorative shape">
            <a:extLst>
              <a:ext uri="{FF2B5EF4-FFF2-40B4-BE49-F238E27FC236}">
                <a16:creationId xmlns:a16="http://schemas.microsoft.com/office/drawing/2014/main" id="{63D9EE6C-0D4A-0C1B-BD20-967B6E8ABFAF}"/>
              </a:ext>
            </a:extLst>
          </p:cNvPr>
          <p:cNvSpPr/>
          <p:nvPr/>
        </p:nvSpPr>
        <p:spPr>
          <a:xfrm>
            <a:off x="0" y="0"/>
            <a:ext cx="2218765" cy="1922929"/>
          </a:xfrm>
          <a:custGeom>
            <a:avLst/>
            <a:gdLst>
              <a:gd name="connsiteX0" fmla="*/ 2423456 w 3699535"/>
              <a:gd name="connsiteY0" fmla="*/ 3245783 h 3441679"/>
              <a:gd name="connsiteX1" fmla="*/ 3574928 w 3699535"/>
              <a:gd name="connsiteY1" fmla="*/ 1408492 h 3441679"/>
              <a:gd name="connsiteX2" fmla="*/ 1013235 w 3699535"/>
              <a:gd name="connsiteY2" fmla="*/ 420423 h 3441679"/>
              <a:gd name="connsiteX3" fmla="*/ 451872 w 3699535"/>
              <a:gd name="connsiteY3" fmla="*/ 2723277 h 3441679"/>
              <a:gd name="connsiteX4" fmla="*/ 2423456 w 3699535"/>
              <a:gd name="connsiteY4" fmla="*/ 3245783 h 344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535" h="3441679">
                <a:moveTo>
                  <a:pt x="2423456" y="3245783"/>
                </a:moveTo>
                <a:cubicBezTo>
                  <a:pt x="2423456" y="3245783"/>
                  <a:pt x="4173083" y="2741783"/>
                  <a:pt x="3574928" y="1408492"/>
                </a:cubicBezTo>
                <a:cubicBezTo>
                  <a:pt x="2976792" y="75201"/>
                  <a:pt x="2159625" y="-435217"/>
                  <a:pt x="1013235" y="420423"/>
                </a:cubicBezTo>
                <a:cubicBezTo>
                  <a:pt x="-133172" y="1276064"/>
                  <a:pt x="-287122" y="2107440"/>
                  <a:pt x="451872" y="2723277"/>
                </a:cubicBezTo>
                <a:cubicBezTo>
                  <a:pt x="1190866" y="3339115"/>
                  <a:pt x="1602869" y="3681430"/>
                  <a:pt x="2423456" y="3245783"/>
                </a:cubicBezTo>
              </a:path>
            </a:pathLst>
          </a:custGeom>
          <a:solidFill>
            <a:srgbClr val="F5B6CD"/>
          </a:solidFill>
          <a:ln w="4678" cap="flat">
            <a:noFill/>
            <a:prstDash val="solid"/>
            <a:miter/>
          </a:ln>
        </p:spPr>
        <p:txBody>
          <a:bodyPr rtlCol="0" anchor="ctr"/>
          <a:lstStyle/>
          <a:p>
            <a:endParaRPr lang="en-US"/>
          </a:p>
        </p:txBody>
      </p:sp>
      <p:sp>
        <p:nvSpPr>
          <p:cNvPr id="22" name="Title 5">
            <a:extLst>
              <a:ext uri="{FF2B5EF4-FFF2-40B4-BE49-F238E27FC236}">
                <a16:creationId xmlns:a16="http://schemas.microsoft.com/office/drawing/2014/main" id="{DF179E6A-C05C-E314-C9B5-72EDB4A28686}"/>
              </a:ext>
            </a:extLst>
          </p:cNvPr>
          <p:cNvSpPr txBox="1">
            <a:spLocks/>
          </p:cNvSpPr>
          <p:nvPr/>
        </p:nvSpPr>
        <p:spPr>
          <a:xfrm>
            <a:off x="-1681071" y="464695"/>
            <a:ext cx="5580905" cy="710288"/>
          </a:xfrm>
          <a:prstGeom prst="rect">
            <a:avLst/>
          </a:prstGeom>
        </p:spPr>
        <p:txBody>
          <a:bodyPr lIns="0" rIns="90000"/>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algn="ctr"/>
            <a:r>
              <a:rPr lang="en-US">
                <a:solidFill>
                  <a:schemeClr val="tx1"/>
                </a:solidFill>
              </a:rPr>
              <a:t>Activity </a:t>
            </a:r>
            <a:br>
              <a:rPr lang="en-US">
                <a:solidFill>
                  <a:schemeClr val="tx1"/>
                </a:solidFill>
              </a:rPr>
            </a:br>
            <a:r>
              <a:rPr lang="en-US">
                <a:solidFill>
                  <a:schemeClr val="tx1"/>
                </a:solidFill>
              </a:rPr>
              <a:t>idea</a:t>
            </a:r>
            <a:endParaRPr lang="en-US" dirty="0">
              <a:solidFill>
                <a:schemeClr val="tx1"/>
              </a:solidFill>
            </a:endParaRPr>
          </a:p>
        </p:txBody>
      </p:sp>
      <p:pic>
        <p:nvPicPr>
          <p:cNvPr id="6" name="Picture 2">
            <a:extLst>
              <a:ext uri="{FF2B5EF4-FFF2-40B4-BE49-F238E27FC236}">
                <a16:creationId xmlns:a16="http://schemas.microsoft.com/office/drawing/2014/main" id="{0BC181D8-984F-445D-E1B1-3DE098286E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6036" y="1206026"/>
            <a:ext cx="3956050" cy="28082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Picture 5" descr="Decorative shape">
            <a:extLst>
              <a:ext uri="{FF2B5EF4-FFF2-40B4-BE49-F238E27FC236}">
                <a16:creationId xmlns:a16="http://schemas.microsoft.com/office/drawing/2014/main" id="{938FE3C2-17BE-F090-9856-F9BD7688E4CE}"/>
              </a:ext>
            </a:extLst>
          </p:cNvPr>
          <p:cNvSpPr/>
          <p:nvPr/>
        </p:nvSpPr>
        <p:spPr>
          <a:xfrm>
            <a:off x="7736964" y="4282749"/>
            <a:ext cx="3695977" cy="1576084"/>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r>
              <a:rPr lang="en-US" dirty="0"/>
              <a:t>Scan or photograph them, and upload them to a List Entry to add missing pieces</a:t>
            </a:r>
          </a:p>
          <a:p>
            <a:endParaRPr lang="en-US" dirty="0"/>
          </a:p>
        </p:txBody>
      </p:sp>
      <p:pic>
        <p:nvPicPr>
          <p:cNvPr id="7" name="Picture 6" descr="Draw character icon">
            <a:extLst>
              <a:ext uri="{FF2B5EF4-FFF2-40B4-BE49-F238E27FC236}">
                <a16:creationId xmlns:a16="http://schemas.microsoft.com/office/drawing/2014/main" id="{1922B713-46AA-062D-A184-4C23B0F475DE}"/>
              </a:ext>
            </a:extLst>
          </p:cNvPr>
          <p:cNvPicPr>
            <a:picLocks noChangeAspect="1"/>
          </p:cNvPicPr>
          <p:nvPr/>
        </p:nvPicPr>
        <p:blipFill>
          <a:blip r:embed="rId6"/>
          <a:stretch>
            <a:fillRect/>
          </a:stretch>
        </p:blipFill>
        <p:spPr>
          <a:xfrm>
            <a:off x="4001004" y="1583808"/>
            <a:ext cx="2396870" cy="2010628"/>
          </a:xfrm>
          <a:prstGeom prst="rect">
            <a:avLst/>
          </a:prstGeom>
        </p:spPr>
      </p:pic>
    </p:spTree>
    <p:extLst>
      <p:ext uri="{BB962C8B-B14F-4D97-AF65-F5344CB8AC3E}">
        <p14:creationId xmlns:p14="http://schemas.microsoft.com/office/powerpoint/2010/main" val="2893169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person, crowd&#10;&#10;Description automatically generated">
            <a:extLst>
              <a:ext uri="{FF2B5EF4-FFF2-40B4-BE49-F238E27FC236}">
                <a16:creationId xmlns:a16="http://schemas.microsoft.com/office/drawing/2014/main" id="{680B713F-AF48-AE8C-F93E-6D7EA0F03A9B}"/>
              </a:ext>
            </a:extLst>
          </p:cNvPr>
          <p:cNvPicPr>
            <a:picLocks noGrp="1" noChangeAspect="1"/>
          </p:cNvPicPr>
          <p:nvPr>
            <p:ph type="pic" sz="quarter" idx="14"/>
          </p:nvPr>
        </p:nvPicPr>
        <p:blipFill>
          <a:blip r:embed="rId3"/>
          <a:srcRect l="15532" r="15532"/>
          <a:stretch>
            <a:fillRect/>
          </a:stretch>
        </p:blipFill>
        <p:spPr/>
      </p:pic>
      <p:sp>
        <p:nvSpPr>
          <p:cNvPr id="5" name="Content Placeholder 4">
            <a:extLst>
              <a:ext uri="{FF2B5EF4-FFF2-40B4-BE49-F238E27FC236}">
                <a16:creationId xmlns:a16="http://schemas.microsoft.com/office/drawing/2014/main" id="{EF27C2C0-4A37-B71D-2533-918403E671C8}"/>
              </a:ext>
            </a:extLst>
          </p:cNvPr>
          <p:cNvSpPr>
            <a:spLocks noGrp="1"/>
          </p:cNvSpPr>
          <p:nvPr>
            <p:ph idx="1"/>
          </p:nvPr>
        </p:nvSpPr>
        <p:spPr>
          <a:xfrm>
            <a:off x="5278429" y="1309743"/>
            <a:ext cx="5905354" cy="5183131"/>
          </a:xfrm>
        </p:spPr>
        <p:txBody>
          <a:bodyPr/>
          <a:lstStyle/>
          <a:p>
            <a:r>
              <a:rPr lang="en-US" b="1" dirty="0"/>
              <a:t>Ask the children to write statements about:</a:t>
            </a:r>
          </a:p>
          <a:p>
            <a:r>
              <a:rPr lang="en-US" dirty="0"/>
              <a:t>Why I like this building</a:t>
            </a:r>
          </a:p>
          <a:p>
            <a:r>
              <a:rPr lang="en-US" dirty="0"/>
              <a:t>What this building means to me</a:t>
            </a:r>
          </a:p>
          <a:p>
            <a:r>
              <a:rPr lang="en-US" dirty="0"/>
              <a:t>Why this building is important to where I live</a:t>
            </a:r>
          </a:p>
          <a:p>
            <a:r>
              <a:rPr lang="en-US" dirty="0"/>
              <a:t>Why should this building be protected</a:t>
            </a:r>
          </a:p>
          <a:p>
            <a:endParaRPr lang="en-US" dirty="0"/>
          </a:p>
        </p:txBody>
      </p:sp>
      <p:sp>
        <p:nvSpPr>
          <p:cNvPr id="6" name="Title 5">
            <a:extLst>
              <a:ext uri="{FF2B5EF4-FFF2-40B4-BE49-F238E27FC236}">
                <a16:creationId xmlns:a16="http://schemas.microsoft.com/office/drawing/2014/main" id="{37D4F6FA-8679-226B-85AF-69584E583F24}"/>
              </a:ext>
            </a:extLst>
          </p:cNvPr>
          <p:cNvSpPr>
            <a:spLocks noGrp="1"/>
          </p:cNvSpPr>
          <p:nvPr>
            <p:ph type="title"/>
          </p:nvPr>
        </p:nvSpPr>
        <p:spPr/>
        <p:txBody>
          <a:bodyPr/>
          <a:lstStyle/>
          <a:p>
            <a:r>
              <a:rPr lang="en-US" dirty="0"/>
              <a:t>Provide some information about the building too</a:t>
            </a:r>
            <a:br>
              <a:rPr lang="en-US" dirty="0"/>
            </a:br>
            <a:endParaRPr lang="en-US" dirty="0"/>
          </a:p>
        </p:txBody>
      </p:sp>
      <p:pic>
        <p:nvPicPr>
          <p:cNvPr id="2" name="Picture 1" descr="Write character icon">
            <a:extLst>
              <a:ext uri="{FF2B5EF4-FFF2-40B4-BE49-F238E27FC236}">
                <a16:creationId xmlns:a16="http://schemas.microsoft.com/office/drawing/2014/main" id="{5BC015BE-7CD6-E139-2339-BE634C46A095}"/>
              </a:ext>
            </a:extLst>
          </p:cNvPr>
          <p:cNvPicPr>
            <a:picLocks noChangeAspect="1"/>
          </p:cNvPicPr>
          <p:nvPr/>
        </p:nvPicPr>
        <p:blipFill>
          <a:blip r:embed="rId4"/>
          <a:stretch>
            <a:fillRect/>
          </a:stretch>
        </p:blipFill>
        <p:spPr>
          <a:xfrm>
            <a:off x="9301135" y="4833319"/>
            <a:ext cx="2284277" cy="1773110"/>
          </a:xfrm>
          <a:prstGeom prst="rect">
            <a:avLst/>
          </a:prstGeom>
        </p:spPr>
      </p:pic>
      <p:sp>
        <p:nvSpPr>
          <p:cNvPr id="3" name="Picture Placeholder 39">
            <a:extLst>
              <a:ext uri="{FF2B5EF4-FFF2-40B4-BE49-F238E27FC236}">
                <a16:creationId xmlns:a16="http://schemas.microsoft.com/office/drawing/2014/main" id="{7973B792-6DED-D130-2D6A-4C5D45E4B18C}"/>
              </a:ext>
              <a:ext uri="{C183D7F6-B498-43B3-948B-1728B52AA6E4}">
                <adec:decorative xmlns:adec="http://schemas.microsoft.com/office/drawing/2017/decorative" val="1"/>
              </a:ext>
            </a:extLst>
          </p:cNvPr>
          <p:cNvSpPr txBox="1">
            <a:spLocks/>
          </p:cNvSpPr>
          <p:nvPr/>
        </p:nvSpPr>
        <p:spPr>
          <a:xfrm>
            <a:off x="9678364" y="3996241"/>
            <a:ext cx="1769427"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4" name="Text Placeholder 41">
            <a:extLst>
              <a:ext uri="{FF2B5EF4-FFF2-40B4-BE49-F238E27FC236}">
                <a16:creationId xmlns:a16="http://schemas.microsoft.com/office/drawing/2014/main" id="{6EDC3813-79BA-BCF8-C65F-C2E3675BE37E}"/>
              </a:ext>
            </a:extLst>
          </p:cNvPr>
          <p:cNvSpPr txBox="1">
            <a:spLocks/>
          </p:cNvSpPr>
          <p:nvPr/>
        </p:nvSpPr>
        <p:spPr>
          <a:xfrm rot="21383919">
            <a:off x="9835154" y="4120671"/>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Write</a:t>
            </a:r>
          </a:p>
        </p:txBody>
      </p:sp>
    </p:spTree>
    <p:extLst>
      <p:ext uri="{BB962C8B-B14F-4D97-AF65-F5344CB8AC3E}">
        <p14:creationId xmlns:p14="http://schemas.microsoft.com/office/powerpoint/2010/main" val="178038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3" descr="Decorative shape">
            <a:extLst>
              <a:ext uri="{FF2B5EF4-FFF2-40B4-BE49-F238E27FC236}">
                <a16:creationId xmlns:a16="http://schemas.microsoft.com/office/drawing/2014/main" id="{7F8BA9CB-239D-1B07-9FBB-84129109E761}"/>
              </a:ext>
            </a:extLst>
          </p:cNvPr>
          <p:cNvSpPr/>
          <p:nvPr/>
        </p:nvSpPr>
        <p:spPr>
          <a:xfrm>
            <a:off x="357187" y="5045868"/>
            <a:ext cx="10803872"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BECCC"/>
          </a:solidFill>
          <a:ln w="16366" cap="flat">
            <a:noFill/>
            <a:prstDash val="solid"/>
            <a:miter/>
          </a:ln>
        </p:spPr>
        <p:txBody>
          <a:bodyPr rtlCol="0" anchor="ctr"/>
          <a:lstStyle/>
          <a:p>
            <a:endParaRPr lang="en-US"/>
          </a:p>
        </p:txBody>
      </p:sp>
      <p:sp>
        <p:nvSpPr>
          <p:cNvPr id="8" name="Picture 3" descr="Decorative shape">
            <a:extLst>
              <a:ext uri="{FF2B5EF4-FFF2-40B4-BE49-F238E27FC236}">
                <a16:creationId xmlns:a16="http://schemas.microsoft.com/office/drawing/2014/main" id="{68731B7F-A4AE-D0D9-962C-2BC9541C8FBD}"/>
              </a:ext>
            </a:extLst>
          </p:cNvPr>
          <p:cNvSpPr/>
          <p:nvPr/>
        </p:nvSpPr>
        <p:spPr>
          <a:xfrm>
            <a:off x="453557" y="2813306"/>
            <a:ext cx="10335199" cy="61569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BECCC"/>
          </a:solidFill>
          <a:ln w="16366" cap="flat">
            <a:noFill/>
            <a:prstDash val="solid"/>
            <a:miter/>
          </a:ln>
        </p:spPr>
        <p:txBody>
          <a:bodyPr rtlCol="0" anchor="ctr"/>
          <a:lstStyle/>
          <a:p>
            <a:endParaRPr lang="en-US"/>
          </a:p>
        </p:txBody>
      </p:sp>
      <p:sp>
        <p:nvSpPr>
          <p:cNvPr id="2" name="Content Placeholder 1">
            <a:extLst>
              <a:ext uri="{FF2B5EF4-FFF2-40B4-BE49-F238E27FC236}">
                <a16:creationId xmlns:a16="http://schemas.microsoft.com/office/drawing/2014/main" id="{8A7177E8-F5F7-BA4E-33EB-7B54D90AB15F}"/>
              </a:ext>
            </a:extLst>
          </p:cNvPr>
          <p:cNvSpPr>
            <a:spLocks noGrp="1"/>
          </p:cNvSpPr>
          <p:nvPr>
            <p:ph idx="1"/>
          </p:nvPr>
        </p:nvSpPr>
        <p:spPr>
          <a:xfrm>
            <a:off x="381885" y="1075413"/>
            <a:ext cx="10875543" cy="5943951"/>
          </a:xfrm>
        </p:spPr>
        <p:txBody>
          <a:bodyPr lIns="0" tIns="45720" rIns="90000" bIns="45720" anchor="t"/>
          <a:lstStyle/>
          <a:p>
            <a:pPr marL="285750" indent="-285750" eaLnBrk="1" hangingPunct="1">
              <a:buFont typeface="Arial" panose="020B0604020202020204" pitchFamily="34" charset="0"/>
              <a:buChar char="•"/>
              <a:defRPr/>
            </a:pPr>
            <a:r>
              <a:rPr lang="en-GB" sz="2000" dirty="0">
                <a:latin typeface="Arial" charset="0"/>
              </a:rPr>
              <a:t>You must be over 16 years old to register to </a:t>
            </a:r>
            <a:r>
              <a:rPr lang="en-GB" sz="2000" b="1" dirty="0">
                <a:solidFill>
                  <a:srgbClr val="596CA4"/>
                </a:solidFill>
                <a:latin typeface="Arial" charset="0"/>
              </a:rPr>
              <a:t>the Missing Pieces Project</a:t>
            </a:r>
            <a:r>
              <a:rPr lang="en-GB" sz="2000" dirty="0">
                <a:latin typeface="Arial" charset="0"/>
              </a:rPr>
              <a:t>, so an adult must upload information on behalf of younger children</a:t>
            </a:r>
          </a:p>
          <a:p>
            <a:pPr marL="285750" indent="-285750">
              <a:buFont typeface="Arial" panose="020B0604020202020204" pitchFamily="34" charset="0"/>
              <a:buChar char="•"/>
              <a:defRPr/>
            </a:pPr>
            <a:r>
              <a:rPr lang="en-GB" sz="2000" dirty="0">
                <a:latin typeface="Arial"/>
                <a:cs typeface="Arial"/>
              </a:rPr>
              <a:t>Once you have registered you will receive an email. You can reply to this email and request that your ‘contribution name’ (which will be your name) is replaced by your school/class name </a:t>
            </a:r>
            <a:endParaRPr lang="en-GB" sz="2000" dirty="0">
              <a:latin typeface="Arial" charset="0"/>
              <a:cs typeface="Arial"/>
            </a:endParaRPr>
          </a:p>
          <a:p>
            <a:pPr eaLnBrk="1" hangingPunct="1">
              <a:defRPr/>
            </a:pPr>
            <a:r>
              <a:rPr lang="en-GB" sz="2000" dirty="0">
                <a:latin typeface="Arial" charset="0"/>
              </a:rPr>
              <a:t>e.g. </a:t>
            </a:r>
          </a:p>
          <a:p>
            <a:pPr lvl="1" eaLnBrk="1" hangingPunct="1">
              <a:defRPr/>
            </a:pPr>
            <a:r>
              <a:rPr lang="en-GB" sz="2000" b="1" dirty="0">
                <a:latin typeface="Arial" charset="0"/>
              </a:rPr>
              <a:t>Instead of Contribution by :  ‘Jenny Walker’ – change to  ‘Cavendish Primary Y5’ </a:t>
            </a:r>
          </a:p>
          <a:p>
            <a:pPr lvl="1" eaLnBrk="1" hangingPunct="1">
              <a:defRPr/>
            </a:pPr>
            <a:endParaRPr lang="en-GB" sz="2000" dirty="0">
              <a:latin typeface="Arial" charset="0"/>
            </a:endParaRPr>
          </a:p>
          <a:p>
            <a:pPr marL="285750" indent="-285750">
              <a:buFont typeface="Arial" panose="020B0604020202020204" pitchFamily="34" charset="0"/>
              <a:buChar char="•"/>
              <a:defRPr/>
            </a:pPr>
            <a:r>
              <a:rPr lang="en-GB" sz="2000" dirty="0">
                <a:latin typeface="Arial"/>
                <a:cs typeface="Arial"/>
              </a:rPr>
              <a:t>You can only upload 1000 characters of text per listed building/structure, so it’s best to copy and paste text from Word and do a ‘word count’  – to check the number of characters</a:t>
            </a:r>
          </a:p>
          <a:p>
            <a:pPr marL="285750" indent="-285750">
              <a:buFont typeface="Arial" panose="020B0604020202020204" pitchFamily="34" charset="0"/>
              <a:buChar char="•"/>
              <a:defRPr/>
            </a:pPr>
            <a:r>
              <a:rPr lang="en-GB" sz="2000" dirty="0">
                <a:latin typeface="Arial"/>
                <a:cs typeface="Arial"/>
              </a:rPr>
              <a:t>Adding the pupil's initials (or just first name) with their age to their  statement/comments will help promote Pupil Voice e.g.</a:t>
            </a:r>
          </a:p>
          <a:p>
            <a:pPr eaLnBrk="1" hangingPunct="1">
              <a:defRPr/>
            </a:pPr>
            <a:r>
              <a:rPr lang="en-GB" sz="2000" dirty="0">
                <a:latin typeface="Arial" charset="0"/>
              </a:rPr>
              <a:t> </a:t>
            </a:r>
            <a:r>
              <a:rPr lang="en-GB" sz="2000" b="1" dirty="0">
                <a:latin typeface="Arial" charset="0"/>
              </a:rPr>
              <a:t>“The Town Hall is important to me because I visit it with my Gran’’. L Jones aged 10</a:t>
            </a:r>
            <a:br>
              <a:rPr lang="en-GB" sz="2000" b="1" i="1" dirty="0">
                <a:latin typeface="Arial" charset="0"/>
              </a:rPr>
            </a:br>
            <a:endParaRPr lang="en-GB" sz="2000" b="1" i="1" dirty="0">
              <a:latin typeface="Arial" charset="0"/>
            </a:endParaRPr>
          </a:p>
          <a:p>
            <a:pPr marL="285750" indent="-285750" eaLnBrk="1" hangingPunct="1">
              <a:buFont typeface="Arial" panose="020B0604020202020204" pitchFamily="34" charset="0"/>
              <a:buChar char="•"/>
              <a:defRPr/>
            </a:pPr>
            <a:r>
              <a:rPr lang="en-GB" sz="2000" dirty="0">
                <a:latin typeface="Arial"/>
                <a:cs typeface="Arial"/>
              </a:rPr>
              <a:t>Four images per list entry - so consider pupils working in groups on different buildings</a:t>
            </a:r>
          </a:p>
        </p:txBody>
      </p:sp>
      <p:sp>
        <p:nvSpPr>
          <p:cNvPr id="3" name="Title 2">
            <a:extLst>
              <a:ext uri="{FF2B5EF4-FFF2-40B4-BE49-F238E27FC236}">
                <a16:creationId xmlns:a16="http://schemas.microsoft.com/office/drawing/2014/main" id="{210159BC-526F-E15B-4C7C-8598BB2BCFD8}"/>
              </a:ext>
            </a:extLst>
          </p:cNvPr>
          <p:cNvSpPr>
            <a:spLocks noGrp="1"/>
          </p:cNvSpPr>
          <p:nvPr>
            <p:ph type="title"/>
          </p:nvPr>
        </p:nvSpPr>
        <p:spPr/>
        <p:txBody>
          <a:bodyPr/>
          <a:lstStyle/>
          <a:p>
            <a:r>
              <a:rPr lang="en-US" dirty="0"/>
              <a:t>Summary Notes</a:t>
            </a:r>
          </a:p>
        </p:txBody>
      </p:sp>
    </p:spTree>
    <p:extLst>
      <p:ext uri="{BB962C8B-B14F-4D97-AF65-F5344CB8AC3E}">
        <p14:creationId xmlns:p14="http://schemas.microsoft.com/office/powerpoint/2010/main" val="2930975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2EE7C-FF8D-1EA4-C349-011B99DADB7F}"/>
              </a:ext>
            </a:extLst>
          </p:cNvPr>
          <p:cNvSpPr>
            <a:spLocks noGrp="1"/>
          </p:cNvSpPr>
          <p:nvPr>
            <p:ph type="title"/>
          </p:nvPr>
        </p:nvSpPr>
        <p:spPr/>
        <p:txBody>
          <a:bodyPr/>
          <a:lstStyle/>
          <a:p>
            <a:pPr algn="ctr"/>
            <a:r>
              <a:rPr lang="en-US" sz="2400" dirty="0"/>
              <a:t>Use our online resource to create a certificate for your class</a:t>
            </a:r>
          </a:p>
        </p:txBody>
      </p:sp>
      <p:pic>
        <p:nvPicPr>
          <p:cNvPr id="4" name="Picture 1">
            <a:extLst>
              <a:ext uri="{FF2B5EF4-FFF2-40B4-BE49-F238E27FC236}">
                <a16:creationId xmlns:a16="http://schemas.microsoft.com/office/drawing/2014/main" id="{93A3F54A-07BE-F125-FF79-DCC66E84C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350" t="9399" r="14561" b="8002"/>
          <a:stretch>
            <a:fillRect/>
          </a:stretch>
        </p:blipFill>
        <p:spPr bwMode="auto">
          <a:xfrm>
            <a:off x="1582551" y="1412875"/>
            <a:ext cx="7458075"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1BA92590-D74A-5006-FB97-394A1C013C23}"/>
              </a:ext>
            </a:extLst>
          </p:cNvPr>
          <p:cNvSpPr txBox="1">
            <a:spLocks noChangeArrowheads="1"/>
          </p:cNvSpPr>
          <p:nvPr/>
        </p:nvSpPr>
        <p:spPr bwMode="auto">
          <a:xfrm>
            <a:off x="684657" y="6075981"/>
            <a:ext cx="97889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Wingdings"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None/>
            </a:pPr>
            <a:r>
              <a:rPr lang="en-GB" sz="1600" u="sng" dirty="0">
                <a:hlinkClick r:id="rId4"/>
              </a:rPr>
              <a:t>https://rise.articulate.com/share/rXVeNXtjhDqFnZ_YHTATDm9GqCARQgnR</a:t>
            </a:r>
            <a:endParaRPr lang="en-GB" sz="1600" dirty="0"/>
          </a:p>
          <a:p>
            <a:pPr algn="ctr">
              <a:spcBef>
                <a:spcPct val="0"/>
              </a:spcBef>
              <a:buNone/>
            </a:pPr>
            <a:endParaRPr lang="en-US" dirty="0"/>
          </a:p>
        </p:txBody>
      </p:sp>
    </p:spTree>
    <p:extLst>
      <p:ext uri="{BB962C8B-B14F-4D97-AF65-F5344CB8AC3E}">
        <p14:creationId xmlns:p14="http://schemas.microsoft.com/office/powerpoint/2010/main" val="2643367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9D826FC-DCBC-B2AF-BC38-B5CE89BA25A6}"/>
              </a:ext>
            </a:extLst>
          </p:cNvPr>
          <p:cNvPicPr>
            <a:picLocks noGrp="1" noChangeAspect="1"/>
          </p:cNvPicPr>
          <p:nvPr>
            <p:ph idx="1"/>
          </p:nvPr>
        </p:nvPicPr>
        <p:blipFill>
          <a:blip r:embed="rId2"/>
          <a:srcRect/>
          <a:stretch/>
        </p:blipFill>
        <p:spPr>
          <a:xfrm>
            <a:off x="755582" y="1"/>
            <a:ext cx="10153717" cy="6858000"/>
          </a:xfrm>
        </p:spPr>
      </p:pic>
    </p:spTree>
    <p:extLst>
      <p:ext uri="{BB962C8B-B14F-4D97-AF65-F5344CB8AC3E}">
        <p14:creationId xmlns:p14="http://schemas.microsoft.com/office/powerpoint/2010/main" val="4272284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2EE7C-FF8D-1EA4-C349-011B99DADB7F}"/>
              </a:ext>
            </a:extLst>
          </p:cNvPr>
          <p:cNvSpPr>
            <a:spLocks noGrp="1"/>
          </p:cNvSpPr>
          <p:nvPr>
            <p:ph type="title"/>
          </p:nvPr>
        </p:nvSpPr>
        <p:spPr/>
        <p:txBody>
          <a:bodyPr/>
          <a:lstStyle/>
          <a:p>
            <a:pPr algn="ctr"/>
            <a:r>
              <a:rPr lang="en-US" sz="2400" dirty="0"/>
              <a:t>Use our online resource to create a certificate for your class</a:t>
            </a:r>
          </a:p>
        </p:txBody>
      </p:sp>
      <p:pic>
        <p:nvPicPr>
          <p:cNvPr id="4" name="Picture 4" descr="Graphical user interface, application, Word&#10;&#10;Description automatically generated">
            <a:extLst>
              <a:ext uri="{FF2B5EF4-FFF2-40B4-BE49-F238E27FC236}">
                <a16:creationId xmlns:a16="http://schemas.microsoft.com/office/drawing/2014/main" id="{A43F6C17-B9F7-6A92-A7D9-33128867CDFD}"/>
              </a:ext>
            </a:extLst>
          </p:cNvPr>
          <p:cNvPicPr>
            <a:picLocks noChangeAspect="1"/>
          </p:cNvPicPr>
          <p:nvPr/>
        </p:nvPicPr>
        <p:blipFill rotWithShape="1">
          <a:blip r:embed="rId2"/>
          <a:srcRect l="21029" t="15810" r="21029" b="12253"/>
          <a:stretch/>
        </p:blipFill>
        <p:spPr>
          <a:xfrm>
            <a:off x="2286000" y="1235075"/>
            <a:ext cx="7715802" cy="54245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497810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2EE7C-FF8D-1EA4-C349-011B99DADB7F}"/>
              </a:ext>
            </a:extLst>
          </p:cNvPr>
          <p:cNvSpPr>
            <a:spLocks noGrp="1"/>
          </p:cNvSpPr>
          <p:nvPr>
            <p:ph type="title"/>
          </p:nvPr>
        </p:nvSpPr>
        <p:spPr/>
        <p:txBody>
          <a:bodyPr/>
          <a:lstStyle/>
          <a:p>
            <a:pPr algn="ctr">
              <a:spcBef>
                <a:spcPct val="0"/>
              </a:spcBef>
              <a:buFontTx/>
              <a:buNone/>
            </a:pPr>
            <a:r>
              <a:rPr lang="en-GB" altLang="en-US" sz="2400" dirty="0"/>
              <a:t>Find out more about: </a:t>
            </a:r>
            <a:r>
              <a:rPr lang="en-GB" altLang="en-US" sz="2400" dirty="0">
                <a:solidFill>
                  <a:srgbClr val="596CA4"/>
                </a:solidFill>
              </a:rPr>
              <a:t>The Missing Pieces Project</a:t>
            </a:r>
          </a:p>
        </p:txBody>
      </p:sp>
      <p:sp>
        <p:nvSpPr>
          <p:cNvPr id="6" name="TextBox 5">
            <a:extLst>
              <a:ext uri="{FF2B5EF4-FFF2-40B4-BE49-F238E27FC236}">
                <a16:creationId xmlns:a16="http://schemas.microsoft.com/office/drawing/2014/main" id="{B6620EA8-2191-3153-216F-B8BFE5A6F8F3}"/>
              </a:ext>
            </a:extLst>
          </p:cNvPr>
          <p:cNvSpPr txBox="1"/>
          <p:nvPr/>
        </p:nvSpPr>
        <p:spPr>
          <a:xfrm>
            <a:off x="2220252" y="816678"/>
            <a:ext cx="7138901" cy="646331"/>
          </a:xfrm>
          <a:prstGeom prst="rect">
            <a:avLst/>
          </a:prstGeom>
          <a:noFill/>
        </p:spPr>
        <p:txBody>
          <a:bodyPr wrap="square" rtlCol="0">
            <a:spAutoFit/>
          </a:bodyPr>
          <a:lstStyle/>
          <a:p>
            <a:pPr algn="ctr"/>
            <a:r>
              <a:rPr lang="en-GB" altLang="en-US" sz="1800" dirty="0">
                <a:hlinkClick r:id="rId3"/>
              </a:rPr>
              <a:t>https://historicengland.org.uk/MissingPieces</a:t>
            </a:r>
            <a:endParaRPr lang="en-GB" altLang="en-US" sz="1800" dirty="0">
              <a:solidFill>
                <a:srgbClr val="FF0000"/>
              </a:solidFill>
            </a:endParaRPr>
          </a:p>
          <a:p>
            <a:pPr algn="ctr"/>
            <a:endParaRPr lang="en-US" dirty="0"/>
          </a:p>
        </p:txBody>
      </p:sp>
      <p:pic>
        <p:nvPicPr>
          <p:cNvPr id="7" name="Picture 1">
            <a:extLst>
              <a:ext uri="{FF2B5EF4-FFF2-40B4-BE49-F238E27FC236}">
                <a16:creationId xmlns:a16="http://schemas.microsoft.com/office/drawing/2014/main" id="{929339D3-EA5C-EFBF-D5E8-9D89F6786326}"/>
              </a:ext>
            </a:extLst>
          </p:cNvPr>
          <p:cNvPicPr>
            <a:picLocks noChangeAspect="1" noChangeArrowheads="1"/>
          </p:cNvPicPr>
          <p:nvPr/>
        </p:nvPicPr>
        <p:blipFill>
          <a:blip r:embed="rId4"/>
          <a:srcRect/>
          <a:stretch/>
        </p:blipFill>
        <p:spPr bwMode="auto">
          <a:xfrm>
            <a:off x="3516369" y="1463009"/>
            <a:ext cx="4262793"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605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2EE7C-FF8D-1EA4-C349-011B99DADB7F}"/>
              </a:ext>
            </a:extLst>
          </p:cNvPr>
          <p:cNvSpPr>
            <a:spLocks noGrp="1"/>
          </p:cNvSpPr>
          <p:nvPr>
            <p:ph type="title"/>
          </p:nvPr>
        </p:nvSpPr>
        <p:spPr/>
        <p:txBody>
          <a:bodyPr/>
          <a:lstStyle/>
          <a:p>
            <a:pPr algn="ctr">
              <a:spcBef>
                <a:spcPct val="0"/>
              </a:spcBef>
              <a:buFontTx/>
              <a:buNone/>
            </a:pPr>
            <a:r>
              <a:rPr lang="en-GB" altLang="en-US" sz="2400" dirty="0"/>
              <a:t>Find out more about: </a:t>
            </a:r>
            <a:r>
              <a:rPr lang="en-GB" altLang="en-US" sz="2400" dirty="0">
                <a:solidFill>
                  <a:srgbClr val="596CA4"/>
                </a:solidFill>
              </a:rPr>
              <a:t>Listings</a:t>
            </a:r>
          </a:p>
        </p:txBody>
      </p:sp>
      <p:sp>
        <p:nvSpPr>
          <p:cNvPr id="6" name="TextBox 5">
            <a:extLst>
              <a:ext uri="{FF2B5EF4-FFF2-40B4-BE49-F238E27FC236}">
                <a16:creationId xmlns:a16="http://schemas.microsoft.com/office/drawing/2014/main" id="{B6620EA8-2191-3153-216F-B8BFE5A6F8F3}"/>
              </a:ext>
            </a:extLst>
          </p:cNvPr>
          <p:cNvSpPr txBox="1"/>
          <p:nvPr/>
        </p:nvSpPr>
        <p:spPr>
          <a:xfrm>
            <a:off x="2220252" y="816678"/>
            <a:ext cx="7138901" cy="646331"/>
          </a:xfrm>
          <a:prstGeom prst="rect">
            <a:avLst/>
          </a:prstGeom>
          <a:noFill/>
        </p:spPr>
        <p:txBody>
          <a:bodyPr wrap="square" rtlCol="0">
            <a:spAutoFit/>
          </a:bodyPr>
          <a:lstStyle/>
          <a:p>
            <a:pPr algn="ctr">
              <a:spcBef>
                <a:spcPct val="0"/>
              </a:spcBef>
              <a:buFontTx/>
              <a:buNone/>
            </a:pPr>
            <a:r>
              <a:rPr lang="en-GB" altLang="en-US" sz="1800" dirty="0">
                <a:hlinkClick r:id="rId3"/>
              </a:rPr>
              <a:t>https://historicengland.org.uk/listing/what-is-designation/</a:t>
            </a:r>
            <a:r>
              <a:rPr lang="en-GB" altLang="en-US" sz="1800" dirty="0"/>
              <a:t> </a:t>
            </a:r>
          </a:p>
          <a:p>
            <a:pPr algn="ctr"/>
            <a:endParaRPr lang="en-US" dirty="0"/>
          </a:p>
        </p:txBody>
      </p:sp>
      <p:pic>
        <p:nvPicPr>
          <p:cNvPr id="2" name="Picture 2">
            <a:extLst>
              <a:ext uri="{FF2B5EF4-FFF2-40B4-BE49-F238E27FC236}">
                <a16:creationId xmlns:a16="http://schemas.microsoft.com/office/drawing/2014/main" id="{F65C0474-1FE6-24DA-8922-CED0FA5F6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738" t="9914" r="29526" b="4689"/>
          <a:stretch>
            <a:fillRect/>
          </a:stretch>
        </p:blipFill>
        <p:spPr bwMode="auto">
          <a:xfrm>
            <a:off x="3467189" y="1463009"/>
            <a:ext cx="4645025" cy="53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897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2EE7C-FF8D-1EA4-C349-011B99DADB7F}"/>
              </a:ext>
            </a:extLst>
          </p:cNvPr>
          <p:cNvSpPr>
            <a:spLocks noGrp="1"/>
          </p:cNvSpPr>
          <p:nvPr>
            <p:ph type="title"/>
          </p:nvPr>
        </p:nvSpPr>
        <p:spPr/>
        <p:txBody>
          <a:bodyPr/>
          <a:lstStyle/>
          <a:p>
            <a:pPr algn="ctr">
              <a:spcBef>
                <a:spcPct val="0"/>
              </a:spcBef>
              <a:buFontTx/>
              <a:buNone/>
            </a:pPr>
            <a:r>
              <a:rPr lang="en-GB" altLang="en-US" sz="2400" dirty="0"/>
              <a:t>Look after your local war memorial</a:t>
            </a:r>
            <a:br>
              <a:rPr lang="en-GB" altLang="en-US" sz="2400" dirty="0"/>
            </a:br>
            <a:endParaRPr lang="en-GB" altLang="en-US" sz="2400" dirty="0">
              <a:solidFill>
                <a:srgbClr val="596CA4"/>
              </a:solidFill>
            </a:endParaRPr>
          </a:p>
        </p:txBody>
      </p:sp>
      <p:sp>
        <p:nvSpPr>
          <p:cNvPr id="6" name="TextBox 5">
            <a:extLst>
              <a:ext uri="{FF2B5EF4-FFF2-40B4-BE49-F238E27FC236}">
                <a16:creationId xmlns:a16="http://schemas.microsoft.com/office/drawing/2014/main" id="{B6620EA8-2191-3153-216F-B8BFE5A6F8F3}"/>
              </a:ext>
            </a:extLst>
          </p:cNvPr>
          <p:cNvSpPr txBox="1"/>
          <p:nvPr/>
        </p:nvSpPr>
        <p:spPr>
          <a:xfrm>
            <a:off x="2031156" y="808401"/>
            <a:ext cx="7770913" cy="646331"/>
          </a:xfrm>
          <a:prstGeom prst="rect">
            <a:avLst/>
          </a:prstGeom>
          <a:noFill/>
        </p:spPr>
        <p:txBody>
          <a:bodyPr wrap="square" rtlCol="0">
            <a:spAutoFit/>
          </a:bodyPr>
          <a:lstStyle/>
          <a:p>
            <a:pPr algn="ctr">
              <a:spcBef>
                <a:spcPct val="0"/>
              </a:spcBef>
              <a:buFontTx/>
              <a:buNone/>
            </a:pPr>
            <a:r>
              <a:rPr lang="en-GB" altLang="en-US" sz="1800" dirty="0">
                <a:hlinkClick r:id="rId3"/>
              </a:rPr>
              <a:t>https://historicengland.org.uk/services-skills/education/teaching-activities/doing-a-condition-survey-with-your-class-guidance-for-teachers</a:t>
            </a:r>
            <a:r>
              <a:rPr lang="en-GB" altLang="en-US" sz="1800" dirty="0"/>
              <a:t> </a:t>
            </a:r>
          </a:p>
        </p:txBody>
      </p:sp>
      <p:pic>
        <p:nvPicPr>
          <p:cNvPr id="4" name="Picture 2">
            <a:extLst>
              <a:ext uri="{FF2B5EF4-FFF2-40B4-BE49-F238E27FC236}">
                <a16:creationId xmlns:a16="http://schemas.microsoft.com/office/drawing/2014/main" id="{4BF04E17-426B-298E-1BF9-2D6B55D3B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683" t="11903" r="24989" b="18352"/>
          <a:stretch>
            <a:fillRect/>
          </a:stretch>
        </p:blipFill>
        <p:spPr bwMode="auto">
          <a:xfrm>
            <a:off x="2978150" y="1765486"/>
            <a:ext cx="5876925"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2615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2EE7C-FF8D-1EA4-C349-011B99DADB7F}"/>
              </a:ext>
            </a:extLst>
          </p:cNvPr>
          <p:cNvSpPr>
            <a:spLocks noGrp="1"/>
          </p:cNvSpPr>
          <p:nvPr>
            <p:ph type="title"/>
          </p:nvPr>
        </p:nvSpPr>
        <p:spPr/>
        <p:txBody>
          <a:bodyPr/>
          <a:lstStyle/>
          <a:p>
            <a:pPr algn="ctr">
              <a:spcBef>
                <a:spcPct val="0"/>
              </a:spcBef>
              <a:buFontTx/>
              <a:buNone/>
            </a:pPr>
            <a:r>
              <a:rPr lang="en-GB" altLang="en-US" sz="2400" dirty="0"/>
              <a:t>Find more great </a:t>
            </a:r>
            <a:r>
              <a:rPr lang="en-GB" altLang="en-US" sz="3600" dirty="0"/>
              <a:t>FREE</a:t>
            </a:r>
            <a:r>
              <a:rPr lang="en-GB" altLang="en-US" sz="2400" dirty="0"/>
              <a:t> teaching resources</a:t>
            </a:r>
            <a:br>
              <a:rPr lang="en-GB" altLang="en-US" sz="2400" dirty="0"/>
            </a:br>
            <a:endParaRPr lang="en-GB" altLang="en-US" sz="2400" dirty="0">
              <a:solidFill>
                <a:srgbClr val="596CA4"/>
              </a:solidFill>
            </a:endParaRPr>
          </a:p>
        </p:txBody>
      </p:sp>
      <p:sp>
        <p:nvSpPr>
          <p:cNvPr id="6" name="TextBox 5">
            <a:extLst>
              <a:ext uri="{FF2B5EF4-FFF2-40B4-BE49-F238E27FC236}">
                <a16:creationId xmlns:a16="http://schemas.microsoft.com/office/drawing/2014/main" id="{B6620EA8-2191-3153-216F-B8BFE5A6F8F3}"/>
              </a:ext>
            </a:extLst>
          </p:cNvPr>
          <p:cNvSpPr txBox="1"/>
          <p:nvPr/>
        </p:nvSpPr>
        <p:spPr>
          <a:xfrm>
            <a:off x="2031155" y="915978"/>
            <a:ext cx="7770913" cy="369332"/>
          </a:xfrm>
          <a:prstGeom prst="rect">
            <a:avLst/>
          </a:prstGeom>
          <a:noFill/>
        </p:spPr>
        <p:txBody>
          <a:bodyPr wrap="square" rtlCol="0">
            <a:spAutoFit/>
          </a:bodyPr>
          <a:lstStyle/>
          <a:p>
            <a:pPr algn="ctr">
              <a:spcBef>
                <a:spcPct val="0"/>
              </a:spcBef>
              <a:buFontTx/>
              <a:buNone/>
            </a:pPr>
            <a:r>
              <a:rPr lang="en-GB" altLang="en-US" sz="1800" dirty="0">
                <a:hlinkClick r:id="rId3"/>
              </a:rPr>
              <a:t>https://historicengland.org.uk/services-skills/education/</a:t>
            </a:r>
            <a:r>
              <a:rPr lang="en-GB" altLang="en-US" sz="1800" dirty="0"/>
              <a:t> </a:t>
            </a:r>
          </a:p>
        </p:txBody>
      </p:sp>
      <p:pic>
        <p:nvPicPr>
          <p:cNvPr id="2" name="Picture 5">
            <a:extLst>
              <a:ext uri="{FF2B5EF4-FFF2-40B4-BE49-F238E27FC236}">
                <a16:creationId xmlns:a16="http://schemas.microsoft.com/office/drawing/2014/main" id="{1944AB51-9124-9DCA-ACD3-0248B1468C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744" t="13589" r="26750" b="16063"/>
          <a:stretch>
            <a:fillRect/>
          </a:stretch>
        </p:blipFill>
        <p:spPr bwMode="auto">
          <a:xfrm>
            <a:off x="2125662" y="1465261"/>
            <a:ext cx="7940675" cy="5027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173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9D826FC-DCBC-B2AF-BC38-B5CE89BA25A6}"/>
              </a:ext>
            </a:extLst>
          </p:cNvPr>
          <p:cNvPicPr>
            <a:picLocks noGrp="1" noChangeAspect="1"/>
          </p:cNvPicPr>
          <p:nvPr>
            <p:ph idx="1"/>
          </p:nvPr>
        </p:nvPicPr>
        <p:blipFill>
          <a:blip r:embed="rId2"/>
          <a:srcRect/>
          <a:stretch/>
        </p:blipFill>
        <p:spPr>
          <a:xfrm>
            <a:off x="755582" y="1"/>
            <a:ext cx="10153717" cy="6858000"/>
          </a:xfrm>
        </p:spPr>
      </p:pic>
    </p:spTree>
    <p:extLst>
      <p:ext uri="{BB962C8B-B14F-4D97-AF65-F5344CB8AC3E}">
        <p14:creationId xmlns:p14="http://schemas.microsoft.com/office/powerpoint/2010/main" val="1772246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FFED3A9B-1538-8391-DF29-BEDC335B8428}"/>
              </a:ext>
            </a:extLst>
          </p:cNvPr>
          <p:cNvPicPr>
            <a:picLocks noGrp="1" noChangeAspect="1"/>
          </p:cNvPicPr>
          <p:nvPr>
            <p:ph idx="1"/>
          </p:nvPr>
        </p:nvPicPr>
        <p:blipFill>
          <a:blip r:embed="rId2"/>
          <a:stretch>
            <a:fillRect/>
          </a:stretch>
        </p:blipFill>
        <p:spPr>
          <a:xfrm>
            <a:off x="898490" y="0"/>
            <a:ext cx="10164797" cy="6865483"/>
          </a:xfrm>
        </p:spPr>
      </p:pic>
    </p:spTree>
    <p:extLst>
      <p:ext uri="{BB962C8B-B14F-4D97-AF65-F5344CB8AC3E}">
        <p14:creationId xmlns:p14="http://schemas.microsoft.com/office/powerpoint/2010/main" val="648288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FED3A9B-1538-8391-DF29-BEDC335B8428}"/>
              </a:ext>
            </a:extLst>
          </p:cNvPr>
          <p:cNvPicPr>
            <a:picLocks noGrp="1" noChangeAspect="1"/>
          </p:cNvPicPr>
          <p:nvPr>
            <p:ph idx="1"/>
          </p:nvPr>
        </p:nvPicPr>
        <p:blipFill>
          <a:blip r:embed="rId2"/>
          <a:srcRect/>
          <a:stretch/>
        </p:blipFill>
        <p:spPr>
          <a:xfrm>
            <a:off x="863600" y="-23566"/>
            <a:ext cx="10199688" cy="6889049"/>
          </a:xfrm>
        </p:spPr>
      </p:pic>
    </p:spTree>
    <p:extLst>
      <p:ext uri="{BB962C8B-B14F-4D97-AF65-F5344CB8AC3E}">
        <p14:creationId xmlns:p14="http://schemas.microsoft.com/office/powerpoint/2010/main" val="4177900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10;&#10;Description automatically generated">
            <a:extLst>
              <a:ext uri="{FF2B5EF4-FFF2-40B4-BE49-F238E27FC236}">
                <a16:creationId xmlns:a16="http://schemas.microsoft.com/office/drawing/2014/main" id="{76C119C3-F521-2939-5C86-D21ED78C7E4E}"/>
              </a:ext>
            </a:extLst>
          </p:cNvPr>
          <p:cNvPicPr>
            <a:picLocks noGrp="1" noChangeAspect="1"/>
          </p:cNvPicPr>
          <p:nvPr>
            <p:ph idx="1"/>
          </p:nvPr>
        </p:nvPicPr>
        <p:blipFill>
          <a:blip r:embed="rId2"/>
          <a:stretch>
            <a:fillRect/>
          </a:stretch>
        </p:blipFill>
        <p:spPr>
          <a:xfrm>
            <a:off x="812800" y="-22809"/>
            <a:ext cx="10172700" cy="6870821"/>
          </a:xfrm>
        </p:spPr>
      </p:pic>
    </p:spTree>
    <p:extLst>
      <p:ext uri="{BB962C8B-B14F-4D97-AF65-F5344CB8AC3E}">
        <p14:creationId xmlns:p14="http://schemas.microsoft.com/office/powerpoint/2010/main" val="1148857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iagram&#10;&#10;Description automatically generated">
            <a:extLst>
              <a:ext uri="{FF2B5EF4-FFF2-40B4-BE49-F238E27FC236}">
                <a16:creationId xmlns:a16="http://schemas.microsoft.com/office/drawing/2014/main" id="{0802A2EB-81DB-C5C0-39E9-E4C822D3ACA0}"/>
              </a:ext>
            </a:extLst>
          </p:cNvPr>
          <p:cNvPicPr>
            <a:picLocks noGrp="1" noChangeAspect="1"/>
          </p:cNvPicPr>
          <p:nvPr>
            <p:ph idx="1"/>
          </p:nvPr>
        </p:nvPicPr>
        <p:blipFill>
          <a:blip r:embed="rId2"/>
          <a:stretch>
            <a:fillRect/>
          </a:stretch>
        </p:blipFill>
        <p:spPr>
          <a:xfrm>
            <a:off x="850900" y="2925"/>
            <a:ext cx="10160000" cy="6862243"/>
          </a:xfrm>
        </p:spPr>
      </p:pic>
    </p:spTree>
    <p:extLst>
      <p:ext uri="{BB962C8B-B14F-4D97-AF65-F5344CB8AC3E}">
        <p14:creationId xmlns:p14="http://schemas.microsoft.com/office/powerpoint/2010/main" val="254625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802A2EB-81DB-C5C0-39E9-E4C822D3ACA0}"/>
              </a:ext>
            </a:extLst>
          </p:cNvPr>
          <p:cNvPicPr>
            <a:picLocks noGrp="1" noChangeAspect="1"/>
          </p:cNvPicPr>
          <p:nvPr>
            <p:ph idx="1"/>
          </p:nvPr>
        </p:nvPicPr>
        <p:blipFill>
          <a:blip r:embed="rId2"/>
          <a:srcRect/>
          <a:stretch/>
        </p:blipFill>
        <p:spPr>
          <a:xfrm>
            <a:off x="850900" y="2925"/>
            <a:ext cx="10160000" cy="6862243"/>
          </a:xfrm>
        </p:spPr>
      </p:pic>
    </p:spTree>
    <p:extLst>
      <p:ext uri="{BB962C8B-B14F-4D97-AF65-F5344CB8AC3E}">
        <p14:creationId xmlns:p14="http://schemas.microsoft.com/office/powerpoint/2010/main" val="1223188656"/>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d463b1d-7766-4d02-8af5-f10485b3b5eb">
      <UserInfo>
        <DisplayName>Horsley, Daisy</DisplayName>
        <AccountId>21</AccountId>
        <AccountType/>
      </UserInfo>
      <UserInfo>
        <DisplayName>Angel, Victoria</DisplayName>
        <AccountId>24</AccountId>
        <AccountType/>
      </UserInfo>
    </SharedWithUsers>
    <lcf76f155ced4ddcb4097134ff3c332f xmlns="edbe8950-61f0-42e7-b390-a0623418c29b">
      <Terms xmlns="http://schemas.microsoft.com/office/infopath/2007/PartnerControls"/>
    </lcf76f155ced4ddcb4097134ff3c332f>
    <TaxCatchAll xmlns="4d463b1d-7766-4d02-8af5-f10485b3b5e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B544973E018B41A571F53E3DCBF129" ma:contentTypeVersion="10" ma:contentTypeDescription="Create a new document." ma:contentTypeScope="" ma:versionID="00681acb728052d03d404344e4a96f44">
  <xsd:schema xmlns:xsd="http://www.w3.org/2001/XMLSchema" xmlns:xs="http://www.w3.org/2001/XMLSchema" xmlns:p="http://schemas.microsoft.com/office/2006/metadata/properties" xmlns:ns2="edbe8950-61f0-42e7-b390-a0623418c29b" xmlns:ns3="4d463b1d-7766-4d02-8af5-f10485b3b5eb" targetNamespace="http://schemas.microsoft.com/office/2006/metadata/properties" ma:root="true" ma:fieldsID="67df836f53e084a91c5f9058d7798d44" ns2:_="" ns3:_="">
    <xsd:import namespace="edbe8950-61f0-42e7-b390-a0623418c29b"/>
    <xsd:import namespace="4d463b1d-7766-4d02-8af5-f10485b3b5e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be8950-61f0-42e7-b390-a0623418c2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af4335e-c6cf-4429-aa3a-f62cbecd1b5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463b1d-7766-4d02-8af5-f10485b3b5e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7edc658-fdf0-4449-9d62-2d36fc815dc3}" ma:internalName="TaxCatchAll" ma:showField="CatchAllData" ma:web="4d463b1d-7766-4d02-8af5-f10485b3b5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116D2E43-4F90-40BF-B410-9AF81C15F411}">
  <ds:schemaRefs>
    <ds:schemaRef ds:uri="http://schemas.microsoft.com/office/2006/documentManagement/types"/>
    <ds:schemaRef ds:uri="http://purl.org/dc/terms/"/>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metadata/properties"/>
    <ds:schemaRef ds:uri="4d463b1d-7766-4d02-8af5-f10485b3b5eb"/>
    <ds:schemaRef ds:uri="edbe8950-61f0-42e7-b390-a0623418c29b"/>
    <ds:schemaRef ds:uri="http://www.w3.org/XML/1998/namespace"/>
  </ds:schemaRefs>
</ds:datastoreItem>
</file>

<file path=customXml/itemProps3.xml><?xml version="1.0" encoding="utf-8"?>
<ds:datastoreItem xmlns:ds="http://schemas.openxmlformats.org/officeDocument/2006/customXml" ds:itemID="{B8EAEBA1-72B2-49E6-AD45-CEBF37DDEF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be8950-61f0-42e7-b390-a0623418c29b"/>
    <ds:schemaRef ds:uri="4d463b1d-7766-4d02-8af5-f10485b3b5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1208</TotalTime>
  <Words>1572</Words>
  <Application>Microsoft Office PowerPoint</Application>
  <PresentationFormat>Widescreen</PresentationFormat>
  <Paragraphs>172</Paragraphs>
  <Slides>34</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GDS Transport</vt:lpstr>
      <vt:lpstr>Helvetica</vt:lpstr>
      <vt:lpstr>Source Sans Pro Bold</vt:lpstr>
      <vt:lpstr>Wingdings</vt:lpstr>
      <vt:lpstr>Office Theme</vt:lpstr>
      <vt:lpstr>PowerPoint Presentation</vt:lpstr>
      <vt:lpstr>What is the Missing Pieces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 us find the missing pieces! </vt:lpstr>
      <vt:lpstr>Help us find the missing pieces! </vt:lpstr>
      <vt:lpstr>A missing piece that’s been added </vt:lpstr>
      <vt:lpstr>How you can join in </vt:lpstr>
      <vt:lpstr>Register </vt:lpstr>
      <vt:lpstr>Use the Map Search</vt:lpstr>
      <vt:lpstr>Use the Map Search</vt:lpstr>
      <vt:lpstr>Use the Map Search</vt:lpstr>
      <vt:lpstr>View Entry</vt:lpstr>
      <vt:lpstr>Add comments and photos</vt:lpstr>
      <vt:lpstr>Add comments and photos</vt:lpstr>
      <vt:lpstr>Add comments and photos</vt:lpstr>
      <vt:lpstr>Think about what you want to post  </vt:lpstr>
      <vt:lpstr>Think about what you want to post  </vt:lpstr>
      <vt:lpstr>Adding missing pieces with your pupils  </vt:lpstr>
      <vt:lpstr>Ask pupils to take photos and create  their own maps </vt:lpstr>
      <vt:lpstr>Ask pupils to draw, paint or make  models of buildings  </vt:lpstr>
      <vt:lpstr>Provide some information about the building too </vt:lpstr>
      <vt:lpstr>Summary Notes</vt:lpstr>
      <vt:lpstr>Use our online resource to create a certificate for your class</vt:lpstr>
      <vt:lpstr>Use our online resource to create a certificate for your class</vt:lpstr>
      <vt:lpstr>Find out more about: The Missing Pieces Project</vt:lpstr>
      <vt:lpstr>Find out more about: Listings</vt:lpstr>
      <vt:lpstr>Look after your local war memorial </vt:lpstr>
      <vt:lpstr>Find more great FREE teaching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Prothero, Rachel</cp:lastModifiedBy>
  <cp:revision>277</cp:revision>
  <dcterms:created xsi:type="dcterms:W3CDTF">2022-11-29T11:24:41Z</dcterms:created>
  <dcterms:modified xsi:type="dcterms:W3CDTF">2023-05-12T12:20:13Z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0x0101000BB544973E018B41A571F53E3DCBF129</vt:lpwstr>
  </property>
  <property fmtid="{D5CDD505-2E9C-101B-9397-08002B2CF9AE}" pid="3" name="MediaServiceImageTags">
    <vt:lpwstr/>
  </property>
</Properties>
</file>