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Harg, Catherine" userId="88b8f76c-9ae3-4745-88eb-fe0667a22af5" providerId="ADAL" clId="{B94F9C01-5715-43A0-9209-DAF0F07D26D3}"/>
    <pc:docChg chg="modSld">
      <pc:chgData name="McHarg, Catherine" userId="88b8f76c-9ae3-4745-88eb-fe0667a22af5" providerId="ADAL" clId="{B94F9C01-5715-43A0-9209-DAF0F07D26D3}" dt="2023-06-07T07:37:08.511" v="12" actId="20577"/>
      <pc:docMkLst>
        <pc:docMk/>
      </pc:docMkLst>
      <pc:sldChg chg="modSp mod">
        <pc:chgData name="McHarg, Catherine" userId="88b8f76c-9ae3-4745-88eb-fe0667a22af5" providerId="ADAL" clId="{B94F9C01-5715-43A0-9209-DAF0F07D26D3}" dt="2023-06-07T07:37:08.511" v="12" actId="20577"/>
        <pc:sldMkLst>
          <pc:docMk/>
          <pc:sldMk cId="2470625833" sldId="264"/>
        </pc:sldMkLst>
        <pc:spChg chg="mod">
          <ac:chgData name="McHarg, Catherine" userId="88b8f76c-9ae3-4745-88eb-fe0667a22af5" providerId="ADAL" clId="{B94F9C01-5715-43A0-9209-DAF0F07D26D3}" dt="2023-06-07T07:37:08.511" v="12" actId="20577"/>
          <ac:spMkLst>
            <pc:docMk/>
            <pc:sldMk cId="2470625833" sldId="264"/>
            <ac:spMk id="2" creationId="{45B61F7C-2D28-1205-B6D7-E091CE27A5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F7B1-8DC6-DC53-5D6C-0A1636461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9E91C-1DF3-03B2-D33A-A47AC92D5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54E0A-691E-617F-8BFD-2B65DA82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90C5-C0C6-983F-1716-9CFB3DBE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79CF3-E9F7-CD78-C3DF-EBAA7554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8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6F1D-927F-40C0-D3F0-1FC9D84A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BAEE3-4389-C94B-C8C6-D5E8E2F0F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B72A-6B8D-DBD6-4BAC-64EA1D81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71F3-6471-ADDC-5643-0AB313FD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DF5C3-357C-B850-07E1-B27FBD95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4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E585F0-61D9-54B4-D39B-815E02A90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02B44-309F-9DAA-1163-1EDECEC82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0493F-0E73-B93F-54A5-6ACE3BC4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263A2-F89E-9436-6E41-86143282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52733-E119-4B09-0AC8-0A9B46FA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8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3A2F-4815-BB9E-BA5F-6B896435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B4BFD-5944-BEF5-6074-6FAC9F0F9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28C5B-C24F-B190-D477-620C9FA6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2D9E4-6AE0-50C3-B62D-F9F4D9F1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A4D1-8623-E222-3CB7-9E010BF1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1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6CF8-FA48-171C-0A42-B1854258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AF4BB-FAF9-ABAA-96B1-A1A6AAC05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904A5-CA8C-1AEF-C2A7-9D1FF696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85648-66F7-A855-40EA-AB0C92B52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C9217-112B-2E47-4894-A8623C01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5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F3F0-422C-C022-70B7-DC67B63A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7C4C1-5742-66DF-2659-D30226D89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69997-6C59-3891-022D-0541281A9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78720-5C29-953E-19EC-C57390A41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9FD04-3CCC-F1BB-AB9F-D038A0DC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A1EBA-BDB2-FCBA-8ADF-0E97D157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2330-C9B6-2C57-9C76-0D2FD212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96586-069F-9318-2CA5-C3B03152A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A6ED3-8C31-8863-B36F-EF6C0B8F8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411B8-BCF7-B104-D58D-8F93691E4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BED0E-1FA7-ABD0-3570-5D3125D69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44745-453F-8981-BF54-09526024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BD7D8-C762-163D-2376-EA4A7AA6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B0EE7-6C1F-F1C3-DCF1-41F2D4AB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9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882D-4230-50EB-DA9C-158AA1D5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DBC0C-B1D1-CCA5-ABC0-A87054B3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E6D3F-484C-D8DC-E9C6-1FD7EAD6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43A10-B907-A4BC-02F8-061C09AE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5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6773F-3A91-134E-7684-84F67715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40F19-233B-FA62-2792-5B5E0DB0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249A1-6346-523C-874A-854B57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8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A1D8-18A0-BCC6-7258-F2A935C2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A2E9-FC0A-DBE7-C866-0F0DE7CE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45795-0CBE-EFD2-10E5-7763CABB2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DDEC6-AB44-92AE-E3BB-0A5E5155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F8D5F-B8C8-E55E-3B90-8DD225FC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09A98-EDAA-70F8-132B-E7DF7C6C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24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B7BA-E543-0F6C-5CD4-F2465C59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56DD5-D11D-8D5E-0543-7C72029B1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BE566-6572-17F6-4383-EF36432F1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A3A64-1D3A-15C6-5989-C3D3C10F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EBB42-0294-576C-6BDF-ABBEEFE4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6282A-C30A-7575-3FA7-941FDEEA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5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87975F-BA07-6787-2071-3BE66D3D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8BADD-9613-E356-4104-2A6F62655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0B0F1-CE64-0DE3-3A37-7FEFADBBA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F82C-51D1-4FA9-B02B-CDDFDA149D43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5D2E-D9B4-112D-5628-CA6667BB3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F4741-822A-49DA-0AC5-B61BADE5E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8C9A-DECD-4B0E-B129-95721BA33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hat3words.com/curve.paid.bride" TargetMode="External"/><Relationship Id="rId3" Type="http://schemas.openxmlformats.org/officeDocument/2006/relationships/hyperlink" Target="https://what3words.com/grand.reader.radio" TargetMode="External"/><Relationship Id="rId7" Type="http://schemas.openxmlformats.org/officeDocument/2006/relationships/hyperlink" Target="https://what3words.com/cliff.teach.bol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hat3words.com/keen.thigh.gears" TargetMode="External"/><Relationship Id="rId5" Type="http://schemas.openxmlformats.org/officeDocument/2006/relationships/hyperlink" Target="https://what3words.com/occurs.margin.manual" TargetMode="External"/><Relationship Id="rId10" Type="http://schemas.openxmlformats.org/officeDocument/2006/relationships/hyperlink" Target="https://what3words.com/legs.shine.sock" TargetMode="External"/><Relationship Id="rId4" Type="http://schemas.openxmlformats.org/officeDocument/2006/relationships/hyperlink" Target="https://what3words.com/grain.snake.pulse" TargetMode="External"/><Relationship Id="rId9" Type="http://schemas.openxmlformats.org/officeDocument/2006/relationships/hyperlink" Target="https://what3words.com/gear.laws.clo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4BE92BC-774B-5A84-BA9E-4DD3475425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Route Map</a:t>
            </a:r>
          </a:p>
        </p:txBody>
      </p:sp>
      <p:pic>
        <p:nvPicPr>
          <p:cNvPr id="3" name="Picture 2" descr="Map with a Key showing the locations of each stop on the Heritage Trail">
            <a:extLst>
              <a:ext uri="{FF2B5EF4-FFF2-40B4-BE49-F238E27FC236}">
                <a16:creationId xmlns:a16="http://schemas.microsoft.com/office/drawing/2014/main" id="{39FA7D5F-3033-1766-3F2A-3CE07B21C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4" t="16528" b="3750"/>
          <a:stretch/>
        </p:blipFill>
        <p:spPr>
          <a:xfrm>
            <a:off x="0" y="0"/>
            <a:ext cx="12192000" cy="6851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B61F7C-2D28-1205-B6D7-E091CE27A5E8}"/>
              </a:ext>
            </a:extLst>
          </p:cNvPr>
          <p:cNvSpPr txBox="1"/>
          <p:nvPr/>
        </p:nvSpPr>
        <p:spPr>
          <a:xfrm>
            <a:off x="-1" y="0"/>
            <a:ext cx="452437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Muhammad Ali - Eldon Recreation Centre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Ida B Wells - Brunswick Methodist Chapel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E. Craft &amp; H. 'B'. Brown - Nelson St. Music Hall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Olaudah Equiano -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Turk’s Head,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Bigg Market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V.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Oyenuga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S.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Onabajo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- St John the Baptist Church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Frederick Douglass - Central Station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William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Fifefield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- The Black Gate 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  Ira Aldridge - Theatre Royal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DFD766-D7CF-6D9E-493E-70D7BE63B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6722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898B83-7B69-5F7A-B627-135EFD846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40931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04AFB8-B274-5D58-C366-7C8B5A3B9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75139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1D1D46-E27B-776A-5876-69E6CBA03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1148862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2777F4-56B6-FA57-E17C-CBEC782B2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1515795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FBE1CF-F2B4-6862-43CA-2C9103350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1882728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4F69BE-70F1-07DE-FEBC-ED220977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2249661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EAB1AC-EB4B-3ABC-71C4-D88D78052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337" y="2616594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11">
            <a:hlinkClick r:id="rId3"/>
            <a:extLst>
              <a:ext uri="{FF2B5EF4-FFF2-40B4-BE49-F238E27FC236}">
                <a16:creationId xmlns:a16="http://schemas.microsoft.com/office/drawing/2014/main" id="{26B5A0DC-E586-7DE4-4647-5DA177CAC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1012" y="67454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hlinkClick r:id="rId4"/>
            <a:extLst>
              <a:ext uri="{FF2B5EF4-FFF2-40B4-BE49-F238E27FC236}">
                <a16:creationId xmlns:a16="http://schemas.microsoft.com/office/drawing/2014/main" id="{B7601A30-0DCF-813D-00ED-D30D5B30C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3287" y="473207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hlinkClick r:id="rId5"/>
            <a:extLst>
              <a:ext uri="{FF2B5EF4-FFF2-40B4-BE49-F238E27FC236}">
                <a16:creationId xmlns:a16="http://schemas.microsoft.com/office/drawing/2014/main" id="{CF6800AC-4F0C-ED10-4AA3-6A03DD676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5007" y="1548124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hlinkClick r:id="rId6"/>
            <a:extLst>
              <a:ext uri="{FF2B5EF4-FFF2-40B4-BE49-F238E27FC236}">
                <a16:creationId xmlns:a16="http://schemas.microsoft.com/office/drawing/2014/main" id="{A4A53281-F4B3-67E3-04BC-623E1C0C4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43987" y="1983396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Oval 16">
            <a:hlinkClick r:id="rId7"/>
            <a:extLst>
              <a:ext uri="{FF2B5EF4-FFF2-40B4-BE49-F238E27FC236}">
                <a16:creationId xmlns:a16="http://schemas.microsoft.com/office/drawing/2014/main" id="{34AAC715-8AA3-654E-873C-20A4D1BB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87" y="2616594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Oval 17">
            <a:hlinkClick r:id="rId8"/>
            <a:extLst>
              <a:ext uri="{FF2B5EF4-FFF2-40B4-BE49-F238E27FC236}">
                <a16:creationId xmlns:a16="http://schemas.microsoft.com/office/drawing/2014/main" id="{14030969-6663-9119-0E29-435AB81BF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87" y="442886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Oval 18">
            <a:hlinkClick r:id="rId9"/>
            <a:extLst>
              <a:ext uri="{FF2B5EF4-FFF2-40B4-BE49-F238E27FC236}">
                <a16:creationId xmlns:a16="http://schemas.microsoft.com/office/drawing/2014/main" id="{F33F344C-C560-CBC3-35EE-38C9E02F0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29312" y="5648063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Oval 19">
            <a:hlinkClick r:id="rId10"/>
            <a:extLst>
              <a:ext uri="{FF2B5EF4-FFF2-40B4-BE49-F238E27FC236}">
                <a16:creationId xmlns:a16="http://schemas.microsoft.com/office/drawing/2014/main" id="{25178DC5-ECC8-82D0-E559-D65C7A33B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7437" y="5328320"/>
            <a:ext cx="201336" cy="20133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7062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Route Map</vt:lpstr>
    </vt:vector>
  </TitlesOfParts>
  <Company>Historic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Map</dc:title>
  <dc:creator>McHarg, Catherine</dc:creator>
  <cp:lastModifiedBy>McHarg, Catherine</cp:lastModifiedBy>
  <cp:revision>1</cp:revision>
  <dcterms:created xsi:type="dcterms:W3CDTF">2023-06-02T12:50:11Z</dcterms:created>
  <dcterms:modified xsi:type="dcterms:W3CDTF">2023-06-07T07:37:09Z</dcterms:modified>
</cp:coreProperties>
</file>