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53B2-A34C-4448-8A61-1D21D9E24BF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D235E-2726-4606-8E7E-5B53EF3C4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0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Route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1C1E-61AF-8635-3960-80A001BAC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3DF74-298F-9C71-4016-53F1AD673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88D7-7CED-B464-DABC-0F167A8C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D09E0-C878-5C89-B479-93DC5EDB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E58A5-8034-1FF0-0B73-B90CA172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1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AA52-2B50-5CA2-37F9-885E0314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B976C-3943-592D-758F-4B7B09E2F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33DA5-2008-93F3-6544-28CD8998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BD7B-FA3C-A8BE-ACA7-EFA457C2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39C0D-EDA6-E857-202A-5FA8B7BD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8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B3FC8-D8BD-F7FB-6FFF-138BA2759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8569C-40A7-09D6-C12C-433A5F5FD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5E5BD-4407-16E9-792F-D11DBDF5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833ED-94E8-BC30-BCBD-B3156A6C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6AFFC-4DF1-6337-9C8F-50D5E6024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0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0975-40D8-6EDC-62A2-766B8B4B7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F9049-959B-85FD-F31B-8D7EB880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5C27E-7ED5-10B7-6529-A751EC56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291A6-1FE3-098A-BC69-9863C5F2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66712-E517-72E7-103A-5F4273AC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3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5AC5-C50D-0CD4-22EB-879D399F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48260-9D00-8EFB-9858-BEBE8186D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332B3-E84E-302A-F228-A4A5E857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3CB97-F70C-B9B5-C43F-2B4A8071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E692C-B03B-57EB-8973-008B357B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9FF3C-0E76-C97B-B5F5-7A81CB27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E5EA-1FE7-1507-BD80-90FEC3A83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C95EA-A9EF-FCAB-9F58-733FEADC8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6B1D9-0827-7702-CAFF-2651C494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7D8F8-0F94-D4E6-C13D-0D176816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F1261-2EE8-EB01-6703-7A5D23A2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0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50E3-D121-BD50-21E4-CD3FCD26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BE3AB-603A-B359-7FEC-F8A25371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96F6F-6B8C-4BEF-473B-A6BDD4851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C1CA1-CC40-C3C1-05C0-A5A1F0810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596E7-D7F2-B283-C45C-56A058076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14BCCF-5467-FB83-A756-DCC4606C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B8662-5BBB-E850-A5D6-C580ADF4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695E6-6507-1449-C39E-C138554C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5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0D17-FEF7-4FCD-1ACE-2F956B82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3E402-929E-5B75-C046-77C49722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170C5-8615-06F9-0DD5-1F263D0D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AC614-A93C-4712-8BB5-470C133C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6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CFF20-8907-A4FC-799D-FE4929D4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D1C00-793C-3130-0D1B-ECF90F36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518E6-3E4D-AB63-B0C5-7858A73D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5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D125-BC73-7863-EAD8-7DB5A86D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F3630-90F7-D8CB-D8D1-F899007EC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8948E-7D2B-F1CD-F45D-8AB8A72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8A1DB-E959-9351-D033-9CEE194E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5C12-0715-3EBC-ED9E-98118043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DD44D-C2F3-5A92-8956-CBB9FDB2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8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18DF-DCF3-FF53-B6CC-9DCA3E7C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77629-A3B7-AF1D-B712-B74D8BD3C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ED8D6-17F3-2D6A-D7A4-E4CE0B141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4141E-F679-0236-FE36-D98DDFB2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B0D90-B8E8-7707-5C11-2CABF41A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3B6ED-3D70-C5C5-4B58-A6D9DA4B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D7D58-775F-0050-0737-252CCD8F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9FA1D-38F1-824B-D527-F9AAA21DF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63542-C321-328E-8C35-3993B77B3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FFF29-4886-4D27-972E-CD7C6F0253C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D5B3A-C592-8AD6-AB35-5104DEF97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11AD2-E760-3655-3977-8144E69AF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B27F2-CBEF-4658-87C3-920D129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38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3w.co/passes.rising.saf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3w.co/hired.transfers.ris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hat3words.com/formed.doors.ties" TargetMode="External"/><Relationship Id="rId11" Type="http://schemas.openxmlformats.org/officeDocument/2006/relationships/hyperlink" Target="https://what3words.com/grand.reader.radio" TargetMode="External"/><Relationship Id="rId5" Type="http://schemas.openxmlformats.org/officeDocument/2006/relationships/hyperlink" Target="https://what3words.com/palace.gates.moral" TargetMode="External"/><Relationship Id="rId10" Type="http://schemas.openxmlformats.org/officeDocument/2006/relationships/hyperlink" Target="https://w3w.co/supply.monks.taped" TargetMode="External"/><Relationship Id="rId4" Type="http://schemas.openxmlformats.org/officeDocument/2006/relationships/hyperlink" Target="https://what3words.com/storm.until.lived" TargetMode="External"/><Relationship Id="rId9" Type="http://schemas.openxmlformats.org/officeDocument/2006/relationships/hyperlink" Target="https://w3w.co/jaws.learns.too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34EF-C90A-E4C1-7163-AE08DFDA9E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Route Map</a:t>
            </a:r>
          </a:p>
        </p:txBody>
      </p:sp>
      <p:pic>
        <p:nvPicPr>
          <p:cNvPr id="5" name="Picture 4" descr="A map of Newcastle City Centre showing the locations of the 7 stops on the tour">
            <a:extLst>
              <a:ext uri="{FF2B5EF4-FFF2-40B4-BE49-F238E27FC236}">
                <a16:creationId xmlns:a16="http://schemas.microsoft.com/office/drawing/2014/main" id="{BB2AD364-A505-CA66-5BFB-B7C360C47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9" t="16251" r="-1" b="4028"/>
          <a:stretch/>
        </p:blipFill>
        <p:spPr>
          <a:xfrm>
            <a:off x="-1" y="-6945"/>
            <a:ext cx="12192001" cy="6864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4FE44-A6F1-D348-634B-CB603CC55F03}"/>
              </a:ext>
            </a:extLst>
          </p:cNvPr>
          <p:cNvSpPr txBox="1"/>
          <p:nvPr/>
        </p:nvSpPr>
        <p:spPr>
          <a:xfrm>
            <a:off x="-2" y="0"/>
            <a:ext cx="428388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Paul Robeson - City Hall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Colonial Seamen - West Indies House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Early African Exhibitions - Hatton Gallery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Martin Luther King Jr. - Armstrong Building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West African Doctors &amp; Nurses - Royal Victoria Infirmary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The Colonial Students’ Club - 40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Leazes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Terrace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Frederick Douglass - 23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Leazes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Park Road</a:t>
            </a:r>
          </a:p>
          <a:p>
            <a:endParaRPr lang="en-GB" sz="12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Ida B Wells - Brunswick Methodist Chapel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68F333-C5E0-2D37-3FDC-0640E51E7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67228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B360D7-F65D-C3A0-A8B0-1D322227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409313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EF959-EC28-33F7-F2E7-063FE25E2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751398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67E745-E6AF-44DB-65EB-1188D8B7D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1148862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01BFAB-02CC-A533-3166-DA29661E2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1515795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ADE5EC-9A9D-1BA6-DF6F-2AC628E8E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1882728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6F6FF2-E731-283E-57A2-CE24FD38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2249661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Oval 13">
            <a:hlinkClick r:id="rId4"/>
            <a:extLst>
              <a:ext uri="{FF2B5EF4-FFF2-40B4-BE49-F238E27FC236}">
                <a16:creationId xmlns:a16="http://schemas.microsoft.com/office/drawing/2014/main" id="{3A4CB8BC-F830-4ECF-E0D0-369AF2871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27335" y="3054542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>
            <a:hlinkClick r:id="rId5"/>
            <a:extLst>
              <a:ext uri="{FF2B5EF4-FFF2-40B4-BE49-F238E27FC236}">
                <a16:creationId xmlns:a16="http://schemas.microsoft.com/office/drawing/2014/main" id="{B22B9431-9AD9-B599-FF13-846DEA3F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15766" y="1840365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hlinkClick r:id="rId6"/>
            <a:extLst>
              <a:ext uri="{FF2B5EF4-FFF2-40B4-BE49-F238E27FC236}">
                <a16:creationId xmlns:a16="http://schemas.microsoft.com/office/drawing/2014/main" id="{B59D7BA9-DBF7-4943-6A78-851CAE15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2170" y="1208995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Oval 16">
            <a:hlinkClick r:id="rId7"/>
            <a:extLst>
              <a:ext uri="{FF2B5EF4-FFF2-40B4-BE49-F238E27FC236}">
                <a16:creationId xmlns:a16="http://schemas.microsoft.com/office/drawing/2014/main" id="{7256073C-497F-BB4B-CF0D-5BA85BE16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70702" y="1049896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Oval 17">
            <a:hlinkClick r:id="rId8"/>
            <a:extLst>
              <a:ext uri="{FF2B5EF4-FFF2-40B4-BE49-F238E27FC236}">
                <a16:creationId xmlns:a16="http://schemas.microsoft.com/office/drawing/2014/main" id="{6DE6A39A-60E8-71D1-5102-2AFDB6486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2803" y="1890608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Oval 18">
            <a:hlinkClick r:id="rId9"/>
            <a:extLst>
              <a:ext uri="{FF2B5EF4-FFF2-40B4-BE49-F238E27FC236}">
                <a16:creationId xmlns:a16="http://schemas.microsoft.com/office/drawing/2014/main" id="{104BCB86-D0B9-5615-D4D7-86570E91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2544" y="3535188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Oval 19">
            <a:hlinkClick r:id="rId10"/>
            <a:extLst>
              <a:ext uri="{FF2B5EF4-FFF2-40B4-BE49-F238E27FC236}">
                <a16:creationId xmlns:a16="http://schemas.microsoft.com/office/drawing/2014/main" id="{66510E2C-F004-F1D4-993F-87C49365C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0505" y="5219961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553AC3-EEF4-43C0-F7B1-57DF0E04E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2604309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Oval 3">
            <a:hlinkClick r:id="rId11"/>
            <a:extLst>
              <a:ext uri="{FF2B5EF4-FFF2-40B4-BE49-F238E27FC236}">
                <a16:creationId xmlns:a16="http://schemas.microsoft.com/office/drawing/2014/main" id="{8DDCD326-72AF-3E13-5F11-976922CF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4430" y="5798489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39727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Route Map</vt:lpstr>
    </vt:vector>
  </TitlesOfParts>
  <Company>Historic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Map</dc:title>
  <dc:creator>McHarg, Catherine</dc:creator>
  <cp:lastModifiedBy>McHarg, Catherine</cp:lastModifiedBy>
  <cp:revision>1</cp:revision>
  <dcterms:created xsi:type="dcterms:W3CDTF">2023-06-02T10:42:03Z</dcterms:created>
  <dcterms:modified xsi:type="dcterms:W3CDTF">2023-06-02T10:43:43Z</dcterms:modified>
</cp:coreProperties>
</file>