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3"/>
  </p:notesMasterIdLst>
  <p:sldIdLst>
    <p:sldId id="377" r:id="rId5"/>
    <p:sldId id="256" r:id="rId6"/>
    <p:sldId id="376" r:id="rId7"/>
    <p:sldId id="375" r:id="rId8"/>
    <p:sldId id="339" r:id="rId9"/>
    <p:sldId id="257" r:id="rId10"/>
    <p:sldId id="258" r:id="rId11"/>
    <p:sldId id="341" r:id="rId12"/>
    <p:sldId id="259" r:id="rId13"/>
    <p:sldId id="260" r:id="rId14"/>
    <p:sldId id="340" r:id="rId15"/>
    <p:sldId id="261" r:id="rId16"/>
    <p:sldId id="262" r:id="rId17"/>
    <p:sldId id="342" r:id="rId18"/>
    <p:sldId id="263" r:id="rId19"/>
    <p:sldId id="264" r:id="rId20"/>
    <p:sldId id="265" r:id="rId21"/>
    <p:sldId id="266" r:id="rId22"/>
    <p:sldId id="345" r:id="rId23"/>
    <p:sldId id="267" r:id="rId24"/>
    <p:sldId id="268" r:id="rId25"/>
    <p:sldId id="343" r:id="rId26"/>
    <p:sldId id="269" r:id="rId27"/>
    <p:sldId id="270" r:id="rId28"/>
    <p:sldId id="271" r:id="rId29"/>
    <p:sldId id="272" r:id="rId30"/>
    <p:sldId id="346" r:id="rId31"/>
    <p:sldId id="273" r:id="rId32"/>
    <p:sldId id="274" r:id="rId33"/>
    <p:sldId id="275" r:id="rId34"/>
    <p:sldId id="347" r:id="rId35"/>
    <p:sldId id="276" r:id="rId36"/>
    <p:sldId id="277" r:id="rId37"/>
    <p:sldId id="344" r:id="rId38"/>
    <p:sldId id="278" r:id="rId39"/>
    <p:sldId id="279" r:id="rId40"/>
    <p:sldId id="349" r:id="rId41"/>
    <p:sldId id="280" r:id="rId42"/>
    <p:sldId id="281" r:id="rId43"/>
    <p:sldId id="348" r:id="rId44"/>
    <p:sldId id="282" r:id="rId45"/>
    <p:sldId id="283" r:id="rId46"/>
    <p:sldId id="350" r:id="rId47"/>
    <p:sldId id="284" r:id="rId48"/>
    <p:sldId id="285" r:id="rId49"/>
    <p:sldId id="351" r:id="rId50"/>
    <p:sldId id="286" r:id="rId51"/>
    <p:sldId id="287" r:id="rId52"/>
    <p:sldId id="288" r:id="rId53"/>
    <p:sldId id="352" r:id="rId54"/>
    <p:sldId id="289" r:id="rId55"/>
    <p:sldId id="290" r:id="rId56"/>
    <p:sldId id="291" r:id="rId57"/>
    <p:sldId id="353" r:id="rId58"/>
    <p:sldId id="292" r:id="rId59"/>
    <p:sldId id="293" r:id="rId60"/>
    <p:sldId id="354" r:id="rId61"/>
    <p:sldId id="294" r:id="rId62"/>
    <p:sldId id="295" r:id="rId63"/>
    <p:sldId id="296" r:id="rId64"/>
    <p:sldId id="355" r:id="rId65"/>
    <p:sldId id="297" r:id="rId66"/>
    <p:sldId id="298" r:id="rId67"/>
    <p:sldId id="299" r:id="rId68"/>
    <p:sldId id="356" r:id="rId69"/>
    <p:sldId id="300" r:id="rId70"/>
    <p:sldId id="301" r:id="rId71"/>
    <p:sldId id="357" r:id="rId72"/>
    <p:sldId id="302" r:id="rId73"/>
    <p:sldId id="303" r:id="rId74"/>
    <p:sldId id="358" r:id="rId75"/>
    <p:sldId id="304" r:id="rId76"/>
    <p:sldId id="305" r:id="rId77"/>
    <p:sldId id="306" r:id="rId78"/>
    <p:sldId id="359" r:id="rId79"/>
    <p:sldId id="307" r:id="rId80"/>
    <p:sldId id="308" r:id="rId81"/>
    <p:sldId id="309" r:id="rId82"/>
    <p:sldId id="360" r:id="rId83"/>
    <p:sldId id="310" r:id="rId84"/>
    <p:sldId id="311" r:id="rId85"/>
    <p:sldId id="361" r:id="rId86"/>
    <p:sldId id="312" r:id="rId87"/>
    <p:sldId id="313" r:id="rId88"/>
    <p:sldId id="314" r:id="rId89"/>
    <p:sldId id="362" r:id="rId90"/>
    <p:sldId id="315" r:id="rId91"/>
    <p:sldId id="316" r:id="rId92"/>
    <p:sldId id="363" r:id="rId93"/>
    <p:sldId id="317" r:id="rId94"/>
    <p:sldId id="318" r:id="rId95"/>
    <p:sldId id="365" r:id="rId96"/>
    <p:sldId id="319" r:id="rId97"/>
    <p:sldId id="320" r:id="rId98"/>
    <p:sldId id="321" r:id="rId99"/>
    <p:sldId id="364" r:id="rId100"/>
    <p:sldId id="322" r:id="rId101"/>
    <p:sldId id="323" r:id="rId102"/>
    <p:sldId id="366" r:id="rId103"/>
    <p:sldId id="324" r:id="rId104"/>
    <p:sldId id="325" r:id="rId105"/>
    <p:sldId id="367" r:id="rId106"/>
    <p:sldId id="326" r:id="rId107"/>
    <p:sldId id="327" r:id="rId108"/>
    <p:sldId id="374" r:id="rId109"/>
    <p:sldId id="328" r:id="rId110"/>
    <p:sldId id="329" r:id="rId111"/>
    <p:sldId id="369" r:id="rId112"/>
    <p:sldId id="330" r:id="rId113"/>
    <p:sldId id="331" r:id="rId114"/>
    <p:sldId id="332" r:id="rId115"/>
    <p:sldId id="338" r:id="rId116"/>
    <p:sldId id="370" r:id="rId117"/>
    <p:sldId id="333" r:id="rId118"/>
    <p:sldId id="334" r:id="rId119"/>
    <p:sldId id="371" r:id="rId120"/>
    <p:sldId id="335" r:id="rId121"/>
    <p:sldId id="337" r:id="rId122"/>
  </p:sldIdLst>
  <p:sldSz cx="12192000" cy="6858000"/>
  <p:notesSz cx="6858000" cy="9144000"/>
  <p:defaultTextStyle>
    <a:defPPr>
      <a:defRPr lang="en-GB"/>
    </a:defPPr>
    <a:lvl1pPr algn="l" defTabSz="457200"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EF4E7C-ED68-46FA-8E20-C812190ECD92}" v="626" dt="2022-04-21T12:44:11.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S::catherine.mcharg@historicengland.org.uk::88b8f76c-9ae3-4745-88eb-fe0667a22af5" providerId="AD" clId="Web-{1EADF645-B544-4A19-B1A7-824E831E1D5A}"/>
    <pc:docChg chg="modSld">
      <pc:chgData name="McHarg, Catherine" userId="S::catherine.mcharg@historicengland.org.uk::88b8f76c-9ae3-4745-88eb-fe0667a22af5" providerId="AD" clId="Web-{1EADF645-B544-4A19-B1A7-824E831E1D5A}" dt="2022-04-20T08:04:54.372" v="4"/>
      <pc:docMkLst>
        <pc:docMk/>
      </pc:docMkLst>
      <pc:sldChg chg="modSp">
        <pc:chgData name="McHarg, Catherine" userId="S::catherine.mcharg@historicengland.org.uk::88b8f76c-9ae3-4745-88eb-fe0667a22af5" providerId="AD" clId="Web-{1EADF645-B544-4A19-B1A7-824E831E1D5A}" dt="2022-04-20T08:04:31.184" v="2"/>
        <pc:sldMkLst>
          <pc:docMk/>
          <pc:sldMk cId="1199255291" sldId="256"/>
        </pc:sldMkLst>
        <pc:picChg chg="mod">
          <ac:chgData name="McHarg, Catherine" userId="S::catherine.mcharg@historicengland.org.uk::88b8f76c-9ae3-4745-88eb-fe0667a22af5" providerId="AD" clId="Web-{1EADF645-B544-4A19-B1A7-824E831E1D5A}" dt="2022-04-20T08:04:31.184" v="2"/>
          <ac:picMkLst>
            <pc:docMk/>
            <pc:sldMk cId="1199255291" sldId="256"/>
            <ac:picMk id="4" creationId="{6A8C7008-E7AC-409A-9F09-385EF22A27B8}"/>
          </ac:picMkLst>
        </pc:picChg>
      </pc:sldChg>
      <pc:sldChg chg="modSp">
        <pc:chgData name="McHarg, Catherine" userId="S::catherine.mcharg@historicengland.org.uk::88b8f76c-9ae3-4745-88eb-fe0667a22af5" providerId="AD" clId="Web-{1EADF645-B544-4A19-B1A7-824E831E1D5A}" dt="2022-04-20T08:04:54.372" v="4"/>
        <pc:sldMkLst>
          <pc:docMk/>
          <pc:sldMk cId="4216834049" sldId="376"/>
        </pc:sldMkLst>
        <pc:picChg chg="mod">
          <ac:chgData name="McHarg, Catherine" userId="S::catherine.mcharg@historicengland.org.uk::88b8f76c-9ae3-4745-88eb-fe0667a22af5" providerId="AD" clId="Web-{1EADF645-B544-4A19-B1A7-824E831E1D5A}" dt="2022-04-20T08:04:54.372" v="4"/>
          <ac:picMkLst>
            <pc:docMk/>
            <pc:sldMk cId="4216834049" sldId="376"/>
            <ac:picMk id="3" creationId="{3A72FCEF-CBA7-4063-A6CA-E6EC2320575A}"/>
          </ac:picMkLst>
        </pc:picChg>
      </pc:sldChg>
    </pc:docChg>
  </pc:docChgLst>
  <pc:docChgLst>
    <pc:chgData name="McHarg, Catherine" userId="88b8f76c-9ae3-4745-88eb-fe0667a22af5" providerId="ADAL" clId="{CBEF4E7C-ED68-46FA-8E20-C812190ECD92}"/>
    <pc:docChg chg="custSel addSld delSld modSld sldOrd">
      <pc:chgData name="McHarg, Catherine" userId="88b8f76c-9ae3-4745-88eb-fe0667a22af5" providerId="ADAL" clId="{CBEF4E7C-ED68-46FA-8E20-C812190ECD92}" dt="2022-04-21T12:44:11.120" v="1208" actId="6549"/>
      <pc:docMkLst>
        <pc:docMk/>
      </pc:docMkLst>
      <pc:sldChg chg="addSp delSp modSp modNotesTx">
        <pc:chgData name="McHarg, Catherine" userId="88b8f76c-9ae3-4745-88eb-fe0667a22af5" providerId="ADAL" clId="{CBEF4E7C-ED68-46FA-8E20-C812190ECD92}" dt="2022-04-21T12:39:29.631" v="1083" actId="20577"/>
        <pc:sldMkLst>
          <pc:docMk/>
          <pc:sldMk cId="1199255291" sldId="256"/>
        </pc:sldMkLst>
        <pc:spChg chg="add del mod">
          <ac:chgData name="McHarg, Catherine" userId="88b8f76c-9ae3-4745-88eb-fe0667a22af5" providerId="ADAL" clId="{CBEF4E7C-ED68-46FA-8E20-C812190ECD92}" dt="2022-04-20T07:19:57.082" v="1036" actId="478"/>
          <ac:spMkLst>
            <pc:docMk/>
            <pc:sldMk cId="1199255291" sldId="256"/>
            <ac:spMk id="2" creationId="{6C1CAA36-2FF4-4FA8-877F-54A8EB5B6213}"/>
          </ac:spMkLst>
        </pc:spChg>
        <pc:picChg chg="add mod">
          <ac:chgData name="McHarg, Catherine" userId="88b8f76c-9ae3-4745-88eb-fe0667a22af5" providerId="ADAL" clId="{CBEF4E7C-ED68-46FA-8E20-C812190ECD92}" dt="2022-04-20T07:26:42.072" v="1075" actId="962"/>
          <ac:picMkLst>
            <pc:docMk/>
            <pc:sldMk cId="1199255291" sldId="256"/>
            <ac:picMk id="4" creationId="{6A8C7008-E7AC-409A-9F09-385EF22A27B8}"/>
          </ac:picMkLst>
        </pc:picChg>
        <pc:picChg chg="add del mod">
          <ac:chgData name="McHarg, Catherine" userId="88b8f76c-9ae3-4745-88eb-fe0667a22af5" providerId="ADAL" clId="{CBEF4E7C-ED68-46FA-8E20-C812190ECD92}" dt="2022-04-19T07:39:04.159" v="719" actId="478"/>
          <ac:picMkLst>
            <pc:docMk/>
            <pc:sldMk cId="1199255291" sldId="256"/>
            <ac:picMk id="6" creationId="{9450B459-B36D-4B3B-A0F0-EEC9F897BDFB}"/>
          </ac:picMkLst>
        </pc:picChg>
      </pc:sldChg>
      <pc:sldChg chg="addSp modSp modNotesTx">
        <pc:chgData name="McHarg, Catherine" userId="88b8f76c-9ae3-4745-88eb-fe0667a22af5" providerId="ADAL" clId="{CBEF4E7C-ED68-46FA-8E20-C812190ECD92}" dt="2022-04-14T14:18:02.363" v="279" actId="962"/>
        <pc:sldMkLst>
          <pc:docMk/>
          <pc:sldMk cId="4068503386" sldId="257"/>
        </pc:sldMkLst>
        <pc:picChg chg="add mod">
          <ac:chgData name="McHarg, Catherine" userId="88b8f76c-9ae3-4745-88eb-fe0667a22af5" providerId="ADAL" clId="{CBEF4E7C-ED68-46FA-8E20-C812190ECD92}" dt="2022-04-14T14:18:02.363" v="279" actId="962"/>
          <ac:picMkLst>
            <pc:docMk/>
            <pc:sldMk cId="4068503386" sldId="257"/>
            <ac:picMk id="3" creationId="{0222E999-D3A1-488F-A614-40CCF3D702BD}"/>
          </ac:picMkLst>
        </pc:picChg>
      </pc:sldChg>
      <pc:sldChg chg="addSp modSp modNotesTx">
        <pc:chgData name="McHarg, Catherine" userId="88b8f76c-9ae3-4745-88eb-fe0667a22af5" providerId="ADAL" clId="{CBEF4E7C-ED68-46FA-8E20-C812190ECD92}" dt="2022-04-14T14:19:08.063" v="283" actId="962"/>
        <pc:sldMkLst>
          <pc:docMk/>
          <pc:sldMk cId="3248991672" sldId="258"/>
        </pc:sldMkLst>
        <pc:picChg chg="add mod">
          <ac:chgData name="McHarg, Catherine" userId="88b8f76c-9ae3-4745-88eb-fe0667a22af5" providerId="ADAL" clId="{CBEF4E7C-ED68-46FA-8E20-C812190ECD92}" dt="2022-04-14T14:19:08.063" v="283" actId="962"/>
          <ac:picMkLst>
            <pc:docMk/>
            <pc:sldMk cId="3248991672" sldId="258"/>
            <ac:picMk id="3" creationId="{FCA091EF-9CC8-4123-B528-8E309C9E88D6}"/>
          </ac:picMkLst>
        </pc:picChg>
      </pc:sldChg>
      <pc:sldChg chg="addSp modSp modNotesTx">
        <pc:chgData name="McHarg, Catherine" userId="88b8f76c-9ae3-4745-88eb-fe0667a22af5" providerId="ADAL" clId="{CBEF4E7C-ED68-46FA-8E20-C812190ECD92}" dt="2022-04-14T14:19:28.746" v="288" actId="962"/>
        <pc:sldMkLst>
          <pc:docMk/>
          <pc:sldMk cId="1085798926" sldId="259"/>
        </pc:sldMkLst>
        <pc:picChg chg="add mod">
          <ac:chgData name="McHarg, Catherine" userId="88b8f76c-9ae3-4745-88eb-fe0667a22af5" providerId="ADAL" clId="{CBEF4E7C-ED68-46FA-8E20-C812190ECD92}" dt="2022-04-14T14:19:28.746" v="288" actId="962"/>
          <ac:picMkLst>
            <pc:docMk/>
            <pc:sldMk cId="1085798926" sldId="259"/>
            <ac:picMk id="3" creationId="{2EE4709F-1E4A-4141-9735-B0294EBD29AF}"/>
          </ac:picMkLst>
        </pc:picChg>
      </pc:sldChg>
      <pc:sldChg chg="addSp modSp modNotesTx">
        <pc:chgData name="McHarg, Catherine" userId="88b8f76c-9ae3-4745-88eb-fe0667a22af5" providerId="ADAL" clId="{CBEF4E7C-ED68-46FA-8E20-C812190ECD92}" dt="2022-04-14T14:19:45.871" v="293" actId="962"/>
        <pc:sldMkLst>
          <pc:docMk/>
          <pc:sldMk cId="3244395299" sldId="260"/>
        </pc:sldMkLst>
        <pc:picChg chg="add mod">
          <ac:chgData name="McHarg, Catherine" userId="88b8f76c-9ae3-4745-88eb-fe0667a22af5" providerId="ADAL" clId="{CBEF4E7C-ED68-46FA-8E20-C812190ECD92}" dt="2022-04-14T14:19:45.871" v="293" actId="962"/>
          <ac:picMkLst>
            <pc:docMk/>
            <pc:sldMk cId="3244395299" sldId="260"/>
            <ac:picMk id="3" creationId="{5B88DD2F-51E5-41A4-B5BC-257385D1488A}"/>
          </ac:picMkLst>
        </pc:picChg>
      </pc:sldChg>
      <pc:sldChg chg="addSp modSp modNotesTx">
        <pc:chgData name="McHarg, Catherine" userId="88b8f76c-9ae3-4745-88eb-fe0667a22af5" providerId="ADAL" clId="{CBEF4E7C-ED68-46FA-8E20-C812190ECD92}" dt="2022-04-14T14:20:10.647" v="298" actId="962"/>
        <pc:sldMkLst>
          <pc:docMk/>
          <pc:sldMk cId="2399764690" sldId="261"/>
        </pc:sldMkLst>
        <pc:picChg chg="add mod">
          <ac:chgData name="McHarg, Catherine" userId="88b8f76c-9ae3-4745-88eb-fe0667a22af5" providerId="ADAL" clId="{CBEF4E7C-ED68-46FA-8E20-C812190ECD92}" dt="2022-04-14T14:20:10.647" v="298" actId="962"/>
          <ac:picMkLst>
            <pc:docMk/>
            <pc:sldMk cId="2399764690" sldId="261"/>
            <ac:picMk id="3" creationId="{5DE5DEA0-0737-404A-8A1B-D07F6CAE507C}"/>
          </ac:picMkLst>
        </pc:picChg>
      </pc:sldChg>
      <pc:sldChg chg="addSp modSp modNotesTx">
        <pc:chgData name="McHarg, Catherine" userId="88b8f76c-9ae3-4745-88eb-fe0667a22af5" providerId="ADAL" clId="{CBEF4E7C-ED68-46FA-8E20-C812190ECD92}" dt="2022-04-14T14:20:33.947" v="303" actId="962"/>
        <pc:sldMkLst>
          <pc:docMk/>
          <pc:sldMk cId="1208391511" sldId="262"/>
        </pc:sldMkLst>
        <pc:picChg chg="add mod">
          <ac:chgData name="McHarg, Catherine" userId="88b8f76c-9ae3-4745-88eb-fe0667a22af5" providerId="ADAL" clId="{CBEF4E7C-ED68-46FA-8E20-C812190ECD92}" dt="2022-04-14T14:20:33.947" v="303" actId="962"/>
          <ac:picMkLst>
            <pc:docMk/>
            <pc:sldMk cId="1208391511" sldId="262"/>
            <ac:picMk id="3" creationId="{19A9F785-08CF-4F4A-8306-A601AD0C27C7}"/>
          </ac:picMkLst>
        </pc:picChg>
      </pc:sldChg>
      <pc:sldChg chg="addSp modSp modNotesTx">
        <pc:chgData name="McHarg, Catherine" userId="88b8f76c-9ae3-4745-88eb-fe0667a22af5" providerId="ADAL" clId="{CBEF4E7C-ED68-46FA-8E20-C812190ECD92}" dt="2022-04-14T14:28:08.082" v="310" actId="962"/>
        <pc:sldMkLst>
          <pc:docMk/>
          <pc:sldMk cId="4080510244" sldId="263"/>
        </pc:sldMkLst>
        <pc:picChg chg="add mod">
          <ac:chgData name="McHarg, Catherine" userId="88b8f76c-9ae3-4745-88eb-fe0667a22af5" providerId="ADAL" clId="{CBEF4E7C-ED68-46FA-8E20-C812190ECD92}" dt="2022-04-14T14:28:08.082" v="310" actId="962"/>
          <ac:picMkLst>
            <pc:docMk/>
            <pc:sldMk cId="4080510244" sldId="263"/>
            <ac:picMk id="3" creationId="{12F00B98-8109-46E1-BFC7-32E12B8AC264}"/>
          </ac:picMkLst>
        </pc:picChg>
      </pc:sldChg>
      <pc:sldChg chg="addSp modSp modNotesTx">
        <pc:chgData name="McHarg, Catherine" userId="88b8f76c-9ae3-4745-88eb-fe0667a22af5" providerId="ADAL" clId="{CBEF4E7C-ED68-46FA-8E20-C812190ECD92}" dt="2022-04-14T14:28:37.833" v="315" actId="962"/>
        <pc:sldMkLst>
          <pc:docMk/>
          <pc:sldMk cId="3812322660" sldId="264"/>
        </pc:sldMkLst>
        <pc:picChg chg="add mod">
          <ac:chgData name="McHarg, Catherine" userId="88b8f76c-9ae3-4745-88eb-fe0667a22af5" providerId="ADAL" clId="{CBEF4E7C-ED68-46FA-8E20-C812190ECD92}" dt="2022-04-14T14:28:37.833" v="315" actId="962"/>
          <ac:picMkLst>
            <pc:docMk/>
            <pc:sldMk cId="3812322660" sldId="264"/>
            <ac:picMk id="3" creationId="{D3692E38-D412-4503-B6DD-178FEE1968DA}"/>
          </ac:picMkLst>
        </pc:picChg>
      </pc:sldChg>
      <pc:sldChg chg="addSp modSp modNotesTx">
        <pc:chgData name="McHarg, Catherine" userId="88b8f76c-9ae3-4745-88eb-fe0667a22af5" providerId="ADAL" clId="{CBEF4E7C-ED68-46FA-8E20-C812190ECD92}" dt="2022-04-14T14:29:40.868" v="323" actId="962"/>
        <pc:sldMkLst>
          <pc:docMk/>
          <pc:sldMk cId="2133143932" sldId="265"/>
        </pc:sldMkLst>
        <pc:picChg chg="add mod">
          <ac:chgData name="McHarg, Catherine" userId="88b8f76c-9ae3-4745-88eb-fe0667a22af5" providerId="ADAL" clId="{CBEF4E7C-ED68-46FA-8E20-C812190ECD92}" dt="2022-04-14T14:29:40.868" v="323" actId="962"/>
          <ac:picMkLst>
            <pc:docMk/>
            <pc:sldMk cId="2133143932" sldId="265"/>
            <ac:picMk id="3" creationId="{FCB8162F-96BF-444C-ABDC-E4B0999B9470}"/>
          </ac:picMkLst>
        </pc:picChg>
      </pc:sldChg>
      <pc:sldChg chg="addSp modSp modNotesTx">
        <pc:chgData name="McHarg, Catherine" userId="88b8f76c-9ae3-4745-88eb-fe0667a22af5" providerId="ADAL" clId="{CBEF4E7C-ED68-46FA-8E20-C812190ECD92}" dt="2022-04-14T16:06:35.060" v="329" actId="962"/>
        <pc:sldMkLst>
          <pc:docMk/>
          <pc:sldMk cId="518160826" sldId="266"/>
        </pc:sldMkLst>
        <pc:picChg chg="add mod">
          <ac:chgData name="McHarg, Catherine" userId="88b8f76c-9ae3-4745-88eb-fe0667a22af5" providerId="ADAL" clId="{CBEF4E7C-ED68-46FA-8E20-C812190ECD92}" dt="2022-04-14T16:06:35.060" v="329" actId="962"/>
          <ac:picMkLst>
            <pc:docMk/>
            <pc:sldMk cId="518160826" sldId="266"/>
            <ac:picMk id="3" creationId="{39B7EAF0-01EC-4DA8-A74E-E5C578E345FD}"/>
          </ac:picMkLst>
        </pc:picChg>
      </pc:sldChg>
      <pc:sldChg chg="addSp modSp modNotesTx">
        <pc:chgData name="McHarg, Catherine" userId="88b8f76c-9ae3-4745-88eb-fe0667a22af5" providerId="ADAL" clId="{CBEF4E7C-ED68-46FA-8E20-C812190ECD92}" dt="2022-04-14T16:09:06.311" v="333" actId="962"/>
        <pc:sldMkLst>
          <pc:docMk/>
          <pc:sldMk cId="240369553" sldId="267"/>
        </pc:sldMkLst>
        <pc:picChg chg="add mod">
          <ac:chgData name="McHarg, Catherine" userId="88b8f76c-9ae3-4745-88eb-fe0667a22af5" providerId="ADAL" clId="{CBEF4E7C-ED68-46FA-8E20-C812190ECD92}" dt="2022-04-14T16:09:06.311" v="333" actId="962"/>
          <ac:picMkLst>
            <pc:docMk/>
            <pc:sldMk cId="240369553" sldId="267"/>
            <ac:picMk id="3" creationId="{B00A73EA-0582-4B0D-9FF6-4152369F7086}"/>
          </ac:picMkLst>
        </pc:picChg>
      </pc:sldChg>
      <pc:sldChg chg="addSp modSp modNotesTx">
        <pc:chgData name="McHarg, Catherine" userId="88b8f76c-9ae3-4745-88eb-fe0667a22af5" providerId="ADAL" clId="{CBEF4E7C-ED68-46FA-8E20-C812190ECD92}" dt="2022-04-14T16:09:25.045" v="338" actId="962"/>
        <pc:sldMkLst>
          <pc:docMk/>
          <pc:sldMk cId="3432861326" sldId="268"/>
        </pc:sldMkLst>
        <pc:picChg chg="add mod">
          <ac:chgData name="McHarg, Catherine" userId="88b8f76c-9ae3-4745-88eb-fe0667a22af5" providerId="ADAL" clId="{CBEF4E7C-ED68-46FA-8E20-C812190ECD92}" dt="2022-04-14T16:09:25.045" v="338" actId="962"/>
          <ac:picMkLst>
            <pc:docMk/>
            <pc:sldMk cId="3432861326" sldId="268"/>
            <ac:picMk id="3" creationId="{6F447D50-2E50-4F01-A84A-E1F6CA2364C5}"/>
          </ac:picMkLst>
        </pc:picChg>
      </pc:sldChg>
      <pc:sldChg chg="addSp modSp modNotesTx">
        <pc:chgData name="McHarg, Catherine" userId="88b8f76c-9ae3-4745-88eb-fe0667a22af5" providerId="ADAL" clId="{CBEF4E7C-ED68-46FA-8E20-C812190ECD92}" dt="2022-04-14T16:09:47.562" v="344" actId="962"/>
        <pc:sldMkLst>
          <pc:docMk/>
          <pc:sldMk cId="1171683180" sldId="269"/>
        </pc:sldMkLst>
        <pc:picChg chg="add mod">
          <ac:chgData name="McHarg, Catherine" userId="88b8f76c-9ae3-4745-88eb-fe0667a22af5" providerId="ADAL" clId="{CBEF4E7C-ED68-46FA-8E20-C812190ECD92}" dt="2022-04-14T16:09:47.562" v="344" actId="962"/>
          <ac:picMkLst>
            <pc:docMk/>
            <pc:sldMk cId="1171683180" sldId="269"/>
            <ac:picMk id="3" creationId="{E758CF4A-2B9A-4BF4-9AD3-C5275F9F9031}"/>
          </ac:picMkLst>
        </pc:picChg>
      </pc:sldChg>
      <pc:sldChg chg="addSp modSp modNotesTx">
        <pc:chgData name="McHarg, Catherine" userId="88b8f76c-9ae3-4745-88eb-fe0667a22af5" providerId="ADAL" clId="{CBEF4E7C-ED68-46FA-8E20-C812190ECD92}" dt="2022-04-14T16:10:06.177" v="349" actId="962"/>
        <pc:sldMkLst>
          <pc:docMk/>
          <pc:sldMk cId="3706548335" sldId="270"/>
        </pc:sldMkLst>
        <pc:picChg chg="add mod">
          <ac:chgData name="McHarg, Catherine" userId="88b8f76c-9ae3-4745-88eb-fe0667a22af5" providerId="ADAL" clId="{CBEF4E7C-ED68-46FA-8E20-C812190ECD92}" dt="2022-04-14T16:10:06.177" v="349" actId="962"/>
          <ac:picMkLst>
            <pc:docMk/>
            <pc:sldMk cId="3706548335" sldId="270"/>
            <ac:picMk id="3" creationId="{67EFA9CE-17DD-4919-AE86-2300547A314E}"/>
          </ac:picMkLst>
        </pc:picChg>
      </pc:sldChg>
      <pc:sldChg chg="addSp modSp modNotesTx">
        <pc:chgData name="McHarg, Catherine" userId="88b8f76c-9ae3-4745-88eb-fe0667a22af5" providerId="ADAL" clId="{CBEF4E7C-ED68-46FA-8E20-C812190ECD92}" dt="2022-04-14T16:10:38.082" v="355" actId="962"/>
        <pc:sldMkLst>
          <pc:docMk/>
          <pc:sldMk cId="1171865586" sldId="271"/>
        </pc:sldMkLst>
        <pc:picChg chg="add mod">
          <ac:chgData name="McHarg, Catherine" userId="88b8f76c-9ae3-4745-88eb-fe0667a22af5" providerId="ADAL" clId="{CBEF4E7C-ED68-46FA-8E20-C812190ECD92}" dt="2022-04-14T16:10:38.082" v="355" actId="962"/>
          <ac:picMkLst>
            <pc:docMk/>
            <pc:sldMk cId="1171865586" sldId="271"/>
            <ac:picMk id="3" creationId="{DB1C031A-D274-4FFB-823B-764F111F59F1}"/>
          </ac:picMkLst>
        </pc:picChg>
      </pc:sldChg>
      <pc:sldChg chg="addSp modSp modNotesTx">
        <pc:chgData name="McHarg, Catherine" userId="88b8f76c-9ae3-4745-88eb-fe0667a22af5" providerId="ADAL" clId="{CBEF4E7C-ED68-46FA-8E20-C812190ECD92}" dt="2022-04-14T16:11:25.563" v="363" actId="962"/>
        <pc:sldMkLst>
          <pc:docMk/>
          <pc:sldMk cId="604334551" sldId="272"/>
        </pc:sldMkLst>
        <pc:picChg chg="add mod">
          <ac:chgData name="McHarg, Catherine" userId="88b8f76c-9ae3-4745-88eb-fe0667a22af5" providerId="ADAL" clId="{CBEF4E7C-ED68-46FA-8E20-C812190ECD92}" dt="2022-04-14T16:11:25.563" v="363" actId="962"/>
          <ac:picMkLst>
            <pc:docMk/>
            <pc:sldMk cId="604334551" sldId="272"/>
            <ac:picMk id="3" creationId="{0D8B9F76-36AC-4F5C-8011-8063DF83BA8B}"/>
          </ac:picMkLst>
        </pc:picChg>
      </pc:sldChg>
      <pc:sldChg chg="addSp modSp modNotesTx">
        <pc:chgData name="McHarg, Catherine" userId="88b8f76c-9ae3-4745-88eb-fe0667a22af5" providerId="ADAL" clId="{CBEF4E7C-ED68-46FA-8E20-C812190ECD92}" dt="2022-04-14T16:11:49.778" v="368" actId="962"/>
        <pc:sldMkLst>
          <pc:docMk/>
          <pc:sldMk cId="2445573578" sldId="273"/>
        </pc:sldMkLst>
        <pc:picChg chg="add mod">
          <ac:chgData name="McHarg, Catherine" userId="88b8f76c-9ae3-4745-88eb-fe0667a22af5" providerId="ADAL" clId="{CBEF4E7C-ED68-46FA-8E20-C812190ECD92}" dt="2022-04-14T16:11:49.778" v="368" actId="962"/>
          <ac:picMkLst>
            <pc:docMk/>
            <pc:sldMk cId="2445573578" sldId="273"/>
            <ac:picMk id="3" creationId="{A6E30AE9-DA0C-482C-9204-D72B1EB74DCD}"/>
          </ac:picMkLst>
        </pc:picChg>
      </pc:sldChg>
      <pc:sldChg chg="addSp modSp modNotesTx">
        <pc:chgData name="McHarg, Catherine" userId="88b8f76c-9ae3-4745-88eb-fe0667a22af5" providerId="ADAL" clId="{CBEF4E7C-ED68-46FA-8E20-C812190ECD92}" dt="2022-04-14T16:12:11.678" v="373" actId="962"/>
        <pc:sldMkLst>
          <pc:docMk/>
          <pc:sldMk cId="1104905228" sldId="274"/>
        </pc:sldMkLst>
        <pc:picChg chg="add mod">
          <ac:chgData name="McHarg, Catherine" userId="88b8f76c-9ae3-4745-88eb-fe0667a22af5" providerId="ADAL" clId="{CBEF4E7C-ED68-46FA-8E20-C812190ECD92}" dt="2022-04-14T16:12:11.678" v="373" actId="962"/>
          <ac:picMkLst>
            <pc:docMk/>
            <pc:sldMk cId="1104905228" sldId="274"/>
            <ac:picMk id="3" creationId="{03FCBB17-83B6-4A43-B4DD-56CB3E7A955E}"/>
          </ac:picMkLst>
        </pc:picChg>
      </pc:sldChg>
      <pc:sldChg chg="addSp modSp modNotesTx">
        <pc:chgData name="McHarg, Catherine" userId="88b8f76c-9ae3-4745-88eb-fe0667a22af5" providerId="ADAL" clId="{CBEF4E7C-ED68-46FA-8E20-C812190ECD92}" dt="2022-04-14T16:12:29.364" v="378" actId="962"/>
        <pc:sldMkLst>
          <pc:docMk/>
          <pc:sldMk cId="4078622077" sldId="275"/>
        </pc:sldMkLst>
        <pc:picChg chg="add mod">
          <ac:chgData name="McHarg, Catherine" userId="88b8f76c-9ae3-4745-88eb-fe0667a22af5" providerId="ADAL" clId="{CBEF4E7C-ED68-46FA-8E20-C812190ECD92}" dt="2022-04-14T16:12:29.364" v="378" actId="962"/>
          <ac:picMkLst>
            <pc:docMk/>
            <pc:sldMk cId="4078622077" sldId="275"/>
            <ac:picMk id="3" creationId="{0FB06547-1357-455D-919A-447810362E42}"/>
          </ac:picMkLst>
        </pc:picChg>
      </pc:sldChg>
      <pc:sldChg chg="addSp modSp modNotesTx">
        <pc:chgData name="McHarg, Catherine" userId="88b8f76c-9ae3-4745-88eb-fe0667a22af5" providerId="ADAL" clId="{CBEF4E7C-ED68-46FA-8E20-C812190ECD92}" dt="2022-04-14T16:12:52.545" v="384" actId="962"/>
        <pc:sldMkLst>
          <pc:docMk/>
          <pc:sldMk cId="2553790841" sldId="276"/>
        </pc:sldMkLst>
        <pc:picChg chg="add mod">
          <ac:chgData name="McHarg, Catherine" userId="88b8f76c-9ae3-4745-88eb-fe0667a22af5" providerId="ADAL" clId="{CBEF4E7C-ED68-46FA-8E20-C812190ECD92}" dt="2022-04-14T16:12:52.545" v="384" actId="962"/>
          <ac:picMkLst>
            <pc:docMk/>
            <pc:sldMk cId="2553790841" sldId="276"/>
            <ac:picMk id="3" creationId="{B07A1E81-1872-4D82-994A-6683E7412649}"/>
          </ac:picMkLst>
        </pc:picChg>
      </pc:sldChg>
      <pc:sldChg chg="addSp modSp modNotesTx">
        <pc:chgData name="McHarg, Catherine" userId="88b8f76c-9ae3-4745-88eb-fe0667a22af5" providerId="ADAL" clId="{CBEF4E7C-ED68-46FA-8E20-C812190ECD92}" dt="2022-04-14T16:13:12.184" v="389" actId="962"/>
        <pc:sldMkLst>
          <pc:docMk/>
          <pc:sldMk cId="788171916" sldId="277"/>
        </pc:sldMkLst>
        <pc:picChg chg="add mod">
          <ac:chgData name="McHarg, Catherine" userId="88b8f76c-9ae3-4745-88eb-fe0667a22af5" providerId="ADAL" clId="{CBEF4E7C-ED68-46FA-8E20-C812190ECD92}" dt="2022-04-14T16:13:12.184" v="389" actId="962"/>
          <ac:picMkLst>
            <pc:docMk/>
            <pc:sldMk cId="788171916" sldId="277"/>
            <ac:picMk id="3" creationId="{26E38AD9-E454-485F-90C6-4779205ECC21}"/>
          </ac:picMkLst>
        </pc:picChg>
      </pc:sldChg>
      <pc:sldChg chg="addSp modSp modNotesTx">
        <pc:chgData name="McHarg, Catherine" userId="88b8f76c-9ae3-4745-88eb-fe0667a22af5" providerId="ADAL" clId="{CBEF4E7C-ED68-46FA-8E20-C812190ECD92}" dt="2022-04-14T16:13:38.234" v="395" actId="962"/>
        <pc:sldMkLst>
          <pc:docMk/>
          <pc:sldMk cId="3984808096" sldId="278"/>
        </pc:sldMkLst>
        <pc:picChg chg="add mod">
          <ac:chgData name="McHarg, Catherine" userId="88b8f76c-9ae3-4745-88eb-fe0667a22af5" providerId="ADAL" clId="{CBEF4E7C-ED68-46FA-8E20-C812190ECD92}" dt="2022-04-14T16:13:38.234" v="395" actId="962"/>
          <ac:picMkLst>
            <pc:docMk/>
            <pc:sldMk cId="3984808096" sldId="278"/>
            <ac:picMk id="3" creationId="{11D88C28-9455-4BD3-A7C1-B6634B5A411C}"/>
          </ac:picMkLst>
        </pc:picChg>
      </pc:sldChg>
      <pc:sldChg chg="addSp modSp modNotesTx">
        <pc:chgData name="McHarg, Catherine" userId="88b8f76c-9ae3-4745-88eb-fe0667a22af5" providerId="ADAL" clId="{CBEF4E7C-ED68-46FA-8E20-C812190ECD92}" dt="2022-04-14T16:14:01.584" v="401" actId="962"/>
        <pc:sldMkLst>
          <pc:docMk/>
          <pc:sldMk cId="3249775635" sldId="279"/>
        </pc:sldMkLst>
        <pc:picChg chg="add mod">
          <ac:chgData name="McHarg, Catherine" userId="88b8f76c-9ae3-4745-88eb-fe0667a22af5" providerId="ADAL" clId="{CBEF4E7C-ED68-46FA-8E20-C812190ECD92}" dt="2022-04-14T16:14:01.584" v="401" actId="962"/>
          <ac:picMkLst>
            <pc:docMk/>
            <pc:sldMk cId="3249775635" sldId="279"/>
            <ac:picMk id="3" creationId="{61961477-41AD-493F-8BEF-247101626646}"/>
          </ac:picMkLst>
        </pc:picChg>
      </pc:sldChg>
      <pc:sldChg chg="addSp modSp">
        <pc:chgData name="McHarg, Catherine" userId="88b8f76c-9ae3-4745-88eb-fe0667a22af5" providerId="ADAL" clId="{CBEF4E7C-ED68-46FA-8E20-C812190ECD92}" dt="2022-04-14T16:14:24.784" v="406" actId="962"/>
        <pc:sldMkLst>
          <pc:docMk/>
          <pc:sldMk cId="4219957959" sldId="280"/>
        </pc:sldMkLst>
        <pc:picChg chg="add mod">
          <ac:chgData name="McHarg, Catherine" userId="88b8f76c-9ae3-4745-88eb-fe0667a22af5" providerId="ADAL" clId="{CBEF4E7C-ED68-46FA-8E20-C812190ECD92}" dt="2022-04-14T16:14:24.784" v="406" actId="962"/>
          <ac:picMkLst>
            <pc:docMk/>
            <pc:sldMk cId="4219957959" sldId="280"/>
            <ac:picMk id="3" creationId="{A13997BE-DAC7-452B-860C-B59A5A7E95B9}"/>
          </ac:picMkLst>
        </pc:picChg>
      </pc:sldChg>
      <pc:sldChg chg="addSp modSp modNotesTx">
        <pc:chgData name="McHarg, Catherine" userId="88b8f76c-9ae3-4745-88eb-fe0667a22af5" providerId="ADAL" clId="{CBEF4E7C-ED68-46FA-8E20-C812190ECD92}" dt="2022-04-14T16:14:43.529" v="412" actId="962"/>
        <pc:sldMkLst>
          <pc:docMk/>
          <pc:sldMk cId="2844168453" sldId="281"/>
        </pc:sldMkLst>
        <pc:picChg chg="add mod">
          <ac:chgData name="McHarg, Catherine" userId="88b8f76c-9ae3-4745-88eb-fe0667a22af5" providerId="ADAL" clId="{CBEF4E7C-ED68-46FA-8E20-C812190ECD92}" dt="2022-04-14T16:14:43.529" v="412" actId="962"/>
          <ac:picMkLst>
            <pc:docMk/>
            <pc:sldMk cId="2844168453" sldId="281"/>
            <ac:picMk id="3" creationId="{048B58BA-FC96-4404-947C-173BB2A3AB4B}"/>
          </ac:picMkLst>
        </pc:picChg>
      </pc:sldChg>
      <pc:sldChg chg="addSp modSp modNotesTx">
        <pc:chgData name="McHarg, Catherine" userId="88b8f76c-9ae3-4745-88eb-fe0667a22af5" providerId="ADAL" clId="{CBEF4E7C-ED68-46FA-8E20-C812190ECD92}" dt="2022-04-14T16:15:01.747" v="417" actId="962"/>
        <pc:sldMkLst>
          <pc:docMk/>
          <pc:sldMk cId="3012446318" sldId="282"/>
        </pc:sldMkLst>
        <pc:picChg chg="add mod">
          <ac:chgData name="McHarg, Catherine" userId="88b8f76c-9ae3-4745-88eb-fe0667a22af5" providerId="ADAL" clId="{CBEF4E7C-ED68-46FA-8E20-C812190ECD92}" dt="2022-04-14T16:15:01.747" v="417" actId="962"/>
          <ac:picMkLst>
            <pc:docMk/>
            <pc:sldMk cId="3012446318" sldId="282"/>
            <ac:picMk id="3" creationId="{70479D27-21AA-4D0B-961B-32078D6072C6}"/>
          </ac:picMkLst>
        </pc:picChg>
      </pc:sldChg>
      <pc:sldChg chg="addSp modSp modNotesTx">
        <pc:chgData name="McHarg, Catherine" userId="88b8f76c-9ae3-4745-88eb-fe0667a22af5" providerId="ADAL" clId="{CBEF4E7C-ED68-46FA-8E20-C812190ECD92}" dt="2022-04-14T16:15:20.180" v="422" actId="962"/>
        <pc:sldMkLst>
          <pc:docMk/>
          <pc:sldMk cId="4202559547" sldId="283"/>
        </pc:sldMkLst>
        <pc:picChg chg="add mod">
          <ac:chgData name="McHarg, Catherine" userId="88b8f76c-9ae3-4745-88eb-fe0667a22af5" providerId="ADAL" clId="{CBEF4E7C-ED68-46FA-8E20-C812190ECD92}" dt="2022-04-14T16:15:20.180" v="422" actId="962"/>
          <ac:picMkLst>
            <pc:docMk/>
            <pc:sldMk cId="4202559547" sldId="283"/>
            <ac:picMk id="3" creationId="{FD62123D-1CB8-44B8-86DA-FDC622EA3E21}"/>
          </ac:picMkLst>
        </pc:picChg>
      </pc:sldChg>
      <pc:sldChg chg="addSp modSp modNotesTx">
        <pc:chgData name="McHarg, Catherine" userId="88b8f76c-9ae3-4745-88eb-fe0667a22af5" providerId="ADAL" clId="{CBEF4E7C-ED68-46FA-8E20-C812190ECD92}" dt="2022-04-14T16:15:40.460" v="427" actId="962"/>
        <pc:sldMkLst>
          <pc:docMk/>
          <pc:sldMk cId="3141489575" sldId="284"/>
        </pc:sldMkLst>
        <pc:picChg chg="add mod">
          <ac:chgData name="McHarg, Catherine" userId="88b8f76c-9ae3-4745-88eb-fe0667a22af5" providerId="ADAL" clId="{CBEF4E7C-ED68-46FA-8E20-C812190ECD92}" dt="2022-04-14T16:15:40.460" v="427" actId="962"/>
          <ac:picMkLst>
            <pc:docMk/>
            <pc:sldMk cId="3141489575" sldId="284"/>
            <ac:picMk id="3" creationId="{A33BA6C0-1B53-4E1F-A4C0-FE2D99DBE30E}"/>
          </ac:picMkLst>
        </pc:picChg>
      </pc:sldChg>
      <pc:sldChg chg="addSp modSp modNotesTx">
        <pc:chgData name="McHarg, Catherine" userId="88b8f76c-9ae3-4745-88eb-fe0667a22af5" providerId="ADAL" clId="{CBEF4E7C-ED68-46FA-8E20-C812190ECD92}" dt="2022-04-14T16:15:55.748" v="432" actId="962"/>
        <pc:sldMkLst>
          <pc:docMk/>
          <pc:sldMk cId="2415298866" sldId="285"/>
        </pc:sldMkLst>
        <pc:picChg chg="add mod">
          <ac:chgData name="McHarg, Catherine" userId="88b8f76c-9ae3-4745-88eb-fe0667a22af5" providerId="ADAL" clId="{CBEF4E7C-ED68-46FA-8E20-C812190ECD92}" dt="2022-04-14T16:15:55.748" v="432" actId="962"/>
          <ac:picMkLst>
            <pc:docMk/>
            <pc:sldMk cId="2415298866" sldId="285"/>
            <ac:picMk id="3" creationId="{D4C631B8-71ED-4401-A2F6-2B6CED1BD2C7}"/>
          </ac:picMkLst>
        </pc:picChg>
      </pc:sldChg>
      <pc:sldChg chg="addSp modSp modNotesTx">
        <pc:chgData name="McHarg, Catherine" userId="88b8f76c-9ae3-4745-88eb-fe0667a22af5" providerId="ADAL" clId="{CBEF4E7C-ED68-46FA-8E20-C812190ECD92}" dt="2022-04-14T16:16:14.506" v="437" actId="962"/>
        <pc:sldMkLst>
          <pc:docMk/>
          <pc:sldMk cId="865862885" sldId="286"/>
        </pc:sldMkLst>
        <pc:picChg chg="add mod">
          <ac:chgData name="McHarg, Catherine" userId="88b8f76c-9ae3-4745-88eb-fe0667a22af5" providerId="ADAL" clId="{CBEF4E7C-ED68-46FA-8E20-C812190ECD92}" dt="2022-04-14T16:16:14.506" v="437" actId="962"/>
          <ac:picMkLst>
            <pc:docMk/>
            <pc:sldMk cId="865862885" sldId="286"/>
            <ac:picMk id="3" creationId="{8BBD9C61-10B8-48E1-9A70-F9E73E60C430}"/>
          </ac:picMkLst>
        </pc:picChg>
      </pc:sldChg>
      <pc:sldChg chg="addSp modSp modNotesTx">
        <pc:chgData name="McHarg, Catherine" userId="88b8f76c-9ae3-4745-88eb-fe0667a22af5" providerId="ADAL" clId="{CBEF4E7C-ED68-46FA-8E20-C812190ECD92}" dt="2022-04-14T16:16:41.349" v="443" actId="962"/>
        <pc:sldMkLst>
          <pc:docMk/>
          <pc:sldMk cId="654304404" sldId="287"/>
        </pc:sldMkLst>
        <pc:picChg chg="add mod">
          <ac:chgData name="McHarg, Catherine" userId="88b8f76c-9ae3-4745-88eb-fe0667a22af5" providerId="ADAL" clId="{CBEF4E7C-ED68-46FA-8E20-C812190ECD92}" dt="2022-04-14T16:16:41.349" v="443" actId="962"/>
          <ac:picMkLst>
            <pc:docMk/>
            <pc:sldMk cId="654304404" sldId="287"/>
            <ac:picMk id="3" creationId="{0914FABC-D8A1-4C19-998F-D808E465082F}"/>
          </ac:picMkLst>
        </pc:picChg>
      </pc:sldChg>
      <pc:sldChg chg="addSp modSp modNotesTx">
        <pc:chgData name="McHarg, Catherine" userId="88b8f76c-9ae3-4745-88eb-fe0667a22af5" providerId="ADAL" clId="{CBEF4E7C-ED68-46FA-8E20-C812190ECD92}" dt="2022-04-14T16:17:04.350" v="451" actId="962"/>
        <pc:sldMkLst>
          <pc:docMk/>
          <pc:sldMk cId="3788772094" sldId="288"/>
        </pc:sldMkLst>
        <pc:picChg chg="add mod">
          <ac:chgData name="McHarg, Catherine" userId="88b8f76c-9ae3-4745-88eb-fe0667a22af5" providerId="ADAL" clId="{CBEF4E7C-ED68-46FA-8E20-C812190ECD92}" dt="2022-04-14T16:17:04.350" v="451" actId="962"/>
          <ac:picMkLst>
            <pc:docMk/>
            <pc:sldMk cId="3788772094" sldId="288"/>
            <ac:picMk id="3" creationId="{7C55674E-ED52-46BC-B02A-50A4BC06E22C}"/>
          </ac:picMkLst>
        </pc:picChg>
      </pc:sldChg>
      <pc:sldChg chg="addSp modSp modNotesTx">
        <pc:chgData name="McHarg, Catherine" userId="88b8f76c-9ae3-4745-88eb-fe0667a22af5" providerId="ADAL" clId="{CBEF4E7C-ED68-46FA-8E20-C812190ECD92}" dt="2022-04-14T16:17:24.316" v="456" actId="962"/>
        <pc:sldMkLst>
          <pc:docMk/>
          <pc:sldMk cId="2282700542" sldId="289"/>
        </pc:sldMkLst>
        <pc:picChg chg="add mod">
          <ac:chgData name="McHarg, Catherine" userId="88b8f76c-9ae3-4745-88eb-fe0667a22af5" providerId="ADAL" clId="{CBEF4E7C-ED68-46FA-8E20-C812190ECD92}" dt="2022-04-14T16:17:24.316" v="456" actId="962"/>
          <ac:picMkLst>
            <pc:docMk/>
            <pc:sldMk cId="2282700542" sldId="289"/>
            <ac:picMk id="3" creationId="{868FCC3E-FAE3-4CBD-A5A2-C3197F78E53C}"/>
          </ac:picMkLst>
        </pc:picChg>
      </pc:sldChg>
      <pc:sldChg chg="addSp modSp modNotesTx">
        <pc:chgData name="McHarg, Catherine" userId="88b8f76c-9ae3-4745-88eb-fe0667a22af5" providerId="ADAL" clId="{CBEF4E7C-ED68-46FA-8E20-C812190ECD92}" dt="2022-04-14T16:17:47.086" v="462" actId="962"/>
        <pc:sldMkLst>
          <pc:docMk/>
          <pc:sldMk cId="1476953811" sldId="290"/>
        </pc:sldMkLst>
        <pc:picChg chg="add mod">
          <ac:chgData name="McHarg, Catherine" userId="88b8f76c-9ae3-4745-88eb-fe0667a22af5" providerId="ADAL" clId="{CBEF4E7C-ED68-46FA-8E20-C812190ECD92}" dt="2022-04-14T16:17:47.086" v="462" actId="962"/>
          <ac:picMkLst>
            <pc:docMk/>
            <pc:sldMk cId="1476953811" sldId="290"/>
            <ac:picMk id="3" creationId="{27AED03D-2383-4036-B989-659D78F037BC}"/>
          </ac:picMkLst>
        </pc:picChg>
      </pc:sldChg>
      <pc:sldChg chg="addSp modSp modNotesTx">
        <pc:chgData name="McHarg, Catherine" userId="88b8f76c-9ae3-4745-88eb-fe0667a22af5" providerId="ADAL" clId="{CBEF4E7C-ED68-46FA-8E20-C812190ECD92}" dt="2022-04-14T16:18:04.584" v="468" actId="962"/>
        <pc:sldMkLst>
          <pc:docMk/>
          <pc:sldMk cId="2261240860" sldId="291"/>
        </pc:sldMkLst>
        <pc:picChg chg="add mod">
          <ac:chgData name="McHarg, Catherine" userId="88b8f76c-9ae3-4745-88eb-fe0667a22af5" providerId="ADAL" clId="{CBEF4E7C-ED68-46FA-8E20-C812190ECD92}" dt="2022-04-14T16:18:04.584" v="468" actId="962"/>
          <ac:picMkLst>
            <pc:docMk/>
            <pc:sldMk cId="2261240860" sldId="291"/>
            <ac:picMk id="3" creationId="{6E80C895-2C54-4E6D-90BF-19E2B2D702B8}"/>
          </ac:picMkLst>
        </pc:picChg>
      </pc:sldChg>
      <pc:sldChg chg="addSp modSp modNotesTx">
        <pc:chgData name="McHarg, Catherine" userId="88b8f76c-9ae3-4745-88eb-fe0667a22af5" providerId="ADAL" clId="{CBEF4E7C-ED68-46FA-8E20-C812190ECD92}" dt="2022-04-14T16:18:26.067" v="474" actId="962"/>
        <pc:sldMkLst>
          <pc:docMk/>
          <pc:sldMk cId="44778319" sldId="292"/>
        </pc:sldMkLst>
        <pc:picChg chg="add mod">
          <ac:chgData name="McHarg, Catherine" userId="88b8f76c-9ae3-4745-88eb-fe0667a22af5" providerId="ADAL" clId="{CBEF4E7C-ED68-46FA-8E20-C812190ECD92}" dt="2022-04-14T16:18:26.067" v="474" actId="962"/>
          <ac:picMkLst>
            <pc:docMk/>
            <pc:sldMk cId="44778319" sldId="292"/>
            <ac:picMk id="3" creationId="{054EB572-D89D-4CCB-9EC1-32B9053C3398}"/>
          </ac:picMkLst>
        </pc:picChg>
      </pc:sldChg>
      <pc:sldChg chg="addSp modSp modNotesTx">
        <pc:chgData name="McHarg, Catherine" userId="88b8f76c-9ae3-4745-88eb-fe0667a22af5" providerId="ADAL" clId="{CBEF4E7C-ED68-46FA-8E20-C812190ECD92}" dt="2022-04-14T16:18:42.464" v="479" actId="962"/>
        <pc:sldMkLst>
          <pc:docMk/>
          <pc:sldMk cId="1132378904" sldId="293"/>
        </pc:sldMkLst>
        <pc:picChg chg="add mod">
          <ac:chgData name="McHarg, Catherine" userId="88b8f76c-9ae3-4745-88eb-fe0667a22af5" providerId="ADAL" clId="{CBEF4E7C-ED68-46FA-8E20-C812190ECD92}" dt="2022-04-14T16:18:42.464" v="479" actId="962"/>
          <ac:picMkLst>
            <pc:docMk/>
            <pc:sldMk cId="1132378904" sldId="293"/>
            <ac:picMk id="3" creationId="{B4090ADA-D7A9-4033-9326-43E7A75CBC3A}"/>
          </ac:picMkLst>
        </pc:picChg>
      </pc:sldChg>
      <pc:sldChg chg="addSp modSp modNotesTx">
        <pc:chgData name="McHarg, Catherine" userId="88b8f76c-9ae3-4745-88eb-fe0667a22af5" providerId="ADAL" clId="{CBEF4E7C-ED68-46FA-8E20-C812190ECD92}" dt="2022-04-14T16:19:02.448" v="484" actId="962"/>
        <pc:sldMkLst>
          <pc:docMk/>
          <pc:sldMk cId="1505949530" sldId="294"/>
        </pc:sldMkLst>
        <pc:picChg chg="add mod">
          <ac:chgData name="McHarg, Catherine" userId="88b8f76c-9ae3-4745-88eb-fe0667a22af5" providerId="ADAL" clId="{CBEF4E7C-ED68-46FA-8E20-C812190ECD92}" dt="2022-04-14T16:19:02.448" v="484" actId="962"/>
          <ac:picMkLst>
            <pc:docMk/>
            <pc:sldMk cId="1505949530" sldId="294"/>
            <ac:picMk id="3" creationId="{469907A9-94B9-4519-B080-2C92E82406D1}"/>
          </ac:picMkLst>
        </pc:picChg>
      </pc:sldChg>
      <pc:sldChg chg="addSp modSp modNotesTx">
        <pc:chgData name="McHarg, Catherine" userId="88b8f76c-9ae3-4745-88eb-fe0667a22af5" providerId="ADAL" clId="{CBEF4E7C-ED68-46FA-8E20-C812190ECD92}" dt="2022-04-14T16:19:20.616" v="489" actId="962"/>
        <pc:sldMkLst>
          <pc:docMk/>
          <pc:sldMk cId="3439397677" sldId="295"/>
        </pc:sldMkLst>
        <pc:picChg chg="add mod">
          <ac:chgData name="McHarg, Catherine" userId="88b8f76c-9ae3-4745-88eb-fe0667a22af5" providerId="ADAL" clId="{CBEF4E7C-ED68-46FA-8E20-C812190ECD92}" dt="2022-04-14T16:19:20.616" v="489" actId="962"/>
          <ac:picMkLst>
            <pc:docMk/>
            <pc:sldMk cId="3439397677" sldId="295"/>
            <ac:picMk id="3" creationId="{5E2A632D-B979-4AAD-9B91-C455F93DE516}"/>
          </ac:picMkLst>
        </pc:picChg>
      </pc:sldChg>
      <pc:sldChg chg="addSp modSp modNotesTx">
        <pc:chgData name="McHarg, Catherine" userId="88b8f76c-9ae3-4745-88eb-fe0667a22af5" providerId="ADAL" clId="{CBEF4E7C-ED68-46FA-8E20-C812190ECD92}" dt="2022-04-14T16:19:37.966" v="494" actId="962"/>
        <pc:sldMkLst>
          <pc:docMk/>
          <pc:sldMk cId="373260986" sldId="296"/>
        </pc:sldMkLst>
        <pc:picChg chg="add mod">
          <ac:chgData name="McHarg, Catherine" userId="88b8f76c-9ae3-4745-88eb-fe0667a22af5" providerId="ADAL" clId="{CBEF4E7C-ED68-46FA-8E20-C812190ECD92}" dt="2022-04-14T16:19:37.966" v="494" actId="962"/>
          <ac:picMkLst>
            <pc:docMk/>
            <pc:sldMk cId="373260986" sldId="296"/>
            <ac:picMk id="3" creationId="{65475C31-B1AD-4EB0-B768-44BCCEA60621}"/>
          </ac:picMkLst>
        </pc:picChg>
      </pc:sldChg>
      <pc:sldChg chg="addSp modSp modNotesTx">
        <pc:chgData name="McHarg, Catherine" userId="88b8f76c-9ae3-4745-88eb-fe0667a22af5" providerId="ADAL" clId="{CBEF4E7C-ED68-46FA-8E20-C812190ECD92}" dt="2022-04-14T16:19:56.331" v="499" actId="962"/>
        <pc:sldMkLst>
          <pc:docMk/>
          <pc:sldMk cId="1374921312" sldId="297"/>
        </pc:sldMkLst>
        <pc:picChg chg="add mod">
          <ac:chgData name="McHarg, Catherine" userId="88b8f76c-9ae3-4745-88eb-fe0667a22af5" providerId="ADAL" clId="{CBEF4E7C-ED68-46FA-8E20-C812190ECD92}" dt="2022-04-14T16:19:56.331" v="499" actId="962"/>
          <ac:picMkLst>
            <pc:docMk/>
            <pc:sldMk cId="1374921312" sldId="297"/>
            <ac:picMk id="3" creationId="{83AFB89E-A9C5-4716-928C-0A9D84AB8DAD}"/>
          </ac:picMkLst>
        </pc:picChg>
      </pc:sldChg>
      <pc:sldChg chg="addSp modSp modNotesTx">
        <pc:chgData name="McHarg, Catherine" userId="88b8f76c-9ae3-4745-88eb-fe0667a22af5" providerId="ADAL" clId="{CBEF4E7C-ED68-46FA-8E20-C812190ECD92}" dt="2022-04-14T16:20:12.815" v="504" actId="962"/>
        <pc:sldMkLst>
          <pc:docMk/>
          <pc:sldMk cId="2857763608" sldId="298"/>
        </pc:sldMkLst>
        <pc:picChg chg="add mod">
          <ac:chgData name="McHarg, Catherine" userId="88b8f76c-9ae3-4745-88eb-fe0667a22af5" providerId="ADAL" clId="{CBEF4E7C-ED68-46FA-8E20-C812190ECD92}" dt="2022-04-14T16:20:12.815" v="504" actId="962"/>
          <ac:picMkLst>
            <pc:docMk/>
            <pc:sldMk cId="2857763608" sldId="298"/>
            <ac:picMk id="3" creationId="{3E756AD0-934E-4E87-95C4-3C31A31D219C}"/>
          </ac:picMkLst>
        </pc:picChg>
      </pc:sldChg>
      <pc:sldChg chg="addSp modSp modNotesTx">
        <pc:chgData name="McHarg, Catherine" userId="88b8f76c-9ae3-4745-88eb-fe0667a22af5" providerId="ADAL" clId="{CBEF4E7C-ED68-46FA-8E20-C812190ECD92}" dt="2022-04-14T16:20:33.527" v="509" actId="962"/>
        <pc:sldMkLst>
          <pc:docMk/>
          <pc:sldMk cId="3660310455" sldId="299"/>
        </pc:sldMkLst>
        <pc:picChg chg="add mod">
          <ac:chgData name="McHarg, Catherine" userId="88b8f76c-9ae3-4745-88eb-fe0667a22af5" providerId="ADAL" clId="{CBEF4E7C-ED68-46FA-8E20-C812190ECD92}" dt="2022-04-14T16:20:33.527" v="509" actId="962"/>
          <ac:picMkLst>
            <pc:docMk/>
            <pc:sldMk cId="3660310455" sldId="299"/>
            <ac:picMk id="3" creationId="{9F6A02FB-CAEE-4D04-AE7F-5F3B8F47F389}"/>
          </ac:picMkLst>
        </pc:picChg>
      </pc:sldChg>
      <pc:sldChg chg="addSp modSp modNotesTx">
        <pc:chgData name="McHarg, Catherine" userId="88b8f76c-9ae3-4745-88eb-fe0667a22af5" providerId="ADAL" clId="{CBEF4E7C-ED68-46FA-8E20-C812190ECD92}" dt="2022-04-14T16:20:53.617" v="514" actId="962"/>
        <pc:sldMkLst>
          <pc:docMk/>
          <pc:sldMk cId="3207342936" sldId="300"/>
        </pc:sldMkLst>
        <pc:picChg chg="add mod">
          <ac:chgData name="McHarg, Catherine" userId="88b8f76c-9ae3-4745-88eb-fe0667a22af5" providerId="ADAL" clId="{CBEF4E7C-ED68-46FA-8E20-C812190ECD92}" dt="2022-04-14T16:20:53.617" v="514" actId="962"/>
          <ac:picMkLst>
            <pc:docMk/>
            <pc:sldMk cId="3207342936" sldId="300"/>
            <ac:picMk id="3" creationId="{E0E3FD98-4170-4798-8412-5C7CFB633A8E}"/>
          </ac:picMkLst>
        </pc:picChg>
      </pc:sldChg>
      <pc:sldChg chg="addSp modSp modNotesTx">
        <pc:chgData name="McHarg, Catherine" userId="88b8f76c-9ae3-4745-88eb-fe0667a22af5" providerId="ADAL" clId="{CBEF4E7C-ED68-46FA-8E20-C812190ECD92}" dt="2022-04-14T16:21:14.779" v="519" actId="12788"/>
        <pc:sldMkLst>
          <pc:docMk/>
          <pc:sldMk cId="4132127749" sldId="301"/>
        </pc:sldMkLst>
        <pc:picChg chg="add mod">
          <ac:chgData name="McHarg, Catherine" userId="88b8f76c-9ae3-4745-88eb-fe0667a22af5" providerId="ADAL" clId="{CBEF4E7C-ED68-46FA-8E20-C812190ECD92}" dt="2022-04-14T16:21:14.779" v="519" actId="12788"/>
          <ac:picMkLst>
            <pc:docMk/>
            <pc:sldMk cId="4132127749" sldId="301"/>
            <ac:picMk id="3" creationId="{CCEBE0F2-9467-4EA4-99C5-3BBE90F71895}"/>
          </ac:picMkLst>
        </pc:picChg>
      </pc:sldChg>
      <pc:sldChg chg="addSp modSp modNotesTx">
        <pc:chgData name="McHarg, Catherine" userId="88b8f76c-9ae3-4745-88eb-fe0667a22af5" providerId="ADAL" clId="{CBEF4E7C-ED68-46FA-8E20-C812190ECD92}" dt="2022-04-14T16:21:30.767" v="524" actId="962"/>
        <pc:sldMkLst>
          <pc:docMk/>
          <pc:sldMk cId="3187203742" sldId="302"/>
        </pc:sldMkLst>
        <pc:picChg chg="add mod">
          <ac:chgData name="McHarg, Catherine" userId="88b8f76c-9ae3-4745-88eb-fe0667a22af5" providerId="ADAL" clId="{CBEF4E7C-ED68-46FA-8E20-C812190ECD92}" dt="2022-04-14T16:21:30.767" v="524" actId="962"/>
          <ac:picMkLst>
            <pc:docMk/>
            <pc:sldMk cId="3187203742" sldId="302"/>
            <ac:picMk id="3" creationId="{99304479-6462-44C7-B1DA-1D912D8176E3}"/>
          </ac:picMkLst>
        </pc:picChg>
      </pc:sldChg>
      <pc:sldChg chg="addSp modSp modNotesTx">
        <pc:chgData name="McHarg, Catherine" userId="88b8f76c-9ae3-4745-88eb-fe0667a22af5" providerId="ADAL" clId="{CBEF4E7C-ED68-46FA-8E20-C812190ECD92}" dt="2022-04-14T16:21:45.047" v="529" actId="962"/>
        <pc:sldMkLst>
          <pc:docMk/>
          <pc:sldMk cId="1402197507" sldId="303"/>
        </pc:sldMkLst>
        <pc:picChg chg="add mod">
          <ac:chgData name="McHarg, Catherine" userId="88b8f76c-9ae3-4745-88eb-fe0667a22af5" providerId="ADAL" clId="{CBEF4E7C-ED68-46FA-8E20-C812190ECD92}" dt="2022-04-14T16:21:45.047" v="529" actId="962"/>
          <ac:picMkLst>
            <pc:docMk/>
            <pc:sldMk cId="1402197507" sldId="303"/>
            <ac:picMk id="3" creationId="{D6826AD3-5B27-4F83-B385-337E4960CD3B}"/>
          </ac:picMkLst>
        </pc:picChg>
      </pc:sldChg>
      <pc:sldChg chg="addSp modSp modNotesTx">
        <pc:chgData name="McHarg, Catherine" userId="88b8f76c-9ae3-4745-88eb-fe0667a22af5" providerId="ADAL" clId="{CBEF4E7C-ED68-46FA-8E20-C812190ECD92}" dt="2022-04-14T16:22:04.968" v="534" actId="962"/>
        <pc:sldMkLst>
          <pc:docMk/>
          <pc:sldMk cId="3363092711" sldId="304"/>
        </pc:sldMkLst>
        <pc:picChg chg="add mod">
          <ac:chgData name="McHarg, Catherine" userId="88b8f76c-9ae3-4745-88eb-fe0667a22af5" providerId="ADAL" clId="{CBEF4E7C-ED68-46FA-8E20-C812190ECD92}" dt="2022-04-14T16:22:04.968" v="534" actId="962"/>
          <ac:picMkLst>
            <pc:docMk/>
            <pc:sldMk cId="3363092711" sldId="304"/>
            <ac:picMk id="3" creationId="{7B066B30-5E81-4C68-92DE-6871E77C008C}"/>
          </ac:picMkLst>
        </pc:picChg>
      </pc:sldChg>
      <pc:sldChg chg="addSp modSp modNotesTx">
        <pc:chgData name="McHarg, Catherine" userId="88b8f76c-9ae3-4745-88eb-fe0667a22af5" providerId="ADAL" clId="{CBEF4E7C-ED68-46FA-8E20-C812190ECD92}" dt="2022-04-14T16:22:26.890" v="539" actId="962"/>
        <pc:sldMkLst>
          <pc:docMk/>
          <pc:sldMk cId="2587596761" sldId="305"/>
        </pc:sldMkLst>
        <pc:picChg chg="add mod">
          <ac:chgData name="McHarg, Catherine" userId="88b8f76c-9ae3-4745-88eb-fe0667a22af5" providerId="ADAL" clId="{CBEF4E7C-ED68-46FA-8E20-C812190ECD92}" dt="2022-04-14T16:22:26.890" v="539" actId="962"/>
          <ac:picMkLst>
            <pc:docMk/>
            <pc:sldMk cId="2587596761" sldId="305"/>
            <ac:picMk id="3" creationId="{6C6FD95F-2EAA-4BBE-A94D-984AAF942B3B}"/>
          </ac:picMkLst>
        </pc:picChg>
      </pc:sldChg>
      <pc:sldChg chg="addSp modSp modNotesTx">
        <pc:chgData name="McHarg, Catherine" userId="88b8f76c-9ae3-4745-88eb-fe0667a22af5" providerId="ADAL" clId="{CBEF4E7C-ED68-46FA-8E20-C812190ECD92}" dt="2022-04-14T16:22:51.533" v="546" actId="962"/>
        <pc:sldMkLst>
          <pc:docMk/>
          <pc:sldMk cId="2217292013" sldId="306"/>
        </pc:sldMkLst>
        <pc:picChg chg="add mod">
          <ac:chgData name="McHarg, Catherine" userId="88b8f76c-9ae3-4745-88eb-fe0667a22af5" providerId="ADAL" clId="{CBEF4E7C-ED68-46FA-8E20-C812190ECD92}" dt="2022-04-14T16:22:51.533" v="546" actId="962"/>
          <ac:picMkLst>
            <pc:docMk/>
            <pc:sldMk cId="2217292013" sldId="306"/>
            <ac:picMk id="3" creationId="{35AE88B6-C524-46A4-B63A-FF8526E486F0}"/>
          </ac:picMkLst>
        </pc:picChg>
      </pc:sldChg>
      <pc:sldChg chg="addSp modSp modNotesTx">
        <pc:chgData name="McHarg, Catherine" userId="88b8f76c-9ae3-4745-88eb-fe0667a22af5" providerId="ADAL" clId="{CBEF4E7C-ED68-46FA-8E20-C812190ECD92}" dt="2022-04-14T16:23:13.704" v="552" actId="962"/>
        <pc:sldMkLst>
          <pc:docMk/>
          <pc:sldMk cId="1498283888" sldId="307"/>
        </pc:sldMkLst>
        <pc:picChg chg="add mod">
          <ac:chgData name="McHarg, Catherine" userId="88b8f76c-9ae3-4745-88eb-fe0667a22af5" providerId="ADAL" clId="{CBEF4E7C-ED68-46FA-8E20-C812190ECD92}" dt="2022-04-14T16:23:13.704" v="552" actId="962"/>
          <ac:picMkLst>
            <pc:docMk/>
            <pc:sldMk cId="1498283888" sldId="307"/>
            <ac:picMk id="3" creationId="{12B7CCFB-E9E5-44EA-ABF7-57DB2CF5FB85}"/>
          </ac:picMkLst>
        </pc:picChg>
      </pc:sldChg>
      <pc:sldChg chg="addSp modSp modNotesTx">
        <pc:chgData name="McHarg, Catherine" userId="88b8f76c-9ae3-4745-88eb-fe0667a22af5" providerId="ADAL" clId="{CBEF4E7C-ED68-46FA-8E20-C812190ECD92}" dt="2022-04-14T16:23:55.999" v="560" actId="962"/>
        <pc:sldMkLst>
          <pc:docMk/>
          <pc:sldMk cId="3734697685" sldId="308"/>
        </pc:sldMkLst>
        <pc:picChg chg="add mod modCrop">
          <ac:chgData name="McHarg, Catherine" userId="88b8f76c-9ae3-4745-88eb-fe0667a22af5" providerId="ADAL" clId="{CBEF4E7C-ED68-46FA-8E20-C812190ECD92}" dt="2022-04-14T16:23:55.999" v="560" actId="962"/>
          <ac:picMkLst>
            <pc:docMk/>
            <pc:sldMk cId="3734697685" sldId="308"/>
            <ac:picMk id="3" creationId="{BC482519-6280-4715-8CAE-E5DA355C4889}"/>
          </ac:picMkLst>
        </pc:picChg>
      </pc:sldChg>
      <pc:sldChg chg="addSp modSp modNotesTx">
        <pc:chgData name="McHarg, Catherine" userId="88b8f76c-9ae3-4745-88eb-fe0667a22af5" providerId="ADAL" clId="{CBEF4E7C-ED68-46FA-8E20-C812190ECD92}" dt="2022-04-14T16:24:30.240" v="567" actId="962"/>
        <pc:sldMkLst>
          <pc:docMk/>
          <pc:sldMk cId="3085317686" sldId="309"/>
        </pc:sldMkLst>
        <pc:picChg chg="add mod">
          <ac:chgData name="McHarg, Catherine" userId="88b8f76c-9ae3-4745-88eb-fe0667a22af5" providerId="ADAL" clId="{CBEF4E7C-ED68-46FA-8E20-C812190ECD92}" dt="2022-04-14T16:24:30.240" v="567" actId="962"/>
          <ac:picMkLst>
            <pc:docMk/>
            <pc:sldMk cId="3085317686" sldId="309"/>
            <ac:picMk id="3" creationId="{4617BFB2-D430-4AC2-A9DA-A1A33E2FEDBC}"/>
          </ac:picMkLst>
        </pc:picChg>
      </pc:sldChg>
      <pc:sldChg chg="addSp modSp modNotesTx">
        <pc:chgData name="McHarg, Catherine" userId="88b8f76c-9ae3-4745-88eb-fe0667a22af5" providerId="ADAL" clId="{CBEF4E7C-ED68-46FA-8E20-C812190ECD92}" dt="2022-04-14T16:24:52.019" v="572" actId="962"/>
        <pc:sldMkLst>
          <pc:docMk/>
          <pc:sldMk cId="198882280" sldId="310"/>
        </pc:sldMkLst>
        <pc:picChg chg="add mod">
          <ac:chgData name="McHarg, Catherine" userId="88b8f76c-9ae3-4745-88eb-fe0667a22af5" providerId="ADAL" clId="{CBEF4E7C-ED68-46FA-8E20-C812190ECD92}" dt="2022-04-14T16:24:52.019" v="572" actId="962"/>
          <ac:picMkLst>
            <pc:docMk/>
            <pc:sldMk cId="198882280" sldId="310"/>
            <ac:picMk id="3" creationId="{2F4FE7B4-FF35-4B4D-A397-D320B9DCDFBD}"/>
          </ac:picMkLst>
        </pc:picChg>
      </pc:sldChg>
      <pc:sldChg chg="addSp modSp modNotesTx">
        <pc:chgData name="McHarg, Catherine" userId="88b8f76c-9ae3-4745-88eb-fe0667a22af5" providerId="ADAL" clId="{CBEF4E7C-ED68-46FA-8E20-C812190ECD92}" dt="2022-04-14T16:25:11.969" v="578" actId="962"/>
        <pc:sldMkLst>
          <pc:docMk/>
          <pc:sldMk cId="1912003439" sldId="311"/>
        </pc:sldMkLst>
        <pc:picChg chg="add mod">
          <ac:chgData name="McHarg, Catherine" userId="88b8f76c-9ae3-4745-88eb-fe0667a22af5" providerId="ADAL" clId="{CBEF4E7C-ED68-46FA-8E20-C812190ECD92}" dt="2022-04-14T16:25:11.969" v="578" actId="962"/>
          <ac:picMkLst>
            <pc:docMk/>
            <pc:sldMk cId="1912003439" sldId="311"/>
            <ac:picMk id="3" creationId="{89640294-BD9E-4376-96B2-505215F3CCE6}"/>
          </ac:picMkLst>
        </pc:picChg>
      </pc:sldChg>
      <pc:sldChg chg="addSp modSp modNotesTx">
        <pc:chgData name="McHarg, Catherine" userId="88b8f76c-9ae3-4745-88eb-fe0667a22af5" providerId="ADAL" clId="{CBEF4E7C-ED68-46FA-8E20-C812190ECD92}" dt="2022-04-14T16:25:30.373" v="583" actId="962"/>
        <pc:sldMkLst>
          <pc:docMk/>
          <pc:sldMk cId="839614853" sldId="312"/>
        </pc:sldMkLst>
        <pc:picChg chg="add mod">
          <ac:chgData name="McHarg, Catherine" userId="88b8f76c-9ae3-4745-88eb-fe0667a22af5" providerId="ADAL" clId="{CBEF4E7C-ED68-46FA-8E20-C812190ECD92}" dt="2022-04-14T16:25:30.373" v="583" actId="962"/>
          <ac:picMkLst>
            <pc:docMk/>
            <pc:sldMk cId="839614853" sldId="312"/>
            <ac:picMk id="3" creationId="{93C74BAE-E63F-4051-AC62-2670160FE101}"/>
          </ac:picMkLst>
        </pc:picChg>
      </pc:sldChg>
      <pc:sldChg chg="addSp modSp modNotesTx">
        <pc:chgData name="McHarg, Catherine" userId="88b8f76c-9ae3-4745-88eb-fe0667a22af5" providerId="ADAL" clId="{CBEF4E7C-ED68-46FA-8E20-C812190ECD92}" dt="2022-04-14T16:25:49.383" v="588" actId="962"/>
        <pc:sldMkLst>
          <pc:docMk/>
          <pc:sldMk cId="4048309367" sldId="313"/>
        </pc:sldMkLst>
        <pc:picChg chg="add mod">
          <ac:chgData name="McHarg, Catherine" userId="88b8f76c-9ae3-4745-88eb-fe0667a22af5" providerId="ADAL" clId="{CBEF4E7C-ED68-46FA-8E20-C812190ECD92}" dt="2022-04-14T16:25:49.383" v="588" actId="962"/>
          <ac:picMkLst>
            <pc:docMk/>
            <pc:sldMk cId="4048309367" sldId="313"/>
            <ac:picMk id="3" creationId="{AC93858E-B222-451A-BD75-1EB4A825CA63}"/>
          </ac:picMkLst>
        </pc:picChg>
      </pc:sldChg>
      <pc:sldChg chg="addSp modSp modNotesTx">
        <pc:chgData name="McHarg, Catherine" userId="88b8f76c-9ae3-4745-88eb-fe0667a22af5" providerId="ADAL" clId="{CBEF4E7C-ED68-46FA-8E20-C812190ECD92}" dt="2022-04-14T16:26:07.959" v="593" actId="962"/>
        <pc:sldMkLst>
          <pc:docMk/>
          <pc:sldMk cId="2119235990" sldId="314"/>
        </pc:sldMkLst>
        <pc:picChg chg="add mod">
          <ac:chgData name="McHarg, Catherine" userId="88b8f76c-9ae3-4745-88eb-fe0667a22af5" providerId="ADAL" clId="{CBEF4E7C-ED68-46FA-8E20-C812190ECD92}" dt="2022-04-14T16:26:07.959" v="593" actId="962"/>
          <ac:picMkLst>
            <pc:docMk/>
            <pc:sldMk cId="2119235990" sldId="314"/>
            <ac:picMk id="3" creationId="{DA519093-75BF-4859-9373-95235CC6A38F}"/>
          </ac:picMkLst>
        </pc:picChg>
      </pc:sldChg>
      <pc:sldChg chg="addSp modSp modNotesTx">
        <pc:chgData name="McHarg, Catherine" userId="88b8f76c-9ae3-4745-88eb-fe0667a22af5" providerId="ADAL" clId="{CBEF4E7C-ED68-46FA-8E20-C812190ECD92}" dt="2022-04-14T16:26:26.059" v="598" actId="962"/>
        <pc:sldMkLst>
          <pc:docMk/>
          <pc:sldMk cId="3163212704" sldId="315"/>
        </pc:sldMkLst>
        <pc:picChg chg="add mod">
          <ac:chgData name="McHarg, Catherine" userId="88b8f76c-9ae3-4745-88eb-fe0667a22af5" providerId="ADAL" clId="{CBEF4E7C-ED68-46FA-8E20-C812190ECD92}" dt="2022-04-14T16:26:26.059" v="598" actId="962"/>
          <ac:picMkLst>
            <pc:docMk/>
            <pc:sldMk cId="3163212704" sldId="315"/>
            <ac:picMk id="3" creationId="{424BEEA4-72D7-4928-831F-96FDFD0F7BA2}"/>
          </ac:picMkLst>
        </pc:picChg>
      </pc:sldChg>
      <pc:sldChg chg="addSp modSp modNotesTx">
        <pc:chgData name="McHarg, Catherine" userId="88b8f76c-9ae3-4745-88eb-fe0667a22af5" providerId="ADAL" clId="{CBEF4E7C-ED68-46FA-8E20-C812190ECD92}" dt="2022-04-14T16:26:46.712" v="604" actId="962"/>
        <pc:sldMkLst>
          <pc:docMk/>
          <pc:sldMk cId="2819236304" sldId="316"/>
        </pc:sldMkLst>
        <pc:picChg chg="add mod">
          <ac:chgData name="McHarg, Catherine" userId="88b8f76c-9ae3-4745-88eb-fe0667a22af5" providerId="ADAL" clId="{CBEF4E7C-ED68-46FA-8E20-C812190ECD92}" dt="2022-04-14T16:26:46.712" v="604" actId="962"/>
          <ac:picMkLst>
            <pc:docMk/>
            <pc:sldMk cId="2819236304" sldId="316"/>
            <ac:picMk id="3" creationId="{45D7042E-2314-4E7F-A3A2-F88B4082F427}"/>
          </ac:picMkLst>
        </pc:picChg>
      </pc:sldChg>
      <pc:sldChg chg="addSp modSp modNotesTx">
        <pc:chgData name="McHarg, Catherine" userId="88b8f76c-9ae3-4745-88eb-fe0667a22af5" providerId="ADAL" clId="{CBEF4E7C-ED68-46FA-8E20-C812190ECD92}" dt="2022-04-14T16:27:06.404" v="609" actId="962"/>
        <pc:sldMkLst>
          <pc:docMk/>
          <pc:sldMk cId="1537581021" sldId="317"/>
        </pc:sldMkLst>
        <pc:picChg chg="add mod">
          <ac:chgData name="McHarg, Catherine" userId="88b8f76c-9ae3-4745-88eb-fe0667a22af5" providerId="ADAL" clId="{CBEF4E7C-ED68-46FA-8E20-C812190ECD92}" dt="2022-04-14T16:27:06.404" v="609" actId="962"/>
          <ac:picMkLst>
            <pc:docMk/>
            <pc:sldMk cId="1537581021" sldId="317"/>
            <ac:picMk id="3" creationId="{C30A713A-B03E-40DC-9F07-7BBF7C15C935}"/>
          </ac:picMkLst>
        </pc:picChg>
      </pc:sldChg>
      <pc:sldChg chg="addSp modSp modNotesTx">
        <pc:chgData name="McHarg, Catherine" userId="88b8f76c-9ae3-4745-88eb-fe0667a22af5" providerId="ADAL" clId="{CBEF4E7C-ED68-46FA-8E20-C812190ECD92}" dt="2022-04-14T16:27:29.190" v="614" actId="962"/>
        <pc:sldMkLst>
          <pc:docMk/>
          <pc:sldMk cId="3404455508" sldId="318"/>
        </pc:sldMkLst>
        <pc:picChg chg="add mod">
          <ac:chgData name="McHarg, Catherine" userId="88b8f76c-9ae3-4745-88eb-fe0667a22af5" providerId="ADAL" clId="{CBEF4E7C-ED68-46FA-8E20-C812190ECD92}" dt="2022-04-14T16:27:29.190" v="614" actId="962"/>
          <ac:picMkLst>
            <pc:docMk/>
            <pc:sldMk cId="3404455508" sldId="318"/>
            <ac:picMk id="3" creationId="{EE18B9AA-1973-49F9-A0E5-9506250AB8F8}"/>
          </ac:picMkLst>
        </pc:picChg>
      </pc:sldChg>
      <pc:sldChg chg="addSp modSp modNotesTx">
        <pc:chgData name="McHarg, Catherine" userId="88b8f76c-9ae3-4745-88eb-fe0667a22af5" providerId="ADAL" clId="{CBEF4E7C-ED68-46FA-8E20-C812190ECD92}" dt="2022-04-14T16:27:47.210" v="619" actId="962"/>
        <pc:sldMkLst>
          <pc:docMk/>
          <pc:sldMk cId="1424407834" sldId="319"/>
        </pc:sldMkLst>
        <pc:picChg chg="add mod">
          <ac:chgData name="McHarg, Catherine" userId="88b8f76c-9ae3-4745-88eb-fe0667a22af5" providerId="ADAL" clId="{CBEF4E7C-ED68-46FA-8E20-C812190ECD92}" dt="2022-04-14T16:27:47.210" v="619" actId="962"/>
          <ac:picMkLst>
            <pc:docMk/>
            <pc:sldMk cId="1424407834" sldId="319"/>
            <ac:picMk id="3" creationId="{DFAB4F26-5065-48CA-B548-036D92D2BD91}"/>
          </ac:picMkLst>
        </pc:picChg>
      </pc:sldChg>
      <pc:sldChg chg="addSp modSp modNotesTx">
        <pc:chgData name="McHarg, Catherine" userId="88b8f76c-9ae3-4745-88eb-fe0667a22af5" providerId="ADAL" clId="{CBEF4E7C-ED68-46FA-8E20-C812190ECD92}" dt="2022-04-14T16:28:06.290" v="625" actId="962"/>
        <pc:sldMkLst>
          <pc:docMk/>
          <pc:sldMk cId="2933256018" sldId="320"/>
        </pc:sldMkLst>
        <pc:picChg chg="add mod">
          <ac:chgData name="McHarg, Catherine" userId="88b8f76c-9ae3-4745-88eb-fe0667a22af5" providerId="ADAL" clId="{CBEF4E7C-ED68-46FA-8E20-C812190ECD92}" dt="2022-04-14T16:28:06.290" v="625" actId="962"/>
          <ac:picMkLst>
            <pc:docMk/>
            <pc:sldMk cId="2933256018" sldId="320"/>
            <ac:picMk id="3" creationId="{3E3D42F6-380F-4437-B8BB-E603CC684015}"/>
          </ac:picMkLst>
        </pc:picChg>
      </pc:sldChg>
      <pc:sldChg chg="addSp modSp modNotesTx">
        <pc:chgData name="McHarg, Catherine" userId="88b8f76c-9ae3-4745-88eb-fe0667a22af5" providerId="ADAL" clId="{CBEF4E7C-ED68-46FA-8E20-C812190ECD92}" dt="2022-04-14T16:28:22.810" v="630" actId="962"/>
        <pc:sldMkLst>
          <pc:docMk/>
          <pc:sldMk cId="1338665432" sldId="321"/>
        </pc:sldMkLst>
        <pc:picChg chg="add mod">
          <ac:chgData name="McHarg, Catherine" userId="88b8f76c-9ae3-4745-88eb-fe0667a22af5" providerId="ADAL" clId="{CBEF4E7C-ED68-46FA-8E20-C812190ECD92}" dt="2022-04-14T16:28:22.810" v="630" actId="962"/>
          <ac:picMkLst>
            <pc:docMk/>
            <pc:sldMk cId="1338665432" sldId="321"/>
            <ac:picMk id="3" creationId="{440D3DC1-7FDA-48D8-9A83-7AE8EBEA82E9}"/>
          </ac:picMkLst>
        </pc:picChg>
      </pc:sldChg>
      <pc:sldChg chg="addSp modSp modNotesTx">
        <pc:chgData name="McHarg, Catherine" userId="88b8f76c-9ae3-4745-88eb-fe0667a22af5" providerId="ADAL" clId="{CBEF4E7C-ED68-46FA-8E20-C812190ECD92}" dt="2022-04-14T16:28:38.870" v="635" actId="962"/>
        <pc:sldMkLst>
          <pc:docMk/>
          <pc:sldMk cId="2639065445" sldId="322"/>
        </pc:sldMkLst>
        <pc:picChg chg="add mod">
          <ac:chgData name="McHarg, Catherine" userId="88b8f76c-9ae3-4745-88eb-fe0667a22af5" providerId="ADAL" clId="{CBEF4E7C-ED68-46FA-8E20-C812190ECD92}" dt="2022-04-14T16:28:38.870" v="635" actId="962"/>
          <ac:picMkLst>
            <pc:docMk/>
            <pc:sldMk cId="2639065445" sldId="322"/>
            <ac:picMk id="3" creationId="{00D3E340-90A1-4A82-853E-AB0FC43856CC}"/>
          </ac:picMkLst>
        </pc:picChg>
      </pc:sldChg>
      <pc:sldChg chg="addSp modSp modNotesTx">
        <pc:chgData name="McHarg, Catherine" userId="88b8f76c-9ae3-4745-88eb-fe0667a22af5" providerId="ADAL" clId="{CBEF4E7C-ED68-46FA-8E20-C812190ECD92}" dt="2022-04-14T16:28:58.553" v="642" actId="962"/>
        <pc:sldMkLst>
          <pc:docMk/>
          <pc:sldMk cId="4146255089" sldId="323"/>
        </pc:sldMkLst>
        <pc:picChg chg="add mod">
          <ac:chgData name="McHarg, Catherine" userId="88b8f76c-9ae3-4745-88eb-fe0667a22af5" providerId="ADAL" clId="{CBEF4E7C-ED68-46FA-8E20-C812190ECD92}" dt="2022-04-14T16:28:58.553" v="642" actId="962"/>
          <ac:picMkLst>
            <pc:docMk/>
            <pc:sldMk cId="4146255089" sldId="323"/>
            <ac:picMk id="3" creationId="{24C4A659-267A-4FCB-B407-5C1170B430EF}"/>
          </ac:picMkLst>
        </pc:picChg>
      </pc:sldChg>
      <pc:sldChg chg="addSp modSp modNotesTx">
        <pc:chgData name="McHarg, Catherine" userId="88b8f76c-9ae3-4745-88eb-fe0667a22af5" providerId="ADAL" clId="{CBEF4E7C-ED68-46FA-8E20-C812190ECD92}" dt="2022-04-14T16:29:15.186" v="647" actId="962"/>
        <pc:sldMkLst>
          <pc:docMk/>
          <pc:sldMk cId="746555152" sldId="324"/>
        </pc:sldMkLst>
        <pc:picChg chg="add mod">
          <ac:chgData name="McHarg, Catherine" userId="88b8f76c-9ae3-4745-88eb-fe0667a22af5" providerId="ADAL" clId="{CBEF4E7C-ED68-46FA-8E20-C812190ECD92}" dt="2022-04-14T16:29:15.186" v="647" actId="962"/>
          <ac:picMkLst>
            <pc:docMk/>
            <pc:sldMk cId="746555152" sldId="324"/>
            <ac:picMk id="3" creationId="{D33784D4-5270-4417-BF55-4E0B8097B7EA}"/>
          </ac:picMkLst>
        </pc:picChg>
      </pc:sldChg>
      <pc:sldChg chg="addSp modSp modNotesTx">
        <pc:chgData name="McHarg, Catherine" userId="88b8f76c-9ae3-4745-88eb-fe0667a22af5" providerId="ADAL" clId="{CBEF4E7C-ED68-46FA-8E20-C812190ECD92}" dt="2022-04-14T16:29:32.201" v="653" actId="962"/>
        <pc:sldMkLst>
          <pc:docMk/>
          <pc:sldMk cId="423949473" sldId="325"/>
        </pc:sldMkLst>
        <pc:picChg chg="add mod">
          <ac:chgData name="McHarg, Catherine" userId="88b8f76c-9ae3-4745-88eb-fe0667a22af5" providerId="ADAL" clId="{CBEF4E7C-ED68-46FA-8E20-C812190ECD92}" dt="2022-04-14T16:29:32.201" v="653" actId="962"/>
          <ac:picMkLst>
            <pc:docMk/>
            <pc:sldMk cId="423949473" sldId="325"/>
            <ac:picMk id="3" creationId="{9CD00C3A-7723-415D-992F-8A8DEDA5C8C6}"/>
          </ac:picMkLst>
        </pc:picChg>
      </pc:sldChg>
      <pc:sldChg chg="addSp delSp modSp modNotesTx">
        <pc:chgData name="McHarg, Catherine" userId="88b8f76c-9ae3-4745-88eb-fe0667a22af5" providerId="ADAL" clId="{CBEF4E7C-ED68-46FA-8E20-C812190ECD92}" dt="2022-04-19T08:29:51.182" v="850" actId="962"/>
        <pc:sldMkLst>
          <pc:docMk/>
          <pc:sldMk cId="1608778196" sldId="326"/>
        </pc:sldMkLst>
        <pc:picChg chg="add del mod">
          <ac:chgData name="McHarg, Catherine" userId="88b8f76c-9ae3-4745-88eb-fe0667a22af5" providerId="ADAL" clId="{CBEF4E7C-ED68-46FA-8E20-C812190ECD92}" dt="2022-04-19T08:02:23.750" v="822" actId="478"/>
          <ac:picMkLst>
            <pc:docMk/>
            <pc:sldMk cId="1608778196" sldId="326"/>
            <ac:picMk id="3" creationId="{9FD3835F-9BAA-4F7B-BF71-602AF5D73109}"/>
          </ac:picMkLst>
        </pc:picChg>
        <pc:picChg chg="add del mod">
          <ac:chgData name="McHarg, Catherine" userId="88b8f76c-9ae3-4745-88eb-fe0667a22af5" providerId="ADAL" clId="{CBEF4E7C-ED68-46FA-8E20-C812190ECD92}" dt="2022-04-19T08:25:08.112" v="838" actId="478"/>
          <ac:picMkLst>
            <pc:docMk/>
            <pc:sldMk cId="1608778196" sldId="326"/>
            <ac:picMk id="4" creationId="{BFE0C0F1-4877-45C2-892A-237EC221E8BF}"/>
          </ac:picMkLst>
        </pc:picChg>
        <pc:picChg chg="add mod">
          <ac:chgData name="McHarg, Catherine" userId="88b8f76c-9ae3-4745-88eb-fe0667a22af5" providerId="ADAL" clId="{CBEF4E7C-ED68-46FA-8E20-C812190ECD92}" dt="2022-04-19T08:29:51.182" v="850" actId="962"/>
          <ac:picMkLst>
            <pc:docMk/>
            <pc:sldMk cId="1608778196" sldId="326"/>
            <ac:picMk id="6" creationId="{2EA95A84-25F5-423E-962B-E4CBDCAEDBAD}"/>
          </ac:picMkLst>
        </pc:picChg>
      </pc:sldChg>
      <pc:sldChg chg="addSp modSp modNotesTx">
        <pc:chgData name="McHarg, Catherine" userId="88b8f76c-9ae3-4745-88eb-fe0667a22af5" providerId="ADAL" clId="{CBEF4E7C-ED68-46FA-8E20-C812190ECD92}" dt="2022-04-14T16:30:15.060" v="664" actId="962"/>
        <pc:sldMkLst>
          <pc:docMk/>
          <pc:sldMk cId="3762336774" sldId="327"/>
        </pc:sldMkLst>
        <pc:picChg chg="add mod">
          <ac:chgData name="McHarg, Catherine" userId="88b8f76c-9ae3-4745-88eb-fe0667a22af5" providerId="ADAL" clId="{CBEF4E7C-ED68-46FA-8E20-C812190ECD92}" dt="2022-04-14T16:30:15.060" v="664" actId="962"/>
          <ac:picMkLst>
            <pc:docMk/>
            <pc:sldMk cId="3762336774" sldId="327"/>
            <ac:picMk id="3" creationId="{894BC29E-F073-4D16-9493-ADD3E6B079B8}"/>
          </ac:picMkLst>
        </pc:picChg>
      </pc:sldChg>
      <pc:sldChg chg="addSp modSp modNotesTx">
        <pc:chgData name="McHarg, Catherine" userId="88b8f76c-9ae3-4745-88eb-fe0667a22af5" providerId="ADAL" clId="{CBEF4E7C-ED68-46FA-8E20-C812190ECD92}" dt="2022-04-14T16:30:35.070" v="670" actId="962"/>
        <pc:sldMkLst>
          <pc:docMk/>
          <pc:sldMk cId="2325412298" sldId="328"/>
        </pc:sldMkLst>
        <pc:picChg chg="add mod">
          <ac:chgData name="McHarg, Catherine" userId="88b8f76c-9ae3-4745-88eb-fe0667a22af5" providerId="ADAL" clId="{CBEF4E7C-ED68-46FA-8E20-C812190ECD92}" dt="2022-04-14T16:30:35.070" v="670" actId="962"/>
          <ac:picMkLst>
            <pc:docMk/>
            <pc:sldMk cId="2325412298" sldId="328"/>
            <ac:picMk id="3" creationId="{36E31BB8-132E-483F-A26E-D2BB15394F6D}"/>
          </ac:picMkLst>
        </pc:picChg>
      </pc:sldChg>
      <pc:sldChg chg="addSp modSp modNotesTx">
        <pc:chgData name="McHarg, Catherine" userId="88b8f76c-9ae3-4745-88eb-fe0667a22af5" providerId="ADAL" clId="{CBEF4E7C-ED68-46FA-8E20-C812190ECD92}" dt="2022-04-14T16:30:51.820" v="676" actId="962"/>
        <pc:sldMkLst>
          <pc:docMk/>
          <pc:sldMk cId="3347011248" sldId="329"/>
        </pc:sldMkLst>
        <pc:picChg chg="add mod">
          <ac:chgData name="McHarg, Catherine" userId="88b8f76c-9ae3-4745-88eb-fe0667a22af5" providerId="ADAL" clId="{CBEF4E7C-ED68-46FA-8E20-C812190ECD92}" dt="2022-04-14T16:30:51.820" v="676" actId="962"/>
          <ac:picMkLst>
            <pc:docMk/>
            <pc:sldMk cId="3347011248" sldId="329"/>
            <ac:picMk id="3" creationId="{5BFAEA63-ADDD-4FCD-BC56-7A239A7C98B7}"/>
          </ac:picMkLst>
        </pc:picChg>
      </pc:sldChg>
      <pc:sldChg chg="addSp modSp modNotesTx">
        <pc:chgData name="McHarg, Catherine" userId="88b8f76c-9ae3-4745-88eb-fe0667a22af5" providerId="ADAL" clId="{CBEF4E7C-ED68-46FA-8E20-C812190ECD92}" dt="2022-04-14T16:31:10.935" v="681" actId="962"/>
        <pc:sldMkLst>
          <pc:docMk/>
          <pc:sldMk cId="631852812" sldId="330"/>
        </pc:sldMkLst>
        <pc:picChg chg="add mod">
          <ac:chgData name="McHarg, Catherine" userId="88b8f76c-9ae3-4745-88eb-fe0667a22af5" providerId="ADAL" clId="{CBEF4E7C-ED68-46FA-8E20-C812190ECD92}" dt="2022-04-14T16:31:10.935" v="681" actId="962"/>
          <ac:picMkLst>
            <pc:docMk/>
            <pc:sldMk cId="631852812" sldId="330"/>
            <ac:picMk id="3" creationId="{2A94EA07-2FD5-4D13-AB78-89FC8CE6FA83}"/>
          </ac:picMkLst>
        </pc:picChg>
      </pc:sldChg>
      <pc:sldChg chg="addSp modSp modNotesTx">
        <pc:chgData name="McHarg, Catherine" userId="88b8f76c-9ae3-4745-88eb-fe0667a22af5" providerId="ADAL" clId="{CBEF4E7C-ED68-46FA-8E20-C812190ECD92}" dt="2022-04-14T16:31:36.102" v="687" actId="962"/>
        <pc:sldMkLst>
          <pc:docMk/>
          <pc:sldMk cId="2663526075" sldId="331"/>
        </pc:sldMkLst>
        <pc:picChg chg="add mod">
          <ac:chgData name="McHarg, Catherine" userId="88b8f76c-9ae3-4745-88eb-fe0667a22af5" providerId="ADAL" clId="{CBEF4E7C-ED68-46FA-8E20-C812190ECD92}" dt="2022-04-14T16:31:36.102" v="687" actId="962"/>
          <ac:picMkLst>
            <pc:docMk/>
            <pc:sldMk cId="2663526075" sldId="331"/>
            <ac:picMk id="3" creationId="{E7FF8CD1-1988-413C-B824-0035BD9F4A0D}"/>
          </ac:picMkLst>
        </pc:picChg>
      </pc:sldChg>
      <pc:sldChg chg="addSp modSp modNotesTx">
        <pc:chgData name="McHarg, Catherine" userId="88b8f76c-9ae3-4745-88eb-fe0667a22af5" providerId="ADAL" clId="{CBEF4E7C-ED68-46FA-8E20-C812190ECD92}" dt="2022-04-14T16:31:53.171" v="692" actId="962"/>
        <pc:sldMkLst>
          <pc:docMk/>
          <pc:sldMk cId="592884748" sldId="332"/>
        </pc:sldMkLst>
        <pc:picChg chg="add mod">
          <ac:chgData name="McHarg, Catherine" userId="88b8f76c-9ae3-4745-88eb-fe0667a22af5" providerId="ADAL" clId="{CBEF4E7C-ED68-46FA-8E20-C812190ECD92}" dt="2022-04-14T16:31:53.171" v="692" actId="962"/>
          <ac:picMkLst>
            <pc:docMk/>
            <pc:sldMk cId="592884748" sldId="332"/>
            <ac:picMk id="3" creationId="{17B379E8-E801-4683-A5FE-D8A09B0A2AE0}"/>
          </ac:picMkLst>
        </pc:picChg>
      </pc:sldChg>
      <pc:sldChg chg="addSp modSp modNotesTx">
        <pc:chgData name="McHarg, Catherine" userId="88b8f76c-9ae3-4745-88eb-fe0667a22af5" providerId="ADAL" clId="{CBEF4E7C-ED68-46FA-8E20-C812190ECD92}" dt="2022-04-14T16:32:38.352" v="702" actId="962"/>
        <pc:sldMkLst>
          <pc:docMk/>
          <pc:sldMk cId="1062451504" sldId="333"/>
        </pc:sldMkLst>
        <pc:picChg chg="add mod">
          <ac:chgData name="McHarg, Catherine" userId="88b8f76c-9ae3-4745-88eb-fe0667a22af5" providerId="ADAL" clId="{CBEF4E7C-ED68-46FA-8E20-C812190ECD92}" dt="2022-04-14T16:32:38.352" v="702" actId="962"/>
          <ac:picMkLst>
            <pc:docMk/>
            <pc:sldMk cId="1062451504" sldId="333"/>
            <ac:picMk id="3" creationId="{5BEA7C13-7716-4553-97B4-F1170B0953BA}"/>
          </ac:picMkLst>
        </pc:picChg>
      </pc:sldChg>
      <pc:sldChg chg="addSp modSp modNotesTx">
        <pc:chgData name="McHarg, Catherine" userId="88b8f76c-9ae3-4745-88eb-fe0667a22af5" providerId="ADAL" clId="{CBEF4E7C-ED68-46FA-8E20-C812190ECD92}" dt="2022-04-14T16:32:57.771" v="707" actId="962"/>
        <pc:sldMkLst>
          <pc:docMk/>
          <pc:sldMk cId="3564345683" sldId="334"/>
        </pc:sldMkLst>
        <pc:picChg chg="add mod">
          <ac:chgData name="McHarg, Catherine" userId="88b8f76c-9ae3-4745-88eb-fe0667a22af5" providerId="ADAL" clId="{CBEF4E7C-ED68-46FA-8E20-C812190ECD92}" dt="2022-04-14T16:32:57.771" v="707" actId="962"/>
          <ac:picMkLst>
            <pc:docMk/>
            <pc:sldMk cId="3564345683" sldId="334"/>
            <ac:picMk id="3" creationId="{24FC45D0-FB9A-4BDF-9052-6EF3EDB1E053}"/>
          </ac:picMkLst>
        </pc:picChg>
      </pc:sldChg>
      <pc:sldChg chg="addSp modSp modNotesTx">
        <pc:chgData name="McHarg, Catherine" userId="88b8f76c-9ae3-4745-88eb-fe0667a22af5" providerId="ADAL" clId="{CBEF4E7C-ED68-46FA-8E20-C812190ECD92}" dt="2022-04-14T16:33:17.641" v="712" actId="962"/>
        <pc:sldMkLst>
          <pc:docMk/>
          <pc:sldMk cId="3773979608" sldId="335"/>
        </pc:sldMkLst>
        <pc:picChg chg="add mod">
          <ac:chgData name="McHarg, Catherine" userId="88b8f76c-9ae3-4745-88eb-fe0667a22af5" providerId="ADAL" clId="{CBEF4E7C-ED68-46FA-8E20-C812190ECD92}" dt="2022-04-14T16:33:17.641" v="712" actId="962"/>
          <ac:picMkLst>
            <pc:docMk/>
            <pc:sldMk cId="3773979608" sldId="335"/>
            <ac:picMk id="3" creationId="{BDE17502-F72D-4877-A5C3-8567BE80EC7B}"/>
          </ac:picMkLst>
        </pc:picChg>
      </pc:sldChg>
      <pc:sldChg chg="del">
        <pc:chgData name="McHarg, Catherine" userId="88b8f76c-9ae3-4745-88eb-fe0667a22af5" providerId="ADAL" clId="{CBEF4E7C-ED68-46FA-8E20-C812190ECD92}" dt="2022-04-14T13:40:38.694" v="121" actId="2696"/>
        <pc:sldMkLst>
          <pc:docMk/>
          <pc:sldMk cId="3695412713" sldId="336"/>
        </pc:sldMkLst>
      </pc:sldChg>
      <pc:sldChg chg="addSp modSp ord modNotesTx">
        <pc:chgData name="McHarg, Catherine" userId="88b8f76c-9ae3-4745-88eb-fe0667a22af5" providerId="ADAL" clId="{CBEF4E7C-ED68-46FA-8E20-C812190ECD92}" dt="2022-04-14T16:33:37.881" v="717" actId="962"/>
        <pc:sldMkLst>
          <pc:docMk/>
          <pc:sldMk cId="399182566" sldId="337"/>
        </pc:sldMkLst>
        <pc:picChg chg="add mod">
          <ac:chgData name="McHarg, Catherine" userId="88b8f76c-9ae3-4745-88eb-fe0667a22af5" providerId="ADAL" clId="{CBEF4E7C-ED68-46FA-8E20-C812190ECD92}" dt="2022-04-14T16:33:37.881" v="717" actId="962"/>
          <ac:picMkLst>
            <pc:docMk/>
            <pc:sldMk cId="399182566" sldId="337"/>
            <ac:picMk id="1026" creationId="{834CAC1A-592E-4E6C-A4BB-76B52448DBAE}"/>
          </ac:picMkLst>
        </pc:picChg>
      </pc:sldChg>
      <pc:sldChg chg="addSp modSp add modNotesTx">
        <pc:chgData name="McHarg, Catherine" userId="88b8f76c-9ae3-4745-88eb-fe0667a22af5" providerId="ADAL" clId="{CBEF4E7C-ED68-46FA-8E20-C812190ECD92}" dt="2022-04-14T16:32:14.286" v="697" actId="962"/>
        <pc:sldMkLst>
          <pc:docMk/>
          <pc:sldMk cId="3133000861" sldId="338"/>
        </pc:sldMkLst>
        <pc:picChg chg="add mod">
          <ac:chgData name="McHarg, Catherine" userId="88b8f76c-9ae3-4745-88eb-fe0667a22af5" providerId="ADAL" clId="{CBEF4E7C-ED68-46FA-8E20-C812190ECD92}" dt="2022-04-14T16:32:14.286" v="697" actId="962"/>
          <ac:picMkLst>
            <pc:docMk/>
            <pc:sldMk cId="3133000861" sldId="338"/>
            <ac:picMk id="3" creationId="{65DEE883-823C-465F-A4F4-7CAA05332D83}"/>
          </ac:picMkLst>
        </pc:picChg>
      </pc:sldChg>
      <pc:sldChg chg="del">
        <pc:chgData name="McHarg, Catherine" userId="88b8f76c-9ae3-4745-88eb-fe0667a22af5" providerId="ADAL" clId="{CBEF4E7C-ED68-46FA-8E20-C812190ECD92}" dt="2022-04-14T13:40:38.694" v="122" actId="2696"/>
        <pc:sldMkLst>
          <pc:docMk/>
          <pc:sldMk cId="3889348163" sldId="338"/>
        </pc:sldMkLst>
      </pc:sldChg>
      <pc:sldChg chg="add">
        <pc:chgData name="McHarg, Catherine" userId="88b8f76c-9ae3-4745-88eb-fe0667a22af5" providerId="ADAL" clId="{CBEF4E7C-ED68-46FA-8E20-C812190ECD92}" dt="2022-04-19T07:39:01.012" v="718"/>
        <pc:sldMkLst>
          <pc:docMk/>
          <pc:sldMk cId="1355398186" sldId="339"/>
        </pc:sldMkLst>
      </pc:sldChg>
      <pc:sldChg chg="del">
        <pc:chgData name="McHarg, Catherine" userId="88b8f76c-9ae3-4745-88eb-fe0667a22af5" providerId="ADAL" clId="{CBEF4E7C-ED68-46FA-8E20-C812190ECD92}" dt="2022-04-14T13:40:38.694" v="123" actId="2696"/>
        <pc:sldMkLst>
          <pc:docMk/>
          <pc:sldMk cId="2842986520" sldId="339"/>
        </pc:sldMkLst>
      </pc:sldChg>
      <pc:sldChg chg="del">
        <pc:chgData name="McHarg, Catherine" userId="88b8f76c-9ae3-4745-88eb-fe0667a22af5" providerId="ADAL" clId="{CBEF4E7C-ED68-46FA-8E20-C812190ECD92}" dt="2022-04-14T13:40:38.694" v="124" actId="2696"/>
        <pc:sldMkLst>
          <pc:docMk/>
          <pc:sldMk cId="1627595424" sldId="340"/>
        </pc:sldMkLst>
      </pc:sldChg>
      <pc:sldChg chg="addSp modSp add ord">
        <pc:chgData name="McHarg, Catherine" userId="88b8f76c-9ae3-4745-88eb-fe0667a22af5" providerId="ADAL" clId="{CBEF4E7C-ED68-46FA-8E20-C812190ECD92}" dt="2022-04-21T12:40:31.016" v="1146" actId="6549"/>
        <pc:sldMkLst>
          <pc:docMk/>
          <pc:sldMk cId="2286656838" sldId="340"/>
        </pc:sldMkLst>
        <pc:spChg chg="add mod">
          <ac:chgData name="McHarg, Catherine" userId="88b8f76c-9ae3-4745-88eb-fe0667a22af5" providerId="ADAL" clId="{CBEF4E7C-ED68-46FA-8E20-C812190ECD92}" dt="2022-04-21T12:40:31.016" v="1146" actId="6549"/>
          <ac:spMkLst>
            <pc:docMk/>
            <pc:sldMk cId="2286656838" sldId="340"/>
            <ac:spMk id="2" creationId="{2EFDCAFB-9C9D-42B7-9637-959D8CF6523F}"/>
          </ac:spMkLst>
        </pc:spChg>
      </pc:sldChg>
      <pc:sldChg chg="del">
        <pc:chgData name="McHarg, Catherine" userId="88b8f76c-9ae3-4745-88eb-fe0667a22af5" providerId="ADAL" clId="{CBEF4E7C-ED68-46FA-8E20-C812190ECD92}" dt="2022-04-14T13:40:38.705" v="125" actId="2696"/>
        <pc:sldMkLst>
          <pc:docMk/>
          <pc:sldMk cId="107035959" sldId="341"/>
        </pc:sldMkLst>
      </pc:sldChg>
      <pc:sldChg chg="addSp modSp add ord">
        <pc:chgData name="McHarg, Catherine" userId="88b8f76c-9ae3-4745-88eb-fe0667a22af5" providerId="ADAL" clId="{CBEF4E7C-ED68-46FA-8E20-C812190ECD92}" dt="2022-04-21T12:40:27.183" v="1144" actId="6549"/>
        <pc:sldMkLst>
          <pc:docMk/>
          <pc:sldMk cId="3191093192" sldId="341"/>
        </pc:sldMkLst>
        <pc:spChg chg="add mod">
          <ac:chgData name="McHarg, Catherine" userId="88b8f76c-9ae3-4745-88eb-fe0667a22af5" providerId="ADAL" clId="{CBEF4E7C-ED68-46FA-8E20-C812190ECD92}" dt="2022-04-21T12:40:27.183" v="1144" actId="6549"/>
          <ac:spMkLst>
            <pc:docMk/>
            <pc:sldMk cId="3191093192" sldId="341"/>
            <ac:spMk id="2" creationId="{BCE7134D-30CD-450F-B276-2E82C03E1525}"/>
          </ac:spMkLst>
        </pc:spChg>
      </pc:sldChg>
      <pc:sldChg chg="addSp modSp add ord">
        <pc:chgData name="McHarg, Catherine" userId="88b8f76c-9ae3-4745-88eb-fe0667a22af5" providerId="ADAL" clId="{CBEF4E7C-ED68-46FA-8E20-C812190ECD92}" dt="2022-04-21T12:40:38.808" v="1148" actId="6549"/>
        <pc:sldMkLst>
          <pc:docMk/>
          <pc:sldMk cId="316898280" sldId="342"/>
        </pc:sldMkLst>
        <pc:spChg chg="add mod">
          <ac:chgData name="McHarg, Catherine" userId="88b8f76c-9ae3-4745-88eb-fe0667a22af5" providerId="ADAL" clId="{CBEF4E7C-ED68-46FA-8E20-C812190ECD92}" dt="2022-04-21T12:40:38.808" v="1148" actId="6549"/>
          <ac:spMkLst>
            <pc:docMk/>
            <pc:sldMk cId="316898280" sldId="342"/>
            <ac:spMk id="2" creationId="{8CD0F78B-031B-4813-847D-64504907EE6D}"/>
          </ac:spMkLst>
        </pc:spChg>
      </pc:sldChg>
      <pc:sldChg chg="del">
        <pc:chgData name="McHarg, Catherine" userId="88b8f76c-9ae3-4745-88eb-fe0667a22af5" providerId="ADAL" clId="{CBEF4E7C-ED68-46FA-8E20-C812190ECD92}" dt="2022-04-14T13:40:38.705" v="126" actId="2696"/>
        <pc:sldMkLst>
          <pc:docMk/>
          <pc:sldMk cId="1005351216" sldId="342"/>
        </pc:sldMkLst>
      </pc:sldChg>
      <pc:sldChg chg="del">
        <pc:chgData name="McHarg, Catherine" userId="88b8f76c-9ae3-4745-88eb-fe0667a22af5" providerId="ADAL" clId="{CBEF4E7C-ED68-46FA-8E20-C812190ECD92}" dt="2022-04-14T13:40:38.705" v="127" actId="2696"/>
        <pc:sldMkLst>
          <pc:docMk/>
          <pc:sldMk cId="150707875" sldId="343"/>
        </pc:sldMkLst>
      </pc:sldChg>
      <pc:sldChg chg="addSp modSp add ord">
        <pc:chgData name="McHarg, Catherine" userId="88b8f76c-9ae3-4745-88eb-fe0667a22af5" providerId="ADAL" clId="{CBEF4E7C-ED68-46FA-8E20-C812190ECD92}" dt="2022-04-21T12:40:50.336" v="1151" actId="20577"/>
        <pc:sldMkLst>
          <pc:docMk/>
          <pc:sldMk cId="1102352700" sldId="343"/>
        </pc:sldMkLst>
        <pc:spChg chg="add mod">
          <ac:chgData name="McHarg, Catherine" userId="88b8f76c-9ae3-4745-88eb-fe0667a22af5" providerId="ADAL" clId="{CBEF4E7C-ED68-46FA-8E20-C812190ECD92}" dt="2022-04-21T12:40:50.336" v="1151" actId="20577"/>
          <ac:spMkLst>
            <pc:docMk/>
            <pc:sldMk cId="1102352700" sldId="343"/>
            <ac:spMk id="2" creationId="{5CC37781-A3B3-44F4-8980-327B32F02418}"/>
          </ac:spMkLst>
        </pc:spChg>
      </pc:sldChg>
      <pc:sldChg chg="addSp modSp add ord">
        <pc:chgData name="McHarg, Catherine" userId="88b8f76c-9ae3-4745-88eb-fe0667a22af5" providerId="ADAL" clId="{CBEF4E7C-ED68-46FA-8E20-C812190ECD92}" dt="2022-04-21T12:41:12.535" v="1157" actId="6549"/>
        <pc:sldMkLst>
          <pc:docMk/>
          <pc:sldMk cId="1114484990" sldId="344"/>
        </pc:sldMkLst>
        <pc:spChg chg="add mod">
          <ac:chgData name="McHarg, Catherine" userId="88b8f76c-9ae3-4745-88eb-fe0667a22af5" providerId="ADAL" clId="{CBEF4E7C-ED68-46FA-8E20-C812190ECD92}" dt="2022-04-21T12:41:12.535" v="1157" actId="6549"/>
          <ac:spMkLst>
            <pc:docMk/>
            <pc:sldMk cId="1114484990" sldId="344"/>
            <ac:spMk id="2" creationId="{0343B8C4-36AB-43D1-BA3D-DF20F2F19619}"/>
          </ac:spMkLst>
        </pc:spChg>
      </pc:sldChg>
      <pc:sldChg chg="addSp modSp add">
        <pc:chgData name="McHarg, Catherine" userId="88b8f76c-9ae3-4745-88eb-fe0667a22af5" providerId="ADAL" clId="{CBEF4E7C-ED68-46FA-8E20-C812190ECD92}" dt="2022-04-21T12:40:46.703" v="1150" actId="6549"/>
        <pc:sldMkLst>
          <pc:docMk/>
          <pc:sldMk cId="2213401825" sldId="345"/>
        </pc:sldMkLst>
        <pc:spChg chg="add mod">
          <ac:chgData name="McHarg, Catherine" userId="88b8f76c-9ae3-4745-88eb-fe0667a22af5" providerId="ADAL" clId="{CBEF4E7C-ED68-46FA-8E20-C812190ECD92}" dt="2022-04-21T12:40:46.703" v="1150" actId="6549"/>
          <ac:spMkLst>
            <pc:docMk/>
            <pc:sldMk cId="2213401825" sldId="345"/>
            <ac:spMk id="2" creationId="{F5AECEBB-E0B2-4028-A6CF-F3407802E2CD}"/>
          </ac:spMkLst>
        </pc:spChg>
      </pc:sldChg>
      <pc:sldChg chg="addSp modSp add ord">
        <pc:chgData name="McHarg, Catherine" userId="88b8f76c-9ae3-4745-88eb-fe0667a22af5" providerId="ADAL" clId="{CBEF4E7C-ED68-46FA-8E20-C812190ECD92}" dt="2022-04-21T12:41:01.656" v="1153" actId="6549"/>
        <pc:sldMkLst>
          <pc:docMk/>
          <pc:sldMk cId="971066431" sldId="346"/>
        </pc:sldMkLst>
        <pc:spChg chg="add mod">
          <ac:chgData name="McHarg, Catherine" userId="88b8f76c-9ae3-4745-88eb-fe0667a22af5" providerId="ADAL" clId="{CBEF4E7C-ED68-46FA-8E20-C812190ECD92}" dt="2022-04-21T12:41:01.656" v="1153" actId="6549"/>
          <ac:spMkLst>
            <pc:docMk/>
            <pc:sldMk cId="971066431" sldId="346"/>
            <ac:spMk id="2" creationId="{9544AB8E-0F8C-4853-8646-0F04F1201FEC}"/>
          </ac:spMkLst>
        </pc:spChg>
      </pc:sldChg>
      <pc:sldChg chg="addSp modSp add">
        <pc:chgData name="McHarg, Catherine" userId="88b8f76c-9ae3-4745-88eb-fe0667a22af5" providerId="ADAL" clId="{CBEF4E7C-ED68-46FA-8E20-C812190ECD92}" dt="2022-04-21T12:41:06.088" v="1155" actId="6549"/>
        <pc:sldMkLst>
          <pc:docMk/>
          <pc:sldMk cId="1237905579" sldId="347"/>
        </pc:sldMkLst>
        <pc:spChg chg="add mod">
          <ac:chgData name="McHarg, Catherine" userId="88b8f76c-9ae3-4745-88eb-fe0667a22af5" providerId="ADAL" clId="{CBEF4E7C-ED68-46FA-8E20-C812190ECD92}" dt="2022-04-21T12:41:06.088" v="1155" actId="6549"/>
          <ac:spMkLst>
            <pc:docMk/>
            <pc:sldMk cId="1237905579" sldId="347"/>
            <ac:spMk id="2" creationId="{4A31A42D-BD98-4218-ACF0-8BA45EAAAB03}"/>
          </ac:spMkLst>
        </pc:spChg>
      </pc:sldChg>
      <pc:sldChg chg="addSp modSp add ord">
        <pc:chgData name="McHarg, Catherine" userId="88b8f76c-9ae3-4745-88eb-fe0667a22af5" providerId="ADAL" clId="{CBEF4E7C-ED68-46FA-8E20-C812190ECD92}" dt="2022-04-21T12:41:41.901" v="1164" actId="12789"/>
        <pc:sldMkLst>
          <pc:docMk/>
          <pc:sldMk cId="871707597" sldId="348"/>
        </pc:sldMkLst>
        <pc:spChg chg="add mod">
          <ac:chgData name="McHarg, Catherine" userId="88b8f76c-9ae3-4745-88eb-fe0667a22af5" providerId="ADAL" clId="{CBEF4E7C-ED68-46FA-8E20-C812190ECD92}" dt="2022-04-21T12:41:41.901" v="1164" actId="12789"/>
          <ac:spMkLst>
            <pc:docMk/>
            <pc:sldMk cId="871707597" sldId="348"/>
            <ac:spMk id="2" creationId="{486E94D2-9768-45AD-87EB-863E952187B7}"/>
          </ac:spMkLst>
        </pc:spChg>
      </pc:sldChg>
      <pc:sldChg chg="addSp modSp add ord">
        <pc:chgData name="McHarg, Catherine" userId="88b8f76c-9ae3-4745-88eb-fe0667a22af5" providerId="ADAL" clId="{CBEF4E7C-ED68-46FA-8E20-C812190ECD92}" dt="2022-04-21T12:41:16.847" v="1159" actId="6549"/>
        <pc:sldMkLst>
          <pc:docMk/>
          <pc:sldMk cId="3152790769" sldId="349"/>
        </pc:sldMkLst>
        <pc:spChg chg="add mod">
          <ac:chgData name="McHarg, Catherine" userId="88b8f76c-9ae3-4745-88eb-fe0667a22af5" providerId="ADAL" clId="{CBEF4E7C-ED68-46FA-8E20-C812190ECD92}" dt="2022-04-21T12:41:16.847" v="1159" actId="6549"/>
          <ac:spMkLst>
            <pc:docMk/>
            <pc:sldMk cId="3152790769" sldId="349"/>
            <ac:spMk id="2" creationId="{91A3D6D3-0765-4DF2-BDAF-08A730117A47}"/>
          </ac:spMkLst>
        </pc:spChg>
      </pc:sldChg>
      <pc:sldChg chg="addSp modSp add ord">
        <pc:chgData name="McHarg, Catherine" userId="88b8f76c-9ae3-4745-88eb-fe0667a22af5" providerId="ADAL" clId="{CBEF4E7C-ED68-46FA-8E20-C812190ECD92}" dt="2022-04-21T12:41:48.329" v="1166" actId="6549"/>
        <pc:sldMkLst>
          <pc:docMk/>
          <pc:sldMk cId="1885218834" sldId="350"/>
        </pc:sldMkLst>
        <pc:spChg chg="add mod">
          <ac:chgData name="McHarg, Catherine" userId="88b8f76c-9ae3-4745-88eb-fe0667a22af5" providerId="ADAL" clId="{CBEF4E7C-ED68-46FA-8E20-C812190ECD92}" dt="2022-04-21T12:41:48.329" v="1166" actId="6549"/>
          <ac:spMkLst>
            <pc:docMk/>
            <pc:sldMk cId="1885218834" sldId="350"/>
            <ac:spMk id="2" creationId="{91A3DEE1-FF6F-4E48-A71F-CC14BDC47969}"/>
          </ac:spMkLst>
        </pc:spChg>
      </pc:sldChg>
      <pc:sldChg chg="addSp modSp add ord">
        <pc:chgData name="McHarg, Catherine" userId="88b8f76c-9ae3-4745-88eb-fe0667a22af5" providerId="ADAL" clId="{CBEF4E7C-ED68-46FA-8E20-C812190ECD92}" dt="2022-04-21T12:42:01.231" v="1168" actId="6549"/>
        <pc:sldMkLst>
          <pc:docMk/>
          <pc:sldMk cId="1765138528" sldId="351"/>
        </pc:sldMkLst>
        <pc:spChg chg="add mod">
          <ac:chgData name="McHarg, Catherine" userId="88b8f76c-9ae3-4745-88eb-fe0667a22af5" providerId="ADAL" clId="{CBEF4E7C-ED68-46FA-8E20-C812190ECD92}" dt="2022-04-21T12:42:01.231" v="1168" actId="6549"/>
          <ac:spMkLst>
            <pc:docMk/>
            <pc:sldMk cId="1765138528" sldId="351"/>
            <ac:spMk id="2" creationId="{783DD18F-FFAF-426A-A386-A4DD8E9B4539}"/>
          </ac:spMkLst>
        </pc:spChg>
      </pc:sldChg>
      <pc:sldChg chg="addSp modSp add ord">
        <pc:chgData name="McHarg, Catherine" userId="88b8f76c-9ae3-4745-88eb-fe0667a22af5" providerId="ADAL" clId="{CBEF4E7C-ED68-46FA-8E20-C812190ECD92}" dt="2022-04-21T12:42:06.064" v="1170" actId="6549"/>
        <pc:sldMkLst>
          <pc:docMk/>
          <pc:sldMk cId="1167235189" sldId="352"/>
        </pc:sldMkLst>
        <pc:spChg chg="add mod">
          <ac:chgData name="McHarg, Catherine" userId="88b8f76c-9ae3-4745-88eb-fe0667a22af5" providerId="ADAL" clId="{CBEF4E7C-ED68-46FA-8E20-C812190ECD92}" dt="2022-04-21T12:42:06.064" v="1170" actId="6549"/>
          <ac:spMkLst>
            <pc:docMk/>
            <pc:sldMk cId="1167235189" sldId="352"/>
            <ac:spMk id="2" creationId="{98AA1494-7F43-433B-BF97-9AD1B797D91A}"/>
          </ac:spMkLst>
        </pc:spChg>
      </pc:sldChg>
      <pc:sldChg chg="addSp modSp add ord">
        <pc:chgData name="McHarg, Catherine" userId="88b8f76c-9ae3-4745-88eb-fe0667a22af5" providerId="ADAL" clId="{CBEF4E7C-ED68-46FA-8E20-C812190ECD92}" dt="2022-04-21T12:42:12.855" v="1172" actId="6549"/>
        <pc:sldMkLst>
          <pc:docMk/>
          <pc:sldMk cId="2599163777" sldId="353"/>
        </pc:sldMkLst>
        <pc:spChg chg="add mod">
          <ac:chgData name="McHarg, Catherine" userId="88b8f76c-9ae3-4745-88eb-fe0667a22af5" providerId="ADAL" clId="{CBEF4E7C-ED68-46FA-8E20-C812190ECD92}" dt="2022-04-21T12:42:12.855" v="1172" actId="6549"/>
          <ac:spMkLst>
            <pc:docMk/>
            <pc:sldMk cId="2599163777" sldId="353"/>
            <ac:spMk id="2" creationId="{D75BCBCA-179F-4C28-BEE1-32CB02511862}"/>
          </ac:spMkLst>
        </pc:spChg>
      </pc:sldChg>
      <pc:sldChg chg="addSp modSp add ord">
        <pc:chgData name="McHarg, Catherine" userId="88b8f76c-9ae3-4745-88eb-fe0667a22af5" providerId="ADAL" clId="{CBEF4E7C-ED68-46FA-8E20-C812190ECD92}" dt="2022-04-21T12:42:16.799" v="1174" actId="6549"/>
        <pc:sldMkLst>
          <pc:docMk/>
          <pc:sldMk cId="3929722739" sldId="354"/>
        </pc:sldMkLst>
        <pc:spChg chg="add mod">
          <ac:chgData name="McHarg, Catherine" userId="88b8f76c-9ae3-4745-88eb-fe0667a22af5" providerId="ADAL" clId="{CBEF4E7C-ED68-46FA-8E20-C812190ECD92}" dt="2022-04-21T12:42:16.799" v="1174" actId="6549"/>
          <ac:spMkLst>
            <pc:docMk/>
            <pc:sldMk cId="3929722739" sldId="354"/>
            <ac:spMk id="2" creationId="{3A032EB7-9EED-475E-9E6F-28562DC2C979}"/>
          </ac:spMkLst>
        </pc:spChg>
      </pc:sldChg>
      <pc:sldChg chg="addSp modSp add ord">
        <pc:chgData name="McHarg, Catherine" userId="88b8f76c-9ae3-4745-88eb-fe0667a22af5" providerId="ADAL" clId="{CBEF4E7C-ED68-46FA-8E20-C812190ECD92}" dt="2022-04-21T12:42:24.120" v="1176" actId="6549"/>
        <pc:sldMkLst>
          <pc:docMk/>
          <pc:sldMk cId="1254158074" sldId="355"/>
        </pc:sldMkLst>
        <pc:spChg chg="add mod">
          <ac:chgData name="McHarg, Catherine" userId="88b8f76c-9ae3-4745-88eb-fe0667a22af5" providerId="ADAL" clId="{CBEF4E7C-ED68-46FA-8E20-C812190ECD92}" dt="2022-04-21T12:42:24.120" v="1176" actId="6549"/>
          <ac:spMkLst>
            <pc:docMk/>
            <pc:sldMk cId="1254158074" sldId="355"/>
            <ac:spMk id="2" creationId="{08E9AB74-B8FB-4EEB-88F4-316C00F60F98}"/>
          </ac:spMkLst>
        </pc:spChg>
      </pc:sldChg>
      <pc:sldChg chg="addSp modSp add ord">
        <pc:chgData name="McHarg, Catherine" userId="88b8f76c-9ae3-4745-88eb-fe0667a22af5" providerId="ADAL" clId="{CBEF4E7C-ED68-46FA-8E20-C812190ECD92}" dt="2022-04-21T12:42:29.056" v="1178" actId="6549"/>
        <pc:sldMkLst>
          <pc:docMk/>
          <pc:sldMk cId="39845364" sldId="356"/>
        </pc:sldMkLst>
        <pc:spChg chg="add mod">
          <ac:chgData name="McHarg, Catherine" userId="88b8f76c-9ae3-4745-88eb-fe0667a22af5" providerId="ADAL" clId="{CBEF4E7C-ED68-46FA-8E20-C812190ECD92}" dt="2022-04-21T12:42:29.056" v="1178" actId="6549"/>
          <ac:spMkLst>
            <pc:docMk/>
            <pc:sldMk cId="39845364" sldId="356"/>
            <ac:spMk id="2" creationId="{F899DC25-8A33-49B6-8DA6-A021228C02D1}"/>
          </ac:spMkLst>
        </pc:spChg>
      </pc:sldChg>
      <pc:sldChg chg="addSp modSp add ord">
        <pc:chgData name="McHarg, Catherine" userId="88b8f76c-9ae3-4745-88eb-fe0667a22af5" providerId="ADAL" clId="{CBEF4E7C-ED68-46FA-8E20-C812190ECD92}" dt="2022-04-21T12:42:37.129" v="1180" actId="6549"/>
        <pc:sldMkLst>
          <pc:docMk/>
          <pc:sldMk cId="2118308016" sldId="357"/>
        </pc:sldMkLst>
        <pc:spChg chg="add mod">
          <ac:chgData name="McHarg, Catherine" userId="88b8f76c-9ae3-4745-88eb-fe0667a22af5" providerId="ADAL" clId="{CBEF4E7C-ED68-46FA-8E20-C812190ECD92}" dt="2022-04-21T12:42:37.129" v="1180" actId="6549"/>
          <ac:spMkLst>
            <pc:docMk/>
            <pc:sldMk cId="2118308016" sldId="357"/>
            <ac:spMk id="2" creationId="{C9981621-6B6E-4AF9-B59B-54C8064AECF2}"/>
          </ac:spMkLst>
        </pc:spChg>
      </pc:sldChg>
      <pc:sldChg chg="addSp modSp add ord">
        <pc:chgData name="McHarg, Catherine" userId="88b8f76c-9ae3-4745-88eb-fe0667a22af5" providerId="ADAL" clId="{CBEF4E7C-ED68-46FA-8E20-C812190ECD92}" dt="2022-04-21T12:42:39.424" v="1181" actId="6549"/>
        <pc:sldMkLst>
          <pc:docMk/>
          <pc:sldMk cId="4128203639" sldId="358"/>
        </pc:sldMkLst>
        <pc:spChg chg="add mod">
          <ac:chgData name="McHarg, Catherine" userId="88b8f76c-9ae3-4745-88eb-fe0667a22af5" providerId="ADAL" clId="{CBEF4E7C-ED68-46FA-8E20-C812190ECD92}" dt="2022-04-21T12:42:39.424" v="1181" actId="6549"/>
          <ac:spMkLst>
            <pc:docMk/>
            <pc:sldMk cId="4128203639" sldId="358"/>
            <ac:spMk id="2" creationId="{C6AFB500-A82C-4A47-B89F-87DA23FCDC8D}"/>
          </ac:spMkLst>
        </pc:spChg>
      </pc:sldChg>
      <pc:sldChg chg="addSp modSp add ord">
        <pc:chgData name="McHarg, Catherine" userId="88b8f76c-9ae3-4745-88eb-fe0667a22af5" providerId="ADAL" clId="{CBEF4E7C-ED68-46FA-8E20-C812190ECD92}" dt="2022-04-21T12:42:49.361" v="1183" actId="6549"/>
        <pc:sldMkLst>
          <pc:docMk/>
          <pc:sldMk cId="552487612" sldId="359"/>
        </pc:sldMkLst>
        <pc:spChg chg="add mod">
          <ac:chgData name="McHarg, Catherine" userId="88b8f76c-9ae3-4745-88eb-fe0667a22af5" providerId="ADAL" clId="{CBEF4E7C-ED68-46FA-8E20-C812190ECD92}" dt="2022-04-21T12:42:49.361" v="1183" actId="6549"/>
          <ac:spMkLst>
            <pc:docMk/>
            <pc:sldMk cId="552487612" sldId="359"/>
            <ac:spMk id="2" creationId="{C0FC4F9F-6FE3-4E37-A43D-8D5AB1B193B8}"/>
          </ac:spMkLst>
        </pc:spChg>
      </pc:sldChg>
      <pc:sldChg chg="addSp modSp add ord">
        <pc:chgData name="McHarg, Catherine" userId="88b8f76c-9ae3-4745-88eb-fe0667a22af5" providerId="ADAL" clId="{CBEF4E7C-ED68-46FA-8E20-C812190ECD92}" dt="2022-04-21T12:42:53.712" v="1185" actId="6549"/>
        <pc:sldMkLst>
          <pc:docMk/>
          <pc:sldMk cId="923465347" sldId="360"/>
        </pc:sldMkLst>
        <pc:spChg chg="add mod">
          <ac:chgData name="McHarg, Catherine" userId="88b8f76c-9ae3-4745-88eb-fe0667a22af5" providerId="ADAL" clId="{CBEF4E7C-ED68-46FA-8E20-C812190ECD92}" dt="2022-04-21T12:42:53.712" v="1185" actId="6549"/>
          <ac:spMkLst>
            <pc:docMk/>
            <pc:sldMk cId="923465347" sldId="360"/>
            <ac:spMk id="2" creationId="{5647C319-865A-4AE2-9C4C-8E03441B82CF}"/>
          </ac:spMkLst>
        </pc:spChg>
      </pc:sldChg>
      <pc:sldChg chg="addSp modSp add ord">
        <pc:chgData name="McHarg, Catherine" userId="88b8f76c-9ae3-4745-88eb-fe0667a22af5" providerId="ADAL" clId="{CBEF4E7C-ED68-46FA-8E20-C812190ECD92}" dt="2022-04-21T12:43:02.944" v="1187" actId="6549"/>
        <pc:sldMkLst>
          <pc:docMk/>
          <pc:sldMk cId="2089345839" sldId="361"/>
        </pc:sldMkLst>
        <pc:spChg chg="add mod">
          <ac:chgData name="McHarg, Catherine" userId="88b8f76c-9ae3-4745-88eb-fe0667a22af5" providerId="ADAL" clId="{CBEF4E7C-ED68-46FA-8E20-C812190ECD92}" dt="2022-04-21T12:43:02.944" v="1187" actId="6549"/>
          <ac:spMkLst>
            <pc:docMk/>
            <pc:sldMk cId="2089345839" sldId="361"/>
            <ac:spMk id="2" creationId="{A9930F46-F80B-4929-91BB-15674BCF7C97}"/>
          </ac:spMkLst>
        </pc:spChg>
      </pc:sldChg>
      <pc:sldChg chg="addSp modSp add ord">
        <pc:chgData name="McHarg, Catherine" userId="88b8f76c-9ae3-4745-88eb-fe0667a22af5" providerId="ADAL" clId="{CBEF4E7C-ED68-46FA-8E20-C812190ECD92}" dt="2022-04-21T12:43:08.376" v="1189" actId="6549"/>
        <pc:sldMkLst>
          <pc:docMk/>
          <pc:sldMk cId="2645718255" sldId="362"/>
        </pc:sldMkLst>
        <pc:spChg chg="add mod">
          <ac:chgData name="McHarg, Catherine" userId="88b8f76c-9ae3-4745-88eb-fe0667a22af5" providerId="ADAL" clId="{CBEF4E7C-ED68-46FA-8E20-C812190ECD92}" dt="2022-04-21T12:43:08.376" v="1189" actId="6549"/>
          <ac:spMkLst>
            <pc:docMk/>
            <pc:sldMk cId="2645718255" sldId="362"/>
            <ac:spMk id="2" creationId="{FBA024B3-9685-4CD2-8EB2-2D34ED413CCF}"/>
          </ac:spMkLst>
        </pc:spChg>
      </pc:sldChg>
      <pc:sldChg chg="addSp modSp add ord">
        <pc:chgData name="McHarg, Catherine" userId="88b8f76c-9ae3-4745-88eb-fe0667a22af5" providerId="ADAL" clId="{CBEF4E7C-ED68-46FA-8E20-C812190ECD92}" dt="2022-04-21T12:43:15.961" v="1191" actId="6549"/>
        <pc:sldMkLst>
          <pc:docMk/>
          <pc:sldMk cId="2134156295" sldId="363"/>
        </pc:sldMkLst>
        <pc:spChg chg="add mod">
          <ac:chgData name="McHarg, Catherine" userId="88b8f76c-9ae3-4745-88eb-fe0667a22af5" providerId="ADAL" clId="{CBEF4E7C-ED68-46FA-8E20-C812190ECD92}" dt="2022-04-21T12:43:15.961" v="1191" actId="6549"/>
          <ac:spMkLst>
            <pc:docMk/>
            <pc:sldMk cId="2134156295" sldId="363"/>
            <ac:spMk id="2" creationId="{ECC35254-A143-437E-AA8B-53098A42A839}"/>
          </ac:spMkLst>
        </pc:spChg>
      </pc:sldChg>
      <pc:sldChg chg="addSp modSp add ord">
        <pc:chgData name="McHarg, Catherine" userId="88b8f76c-9ae3-4745-88eb-fe0667a22af5" providerId="ADAL" clId="{CBEF4E7C-ED68-46FA-8E20-C812190ECD92}" dt="2022-04-21T12:43:29.401" v="1195" actId="6549"/>
        <pc:sldMkLst>
          <pc:docMk/>
          <pc:sldMk cId="315593444" sldId="364"/>
        </pc:sldMkLst>
        <pc:spChg chg="add mod">
          <ac:chgData name="McHarg, Catherine" userId="88b8f76c-9ae3-4745-88eb-fe0667a22af5" providerId="ADAL" clId="{CBEF4E7C-ED68-46FA-8E20-C812190ECD92}" dt="2022-04-21T12:43:29.401" v="1195" actId="6549"/>
          <ac:spMkLst>
            <pc:docMk/>
            <pc:sldMk cId="315593444" sldId="364"/>
            <ac:spMk id="2" creationId="{50044BF3-224E-49FD-8E56-852EADE21FF3}"/>
          </ac:spMkLst>
        </pc:spChg>
      </pc:sldChg>
      <pc:sldChg chg="addSp modSp add">
        <pc:chgData name="McHarg, Catherine" userId="88b8f76c-9ae3-4745-88eb-fe0667a22af5" providerId="ADAL" clId="{CBEF4E7C-ED68-46FA-8E20-C812190ECD92}" dt="2022-04-21T12:43:21.649" v="1193" actId="6549"/>
        <pc:sldMkLst>
          <pc:docMk/>
          <pc:sldMk cId="67349126" sldId="365"/>
        </pc:sldMkLst>
        <pc:spChg chg="add mod">
          <ac:chgData name="McHarg, Catherine" userId="88b8f76c-9ae3-4745-88eb-fe0667a22af5" providerId="ADAL" clId="{CBEF4E7C-ED68-46FA-8E20-C812190ECD92}" dt="2022-04-21T12:43:21.649" v="1193" actId="6549"/>
          <ac:spMkLst>
            <pc:docMk/>
            <pc:sldMk cId="67349126" sldId="365"/>
            <ac:spMk id="2" creationId="{ED4665C2-508A-48BD-B15D-0B6C1B3FF419}"/>
          </ac:spMkLst>
        </pc:spChg>
      </pc:sldChg>
      <pc:sldChg chg="addSp modSp add ord">
        <pc:chgData name="McHarg, Catherine" userId="88b8f76c-9ae3-4745-88eb-fe0667a22af5" providerId="ADAL" clId="{CBEF4E7C-ED68-46FA-8E20-C812190ECD92}" dt="2022-04-21T12:43:35.600" v="1198" actId="20577"/>
        <pc:sldMkLst>
          <pc:docMk/>
          <pc:sldMk cId="2873209795" sldId="366"/>
        </pc:sldMkLst>
        <pc:spChg chg="add mod">
          <ac:chgData name="McHarg, Catherine" userId="88b8f76c-9ae3-4745-88eb-fe0667a22af5" providerId="ADAL" clId="{CBEF4E7C-ED68-46FA-8E20-C812190ECD92}" dt="2022-04-21T12:43:35.600" v="1198" actId="20577"/>
          <ac:spMkLst>
            <pc:docMk/>
            <pc:sldMk cId="2873209795" sldId="366"/>
            <ac:spMk id="2" creationId="{82B5F91E-F06D-426B-B310-3F152C9D32F2}"/>
          </ac:spMkLst>
        </pc:spChg>
      </pc:sldChg>
      <pc:sldChg chg="addSp modSp add ord">
        <pc:chgData name="McHarg, Catherine" userId="88b8f76c-9ae3-4745-88eb-fe0667a22af5" providerId="ADAL" clId="{CBEF4E7C-ED68-46FA-8E20-C812190ECD92}" dt="2022-04-21T12:43:45.232" v="1200" actId="6549"/>
        <pc:sldMkLst>
          <pc:docMk/>
          <pc:sldMk cId="1934675440" sldId="367"/>
        </pc:sldMkLst>
        <pc:spChg chg="add mod">
          <ac:chgData name="McHarg, Catherine" userId="88b8f76c-9ae3-4745-88eb-fe0667a22af5" providerId="ADAL" clId="{CBEF4E7C-ED68-46FA-8E20-C812190ECD92}" dt="2022-04-21T12:43:45.232" v="1200" actId="6549"/>
          <ac:spMkLst>
            <pc:docMk/>
            <pc:sldMk cId="1934675440" sldId="367"/>
            <ac:spMk id="2" creationId="{18DC1123-A402-4A29-BB56-3C4386DBD438}"/>
          </ac:spMkLst>
        </pc:spChg>
      </pc:sldChg>
      <pc:sldChg chg="add del ord">
        <pc:chgData name="McHarg, Catherine" userId="88b8f76c-9ae3-4745-88eb-fe0667a22af5" providerId="ADAL" clId="{CBEF4E7C-ED68-46FA-8E20-C812190ECD92}" dt="2022-04-19T08:02:57.561" v="828" actId="2696"/>
        <pc:sldMkLst>
          <pc:docMk/>
          <pc:sldMk cId="2563165150" sldId="368"/>
        </pc:sldMkLst>
      </pc:sldChg>
      <pc:sldChg chg="addSp modSp add ord">
        <pc:chgData name="McHarg, Catherine" userId="88b8f76c-9ae3-4745-88eb-fe0667a22af5" providerId="ADAL" clId="{CBEF4E7C-ED68-46FA-8E20-C812190ECD92}" dt="2022-04-21T12:43:59.481" v="1204" actId="6549"/>
        <pc:sldMkLst>
          <pc:docMk/>
          <pc:sldMk cId="2931781667" sldId="369"/>
        </pc:sldMkLst>
        <pc:spChg chg="add mod">
          <ac:chgData name="McHarg, Catherine" userId="88b8f76c-9ae3-4745-88eb-fe0667a22af5" providerId="ADAL" clId="{CBEF4E7C-ED68-46FA-8E20-C812190ECD92}" dt="2022-04-21T12:43:59.481" v="1204" actId="6549"/>
          <ac:spMkLst>
            <pc:docMk/>
            <pc:sldMk cId="2931781667" sldId="369"/>
            <ac:spMk id="2" creationId="{55EB9AE2-0E3C-4BB5-8F8C-B14C86741A65}"/>
          </ac:spMkLst>
        </pc:spChg>
      </pc:sldChg>
      <pc:sldChg chg="addSp modSp add ord">
        <pc:chgData name="McHarg, Catherine" userId="88b8f76c-9ae3-4745-88eb-fe0667a22af5" providerId="ADAL" clId="{CBEF4E7C-ED68-46FA-8E20-C812190ECD92}" dt="2022-04-21T12:44:03.535" v="1206" actId="6549"/>
        <pc:sldMkLst>
          <pc:docMk/>
          <pc:sldMk cId="3367426160" sldId="370"/>
        </pc:sldMkLst>
        <pc:spChg chg="add mod">
          <ac:chgData name="McHarg, Catherine" userId="88b8f76c-9ae3-4745-88eb-fe0667a22af5" providerId="ADAL" clId="{CBEF4E7C-ED68-46FA-8E20-C812190ECD92}" dt="2022-04-21T12:44:03.535" v="1206" actId="6549"/>
          <ac:spMkLst>
            <pc:docMk/>
            <pc:sldMk cId="3367426160" sldId="370"/>
            <ac:spMk id="2" creationId="{34E9DEB7-F6FB-4D86-BF60-8194CD24A8CA}"/>
          </ac:spMkLst>
        </pc:spChg>
      </pc:sldChg>
      <pc:sldChg chg="addSp modSp add ord">
        <pc:chgData name="McHarg, Catherine" userId="88b8f76c-9ae3-4745-88eb-fe0667a22af5" providerId="ADAL" clId="{CBEF4E7C-ED68-46FA-8E20-C812190ECD92}" dt="2022-04-21T12:44:11.120" v="1208" actId="6549"/>
        <pc:sldMkLst>
          <pc:docMk/>
          <pc:sldMk cId="2427824223" sldId="371"/>
        </pc:sldMkLst>
        <pc:spChg chg="add mod">
          <ac:chgData name="McHarg, Catherine" userId="88b8f76c-9ae3-4745-88eb-fe0667a22af5" providerId="ADAL" clId="{CBEF4E7C-ED68-46FA-8E20-C812190ECD92}" dt="2022-04-21T12:44:11.120" v="1208" actId="6549"/>
          <ac:spMkLst>
            <pc:docMk/>
            <pc:sldMk cId="2427824223" sldId="371"/>
            <ac:spMk id="2" creationId="{5AC24519-07E8-4912-96EC-B8659257F667}"/>
          </ac:spMkLst>
        </pc:spChg>
      </pc:sldChg>
      <pc:sldChg chg="delSp add del">
        <pc:chgData name="McHarg, Catherine" userId="88b8f76c-9ae3-4745-88eb-fe0667a22af5" providerId="ADAL" clId="{CBEF4E7C-ED68-46FA-8E20-C812190ECD92}" dt="2022-04-19T08:02:41.547" v="826" actId="2696"/>
        <pc:sldMkLst>
          <pc:docMk/>
          <pc:sldMk cId="3561644365" sldId="372"/>
        </pc:sldMkLst>
        <pc:spChg chg="del">
          <ac:chgData name="McHarg, Catherine" userId="88b8f76c-9ae3-4745-88eb-fe0667a22af5" providerId="ADAL" clId="{CBEF4E7C-ED68-46FA-8E20-C812190ECD92}" dt="2022-04-19T07:59:53.687" v="816" actId="478"/>
          <ac:spMkLst>
            <pc:docMk/>
            <pc:sldMk cId="3561644365" sldId="372"/>
            <ac:spMk id="2" creationId="{18DC1123-A402-4A29-BB56-3C4386DBD438}"/>
          </ac:spMkLst>
        </pc:spChg>
      </pc:sldChg>
      <pc:sldChg chg="add del">
        <pc:chgData name="McHarg, Catherine" userId="88b8f76c-9ae3-4745-88eb-fe0667a22af5" providerId="ADAL" clId="{CBEF4E7C-ED68-46FA-8E20-C812190ECD92}" dt="2022-04-19T08:02:49.792" v="827" actId="2696"/>
        <pc:sldMkLst>
          <pc:docMk/>
          <pc:sldMk cId="1302513286" sldId="373"/>
        </pc:sldMkLst>
      </pc:sldChg>
      <pc:sldChg chg="addSp modSp add ord">
        <pc:chgData name="McHarg, Catherine" userId="88b8f76c-9ae3-4745-88eb-fe0667a22af5" providerId="ADAL" clId="{CBEF4E7C-ED68-46FA-8E20-C812190ECD92}" dt="2022-04-21T12:43:50.547" v="1202" actId="6549"/>
        <pc:sldMkLst>
          <pc:docMk/>
          <pc:sldMk cId="1774663779" sldId="374"/>
        </pc:sldMkLst>
        <pc:spChg chg="add mod">
          <ac:chgData name="McHarg, Catherine" userId="88b8f76c-9ae3-4745-88eb-fe0667a22af5" providerId="ADAL" clId="{CBEF4E7C-ED68-46FA-8E20-C812190ECD92}" dt="2022-04-21T12:43:50.547" v="1202" actId="6549"/>
          <ac:spMkLst>
            <pc:docMk/>
            <pc:sldMk cId="1774663779" sldId="374"/>
            <ac:spMk id="2" creationId="{0DE736F6-B29D-4219-A5DC-E6566CE3BEB3}"/>
          </ac:spMkLst>
        </pc:spChg>
      </pc:sldChg>
      <pc:sldChg chg="add del">
        <pc:chgData name="McHarg, Catherine" userId="88b8f76c-9ae3-4745-88eb-fe0667a22af5" providerId="ADAL" clId="{CBEF4E7C-ED68-46FA-8E20-C812190ECD92}" dt="2022-04-19T08:02:30.595" v="824" actId="2696"/>
        <pc:sldMkLst>
          <pc:docMk/>
          <pc:sldMk cId="2861122614" sldId="375"/>
        </pc:sldMkLst>
      </pc:sldChg>
      <pc:sldChg chg="modSp add">
        <pc:chgData name="McHarg, Catherine" userId="88b8f76c-9ae3-4745-88eb-fe0667a22af5" providerId="ADAL" clId="{CBEF4E7C-ED68-46FA-8E20-C812190ECD92}" dt="2022-04-21T12:40:18.465" v="1142" actId="6549"/>
        <pc:sldMkLst>
          <pc:docMk/>
          <pc:sldMk cId="3587874567" sldId="375"/>
        </pc:sldMkLst>
        <pc:spChg chg="mod">
          <ac:chgData name="McHarg, Catherine" userId="88b8f76c-9ae3-4745-88eb-fe0667a22af5" providerId="ADAL" clId="{CBEF4E7C-ED68-46FA-8E20-C812190ECD92}" dt="2022-04-21T12:40:18.465" v="1142" actId="6549"/>
          <ac:spMkLst>
            <pc:docMk/>
            <pc:sldMk cId="3587874567" sldId="375"/>
            <ac:spMk id="2" creationId="{6C1CAA36-2FF4-4FA8-877F-54A8EB5B6213}"/>
          </ac:spMkLst>
        </pc:spChg>
      </pc:sldChg>
      <pc:sldChg chg="add del">
        <pc:chgData name="McHarg, Catherine" userId="88b8f76c-9ae3-4745-88eb-fe0667a22af5" providerId="ADAL" clId="{CBEF4E7C-ED68-46FA-8E20-C812190ECD92}" dt="2022-04-19T08:02:30.592" v="823" actId="2696"/>
        <pc:sldMkLst>
          <pc:docMk/>
          <pc:sldMk cId="3707031747" sldId="376"/>
        </pc:sldMkLst>
      </pc:sldChg>
      <pc:sldChg chg="addSp modSp add modNotesTx">
        <pc:chgData name="McHarg, Catherine" userId="88b8f76c-9ae3-4745-88eb-fe0667a22af5" providerId="ADAL" clId="{CBEF4E7C-ED68-46FA-8E20-C812190ECD92}" dt="2022-04-21T12:40:11.279" v="1140" actId="20577"/>
        <pc:sldMkLst>
          <pc:docMk/>
          <pc:sldMk cId="4216834049" sldId="376"/>
        </pc:sldMkLst>
        <pc:picChg chg="add mod">
          <ac:chgData name="McHarg, Catherine" userId="88b8f76c-9ae3-4745-88eb-fe0667a22af5" providerId="ADAL" clId="{CBEF4E7C-ED68-46FA-8E20-C812190ECD92}" dt="2022-04-20T07:32:04.926" v="1082"/>
          <ac:picMkLst>
            <pc:docMk/>
            <pc:sldMk cId="4216834049" sldId="376"/>
            <ac:picMk id="3" creationId="{3A72FCEF-CBA7-4063-A6CA-E6EC2320575A}"/>
          </ac:picMkLst>
        </pc:picChg>
      </pc:sldChg>
      <pc:sldChg chg="modSp add ord">
        <pc:chgData name="McHarg, Catherine" userId="88b8f76c-9ae3-4745-88eb-fe0667a22af5" providerId="ADAL" clId="{CBEF4E7C-ED68-46FA-8E20-C812190ECD92}" dt="2022-04-21T12:39:51.230" v="1095" actId="20577"/>
        <pc:sldMkLst>
          <pc:docMk/>
          <pc:sldMk cId="1507773584" sldId="377"/>
        </pc:sldMkLst>
        <pc:spChg chg="mod">
          <ac:chgData name="McHarg, Catherine" userId="88b8f76c-9ae3-4745-88eb-fe0667a22af5" providerId="ADAL" clId="{CBEF4E7C-ED68-46FA-8E20-C812190ECD92}" dt="2022-04-21T12:39:51.230" v="1095" actId="20577"/>
          <ac:spMkLst>
            <pc:docMk/>
            <pc:sldMk cId="1507773584" sldId="377"/>
            <ac:spMk id="3" creationId="{34BC83BB-3224-4192-A1FE-4D1CC53D63D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EB17E-ED27-4C9B-8E8A-958CE7F00CA8}" type="datetimeFigureOut">
              <a:rPr lang="en-GB" smtClean="0"/>
              <a:pPr/>
              <a:t>21/04/2022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1A37B-DC8C-467B-8C04-C7ADACE6CB76}" type="slidenum">
              <a:rPr lang="en-GB" smtClean="0"/>
              <a:pPr/>
              <a:t>‹#›</a:t>
            </a:fld>
            <a:endParaRPr lang="en-GB"/>
          </a:p>
        </p:txBody>
      </p:sp>
    </p:spTree>
    <p:extLst>
      <p:ext uri="{BB962C8B-B14F-4D97-AF65-F5344CB8AC3E}">
        <p14:creationId xmlns:p14="http://schemas.microsoft.com/office/powerpoint/2010/main" val="266162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torymaps.arcgis.com/stories/85d28487f88944caa0ff07acbd71609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ea typeface="MS PGothic" pitchFamily="34" charset="-128"/>
                <a:cs typeface="Arial" charset="0"/>
              </a:rPr>
              <a:t>This resource is intended to be used with the Historic England Jubilee Story Map which documents some of the many places the Queen has visited throughout her reign. Pupils are able to explore the pins on the map of their region of the country to find out about the significant buildings and events the Queen has visited. The Story Map contains information about the visit, a brief history of the building and images of the Queen and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a:p>
        </p:txBody>
      </p:sp>
      <p:sp>
        <p:nvSpPr>
          <p:cNvPr id="2" name="Footer Placeholder 1"/>
          <p:cNvSpPr>
            <a:spLocks noGrp="1"/>
          </p:cNvSpPr>
          <p:nvPr>
            <p:ph type="ftr" sz="quarter" idx="4"/>
          </p:nvPr>
        </p:nvSpPr>
        <p:spPr/>
        <p:txBody>
          <a:bodyPr/>
          <a:lstStyle/>
          <a:p>
            <a:pPr>
              <a:defRPr/>
            </a:pPr>
            <a:r>
              <a:rPr lang="en-GB"/>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looking past moored boats, along the harbour walls with the striking white, circular building known as the Beacon. © Historic England Archive - DP044321 - 12 Sep 2007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a:t>
            </a:fld>
            <a:endParaRPr lang="en-GB"/>
          </a:p>
        </p:txBody>
      </p:sp>
    </p:spTree>
    <p:extLst>
      <p:ext uri="{BB962C8B-B14F-4D97-AF65-F5344CB8AC3E}">
        <p14:creationId xmlns:p14="http://schemas.microsoft.com/office/powerpoint/2010/main" val="17580664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 escorted by Mr Carlos Riva, President and Chief Executive Officer, </a:t>
            </a:r>
            <a:r>
              <a:rPr lang="en-GB" err="1">
                <a:effectLst/>
              </a:rPr>
              <a:t>InterGen</a:t>
            </a:r>
            <a:r>
              <a:rPr lang="en-GB">
                <a:effectLst/>
              </a:rPr>
              <a:t> Energy, officially opens the new </a:t>
            </a:r>
            <a:r>
              <a:rPr lang="en-GB" err="1">
                <a:effectLst/>
              </a:rPr>
              <a:t>Rocksavage</a:t>
            </a:r>
            <a:r>
              <a:rPr lang="en-GB">
                <a:effectLst/>
              </a:rPr>
              <a:t> Power Station. </a:t>
            </a:r>
            <a:r>
              <a:rPr lang="pt-BR">
                <a:effectLst/>
              </a:rPr>
              <a:t>© Alamy - 2D2YX8R - 31 July 1998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100</a:t>
            </a:fld>
            <a:endParaRPr lang="en-GB"/>
          </a:p>
        </p:txBody>
      </p:sp>
    </p:spTree>
    <p:extLst>
      <p:ext uri="{BB962C8B-B14F-4D97-AF65-F5344CB8AC3E}">
        <p14:creationId xmlns:p14="http://schemas.microsoft.com/office/powerpoint/2010/main" val="28187577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site of the massive Power Station. © Historic England Archive - 35025_048 - 23 April 2021</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101</a:t>
            </a:fld>
            <a:endParaRPr lang="en-GB"/>
          </a:p>
        </p:txBody>
      </p:sp>
    </p:spTree>
    <p:extLst>
      <p:ext uri="{BB962C8B-B14F-4D97-AF65-F5344CB8AC3E}">
        <p14:creationId xmlns:p14="http://schemas.microsoft.com/office/powerpoint/2010/main" val="38460785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102</a:t>
            </a:fld>
            <a:endParaRPr lang="en-GB"/>
          </a:p>
        </p:txBody>
      </p:sp>
    </p:spTree>
    <p:extLst>
      <p:ext uri="{BB962C8B-B14F-4D97-AF65-F5344CB8AC3E}">
        <p14:creationId xmlns:p14="http://schemas.microsoft.com/office/powerpoint/2010/main" val="25845382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walk through an observation tunnel looking at the fish and other marine life swimming above them. © </a:t>
            </a:r>
            <a:r>
              <a:rPr lang="en-GB" err="1">
                <a:effectLst/>
              </a:rPr>
              <a:t>Alamy</a:t>
            </a:r>
            <a:r>
              <a:rPr lang="en-GB">
                <a:effectLst/>
              </a:rPr>
              <a:t> - G4ED18 - 31 July 1998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103</a:t>
            </a:fld>
            <a:endParaRPr lang="en-GB"/>
          </a:p>
        </p:txBody>
      </p:sp>
    </p:spTree>
    <p:extLst>
      <p:ext uri="{BB962C8B-B14F-4D97-AF65-F5344CB8AC3E}">
        <p14:creationId xmlns:p14="http://schemas.microsoft.com/office/powerpoint/2010/main" val="39500501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Aerial view of the Blue Planet Aquarium on the edge of the Cheshire Oaks Outlet Centre. © Historic England Archive - 33152_019 - 26May 2017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104</a:t>
            </a:fld>
            <a:endParaRPr lang="en-GB"/>
          </a:p>
        </p:txBody>
      </p:sp>
    </p:spTree>
    <p:extLst>
      <p:ext uri="{BB962C8B-B14F-4D97-AF65-F5344CB8AC3E}">
        <p14:creationId xmlns:p14="http://schemas.microsoft.com/office/powerpoint/2010/main" val="26366981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105</a:t>
            </a:fld>
            <a:endParaRPr lang="en-GB"/>
          </a:p>
        </p:txBody>
      </p:sp>
    </p:spTree>
    <p:extLst>
      <p:ext uri="{BB962C8B-B14F-4D97-AF65-F5344CB8AC3E}">
        <p14:creationId xmlns:p14="http://schemas.microsoft.com/office/powerpoint/2010/main" val="19684837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being given a tour of the new rhino paddock, the rhinos can be seen lying down in the back of the paddock. © </a:t>
            </a:r>
            <a:r>
              <a:rPr lang="en-GB" err="1">
                <a:effectLst/>
              </a:rPr>
              <a:t>Alamy</a:t>
            </a:r>
            <a:r>
              <a:rPr lang="en-GB">
                <a:effectLst/>
              </a:rPr>
              <a:t> - DJP31A - 17 May 2012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106</a:t>
            </a:fld>
            <a:endParaRPr lang="en-GB"/>
          </a:p>
        </p:txBody>
      </p:sp>
    </p:spTree>
    <p:extLst>
      <p:ext uri="{BB962C8B-B14F-4D97-AF65-F5344CB8AC3E}">
        <p14:creationId xmlns:p14="http://schemas.microsoft.com/office/powerpoint/2010/main" val="14169459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View of Oakfield House, the original headquarters of Chester Zoo, with its elaborate gable ended roofs.  © Mr Graham R. </a:t>
            </a:r>
            <a:r>
              <a:rPr lang="en-GB" err="1">
                <a:effectLst/>
              </a:rPr>
              <a:t>Heasman</a:t>
            </a:r>
            <a:r>
              <a:rPr lang="en-GB">
                <a:effectLst/>
              </a:rPr>
              <a:t>. Source: Historic England Archive - IOE01/15257/30 - 11 Sep 2006</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107</a:t>
            </a:fld>
            <a:endParaRPr lang="en-GB"/>
          </a:p>
        </p:txBody>
      </p:sp>
    </p:spTree>
    <p:extLst>
      <p:ext uri="{BB962C8B-B14F-4D97-AF65-F5344CB8AC3E}">
        <p14:creationId xmlns:p14="http://schemas.microsoft.com/office/powerpoint/2010/main" val="29699170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108</a:t>
            </a:fld>
            <a:endParaRPr lang="en-GB"/>
          </a:p>
        </p:txBody>
      </p:sp>
    </p:spTree>
    <p:extLst>
      <p:ext uri="{BB962C8B-B14F-4D97-AF65-F5344CB8AC3E}">
        <p14:creationId xmlns:p14="http://schemas.microsoft.com/office/powerpoint/2010/main" val="32406525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pose with members of the clergy and children holding posies of flowers. © </a:t>
            </a:r>
            <a:r>
              <a:rPr lang="en-GB" err="1">
                <a:effectLst/>
              </a:rPr>
              <a:t>Alamy</a:t>
            </a:r>
            <a:r>
              <a:rPr lang="en-GB">
                <a:effectLst/>
              </a:rPr>
              <a:t> - 2AXBJYN - 3 June 1982</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109</a:t>
            </a:fld>
            <a:endParaRPr lang="en-GB"/>
          </a:p>
        </p:txBody>
      </p:sp>
    </p:spTree>
    <p:extLst>
      <p:ext uri="{BB962C8B-B14F-4D97-AF65-F5344CB8AC3E}">
        <p14:creationId xmlns:p14="http://schemas.microsoft.com/office/powerpoint/2010/main" val="2211911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a:t>
            </a:fld>
            <a:endParaRPr lang="en-GB"/>
          </a:p>
        </p:txBody>
      </p:sp>
    </p:spTree>
    <p:extLst>
      <p:ext uri="{BB962C8B-B14F-4D97-AF65-F5344CB8AC3E}">
        <p14:creationId xmlns:p14="http://schemas.microsoft.com/office/powerpoint/2010/main" val="209027321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exterior view from the south-east of Chester Cathedral. Source: Historic England Archive - BB86/05572 - 1880 –1920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110</a:t>
            </a:fld>
            <a:endParaRPr lang="en-GB"/>
          </a:p>
        </p:txBody>
      </p:sp>
    </p:spTree>
    <p:extLst>
      <p:ext uri="{BB962C8B-B14F-4D97-AF65-F5344CB8AC3E}">
        <p14:creationId xmlns:p14="http://schemas.microsoft.com/office/powerpoint/2010/main" val="6428259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aerial view of the Cathedral and its surrounding area, from the north-west. © Historic England Archive - WSA01/01/K0739 - 1930 – 1935</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111</a:t>
            </a:fld>
            <a:endParaRPr lang="en-GB"/>
          </a:p>
        </p:txBody>
      </p:sp>
    </p:spTree>
    <p:extLst>
      <p:ext uri="{BB962C8B-B14F-4D97-AF65-F5344CB8AC3E}">
        <p14:creationId xmlns:p14="http://schemas.microsoft.com/office/powerpoint/2010/main" val="24758989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view looking down St </a:t>
            </a:r>
            <a:r>
              <a:rPr lang="en-GB" err="1">
                <a:effectLst/>
              </a:rPr>
              <a:t>Werburgh</a:t>
            </a:r>
            <a:r>
              <a:rPr lang="en-GB">
                <a:effectLst/>
              </a:rPr>
              <a:t> Street at the tower of Chester Cathedral. © Historic England Archive - WSA01/01/C0829 - 1930 - 1960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112</a:t>
            </a:fld>
            <a:endParaRPr lang="en-GB"/>
          </a:p>
        </p:txBody>
      </p:sp>
    </p:spTree>
    <p:extLst>
      <p:ext uri="{BB962C8B-B14F-4D97-AF65-F5344CB8AC3E}">
        <p14:creationId xmlns:p14="http://schemas.microsoft.com/office/powerpoint/2010/main" val="26525519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113</a:t>
            </a:fld>
            <a:endParaRPr lang="en-GB"/>
          </a:p>
        </p:txBody>
      </p:sp>
    </p:spTree>
    <p:extLst>
      <p:ext uri="{BB962C8B-B14F-4D97-AF65-F5344CB8AC3E}">
        <p14:creationId xmlns:p14="http://schemas.microsoft.com/office/powerpoint/2010/main" val="22035914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posed for a group photo with the soldiers of 1st Battalion Royal Welsh regiment. © </a:t>
            </a:r>
            <a:r>
              <a:rPr lang="en-GB" err="1">
                <a:effectLst/>
              </a:rPr>
              <a:t>Alamy</a:t>
            </a:r>
            <a:r>
              <a:rPr lang="en-GB">
                <a:effectLst/>
              </a:rPr>
              <a:t> - GCJ4D8 - 10 June 2010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114</a:t>
            </a:fld>
            <a:endParaRPr lang="en-GB"/>
          </a:p>
        </p:txBody>
      </p:sp>
    </p:spTree>
    <p:extLst>
      <p:ext uri="{BB962C8B-B14F-4D97-AF65-F5344CB8AC3E}">
        <p14:creationId xmlns:p14="http://schemas.microsoft.com/office/powerpoint/2010/main" val="40443978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of the racecourse, showing how it is surrounded on one side by a river. © Historic England Archive (</a:t>
            </a:r>
            <a:r>
              <a:rPr lang="en-GB" err="1">
                <a:effectLst/>
              </a:rPr>
              <a:t>Aerofilmscollection</a:t>
            </a:r>
            <a:r>
              <a:rPr lang="en-GB">
                <a:effectLst/>
              </a:rPr>
              <a:t>) - EAR012313 - 12 May 1950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115</a:t>
            </a:fld>
            <a:endParaRPr lang="en-GB"/>
          </a:p>
        </p:txBody>
      </p:sp>
    </p:spTree>
    <p:extLst>
      <p:ext uri="{BB962C8B-B14F-4D97-AF65-F5344CB8AC3E}">
        <p14:creationId xmlns:p14="http://schemas.microsoft.com/office/powerpoint/2010/main" val="36354759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116</a:t>
            </a:fld>
            <a:endParaRPr lang="en-GB"/>
          </a:p>
        </p:txBody>
      </p:sp>
    </p:spTree>
    <p:extLst>
      <p:ext uri="{BB962C8B-B14F-4D97-AF65-F5344CB8AC3E}">
        <p14:creationId xmlns:p14="http://schemas.microsoft.com/office/powerpoint/2010/main" val="16702147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accompanied by some nurses, talking children on the Children's Ward at Leighton Hospital. © </a:t>
            </a:r>
            <a:r>
              <a:rPr lang="en-GB" err="1">
                <a:effectLst/>
              </a:rPr>
              <a:t>Alamy</a:t>
            </a:r>
            <a:r>
              <a:rPr lang="en-GB">
                <a:effectLst/>
              </a:rPr>
              <a:t> - EP2CJA - 4 May 1972</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117</a:t>
            </a:fld>
            <a:endParaRPr lang="en-GB"/>
          </a:p>
        </p:txBody>
      </p:sp>
    </p:spTree>
    <p:extLst>
      <p:ext uri="{BB962C8B-B14F-4D97-AF65-F5344CB8AC3E}">
        <p14:creationId xmlns:p14="http://schemas.microsoft.com/office/powerpoint/2010/main" val="16236556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image of the reception at Leighton Hospital. </a:t>
            </a:r>
            <a:r>
              <a:rPr lang="en-GB" err="1">
                <a:effectLst/>
              </a:rPr>
              <a:t>EspressoAddict</a:t>
            </a:r>
            <a:r>
              <a:rPr lang="en-GB">
                <a:effectLst/>
              </a:rPr>
              <a:t> / via </a:t>
            </a:r>
            <a:r>
              <a:rPr lang="en-GB" err="1">
                <a:effectLst/>
              </a:rPr>
              <a:t>WikiMedia</a:t>
            </a:r>
            <a:r>
              <a:rPr lang="en-GB">
                <a:effectLst/>
              </a:rPr>
              <a:t> Commons - 5 March 2009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118</a:t>
            </a:fld>
            <a:endParaRPr lang="en-GB"/>
          </a:p>
        </p:txBody>
      </p:sp>
    </p:spTree>
    <p:extLst>
      <p:ext uri="{BB962C8B-B14F-4D97-AF65-F5344CB8AC3E}">
        <p14:creationId xmlns:p14="http://schemas.microsoft.com/office/powerpoint/2010/main" val="872911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accompanied by a local dignitary, walks out on to Bowness Pier. There is a barrier, covered in Union Jack flags, down the centre of the pier and on the other side it wish-wishers look on smiling. © </a:t>
            </a:r>
            <a:r>
              <a:rPr lang="en-GB" err="1">
                <a:effectLst/>
              </a:rPr>
              <a:t>Alamy</a:t>
            </a:r>
            <a:r>
              <a:rPr lang="en-GB">
                <a:effectLst/>
              </a:rPr>
              <a:t> - G69C1T – 16 July 2013</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12</a:t>
            </a:fld>
            <a:endParaRPr lang="en-GB"/>
          </a:p>
        </p:txBody>
      </p:sp>
    </p:spTree>
    <p:extLst>
      <p:ext uri="{BB962C8B-B14F-4D97-AF65-F5344CB8AC3E}">
        <p14:creationId xmlns:p14="http://schemas.microsoft.com/office/powerpoint/2010/main" val="2535150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aerial view of Bowness on Windermere, showing the pier on the edge of lake Windermere. © Historic England Archive - 20543_001 – 10 April 2006</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13</a:t>
            </a:fld>
            <a:endParaRPr lang="en-GB"/>
          </a:p>
        </p:txBody>
      </p:sp>
    </p:spTree>
    <p:extLst>
      <p:ext uri="{BB962C8B-B14F-4D97-AF65-F5344CB8AC3E}">
        <p14:creationId xmlns:p14="http://schemas.microsoft.com/office/powerpoint/2010/main" val="1678056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14</a:t>
            </a:fld>
            <a:endParaRPr lang="en-GB"/>
          </a:p>
        </p:txBody>
      </p:sp>
    </p:spTree>
    <p:extLst>
      <p:ext uri="{BB962C8B-B14F-4D97-AF65-F5344CB8AC3E}">
        <p14:creationId xmlns:p14="http://schemas.microsoft.com/office/powerpoint/2010/main" val="3681081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a submarine, with people standing and waving on top of it, being launched off a slipway into the sea. © </a:t>
            </a:r>
            <a:r>
              <a:rPr lang="en-GB" err="1">
                <a:effectLst/>
              </a:rPr>
              <a:t>Alamy</a:t>
            </a:r>
            <a:r>
              <a:rPr lang="en-GB">
                <a:effectLst/>
              </a:rPr>
              <a:t> - GCTKH8 - 21 October 1960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15</a:t>
            </a:fld>
            <a:endParaRPr lang="en-GB"/>
          </a:p>
        </p:txBody>
      </p:sp>
    </p:spTree>
    <p:extLst>
      <p:ext uri="{BB962C8B-B14F-4D97-AF65-F5344CB8AC3E}">
        <p14:creationId xmlns:p14="http://schemas.microsoft.com/office/powerpoint/2010/main" val="30513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pulling the lever to launch Britain's first nuclear-powered submarine, HMS Dreadnought, from the Vickers-Armstrong yard, a man in a suit and crowds stand behind her and the submarine's bow is in front of her. © </a:t>
            </a:r>
            <a:r>
              <a:rPr lang="en-GB" err="1">
                <a:effectLst/>
              </a:rPr>
              <a:t>Alamy</a:t>
            </a:r>
            <a:r>
              <a:rPr lang="en-GB">
                <a:effectLst/>
              </a:rPr>
              <a:t> - GCTKH7 - 21 October 1960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16</a:t>
            </a:fld>
            <a:endParaRPr lang="en-GB"/>
          </a:p>
        </p:txBody>
      </p:sp>
    </p:spTree>
    <p:extLst>
      <p:ext uri="{BB962C8B-B14F-4D97-AF65-F5344CB8AC3E}">
        <p14:creationId xmlns:p14="http://schemas.microsoft.com/office/powerpoint/2010/main" val="259659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images showing the docks, slipways and buildings of the shipyard as they looked in 1920 and the vast area they covered. © Historic England Archive. </a:t>
            </a:r>
            <a:r>
              <a:rPr lang="en-GB" err="1">
                <a:effectLst/>
              </a:rPr>
              <a:t>Aerofilms</a:t>
            </a:r>
            <a:r>
              <a:rPr lang="en-GB">
                <a:effectLst/>
              </a:rPr>
              <a:t> Collection - EPW004068 – July 1920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17</a:t>
            </a:fld>
            <a:endParaRPr lang="en-GB"/>
          </a:p>
        </p:txBody>
      </p:sp>
    </p:spTree>
    <p:extLst>
      <p:ext uri="{BB962C8B-B14F-4D97-AF65-F5344CB8AC3E}">
        <p14:creationId xmlns:p14="http://schemas.microsoft.com/office/powerpoint/2010/main" val="2847782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massive  single storey red brick Heavy Engineering Shop at Vickers Ship and Engineering Limited. © Mr CJ Wright. Source: Historic England Archive - IOE01/03818/26 - 13Jun 2001</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18</a:t>
            </a:fld>
            <a:endParaRPr lang="en-GB"/>
          </a:p>
        </p:txBody>
      </p:sp>
    </p:spTree>
    <p:extLst>
      <p:ext uri="{BB962C8B-B14F-4D97-AF65-F5344CB8AC3E}">
        <p14:creationId xmlns:p14="http://schemas.microsoft.com/office/powerpoint/2010/main" val="799051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19</a:t>
            </a:fld>
            <a:endParaRPr lang="en-GB"/>
          </a:p>
        </p:txBody>
      </p:sp>
    </p:spTree>
    <p:extLst>
      <p:ext uri="{BB962C8B-B14F-4D97-AF65-F5344CB8AC3E}">
        <p14:creationId xmlns:p14="http://schemas.microsoft.com/office/powerpoint/2010/main" val="2525462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Before following the link to your regional Story Map you may wish to discuss with pupils what counties are covered in your region.</a:t>
            </a:r>
          </a:p>
        </p:txBody>
      </p:sp>
      <p:sp>
        <p:nvSpPr>
          <p:cNvPr id="4" name="Slide Number Placeholder 3"/>
          <p:cNvSpPr>
            <a:spLocks noGrp="1"/>
          </p:cNvSpPr>
          <p:nvPr>
            <p:ph type="sldNum" sz="quarter" idx="5"/>
          </p:nvPr>
        </p:nvSpPr>
        <p:spPr/>
        <p:txBody>
          <a:bodyPr/>
          <a:lstStyle/>
          <a:p>
            <a:fld id="{5B91A37B-DC8C-467B-8C04-C7ADACE6CB76}" type="slidenum">
              <a:rPr lang="en-GB" smtClean="0"/>
              <a:t>2</a:t>
            </a:fld>
            <a:endParaRPr lang="en-GB"/>
          </a:p>
        </p:txBody>
      </p:sp>
    </p:spTree>
    <p:extLst>
      <p:ext uri="{BB962C8B-B14F-4D97-AF65-F5344CB8AC3E}">
        <p14:creationId xmlns:p14="http://schemas.microsoft.com/office/powerpoint/2010/main" val="2083795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holding a cloth that she has just removed to unveil a statue of Eric Morcombe, showing one of his typical poses from the song 'Bring me sunshine', whilst onlookers smile. © </a:t>
            </a:r>
            <a:r>
              <a:rPr lang="en-GB" err="1">
                <a:effectLst/>
              </a:rPr>
              <a:t>Alamy</a:t>
            </a:r>
            <a:r>
              <a:rPr lang="en-GB">
                <a:effectLst/>
              </a:rPr>
              <a:t> - G4NPAR - 23 July 1999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20</a:t>
            </a:fld>
            <a:endParaRPr lang="en-GB"/>
          </a:p>
        </p:txBody>
      </p:sp>
    </p:spTree>
    <p:extLst>
      <p:ext uri="{BB962C8B-B14F-4D97-AF65-F5344CB8AC3E}">
        <p14:creationId xmlns:p14="http://schemas.microsoft.com/office/powerpoint/2010/main" val="3702816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statue of Eric Morecambe in one of his characteristic poses, first seen when he performed a routine to the song “Bring Me Sunshine”, with his comedy partner Ernie Wise.  He has a pair of binoculars around his neck as he was a keen bird watcher. © Historic England Archive - AA99/08584 - 27 Oct 1999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21</a:t>
            </a:fld>
            <a:endParaRPr lang="en-GB"/>
          </a:p>
        </p:txBody>
      </p:sp>
    </p:spTree>
    <p:extLst>
      <p:ext uri="{BB962C8B-B14F-4D97-AF65-F5344CB8AC3E}">
        <p14:creationId xmlns:p14="http://schemas.microsoft.com/office/powerpoint/2010/main" val="2139688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22</a:t>
            </a:fld>
            <a:endParaRPr lang="en-GB"/>
          </a:p>
        </p:txBody>
      </p:sp>
    </p:spTree>
    <p:extLst>
      <p:ext uri="{BB962C8B-B14F-4D97-AF65-F5344CB8AC3E}">
        <p14:creationId xmlns:p14="http://schemas.microsoft.com/office/powerpoint/2010/main" val="3693167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and Councillor B. Scott walking down the steps of Lancaster Town Hall as well-wishers wave and cheer from the sides. © </a:t>
            </a:r>
            <a:r>
              <a:rPr lang="en-GB" err="1">
                <a:effectLst/>
              </a:rPr>
              <a:t>Alamy</a:t>
            </a:r>
            <a:r>
              <a:rPr lang="en-GB">
                <a:effectLst/>
              </a:rPr>
              <a:t> - G4P02C - 13 April 1955</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23</a:t>
            </a:fld>
            <a:endParaRPr lang="en-GB"/>
          </a:p>
        </p:txBody>
      </p:sp>
    </p:spTree>
    <p:extLst>
      <p:ext uri="{BB962C8B-B14F-4D97-AF65-F5344CB8AC3E}">
        <p14:creationId xmlns:p14="http://schemas.microsoft.com/office/powerpoint/2010/main" val="4127853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newly built Lancaster Town Hall from Dalton Square, clearly showing the impressive classical columns in front of the entrance. </a:t>
            </a:r>
            <a:r>
              <a:rPr lang="en-GB" err="1">
                <a:effectLst/>
              </a:rPr>
              <a:t>Source:Historic</a:t>
            </a:r>
            <a:r>
              <a:rPr lang="en-GB">
                <a:effectLst/>
              </a:rPr>
              <a:t> England Archive - BL20741/001 – 1909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24</a:t>
            </a:fld>
            <a:endParaRPr lang="en-GB"/>
          </a:p>
        </p:txBody>
      </p:sp>
    </p:spTree>
    <p:extLst>
      <p:ext uri="{BB962C8B-B14F-4D97-AF65-F5344CB8AC3E}">
        <p14:creationId xmlns:p14="http://schemas.microsoft.com/office/powerpoint/2010/main" val="3593540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Council Chamber in Lancaster Town Hall, it shows the curved rows of seats and benches that form an oval shape. </a:t>
            </a:r>
            <a:r>
              <a:rPr lang="en-GB" err="1">
                <a:effectLst/>
              </a:rPr>
              <a:t>Source:Historic</a:t>
            </a:r>
            <a:r>
              <a:rPr lang="en-GB">
                <a:effectLst/>
              </a:rPr>
              <a:t> England Archive - BL20741/022 - 1909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25</a:t>
            </a:fld>
            <a:endParaRPr lang="en-GB"/>
          </a:p>
        </p:txBody>
      </p:sp>
    </p:spTree>
    <p:extLst>
      <p:ext uri="{BB962C8B-B14F-4D97-AF65-F5344CB8AC3E}">
        <p14:creationId xmlns:p14="http://schemas.microsoft.com/office/powerpoint/2010/main" val="357212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interior of the Magistrates' Courtroom inside Lancaster Town Hall, looking towards the dock and bench, with the magistrate's seat in the centre. </a:t>
            </a:r>
            <a:r>
              <a:rPr lang="en-GB" err="1">
                <a:effectLst/>
              </a:rPr>
              <a:t>Source:Historic</a:t>
            </a:r>
            <a:r>
              <a:rPr lang="en-GB">
                <a:effectLst/>
              </a:rPr>
              <a:t> England Archive - BL20741/034 - 1909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26</a:t>
            </a:fld>
            <a:endParaRPr lang="en-GB"/>
          </a:p>
        </p:txBody>
      </p:sp>
    </p:spTree>
    <p:extLst>
      <p:ext uri="{BB962C8B-B14F-4D97-AF65-F5344CB8AC3E}">
        <p14:creationId xmlns:p14="http://schemas.microsoft.com/office/powerpoint/2010/main" val="899382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27</a:t>
            </a:fld>
            <a:endParaRPr lang="en-GB"/>
          </a:p>
        </p:txBody>
      </p:sp>
    </p:spTree>
    <p:extLst>
      <p:ext uri="{BB962C8B-B14F-4D97-AF65-F5344CB8AC3E}">
        <p14:creationId xmlns:p14="http://schemas.microsoft.com/office/powerpoint/2010/main" val="3061317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meets Britain's Got Talent Winners, British dance group Diversity, dressed in their bright red uniforms. © </a:t>
            </a:r>
            <a:r>
              <a:rPr lang="en-GB" err="1">
                <a:effectLst/>
              </a:rPr>
              <a:t>Alamy</a:t>
            </a:r>
            <a:r>
              <a:rPr lang="en-GB">
                <a:effectLst/>
              </a:rPr>
              <a:t> - GC7K2X - 7 December 2009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28</a:t>
            </a:fld>
            <a:endParaRPr lang="en-GB"/>
          </a:p>
        </p:txBody>
      </p:sp>
    </p:spTree>
    <p:extLst>
      <p:ext uri="{BB962C8B-B14F-4D97-AF65-F5344CB8AC3E}">
        <p14:creationId xmlns:p14="http://schemas.microsoft.com/office/powerpoint/2010/main" val="37632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beautiful tiled building of the Winter Gardens which contains the Opera House. © Mr G M Smith. Source: Historic England Archive - IOE01/01652/23 - 17 Sep 1999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29</a:t>
            </a:fld>
            <a:endParaRPr lang="en-GB"/>
          </a:p>
        </p:txBody>
      </p:sp>
    </p:spTree>
    <p:extLst>
      <p:ext uri="{BB962C8B-B14F-4D97-AF65-F5344CB8AC3E}">
        <p14:creationId xmlns:p14="http://schemas.microsoft.com/office/powerpoint/2010/main" val="53380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mn-lt"/>
                <a:ea typeface="+mn-ea"/>
                <a:cs typeface="+mn-cs"/>
                <a:hlinkClick r:id="rId3"/>
              </a:rPr>
              <a:t>Follow the link to your regional Story Map - https://storymaps.arcgis.com/stories/85d28487f88944caa0ff07acbd716093</a:t>
            </a:r>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a:t>
            </a:fld>
            <a:endParaRPr lang="en-GB"/>
          </a:p>
        </p:txBody>
      </p:sp>
    </p:spTree>
    <p:extLst>
      <p:ext uri="{BB962C8B-B14F-4D97-AF65-F5344CB8AC3E}">
        <p14:creationId xmlns:p14="http://schemas.microsoft.com/office/powerpoint/2010/main" val="491147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looking across the auditorium towards the proscenium and stage in the Winter Gardens Opera House, showing people seated in the stalls. © Historic England Archive - NWC01/01/1196 - 1990 - 2007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30</a:t>
            </a:fld>
            <a:endParaRPr lang="en-GB"/>
          </a:p>
        </p:txBody>
      </p:sp>
    </p:spTree>
    <p:extLst>
      <p:ext uri="{BB962C8B-B14F-4D97-AF65-F5344CB8AC3E}">
        <p14:creationId xmlns:p14="http://schemas.microsoft.com/office/powerpoint/2010/main" val="4123427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31</a:t>
            </a:fld>
            <a:endParaRPr lang="en-GB"/>
          </a:p>
        </p:txBody>
      </p:sp>
    </p:spTree>
    <p:extLst>
      <p:ext uri="{BB962C8B-B14F-4D97-AF65-F5344CB8AC3E}">
        <p14:creationId xmlns:p14="http://schemas.microsoft.com/office/powerpoint/2010/main" val="2191989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image of the Queen being greeted by crowds outside Preston Railway Station. © </a:t>
            </a:r>
            <a:r>
              <a:rPr lang="en-GB" err="1">
                <a:effectLst/>
              </a:rPr>
              <a:t>Alamy</a:t>
            </a:r>
            <a:r>
              <a:rPr lang="en-GB">
                <a:effectLst/>
              </a:rPr>
              <a:t> - G79KRC - 7 May 1974</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32</a:t>
            </a:fld>
            <a:endParaRPr lang="en-GB"/>
          </a:p>
        </p:txBody>
      </p:sp>
    </p:spTree>
    <p:extLst>
      <p:ext uri="{BB962C8B-B14F-4D97-AF65-F5344CB8AC3E}">
        <p14:creationId xmlns:p14="http://schemas.microsoft.com/office/powerpoint/2010/main" val="1190366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View of the outside of the station showing the beautiful cast-iron canopies over the tracks. © Mr Mungo Gilchrist. Source: Historic </a:t>
            </a:r>
            <a:r>
              <a:rPr lang="en-GB" err="1">
                <a:effectLst/>
              </a:rPr>
              <a:t>EnglandArchive</a:t>
            </a:r>
            <a:r>
              <a:rPr lang="en-GB">
                <a:effectLst/>
              </a:rPr>
              <a:t> - IOE01/03580/01- 30 Jun 2001</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33</a:t>
            </a:fld>
            <a:endParaRPr lang="en-GB"/>
          </a:p>
        </p:txBody>
      </p:sp>
    </p:spTree>
    <p:extLst>
      <p:ext uri="{BB962C8B-B14F-4D97-AF65-F5344CB8AC3E}">
        <p14:creationId xmlns:p14="http://schemas.microsoft.com/office/powerpoint/2010/main" val="1802130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34</a:t>
            </a:fld>
            <a:endParaRPr lang="en-GB"/>
          </a:p>
        </p:txBody>
      </p:sp>
    </p:spTree>
    <p:extLst>
      <p:ext uri="{BB962C8B-B14F-4D97-AF65-F5344CB8AC3E}">
        <p14:creationId xmlns:p14="http://schemas.microsoft.com/office/powerpoint/2010/main" val="3610819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presents new colours (flags) to the Duke of Lancaster's Regiment, Fulwood Barracks. She can be seen handing the flags over to two men in uniform. </a:t>
            </a:r>
            <a:r>
              <a:rPr lang="pt-BR">
                <a:effectLst/>
              </a:rPr>
              <a:t>© Alamy - GAY82H - 26 June 2008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35</a:t>
            </a:fld>
            <a:endParaRPr lang="en-GB"/>
          </a:p>
        </p:txBody>
      </p:sp>
    </p:spTree>
    <p:extLst>
      <p:ext uri="{BB962C8B-B14F-4D97-AF65-F5344CB8AC3E}">
        <p14:creationId xmlns:p14="http://schemas.microsoft.com/office/powerpoint/2010/main" val="3397831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barracks entrance building, which is 2 storeys high, with a large entrance gate. © Historic England Archive - DP056219 - 17 Mar 2008</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36</a:t>
            </a:fld>
            <a:endParaRPr lang="en-GB"/>
          </a:p>
        </p:txBody>
      </p:sp>
    </p:spTree>
    <p:extLst>
      <p:ext uri="{BB962C8B-B14F-4D97-AF65-F5344CB8AC3E}">
        <p14:creationId xmlns:p14="http://schemas.microsoft.com/office/powerpoint/2010/main" val="4026992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37</a:t>
            </a:fld>
            <a:endParaRPr lang="en-GB"/>
          </a:p>
        </p:txBody>
      </p:sp>
    </p:spTree>
    <p:extLst>
      <p:ext uri="{BB962C8B-B14F-4D97-AF65-F5344CB8AC3E}">
        <p14:creationId xmlns:p14="http://schemas.microsoft.com/office/powerpoint/2010/main" val="378169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photo showing the Queen walking with a man in uniform past crowds of people outside the Town Hall. The streets are decorated with bunting.</a:t>
            </a:r>
            <a:r>
              <a:rPr lang="pt-BR">
                <a:effectLst/>
              </a:rPr>
              <a:t>© Alamy - G4P03E -14 April 1955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38</a:t>
            </a:fld>
            <a:endParaRPr lang="en-GB"/>
          </a:p>
        </p:txBody>
      </p:sp>
    </p:spTree>
    <p:extLst>
      <p:ext uri="{BB962C8B-B14F-4D97-AF65-F5344CB8AC3E}">
        <p14:creationId xmlns:p14="http://schemas.microsoft.com/office/powerpoint/2010/main" val="1406599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outside of the stone built 3 storey Town Hall. © Mr R F Shaw. Source: Historic England Archive - IOE01/01668/14 - 12 Sep 1999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39</a:t>
            </a:fld>
            <a:endParaRPr lang="en-GB"/>
          </a:p>
        </p:txBody>
      </p:sp>
    </p:spTree>
    <p:extLst>
      <p:ext uri="{BB962C8B-B14F-4D97-AF65-F5344CB8AC3E}">
        <p14:creationId xmlns:p14="http://schemas.microsoft.com/office/powerpoint/2010/main" val="356165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a:t>
            </a:fld>
            <a:endParaRPr lang="en-GB"/>
          </a:p>
        </p:txBody>
      </p:sp>
    </p:spTree>
    <p:extLst>
      <p:ext uri="{BB962C8B-B14F-4D97-AF65-F5344CB8AC3E}">
        <p14:creationId xmlns:p14="http://schemas.microsoft.com/office/powerpoint/2010/main" val="3836097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40</a:t>
            </a:fld>
            <a:endParaRPr lang="en-GB"/>
          </a:p>
        </p:txBody>
      </p:sp>
    </p:spTree>
    <p:extLst>
      <p:ext uri="{BB962C8B-B14F-4D97-AF65-F5344CB8AC3E}">
        <p14:creationId xmlns:p14="http://schemas.microsoft.com/office/powerpoint/2010/main" val="40127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surrounded by local dignitaries, walks down the centre of the cathedral with people, including school children on either side. © </a:t>
            </a:r>
            <a:r>
              <a:rPr lang="en-GB" err="1">
                <a:effectLst/>
              </a:rPr>
              <a:t>Alamy</a:t>
            </a:r>
            <a:r>
              <a:rPr lang="en-GB">
                <a:effectLst/>
              </a:rPr>
              <a:t> - G712C0 – 17 April 2014</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41</a:t>
            </a:fld>
            <a:endParaRPr lang="en-GB"/>
          </a:p>
        </p:txBody>
      </p:sp>
    </p:spTree>
    <p:extLst>
      <p:ext uri="{BB962C8B-B14F-4D97-AF65-F5344CB8AC3E}">
        <p14:creationId xmlns:p14="http://schemas.microsoft.com/office/powerpoint/2010/main" val="3080050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from the west of the stone built cathedral. © Historic England Archive - DP033702 - 17 Oct 2007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42</a:t>
            </a:fld>
            <a:endParaRPr lang="en-GB"/>
          </a:p>
        </p:txBody>
      </p:sp>
    </p:spTree>
    <p:extLst>
      <p:ext uri="{BB962C8B-B14F-4D97-AF65-F5344CB8AC3E}">
        <p14:creationId xmlns:p14="http://schemas.microsoft.com/office/powerpoint/2010/main" val="3224250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43</a:t>
            </a:fld>
            <a:endParaRPr lang="en-GB"/>
          </a:p>
        </p:txBody>
      </p:sp>
    </p:spTree>
    <p:extLst>
      <p:ext uri="{BB962C8B-B14F-4D97-AF65-F5344CB8AC3E}">
        <p14:creationId xmlns:p14="http://schemas.microsoft.com/office/powerpoint/2010/main" val="575940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make their way along the Leeds and Liverpool canal. They are stood on the deck on the barge 'Pride Of Sefton', during a trip to Burnley. © </a:t>
            </a:r>
            <a:r>
              <a:rPr lang="en-GB" err="1">
                <a:effectLst/>
              </a:rPr>
              <a:t>Alamy</a:t>
            </a:r>
            <a:r>
              <a:rPr lang="en-GB">
                <a:effectLst/>
              </a:rPr>
              <a:t> - G562DC - 16 May 2012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44</a:t>
            </a:fld>
            <a:endParaRPr lang="en-GB"/>
          </a:p>
        </p:txBody>
      </p:sp>
    </p:spTree>
    <p:extLst>
      <p:ext uri="{BB962C8B-B14F-4D97-AF65-F5344CB8AC3E}">
        <p14:creationId xmlns:p14="http://schemas.microsoft.com/office/powerpoint/2010/main" val="1164832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stone built </a:t>
            </a:r>
            <a:r>
              <a:rPr lang="en-GB" err="1">
                <a:effectLst/>
              </a:rPr>
              <a:t>Sandygate</a:t>
            </a:r>
            <a:r>
              <a:rPr lang="en-GB">
                <a:effectLst/>
              </a:rPr>
              <a:t> Bridge, with terraced houses and a mill tower in the background. © Mr Russ Hill. Source: Historic England Archive - IOE01/06873/17 - 6 Aug 2002</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45</a:t>
            </a:fld>
            <a:endParaRPr lang="en-GB"/>
          </a:p>
        </p:txBody>
      </p:sp>
    </p:spTree>
    <p:extLst>
      <p:ext uri="{BB962C8B-B14F-4D97-AF65-F5344CB8AC3E}">
        <p14:creationId xmlns:p14="http://schemas.microsoft.com/office/powerpoint/2010/main" val="4195190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46</a:t>
            </a:fld>
            <a:endParaRPr lang="en-GB"/>
          </a:p>
        </p:txBody>
      </p:sp>
    </p:spTree>
    <p:extLst>
      <p:ext uri="{BB962C8B-B14F-4D97-AF65-F5344CB8AC3E}">
        <p14:creationId xmlns:p14="http://schemas.microsoft.com/office/powerpoint/2010/main" val="671137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walking past a line of soldiers in uniform, waiting to be inspected by her. 20028 - Images courtesy of Oldham Archives - Oct 1954</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47</a:t>
            </a:fld>
            <a:endParaRPr lang="en-GB"/>
          </a:p>
        </p:txBody>
      </p:sp>
    </p:spTree>
    <p:extLst>
      <p:ext uri="{BB962C8B-B14F-4D97-AF65-F5344CB8AC3E}">
        <p14:creationId xmlns:p14="http://schemas.microsoft.com/office/powerpoint/2010/main" val="159802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sepia image of the Queen, accompanied by local dignitaries, walking toward the entrance to Oldham Town Hall. 47540 - Image courtesy of Oldham Archives - Oct 1954</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48</a:t>
            </a:fld>
            <a:endParaRPr lang="en-GB"/>
          </a:p>
        </p:txBody>
      </p:sp>
    </p:spTree>
    <p:extLst>
      <p:ext uri="{BB962C8B-B14F-4D97-AF65-F5344CB8AC3E}">
        <p14:creationId xmlns:p14="http://schemas.microsoft.com/office/powerpoint/2010/main" val="3557439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classical front of Oldham Town Hall, showing the steps leading up to the impressive columns and pediment in front of the entrance. Lois Gyves, Historic England - 25 September 2017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49</a:t>
            </a:fld>
            <a:endParaRPr lang="en-GB"/>
          </a:p>
        </p:txBody>
      </p:sp>
    </p:spTree>
    <p:extLst>
      <p:ext uri="{BB962C8B-B14F-4D97-AF65-F5344CB8AC3E}">
        <p14:creationId xmlns:p14="http://schemas.microsoft.com/office/powerpoint/2010/main" val="295361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talks to a man in a military uniform as they walk through the grounds of Carlisle Castle. </a:t>
            </a:r>
            <a:r>
              <a:rPr lang="pt-BR">
                <a:effectLst/>
              </a:rPr>
              <a:t>© Alamy - G6041R – 5 August 2002</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a:t>
            </a:fld>
            <a:endParaRPr lang="en-GB"/>
          </a:p>
        </p:txBody>
      </p:sp>
    </p:spTree>
    <p:extLst>
      <p:ext uri="{BB962C8B-B14F-4D97-AF65-F5344CB8AC3E}">
        <p14:creationId xmlns:p14="http://schemas.microsoft.com/office/powerpoint/2010/main" val="2622994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50</a:t>
            </a:fld>
            <a:endParaRPr lang="en-GB"/>
          </a:p>
        </p:txBody>
      </p:sp>
    </p:spTree>
    <p:extLst>
      <p:ext uri="{BB962C8B-B14F-4D97-AF65-F5344CB8AC3E}">
        <p14:creationId xmlns:p14="http://schemas.microsoft.com/office/powerpoint/2010/main" val="10678067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talks to dignitaries next to the pool, whilst two divers plunge towards the pool behind her. © </a:t>
            </a:r>
            <a:r>
              <a:rPr lang="en-GB" err="1">
                <a:effectLst/>
              </a:rPr>
              <a:t>Alamy</a:t>
            </a:r>
            <a:r>
              <a:rPr lang="en-GB">
                <a:effectLst/>
              </a:rPr>
              <a:t> - 2D3189C - 12 October 2000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51</a:t>
            </a:fld>
            <a:endParaRPr lang="en-GB"/>
          </a:p>
        </p:txBody>
      </p:sp>
    </p:spTree>
    <p:extLst>
      <p:ext uri="{BB962C8B-B14F-4D97-AF65-F5344CB8AC3E}">
        <p14:creationId xmlns:p14="http://schemas.microsoft.com/office/powerpoint/2010/main" val="2593185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huge glass ended Manchester Aquatics Centre viewed from the south-west around the time of its completion. © Historic England Archive. John Laing </a:t>
            </a:r>
            <a:r>
              <a:rPr lang="en-GB" err="1">
                <a:effectLst/>
              </a:rPr>
              <a:t>PhotographicCollection</a:t>
            </a:r>
            <a:r>
              <a:rPr lang="en-GB">
                <a:effectLst/>
              </a:rPr>
              <a:t> - JLP01/20/003/12/001 - May 2000 - Sep 2000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52</a:t>
            </a:fld>
            <a:endParaRPr lang="en-GB"/>
          </a:p>
        </p:txBody>
      </p:sp>
    </p:spTree>
    <p:extLst>
      <p:ext uri="{BB962C8B-B14F-4D97-AF65-F5344CB8AC3E}">
        <p14:creationId xmlns:p14="http://schemas.microsoft.com/office/powerpoint/2010/main" val="14855179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looking over the competition pool towards, the diving pool, in the Manchester Aquatics Centre around the time of its completion. © Historic England Archive. John Laing </a:t>
            </a:r>
            <a:r>
              <a:rPr lang="en-GB" err="1">
                <a:effectLst/>
              </a:rPr>
              <a:t>PhotographicCollection</a:t>
            </a:r>
            <a:r>
              <a:rPr lang="en-GB">
                <a:effectLst/>
              </a:rPr>
              <a:t> - JLP01/20/003/12/005 - May 2000 - Sep 2000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53</a:t>
            </a:fld>
            <a:endParaRPr lang="en-GB"/>
          </a:p>
        </p:txBody>
      </p:sp>
    </p:spTree>
    <p:extLst>
      <p:ext uri="{BB962C8B-B14F-4D97-AF65-F5344CB8AC3E}">
        <p14:creationId xmlns:p14="http://schemas.microsoft.com/office/powerpoint/2010/main" val="32571843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54</a:t>
            </a:fld>
            <a:endParaRPr lang="en-GB"/>
          </a:p>
        </p:txBody>
      </p:sp>
    </p:spTree>
    <p:extLst>
      <p:ext uri="{BB962C8B-B14F-4D97-AF65-F5344CB8AC3E}">
        <p14:creationId xmlns:p14="http://schemas.microsoft.com/office/powerpoint/2010/main" val="1736183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looks out of a window decorated with stained glass from within the Town Hall. © </a:t>
            </a:r>
            <a:r>
              <a:rPr lang="en-GB" err="1">
                <a:effectLst/>
              </a:rPr>
              <a:t>Alamy</a:t>
            </a:r>
            <a:r>
              <a:rPr lang="en-GB">
                <a:effectLst/>
              </a:rPr>
              <a:t> - DH8J0G - 23 March 2012</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55</a:t>
            </a:fld>
            <a:endParaRPr lang="en-GB"/>
          </a:p>
        </p:txBody>
      </p:sp>
    </p:spTree>
    <p:extLst>
      <p:ext uri="{BB962C8B-B14F-4D97-AF65-F5344CB8AC3E}">
        <p14:creationId xmlns:p14="http://schemas.microsoft.com/office/powerpoint/2010/main" val="11432572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across Albert Square of the beautiful Victorian Town Hall. The Hall and Square both still have Christmas decorations up, including a giant inflatable Santa waving from the roof of the Town Hall. © Mr Brian Lomas. Source: Historic England Archive - IOE01/16284/24 - 2 Jan 2007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56</a:t>
            </a:fld>
            <a:endParaRPr lang="en-GB"/>
          </a:p>
        </p:txBody>
      </p:sp>
    </p:spTree>
    <p:extLst>
      <p:ext uri="{BB962C8B-B14F-4D97-AF65-F5344CB8AC3E}">
        <p14:creationId xmlns:p14="http://schemas.microsoft.com/office/powerpoint/2010/main" val="1805438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57</a:t>
            </a:fld>
            <a:endParaRPr lang="en-GB"/>
          </a:p>
        </p:txBody>
      </p:sp>
    </p:spTree>
    <p:extLst>
      <p:ext uri="{BB962C8B-B14F-4D97-AF65-F5344CB8AC3E}">
        <p14:creationId xmlns:p14="http://schemas.microsoft.com/office/powerpoint/2010/main" val="165138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stands next to a model of The Lowry within the Lowry centre. </a:t>
            </a:r>
            <a:r>
              <a:rPr lang="fi-FI">
                <a:effectLst/>
              </a:rPr>
              <a:t>© Alamy - G561JA - 12 October 2000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58</a:t>
            </a:fld>
            <a:endParaRPr lang="en-GB"/>
          </a:p>
        </p:txBody>
      </p:sp>
    </p:spTree>
    <p:extLst>
      <p:ext uri="{BB962C8B-B14F-4D97-AF65-F5344CB8AC3E}">
        <p14:creationId xmlns:p14="http://schemas.microsoft.com/office/powerpoint/2010/main" val="7951387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An aerial view showing the newly built Lowry centre. © Copyright Historic England Archive - </a:t>
            </a:r>
            <a:r>
              <a:rPr lang="en-GB" err="1">
                <a:effectLst/>
              </a:rPr>
              <a:t>nmr</a:t>
            </a:r>
            <a:r>
              <a:rPr lang="en-GB">
                <a:effectLst/>
              </a:rPr>
              <a:t> 21156/01  - March 2001</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59</a:t>
            </a:fld>
            <a:endParaRPr lang="en-GB"/>
          </a:p>
        </p:txBody>
      </p:sp>
    </p:spTree>
    <p:extLst>
      <p:ext uri="{BB962C8B-B14F-4D97-AF65-F5344CB8AC3E}">
        <p14:creationId xmlns:p14="http://schemas.microsoft.com/office/powerpoint/2010/main" val="187972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Carlisle Castle, with its impressive red stone walls and buildings, under a dark and brooding sky. © Historic England Archive - DP066330 - 25 Apr 2008</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a:t>
            </a:fld>
            <a:endParaRPr lang="en-GB"/>
          </a:p>
        </p:txBody>
      </p:sp>
    </p:spTree>
    <p:extLst>
      <p:ext uri="{BB962C8B-B14F-4D97-AF65-F5344CB8AC3E}">
        <p14:creationId xmlns:p14="http://schemas.microsoft.com/office/powerpoint/2010/main" val="41010789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showing the distinctive tower next to one of the entrances to The Lowry. © Historic England Archive - aa005813 - 24 May 2000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60</a:t>
            </a:fld>
            <a:endParaRPr lang="en-GB"/>
          </a:p>
        </p:txBody>
      </p:sp>
    </p:spTree>
    <p:extLst>
      <p:ext uri="{BB962C8B-B14F-4D97-AF65-F5344CB8AC3E}">
        <p14:creationId xmlns:p14="http://schemas.microsoft.com/office/powerpoint/2010/main" val="3256423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61</a:t>
            </a:fld>
            <a:endParaRPr lang="en-GB"/>
          </a:p>
        </p:txBody>
      </p:sp>
    </p:spTree>
    <p:extLst>
      <p:ext uri="{BB962C8B-B14F-4D97-AF65-F5344CB8AC3E}">
        <p14:creationId xmlns:p14="http://schemas.microsoft.com/office/powerpoint/2010/main" val="39185721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standing next to an escalator within a shopping centre as crowds look on. © </a:t>
            </a:r>
            <a:r>
              <a:rPr lang="en-GB" err="1">
                <a:effectLst/>
              </a:rPr>
              <a:t>Alamy</a:t>
            </a:r>
            <a:r>
              <a:rPr lang="en-GB">
                <a:effectLst/>
              </a:rPr>
              <a:t> - EP2D66 - 1 December 1988</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62</a:t>
            </a:fld>
            <a:endParaRPr lang="en-GB"/>
          </a:p>
        </p:txBody>
      </p:sp>
    </p:spTree>
    <p:extLst>
      <p:ext uri="{BB962C8B-B14F-4D97-AF65-F5344CB8AC3E}">
        <p14:creationId xmlns:p14="http://schemas.microsoft.com/office/powerpoint/2010/main" val="2335919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across the Victorian style Market Hall looking towards the new Market Place Shopping Centre. © Historic England Archive - FF99/00398 - 27 Jan 2000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63</a:t>
            </a:fld>
            <a:endParaRPr lang="en-GB"/>
          </a:p>
        </p:txBody>
      </p:sp>
    </p:spTree>
    <p:extLst>
      <p:ext uri="{BB962C8B-B14F-4D97-AF65-F5344CB8AC3E}">
        <p14:creationId xmlns:p14="http://schemas.microsoft.com/office/powerpoint/2010/main" val="1526295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ground floor atrium in the Market Place Shopping Centre, showing the elevators down from the first floor.  © Historic England Archive - FF99/00401 - 27 Jan 2000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64</a:t>
            </a:fld>
            <a:endParaRPr lang="en-GB"/>
          </a:p>
        </p:txBody>
      </p:sp>
    </p:spTree>
    <p:extLst>
      <p:ext uri="{BB962C8B-B14F-4D97-AF65-F5344CB8AC3E}">
        <p14:creationId xmlns:p14="http://schemas.microsoft.com/office/powerpoint/2010/main" val="1755232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65</a:t>
            </a:fld>
            <a:endParaRPr lang="en-GB"/>
          </a:p>
        </p:txBody>
      </p:sp>
    </p:spTree>
    <p:extLst>
      <p:ext uri="{BB962C8B-B14F-4D97-AF65-F5344CB8AC3E}">
        <p14:creationId xmlns:p14="http://schemas.microsoft.com/office/powerpoint/2010/main" val="9508603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talk to staff in </a:t>
            </a:r>
            <a:r>
              <a:rPr lang="en-GB" err="1">
                <a:effectLst/>
              </a:rPr>
              <a:t>boilersuits</a:t>
            </a:r>
            <a:r>
              <a:rPr lang="en-GB">
                <a:effectLst/>
              </a:rPr>
              <a:t>, in front of big machines in the Engine Hall at </a:t>
            </a:r>
            <a:r>
              <a:rPr lang="en-GB" err="1">
                <a:effectLst/>
              </a:rPr>
              <a:t>Trencherfield</a:t>
            </a:r>
            <a:r>
              <a:rPr lang="en-GB">
                <a:effectLst/>
              </a:rPr>
              <a:t> Mill. © </a:t>
            </a:r>
            <a:r>
              <a:rPr lang="en-GB" err="1">
                <a:effectLst/>
              </a:rPr>
              <a:t>Alamy</a:t>
            </a:r>
            <a:r>
              <a:rPr lang="en-GB">
                <a:effectLst/>
              </a:rPr>
              <a:t> - EP2C5B - 26 March 1986</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66</a:t>
            </a:fld>
            <a:endParaRPr lang="en-GB"/>
          </a:p>
        </p:txBody>
      </p:sp>
    </p:spTree>
    <p:extLst>
      <p:ext uri="{BB962C8B-B14F-4D97-AF65-F5344CB8AC3E}">
        <p14:creationId xmlns:p14="http://schemas.microsoft.com/office/powerpoint/2010/main" val="3133841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5 storey brick built mill, with a taller tower at one end. © Mr John Riley. Source: Historic England Archive Ref:IOE01/11404/03 Date: 1 SEP 2017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67</a:t>
            </a:fld>
            <a:endParaRPr lang="en-GB"/>
          </a:p>
        </p:txBody>
      </p:sp>
    </p:spTree>
    <p:extLst>
      <p:ext uri="{BB962C8B-B14F-4D97-AF65-F5344CB8AC3E}">
        <p14:creationId xmlns:p14="http://schemas.microsoft.com/office/powerpoint/2010/main" val="32236261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68</a:t>
            </a:fld>
            <a:endParaRPr lang="en-GB"/>
          </a:p>
        </p:txBody>
      </p:sp>
    </p:spTree>
    <p:extLst>
      <p:ext uri="{BB962C8B-B14F-4D97-AF65-F5344CB8AC3E}">
        <p14:creationId xmlns:p14="http://schemas.microsoft.com/office/powerpoint/2010/main" val="35766778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and Prince Philip sailing on a barge on the canal heading to Wigan Pier, as crowds watch and wave from a bridge over the canal. © </a:t>
            </a:r>
            <a:r>
              <a:rPr lang="en-GB" err="1">
                <a:effectLst/>
              </a:rPr>
              <a:t>Alamy</a:t>
            </a:r>
            <a:r>
              <a:rPr lang="en-GB">
                <a:effectLst/>
              </a:rPr>
              <a:t> - EP2C3T - 21 March 1986</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69</a:t>
            </a:fld>
            <a:endParaRPr lang="en-GB"/>
          </a:p>
        </p:txBody>
      </p:sp>
    </p:spTree>
    <p:extLst>
      <p:ext uri="{BB962C8B-B14F-4D97-AF65-F5344CB8AC3E}">
        <p14:creationId xmlns:p14="http://schemas.microsoft.com/office/powerpoint/2010/main" val="13600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reconstruction illustration showing an aerial view of the Keep and inner bailey of Carlisle Castle as it may have appeared circa 1400, showing how both walls and moats were used to protect the castle. © Historic England Archive - IC021/002 - 18 Mar 2008</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a:t>
            </a:fld>
            <a:endParaRPr lang="en-GB"/>
          </a:p>
        </p:txBody>
      </p:sp>
    </p:spTree>
    <p:extLst>
      <p:ext uri="{BB962C8B-B14F-4D97-AF65-F5344CB8AC3E}">
        <p14:creationId xmlns:p14="http://schemas.microsoft.com/office/powerpoint/2010/main" val="5695248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View looking along the canal towards the warehouses alongside Wigan Pier. © Historic England Archive - DP006103 - 12 Apr 2005</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70</a:t>
            </a:fld>
            <a:endParaRPr lang="en-GB"/>
          </a:p>
        </p:txBody>
      </p:sp>
    </p:spTree>
    <p:extLst>
      <p:ext uri="{BB962C8B-B14F-4D97-AF65-F5344CB8AC3E}">
        <p14:creationId xmlns:p14="http://schemas.microsoft.com/office/powerpoint/2010/main" val="11800017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71</a:t>
            </a:fld>
            <a:endParaRPr lang="en-GB"/>
          </a:p>
        </p:txBody>
      </p:sp>
    </p:spTree>
    <p:extLst>
      <p:ext uri="{BB962C8B-B14F-4D97-AF65-F5344CB8AC3E}">
        <p14:creationId xmlns:p14="http://schemas.microsoft.com/office/powerpoint/2010/main" val="6145606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looks at a display of Heinz products, including tins of soup and baked beans, during a visit to the Heinz food factory in Wigan. © </a:t>
            </a:r>
            <a:r>
              <a:rPr lang="en-GB" err="1">
                <a:effectLst/>
              </a:rPr>
              <a:t>Alamy</a:t>
            </a:r>
            <a:r>
              <a:rPr lang="en-GB">
                <a:effectLst/>
              </a:rPr>
              <a:t> - GBNYY9 - 21 May 2009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72</a:t>
            </a:fld>
            <a:endParaRPr lang="en-GB"/>
          </a:p>
        </p:txBody>
      </p:sp>
    </p:spTree>
    <p:extLst>
      <p:ext uri="{BB962C8B-B14F-4D97-AF65-F5344CB8AC3E}">
        <p14:creationId xmlns:p14="http://schemas.microsoft.com/office/powerpoint/2010/main" val="3049587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brick built Heinz factory. © Historic England Archive - op03064 - 1960 – 1969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73</a:t>
            </a:fld>
            <a:endParaRPr lang="en-GB"/>
          </a:p>
        </p:txBody>
      </p:sp>
    </p:spTree>
    <p:extLst>
      <p:ext uri="{BB962C8B-B14F-4D97-AF65-F5344CB8AC3E}">
        <p14:creationId xmlns:p14="http://schemas.microsoft.com/office/powerpoint/2010/main" val="7956366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3 storey, almost entirely glass walls or one part of the Heinz factory. © Historic England Archive - op03065 - 1960 - 1969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74</a:t>
            </a:fld>
            <a:endParaRPr lang="en-GB"/>
          </a:p>
        </p:txBody>
      </p:sp>
    </p:spTree>
    <p:extLst>
      <p:ext uri="{BB962C8B-B14F-4D97-AF65-F5344CB8AC3E}">
        <p14:creationId xmlns:p14="http://schemas.microsoft.com/office/powerpoint/2010/main" val="35431551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75</a:t>
            </a:fld>
            <a:endParaRPr lang="en-GB"/>
          </a:p>
        </p:txBody>
      </p:sp>
    </p:spTree>
    <p:extLst>
      <p:ext uri="{BB962C8B-B14F-4D97-AF65-F5344CB8AC3E}">
        <p14:creationId xmlns:p14="http://schemas.microsoft.com/office/powerpoint/2010/main" val="29582484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turns to laugh at her Mum, the Queen Mother, as they watch the 1955 Grand National at Aintree Racecourse. © </a:t>
            </a:r>
            <a:r>
              <a:rPr lang="en-GB" err="1">
                <a:effectLst/>
              </a:rPr>
              <a:t>Alamy</a:t>
            </a:r>
            <a:r>
              <a:rPr lang="en-GB">
                <a:effectLst/>
              </a:rPr>
              <a:t> - 2CHB0N8 - 26 March 1955</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76</a:t>
            </a:fld>
            <a:endParaRPr lang="en-GB"/>
          </a:p>
        </p:txBody>
      </p:sp>
    </p:spTree>
    <p:extLst>
      <p:ext uri="{BB962C8B-B14F-4D97-AF65-F5344CB8AC3E}">
        <p14:creationId xmlns:p14="http://schemas.microsoft.com/office/powerpoint/2010/main" val="8654215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Empty grandstands at Aintree Racecourse seen from the south-east, showing the Queen Mother Stand, the County Stand, and the Princess Royal Stand. © Historic England Archive - PLA01/02/0087 - 6 Jul 2005</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77</a:t>
            </a:fld>
            <a:endParaRPr lang="en-GB"/>
          </a:p>
        </p:txBody>
      </p:sp>
    </p:spTree>
    <p:extLst>
      <p:ext uri="{BB962C8B-B14F-4D97-AF65-F5344CB8AC3E}">
        <p14:creationId xmlns:p14="http://schemas.microsoft.com/office/powerpoint/2010/main" val="14825436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view of the jockey's Weighing Room, showing the large old fashion scales they have to stand on. © Crown Copyright. Historic England Archive Ref:BB97/02613 Date: 22 May 1997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78</a:t>
            </a:fld>
            <a:endParaRPr lang="en-GB"/>
          </a:p>
        </p:txBody>
      </p:sp>
    </p:spTree>
    <p:extLst>
      <p:ext uri="{BB962C8B-B14F-4D97-AF65-F5344CB8AC3E}">
        <p14:creationId xmlns:p14="http://schemas.microsoft.com/office/powerpoint/2010/main" val="266228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79</a:t>
            </a:fld>
            <a:endParaRPr lang="en-GB"/>
          </a:p>
        </p:txBody>
      </p:sp>
    </p:spTree>
    <p:extLst>
      <p:ext uri="{BB962C8B-B14F-4D97-AF65-F5344CB8AC3E}">
        <p14:creationId xmlns:p14="http://schemas.microsoft.com/office/powerpoint/2010/main" val="2988839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a:t>
            </a:fld>
            <a:endParaRPr lang="en-GB"/>
          </a:p>
        </p:txBody>
      </p:sp>
    </p:spTree>
    <p:extLst>
      <p:ext uri="{BB962C8B-B14F-4D97-AF65-F5344CB8AC3E}">
        <p14:creationId xmlns:p14="http://schemas.microsoft.com/office/powerpoint/2010/main" val="23695532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leaving her car outside a large block of flats. © </a:t>
            </a:r>
            <a:r>
              <a:rPr lang="en-GB" err="1">
                <a:effectLst/>
              </a:rPr>
              <a:t>Alamy</a:t>
            </a:r>
            <a:r>
              <a:rPr lang="en-GB">
                <a:effectLst/>
              </a:rPr>
              <a:t> - G4N117 - 22 July 1999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80</a:t>
            </a:fld>
            <a:endParaRPr lang="en-GB"/>
          </a:p>
        </p:txBody>
      </p:sp>
    </p:spTree>
    <p:extLst>
      <p:ext uri="{BB962C8B-B14F-4D97-AF65-F5344CB8AC3E}">
        <p14:creationId xmlns:p14="http://schemas.microsoft.com/office/powerpoint/2010/main" val="21268449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a large block of flats (flats 1-32) on the St Andrew's Gardens Estate. © Mr David Cross. Source: Historic England Archive - IOE01/06439/29 - 23 Feb 2003</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81</a:t>
            </a:fld>
            <a:endParaRPr lang="en-GB"/>
          </a:p>
        </p:txBody>
      </p:sp>
    </p:spTree>
    <p:extLst>
      <p:ext uri="{BB962C8B-B14F-4D97-AF65-F5344CB8AC3E}">
        <p14:creationId xmlns:p14="http://schemas.microsoft.com/office/powerpoint/2010/main" val="40742478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82</a:t>
            </a:fld>
            <a:endParaRPr lang="en-GB"/>
          </a:p>
        </p:txBody>
      </p:sp>
    </p:spTree>
    <p:extLst>
      <p:ext uri="{BB962C8B-B14F-4D97-AF65-F5344CB8AC3E}">
        <p14:creationId xmlns:p14="http://schemas.microsoft.com/office/powerpoint/2010/main" val="36942795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at the Service of Thanksgiving and Dedication in Liverpool's Anglican Cathedral to mark the completion of the building after 74 years. Seated near her are the Archbishop of York, Dr Stuart Blanch, left, and the Dean of Liverpool, the Very Reverend Edward </a:t>
            </a:r>
            <a:r>
              <a:rPr lang="en-GB" err="1">
                <a:effectLst/>
              </a:rPr>
              <a:t>Patey</a:t>
            </a:r>
            <a:r>
              <a:rPr lang="en-GB">
                <a:effectLst/>
              </a:rPr>
              <a:t>. © </a:t>
            </a:r>
            <a:r>
              <a:rPr lang="en-GB" err="1">
                <a:effectLst/>
              </a:rPr>
              <a:t>Alamy</a:t>
            </a:r>
            <a:r>
              <a:rPr lang="en-GB">
                <a:effectLst/>
              </a:rPr>
              <a:t> - G4YAXT - 26 October 1978</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83</a:t>
            </a:fld>
            <a:endParaRPr lang="en-GB"/>
          </a:p>
        </p:txBody>
      </p:sp>
    </p:spTree>
    <p:extLst>
      <p:ext uri="{BB962C8B-B14F-4D97-AF65-F5344CB8AC3E}">
        <p14:creationId xmlns:p14="http://schemas.microsoft.com/office/powerpoint/2010/main" val="29311652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aerial view of the Anglican Cathedral still being built. © Historic England Archive (</a:t>
            </a:r>
            <a:r>
              <a:rPr lang="en-GB" err="1">
                <a:effectLst/>
              </a:rPr>
              <a:t>Aerofilms</a:t>
            </a:r>
            <a:r>
              <a:rPr lang="en-GB">
                <a:effectLst/>
              </a:rPr>
              <a:t> Collection) - EAW042533 – 18 April 1952</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84</a:t>
            </a:fld>
            <a:endParaRPr lang="en-GB"/>
          </a:p>
        </p:txBody>
      </p:sp>
    </p:spTree>
    <p:extLst>
      <p:ext uri="{BB962C8B-B14F-4D97-AF65-F5344CB8AC3E}">
        <p14:creationId xmlns:p14="http://schemas.microsoft.com/office/powerpoint/2010/main" val="23514207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showing the cathedral still under construction with scaffolding on parts of it and a crane in the background. © Historic England Archive - AA98/04362 - 1945 - 1980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85</a:t>
            </a:fld>
            <a:endParaRPr lang="en-GB"/>
          </a:p>
        </p:txBody>
      </p:sp>
    </p:spTree>
    <p:extLst>
      <p:ext uri="{BB962C8B-B14F-4D97-AF65-F5344CB8AC3E}">
        <p14:creationId xmlns:p14="http://schemas.microsoft.com/office/powerpoint/2010/main" val="34412273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86</a:t>
            </a:fld>
            <a:endParaRPr lang="en-GB"/>
          </a:p>
        </p:txBody>
      </p:sp>
    </p:spTree>
    <p:extLst>
      <p:ext uri="{BB962C8B-B14F-4D97-AF65-F5344CB8AC3E}">
        <p14:creationId xmlns:p14="http://schemas.microsoft.com/office/powerpoint/2010/main" val="4614143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image of the Queen and Prince Philip outside Blackburn Town Hall, the Queen is wearing long white gloves and waving. © </a:t>
            </a:r>
            <a:r>
              <a:rPr lang="en-GB" err="1">
                <a:effectLst/>
              </a:rPr>
              <a:t>Alamy</a:t>
            </a:r>
            <a:r>
              <a:rPr lang="en-GB">
                <a:effectLst/>
              </a:rPr>
              <a:t> - 2HJ6D7X - 11 July 1957</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87</a:t>
            </a:fld>
            <a:endParaRPr lang="en-GB"/>
          </a:p>
        </p:txBody>
      </p:sp>
    </p:spTree>
    <p:extLst>
      <p:ext uri="{BB962C8B-B14F-4D97-AF65-F5344CB8AC3E}">
        <p14:creationId xmlns:p14="http://schemas.microsoft.com/office/powerpoint/2010/main" val="12359569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Black and white view of Birkenhead Town Hall, showing the classical columns of the portico at the front. </a:t>
            </a:r>
            <a:r>
              <a:rPr lang="en-GB" err="1">
                <a:effectLst/>
              </a:rPr>
              <a:t>Source:Historic</a:t>
            </a:r>
            <a:r>
              <a:rPr lang="en-GB">
                <a:effectLst/>
              </a:rPr>
              <a:t> England Archive - BL08733 - 9 Jun 1888</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88</a:t>
            </a:fld>
            <a:endParaRPr lang="en-GB"/>
          </a:p>
        </p:txBody>
      </p:sp>
    </p:spTree>
    <p:extLst>
      <p:ext uri="{BB962C8B-B14F-4D97-AF65-F5344CB8AC3E}">
        <p14:creationId xmlns:p14="http://schemas.microsoft.com/office/powerpoint/2010/main" val="33810064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89</a:t>
            </a:fld>
            <a:endParaRPr lang="en-GB"/>
          </a:p>
        </p:txBody>
      </p:sp>
    </p:spTree>
    <p:extLst>
      <p:ext uri="{BB962C8B-B14F-4D97-AF65-F5344CB8AC3E}">
        <p14:creationId xmlns:p14="http://schemas.microsoft.com/office/powerpoint/2010/main" val="283423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opens a blue curtain to unveil a plaque, while Prince Philip talks to children in the background. © </a:t>
            </a:r>
            <a:r>
              <a:rPr lang="en-GB" err="1">
                <a:effectLst/>
              </a:rPr>
              <a:t>Alamy</a:t>
            </a:r>
            <a:r>
              <a:rPr lang="en-GB">
                <a:effectLst/>
              </a:rPr>
              <a:t> - GART6D – 5 June 2008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a:t>
            </a:fld>
            <a:endParaRPr lang="en-GB"/>
          </a:p>
        </p:txBody>
      </p:sp>
    </p:spTree>
    <p:extLst>
      <p:ext uri="{BB962C8B-B14F-4D97-AF65-F5344CB8AC3E}">
        <p14:creationId xmlns:p14="http://schemas.microsoft.com/office/powerpoint/2010/main" val="35464216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accompanied by the Mayor, Councillor T Hignett, Prince Philip and the Mayoress, Miss Margaret Hignett, as the all walk down the steps leading out of the Town Hall. © </a:t>
            </a:r>
            <a:r>
              <a:rPr lang="en-GB" err="1">
                <a:effectLst/>
              </a:rPr>
              <a:t>Alamy</a:t>
            </a:r>
            <a:r>
              <a:rPr lang="en-GB">
                <a:effectLst/>
              </a:rPr>
              <a:t> – 2HHWA0G - 20 October 1954</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90</a:t>
            </a:fld>
            <a:endParaRPr lang="en-GB"/>
          </a:p>
        </p:txBody>
      </p:sp>
    </p:spTree>
    <p:extLst>
      <p:ext uri="{BB962C8B-B14F-4D97-AF65-F5344CB8AC3E}">
        <p14:creationId xmlns:p14="http://schemas.microsoft.com/office/powerpoint/2010/main" val="25033620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aerial view of the town centre and town hall as they looked in 1920. © Historic England </a:t>
            </a:r>
            <a:r>
              <a:rPr lang="en-GB" err="1">
                <a:effectLst/>
              </a:rPr>
              <a:t>Archive.AerofilmsCollection</a:t>
            </a:r>
            <a:r>
              <a:rPr lang="en-GB">
                <a:effectLst/>
              </a:rPr>
              <a:t> - EPW000262 – April 1920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91</a:t>
            </a:fld>
            <a:endParaRPr lang="en-GB"/>
          </a:p>
        </p:txBody>
      </p:sp>
    </p:spTree>
    <p:extLst>
      <p:ext uri="{BB962C8B-B14F-4D97-AF65-F5344CB8AC3E}">
        <p14:creationId xmlns:p14="http://schemas.microsoft.com/office/powerpoint/2010/main" val="12837004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92</a:t>
            </a:fld>
            <a:endParaRPr lang="en-GB"/>
          </a:p>
        </p:txBody>
      </p:sp>
    </p:spTree>
    <p:extLst>
      <p:ext uri="{BB962C8B-B14F-4D97-AF65-F5344CB8AC3E}">
        <p14:creationId xmlns:p14="http://schemas.microsoft.com/office/powerpoint/2010/main" val="27510596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black and white image of the Queen, Prince Philip and the Mayor walking up some steps into the Town Hall, with a huge crowd of well-wishers in the background. </a:t>
            </a:r>
            <a:r>
              <a:rPr lang="nl-NL">
                <a:effectLst/>
              </a:rPr>
              <a:t>© Alamy - 2J0EER7 - 2 November 1979</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93</a:t>
            </a:fld>
            <a:endParaRPr lang="en-GB"/>
          </a:p>
        </p:txBody>
      </p:sp>
    </p:spTree>
    <p:extLst>
      <p:ext uri="{BB962C8B-B14F-4D97-AF65-F5344CB8AC3E}">
        <p14:creationId xmlns:p14="http://schemas.microsoft.com/office/powerpoint/2010/main" val="42206687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general view of the Georgian styled Town all, the central part of which has a pale stone facade which is flanked by red brick to either side of it. © Historic England Archive - DP006080 - 24 May 2005</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94</a:t>
            </a:fld>
            <a:endParaRPr lang="en-GB"/>
          </a:p>
        </p:txBody>
      </p:sp>
    </p:spTree>
    <p:extLst>
      <p:ext uri="{BB962C8B-B14F-4D97-AF65-F5344CB8AC3E}">
        <p14:creationId xmlns:p14="http://schemas.microsoft.com/office/powerpoint/2010/main" val="32352365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hand-coloured postcard of Town Hall Park, showing the railings, fountain and parkland in the foreground, with the Town Hall visible in the background. Source: Historic </a:t>
            </a:r>
            <a:r>
              <a:rPr lang="en-GB" err="1">
                <a:effectLst/>
              </a:rPr>
              <a:t>EnglandArchive</a:t>
            </a:r>
            <a:r>
              <a:rPr lang="en-GB">
                <a:effectLst/>
              </a:rPr>
              <a:t> - PC08933 - 1900 - 1920</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95</a:t>
            </a:fld>
            <a:endParaRPr lang="en-GB"/>
          </a:p>
        </p:txBody>
      </p:sp>
    </p:spTree>
    <p:extLst>
      <p:ext uri="{BB962C8B-B14F-4D97-AF65-F5344CB8AC3E}">
        <p14:creationId xmlns:p14="http://schemas.microsoft.com/office/powerpoint/2010/main" val="2091772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96</a:t>
            </a:fld>
            <a:endParaRPr lang="en-GB"/>
          </a:p>
        </p:txBody>
      </p:sp>
    </p:spTree>
    <p:extLst>
      <p:ext uri="{BB962C8B-B14F-4D97-AF65-F5344CB8AC3E}">
        <p14:creationId xmlns:p14="http://schemas.microsoft.com/office/powerpoint/2010/main" val="23964477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Queen carefully checks the soot stained hand of chimney sweep Martin Cook, before agreeing to a hand shake. © </a:t>
            </a:r>
            <a:r>
              <a:rPr lang="en-GB" err="1">
                <a:effectLst/>
              </a:rPr>
              <a:t>Alamy</a:t>
            </a:r>
            <a:r>
              <a:rPr lang="en-GB">
                <a:effectLst/>
              </a:rPr>
              <a:t> - 2D2YX8C - 31 July 1998 </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97</a:t>
            </a:fld>
            <a:endParaRPr lang="en-GB"/>
          </a:p>
        </p:txBody>
      </p:sp>
    </p:spTree>
    <p:extLst>
      <p:ext uri="{BB962C8B-B14F-4D97-AF65-F5344CB8AC3E}">
        <p14:creationId xmlns:p14="http://schemas.microsoft.com/office/powerpoint/2010/main" val="20117134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A view of the outside of the 3 storey brick built hotel with red signage and pretty hanging baskets. © Mr Peter </a:t>
            </a:r>
            <a:r>
              <a:rPr lang="en-GB" err="1">
                <a:effectLst/>
              </a:rPr>
              <a:t>Sargeant</a:t>
            </a:r>
            <a:r>
              <a:rPr lang="en-GB">
                <a:effectLst/>
              </a:rPr>
              <a:t>. Source: Historic England Archive - IOE01/07062/32 - 25 Aug 2002</a:t>
            </a:r>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98</a:t>
            </a:fld>
            <a:endParaRPr lang="en-GB"/>
          </a:p>
        </p:txBody>
      </p:sp>
    </p:spTree>
    <p:extLst>
      <p:ext uri="{BB962C8B-B14F-4D97-AF65-F5344CB8AC3E}">
        <p14:creationId xmlns:p14="http://schemas.microsoft.com/office/powerpoint/2010/main" val="2754643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91A37B-DC8C-467B-8C04-C7ADACE6CB76}" type="slidenum">
              <a:rPr lang="en-GB" smtClean="0"/>
              <a:t>99</a:t>
            </a:fld>
            <a:endParaRPr lang="en-GB"/>
          </a:p>
        </p:txBody>
      </p:sp>
    </p:spTree>
    <p:extLst>
      <p:ext uri="{BB962C8B-B14F-4D97-AF65-F5344CB8AC3E}">
        <p14:creationId xmlns:p14="http://schemas.microsoft.com/office/powerpoint/2010/main" val="424503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689970"/>
            <a:ext cx="10972800" cy="1143000"/>
          </a:xfrm>
          <a:prstGeom prst="rect">
            <a:avLst/>
          </a:prstGeom>
        </p:spPr>
        <p:txBody>
          <a:bodyPr rtlCol="0">
            <a:normAutofit/>
          </a:bodyPr>
          <a:lstStyle>
            <a:lvl1pPr>
              <a:defRPr/>
            </a:lvl1pPr>
          </a:lstStyle>
          <a:p>
            <a:r>
              <a:rPr lang="en-US"/>
              <a:t>Click to edit Master title style</a:t>
            </a:r>
          </a:p>
        </p:txBody>
      </p:sp>
      <p:sp>
        <p:nvSpPr>
          <p:cNvPr id="9" name="Text Placeholder 2"/>
          <p:cNvSpPr>
            <a:spLocks noGrp="1"/>
          </p:cNvSpPr>
          <p:nvPr>
            <p:ph idx="1"/>
          </p:nvPr>
        </p:nvSpPr>
        <p:spPr>
          <a:xfrm>
            <a:off x="609600" y="3029446"/>
            <a:ext cx="10972800" cy="3096716"/>
          </a:xfrm>
          <a:prstGeom prst="rect">
            <a:avLst/>
          </a:prstGeom>
        </p:spPr>
        <p:txBody>
          <a:bodyPr rtlCol="0">
            <a:normAutofit/>
          </a:bodyPr>
          <a:lstStyle>
            <a:lvl1pPr>
              <a:defRPr/>
            </a:lvl1pPr>
            <a:lvl2pPr>
              <a:defRPr/>
            </a:lvl2p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CBA712-3988-48DB-AF05-A1CD19542F6D}"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3F275C0-4DDB-40F1-8082-63BC87C65C06}" type="slidenum">
              <a:rPr lang="en-GB" smtClean="0"/>
              <a:pPr/>
              <a:t>‹#›</a:t>
            </a:fld>
            <a:endParaRPr lang="en-GB"/>
          </a:p>
        </p:txBody>
      </p:sp>
    </p:spTree>
    <p:extLst>
      <p:ext uri="{BB962C8B-B14F-4D97-AF65-F5344CB8AC3E}">
        <p14:creationId xmlns:p14="http://schemas.microsoft.com/office/powerpoint/2010/main" val="287516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CBA712-3988-48DB-AF05-A1CD19542F6D}"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3F275C0-4DDB-40F1-8082-63BC87C65C06}" type="slidenum">
              <a:rPr lang="en-GB" smtClean="0"/>
              <a:pPr/>
              <a:t>‹#›</a:t>
            </a:fld>
            <a:endParaRPr lang="en-GB"/>
          </a:p>
        </p:txBody>
      </p:sp>
    </p:spTree>
    <p:extLst>
      <p:ext uri="{BB962C8B-B14F-4D97-AF65-F5344CB8AC3E}">
        <p14:creationId xmlns:p14="http://schemas.microsoft.com/office/powerpoint/2010/main" val="242251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0" cap="none">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CBA712-3988-48DB-AF05-A1CD19542F6D}"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3F275C0-4DDB-40F1-8082-63BC87C65C06}" type="slidenum">
              <a:rPr lang="en-GB" smtClean="0"/>
              <a:pPr/>
              <a:t>‹#›</a:t>
            </a:fld>
            <a:endParaRPr lang="en-GB"/>
          </a:p>
        </p:txBody>
      </p:sp>
    </p:spTree>
    <p:extLst>
      <p:ext uri="{BB962C8B-B14F-4D97-AF65-F5344CB8AC3E}">
        <p14:creationId xmlns:p14="http://schemas.microsoft.com/office/powerpoint/2010/main" val="76087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CBA712-3988-48DB-AF05-A1CD19542F6D}" type="datetimeFigureOut">
              <a:rPr lang="en-GB" smtClean="0"/>
              <a:pPr/>
              <a:t>21/04/2022</a:t>
            </a:fld>
            <a:endParaRPr lang="en-GB"/>
          </a:p>
        </p:txBody>
      </p:sp>
      <p:sp>
        <p:nvSpPr>
          <p:cNvPr id="4"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3F275C0-4DDB-40F1-8082-63BC87C65C06}" type="slidenum">
              <a:rPr lang="en-GB" smtClean="0"/>
              <a:pPr/>
              <a:t>‹#›</a:t>
            </a:fld>
            <a:endParaRPr lang="en-GB"/>
          </a:p>
        </p:txBody>
      </p:sp>
    </p:spTree>
    <p:extLst>
      <p:ext uri="{BB962C8B-B14F-4D97-AF65-F5344CB8AC3E}">
        <p14:creationId xmlns:p14="http://schemas.microsoft.com/office/powerpoint/2010/main" val="305074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1645920"/>
            <a:ext cx="7315200" cy="3081655"/>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CBA712-3988-48DB-AF05-A1CD19542F6D}" type="datetimeFigureOut">
              <a:rPr lang="en-GB" smtClean="0"/>
              <a:pPr/>
              <a:t>21/04/2022</a:t>
            </a:fld>
            <a:endParaRPr lang="en-GB"/>
          </a:p>
        </p:txBody>
      </p:sp>
      <p:sp>
        <p:nvSpPr>
          <p:cNvPr id="6"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3F275C0-4DDB-40F1-8082-63BC87C65C06}" type="slidenum">
              <a:rPr lang="en-GB" smtClean="0"/>
              <a:pPr/>
              <a:t>‹#›</a:t>
            </a:fld>
            <a:endParaRPr lang="en-GB"/>
          </a:p>
        </p:txBody>
      </p:sp>
    </p:spTree>
    <p:extLst>
      <p:ext uri="{BB962C8B-B14F-4D97-AF65-F5344CB8AC3E}">
        <p14:creationId xmlns:p14="http://schemas.microsoft.com/office/powerpoint/2010/main" val="136397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3028951"/>
            <a:ext cx="5424000" cy="3097530"/>
          </a:xfrm>
        </p:spPr>
        <p:txBody>
          <a:bodyPr/>
          <a:lstStyle>
            <a:lvl1pPr>
              <a:defRPr sz="336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609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7BCBA712-3988-48DB-AF05-A1CD19542F6D}" type="datetimeFigureOut">
              <a:rPr lang="en-GB" smtClean="0"/>
              <a:pPr/>
              <a:t>21/04/2022</a:t>
            </a:fld>
            <a:endParaRPr lang="en-GB"/>
          </a:p>
        </p:txBody>
      </p:sp>
      <p:sp>
        <p:nvSpPr>
          <p:cNvPr id="5" name="Slide Number Placeholder 5"/>
          <p:cNvSpPr>
            <a:spLocks noGrp="1"/>
          </p:cNvSpPr>
          <p:nvPr>
            <p:ph type="sldNum" sz="quarter" idx="11"/>
          </p:nvPr>
        </p:nvSpPr>
        <p:spPr>
          <a:xfrm>
            <a:off x="8737600" y="6356986"/>
            <a:ext cx="2844800" cy="363854"/>
          </a:xfrm>
          <a:prstGeom prst="rect">
            <a:avLst/>
          </a:prstGeom>
        </p:spPr>
        <p:txBody>
          <a:bodyPr/>
          <a:lstStyle>
            <a:lvl1pPr fontAlgn="auto">
              <a:spcBef>
                <a:spcPts val="0"/>
              </a:spcBef>
              <a:spcAft>
                <a:spcPts val="0"/>
              </a:spcAft>
              <a:defRPr sz="1680" smtClean="0">
                <a:latin typeface="Arial" panose="020B0604020202020204" pitchFamily="34" charset="0"/>
                <a:cs typeface="Arial" panose="020B0604020202020204" pitchFamily="34" charset="0"/>
              </a:defRPr>
            </a:lvl1pPr>
          </a:lstStyle>
          <a:p>
            <a:fld id="{A3F275C0-4DDB-40F1-8082-63BC87C65C06}" type="slidenum">
              <a:rPr lang="en-GB" smtClean="0"/>
              <a:pPr/>
              <a:t>‹#›</a:t>
            </a:fld>
            <a:endParaRPr lang="en-GB"/>
          </a:p>
        </p:txBody>
      </p:sp>
      <p:sp>
        <p:nvSpPr>
          <p:cNvPr id="7" name="Content Placeholder 6"/>
          <p:cNvSpPr>
            <a:spLocks noGrp="1"/>
          </p:cNvSpPr>
          <p:nvPr>
            <p:ph sz="quarter" idx="12"/>
          </p:nvPr>
        </p:nvSpPr>
        <p:spPr>
          <a:xfrm>
            <a:off x="6157568" y="3028951"/>
            <a:ext cx="5424000" cy="3097530"/>
          </a:xfrm>
        </p:spPr>
        <p:txBody>
          <a:bodyPr/>
          <a:lstStyle>
            <a:lvl1pPr marL="411480" indent="-411480">
              <a:defRPr lang="en-US" sz="3360" kern="1200" dirty="0" smtClean="0">
                <a:solidFill>
                  <a:schemeClr val="tx1"/>
                </a:solidFill>
                <a:latin typeface="Arial" panose="020B0604020202020204" pitchFamily="34" charset="0"/>
                <a:ea typeface="+mn-ea"/>
                <a:cs typeface="Arial" panose="020B0604020202020204" pitchFamily="34" charset="0"/>
              </a:defRPr>
            </a:lvl1pPr>
          </a:lstStyle>
          <a:p>
            <a:pPr marL="411480" lvl="0" indent="-411480" algn="l" defTabSz="54864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2768473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79268" y="940525"/>
            <a:ext cx="11094720" cy="5102352"/>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Click icon to add picture</a:t>
            </a:r>
          </a:p>
        </p:txBody>
      </p:sp>
      <p:sp>
        <p:nvSpPr>
          <p:cNvPr id="8" name="Title 1"/>
          <p:cNvSpPr>
            <a:spLocks noGrp="1"/>
          </p:cNvSpPr>
          <p:nvPr>
            <p:ph type="title"/>
          </p:nvPr>
        </p:nvSpPr>
        <p:spPr>
          <a:xfrm>
            <a:off x="679269" y="6062472"/>
            <a:ext cx="4624252" cy="582413"/>
          </a:xfrm>
        </p:spPr>
        <p:txBody>
          <a:bodyPr anchor="b"/>
          <a:lstStyle>
            <a:lvl1pPr algn="l">
              <a:defRPr sz="2400" b="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half" idx="2"/>
          </p:nvPr>
        </p:nvSpPr>
        <p:spPr>
          <a:xfrm>
            <a:off x="5303521" y="6067317"/>
            <a:ext cx="6470468" cy="577568"/>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Tree>
    <p:extLst>
      <p:ext uri="{BB962C8B-B14F-4D97-AF65-F5344CB8AC3E}">
        <p14:creationId xmlns:p14="http://schemas.microsoft.com/office/powerpoint/2010/main" val="392379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21/04/2022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197201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68973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add title</a:t>
            </a:r>
          </a:p>
        </p:txBody>
      </p:sp>
      <p:sp>
        <p:nvSpPr>
          <p:cNvPr id="1027" name="Text Placeholder 2"/>
          <p:cNvSpPr>
            <a:spLocks noGrp="1"/>
          </p:cNvSpPr>
          <p:nvPr>
            <p:ph type="body" idx="1"/>
          </p:nvPr>
        </p:nvSpPr>
        <p:spPr bwMode="auto">
          <a:xfrm>
            <a:off x="609600" y="3028951"/>
            <a:ext cx="10972800" cy="309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p:txBody>
      </p:sp>
      <p:pic>
        <p:nvPicPr>
          <p:cNvPr id="1028" name="Picture 6" descr="HE_logo_CMYK.ai"/>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4669" y="125404"/>
            <a:ext cx="2046339" cy="58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820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548640" rtl="0" eaLnBrk="1" fontAlgn="base" hangingPunct="1">
        <a:spcBef>
          <a:spcPct val="0"/>
        </a:spcBef>
        <a:spcAft>
          <a:spcPct val="0"/>
        </a:spcAft>
        <a:defRPr sz="5280" kern="1200">
          <a:solidFill>
            <a:schemeClr val="tx1"/>
          </a:solidFill>
          <a:latin typeface="Arial" panose="020B0604020202020204" pitchFamily="34" charset="0"/>
          <a:ea typeface="+mj-ea"/>
          <a:cs typeface="Arial" panose="020B0604020202020204" pitchFamily="34" charset="0"/>
        </a:defRPr>
      </a:lvl1pPr>
      <a:lvl2pPr algn="ctr" defTabSz="548640" rtl="0" eaLnBrk="1" fontAlgn="base" hangingPunct="1">
        <a:spcBef>
          <a:spcPct val="0"/>
        </a:spcBef>
        <a:spcAft>
          <a:spcPct val="0"/>
        </a:spcAft>
        <a:defRPr sz="5280">
          <a:solidFill>
            <a:schemeClr val="tx1"/>
          </a:solidFill>
          <a:latin typeface="Calibri" pitchFamily="34" charset="0"/>
        </a:defRPr>
      </a:lvl2pPr>
      <a:lvl3pPr algn="ctr" defTabSz="548640" rtl="0" eaLnBrk="1" fontAlgn="base" hangingPunct="1">
        <a:spcBef>
          <a:spcPct val="0"/>
        </a:spcBef>
        <a:spcAft>
          <a:spcPct val="0"/>
        </a:spcAft>
        <a:defRPr sz="5280">
          <a:solidFill>
            <a:schemeClr val="tx1"/>
          </a:solidFill>
          <a:latin typeface="Calibri" pitchFamily="34" charset="0"/>
        </a:defRPr>
      </a:lvl3pPr>
      <a:lvl4pPr algn="ctr" defTabSz="548640" rtl="0" eaLnBrk="1" fontAlgn="base" hangingPunct="1">
        <a:spcBef>
          <a:spcPct val="0"/>
        </a:spcBef>
        <a:spcAft>
          <a:spcPct val="0"/>
        </a:spcAft>
        <a:defRPr sz="5280">
          <a:solidFill>
            <a:schemeClr val="tx1"/>
          </a:solidFill>
          <a:latin typeface="Calibri" pitchFamily="34" charset="0"/>
        </a:defRPr>
      </a:lvl4pPr>
      <a:lvl5pPr algn="ctr" defTabSz="548640" rtl="0" eaLnBrk="1" fontAlgn="base" hangingPunct="1">
        <a:spcBef>
          <a:spcPct val="0"/>
        </a:spcBef>
        <a:spcAft>
          <a:spcPct val="0"/>
        </a:spcAft>
        <a:defRPr sz="5280">
          <a:solidFill>
            <a:schemeClr val="tx1"/>
          </a:solidFill>
          <a:latin typeface="Calibri" pitchFamily="34" charset="0"/>
        </a:defRPr>
      </a:lvl5pPr>
      <a:lvl6pPr marL="548640" algn="ctr" defTabSz="548640" rtl="0" eaLnBrk="1" fontAlgn="base" hangingPunct="1">
        <a:spcBef>
          <a:spcPct val="0"/>
        </a:spcBef>
        <a:spcAft>
          <a:spcPct val="0"/>
        </a:spcAft>
        <a:defRPr sz="5280">
          <a:solidFill>
            <a:schemeClr val="tx1"/>
          </a:solidFill>
          <a:latin typeface="Calibri" pitchFamily="34" charset="0"/>
        </a:defRPr>
      </a:lvl6pPr>
      <a:lvl7pPr marL="1097280" algn="ctr" defTabSz="548640" rtl="0" eaLnBrk="1" fontAlgn="base" hangingPunct="1">
        <a:spcBef>
          <a:spcPct val="0"/>
        </a:spcBef>
        <a:spcAft>
          <a:spcPct val="0"/>
        </a:spcAft>
        <a:defRPr sz="5280">
          <a:solidFill>
            <a:schemeClr val="tx1"/>
          </a:solidFill>
          <a:latin typeface="Calibri" pitchFamily="34" charset="0"/>
        </a:defRPr>
      </a:lvl7pPr>
      <a:lvl8pPr marL="1645920" algn="ctr" defTabSz="548640" rtl="0" eaLnBrk="1" fontAlgn="base" hangingPunct="1">
        <a:spcBef>
          <a:spcPct val="0"/>
        </a:spcBef>
        <a:spcAft>
          <a:spcPct val="0"/>
        </a:spcAft>
        <a:defRPr sz="5280">
          <a:solidFill>
            <a:schemeClr val="tx1"/>
          </a:solidFill>
          <a:latin typeface="Calibri" pitchFamily="34" charset="0"/>
        </a:defRPr>
      </a:lvl8pPr>
      <a:lvl9pPr marL="2194560" algn="ctr" defTabSz="548640" rtl="0" eaLnBrk="1" fontAlgn="base" hangingPunct="1">
        <a:spcBef>
          <a:spcPct val="0"/>
        </a:spcBef>
        <a:spcAft>
          <a:spcPct val="0"/>
        </a:spcAft>
        <a:defRPr sz="5280">
          <a:solidFill>
            <a:schemeClr val="tx1"/>
          </a:solidFill>
          <a:latin typeface="Calibri" pitchFamily="34" charset="0"/>
        </a:defRPr>
      </a:lvl9pPr>
    </p:titleStyle>
    <p:bodyStyle>
      <a:lvl1pPr marL="411480" indent="-411480" algn="l" defTabSz="548640" rtl="0" eaLnBrk="1" fontAlgn="base" hangingPunct="1">
        <a:spcBef>
          <a:spcPct val="20000"/>
        </a:spcBef>
        <a:spcAft>
          <a:spcPct val="0"/>
        </a:spcAft>
        <a:buFont typeface="Wingdings" pitchFamily="2" charset="2"/>
        <a:buChar char="§"/>
        <a:defRPr sz="3840" kern="1200">
          <a:solidFill>
            <a:schemeClr val="tx1"/>
          </a:solidFill>
          <a:latin typeface="Arial" panose="020B0604020202020204" pitchFamily="34" charset="0"/>
          <a:ea typeface="+mn-ea"/>
          <a:cs typeface="Arial" panose="020B0604020202020204" pitchFamily="34" charset="0"/>
        </a:defRPr>
      </a:lvl1pPr>
      <a:lvl2pPr marL="891540" indent="-342900" algn="l" defTabSz="548640" rtl="0" eaLnBrk="1" fontAlgn="base" hangingPunct="1">
        <a:spcBef>
          <a:spcPct val="20000"/>
        </a:spcBef>
        <a:spcAft>
          <a:spcPct val="0"/>
        </a:spcAft>
        <a:buFont typeface="Arial" pitchFamily="34" charset="0"/>
        <a:buChar char="•"/>
        <a:defRPr sz="3360" kern="1200">
          <a:solidFill>
            <a:schemeClr val="tx1"/>
          </a:solidFill>
          <a:latin typeface="Arial" panose="020B0604020202020204" pitchFamily="34" charset="0"/>
          <a:ea typeface="+mn-ea"/>
          <a:cs typeface="Arial" panose="020B0604020202020204" pitchFamily="34" charset="0"/>
        </a:defRPr>
      </a:lvl2pPr>
      <a:lvl3pPr marL="1371600" indent="-274320" algn="l" defTabSz="548640" rtl="0" eaLnBrk="1" fontAlgn="base" hangingPunct="1">
        <a:spcBef>
          <a:spcPct val="20000"/>
        </a:spcBef>
        <a:spcAft>
          <a:spcPct val="0"/>
        </a:spcAft>
        <a:buFont typeface="Arial" pitchFamily="34" charset="0"/>
        <a:buChar char="•"/>
        <a:defRPr sz="2880" kern="1200">
          <a:solidFill>
            <a:schemeClr val="tx1"/>
          </a:solidFill>
          <a:latin typeface="+mn-lt"/>
          <a:ea typeface="+mn-ea"/>
          <a:cs typeface="+mn-cs"/>
        </a:defRPr>
      </a:lvl3pPr>
      <a:lvl4pPr marL="192024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4pPr>
      <a:lvl5pPr marL="2468880" indent="-274320" algn="l" defTabSz="548640"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platinum-jubilee/"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historicengland.org.uk/content/docs/education/explorer/platinum-jubilee-activiti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hyperlink" Target="https://www.blueplanetaquarium.com/" TargetMode="External"/><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hyperlink" Target="https://historicengland.org.uk/listing/the-list/list-entry/1230120?section=official-list-entry"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historicengland.org.uk/listing/the-list/list-entry/1376398?section=official-list-entry"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windermere-lakecruises.co.uk/about-us/company-history"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hyperlink" Target="https://www.chester-races.com/about/history/" TargetMode="External"/><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en.wikipedia.org/wiki/Leighton_Hospital" TargetMode="External"/><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historicengland.org.uk/listing/the-list/list-entry/1197844?section=official-list-entry"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morecambeandwise.com/viewpage.aspx?pageid=18"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historicengland.org.uk/listing/the-list/list-entry/1194923?section=official-list-entry"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historicengland.org.uk/listing/the-list/list-entry/1072007?section=official-list-entry"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85d28487f88944caa0ff07acbd716093"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historicengland.org.uk/listing/the-list/list-entry/1207271?section=official-list-entry"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historicengland.org.uk/listing/the-list/list-entry/1244758?section=official-list-entry"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historicengland.org.uk/listing/the-list/list-entry/1362011?section=official-list-entry"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historicengland.org.uk/listing/the-list/list-entry/1014579?section=official-list-entr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historicengland.org.uk/listing/the-list/list-entry/1239147?section=official-list-entry"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historicengland.org.uk/listing/the-list/list-entry/1244977?section=official-list-entry"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historicengland.org.uk/listing/the-list/list-entry/1201655?section=official-list-entry"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Manchester_Aquatics_Centre"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historicengland.org.uk/listing/the-list/list-entry/1207469?section=official-list-entry"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en.wikipedia.org/wiki/The_Lowry#:~:text=It%20is%20named%20after%20the,2000%20by%20Queen%20Elizabeth%20II."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historicengland.org.uk/listing/the-list/list-entry/1388092?section=official-list-entry"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historicengland.org.uk/listing/the-list/list-entry/1384508"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wigan.gov.uk/Resident/Planning-and-Building-Control/Planning/Conservation-trees-and-hedges/Conservation-areas.aspx"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www.heinz.co.uk/our-story"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historicengland.org.uk/listing/the-list/list-entry/1343257?section=official-list-entry"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https://historicengland.org.uk/listing/the-list/list-entry/1073495?section=official-list-entry"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artuk.org/visit/venues/the-beacon-museum-6075"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historicengland.org.uk/listing/the-list/list-entry/1361681?section=official-list-entry"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hyperlink" Target="https://historicengland.org.uk/listing/the-list/list-entry/1362011?section=official-list-entry"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hyperlink" Target="https://historicengland.org.uk/listing/the-list/list-entry/1075881?section=official-list-entry"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https://historicengland.org.uk/listing/the-list/list-entry/1329725?section=official-list-entry"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s://historicengland.org.uk/listing/the-list/list-entry/1330332?section=official-list-entry"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s://www.intergen.com/our-assets/rocksavage/"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9556" y="1844824"/>
            <a:ext cx="7992888" cy="4278094"/>
          </a:xfrm>
          <a:prstGeom prst="rect">
            <a:avLst/>
          </a:prstGeom>
          <a:solidFill>
            <a:schemeClr val="accent3">
              <a:lumMod val="20000"/>
              <a:lumOff val="80000"/>
            </a:schemeClr>
          </a:solidFill>
        </p:spPr>
        <p:txBody>
          <a:bodyPr wrap="square">
            <a:spAutoFit/>
          </a:bodyPr>
          <a:lstStyle/>
          <a:p>
            <a:r>
              <a:rPr lang="en-GB" sz="1600" b="1">
                <a:latin typeface="Arial" panose="020B0604020202020204" pitchFamily="34" charset="0"/>
              </a:rPr>
              <a:t>Key Stage 2: History &amp; Geography</a:t>
            </a:r>
            <a:endParaRPr lang="en-GB" sz="1600">
              <a:latin typeface="Arial" panose="020B0604020202020204" pitchFamily="34" charset="0"/>
            </a:endParaRPr>
          </a:p>
          <a:p>
            <a:endParaRPr lang="en-GB" sz="1600">
              <a:latin typeface="Arial" panose="020B0604020202020204" pitchFamily="34" charset="0"/>
            </a:endParaRPr>
          </a:p>
          <a:p>
            <a:r>
              <a:rPr lang="en-GB" sz="1600" b="1">
                <a:latin typeface="Arial" panose="020B0604020202020204" pitchFamily="34" charset="0"/>
              </a:rPr>
              <a:t>Learning Aims and Outcomes</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understand more about the role of the Queen by exploring the Story Map of  some of her visits to different places across England</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learn about the Queen’s visits to significant places/events in their region of the country through her 70-year reign</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develop a sense of place through mapwork</a:t>
            </a:r>
          </a:p>
          <a:p>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can identify regions of England and locate places in the region they live in</a:t>
            </a:r>
          </a:p>
          <a:p>
            <a:pPr marL="342900" indent="-342900">
              <a:buFont typeface="Arial" pitchFamily="34" charset="0"/>
              <a:buChar char="•"/>
            </a:pPr>
            <a:endParaRPr lang="en-GB" sz="1600">
              <a:solidFill>
                <a:srgbClr val="000000"/>
              </a:solidFill>
              <a:latin typeface="Arial" panose="020B0604020202020204" pitchFamily="34" charset="0"/>
            </a:endParaRPr>
          </a:p>
          <a:p>
            <a:pPr marL="342900" indent="-342900">
              <a:buFont typeface="Arial" pitchFamily="34" charset="0"/>
              <a:buChar char="•"/>
            </a:pPr>
            <a:r>
              <a:rPr lang="en-GB" sz="1600">
                <a:solidFill>
                  <a:srgbClr val="000000"/>
                </a:solidFill>
                <a:latin typeface="Arial" panose="020B0604020202020204" pitchFamily="34" charset="0"/>
              </a:rPr>
              <a:t>Pupils take part in celebrating a significant historical event</a:t>
            </a:r>
          </a:p>
          <a:p>
            <a:endParaRPr lang="en-GB" sz="2000">
              <a:solidFill>
                <a:srgbClr val="000000"/>
              </a:solidFill>
              <a:latin typeface="Arial" panose="020B0604020202020204" pitchFamily="34" charset="0"/>
            </a:endParaRPr>
          </a:p>
          <a:p>
            <a:r>
              <a:rPr lang="en-US" sz="1200">
                <a:latin typeface="Arial" panose="020B0604020202020204" pitchFamily="34" charset="0"/>
              </a:rPr>
              <a:t>This learning resource supports the Historic England </a:t>
            </a:r>
            <a:r>
              <a:rPr lang="en-US" sz="1200">
                <a:solidFill>
                  <a:srgbClr val="FF0000"/>
                </a:solidFill>
                <a:latin typeface="Arial" panose="020B0604020202020204" pitchFamily="34" charset="0"/>
                <a:hlinkClick r:id="rId3"/>
              </a:rPr>
              <a:t>Platinum Jubilee Story Map</a:t>
            </a:r>
            <a:r>
              <a:rPr lang="en-US" sz="1200">
                <a:solidFill>
                  <a:srgbClr val="FF0000"/>
                </a:solidFill>
                <a:latin typeface="Arial" panose="020B0604020202020204" pitchFamily="34" charset="0"/>
              </a:rPr>
              <a:t> </a:t>
            </a:r>
            <a:r>
              <a:rPr lang="en-US" sz="1200">
                <a:latin typeface="Arial" panose="020B0604020202020204" pitchFamily="34" charset="0"/>
              </a:rPr>
              <a:t>&amp; </a:t>
            </a:r>
            <a:r>
              <a:rPr lang="en-US" sz="1200">
                <a:latin typeface="Arial" panose="020B0604020202020204" pitchFamily="34" charset="0"/>
                <a:hlinkClick r:id="rId4"/>
              </a:rPr>
              <a:t>Platinum Jubilee Activities PPT</a:t>
            </a:r>
            <a:endParaRPr lang="en-GB" sz="1200">
              <a:latin typeface="Arial" panose="020B0604020202020204" pitchFamily="34" charset="0"/>
            </a:endParaRPr>
          </a:p>
        </p:txBody>
      </p:sp>
      <p:sp>
        <p:nvSpPr>
          <p:cNvPr id="3" name="Rectangle 2">
            <a:extLst>
              <a:ext uri="{FF2B5EF4-FFF2-40B4-BE49-F238E27FC236}">
                <a16:creationId xmlns:a16="http://schemas.microsoft.com/office/drawing/2014/main" id="{34BC83BB-3224-4192-A1FE-4D1CC53D63D8}"/>
              </a:ext>
            </a:extLst>
          </p:cNvPr>
          <p:cNvSpPr/>
          <p:nvPr/>
        </p:nvSpPr>
        <p:spPr>
          <a:xfrm>
            <a:off x="1883532" y="620689"/>
            <a:ext cx="8424936" cy="954107"/>
          </a:xfrm>
          <a:prstGeom prst="rect">
            <a:avLst/>
          </a:prstGeom>
        </p:spPr>
        <p:txBody>
          <a:bodyPr wrap="square">
            <a:spAutoFit/>
          </a:bodyPr>
          <a:lstStyle/>
          <a:p>
            <a:pPr algn="ctr"/>
            <a:r>
              <a:rPr lang="en-GB" sz="2800">
                <a:latin typeface="Arial" panose="020B0604020202020204" pitchFamily="34" charset="0"/>
              </a:rPr>
              <a:t>Queen Elizabeth II Platinum Jubilee </a:t>
            </a:r>
          </a:p>
          <a:p>
            <a:pPr algn="ctr"/>
            <a:r>
              <a:rPr lang="en-GB" sz="2800">
                <a:latin typeface="Arial" panose="020B0604020202020204" pitchFamily="34" charset="0"/>
              </a:rPr>
              <a:t>Story Map – North West Region Images</a:t>
            </a:r>
          </a:p>
        </p:txBody>
      </p:sp>
      <p:pic>
        <p:nvPicPr>
          <p:cNvPr id="5" name="Picture 4">
            <a:extLst>
              <a:ext uri="{FF2B5EF4-FFF2-40B4-BE49-F238E27FC236}">
                <a16:creationId xmlns:a16="http://schemas.microsoft.com/office/drawing/2014/main" id="{C55F1A9E-48E7-42AD-9899-40DDB59618FF}"/>
              </a:ext>
            </a:extLst>
          </p:cNvPr>
          <p:cNvPicPr>
            <a:picLocks noChangeAspect="1"/>
          </p:cNvPicPr>
          <p:nvPr/>
        </p:nvPicPr>
        <p:blipFill>
          <a:blip r:embed="rId5"/>
          <a:stretch>
            <a:fillRect/>
          </a:stretch>
        </p:blipFill>
        <p:spPr>
          <a:xfrm>
            <a:off x="9418050" y="350660"/>
            <a:ext cx="890418" cy="864075"/>
          </a:xfrm>
          <a:prstGeom prst="rect">
            <a:avLst/>
          </a:prstGeom>
        </p:spPr>
      </p:pic>
    </p:spTree>
    <p:extLst>
      <p:ext uri="{BB962C8B-B14F-4D97-AF65-F5344CB8AC3E}">
        <p14:creationId xmlns:p14="http://schemas.microsoft.com/office/powerpoint/2010/main" val="15077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looking past moored boats, along the harbour walls with the striking white, circular building known as the Beacon. ">
            <a:extLst>
              <a:ext uri="{FF2B5EF4-FFF2-40B4-BE49-F238E27FC236}">
                <a16:creationId xmlns:a16="http://schemas.microsoft.com/office/drawing/2014/main" id="{5B88DD2F-51E5-41A4-B5BC-257385D14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284" y="752440"/>
            <a:ext cx="8935432" cy="5933127"/>
          </a:xfrm>
          <a:prstGeom prst="rect">
            <a:avLst/>
          </a:prstGeom>
        </p:spPr>
      </p:pic>
    </p:spTree>
    <p:extLst>
      <p:ext uri="{BB962C8B-B14F-4D97-AF65-F5344CB8AC3E}">
        <p14:creationId xmlns:p14="http://schemas.microsoft.com/office/powerpoint/2010/main" val="32443952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 escorted by Mr Carlos Riva, President and Chief Executive Officer, InterGen Energy, officially opens the new Rocksavage Power Station. ">
            <a:extLst>
              <a:ext uri="{FF2B5EF4-FFF2-40B4-BE49-F238E27FC236}">
                <a16:creationId xmlns:a16="http://schemas.microsoft.com/office/drawing/2014/main" id="{D33784D4-5270-4417-BF55-4E0B8097B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233" y="634990"/>
            <a:ext cx="7057535" cy="6076538"/>
          </a:xfrm>
          <a:prstGeom prst="rect">
            <a:avLst/>
          </a:prstGeom>
        </p:spPr>
      </p:pic>
    </p:spTree>
    <p:extLst>
      <p:ext uri="{BB962C8B-B14F-4D97-AF65-F5344CB8AC3E}">
        <p14:creationId xmlns:p14="http://schemas.microsoft.com/office/powerpoint/2010/main" val="7465551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site of the massive Power Station. ">
            <a:extLst>
              <a:ext uri="{FF2B5EF4-FFF2-40B4-BE49-F238E27FC236}">
                <a16:creationId xmlns:a16="http://schemas.microsoft.com/office/drawing/2014/main" id="{9CD00C3A-7723-415D-992F-8A8DEDA5C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847" y="648887"/>
            <a:ext cx="9040306" cy="6029884"/>
          </a:xfrm>
          <a:prstGeom prst="rect">
            <a:avLst/>
          </a:prstGeom>
        </p:spPr>
      </p:pic>
    </p:spTree>
    <p:extLst>
      <p:ext uri="{BB962C8B-B14F-4D97-AF65-F5344CB8AC3E}">
        <p14:creationId xmlns:p14="http://schemas.microsoft.com/office/powerpoint/2010/main" val="4239494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DC1123-A402-4A29-BB56-3C4386DBD438}"/>
              </a:ext>
            </a:extLst>
          </p:cNvPr>
          <p:cNvSpPr/>
          <p:nvPr/>
        </p:nvSpPr>
        <p:spPr>
          <a:xfrm>
            <a:off x="433633" y="1997839"/>
            <a:ext cx="8710367" cy="2862322"/>
          </a:xfrm>
          <a:prstGeom prst="rect">
            <a:avLst/>
          </a:prstGeom>
        </p:spPr>
        <p:txBody>
          <a:bodyPr wrap="square">
            <a:spAutoFit/>
          </a:bodyPr>
          <a:lstStyle/>
          <a:p>
            <a:r>
              <a:rPr lang="en-GB" b="1">
                <a:solidFill>
                  <a:srgbClr val="555555"/>
                </a:solidFill>
                <a:latin typeface="Arial" panose="020B0604020202020204" pitchFamily="34" charset="0"/>
              </a:rPr>
              <a:t>Blue Planet Aquarium</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Blue Planet Aquarium on 31 July 1998 to mark its opening.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When it was built, the Blue Planet Aquarium in Chester was the largest aquarium in the UK. It was designed, by Manchester-based architects, Buttress Fuller Alsop, to resemble the shape of a crashing wave. Today Blue Planet in Chester holds the biggest collection of sharks in Europe!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3"/>
              </a:rPr>
              <a:t>aquarium</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9346754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Queen and Prince Philip walk through an observation tunnel looking at the fish and other marine life swimming above them. ">
            <a:extLst>
              <a:ext uri="{FF2B5EF4-FFF2-40B4-BE49-F238E27FC236}">
                <a16:creationId xmlns:a16="http://schemas.microsoft.com/office/drawing/2014/main" id="{2EA95A84-25F5-423E-962B-E4CBDCAED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1531" y="122548"/>
            <a:ext cx="5388939" cy="6617617"/>
          </a:xfrm>
          <a:prstGeom prst="rect">
            <a:avLst/>
          </a:prstGeom>
        </p:spPr>
      </p:pic>
    </p:spTree>
    <p:extLst>
      <p:ext uri="{BB962C8B-B14F-4D97-AF65-F5344CB8AC3E}">
        <p14:creationId xmlns:p14="http://schemas.microsoft.com/office/powerpoint/2010/main" val="16087781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the Blue Planet Aquarium on the edge of the Cheshire Oaks Outlet Centre. ">
            <a:extLst>
              <a:ext uri="{FF2B5EF4-FFF2-40B4-BE49-F238E27FC236}">
                <a16:creationId xmlns:a16="http://schemas.microsoft.com/office/drawing/2014/main" id="{894BC29E-F073-4D16-9493-ADD3E6B07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714" y="604883"/>
            <a:ext cx="9134573" cy="6092760"/>
          </a:xfrm>
          <a:prstGeom prst="rect">
            <a:avLst/>
          </a:prstGeom>
        </p:spPr>
      </p:pic>
    </p:spTree>
    <p:extLst>
      <p:ext uri="{BB962C8B-B14F-4D97-AF65-F5344CB8AC3E}">
        <p14:creationId xmlns:p14="http://schemas.microsoft.com/office/powerpoint/2010/main" val="37623367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E736F6-B29D-4219-A5DC-E6566CE3BEB3}"/>
              </a:ext>
            </a:extLst>
          </p:cNvPr>
          <p:cNvSpPr/>
          <p:nvPr/>
        </p:nvSpPr>
        <p:spPr>
          <a:xfrm>
            <a:off x="405353" y="1028343"/>
            <a:ext cx="8738647" cy="5355312"/>
          </a:xfrm>
          <a:prstGeom prst="rect">
            <a:avLst/>
          </a:prstGeom>
        </p:spPr>
        <p:txBody>
          <a:bodyPr wrap="square">
            <a:spAutoFit/>
          </a:bodyPr>
          <a:lstStyle/>
          <a:p>
            <a:r>
              <a:rPr lang="en-GB" b="1">
                <a:solidFill>
                  <a:srgbClr val="555555"/>
                </a:solidFill>
                <a:latin typeface="Arial" panose="020B0604020202020204" pitchFamily="34" charset="0"/>
              </a:rPr>
              <a:t>Chester Zoo</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enjoyed a visit to Chester Zoo on 17 May 2012.  She took a trip on the Monorail, visited the new Rhino Paddock and unveiled a plaque at the zoo's entrance.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Chester Zoo was opened by George </a:t>
            </a:r>
            <a:r>
              <a:rPr lang="en-GB" err="1">
                <a:solidFill>
                  <a:srgbClr val="000000"/>
                </a:solidFill>
                <a:latin typeface="Arial" panose="020B0604020202020204" pitchFamily="34" charset="0"/>
              </a:rPr>
              <a:t>Mottershead</a:t>
            </a:r>
            <a:r>
              <a:rPr lang="en-GB">
                <a:solidFill>
                  <a:srgbClr val="000000"/>
                </a:solidFill>
                <a:latin typeface="Arial" panose="020B0604020202020204" pitchFamily="34" charset="0"/>
              </a:rPr>
              <a:t> in 1931. As a boy he was inspired by a visit to Belle Vue Zoological Gardens in Manchester and had, from that point onwards, dreamed of opening a site of his own. </a:t>
            </a:r>
          </a:p>
          <a:p>
            <a:endParaRPr lang="en-GB">
              <a:solidFill>
                <a:srgbClr val="000000"/>
              </a:solidFill>
              <a:latin typeface="Arial" panose="020B0604020202020204" pitchFamily="34" charset="0"/>
            </a:endParaRPr>
          </a:p>
          <a:p>
            <a:r>
              <a:rPr lang="en-GB" err="1">
                <a:solidFill>
                  <a:srgbClr val="000000"/>
                </a:solidFill>
                <a:latin typeface="Arial" panose="020B0604020202020204" pitchFamily="34" charset="0"/>
              </a:rPr>
              <a:t>Mottershead’s</a:t>
            </a:r>
            <a:r>
              <a:rPr lang="en-GB">
                <a:solidFill>
                  <a:srgbClr val="000000"/>
                </a:solidFill>
                <a:latin typeface="Arial" panose="020B0604020202020204" pitchFamily="34" charset="0"/>
              </a:rPr>
              <a:t> vision was that his attraction would be a zoo “with no bars.” He used moats and ditches as an alternative to Victorian style cages. Today the zoo is one of the most visited wildlife attractions in Britain, holding more than 70 species of animal. </a:t>
            </a:r>
          </a:p>
          <a:p>
            <a:r>
              <a:rPr lang="en-GB">
                <a:solidFill>
                  <a:srgbClr val="000000"/>
                </a:solidFill>
                <a:latin typeface="Arial" panose="020B0604020202020204" pitchFamily="34" charset="0"/>
              </a:rPr>
              <a:t> </a:t>
            </a:r>
          </a:p>
          <a:p>
            <a:r>
              <a:rPr lang="en-GB">
                <a:solidFill>
                  <a:srgbClr val="000000"/>
                </a:solidFill>
                <a:latin typeface="Arial" panose="020B0604020202020204" pitchFamily="34" charset="0"/>
              </a:rPr>
              <a:t>Oakfield House, the original headquarters of Chester Zoo, now a restaurant, is a Grade II listed building.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746637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being given a tour of the new rhino paddock, the rhinos can be seen lying down in the back of the paddock. ">
            <a:extLst>
              <a:ext uri="{FF2B5EF4-FFF2-40B4-BE49-F238E27FC236}">
                <a16:creationId xmlns:a16="http://schemas.microsoft.com/office/drawing/2014/main" id="{36E31BB8-132E-483F-A26E-D2BB15394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009" y="673457"/>
            <a:ext cx="9001982" cy="6013324"/>
          </a:xfrm>
          <a:prstGeom prst="rect">
            <a:avLst/>
          </a:prstGeom>
        </p:spPr>
      </p:pic>
    </p:spTree>
    <p:extLst>
      <p:ext uri="{BB962C8B-B14F-4D97-AF65-F5344CB8AC3E}">
        <p14:creationId xmlns:p14="http://schemas.microsoft.com/office/powerpoint/2010/main" val="23254122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w of Oakfield House, the original headquarters of Chester Zoo, with its elaborate gable ended roofs.  ">
            <a:extLst>
              <a:ext uri="{FF2B5EF4-FFF2-40B4-BE49-F238E27FC236}">
                <a16:creationId xmlns:a16="http://schemas.microsoft.com/office/drawing/2014/main" id="{5BFAEA63-ADDD-4FCD-BC56-7A239A7C9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739" y="611066"/>
            <a:ext cx="9132522" cy="6091392"/>
          </a:xfrm>
          <a:prstGeom prst="rect">
            <a:avLst/>
          </a:prstGeom>
        </p:spPr>
      </p:pic>
    </p:spTree>
    <p:extLst>
      <p:ext uri="{BB962C8B-B14F-4D97-AF65-F5344CB8AC3E}">
        <p14:creationId xmlns:p14="http://schemas.microsoft.com/office/powerpoint/2010/main" val="33470112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B9AE2-0E3C-4BB5-8F8C-B14C86741A65}"/>
              </a:ext>
            </a:extLst>
          </p:cNvPr>
          <p:cNvSpPr/>
          <p:nvPr/>
        </p:nvSpPr>
        <p:spPr>
          <a:xfrm>
            <a:off x="424206" y="1720840"/>
            <a:ext cx="8719794" cy="3693319"/>
          </a:xfrm>
          <a:prstGeom prst="rect">
            <a:avLst/>
          </a:prstGeom>
        </p:spPr>
        <p:txBody>
          <a:bodyPr wrap="square">
            <a:spAutoFit/>
          </a:bodyPr>
          <a:lstStyle/>
          <a:p>
            <a:r>
              <a:rPr lang="en-GB" b="1">
                <a:solidFill>
                  <a:srgbClr val="555555"/>
                </a:solidFill>
                <a:latin typeface="Arial" panose="020B0604020202020204" pitchFamily="34" charset="0"/>
              </a:rPr>
              <a:t>Chester Cathedral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attended the Royal Maundy Service at Chester Cathedral on 3 June 1992. As part of the service, she distributed Maundy Money to pensioners who had been nominated by the local dioceses for contributions to their local church and community.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site of Chester cathedral has been used as a place of worship since Saxon times. The oldest parts of the building that now stands, date to 1093, when it was first built by Benedictine Monks. Much of the Cathedral was then rebuilt in 1250 in a more dramatic, gothic style.  Chester Cathedral is a Grade I Listed Building.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317816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pose with members of the clergy and children holding posies of flowers. ">
            <a:extLst>
              <a:ext uri="{FF2B5EF4-FFF2-40B4-BE49-F238E27FC236}">
                <a16:creationId xmlns:a16="http://schemas.microsoft.com/office/drawing/2014/main" id="{2A94EA07-2FD5-4D13-AB78-89FC8CE6F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561" y="683381"/>
            <a:ext cx="9030878" cy="6023595"/>
          </a:xfrm>
          <a:prstGeom prst="rect">
            <a:avLst/>
          </a:prstGeom>
        </p:spPr>
      </p:pic>
    </p:spTree>
    <p:extLst>
      <p:ext uri="{BB962C8B-B14F-4D97-AF65-F5344CB8AC3E}">
        <p14:creationId xmlns:p14="http://schemas.microsoft.com/office/powerpoint/2010/main" val="631852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DCAFB-9C9D-42B7-9637-959D8CF6523F}"/>
              </a:ext>
            </a:extLst>
          </p:cNvPr>
          <p:cNvSpPr/>
          <p:nvPr/>
        </p:nvSpPr>
        <p:spPr>
          <a:xfrm>
            <a:off x="443060" y="1582341"/>
            <a:ext cx="8700940" cy="3693319"/>
          </a:xfrm>
          <a:prstGeom prst="rect">
            <a:avLst/>
          </a:prstGeom>
        </p:spPr>
        <p:txBody>
          <a:bodyPr wrap="square">
            <a:spAutoFit/>
          </a:bodyPr>
          <a:lstStyle/>
          <a:p>
            <a:r>
              <a:rPr lang="en-GB" b="1">
                <a:solidFill>
                  <a:srgbClr val="555555"/>
                </a:solidFill>
                <a:latin typeface="Arial" panose="020B0604020202020204" pitchFamily="34" charset="0"/>
              </a:rPr>
              <a:t>Bowness-on-Windermere Pier</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Bowness-on-Windermere pier on 16 July 2013 as part of a wider visit to South Lakeland.</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pier at Bowness is one of many stopping points on Lake Windemere, the largest natural lake in England.  Windemere, until the late 18th century, was used primarily for the transportation of slate, timber and other goods.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arrival of the railways in the mid-1800s, and the establishment of the first Steamer service on the lake, lead to a gradual increase in tourists into the area.</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3"/>
              </a:rPr>
              <a:t>the pier</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2866568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exterior view from the south-east of Chester Cathedral. ">
            <a:extLst>
              <a:ext uri="{FF2B5EF4-FFF2-40B4-BE49-F238E27FC236}">
                <a16:creationId xmlns:a16="http://schemas.microsoft.com/office/drawing/2014/main" id="{E7FF8CD1-1988-413C-B824-0035BD9F4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142" y="610064"/>
            <a:ext cx="7709717" cy="6082967"/>
          </a:xfrm>
          <a:prstGeom prst="rect">
            <a:avLst/>
          </a:prstGeom>
        </p:spPr>
      </p:pic>
    </p:spTree>
    <p:extLst>
      <p:ext uri="{BB962C8B-B14F-4D97-AF65-F5344CB8AC3E}">
        <p14:creationId xmlns:p14="http://schemas.microsoft.com/office/powerpoint/2010/main" val="2663526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aerial view of the Cathedral and its surrounding area, from the north-west. ">
            <a:extLst>
              <a:ext uri="{FF2B5EF4-FFF2-40B4-BE49-F238E27FC236}">
                <a16:creationId xmlns:a16="http://schemas.microsoft.com/office/drawing/2014/main" id="{17B379E8-E801-4683-A5FE-D8A09B0A2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101" y="640331"/>
            <a:ext cx="8501799" cy="6061783"/>
          </a:xfrm>
          <a:prstGeom prst="rect">
            <a:avLst/>
          </a:prstGeom>
        </p:spPr>
      </p:pic>
    </p:spTree>
    <p:extLst>
      <p:ext uri="{BB962C8B-B14F-4D97-AF65-F5344CB8AC3E}">
        <p14:creationId xmlns:p14="http://schemas.microsoft.com/office/powerpoint/2010/main" val="5928847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view looking down St Werburgh Street at the tower of Chester Cathedral. ">
            <a:extLst>
              <a:ext uri="{FF2B5EF4-FFF2-40B4-BE49-F238E27FC236}">
                <a16:creationId xmlns:a16="http://schemas.microsoft.com/office/drawing/2014/main" id="{65DEE883-823C-465F-A4F4-7CAA05332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747" y="217899"/>
            <a:ext cx="4926506" cy="6512840"/>
          </a:xfrm>
          <a:prstGeom prst="rect">
            <a:avLst/>
          </a:prstGeom>
        </p:spPr>
      </p:pic>
    </p:spTree>
    <p:extLst>
      <p:ext uri="{BB962C8B-B14F-4D97-AF65-F5344CB8AC3E}">
        <p14:creationId xmlns:p14="http://schemas.microsoft.com/office/powerpoint/2010/main" val="31330008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E9DEB7-F6FB-4D86-BF60-8194CD24A8CA}"/>
              </a:ext>
            </a:extLst>
          </p:cNvPr>
          <p:cNvSpPr/>
          <p:nvPr/>
        </p:nvSpPr>
        <p:spPr>
          <a:xfrm>
            <a:off x="443060" y="1443841"/>
            <a:ext cx="8700940" cy="3970318"/>
          </a:xfrm>
          <a:prstGeom prst="rect">
            <a:avLst/>
          </a:prstGeom>
        </p:spPr>
        <p:txBody>
          <a:bodyPr wrap="square">
            <a:spAutoFit/>
          </a:bodyPr>
          <a:lstStyle/>
          <a:p>
            <a:r>
              <a:rPr lang="en-GB" b="1">
                <a:solidFill>
                  <a:srgbClr val="555555"/>
                </a:solidFill>
                <a:latin typeface="Arial" panose="020B0604020202020204" pitchFamily="34" charset="0"/>
              </a:rPr>
              <a:t>Chester Racecourse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Chester Racecourse on 10 June 2010 to attend the Drumhead Service of Thanksgiving to mark the return of soldiers of 1st Battalion Royal Welsh from operations in Afghanistan.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Chester Racecourse is the oldest racecourse still in operation in the world. The first race was held there in 1539, with the consent of the Mayor of Chester, Henry Gee. It is thought that the term "gee-gees" originates from his name!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site of Chester Racecourse was once underwater and, during the Roman Period it was a harbour used for trading vessels from all over the world.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history of the </a:t>
            </a:r>
            <a:r>
              <a:rPr lang="en-GB">
                <a:solidFill>
                  <a:srgbClr val="000000"/>
                </a:solidFill>
                <a:latin typeface="Arial" panose="020B0604020202020204" pitchFamily="34" charset="0"/>
                <a:hlinkClick r:id="rId3"/>
              </a:rPr>
              <a:t>racecourse</a:t>
            </a:r>
            <a:r>
              <a:rPr lang="en-GB">
                <a:solidFill>
                  <a:srgbClr val="000000"/>
                </a:solidFill>
                <a:latin typeface="Arial" panose="020B0604020202020204" pitchFamily="34" charset="0"/>
              </a:rPr>
              <a:t>. </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3674261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osed for a group photo with the soldiers of 1st Battalion Royal Welsh regiment. ">
            <a:extLst>
              <a:ext uri="{FF2B5EF4-FFF2-40B4-BE49-F238E27FC236}">
                <a16:creationId xmlns:a16="http://schemas.microsoft.com/office/drawing/2014/main" id="{5BEA7C13-7716-4553-97B4-F1170B095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50" y="1403130"/>
            <a:ext cx="11284501" cy="4017282"/>
          </a:xfrm>
          <a:prstGeom prst="rect">
            <a:avLst/>
          </a:prstGeom>
        </p:spPr>
      </p:pic>
    </p:spTree>
    <p:extLst>
      <p:ext uri="{BB962C8B-B14F-4D97-AF65-F5344CB8AC3E}">
        <p14:creationId xmlns:p14="http://schemas.microsoft.com/office/powerpoint/2010/main" val="10624515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the racecourse, showing how it is surrounded on one side by a river. ">
            <a:extLst>
              <a:ext uri="{FF2B5EF4-FFF2-40B4-BE49-F238E27FC236}">
                <a16:creationId xmlns:a16="http://schemas.microsoft.com/office/drawing/2014/main" id="{24FC45D0-FB9A-4BDF-9052-6EF3EDB1E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859" y="150828"/>
            <a:ext cx="7276282" cy="6570483"/>
          </a:xfrm>
          <a:prstGeom prst="rect">
            <a:avLst/>
          </a:prstGeom>
        </p:spPr>
      </p:pic>
    </p:spTree>
    <p:extLst>
      <p:ext uri="{BB962C8B-B14F-4D97-AF65-F5344CB8AC3E}">
        <p14:creationId xmlns:p14="http://schemas.microsoft.com/office/powerpoint/2010/main" val="35643456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C24519-07E8-4912-96EC-B8659257F667}"/>
              </a:ext>
            </a:extLst>
          </p:cNvPr>
          <p:cNvSpPr/>
          <p:nvPr/>
        </p:nvSpPr>
        <p:spPr>
          <a:xfrm>
            <a:off x="461913" y="1720840"/>
            <a:ext cx="8682087" cy="3416320"/>
          </a:xfrm>
          <a:prstGeom prst="rect">
            <a:avLst/>
          </a:prstGeom>
        </p:spPr>
        <p:txBody>
          <a:bodyPr wrap="square">
            <a:spAutoFit/>
          </a:bodyPr>
          <a:lstStyle/>
          <a:p>
            <a:r>
              <a:rPr lang="en-GB" b="1">
                <a:solidFill>
                  <a:srgbClr val="555555"/>
                </a:solidFill>
                <a:latin typeface="Arial" panose="020B0604020202020204" pitchFamily="34" charset="0"/>
              </a:rPr>
              <a:t>Leighton Hospital, Crewe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Crewe on 4 May 1972.  Whilst there she formally opened the newly built Leighton Hospital. In the photograph you can see her visiting the children’s ward with Chief Nursing Officer, Susanna Lewis.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Built at a cost of £6 million, Leighton Hospital replaced older facilities at Crewe District Memorial Hospital, Crewe Works Hospital, the Linden Grange Maternity Hospital and </a:t>
            </a:r>
            <a:r>
              <a:rPr lang="en-GB" err="1">
                <a:solidFill>
                  <a:srgbClr val="000000"/>
                </a:solidFill>
                <a:latin typeface="Arial" panose="020B0604020202020204" pitchFamily="34" charset="0"/>
              </a:rPr>
              <a:t>Coppenhall</a:t>
            </a:r>
            <a:r>
              <a:rPr lang="en-GB">
                <a:solidFill>
                  <a:srgbClr val="000000"/>
                </a:solidFill>
                <a:latin typeface="Arial" panose="020B0604020202020204" pitchFamily="34" charset="0"/>
              </a:rPr>
              <a:t> Hospital in Crewe, as well as Nantwich Cottage Hospital and the Barony Hospital in Nantwich.</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3"/>
              </a:rPr>
              <a:t>Leighton Hospital</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4278242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ccompanied by some nurses, talking children on the Children's Ward at Leighton Hospital. ">
            <a:extLst>
              <a:ext uri="{FF2B5EF4-FFF2-40B4-BE49-F238E27FC236}">
                <a16:creationId xmlns:a16="http://schemas.microsoft.com/office/drawing/2014/main" id="{BDE17502-F72D-4877-A5C3-8567BE80E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9782" y="135997"/>
            <a:ext cx="4852437" cy="6604167"/>
          </a:xfrm>
          <a:prstGeom prst="rect">
            <a:avLst/>
          </a:prstGeom>
        </p:spPr>
      </p:pic>
    </p:spTree>
    <p:extLst>
      <p:ext uri="{BB962C8B-B14F-4D97-AF65-F5344CB8AC3E}">
        <p14:creationId xmlns:p14="http://schemas.microsoft.com/office/powerpoint/2010/main" val="37739796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image of the reception at Leighton Hospital. ">
            <a:extLst>
              <a:ext uri="{FF2B5EF4-FFF2-40B4-BE49-F238E27FC236}">
                <a16:creationId xmlns:a16="http://schemas.microsoft.com/office/drawing/2014/main" id="{834CAC1A-592E-4E6C-A4BB-76B52448D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05" y="656883"/>
            <a:ext cx="8963190" cy="6036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8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ccompanied by a local dignitary, walks out on to Bowness Pier. There is a barrier, covered in Union Jack flags, down the centre of the pier and on the other side it wish-wishers look on smiling. ">
            <a:extLst>
              <a:ext uri="{FF2B5EF4-FFF2-40B4-BE49-F238E27FC236}">
                <a16:creationId xmlns:a16="http://schemas.microsoft.com/office/drawing/2014/main" id="{5DE5DEA0-0737-404A-8A1B-D07F6CAE5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118" y="707613"/>
            <a:ext cx="9337764" cy="5994845"/>
          </a:xfrm>
          <a:prstGeom prst="rect">
            <a:avLst/>
          </a:prstGeom>
        </p:spPr>
      </p:pic>
    </p:spTree>
    <p:extLst>
      <p:ext uri="{BB962C8B-B14F-4D97-AF65-F5344CB8AC3E}">
        <p14:creationId xmlns:p14="http://schemas.microsoft.com/office/powerpoint/2010/main" val="2399764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erial view of Bowness on Windermere, showing the pier on the edge of lake Windermere. ">
            <a:extLst>
              <a:ext uri="{FF2B5EF4-FFF2-40B4-BE49-F238E27FC236}">
                <a16:creationId xmlns:a16="http://schemas.microsoft.com/office/drawing/2014/main" id="{19A9F785-08CF-4F4A-8306-A601AD0C2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138" y="755645"/>
            <a:ext cx="8897725" cy="5934783"/>
          </a:xfrm>
          <a:prstGeom prst="rect">
            <a:avLst/>
          </a:prstGeom>
        </p:spPr>
      </p:pic>
    </p:spTree>
    <p:extLst>
      <p:ext uri="{BB962C8B-B14F-4D97-AF65-F5344CB8AC3E}">
        <p14:creationId xmlns:p14="http://schemas.microsoft.com/office/powerpoint/2010/main" val="1208391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D0F78B-031B-4813-847D-64504907EE6D}"/>
              </a:ext>
            </a:extLst>
          </p:cNvPr>
          <p:cNvSpPr/>
          <p:nvPr/>
        </p:nvSpPr>
        <p:spPr>
          <a:xfrm>
            <a:off x="405353" y="1028343"/>
            <a:ext cx="8738647" cy="4801314"/>
          </a:xfrm>
          <a:prstGeom prst="rect">
            <a:avLst/>
          </a:prstGeom>
        </p:spPr>
        <p:txBody>
          <a:bodyPr wrap="square">
            <a:spAutoFit/>
          </a:bodyPr>
          <a:lstStyle/>
          <a:p>
            <a:r>
              <a:rPr lang="en-GB" b="1">
                <a:solidFill>
                  <a:srgbClr val="555555"/>
                </a:solidFill>
                <a:latin typeface="Arial" panose="020B0604020202020204" pitchFamily="34" charset="0"/>
              </a:rPr>
              <a:t>Vickers Armstrong, Barrow-in-Furness</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Vickers Armstrong shipbuilding yard on 21 October 1960 to launch Britain’s first nuclear powered submarine, HMS Dreadnought. The launch took place on Trafalgar Day, the 155th anniversary of the Battle of Trafalgar.</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Vickers Shipbuilding and Engineering Ltd was founded in 1871 as the Iron Shipbuilding Company.  In 1897, Vickers &amp; Sons bought the company and by the early 1900’s the yard was building large naval warships and armaments.</a:t>
            </a:r>
          </a:p>
          <a:p>
            <a:r>
              <a:rPr lang="en-GB">
                <a:solidFill>
                  <a:srgbClr val="000000"/>
                </a:solidFill>
                <a:latin typeface="Arial" panose="020B0604020202020204" pitchFamily="34" charset="0"/>
              </a:rPr>
              <a:t>The company continued to grow and in 1927 merged with rival shipbuilder Armstrong Whitworth, leading to the creation of Vickers-</a:t>
            </a:r>
            <a:r>
              <a:rPr lang="en-GB" err="1">
                <a:solidFill>
                  <a:srgbClr val="000000"/>
                </a:solidFill>
                <a:latin typeface="Arial" panose="020B0604020202020204" pitchFamily="34" charset="0"/>
              </a:rPr>
              <a:t>Armstrongs</a:t>
            </a:r>
            <a:r>
              <a:rPr lang="en-GB">
                <a:solidFill>
                  <a:srgbClr val="000000"/>
                </a:solidFill>
                <a:latin typeface="Arial" panose="020B0604020202020204" pitchFamily="34" charset="0"/>
              </a:rPr>
              <a:t> Ltd.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company has since gone through many mergers and name changes but the shipyard has continued to make craft for the Royal Navy, and later other navies around the world throughout the 20th and into the 21st century.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689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a submarine, with people standing and waving on top of it, being launched off a slipway into the sea. ">
            <a:extLst>
              <a:ext uri="{FF2B5EF4-FFF2-40B4-BE49-F238E27FC236}">
                <a16:creationId xmlns:a16="http://schemas.microsoft.com/office/drawing/2014/main" id="{12F00B98-8109-46E1-BFC7-32E12B8AC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173" y="198134"/>
            <a:ext cx="6419654" cy="6515949"/>
          </a:xfrm>
          <a:prstGeom prst="rect">
            <a:avLst/>
          </a:prstGeom>
        </p:spPr>
      </p:pic>
    </p:spTree>
    <p:extLst>
      <p:ext uri="{BB962C8B-B14F-4D97-AF65-F5344CB8AC3E}">
        <p14:creationId xmlns:p14="http://schemas.microsoft.com/office/powerpoint/2010/main" val="408051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pulling the lever to launch Britain's first nuclear-powered submarine, HMS Dreadnought, from the Vickers-Armstrong yard, a man in a suit and crowds stand behind her and the submarine's bow is in front of her. ">
            <a:extLst>
              <a:ext uri="{FF2B5EF4-FFF2-40B4-BE49-F238E27FC236}">
                <a16:creationId xmlns:a16="http://schemas.microsoft.com/office/drawing/2014/main" id="{D3692E38-D412-4503-B6DD-178FEE196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385" y="130481"/>
            <a:ext cx="6247231" cy="6590829"/>
          </a:xfrm>
          <a:prstGeom prst="rect">
            <a:avLst/>
          </a:prstGeom>
        </p:spPr>
      </p:pic>
    </p:spTree>
    <p:extLst>
      <p:ext uri="{BB962C8B-B14F-4D97-AF65-F5344CB8AC3E}">
        <p14:creationId xmlns:p14="http://schemas.microsoft.com/office/powerpoint/2010/main" val="3812322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images showing the docks, slipways and buildings of the shipyard as they looked in 1920 and the vast area they covered. ">
            <a:extLst>
              <a:ext uri="{FF2B5EF4-FFF2-40B4-BE49-F238E27FC236}">
                <a16:creationId xmlns:a16="http://schemas.microsoft.com/office/drawing/2014/main" id="{FCB8162F-96BF-444C-ABDC-E4B0999B947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92235" y="687183"/>
            <a:ext cx="8407531" cy="6019792"/>
          </a:xfrm>
          <a:prstGeom prst="rect">
            <a:avLst/>
          </a:prstGeom>
        </p:spPr>
      </p:pic>
    </p:spTree>
    <p:extLst>
      <p:ext uri="{BB962C8B-B14F-4D97-AF65-F5344CB8AC3E}">
        <p14:creationId xmlns:p14="http://schemas.microsoft.com/office/powerpoint/2010/main" val="213314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massive  single storey red brick Heavy Engineering Shop at Vickers Ship and Engineering Limited. ">
            <a:extLst>
              <a:ext uri="{FF2B5EF4-FFF2-40B4-BE49-F238E27FC236}">
                <a16:creationId xmlns:a16="http://schemas.microsoft.com/office/drawing/2014/main" id="{39B7EAF0-01EC-4DA8-A74E-E5C578E34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577" y="680193"/>
            <a:ext cx="9010846" cy="6010235"/>
          </a:xfrm>
          <a:prstGeom prst="rect">
            <a:avLst/>
          </a:prstGeom>
        </p:spPr>
      </p:pic>
    </p:spTree>
    <p:extLst>
      <p:ext uri="{BB962C8B-B14F-4D97-AF65-F5344CB8AC3E}">
        <p14:creationId xmlns:p14="http://schemas.microsoft.com/office/powerpoint/2010/main" val="518160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AECEBB-E0B2-4028-A6CF-F3407802E2CD}"/>
              </a:ext>
            </a:extLst>
          </p:cNvPr>
          <p:cNvSpPr/>
          <p:nvPr/>
        </p:nvSpPr>
        <p:spPr>
          <a:xfrm>
            <a:off x="424206" y="1720840"/>
            <a:ext cx="8719794" cy="3693319"/>
          </a:xfrm>
          <a:prstGeom prst="rect">
            <a:avLst/>
          </a:prstGeom>
        </p:spPr>
        <p:txBody>
          <a:bodyPr wrap="square">
            <a:spAutoFit/>
          </a:bodyPr>
          <a:lstStyle/>
          <a:p>
            <a:r>
              <a:rPr lang="en-GB" b="1">
                <a:solidFill>
                  <a:srgbClr val="555555"/>
                </a:solidFill>
                <a:latin typeface="Arial" panose="020B0604020202020204" pitchFamily="34" charset="0"/>
              </a:rPr>
              <a:t>Eric </a:t>
            </a:r>
            <a:r>
              <a:rPr lang="en-GB" b="1" err="1">
                <a:solidFill>
                  <a:srgbClr val="555555"/>
                </a:solidFill>
                <a:latin typeface="Arial" panose="020B0604020202020204" pitchFamily="34" charset="0"/>
              </a:rPr>
              <a:t>Morcambe</a:t>
            </a:r>
            <a:r>
              <a:rPr lang="en-GB" b="1">
                <a:solidFill>
                  <a:srgbClr val="555555"/>
                </a:solidFill>
                <a:latin typeface="Arial" panose="020B0604020202020204" pitchFamily="34" charset="0"/>
              </a:rPr>
              <a:t> Statue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unveiled a statue of comedian Eric Morecambe on the promenade at Morecambe on 23 July 1999.</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Comedian Eric </a:t>
            </a:r>
            <a:r>
              <a:rPr lang="en-GB" err="1">
                <a:solidFill>
                  <a:srgbClr val="000000"/>
                </a:solidFill>
                <a:latin typeface="Arial" panose="020B0604020202020204" pitchFamily="34" charset="0"/>
              </a:rPr>
              <a:t>Morcambe’s</a:t>
            </a:r>
            <a:r>
              <a:rPr lang="en-GB">
                <a:solidFill>
                  <a:srgbClr val="000000"/>
                </a:solidFill>
                <a:latin typeface="Arial" panose="020B0604020202020204" pitchFamily="34" charset="0"/>
              </a:rPr>
              <a:t> (1926–1984) real name was John Eric Bartholomew but he took his stage name from his hometown of </a:t>
            </a:r>
            <a:r>
              <a:rPr lang="en-GB" err="1">
                <a:solidFill>
                  <a:srgbClr val="000000"/>
                </a:solidFill>
                <a:latin typeface="Arial" panose="020B0604020202020204" pitchFamily="34" charset="0"/>
              </a:rPr>
              <a:t>Morcambe</a:t>
            </a:r>
            <a:r>
              <a:rPr lang="en-GB">
                <a:solidFill>
                  <a:srgbClr val="000000"/>
                </a:solidFill>
                <a:latin typeface="Arial" panose="020B0604020202020204" pitchFamily="34" charset="0"/>
              </a:rPr>
              <a:t>, where his statue now stands.  The statue depicts Eric Morecambe in one of his characteristic poses, first seen when he performed a routine to the song “Bring Me Sunshine”, with his comedy partner Ernie Wise.  He has a pair of binoculars around his neck as he was a keen bird watcher.</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3"/>
              </a:rPr>
              <a:t>Eric </a:t>
            </a:r>
            <a:r>
              <a:rPr lang="en-GB" err="1">
                <a:solidFill>
                  <a:srgbClr val="000000"/>
                </a:solidFill>
                <a:latin typeface="Arial" panose="020B0604020202020204" pitchFamily="34" charset="0"/>
                <a:hlinkClick r:id="rId3"/>
              </a:rPr>
              <a:t>Morcambe</a:t>
            </a:r>
            <a:r>
              <a:rPr lang="en-GB">
                <a:solidFill>
                  <a:srgbClr val="000000"/>
                </a:solidFill>
                <a:latin typeface="Arial" panose="020B0604020202020204" pitchFamily="34" charset="0"/>
                <a:hlinkClick r:id="rId3"/>
              </a:rPr>
              <a:t> Statue</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21340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showing the counties included in the North West Region. These are Cumbria, Lancashire, Merseyside, Greater Manchester &amp; Cheshire.&#10;">
            <a:extLst>
              <a:ext uri="{FF2B5EF4-FFF2-40B4-BE49-F238E27FC236}">
                <a16:creationId xmlns:a16="http://schemas.microsoft.com/office/drawing/2014/main" id="{6A8C7008-E7AC-409A-9F09-385EF22A2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390" y="0"/>
            <a:ext cx="3967219" cy="6858000"/>
          </a:xfrm>
          <a:prstGeom prst="rect">
            <a:avLst/>
          </a:prstGeom>
        </p:spPr>
      </p:pic>
    </p:spTree>
    <p:extLst>
      <p:ext uri="{BB962C8B-B14F-4D97-AF65-F5344CB8AC3E}">
        <p14:creationId xmlns:p14="http://schemas.microsoft.com/office/powerpoint/2010/main" val="119925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holding a cloth that she has just removed to unveil a statue of Eric Morcombe, showing one of his typical poses from the song 'Bring me sunshine', whilst onlookers smile. ">
            <a:extLst>
              <a:ext uri="{FF2B5EF4-FFF2-40B4-BE49-F238E27FC236}">
                <a16:creationId xmlns:a16="http://schemas.microsoft.com/office/drawing/2014/main" id="{B00A73EA-0582-4B0D-9FF6-4152369F7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267" y="152493"/>
            <a:ext cx="6749663" cy="6587671"/>
          </a:xfrm>
          <a:prstGeom prst="rect">
            <a:avLst/>
          </a:prstGeom>
        </p:spPr>
      </p:pic>
    </p:spTree>
    <p:extLst>
      <p:ext uri="{BB962C8B-B14F-4D97-AF65-F5344CB8AC3E}">
        <p14:creationId xmlns:p14="http://schemas.microsoft.com/office/powerpoint/2010/main" val="240369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Eric Morecambe in one of his characteristic poses, first seen when he performed a routine to the song “Bring Me Sunshine”, with his comedy partner Ernie Wise.  He has a pair of binoculars around his neck as he was a keen bird watcher. ">
            <a:extLst>
              <a:ext uri="{FF2B5EF4-FFF2-40B4-BE49-F238E27FC236}">
                <a16:creationId xmlns:a16="http://schemas.microsoft.com/office/drawing/2014/main" id="{6F447D50-2E50-4F01-A84A-E1F6CA236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390" y="166288"/>
            <a:ext cx="5217220" cy="6526743"/>
          </a:xfrm>
          <a:prstGeom prst="rect">
            <a:avLst/>
          </a:prstGeom>
        </p:spPr>
      </p:pic>
    </p:spTree>
    <p:extLst>
      <p:ext uri="{BB962C8B-B14F-4D97-AF65-F5344CB8AC3E}">
        <p14:creationId xmlns:p14="http://schemas.microsoft.com/office/powerpoint/2010/main" val="3432861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37781-A3B3-44F4-8980-327B32F02418}"/>
              </a:ext>
            </a:extLst>
          </p:cNvPr>
          <p:cNvSpPr/>
          <p:nvPr/>
        </p:nvSpPr>
        <p:spPr>
          <a:xfrm>
            <a:off x="414779" y="1443841"/>
            <a:ext cx="8729221" cy="3970318"/>
          </a:xfrm>
          <a:prstGeom prst="rect">
            <a:avLst/>
          </a:prstGeom>
        </p:spPr>
        <p:txBody>
          <a:bodyPr wrap="square">
            <a:spAutoFit/>
          </a:bodyPr>
          <a:lstStyle/>
          <a:p>
            <a:r>
              <a:rPr lang="en-GB" b="1">
                <a:solidFill>
                  <a:srgbClr val="555555"/>
                </a:solidFill>
                <a:latin typeface="Arial" panose="020B0604020202020204" pitchFamily="34" charset="0"/>
              </a:rPr>
              <a:t>Lancaster Town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Lancaster Town Hall on 13 April 1955.  In this photo she can be seen leaving the town hall with the town's mayor at the time, Councillor B. Scott.</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Lancaster Town Hall was officially opened on 27 December 1909. It was financed by Lord Ashton, a local businessman and industrialist, who had made his fortune after inheriting his father's oil cloth and linoleum business, Williamson’s.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Originally, the new town hall incorporated all the council's services and departments, as well as a police station, including cells, the magistrates court and a public hall, known as the Ashton Hall. Lancaster Town Hall is now a Grade II* listed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02352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nd Councillor B. Scott walking down the steps of Lancaster Town Hall as well-wishers wave and cheer from the sides">
            <a:extLst>
              <a:ext uri="{FF2B5EF4-FFF2-40B4-BE49-F238E27FC236}">
                <a16:creationId xmlns:a16="http://schemas.microsoft.com/office/drawing/2014/main" id="{E758CF4A-2B9A-4BF4-9AD3-C5275F9F9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453" y="713993"/>
            <a:ext cx="7481094" cy="6007318"/>
          </a:xfrm>
          <a:prstGeom prst="rect">
            <a:avLst/>
          </a:prstGeom>
        </p:spPr>
      </p:pic>
    </p:spTree>
    <p:extLst>
      <p:ext uri="{BB962C8B-B14F-4D97-AF65-F5344CB8AC3E}">
        <p14:creationId xmlns:p14="http://schemas.microsoft.com/office/powerpoint/2010/main" val="1171683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newly built Lancaster Town Hall from Dalton Square, clearly showing the impressive classical columns in front of the entrance. ">
            <a:extLst>
              <a:ext uri="{FF2B5EF4-FFF2-40B4-BE49-F238E27FC236}">
                <a16:creationId xmlns:a16="http://schemas.microsoft.com/office/drawing/2014/main" id="{67EFA9CE-17DD-4919-AE86-2300547A3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788" y="192106"/>
            <a:ext cx="5408424" cy="6500925"/>
          </a:xfrm>
          <a:prstGeom prst="rect">
            <a:avLst/>
          </a:prstGeom>
        </p:spPr>
      </p:pic>
    </p:spTree>
    <p:extLst>
      <p:ext uri="{BB962C8B-B14F-4D97-AF65-F5344CB8AC3E}">
        <p14:creationId xmlns:p14="http://schemas.microsoft.com/office/powerpoint/2010/main" val="3706548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Council Chamber in Lancaster Town Hall, it shows the curved rows of seats and benches that form an oval shape. ">
            <a:extLst>
              <a:ext uri="{FF2B5EF4-FFF2-40B4-BE49-F238E27FC236}">
                <a16:creationId xmlns:a16="http://schemas.microsoft.com/office/drawing/2014/main" id="{DB1C031A-D274-4FFB-823B-764F111F5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96" y="123345"/>
            <a:ext cx="7937408" cy="6635674"/>
          </a:xfrm>
          <a:prstGeom prst="rect">
            <a:avLst/>
          </a:prstGeom>
        </p:spPr>
      </p:pic>
    </p:spTree>
    <p:extLst>
      <p:ext uri="{BB962C8B-B14F-4D97-AF65-F5344CB8AC3E}">
        <p14:creationId xmlns:p14="http://schemas.microsoft.com/office/powerpoint/2010/main" val="1171865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interior of the Magistrates' Courtroom inside Lancaster Town Hall, looking towards the dock and bench, with the magistrate's seat in the centre. ">
            <a:extLst>
              <a:ext uri="{FF2B5EF4-FFF2-40B4-BE49-F238E27FC236}">
                <a16:creationId xmlns:a16="http://schemas.microsoft.com/office/drawing/2014/main" id="{0D8B9F76-36AC-4F5C-8011-8063DF83B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918" y="200742"/>
            <a:ext cx="7908165" cy="6445155"/>
          </a:xfrm>
          <a:prstGeom prst="rect">
            <a:avLst/>
          </a:prstGeom>
        </p:spPr>
      </p:pic>
    </p:spTree>
    <p:extLst>
      <p:ext uri="{BB962C8B-B14F-4D97-AF65-F5344CB8AC3E}">
        <p14:creationId xmlns:p14="http://schemas.microsoft.com/office/powerpoint/2010/main" val="604334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44AB8E-0F8C-4853-8646-0F04F1201FEC}"/>
              </a:ext>
            </a:extLst>
          </p:cNvPr>
          <p:cNvSpPr/>
          <p:nvPr/>
        </p:nvSpPr>
        <p:spPr>
          <a:xfrm>
            <a:off x="414779" y="1305342"/>
            <a:ext cx="8729221" cy="4524315"/>
          </a:xfrm>
          <a:prstGeom prst="rect">
            <a:avLst/>
          </a:prstGeom>
        </p:spPr>
        <p:txBody>
          <a:bodyPr wrap="square">
            <a:spAutoFit/>
          </a:bodyPr>
          <a:lstStyle/>
          <a:p>
            <a:r>
              <a:rPr lang="en-GB" b="1">
                <a:solidFill>
                  <a:srgbClr val="555555"/>
                </a:solidFill>
                <a:latin typeface="Arial" panose="020B0604020202020204" pitchFamily="34" charset="0"/>
              </a:rPr>
              <a:t>Blackpool Opera House, Winter Gardens</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Blackpool Opera House on 7 December 2009 to attend the Royal Variety Performance.  This wasn’t the only time she had travelled to Blackpool for the event - her visit in 1955 marked the first time the Royal Variety Performance was held outside London. The Royal Box was constructed especially for the occasion!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Blackpool Opera House is part of the Grade II* Winter Garden’s Complex. There has been a theatre on this site since 1889. The old one was demolished in 1938 to make way for the building which stands today.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At the time of its opening, June 1939, the current Opera House had the largest stage in the country. Today the theatre is one of the largest in Europe, seating nearly 3000 people!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71066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meets Britain's Got Talent Winners, British dance group Diversity, dressed in their bright red uniforms. ">
            <a:extLst>
              <a:ext uri="{FF2B5EF4-FFF2-40B4-BE49-F238E27FC236}">
                <a16:creationId xmlns:a16="http://schemas.microsoft.com/office/drawing/2014/main" id="{A6E30AE9-DA0C-482C-9204-D72B1EB74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781" y="721845"/>
            <a:ext cx="8558439" cy="5999466"/>
          </a:xfrm>
          <a:prstGeom prst="rect">
            <a:avLst/>
          </a:prstGeom>
        </p:spPr>
      </p:pic>
    </p:spTree>
    <p:extLst>
      <p:ext uri="{BB962C8B-B14F-4D97-AF65-F5344CB8AC3E}">
        <p14:creationId xmlns:p14="http://schemas.microsoft.com/office/powerpoint/2010/main" val="2445573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eautiful tiled building of the Winter Gardens which contains the Opera House. ">
            <a:extLst>
              <a:ext uri="{FF2B5EF4-FFF2-40B4-BE49-F238E27FC236}">
                <a16:creationId xmlns:a16="http://schemas.microsoft.com/office/drawing/2014/main" id="{03FCBB17-83B6-4A43-B4DD-56CB3E7A9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981" y="131974"/>
            <a:ext cx="4374038" cy="6561057"/>
          </a:xfrm>
          <a:prstGeom prst="rect">
            <a:avLst/>
          </a:prstGeom>
        </p:spPr>
      </p:pic>
    </p:spTree>
    <p:extLst>
      <p:ext uri="{BB962C8B-B14F-4D97-AF65-F5344CB8AC3E}">
        <p14:creationId xmlns:p14="http://schemas.microsoft.com/office/powerpoint/2010/main" val="1104905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with pins showing the places the Queen has visited in the North West, plus 15 thumbnail size images of the Queen visiting these places.">
            <a:hlinkClick r:id="rId3"/>
            <a:extLst>
              <a:ext uri="{FF2B5EF4-FFF2-40B4-BE49-F238E27FC236}">
                <a16:creationId xmlns:a16="http://schemas.microsoft.com/office/drawing/2014/main" id="{3A72FCEF-CBA7-4063-A6CA-E6EC23205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98" y="0"/>
            <a:ext cx="11125200" cy="6858000"/>
          </a:xfrm>
          <a:prstGeom prst="rect">
            <a:avLst/>
          </a:prstGeom>
        </p:spPr>
      </p:pic>
    </p:spTree>
    <p:extLst>
      <p:ext uri="{BB962C8B-B14F-4D97-AF65-F5344CB8AC3E}">
        <p14:creationId xmlns:p14="http://schemas.microsoft.com/office/powerpoint/2010/main" val="4216834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looking across the auditorium towards the proscenium and stage in the Winter Gardens Opera House, showing people seated in the stalls. ">
            <a:extLst>
              <a:ext uri="{FF2B5EF4-FFF2-40B4-BE49-F238E27FC236}">
                <a16:creationId xmlns:a16="http://schemas.microsoft.com/office/drawing/2014/main" id="{0FB06547-1357-455D-919A-447810362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552" y="647700"/>
            <a:ext cx="9300897" cy="6064185"/>
          </a:xfrm>
          <a:prstGeom prst="rect">
            <a:avLst/>
          </a:prstGeom>
        </p:spPr>
      </p:pic>
    </p:spTree>
    <p:extLst>
      <p:ext uri="{BB962C8B-B14F-4D97-AF65-F5344CB8AC3E}">
        <p14:creationId xmlns:p14="http://schemas.microsoft.com/office/powerpoint/2010/main" val="4078622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31A42D-BD98-4218-ACF0-8BA45EAAAB03}"/>
              </a:ext>
            </a:extLst>
          </p:cNvPr>
          <p:cNvSpPr/>
          <p:nvPr/>
        </p:nvSpPr>
        <p:spPr>
          <a:xfrm>
            <a:off x="405353" y="1582341"/>
            <a:ext cx="8738647" cy="3693319"/>
          </a:xfrm>
          <a:prstGeom prst="rect">
            <a:avLst/>
          </a:prstGeom>
        </p:spPr>
        <p:txBody>
          <a:bodyPr wrap="square">
            <a:spAutoFit/>
          </a:bodyPr>
          <a:lstStyle/>
          <a:p>
            <a:r>
              <a:rPr lang="en-GB" b="1">
                <a:solidFill>
                  <a:srgbClr val="555555"/>
                </a:solidFill>
                <a:latin typeface="Arial" panose="020B0604020202020204" pitchFamily="34" charset="0"/>
              </a:rPr>
              <a:t>Preston Railway Station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In May 1974 the Queen and Prince Philip boarded a train from Preston Railway station for a tour of the newly electrified British Railways Anglo-Scottish route, between Preston and Glasgow.</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 The Grade II listed Preston Railway station was built in 1880, by Cooper and Tullis of Preston, for the London and North Western and the Lancashire and Yorkshire Railway Companies. It was built to replace the former complex of separate platforms and offices. These had been built, by different railway companies, from 1838 onwards, when the first station was opened on this site by the North Union Railway.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37905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image of the Queen being greeted by crowds outside Preston Railway Station. ">
            <a:extLst>
              <a:ext uri="{FF2B5EF4-FFF2-40B4-BE49-F238E27FC236}">
                <a16:creationId xmlns:a16="http://schemas.microsoft.com/office/drawing/2014/main" id="{B07A1E81-1872-4D82-994A-6683E7412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747" y="730577"/>
            <a:ext cx="7962507" cy="5971881"/>
          </a:xfrm>
          <a:prstGeom prst="rect">
            <a:avLst/>
          </a:prstGeom>
        </p:spPr>
      </p:pic>
    </p:spTree>
    <p:extLst>
      <p:ext uri="{BB962C8B-B14F-4D97-AF65-F5344CB8AC3E}">
        <p14:creationId xmlns:p14="http://schemas.microsoft.com/office/powerpoint/2010/main" val="2553790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w of the outside of the station showing the beautiful cast-iron canopies over the tracks. ">
            <a:extLst>
              <a:ext uri="{FF2B5EF4-FFF2-40B4-BE49-F238E27FC236}">
                <a16:creationId xmlns:a16="http://schemas.microsoft.com/office/drawing/2014/main" id="{26E38AD9-E454-485F-90C6-4779205EC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589" y="611020"/>
            <a:ext cx="9142822" cy="6098262"/>
          </a:xfrm>
          <a:prstGeom prst="rect">
            <a:avLst/>
          </a:prstGeom>
        </p:spPr>
      </p:pic>
    </p:spTree>
    <p:extLst>
      <p:ext uri="{BB962C8B-B14F-4D97-AF65-F5344CB8AC3E}">
        <p14:creationId xmlns:p14="http://schemas.microsoft.com/office/powerpoint/2010/main" val="788171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43B8C4-36AB-43D1-BA3D-DF20F2F19619}"/>
              </a:ext>
            </a:extLst>
          </p:cNvPr>
          <p:cNvSpPr/>
          <p:nvPr/>
        </p:nvSpPr>
        <p:spPr>
          <a:xfrm>
            <a:off x="433633" y="1166843"/>
            <a:ext cx="8710367" cy="4524315"/>
          </a:xfrm>
          <a:prstGeom prst="rect">
            <a:avLst/>
          </a:prstGeom>
        </p:spPr>
        <p:txBody>
          <a:bodyPr wrap="square">
            <a:spAutoFit/>
          </a:bodyPr>
          <a:lstStyle/>
          <a:p>
            <a:r>
              <a:rPr lang="en-GB" b="1">
                <a:solidFill>
                  <a:srgbClr val="555555"/>
                </a:solidFill>
                <a:latin typeface="Arial" panose="020B0604020202020204" pitchFamily="34" charset="0"/>
              </a:rPr>
              <a:t>Fulwood Barracks, Preston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Fulwood Barracks on 26 June 2008 in order to present new colours (flags) to the Duke of Lancaster's Regiment who are now based there.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Grade II listed Fulwood Barracks were built, between 1842-1848, on part of the site of an old racecourse. The barracks were created in response to anxiety over recent Chartist riots and were originally home to the 2nd Battalion 60th Rifles.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barracks are the most complete surviving example in England of the late eighteenth century concept of barracks design. They are also one of the earliest examples of including a church within a barracks. </a:t>
            </a:r>
          </a:p>
          <a:p>
            <a:r>
              <a:rPr lang="en-GB">
                <a:solidFill>
                  <a:srgbClr val="000000"/>
                </a:solidFill>
                <a:latin typeface="Arial" panose="020B0604020202020204" pitchFamily="34" charset="0"/>
              </a:rPr>
              <a:t>As well as being home to the Duke of Lancaster’s Regiment, they also house the Lancashire Infantry Museum.</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14484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presents new colours (flags) to the Duke of Lancaster's Regiment, Fulwood Barracks. She can be seen handing the flags over to two men in uniform. ">
            <a:extLst>
              <a:ext uri="{FF2B5EF4-FFF2-40B4-BE49-F238E27FC236}">
                <a16:creationId xmlns:a16="http://schemas.microsoft.com/office/drawing/2014/main" id="{11D88C28-9455-4BD3-A7C1-B6634B5A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372" y="147877"/>
            <a:ext cx="4035257" cy="6573433"/>
          </a:xfrm>
          <a:prstGeom prst="rect">
            <a:avLst/>
          </a:prstGeom>
        </p:spPr>
      </p:pic>
    </p:spTree>
    <p:extLst>
      <p:ext uri="{BB962C8B-B14F-4D97-AF65-F5344CB8AC3E}">
        <p14:creationId xmlns:p14="http://schemas.microsoft.com/office/powerpoint/2010/main" val="3984808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barracks entrance building, which is 2 storeys high, with a large entrance gate. ">
            <a:extLst>
              <a:ext uri="{FF2B5EF4-FFF2-40B4-BE49-F238E27FC236}">
                <a16:creationId xmlns:a16="http://schemas.microsoft.com/office/drawing/2014/main" id="{61961477-41AD-493F-8BEF-24710162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371" y="641958"/>
            <a:ext cx="9127259" cy="6060500"/>
          </a:xfrm>
          <a:prstGeom prst="rect">
            <a:avLst/>
          </a:prstGeom>
        </p:spPr>
      </p:pic>
    </p:spTree>
    <p:extLst>
      <p:ext uri="{BB962C8B-B14F-4D97-AF65-F5344CB8AC3E}">
        <p14:creationId xmlns:p14="http://schemas.microsoft.com/office/powerpoint/2010/main" val="3249775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A3D6D3-0765-4DF2-BDAF-08A730117A47}"/>
              </a:ext>
            </a:extLst>
          </p:cNvPr>
          <p:cNvSpPr/>
          <p:nvPr/>
        </p:nvSpPr>
        <p:spPr>
          <a:xfrm>
            <a:off x="377072" y="1720840"/>
            <a:ext cx="8766928" cy="3416320"/>
          </a:xfrm>
          <a:prstGeom prst="rect">
            <a:avLst/>
          </a:prstGeom>
        </p:spPr>
        <p:txBody>
          <a:bodyPr wrap="square">
            <a:spAutoFit/>
          </a:bodyPr>
          <a:lstStyle/>
          <a:p>
            <a:r>
              <a:rPr lang="en-GB" b="1">
                <a:solidFill>
                  <a:srgbClr val="555555"/>
                </a:solidFill>
                <a:latin typeface="Arial" panose="020B0604020202020204" pitchFamily="34" charset="0"/>
              </a:rPr>
              <a:t>Blackburn Town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Blackburn's Grade II listed Town Hall on the 14th April 1955.</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Blackburn Town Hall was designed by James Patterson and built by Richard Hacking and William Stones. It was officially opened by the Mayor of Blackburn, William </a:t>
            </a:r>
            <a:r>
              <a:rPr lang="en-GB" err="1">
                <a:solidFill>
                  <a:srgbClr val="000000"/>
                </a:solidFill>
                <a:latin typeface="Arial" panose="020B0604020202020204" pitchFamily="34" charset="0"/>
              </a:rPr>
              <a:t>Hoole</a:t>
            </a:r>
            <a:r>
              <a:rPr lang="en-GB">
                <a:solidFill>
                  <a:srgbClr val="000000"/>
                </a:solidFill>
                <a:latin typeface="Arial" panose="020B0604020202020204" pitchFamily="34" charset="0"/>
              </a:rPr>
              <a:t>, on 3 October 1856 and the first royal visit was King George V in July 1913.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When it was built, the town hall was home to a police station with 18 cells, as well as a large assembly room, and a council chamber.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52790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hoto showing the Queen walking with a man in uniform past crowds of people outside the Town Hall. The streets are decorated with bunting.">
            <a:extLst>
              <a:ext uri="{FF2B5EF4-FFF2-40B4-BE49-F238E27FC236}">
                <a16:creationId xmlns:a16="http://schemas.microsoft.com/office/drawing/2014/main" id="{A13997BE-DAC7-452B-860C-B59A5A7E9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241" y="690425"/>
            <a:ext cx="7617519" cy="6002605"/>
          </a:xfrm>
          <a:prstGeom prst="rect">
            <a:avLst/>
          </a:prstGeom>
        </p:spPr>
      </p:pic>
    </p:spTree>
    <p:extLst>
      <p:ext uri="{BB962C8B-B14F-4D97-AF65-F5344CB8AC3E}">
        <p14:creationId xmlns:p14="http://schemas.microsoft.com/office/powerpoint/2010/main" val="4219957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utside of the stone built 3 storey Town Hall. ">
            <a:extLst>
              <a:ext uri="{FF2B5EF4-FFF2-40B4-BE49-F238E27FC236}">
                <a16:creationId xmlns:a16="http://schemas.microsoft.com/office/drawing/2014/main" id="{048B58BA-FC96-4404-947C-173BB2A3A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571" y="670879"/>
            <a:ext cx="9042859" cy="6031587"/>
          </a:xfrm>
          <a:prstGeom prst="rect">
            <a:avLst/>
          </a:prstGeom>
        </p:spPr>
      </p:pic>
    </p:spTree>
    <p:extLst>
      <p:ext uri="{BB962C8B-B14F-4D97-AF65-F5344CB8AC3E}">
        <p14:creationId xmlns:p14="http://schemas.microsoft.com/office/powerpoint/2010/main" val="2844168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1CAA36-2FF4-4FA8-877F-54A8EB5B6213}"/>
              </a:ext>
            </a:extLst>
          </p:cNvPr>
          <p:cNvSpPr/>
          <p:nvPr/>
        </p:nvSpPr>
        <p:spPr>
          <a:xfrm>
            <a:off x="395926" y="1582341"/>
            <a:ext cx="8748074" cy="4247317"/>
          </a:xfrm>
          <a:prstGeom prst="rect">
            <a:avLst/>
          </a:prstGeom>
        </p:spPr>
        <p:txBody>
          <a:bodyPr wrap="square">
            <a:spAutoFit/>
          </a:bodyPr>
          <a:lstStyle/>
          <a:p>
            <a:r>
              <a:rPr lang="en-GB" b="1">
                <a:solidFill>
                  <a:srgbClr val="555555"/>
                </a:solidFill>
                <a:latin typeface="Arial" panose="020B0604020202020204" pitchFamily="34" charset="0"/>
              </a:rPr>
              <a:t>Carlisle Castle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Carlisle Castle on 5 August 2002 as part of her Jubilee Tour of the UK.</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Until the union of England and Scotland in 1603 Carlisle Castle was the principal fortress of England’s north-western border with Scotland.  It is believed that the site was first occupied in AD72 when a large Roman fort, built of turf and timber, was established.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first castle was built, over the Roman fort, by William II in the 11th century. It was subsequently rebuilt and then further developed from the 12th century onwards. Today it is designated as a Scheduled Monument.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587874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6E94D2-9768-45AD-87EB-863E952187B7}"/>
              </a:ext>
            </a:extLst>
          </p:cNvPr>
          <p:cNvSpPr/>
          <p:nvPr/>
        </p:nvSpPr>
        <p:spPr>
          <a:xfrm>
            <a:off x="414779" y="1443841"/>
            <a:ext cx="8729221" cy="3970318"/>
          </a:xfrm>
          <a:prstGeom prst="rect">
            <a:avLst/>
          </a:prstGeom>
        </p:spPr>
        <p:txBody>
          <a:bodyPr wrap="square">
            <a:spAutoFit/>
          </a:bodyPr>
          <a:lstStyle/>
          <a:p>
            <a:r>
              <a:rPr lang="en-GB" b="1">
                <a:solidFill>
                  <a:srgbClr val="555555"/>
                </a:solidFill>
                <a:latin typeface="Arial" panose="020B0604020202020204" pitchFamily="34" charset="0"/>
              </a:rPr>
              <a:t>Blackburn Cathedral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Blackburn Cathedral on 17 April 2014 to take part in the traditional Royal Maundy Thursday service. She is seen in the image meeting, and handing out Maundy money, to members of the congregation.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Blackburn Cathedral was formerly the parish church of St Mary the Virgin. The building was consecrated in 1826 and became a cathedral in 1926, when the Diocese of Blackburn was created.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It is believed that the site is linked with early Christianity; the foundation is thought to date from the year 596. Blackburn Cathedral is a grade II* listed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71707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urrounded by local dignitaries, walks down the centre of the cathedral with people, including school children on either side. ">
            <a:extLst>
              <a:ext uri="{FF2B5EF4-FFF2-40B4-BE49-F238E27FC236}">
                <a16:creationId xmlns:a16="http://schemas.microsoft.com/office/drawing/2014/main" id="{70479D27-21AA-4D0B-961B-32078D607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74" y="633079"/>
            <a:ext cx="9071252" cy="6050525"/>
          </a:xfrm>
          <a:prstGeom prst="rect">
            <a:avLst/>
          </a:prstGeom>
        </p:spPr>
      </p:pic>
    </p:spTree>
    <p:extLst>
      <p:ext uri="{BB962C8B-B14F-4D97-AF65-F5344CB8AC3E}">
        <p14:creationId xmlns:p14="http://schemas.microsoft.com/office/powerpoint/2010/main" val="3012446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from the west of the stone built cathedral. ">
            <a:extLst>
              <a:ext uri="{FF2B5EF4-FFF2-40B4-BE49-F238E27FC236}">
                <a16:creationId xmlns:a16="http://schemas.microsoft.com/office/drawing/2014/main" id="{FD62123D-1CB8-44B8-86DA-FDC622EA3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127" y="140084"/>
            <a:ext cx="4363746" cy="6571801"/>
          </a:xfrm>
          <a:prstGeom prst="rect">
            <a:avLst/>
          </a:prstGeom>
        </p:spPr>
      </p:pic>
    </p:spTree>
    <p:extLst>
      <p:ext uri="{BB962C8B-B14F-4D97-AF65-F5344CB8AC3E}">
        <p14:creationId xmlns:p14="http://schemas.microsoft.com/office/powerpoint/2010/main" val="4202559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A3DEE1-FF6F-4E48-A71F-CC14BDC47969}"/>
              </a:ext>
            </a:extLst>
          </p:cNvPr>
          <p:cNvSpPr/>
          <p:nvPr/>
        </p:nvSpPr>
        <p:spPr>
          <a:xfrm>
            <a:off x="414779" y="1720840"/>
            <a:ext cx="8729221" cy="3693319"/>
          </a:xfrm>
          <a:prstGeom prst="rect">
            <a:avLst/>
          </a:prstGeom>
        </p:spPr>
        <p:txBody>
          <a:bodyPr wrap="square">
            <a:spAutoFit/>
          </a:bodyPr>
          <a:lstStyle/>
          <a:p>
            <a:r>
              <a:rPr lang="en-GB" b="1" err="1">
                <a:solidFill>
                  <a:srgbClr val="555555"/>
                </a:solidFill>
                <a:latin typeface="Arial" panose="020B0604020202020204" pitchFamily="34" charset="0"/>
              </a:rPr>
              <a:t>Sandygate</a:t>
            </a:r>
            <a:r>
              <a:rPr lang="en-GB" b="1">
                <a:solidFill>
                  <a:srgbClr val="555555"/>
                </a:solidFill>
                <a:latin typeface="Arial" panose="020B0604020202020204" pitchFamily="34" charset="0"/>
              </a:rPr>
              <a:t> Canal Bridge on the Leeds Liverpool Canal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travelled on the Leeds Liverpool Canal, through Burnley, in May 2012 as part of her Diamond Jubilee Tour of the Northwest.  She also visited Burnley FC for a performing arts show and took a tour around the Burnley College and </a:t>
            </a:r>
            <a:r>
              <a:rPr lang="en-GB" err="1">
                <a:solidFill>
                  <a:srgbClr val="000000"/>
                </a:solidFill>
                <a:latin typeface="Arial" panose="020B0604020202020204" pitchFamily="34" charset="0"/>
              </a:rPr>
              <a:t>UCLan</a:t>
            </a:r>
            <a:r>
              <a:rPr lang="en-GB">
                <a:solidFill>
                  <a:srgbClr val="000000"/>
                </a:solidFill>
                <a:latin typeface="Arial" panose="020B0604020202020204" pitchFamily="34" charset="0"/>
              </a:rPr>
              <a:t> campus.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a:t>
            </a:r>
            <a:r>
              <a:rPr lang="en-GB" err="1">
                <a:solidFill>
                  <a:srgbClr val="000000"/>
                </a:solidFill>
                <a:latin typeface="Arial" panose="020B0604020202020204" pitchFamily="34" charset="0"/>
              </a:rPr>
              <a:t>Sandygate</a:t>
            </a:r>
            <a:r>
              <a:rPr lang="en-GB">
                <a:solidFill>
                  <a:srgbClr val="000000"/>
                </a:solidFill>
                <a:latin typeface="Arial" panose="020B0604020202020204" pitchFamily="34" charset="0"/>
              </a:rPr>
              <a:t> Canal Bridge, seen in the second picture, is a listed structure on the Leeds Liverpool Canal in Burnley. It was built in the late 1700s by engineer Samuel Fletcher for the Leeds Liverpool Canal Company and is one of the few original canal bridges remaining in Burnley.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885218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make their way along the Leeds and Liverpool canal. They are stood on the deck on the barge 'Pride Of Sefton', during a trip to Burnley. ">
            <a:extLst>
              <a:ext uri="{FF2B5EF4-FFF2-40B4-BE49-F238E27FC236}">
                <a16:creationId xmlns:a16="http://schemas.microsoft.com/office/drawing/2014/main" id="{A33BA6C0-1B53-4E1F-A4C0-FE2D99DBE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192" y="643549"/>
            <a:ext cx="9111616" cy="6068336"/>
          </a:xfrm>
          <a:prstGeom prst="rect">
            <a:avLst/>
          </a:prstGeom>
        </p:spPr>
      </p:pic>
    </p:spTree>
    <p:extLst>
      <p:ext uri="{BB962C8B-B14F-4D97-AF65-F5344CB8AC3E}">
        <p14:creationId xmlns:p14="http://schemas.microsoft.com/office/powerpoint/2010/main" val="3141489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tone built Sandygate Bridge, with terraced houses and a mill tower in the background. ">
            <a:extLst>
              <a:ext uri="{FF2B5EF4-FFF2-40B4-BE49-F238E27FC236}">
                <a16:creationId xmlns:a16="http://schemas.microsoft.com/office/drawing/2014/main" id="{D4C631B8-71ED-4401-A2F6-2B6CED1BD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589" y="592166"/>
            <a:ext cx="9142822" cy="6098262"/>
          </a:xfrm>
          <a:prstGeom prst="rect">
            <a:avLst/>
          </a:prstGeom>
        </p:spPr>
      </p:pic>
    </p:spTree>
    <p:extLst>
      <p:ext uri="{BB962C8B-B14F-4D97-AF65-F5344CB8AC3E}">
        <p14:creationId xmlns:p14="http://schemas.microsoft.com/office/powerpoint/2010/main" val="2415298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3DD18F-FFAF-426A-A386-A4DD8E9B4539}"/>
              </a:ext>
            </a:extLst>
          </p:cNvPr>
          <p:cNvSpPr/>
          <p:nvPr/>
        </p:nvSpPr>
        <p:spPr>
          <a:xfrm>
            <a:off x="414779" y="1443841"/>
            <a:ext cx="8729221" cy="4247317"/>
          </a:xfrm>
          <a:prstGeom prst="rect">
            <a:avLst/>
          </a:prstGeom>
        </p:spPr>
        <p:txBody>
          <a:bodyPr wrap="square">
            <a:spAutoFit/>
          </a:bodyPr>
          <a:lstStyle/>
          <a:p>
            <a:r>
              <a:rPr lang="en-GB" b="1">
                <a:solidFill>
                  <a:srgbClr val="555555"/>
                </a:solidFill>
                <a:latin typeface="Arial" panose="020B0604020202020204" pitchFamily="34" charset="0"/>
              </a:rPr>
              <a:t>Oldham Town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travelled to Oldham on 22 October 1954. She inspected a guard of honour on Yorkshire Street and visited the town hall.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Oldham Town Hall was designed by architect George Woodhouse. It was opened in 1841 and became the headquarters of the Municipal Borough of Oldham in 1849. It was extended in 1880 and Winston Churchill made his inaugural acceptance speech from the steps of the town hall when he was first elected as a Conservative MP in 1900.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Today Oldham Town Hall is a Grade II listed building and has been converted into a cinema.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65138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walking past a line of soldiers in uniform, waiting to be inspected by her. ">
            <a:extLst>
              <a:ext uri="{FF2B5EF4-FFF2-40B4-BE49-F238E27FC236}">
                <a16:creationId xmlns:a16="http://schemas.microsoft.com/office/drawing/2014/main" id="{8BBD9C61-10B8-48E1-9A70-F9E73E60C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279" y="711739"/>
            <a:ext cx="7541443" cy="6010531"/>
          </a:xfrm>
          <a:prstGeom prst="rect">
            <a:avLst/>
          </a:prstGeom>
        </p:spPr>
      </p:pic>
    </p:spTree>
    <p:extLst>
      <p:ext uri="{BB962C8B-B14F-4D97-AF65-F5344CB8AC3E}">
        <p14:creationId xmlns:p14="http://schemas.microsoft.com/office/powerpoint/2010/main" val="865862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pia image of the Queen, accompanied by local dignitaries, walking toward the entrance to Oldham Town Hall. ">
            <a:extLst>
              <a:ext uri="{FF2B5EF4-FFF2-40B4-BE49-F238E27FC236}">
                <a16:creationId xmlns:a16="http://schemas.microsoft.com/office/drawing/2014/main" id="{0914FABC-D8A1-4C19-998F-D808E4650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746" y="678667"/>
            <a:ext cx="8290508" cy="6052071"/>
          </a:xfrm>
          <a:prstGeom prst="rect">
            <a:avLst/>
          </a:prstGeom>
        </p:spPr>
      </p:pic>
    </p:spTree>
    <p:extLst>
      <p:ext uri="{BB962C8B-B14F-4D97-AF65-F5344CB8AC3E}">
        <p14:creationId xmlns:p14="http://schemas.microsoft.com/office/powerpoint/2010/main" val="654304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classical front of Oldham Town Hall, showing the steps leading up to the impressive columns and pediment in front of the entrance. ">
            <a:extLst>
              <a:ext uri="{FF2B5EF4-FFF2-40B4-BE49-F238E27FC236}">
                <a16:creationId xmlns:a16="http://schemas.microsoft.com/office/drawing/2014/main" id="{7C55674E-ED52-46BC-B02A-50A4BC06E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42" y="641022"/>
            <a:ext cx="8059917" cy="6044938"/>
          </a:xfrm>
          <a:prstGeom prst="rect">
            <a:avLst/>
          </a:prstGeom>
        </p:spPr>
      </p:pic>
    </p:spTree>
    <p:extLst>
      <p:ext uri="{BB962C8B-B14F-4D97-AF65-F5344CB8AC3E}">
        <p14:creationId xmlns:p14="http://schemas.microsoft.com/office/powerpoint/2010/main" val="378877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Queen talks to a man in a military uniform as they walk through the grounds of Carlisle Castle. ">
            <a:extLst>
              <a:ext uri="{FF2B5EF4-FFF2-40B4-BE49-F238E27FC236}">
                <a16:creationId xmlns:a16="http://schemas.microsoft.com/office/drawing/2014/main" id="{9450B459-B36D-4B3B-A0F0-EEC9F897B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3687" y="679068"/>
            <a:ext cx="7324626" cy="6020843"/>
          </a:xfrm>
          <a:prstGeom prst="rect">
            <a:avLst/>
          </a:prstGeom>
        </p:spPr>
      </p:pic>
    </p:spTree>
    <p:extLst>
      <p:ext uri="{BB962C8B-B14F-4D97-AF65-F5344CB8AC3E}">
        <p14:creationId xmlns:p14="http://schemas.microsoft.com/office/powerpoint/2010/main" val="1355398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AA1494-7F43-433B-BF97-9AD1B797D91A}"/>
              </a:ext>
            </a:extLst>
          </p:cNvPr>
          <p:cNvSpPr/>
          <p:nvPr/>
        </p:nvSpPr>
        <p:spPr>
          <a:xfrm>
            <a:off x="433633" y="1443841"/>
            <a:ext cx="8710367" cy="3970318"/>
          </a:xfrm>
          <a:prstGeom prst="rect">
            <a:avLst/>
          </a:prstGeom>
        </p:spPr>
        <p:txBody>
          <a:bodyPr wrap="square">
            <a:spAutoFit/>
          </a:bodyPr>
          <a:lstStyle/>
          <a:p>
            <a:r>
              <a:rPr lang="en-GB" b="1">
                <a:solidFill>
                  <a:srgbClr val="555555"/>
                </a:solidFill>
                <a:latin typeface="Arial" panose="020B0604020202020204" pitchFamily="34" charset="0"/>
              </a:rPr>
              <a:t>Manchester Aquatics Centre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attended the official opening of the Manchester Aquatic Centre on 12 October 2000.</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Manchester Aquatic Centre was purpose built for the Commonwealth Games, held in Manchester in 2002. The building was designed by </a:t>
            </a:r>
            <a:r>
              <a:rPr lang="en-GB" err="1">
                <a:solidFill>
                  <a:srgbClr val="000000"/>
                </a:solidFill>
                <a:latin typeface="Arial" panose="020B0604020202020204" pitchFamily="34" charset="0"/>
              </a:rPr>
              <a:t>FaulknerBrowns</a:t>
            </a:r>
            <a:r>
              <a:rPr lang="en-GB">
                <a:solidFill>
                  <a:srgbClr val="000000"/>
                </a:solidFill>
                <a:latin typeface="Arial" panose="020B0604020202020204" pitchFamily="34" charset="0"/>
              </a:rPr>
              <a:t> Architects. From the outside, the roof resembles a wave.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centre is the home of the City of Manchester Aquatics Swim Team, as well as Disability Swimming and Water Polo athletes from the English Institute of Sport. All facilities are also open to the public.</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3"/>
              </a:rPr>
              <a:t>Aquatics Centre</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67235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talks to dignitaries next to the pool, whilst two divers plunge towards the pool behind her. ">
            <a:extLst>
              <a:ext uri="{FF2B5EF4-FFF2-40B4-BE49-F238E27FC236}">
                <a16:creationId xmlns:a16="http://schemas.microsoft.com/office/drawing/2014/main" id="{868FCC3E-FAE3-4CBD-A5A2-C3197F78E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219" y="683122"/>
            <a:ext cx="9979563" cy="6047616"/>
          </a:xfrm>
          <a:prstGeom prst="rect">
            <a:avLst/>
          </a:prstGeom>
        </p:spPr>
      </p:pic>
    </p:spTree>
    <p:extLst>
      <p:ext uri="{BB962C8B-B14F-4D97-AF65-F5344CB8AC3E}">
        <p14:creationId xmlns:p14="http://schemas.microsoft.com/office/powerpoint/2010/main" val="2282700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huge glass ended Manchester Aquatics Centre viewed from the south-west around the time of its completion. ">
            <a:extLst>
              <a:ext uri="{FF2B5EF4-FFF2-40B4-BE49-F238E27FC236}">
                <a16:creationId xmlns:a16="http://schemas.microsoft.com/office/drawing/2014/main" id="{27AED03D-2383-4036-B989-659D78F03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420" y="635288"/>
            <a:ext cx="9059160" cy="6078696"/>
          </a:xfrm>
          <a:prstGeom prst="rect">
            <a:avLst/>
          </a:prstGeom>
        </p:spPr>
      </p:pic>
    </p:spTree>
    <p:extLst>
      <p:ext uri="{BB962C8B-B14F-4D97-AF65-F5344CB8AC3E}">
        <p14:creationId xmlns:p14="http://schemas.microsoft.com/office/powerpoint/2010/main" val="1476953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looking over the competition pool towards, the diving pool, in the Manchester Aquatics Centre around the time of its completion. ">
            <a:extLst>
              <a:ext uri="{FF2B5EF4-FFF2-40B4-BE49-F238E27FC236}">
                <a16:creationId xmlns:a16="http://schemas.microsoft.com/office/drawing/2014/main" id="{6E80C895-2C54-4E6D-90BF-19E2B2D7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134" y="628035"/>
            <a:ext cx="9049733" cy="6090470"/>
          </a:xfrm>
          <a:prstGeom prst="rect">
            <a:avLst/>
          </a:prstGeom>
        </p:spPr>
      </p:pic>
    </p:spTree>
    <p:extLst>
      <p:ext uri="{BB962C8B-B14F-4D97-AF65-F5344CB8AC3E}">
        <p14:creationId xmlns:p14="http://schemas.microsoft.com/office/powerpoint/2010/main" val="22612408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5BCBCA-179F-4C28-BEE1-32CB02511862}"/>
              </a:ext>
            </a:extLst>
          </p:cNvPr>
          <p:cNvSpPr/>
          <p:nvPr/>
        </p:nvSpPr>
        <p:spPr>
          <a:xfrm>
            <a:off x="386499" y="1443841"/>
            <a:ext cx="8757501" cy="3970318"/>
          </a:xfrm>
          <a:prstGeom prst="rect">
            <a:avLst/>
          </a:prstGeom>
        </p:spPr>
        <p:txBody>
          <a:bodyPr wrap="square">
            <a:spAutoFit/>
          </a:bodyPr>
          <a:lstStyle/>
          <a:p>
            <a:r>
              <a:rPr lang="en-GB" b="1">
                <a:solidFill>
                  <a:srgbClr val="555555"/>
                </a:solidFill>
                <a:latin typeface="Arial" panose="020B0604020202020204" pitchFamily="34" charset="0"/>
              </a:rPr>
              <a:t>Manchester Town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Manchester Town Hall, on 23 March 2012, as part of a tour of the city to mark her Diamond Jubilee.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Manchester Town Hall is a Grade I listed building constructed between 1868 and 1877. A competition was held to design the building which was won by architect Alfred Waterhouse.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Perhaps the most iconic part of Manchester Town Hall is it’s 280 feet (85 m) tall bell tower. The clock mechanism was made by Gillet and Bland and was started on New Year's Day 1879.</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599163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looks out of a window decorated with stained glass from within the Town Hall. ">
            <a:extLst>
              <a:ext uri="{FF2B5EF4-FFF2-40B4-BE49-F238E27FC236}">
                <a16:creationId xmlns:a16="http://schemas.microsoft.com/office/drawing/2014/main" id="{054EB572-D89D-4CCB-9EC1-32B9053C3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455" y="133593"/>
            <a:ext cx="5117091" cy="6590813"/>
          </a:xfrm>
          <a:prstGeom prst="rect">
            <a:avLst/>
          </a:prstGeom>
        </p:spPr>
      </p:pic>
    </p:spTree>
    <p:extLst>
      <p:ext uri="{BB962C8B-B14F-4D97-AF65-F5344CB8AC3E}">
        <p14:creationId xmlns:p14="http://schemas.microsoft.com/office/powerpoint/2010/main" val="44778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across Albert Square of the beautiful Victorian Town Hall. The Hall and Square both still have Christmas decorations up, including a giant inflatable Santa waving from the roof of the Town Hall. ">
            <a:extLst>
              <a:ext uri="{FF2B5EF4-FFF2-40B4-BE49-F238E27FC236}">
                <a16:creationId xmlns:a16="http://schemas.microsoft.com/office/drawing/2014/main" id="{B4090ADA-D7A9-4033-9326-43E7A75CB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50" y="639338"/>
            <a:ext cx="9029700" cy="6022810"/>
          </a:xfrm>
          <a:prstGeom prst="rect">
            <a:avLst/>
          </a:prstGeom>
        </p:spPr>
      </p:pic>
    </p:spTree>
    <p:extLst>
      <p:ext uri="{BB962C8B-B14F-4D97-AF65-F5344CB8AC3E}">
        <p14:creationId xmlns:p14="http://schemas.microsoft.com/office/powerpoint/2010/main" val="1132378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032EB7-9EED-475E-9E6F-28562DC2C979}"/>
              </a:ext>
            </a:extLst>
          </p:cNvPr>
          <p:cNvSpPr/>
          <p:nvPr/>
        </p:nvSpPr>
        <p:spPr>
          <a:xfrm>
            <a:off x="471340" y="1720840"/>
            <a:ext cx="8672660" cy="3416320"/>
          </a:xfrm>
          <a:prstGeom prst="rect">
            <a:avLst/>
          </a:prstGeom>
        </p:spPr>
        <p:txBody>
          <a:bodyPr wrap="square">
            <a:spAutoFit/>
          </a:bodyPr>
          <a:lstStyle/>
          <a:p>
            <a:r>
              <a:rPr lang="en-GB" b="1">
                <a:solidFill>
                  <a:srgbClr val="555555"/>
                </a:solidFill>
                <a:latin typeface="Arial" panose="020B0604020202020204" pitchFamily="34" charset="0"/>
              </a:rPr>
              <a:t>The Lowry</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Salford on 1 October 2000 to attend the opening of The Lowry.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Lowry is named after the artist, L.S. Lowry (1887 – 1976). Lowry spent a significant portion of his life in Salford and much of his work depicts mill scenes and industrial landscapes from the city.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Lowry houses two theatres, three art galleries and conference facilities. It was designed by Michael Wilford and Partners and the late Sir James Stirling.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3"/>
              </a:rPr>
              <a:t>The Lowry</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92972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stands next to a model of The Lowry within the Lowry centre. ">
            <a:extLst>
              <a:ext uri="{FF2B5EF4-FFF2-40B4-BE49-F238E27FC236}">
                <a16:creationId xmlns:a16="http://schemas.microsoft.com/office/drawing/2014/main" id="{469907A9-94B9-4519-B080-2C92E8240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520" y="150373"/>
            <a:ext cx="6624960" cy="6552085"/>
          </a:xfrm>
          <a:prstGeom prst="rect">
            <a:avLst/>
          </a:prstGeom>
        </p:spPr>
      </p:pic>
    </p:spTree>
    <p:extLst>
      <p:ext uri="{BB962C8B-B14F-4D97-AF65-F5344CB8AC3E}">
        <p14:creationId xmlns:p14="http://schemas.microsoft.com/office/powerpoint/2010/main" val="1505949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showing the newly built Lowry centre. ">
            <a:extLst>
              <a:ext uri="{FF2B5EF4-FFF2-40B4-BE49-F238E27FC236}">
                <a16:creationId xmlns:a16="http://schemas.microsoft.com/office/drawing/2014/main" id="{5E2A632D-B979-4AAD-9B91-C455F93DE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383" y="147658"/>
            <a:ext cx="6509235" cy="6554800"/>
          </a:xfrm>
          <a:prstGeom prst="rect">
            <a:avLst/>
          </a:prstGeom>
        </p:spPr>
      </p:pic>
    </p:spTree>
    <p:extLst>
      <p:ext uri="{BB962C8B-B14F-4D97-AF65-F5344CB8AC3E}">
        <p14:creationId xmlns:p14="http://schemas.microsoft.com/office/powerpoint/2010/main" val="3439397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Carlisle Castle, with its impressive red stone walls and buildings, under a dark and brooding sky. ">
            <a:extLst>
              <a:ext uri="{FF2B5EF4-FFF2-40B4-BE49-F238E27FC236}">
                <a16:creationId xmlns:a16="http://schemas.microsoft.com/office/drawing/2014/main" id="{0222E999-D3A1-488F-A614-40CCF3D70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24" y="837172"/>
            <a:ext cx="11430553" cy="5818152"/>
          </a:xfrm>
          <a:prstGeom prst="rect">
            <a:avLst/>
          </a:prstGeom>
        </p:spPr>
      </p:pic>
    </p:spTree>
    <p:extLst>
      <p:ext uri="{BB962C8B-B14F-4D97-AF65-F5344CB8AC3E}">
        <p14:creationId xmlns:p14="http://schemas.microsoft.com/office/powerpoint/2010/main" val="4068503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showing the distinctive tower next to one of the entrances to The Lowry. ">
            <a:extLst>
              <a:ext uri="{FF2B5EF4-FFF2-40B4-BE49-F238E27FC236}">
                <a16:creationId xmlns:a16="http://schemas.microsoft.com/office/drawing/2014/main" id="{65475C31-B1AD-4EB0-B768-44BCCEA60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392" y="152462"/>
            <a:ext cx="5323216" cy="6568849"/>
          </a:xfrm>
          <a:prstGeom prst="rect">
            <a:avLst/>
          </a:prstGeom>
        </p:spPr>
      </p:pic>
    </p:spTree>
    <p:extLst>
      <p:ext uri="{BB962C8B-B14F-4D97-AF65-F5344CB8AC3E}">
        <p14:creationId xmlns:p14="http://schemas.microsoft.com/office/powerpoint/2010/main" val="373260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E9AB74-B8FB-4EEB-88F4-316C00F60F98}"/>
              </a:ext>
            </a:extLst>
          </p:cNvPr>
          <p:cNvSpPr/>
          <p:nvPr/>
        </p:nvSpPr>
        <p:spPr>
          <a:xfrm>
            <a:off x="386499" y="1720840"/>
            <a:ext cx="8757501" cy="3693319"/>
          </a:xfrm>
          <a:prstGeom prst="rect">
            <a:avLst/>
          </a:prstGeom>
        </p:spPr>
        <p:txBody>
          <a:bodyPr wrap="square">
            <a:spAutoFit/>
          </a:bodyPr>
          <a:lstStyle/>
          <a:p>
            <a:r>
              <a:rPr lang="en-GB" b="1">
                <a:solidFill>
                  <a:srgbClr val="555555"/>
                </a:solidFill>
                <a:latin typeface="Arial" panose="020B0604020202020204" pitchFamily="34" charset="0"/>
              </a:rPr>
              <a:t>Bolton Market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Bolton on 1 December 1988. She opened the newly refurbished and renamed Market Place Shopping Centre which was originally Bolton Market Hall.</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Bolton Market Hall was first opened in December 1855. It was said at the time to be the largest covered market in the country.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site has been modified several times over the course of its life but the hall itself, and the shops on the ground floor, are Grade II listed.</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54158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standing next to an escalator within a shopping centre as crowds look on. ">
            <a:extLst>
              <a:ext uri="{FF2B5EF4-FFF2-40B4-BE49-F238E27FC236}">
                <a16:creationId xmlns:a16="http://schemas.microsoft.com/office/drawing/2014/main" id="{83AFB89E-A9C5-4716-928C-0A9D84AB8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458" y="667147"/>
            <a:ext cx="8349085" cy="6044737"/>
          </a:xfrm>
          <a:prstGeom prst="rect">
            <a:avLst/>
          </a:prstGeom>
        </p:spPr>
      </p:pic>
    </p:spTree>
    <p:extLst>
      <p:ext uri="{BB962C8B-B14F-4D97-AF65-F5344CB8AC3E}">
        <p14:creationId xmlns:p14="http://schemas.microsoft.com/office/powerpoint/2010/main" val="13749213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across the Victorian style Market Hall looking towards the new Market Place Shopping Centre. ">
            <a:extLst>
              <a:ext uri="{FF2B5EF4-FFF2-40B4-BE49-F238E27FC236}">
                <a16:creationId xmlns:a16="http://schemas.microsoft.com/office/drawing/2014/main" id="{3E756AD0-934E-4E87-95C4-3C31A31D2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349" y="129567"/>
            <a:ext cx="5241303" cy="6583077"/>
          </a:xfrm>
          <a:prstGeom prst="rect">
            <a:avLst/>
          </a:prstGeom>
        </p:spPr>
      </p:pic>
    </p:spTree>
    <p:extLst>
      <p:ext uri="{BB962C8B-B14F-4D97-AF65-F5344CB8AC3E}">
        <p14:creationId xmlns:p14="http://schemas.microsoft.com/office/powerpoint/2010/main" val="2857763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ground floor atrium in the Market Place Shopping Centre, showing the elevators down from the first floor.  ">
            <a:extLst>
              <a:ext uri="{FF2B5EF4-FFF2-40B4-BE49-F238E27FC236}">
                <a16:creationId xmlns:a16="http://schemas.microsoft.com/office/drawing/2014/main" id="{9F6A02FB-CAEE-4D04-AE7F-5F3B8F47F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949" y="136174"/>
            <a:ext cx="5242102" cy="6594564"/>
          </a:xfrm>
          <a:prstGeom prst="rect">
            <a:avLst/>
          </a:prstGeom>
        </p:spPr>
      </p:pic>
    </p:spTree>
    <p:extLst>
      <p:ext uri="{BB962C8B-B14F-4D97-AF65-F5344CB8AC3E}">
        <p14:creationId xmlns:p14="http://schemas.microsoft.com/office/powerpoint/2010/main" val="3660310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99DC25-8A33-49B6-8DA6-A021228C02D1}"/>
              </a:ext>
            </a:extLst>
          </p:cNvPr>
          <p:cNvSpPr/>
          <p:nvPr/>
        </p:nvSpPr>
        <p:spPr>
          <a:xfrm>
            <a:off x="452487" y="1443841"/>
            <a:ext cx="8691513" cy="4247317"/>
          </a:xfrm>
          <a:prstGeom prst="rect">
            <a:avLst/>
          </a:prstGeom>
        </p:spPr>
        <p:txBody>
          <a:bodyPr wrap="square">
            <a:spAutoFit/>
          </a:bodyPr>
          <a:lstStyle/>
          <a:p>
            <a:r>
              <a:rPr lang="en-GB" b="1" err="1">
                <a:solidFill>
                  <a:srgbClr val="555555"/>
                </a:solidFill>
                <a:latin typeface="Arial" panose="020B0604020202020204" pitchFamily="34" charset="0"/>
              </a:rPr>
              <a:t>Trencherfield</a:t>
            </a:r>
            <a:r>
              <a:rPr lang="en-GB" b="1">
                <a:solidFill>
                  <a:srgbClr val="555555"/>
                </a:solidFill>
                <a:latin typeface="Arial" panose="020B0604020202020204" pitchFamily="34" charset="0"/>
              </a:rPr>
              <a:t> Mill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a:t>
            </a:r>
            <a:r>
              <a:rPr lang="en-GB" err="1">
                <a:solidFill>
                  <a:srgbClr val="000000"/>
                </a:solidFill>
                <a:latin typeface="Arial" panose="020B0604020202020204" pitchFamily="34" charset="0"/>
              </a:rPr>
              <a:t>Trencherfield</a:t>
            </a:r>
            <a:r>
              <a:rPr lang="en-GB">
                <a:solidFill>
                  <a:srgbClr val="000000"/>
                </a:solidFill>
                <a:latin typeface="Arial" panose="020B0604020202020204" pitchFamily="34" charset="0"/>
              </a:rPr>
              <a:t> Mill in Wigan on 26 March 1986 as part of a royal visit to the area.</a:t>
            </a:r>
          </a:p>
          <a:p>
            <a:endParaRPr lang="en-GB">
              <a:solidFill>
                <a:srgbClr val="000000"/>
              </a:solidFill>
              <a:latin typeface="Arial" panose="020B0604020202020204" pitchFamily="34" charset="0"/>
            </a:endParaRPr>
          </a:p>
          <a:p>
            <a:r>
              <a:rPr lang="en-GB" err="1">
                <a:solidFill>
                  <a:srgbClr val="000000"/>
                </a:solidFill>
                <a:latin typeface="Arial" panose="020B0604020202020204" pitchFamily="34" charset="0"/>
              </a:rPr>
              <a:t>Trencherfield</a:t>
            </a:r>
            <a:r>
              <a:rPr lang="en-GB">
                <a:solidFill>
                  <a:srgbClr val="000000"/>
                </a:solidFill>
                <a:latin typeface="Arial" panose="020B0604020202020204" pitchFamily="34" charset="0"/>
              </a:rPr>
              <a:t> Mill was built as a cotton spinning mill, originally in 1822–23 by William Woods. The present building dates from 190 and is a Grade II listed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steam engine at </a:t>
            </a:r>
            <a:r>
              <a:rPr lang="en-GB" err="1">
                <a:solidFill>
                  <a:srgbClr val="000000"/>
                </a:solidFill>
                <a:latin typeface="Arial" panose="020B0604020202020204" pitchFamily="34" charset="0"/>
              </a:rPr>
              <a:t>Trencherfields</a:t>
            </a:r>
            <a:r>
              <a:rPr lang="en-GB">
                <a:solidFill>
                  <a:srgbClr val="000000"/>
                </a:solidFill>
                <a:latin typeface="Arial" panose="020B0604020202020204" pitchFamily="34" charset="0"/>
              </a:rPr>
              <a:t> was one of the largest and, thought to be one of the finest, examples of its type. It could generate up to 2,500 horsepower which was used to power the machinery in the mill.  The two sides of the engine were named after William Woods’ daughters; Helen and Rina.</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98453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talk to staff in boilersuits, in front of big machines in the Engine Hall at Trencherfield Mill. ">
            <a:extLst>
              <a:ext uri="{FF2B5EF4-FFF2-40B4-BE49-F238E27FC236}">
                <a16:creationId xmlns:a16="http://schemas.microsoft.com/office/drawing/2014/main" id="{E0E3FD98-4170-4798-8412-5C7CFB633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998" y="698369"/>
            <a:ext cx="7598004" cy="6002423"/>
          </a:xfrm>
          <a:prstGeom prst="rect">
            <a:avLst/>
          </a:prstGeom>
        </p:spPr>
      </p:pic>
    </p:spTree>
    <p:extLst>
      <p:ext uri="{BB962C8B-B14F-4D97-AF65-F5344CB8AC3E}">
        <p14:creationId xmlns:p14="http://schemas.microsoft.com/office/powerpoint/2010/main" val="3207342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5 storey brick built mill, with a taller tower at one end. ">
            <a:extLst>
              <a:ext uri="{FF2B5EF4-FFF2-40B4-BE49-F238E27FC236}">
                <a16:creationId xmlns:a16="http://schemas.microsoft.com/office/drawing/2014/main" id="{CCEBE0F2-9467-4EA4-99C5-3BBE90F71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982" y="160256"/>
            <a:ext cx="4374037" cy="6561055"/>
          </a:xfrm>
          <a:prstGeom prst="rect">
            <a:avLst/>
          </a:prstGeom>
        </p:spPr>
      </p:pic>
    </p:spTree>
    <p:extLst>
      <p:ext uri="{BB962C8B-B14F-4D97-AF65-F5344CB8AC3E}">
        <p14:creationId xmlns:p14="http://schemas.microsoft.com/office/powerpoint/2010/main" val="4132127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981621-6B6E-4AF9-B59B-54C8064AECF2}"/>
              </a:ext>
            </a:extLst>
          </p:cNvPr>
          <p:cNvSpPr/>
          <p:nvPr/>
        </p:nvSpPr>
        <p:spPr>
          <a:xfrm>
            <a:off x="443060" y="1720840"/>
            <a:ext cx="8700940" cy="3693319"/>
          </a:xfrm>
          <a:prstGeom prst="rect">
            <a:avLst/>
          </a:prstGeom>
        </p:spPr>
        <p:txBody>
          <a:bodyPr wrap="square">
            <a:spAutoFit/>
          </a:bodyPr>
          <a:lstStyle/>
          <a:p>
            <a:r>
              <a:rPr lang="en-GB" b="1">
                <a:solidFill>
                  <a:srgbClr val="555555"/>
                </a:solidFill>
                <a:latin typeface="Arial" panose="020B0604020202020204" pitchFamily="34" charset="0"/>
              </a:rPr>
              <a:t>Wigan Pier</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Wigan Pier on 21 March 1986 to open the newly regenerated Wigan Pier Complex.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original "pier" at Wigan was a coal loading staithe, probably a wooden jetty, where wagons from a nearby colliery were unloaded into barges for transportation down the Leeds Liverpool Canal. It is thought that this pier was demolished in 1929.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In the 1980s, the canal warehouses around Wigan Pier were restored and put into use as a museum, exhibition hall and pub. Known as 'The Wigan Pier Quarter' the area is now designated as a </a:t>
            </a:r>
            <a:r>
              <a:rPr lang="en-GB">
                <a:solidFill>
                  <a:srgbClr val="000000"/>
                </a:solidFill>
                <a:latin typeface="Arial" panose="020B0604020202020204" pitchFamily="34" charset="0"/>
                <a:hlinkClick r:id="rId3"/>
              </a:rPr>
              <a:t>Conservation Area</a:t>
            </a:r>
            <a:r>
              <a:rPr lang="en-GB">
                <a:solidFill>
                  <a:srgbClr val="000000"/>
                </a:solidFill>
                <a:latin typeface="Arial" panose="020B0604020202020204" pitchFamily="34" charset="0"/>
              </a:rPr>
              <a:t>. </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118308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nd Prince Philip sailing on a barge on the canal heading to Wigan Pier, as crowds watch and wave from a bridge over the canal. ">
            <a:extLst>
              <a:ext uri="{FF2B5EF4-FFF2-40B4-BE49-F238E27FC236}">
                <a16:creationId xmlns:a16="http://schemas.microsoft.com/office/drawing/2014/main" id="{99304479-6462-44C7-B1DA-1D912D817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243" y="149427"/>
            <a:ext cx="4119514" cy="6554147"/>
          </a:xfrm>
          <a:prstGeom prst="rect">
            <a:avLst/>
          </a:prstGeom>
        </p:spPr>
      </p:pic>
    </p:spTree>
    <p:extLst>
      <p:ext uri="{BB962C8B-B14F-4D97-AF65-F5344CB8AC3E}">
        <p14:creationId xmlns:p14="http://schemas.microsoft.com/office/powerpoint/2010/main" val="3187203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construction illustration showing an aerial view of the Keep and inner bailey of Carlisle Castle as it may have appeared circa 1400, showing how both walls and moats were used to protect the castle. ">
            <a:extLst>
              <a:ext uri="{FF2B5EF4-FFF2-40B4-BE49-F238E27FC236}">
                <a16:creationId xmlns:a16="http://schemas.microsoft.com/office/drawing/2014/main" id="{FCA091EF-9CC8-4123-B528-8E309C9E8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776" y="122548"/>
            <a:ext cx="4894956" cy="6608190"/>
          </a:xfrm>
          <a:prstGeom prst="rect">
            <a:avLst/>
          </a:prstGeom>
        </p:spPr>
      </p:pic>
    </p:spTree>
    <p:extLst>
      <p:ext uri="{BB962C8B-B14F-4D97-AF65-F5344CB8AC3E}">
        <p14:creationId xmlns:p14="http://schemas.microsoft.com/office/powerpoint/2010/main" val="3248991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ew looking along the canal towards the warehouses alongside Wigan Pier. ">
            <a:extLst>
              <a:ext uri="{FF2B5EF4-FFF2-40B4-BE49-F238E27FC236}">
                <a16:creationId xmlns:a16="http://schemas.microsoft.com/office/drawing/2014/main" id="{D6826AD3-5B27-4F83-B385-337E4960C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278" y="605848"/>
            <a:ext cx="8869444" cy="6137655"/>
          </a:xfrm>
          <a:prstGeom prst="rect">
            <a:avLst/>
          </a:prstGeom>
        </p:spPr>
      </p:pic>
    </p:spTree>
    <p:extLst>
      <p:ext uri="{BB962C8B-B14F-4D97-AF65-F5344CB8AC3E}">
        <p14:creationId xmlns:p14="http://schemas.microsoft.com/office/powerpoint/2010/main" val="14021975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AFB500-A82C-4A47-B89F-87DA23FCDC8D}"/>
              </a:ext>
            </a:extLst>
          </p:cNvPr>
          <p:cNvSpPr/>
          <p:nvPr/>
        </p:nvSpPr>
        <p:spPr>
          <a:xfrm>
            <a:off x="433633" y="1859340"/>
            <a:ext cx="8710367" cy="3139321"/>
          </a:xfrm>
          <a:prstGeom prst="rect">
            <a:avLst/>
          </a:prstGeom>
        </p:spPr>
        <p:txBody>
          <a:bodyPr wrap="square">
            <a:spAutoFit/>
          </a:bodyPr>
          <a:lstStyle/>
          <a:p>
            <a:r>
              <a:rPr lang="en-GB" b="1">
                <a:solidFill>
                  <a:srgbClr val="555555"/>
                </a:solidFill>
                <a:latin typeface="Arial" panose="020B0604020202020204" pitchFamily="34" charset="0"/>
              </a:rPr>
              <a:t>Heinz Factory</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the Heinz Factory in Wigan on 21 May 2009 to mark the factory’s 50th anniversary.  This was her second visit to the site.  Her first had been in June 1959, a few weeks after Heinz opened in Wigan.</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Heinz factory is one of the largest food factories in Europe and the largest Heinz factory in the world, producing 1.5-3 million tins of beans each day, as well as lots of other Heinz products.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the </a:t>
            </a:r>
            <a:r>
              <a:rPr lang="en-GB">
                <a:solidFill>
                  <a:srgbClr val="000000"/>
                </a:solidFill>
                <a:latin typeface="Arial" panose="020B0604020202020204" pitchFamily="34" charset="0"/>
                <a:hlinkClick r:id="rId3"/>
              </a:rPr>
              <a:t>history of Heinz.</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128203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looks at a display of Heinz products, including tins of soup and baked beans, during a visit to the Heinz food factory in Wigan. ">
            <a:extLst>
              <a:ext uri="{FF2B5EF4-FFF2-40B4-BE49-F238E27FC236}">
                <a16:creationId xmlns:a16="http://schemas.microsoft.com/office/drawing/2014/main" id="{7B066B30-5E81-4C68-92DE-6871E77C0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957" y="641897"/>
            <a:ext cx="8500087" cy="6060561"/>
          </a:xfrm>
          <a:prstGeom prst="rect">
            <a:avLst/>
          </a:prstGeom>
        </p:spPr>
      </p:pic>
    </p:spTree>
    <p:extLst>
      <p:ext uri="{BB962C8B-B14F-4D97-AF65-F5344CB8AC3E}">
        <p14:creationId xmlns:p14="http://schemas.microsoft.com/office/powerpoint/2010/main" val="33630927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brick built Heinz factory. ">
            <a:extLst>
              <a:ext uri="{FF2B5EF4-FFF2-40B4-BE49-F238E27FC236}">
                <a16:creationId xmlns:a16="http://schemas.microsoft.com/office/drawing/2014/main" id="{6C6FD95F-2EAA-4BBE-A94D-984AAF942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99" y="669127"/>
            <a:ext cx="7456602" cy="6069674"/>
          </a:xfrm>
          <a:prstGeom prst="rect">
            <a:avLst/>
          </a:prstGeom>
        </p:spPr>
      </p:pic>
    </p:spTree>
    <p:extLst>
      <p:ext uri="{BB962C8B-B14F-4D97-AF65-F5344CB8AC3E}">
        <p14:creationId xmlns:p14="http://schemas.microsoft.com/office/powerpoint/2010/main" val="25875967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3 storey, almost entirely glass walls or one part of the Heinz factory. ">
            <a:extLst>
              <a:ext uri="{FF2B5EF4-FFF2-40B4-BE49-F238E27FC236}">
                <a16:creationId xmlns:a16="http://schemas.microsoft.com/office/drawing/2014/main" id="{35AE88B6-C524-46A4-B63A-FF8526E48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3558" y="122247"/>
            <a:ext cx="5324884" cy="6613506"/>
          </a:xfrm>
          <a:prstGeom prst="rect">
            <a:avLst/>
          </a:prstGeom>
        </p:spPr>
      </p:pic>
    </p:spTree>
    <p:extLst>
      <p:ext uri="{BB962C8B-B14F-4D97-AF65-F5344CB8AC3E}">
        <p14:creationId xmlns:p14="http://schemas.microsoft.com/office/powerpoint/2010/main" val="2217292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FC4F9F-6FE3-4E37-A43D-8D5AB1B193B8}"/>
              </a:ext>
            </a:extLst>
          </p:cNvPr>
          <p:cNvSpPr/>
          <p:nvPr/>
        </p:nvSpPr>
        <p:spPr>
          <a:xfrm>
            <a:off x="414779" y="1443841"/>
            <a:ext cx="8729221" cy="4247317"/>
          </a:xfrm>
          <a:prstGeom prst="rect">
            <a:avLst/>
          </a:prstGeom>
        </p:spPr>
        <p:txBody>
          <a:bodyPr wrap="square">
            <a:spAutoFit/>
          </a:bodyPr>
          <a:lstStyle/>
          <a:p>
            <a:r>
              <a:rPr lang="en-GB" b="1">
                <a:solidFill>
                  <a:srgbClr val="555555"/>
                </a:solidFill>
                <a:latin typeface="Arial" panose="020B0604020202020204" pitchFamily="34" charset="0"/>
              </a:rPr>
              <a:t>Aintree Racecourse</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and the Queen Mother visited Aintree on 26 March 1955 to watch the Grand National. The royal party viewed the race from the box of Lord Derby and Lady Derby, in the background of this photo.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There has been a racecourse at Aintree since 1829, when the Second Earl of Sefton agreed to lease land to William Lynn, a local hotel owner, for the purposes of flat racing. Sefton was nicknamed “Lord </a:t>
            </a:r>
            <a:r>
              <a:rPr lang="en-GB" err="1">
                <a:solidFill>
                  <a:srgbClr val="000000"/>
                </a:solidFill>
                <a:latin typeface="Arial" panose="020B0604020202020204" pitchFamily="34" charset="0"/>
              </a:rPr>
              <a:t>Dashalong</a:t>
            </a:r>
            <a:r>
              <a:rPr lang="en-GB">
                <a:solidFill>
                  <a:srgbClr val="000000"/>
                </a:solidFill>
                <a:latin typeface="Arial" panose="020B0604020202020204" pitchFamily="34" charset="0"/>
              </a:rPr>
              <a:t>” due to his love of horse racing!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racecourse is best known as the home of The Grand National which officially began in 1839 and is run annually in April. The County Stand at Aintree is a Grade II listed building.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52487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turns to laugh at her Mum, the Queen Mother, as they watch the 1955 Grand National at Aintree Racecourse. ">
            <a:extLst>
              <a:ext uri="{FF2B5EF4-FFF2-40B4-BE49-F238E27FC236}">
                <a16:creationId xmlns:a16="http://schemas.microsoft.com/office/drawing/2014/main" id="{12B7CCFB-E9E5-44EA-ABF7-57DB2CF5F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79" y="693869"/>
            <a:ext cx="10497042" cy="6046296"/>
          </a:xfrm>
          <a:prstGeom prst="rect">
            <a:avLst/>
          </a:prstGeom>
        </p:spPr>
      </p:pic>
    </p:spTree>
    <p:extLst>
      <p:ext uri="{BB962C8B-B14F-4D97-AF65-F5344CB8AC3E}">
        <p14:creationId xmlns:p14="http://schemas.microsoft.com/office/powerpoint/2010/main" val="14982838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pty grandstands at Aintree Racecourse seen from the south-east, showing the Queen Mother Stand, the County Stand, and the Princess Royal Stand. ">
            <a:extLst>
              <a:ext uri="{FF2B5EF4-FFF2-40B4-BE49-F238E27FC236}">
                <a16:creationId xmlns:a16="http://schemas.microsoft.com/office/drawing/2014/main" id="{BC482519-6280-4715-8CAE-E5DA355C4889}"/>
              </a:ext>
            </a:extLst>
          </p:cNvPr>
          <p:cNvPicPr>
            <a:picLocks noChangeAspect="1"/>
          </p:cNvPicPr>
          <p:nvPr/>
        </p:nvPicPr>
        <p:blipFill rotWithShape="1">
          <a:blip r:embed="rId3">
            <a:extLst>
              <a:ext uri="{28A0092B-C50C-407E-A947-70E740481C1C}">
                <a14:useLocalDpi xmlns:a14="http://schemas.microsoft.com/office/drawing/2010/main" val="0"/>
              </a:ext>
            </a:extLst>
          </a:blip>
          <a:srcRect t="11658" b="11582"/>
          <a:stretch/>
        </p:blipFill>
        <p:spPr>
          <a:xfrm>
            <a:off x="870607" y="695365"/>
            <a:ext cx="10450787" cy="6016519"/>
          </a:xfrm>
          <a:prstGeom prst="rect">
            <a:avLst/>
          </a:prstGeom>
        </p:spPr>
      </p:pic>
    </p:spTree>
    <p:extLst>
      <p:ext uri="{BB962C8B-B14F-4D97-AF65-F5344CB8AC3E}">
        <p14:creationId xmlns:p14="http://schemas.microsoft.com/office/powerpoint/2010/main" val="37346976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view of the jockey's Weighing Room, showing the large old fashion scales they have to stand on. ">
            <a:extLst>
              <a:ext uri="{FF2B5EF4-FFF2-40B4-BE49-F238E27FC236}">
                <a16:creationId xmlns:a16="http://schemas.microsoft.com/office/drawing/2014/main" id="{4617BFB2-D430-4AC2-A9DA-A1A33E2FE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956" y="643511"/>
            <a:ext cx="7662088" cy="6068374"/>
          </a:xfrm>
          <a:prstGeom prst="rect">
            <a:avLst/>
          </a:prstGeom>
        </p:spPr>
      </p:pic>
    </p:spTree>
    <p:extLst>
      <p:ext uri="{BB962C8B-B14F-4D97-AF65-F5344CB8AC3E}">
        <p14:creationId xmlns:p14="http://schemas.microsoft.com/office/powerpoint/2010/main" val="30853176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47C319-865A-4AE2-9C4C-8E03441B82CF}"/>
              </a:ext>
            </a:extLst>
          </p:cNvPr>
          <p:cNvSpPr/>
          <p:nvPr/>
        </p:nvSpPr>
        <p:spPr>
          <a:xfrm>
            <a:off x="424206" y="1720840"/>
            <a:ext cx="8719794" cy="3416320"/>
          </a:xfrm>
          <a:prstGeom prst="rect">
            <a:avLst/>
          </a:prstGeom>
        </p:spPr>
        <p:txBody>
          <a:bodyPr wrap="square">
            <a:spAutoFit/>
          </a:bodyPr>
          <a:lstStyle/>
          <a:p>
            <a:r>
              <a:rPr lang="en-GB" b="1">
                <a:solidFill>
                  <a:srgbClr val="555555"/>
                </a:solidFill>
                <a:latin typeface="Arial" panose="020B0604020202020204" pitchFamily="34" charset="0"/>
              </a:rPr>
              <a:t>St Andrew’s Garden Estate (“Bullring”) </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Liverpool in July 1999 to carry out a number of engagements.  One of these was a visit to the newly renovated tenements on the St. Andrew’s Gardens Estate, otherwise known as the Bullring.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Bullring was built in 1935 as part of Liverpool council’s drive to replace slum housing in the city centre.  Out of five multi storey dwellings built in the Liverpool at the time, the Bullring is the only one that remains. Today it is student housing and a Grade II listed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23465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E7134D-30CD-450F-B276-2E82C03E1525}"/>
              </a:ext>
            </a:extLst>
          </p:cNvPr>
          <p:cNvSpPr/>
          <p:nvPr/>
        </p:nvSpPr>
        <p:spPr>
          <a:xfrm>
            <a:off x="395926" y="1582341"/>
            <a:ext cx="8748074" cy="3970318"/>
          </a:xfrm>
          <a:prstGeom prst="rect">
            <a:avLst/>
          </a:prstGeom>
        </p:spPr>
        <p:txBody>
          <a:bodyPr wrap="square">
            <a:spAutoFit/>
          </a:bodyPr>
          <a:lstStyle/>
          <a:p>
            <a:r>
              <a:rPr lang="en-GB" b="1">
                <a:solidFill>
                  <a:srgbClr val="555555"/>
                </a:solidFill>
                <a:latin typeface="Arial" panose="020B0604020202020204" pitchFamily="34" charset="0"/>
              </a:rPr>
              <a:t>Beacon Museum, Whitehaven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Beacon Museum, in Whitehaven, on 5 June 2008 as part of a tour to mark the 100th anniversary of Whitehaven town and harbour.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Beacon Museum originally opened in 1996 as a purpose-built museum to rehouse the Whitehaven Museum collection. The collection consists of over 30,000 artefacts including archaeology, geology, social history, decorative art and fine art linked to the area.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During her 2008 visit, the queen formally reopened the Beacon Museum which had undergone a multi-million pound refurbishment.</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a:solidFill>
                  <a:srgbClr val="000000"/>
                </a:solidFill>
                <a:latin typeface="Arial" panose="020B0604020202020204" pitchFamily="34" charset="0"/>
                <a:hlinkClick r:id="rId3"/>
              </a:rPr>
              <a:t>The Beacon</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910931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leaving her car outside a large block of flats. ">
            <a:extLst>
              <a:ext uri="{FF2B5EF4-FFF2-40B4-BE49-F238E27FC236}">
                <a16:creationId xmlns:a16="http://schemas.microsoft.com/office/drawing/2014/main" id="{2F4FE7B4-FF35-4B4D-A397-D320B9DCD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179" y="141402"/>
            <a:ext cx="5847643" cy="6561056"/>
          </a:xfrm>
          <a:prstGeom prst="rect">
            <a:avLst/>
          </a:prstGeom>
        </p:spPr>
      </p:pic>
    </p:spTree>
    <p:extLst>
      <p:ext uri="{BB962C8B-B14F-4D97-AF65-F5344CB8AC3E}">
        <p14:creationId xmlns:p14="http://schemas.microsoft.com/office/powerpoint/2010/main" val="1988822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large block of flats (flats 1-32) on the St Andrew's Gardens Estate. ">
            <a:extLst>
              <a:ext uri="{FF2B5EF4-FFF2-40B4-BE49-F238E27FC236}">
                <a16:creationId xmlns:a16="http://schemas.microsoft.com/office/drawing/2014/main" id="{89640294-BD9E-4376-96B2-505215F3C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601" y="689677"/>
            <a:ext cx="9028798" cy="6022208"/>
          </a:xfrm>
          <a:prstGeom prst="rect">
            <a:avLst/>
          </a:prstGeom>
        </p:spPr>
      </p:pic>
    </p:spTree>
    <p:extLst>
      <p:ext uri="{BB962C8B-B14F-4D97-AF65-F5344CB8AC3E}">
        <p14:creationId xmlns:p14="http://schemas.microsoft.com/office/powerpoint/2010/main" val="1912003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930F46-F80B-4929-91BB-15674BCF7C97}"/>
              </a:ext>
            </a:extLst>
          </p:cNvPr>
          <p:cNvSpPr/>
          <p:nvPr/>
        </p:nvSpPr>
        <p:spPr>
          <a:xfrm>
            <a:off x="433633" y="1305342"/>
            <a:ext cx="8710367" cy="4247317"/>
          </a:xfrm>
          <a:prstGeom prst="rect">
            <a:avLst/>
          </a:prstGeom>
        </p:spPr>
        <p:txBody>
          <a:bodyPr wrap="square">
            <a:spAutoFit/>
          </a:bodyPr>
          <a:lstStyle/>
          <a:p>
            <a:r>
              <a:rPr lang="en-GB" b="1">
                <a:solidFill>
                  <a:srgbClr val="555555"/>
                </a:solidFill>
                <a:latin typeface="Arial" panose="020B0604020202020204" pitchFamily="34" charset="0"/>
              </a:rPr>
              <a:t>Liverpool Anglican Cathedral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Liverpool Anglican Cathedral on 26 October 1978, to take part in a Service of Thanksgiving and Dedication to mark the completion of the building after 74 years.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Liverpool Anglican Cathedral is Britain’s biggest Cathedral and took 74 years to build from the foundation stone being laid in 1904.   A competition was held to design the cathedral and the winner, Giles Gilbert Scott, was only 22 and had never produced a building before!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The Anglican Cathedral in Liverpool was described by the poet Sir John Betjeman as “one of the great buildings of the world”. It is a Grade I listed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089345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at the Service of Thanksgiving and Dedication in Liverpool's Anglican Cathedral to mark the completion of the building after 74 years. Seated near her are the Archbishop of York, Dr Stuart Blanch, left, and the Dean of Liverpool, the Very Reverend Edward Patey. ">
            <a:extLst>
              <a:ext uri="{FF2B5EF4-FFF2-40B4-BE49-F238E27FC236}">
                <a16:creationId xmlns:a16="http://schemas.microsoft.com/office/drawing/2014/main" id="{93C74BAE-E63F-4051-AC62-2670160FE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322" y="671439"/>
            <a:ext cx="9527356" cy="6049871"/>
          </a:xfrm>
          <a:prstGeom prst="rect">
            <a:avLst/>
          </a:prstGeom>
        </p:spPr>
      </p:pic>
    </p:spTree>
    <p:extLst>
      <p:ext uri="{BB962C8B-B14F-4D97-AF65-F5344CB8AC3E}">
        <p14:creationId xmlns:p14="http://schemas.microsoft.com/office/powerpoint/2010/main" val="8396148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aerial view of the Anglican Cathedral still being built. ">
            <a:extLst>
              <a:ext uri="{FF2B5EF4-FFF2-40B4-BE49-F238E27FC236}">
                <a16:creationId xmlns:a16="http://schemas.microsoft.com/office/drawing/2014/main" id="{AC93858E-B222-451A-BD75-1EB4A825C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722" y="120536"/>
            <a:ext cx="6604557" cy="6591349"/>
          </a:xfrm>
          <a:prstGeom prst="rect">
            <a:avLst/>
          </a:prstGeom>
        </p:spPr>
      </p:pic>
    </p:spTree>
    <p:extLst>
      <p:ext uri="{BB962C8B-B14F-4D97-AF65-F5344CB8AC3E}">
        <p14:creationId xmlns:p14="http://schemas.microsoft.com/office/powerpoint/2010/main" val="40483093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showing the cathedral still under construction with scaffolding on parts of it and a crane in the background. ">
            <a:extLst>
              <a:ext uri="{FF2B5EF4-FFF2-40B4-BE49-F238E27FC236}">
                <a16:creationId xmlns:a16="http://schemas.microsoft.com/office/drawing/2014/main" id="{DA519093-75BF-4859-9373-95235CC6A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505" y="144105"/>
            <a:ext cx="6760991" cy="6605488"/>
          </a:xfrm>
          <a:prstGeom prst="rect">
            <a:avLst/>
          </a:prstGeom>
        </p:spPr>
      </p:pic>
    </p:spTree>
    <p:extLst>
      <p:ext uri="{BB962C8B-B14F-4D97-AF65-F5344CB8AC3E}">
        <p14:creationId xmlns:p14="http://schemas.microsoft.com/office/powerpoint/2010/main" val="21192359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024B3-9685-4CD2-8EB2-2D34ED413CCF}"/>
              </a:ext>
            </a:extLst>
          </p:cNvPr>
          <p:cNvSpPr/>
          <p:nvPr/>
        </p:nvSpPr>
        <p:spPr>
          <a:xfrm>
            <a:off x="443060" y="1720840"/>
            <a:ext cx="8700940" cy="3693319"/>
          </a:xfrm>
          <a:prstGeom prst="rect">
            <a:avLst/>
          </a:prstGeom>
        </p:spPr>
        <p:txBody>
          <a:bodyPr wrap="square">
            <a:spAutoFit/>
          </a:bodyPr>
          <a:lstStyle/>
          <a:p>
            <a:r>
              <a:rPr lang="en-GB" b="1">
                <a:solidFill>
                  <a:srgbClr val="555555"/>
                </a:solidFill>
                <a:latin typeface="Arial" panose="020B0604020202020204" pitchFamily="34" charset="0"/>
              </a:rPr>
              <a:t>Birkenhead Town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Birkenhead Town Hall on 11 July 1957.</a:t>
            </a:r>
          </a:p>
          <a:p>
            <a:r>
              <a:rPr lang="en-GB">
                <a:solidFill>
                  <a:srgbClr val="000000"/>
                </a:solidFill>
                <a:latin typeface="Arial" panose="020B0604020202020204" pitchFamily="34" charset="0"/>
              </a:rPr>
              <a:t> </a:t>
            </a:r>
          </a:p>
          <a:p>
            <a:r>
              <a:rPr lang="en-GB">
                <a:solidFill>
                  <a:srgbClr val="000000"/>
                </a:solidFill>
                <a:latin typeface="Arial" panose="020B0604020202020204" pitchFamily="34" charset="0"/>
              </a:rPr>
              <a:t>The town hall in Birkenhead was completed in 1887. It was designed by local architect Charles Ellison as part of William Laird’s prestigious Hamilton Square development.</a:t>
            </a:r>
          </a:p>
          <a:p>
            <a:r>
              <a:rPr lang="en-GB">
                <a:solidFill>
                  <a:srgbClr val="000000"/>
                </a:solidFill>
                <a:latin typeface="Arial" panose="020B0604020202020204" pitchFamily="34" charset="0"/>
              </a:rPr>
              <a:t> </a:t>
            </a:r>
          </a:p>
          <a:p>
            <a:r>
              <a:rPr lang="en-GB">
                <a:solidFill>
                  <a:srgbClr val="000000"/>
                </a:solidFill>
                <a:latin typeface="Arial" panose="020B0604020202020204" pitchFamily="34" charset="0"/>
              </a:rPr>
              <a:t>The Town Hall was located and designed to make it visible from Liverpool’s waterfront on the opposite side of the Mersey, emphasising Birkenhead’s civic pride to her neighbour. Birkenhead Town Hall is a Grade II* listed building.</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457182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image of the Queen and Prince Philip outside Blackburn Town Hall, the Queen is wearing long white gloves and waving. ">
            <a:extLst>
              <a:ext uri="{FF2B5EF4-FFF2-40B4-BE49-F238E27FC236}">
                <a16:creationId xmlns:a16="http://schemas.microsoft.com/office/drawing/2014/main" id="{424BEEA4-72D7-4928-831F-96FDFD0F7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227" y="124935"/>
            <a:ext cx="5467546" cy="6615731"/>
          </a:xfrm>
          <a:prstGeom prst="rect">
            <a:avLst/>
          </a:prstGeom>
        </p:spPr>
      </p:pic>
    </p:spTree>
    <p:extLst>
      <p:ext uri="{BB962C8B-B14F-4D97-AF65-F5344CB8AC3E}">
        <p14:creationId xmlns:p14="http://schemas.microsoft.com/office/powerpoint/2010/main" val="31632127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view of Birkenhead Town Hall, showing the classical columns of the portico at the front. ">
            <a:extLst>
              <a:ext uri="{FF2B5EF4-FFF2-40B4-BE49-F238E27FC236}">
                <a16:creationId xmlns:a16="http://schemas.microsoft.com/office/drawing/2014/main" id="{45D7042E-2314-4E7F-A3A2-F88B4082F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893" y="627497"/>
            <a:ext cx="7782215" cy="6077910"/>
          </a:xfrm>
          <a:prstGeom prst="rect">
            <a:avLst/>
          </a:prstGeom>
        </p:spPr>
      </p:pic>
    </p:spTree>
    <p:extLst>
      <p:ext uri="{BB962C8B-B14F-4D97-AF65-F5344CB8AC3E}">
        <p14:creationId xmlns:p14="http://schemas.microsoft.com/office/powerpoint/2010/main" val="2819236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C35254-A143-437E-AA8B-53098A42A839}"/>
              </a:ext>
            </a:extLst>
          </p:cNvPr>
          <p:cNvSpPr/>
          <p:nvPr/>
        </p:nvSpPr>
        <p:spPr>
          <a:xfrm>
            <a:off x="433633" y="1582341"/>
            <a:ext cx="8710367" cy="3693319"/>
          </a:xfrm>
          <a:prstGeom prst="rect">
            <a:avLst/>
          </a:prstGeom>
        </p:spPr>
        <p:txBody>
          <a:bodyPr wrap="square">
            <a:spAutoFit/>
          </a:bodyPr>
          <a:lstStyle/>
          <a:p>
            <a:r>
              <a:rPr lang="en-GB" b="1">
                <a:solidFill>
                  <a:srgbClr val="555555"/>
                </a:solidFill>
                <a:latin typeface="Arial" panose="020B0604020202020204" pitchFamily="34" charset="0"/>
              </a:rPr>
              <a:t>St Helens Town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St Helens Town Hall on 20 October 1954.  In the photograph she is accompanied by the Mayor, Councillor T Hignett, Prince Philp and the Mayoress, Miss Margaret Hignett, follow.</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St Helens Town Hall was built in 1876. There had previously been a town hall on the same site, completed in 1839, but it was destroyed by fire in 1871.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Although St Helens Town Hall is not a listed building, there are two telephone kiosks flanking the entrance which are listed.</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134156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opens a blue curtain to unveil a plaque, while Prince Philip talks to children in the background. ">
            <a:extLst>
              <a:ext uri="{FF2B5EF4-FFF2-40B4-BE49-F238E27FC236}">
                <a16:creationId xmlns:a16="http://schemas.microsoft.com/office/drawing/2014/main" id="{2EE4709F-1E4A-4141-9735-B0294EBD2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080" y="712417"/>
            <a:ext cx="8861841" cy="5999467"/>
          </a:xfrm>
          <a:prstGeom prst="rect">
            <a:avLst/>
          </a:prstGeom>
        </p:spPr>
      </p:pic>
    </p:spTree>
    <p:extLst>
      <p:ext uri="{BB962C8B-B14F-4D97-AF65-F5344CB8AC3E}">
        <p14:creationId xmlns:p14="http://schemas.microsoft.com/office/powerpoint/2010/main" val="10857989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accompanied by the Mayor, Councillor T Hignett, Prince Philip and the Mayoress, Miss Margaret Hignett, as the all walk down the steps leading out of the Town Hall. ">
            <a:extLst>
              <a:ext uri="{FF2B5EF4-FFF2-40B4-BE49-F238E27FC236}">
                <a16:creationId xmlns:a16="http://schemas.microsoft.com/office/drawing/2014/main" id="{C30A713A-B03E-40DC-9F07-7BBF7C15C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285" y="612081"/>
            <a:ext cx="7607431" cy="6116375"/>
          </a:xfrm>
          <a:prstGeom prst="rect">
            <a:avLst/>
          </a:prstGeom>
        </p:spPr>
      </p:pic>
    </p:spTree>
    <p:extLst>
      <p:ext uri="{BB962C8B-B14F-4D97-AF65-F5344CB8AC3E}">
        <p14:creationId xmlns:p14="http://schemas.microsoft.com/office/powerpoint/2010/main" val="15375810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aerial view of the town centre and town hall as they looked in 1920. ">
            <a:extLst>
              <a:ext uri="{FF2B5EF4-FFF2-40B4-BE49-F238E27FC236}">
                <a16:creationId xmlns:a16="http://schemas.microsoft.com/office/drawing/2014/main" id="{EE18B9AA-1973-49F9-A0E5-9506250AB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755" y="624262"/>
            <a:ext cx="7674490" cy="6078196"/>
          </a:xfrm>
          <a:prstGeom prst="rect">
            <a:avLst/>
          </a:prstGeom>
        </p:spPr>
      </p:pic>
    </p:spTree>
    <p:extLst>
      <p:ext uri="{BB962C8B-B14F-4D97-AF65-F5344CB8AC3E}">
        <p14:creationId xmlns:p14="http://schemas.microsoft.com/office/powerpoint/2010/main" val="34044555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4665C2-508A-48BD-B15D-0B6C1B3FF419}"/>
              </a:ext>
            </a:extLst>
          </p:cNvPr>
          <p:cNvSpPr/>
          <p:nvPr/>
        </p:nvSpPr>
        <p:spPr>
          <a:xfrm>
            <a:off x="405353" y="1305342"/>
            <a:ext cx="8738647" cy="4524315"/>
          </a:xfrm>
          <a:prstGeom prst="rect">
            <a:avLst/>
          </a:prstGeom>
        </p:spPr>
        <p:txBody>
          <a:bodyPr wrap="square">
            <a:spAutoFit/>
          </a:bodyPr>
          <a:lstStyle/>
          <a:p>
            <a:r>
              <a:rPr lang="en-GB" b="1">
                <a:solidFill>
                  <a:srgbClr val="555555"/>
                </a:solidFill>
                <a:latin typeface="Arial" panose="020B0604020202020204" pitchFamily="34" charset="0"/>
              </a:rPr>
              <a:t>Warrington Town Hall</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Warrington on 2 November 1979.  She was greeted by excited crowds on her arrival and later that day, visited Warrington Town Hall where she waved to the crowds from the balcony.</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Warrington Town Hall was built in 1750. It was originally known as Bank Hall and was the home of Thomas Patten, an important merchant in the town. When it was built Bank Hall stood in open fields on the edge of the town, surrounded by landscaped gardens and with views of the River Mersey and the Cheshire countryside.</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In 1870 the hall, and 13 acres of surrounding land, was sold to Warrington Borough Council. Almost all of the land was opened as Warrington's first public park in 1873.</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73491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image of the Queen, Prince Philip and the Mayor walking up some steps into the Town Hall, with a huge crowd of well-wishers in the background. ">
            <a:extLst>
              <a:ext uri="{FF2B5EF4-FFF2-40B4-BE49-F238E27FC236}">
                <a16:creationId xmlns:a16="http://schemas.microsoft.com/office/drawing/2014/main" id="{DFAB4F26-5065-48CA-B548-036D92D2B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763" y="712453"/>
            <a:ext cx="7520474" cy="6008858"/>
          </a:xfrm>
          <a:prstGeom prst="rect">
            <a:avLst/>
          </a:prstGeom>
        </p:spPr>
      </p:pic>
    </p:spTree>
    <p:extLst>
      <p:ext uri="{BB962C8B-B14F-4D97-AF65-F5344CB8AC3E}">
        <p14:creationId xmlns:p14="http://schemas.microsoft.com/office/powerpoint/2010/main" val="1424407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eneral view of the Georgian styled Town all, the central part of which has a pale stone facade which is flanked by red brick to either side of it. ">
            <a:extLst>
              <a:ext uri="{FF2B5EF4-FFF2-40B4-BE49-F238E27FC236}">
                <a16:creationId xmlns:a16="http://schemas.microsoft.com/office/drawing/2014/main" id="{3E3D42F6-380F-4437-B8BB-E603CC684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290" y="659150"/>
            <a:ext cx="9001420" cy="6021950"/>
          </a:xfrm>
          <a:prstGeom prst="rect">
            <a:avLst/>
          </a:prstGeom>
        </p:spPr>
      </p:pic>
    </p:spTree>
    <p:extLst>
      <p:ext uri="{BB962C8B-B14F-4D97-AF65-F5344CB8AC3E}">
        <p14:creationId xmlns:p14="http://schemas.microsoft.com/office/powerpoint/2010/main" val="29332560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coloured postcard of Town Hall Park, showing the railings, fountain and parkland in the foreground, with the Town Hall visible in the background. ">
            <a:extLst>
              <a:ext uri="{FF2B5EF4-FFF2-40B4-BE49-F238E27FC236}">
                <a16:creationId xmlns:a16="http://schemas.microsoft.com/office/drawing/2014/main" id="{440D3DC1-7FDA-48D8-9A83-7AE8EBEA8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070" y="640875"/>
            <a:ext cx="9695861" cy="6079305"/>
          </a:xfrm>
          <a:prstGeom prst="rect">
            <a:avLst/>
          </a:prstGeom>
        </p:spPr>
      </p:pic>
    </p:spTree>
    <p:extLst>
      <p:ext uri="{BB962C8B-B14F-4D97-AF65-F5344CB8AC3E}">
        <p14:creationId xmlns:p14="http://schemas.microsoft.com/office/powerpoint/2010/main" val="13386654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044BF3-224E-49FD-8E56-852EADE21FF3}"/>
              </a:ext>
            </a:extLst>
          </p:cNvPr>
          <p:cNvSpPr/>
          <p:nvPr/>
        </p:nvSpPr>
        <p:spPr>
          <a:xfrm>
            <a:off x="433633" y="1859340"/>
            <a:ext cx="8710367" cy="3416320"/>
          </a:xfrm>
          <a:prstGeom prst="rect">
            <a:avLst/>
          </a:prstGeom>
        </p:spPr>
        <p:txBody>
          <a:bodyPr wrap="square">
            <a:spAutoFit/>
          </a:bodyPr>
          <a:lstStyle/>
          <a:p>
            <a:r>
              <a:rPr lang="en-GB" b="1">
                <a:solidFill>
                  <a:srgbClr val="555555"/>
                </a:solidFill>
                <a:latin typeface="Arial" panose="020B0604020202020204" pitchFamily="34" charset="0"/>
              </a:rPr>
              <a:t>The Royal Hotel, Runcorn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visited Runcorn on 31 July 1998.  The building that she is standing outside in this image is the Royal Hotel in Runcorn, which is a Grade II listed building.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Dating from the late 18th Century, the Royal Hotel is Runcorn’s oldest public house.  The building opposite the Royal was originally the town hall, then the police station with a court and cells.   This building was restored and reopened by the queen during her visit in 1998. </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on the </a:t>
            </a:r>
            <a:r>
              <a:rPr lang="en-GB">
                <a:solidFill>
                  <a:srgbClr val="000000"/>
                </a:solidFill>
                <a:latin typeface="Arial" panose="020B0604020202020204" pitchFamily="34" charset="0"/>
                <a:hlinkClick r:id="rId3"/>
              </a:rPr>
              <a:t>National Heritage List</a:t>
            </a:r>
            <a:r>
              <a:rPr lang="en-GB">
                <a:solidFill>
                  <a:srgbClr val="000000"/>
                </a:solidFill>
                <a:latin typeface="Arial" panose="020B0604020202020204" pitchFamily="34" charset="0"/>
              </a:rPr>
              <a:t>.</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155934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Queen carefully checks the soot stained hand of chimney sweep Martin Cook, before agreeing to a hand shake. ">
            <a:extLst>
              <a:ext uri="{FF2B5EF4-FFF2-40B4-BE49-F238E27FC236}">
                <a16:creationId xmlns:a16="http://schemas.microsoft.com/office/drawing/2014/main" id="{00D3E340-90A1-4A82-853E-AB0FC4385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295" y="134081"/>
            <a:ext cx="4635411" cy="6568378"/>
          </a:xfrm>
          <a:prstGeom prst="rect">
            <a:avLst/>
          </a:prstGeom>
        </p:spPr>
      </p:pic>
    </p:spTree>
    <p:extLst>
      <p:ext uri="{BB962C8B-B14F-4D97-AF65-F5344CB8AC3E}">
        <p14:creationId xmlns:p14="http://schemas.microsoft.com/office/powerpoint/2010/main" val="26390654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the outside of the 3 storey brick built hotel with red signage and pretty hanging baskets. ">
            <a:extLst>
              <a:ext uri="{FF2B5EF4-FFF2-40B4-BE49-F238E27FC236}">
                <a16:creationId xmlns:a16="http://schemas.microsoft.com/office/drawing/2014/main" id="{24C4A659-267A-4FCB-B407-5C1170B43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870" y="639319"/>
            <a:ext cx="9086260" cy="6060536"/>
          </a:xfrm>
          <a:prstGeom prst="rect">
            <a:avLst/>
          </a:prstGeom>
        </p:spPr>
      </p:pic>
    </p:spTree>
    <p:extLst>
      <p:ext uri="{BB962C8B-B14F-4D97-AF65-F5344CB8AC3E}">
        <p14:creationId xmlns:p14="http://schemas.microsoft.com/office/powerpoint/2010/main" val="41462550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B5F91E-F06D-426B-B310-3F152C9D32F2}"/>
              </a:ext>
            </a:extLst>
          </p:cNvPr>
          <p:cNvSpPr/>
          <p:nvPr/>
        </p:nvSpPr>
        <p:spPr>
          <a:xfrm>
            <a:off x="433633" y="1720840"/>
            <a:ext cx="8710367" cy="3416320"/>
          </a:xfrm>
          <a:prstGeom prst="rect">
            <a:avLst/>
          </a:prstGeom>
        </p:spPr>
        <p:txBody>
          <a:bodyPr wrap="square">
            <a:spAutoFit/>
          </a:bodyPr>
          <a:lstStyle/>
          <a:p>
            <a:r>
              <a:rPr lang="en-GB" b="1" err="1">
                <a:solidFill>
                  <a:srgbClr val="555555"/>
                </a:solidFill>
                <a:latin typeface="Arial" panose="020B0604020202020204" pitchFamily="34" charset="0"/>
              </a:rPr>
              <a:t>Rocksavage</a:t>
            </a:r>
            <a:r>
              <a:rPr lang="en-GB" b="1">
                <a:solidFill>
                  <a:srgbClr val="555555"/>
                </a:solidFill>
                <a:latin typeface="Arial" panose="020B0604020202020204" pitchFamily="34" charset="0"/>
              </a:rPr>
              <a:t> Power Station</a:t>
            </a:r>
          </a:p>
          <a:p>
            <a:endParaRPr lang="en-GB" b="1">
              <a:solidFill>
                <a:srgbClr val="555555"/>
              </a:solidFill>
              <a:latin typeface="Arial" panose="020B0604020202020204" pitchFamily="34" charset="0"/>
            </a:endParaRPr>
          </a:p>
          <a:p>
            <a:r>
              <a:rPr lang="en-GB">
                <a:solidFill>
                  <a:srgbClr val="000000"/>
                </a:solidFill>
                <a:latin typeface="Arial" panose="020B0604020202020204" pitchFamily="34" charset="0"/>
              </a:rPr>
              <a:t>The Queen officially opened the </a:t>
            </a:r>
            <a:r>
              <a:rPr lang="en-GB" err="1">
                <a:solidFill>
                  <a:srgbClr val="000000"/>
                </a:solidFill>
                <a:latin typeface="Arial" panose="020B0604020202020204" pitchFamily="34" charset="0"/>
              </a:rPr>
              <a:t>Rocksavage</a:t>
            </a:r>
            <a:r>
              <a:rPr lang="en-GB">
                <a:solidFill>
                  <a:srgbClr val="000000"/>
                </a:solidFill>
                <a:latin typeface="Arial" panose="020B0604020202020204" pitchFamily="34" charset="0"/>
              </a:rPr>
              <a:t> Power Station at ICI's Runcorn plant on 31st July 1998.   In the photograph she is escorted by Mr Carlos Riva, President and Chief Executive Officer of </a:t>
            </a:r>
            <a:r>
              <a:rPr lang="en-GB" err="1">
                <a:solidFill>
                  <a:srgbClr val="000000"/>
                </a:solidFill>
                <a:latin typeface="Arial" panose="020B0604020202020204" pitchFamily="34" charset="0"/>
              </a:rPr>
              <a:t>InterGen</a:t>
            </a:r>
            <a:r>
              <a:rPr lang="en-GB">
                <a:solidFill>
                  <a:srgbClr val="000000"/>
                </a:solidFill>
                <a:latin typeface="Arial" panose="020B0604020202020204" pitchFamily="34" charset="0"/>
              </a:rPr>
              <a:t> Energy at the time. </a:t>
            </a:r>
          </a:p>
          <a:p>
            <a:endParaRPr lang="en-GB">
              <a:solidFill>
                <a:srgbClr val="000000"/>
              </a:solidFill>
              <a:latin typeface="Arial" panose="020B0604020202020204" pitchFamily="34" charset="0"/>
            </a:endParaRPr>
          </a:p>
          <a:p>
            <a:r>
              <a:rPr lang="en-GB" err="1">
                <a:solidFill>
                  <a:srgbClr val="000000"/>
                </a:solidFill>
                <a:latin typeface="Arial" panose="020B0604020202020204" pitchFamily="34" charset="0"/>
              </a:rPr>
              <a:t>Rocksavage</a:t>
            </a:r>
            <a:r>
              <a:rPr lang="en-GB">
                <a:solidFill>
                  <a:srgbClr val="000000"/>
                </a:solidFill>
                <a:latin typeface="Arial" panose="020B0604020202020204" pitchFamily="34" charset="0"/>
              </a:rPr>
              <a:t> Power Station takes its name from a nearby Elizabethan Mansion, home of the Savage family who were important Cheshire landowners.  The power station is a natural gas fired power plant which has the generating capacity of 810MW - enough to meet the needs of more than 800,000 households.</a:t>
            </a:r>
          </a:p>
          <a:p>
            <a:endParaRPr lang="en-GB">
              <a:solidFill>
                <a:srgbClr val="000000"/>
              </a:solidFill>
              <a:latin typeface="Arial" panose="020B0604020202020204" pitchFamily="34" charset="0"/>
            </a:endParaRPr>
          </a:p>
          <a:p>
            <a:r>
              <a:rPr lang="en-GB">
                <a:solidFill>
                  <a:srgbClr val="000000"/>
                </a:solidFill>
                <a:latin typeface="Arial" panose="020B0604020202020204" pitchFamily="34" charset="0"/>
              </a:rPr>
              <a:t>Find out more about </a:t>
            </a:r>
            <a:r>
              <a:rPr lang="en-GB" err="1">
                <a:solidFill>
                  <a:srgbClr val="000000"/>
                </a:solidFill>
                <a:latin typeface="Arial" panose="020B0604020202020204" pitchFamily="34" charset="0"/>
                <a:hlinkClick r:id="rId3"/>
              </a:rPr>
              <a:t>Rocksavage</a:t>
            </a:r>
            <a:r>
              <a:rPr lang="en-GB">
                <a:solidFill>
                  <a:srgbClr val="000000"/>
                </a:solidFill>
                <a:latin typeface="Arial" panose="020B0604020202020204" pitchFamily="34" charset="0"/>
                <a:hlinkClick r:id="rId3"/>
              </a:rPr>
              <a:t> Power Station</a:t>
            </a:r>
            <a:r>
              <a:rPr lang="en-GB">
                <a:solidFill>
                  <a:srgbClr val="000000"/>
                </a:solidFill>
                <a:latin typeface="Arial" panose="020B0604020202020204" pitchFamily="34" charset="0"/>
              </a:rPr>
              <a:t>. </a:t>
            </a:r>
            <a:endParaRPr lang="en-GB"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873209795"/>
      </p:ext>
    </p:extLst>
  </p:cSld>
  <p:clrMapOvr>
    <a:masterClrMapping/>
  </p:clrMapOvr>
</p:sld>
</file>

<file path=ppt/theme/theme1.xml><?xml version="1.0" encoding="utf-8"?>
<a:theme xmlns:a="http://schemas.openxmlformats.org/drawingml/2006/main" name="H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0D0BC97-771C-4DB8-89F1-5B5B2C60D2FB}" vid="{1B3A3681-D1B6-42F5-8A96-D03154BE23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1" ma:contentTypeDescription="Create a new document." ma:contentTypeScope="" ma:versionID="9656589fcd303d1664174d797fe300e2">
  <xsd:schema xmlns:xsd="http://www.w3.org/2001/XMLSchema" xmlns:xs="http://www.w3.org/2001/XMLSchema" xmlns:p="http://schemas.microsoft.com/office/2006/metadata/properties" xmlns:ns2="408036ea-1b9e-4437-8296-2e19a6775779" targetNamespace="http://schemas.microsoft.com/office/2006/metadata/properties" ma:root="true" ma:fieldsID="fb2314e4b7218a34e15c21e01289f912" ns2:_="">
    <xsd:import namespace="408036ea-1b9e-4437-8296-2e19a67757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328E49-6C47-4536-BFEE-AB4A73A3AC91}">
  <ds:schemaRefs>
    <ds:schemaRef ds:uri="408036ea-1b9e-4437-8296-2e19a67757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B27B125-B81D-4AB4-B137-C9BCAA4DD79B}">
  <ds:schemaRefs>
    <ds:schemaRef ds:uri="http://schemas.microsoft.com/sharepoint/v3/contenttype/forms"/>
  </ds:schemaRefs>
</ds:datastoreItem>
</file>

<file path=customXml/itemProps3.xml><?xml version="1.0" encoding="utf-8"?>
<ds:datastoreItem xmlns:ds="http://schemas.openxmlformats.org/officeDocument/2006/customXml" ds:itemID="{D6CE6BC1-5F1E-4590-A72D-ACF393888028}">
  <ds:schemaRefs>
    <ds:schemaRef ds:uri="408036ea-1b9e-4437-8296-2e19a67757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HE Template</Template>
  <Application>Microsoft Office PowerPoint</Application>
  <PresentationFormat>Widescreen</PresentationFormat>
  <Slides>118</Slides>
  <Notes>118</Notes>
  <HiddenSlides>0</HiddenSlide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HE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revision>1</cp:revision>
  <dcterms:created xsi:type="dcterms:W3CDTF">2022-04-13T17:34:52Z</dcterms:created>
  <dcterms:modified xsi:type="dcterms:W3CDTF">2022-04-21T12:44:21Z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ies>
</file>