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1"/>
  </p:notesMasterIdLst>
  <p:sldIdLst>
    <p:sldId id="351" r:id="rId5"/>
    <p:sldId id="256" r:id="rId6"/>
    <p:sldId id="350" r:id="rId7"/>
    <p:sldId id="349" r:id="rId8"/>
    <p:sldId id="257" r:id="rId9"/>
    <p:sldId id="258" r:id="rId10"/>
    <p:sldId id="322" r:id="rId11"/>
    <p:sldId id="259" r:id="rId12"/>
    <p:sldId id="260" r:id="rId13"/>
    <p:sldId id="323" r:id="rId14"/>
    <p:sldId id="261" r:id="rId15"/>
    <p:sldId id="262" r:id="rId16"/>
    <p:sldId id="263" r:id="rId17"/>
    <p:sldId id="324" r:id="rId18"/>
    <p:sldId id="264" r:id="rId19"/>
    <p:sldId id="265" r:id="rId20"/>
    <p:sldId id="325" r:id="rId21"/>
    <p:sldId id="266" r:id="rId22"/>
    <p:sldId id="267" r:id="rId23"/>
    <p:sldId id="268" r:id="rId24"/>
    <p:sldId id="326" r:id="rId25"/>
    <p:sldId id="269" r:id="rId26"/>
    <p:sldId id="270" r:id="rId27"/>
    <p:sldId id="327" r:id="rId28"/>
    <p:sldId id="271" r:id="rId29"/>
    <p:sldId id="272" r:id="rId30"/>
    <p:sldId id="328" r:id="rId31"/>
    <p:sldId id="273" r:id="rId32"/>
    <p:sldId id="274" r:id="rId33"/>
    <p:sldId id="329" r:id="rId34"/>
    <p:sldId id="275" r:id="rId35"/>
    <p:sldId id="276" r:id="rId36"/>
    <p:sldId id="330" r:id="rId37"/>
    <p:sldId id="277" r:id="rId38"/>
    <p:sldId id="278" r:id="rId39"/>
    <p:sldId id="331" r:id="rId40"/>
    <p:sldId id="279" r:id="rId41"/>
    <p:sldId id="280" r:id="rId42"/>
    <p:sldId id="332" r:id="rId43"/>
    <p:sldId id="281" r:id="rId44"/>
    <p:sldId id="282" r:id="rId45"/>
    <p:sldId id="333" r:id="rId46"/>
    <p:sldId id="283" r:id="rId47"/>
    <p:sldId id="284" r:id="rId48"/>
    <p:sldId id="334" r:id="rId49"/>
    <p:sldId id="285" r:id="rId50"/>
    <p:sldId id="286" r:id="rId51"/>
    <p:sldId id="335" r:id="rId52"/>
    <p:sldId id="287" r:id="rId53"/>
    <p:sldId id="288" r:id="rId54"/>
    <p:sldId id="336" r:id="rId55"/>
    <p:sldId id="289" r:id="rId56"/>
    <p:sldId id="290" r:id="rId57"/>
    <p:sldId id="291" r:id="rId58"/>
    <p:sldId id="337" r:id="rId59"/>
    <p:sldId id="292" r:id="rId60"/>
    <p:sldId id="293" r:id="rId61"/>
    <p:sldId id="338" r:id="rId62"/>
    <p:sldId id="294" r:id="rId63"/>
    <p:sldId id="295" r:id="rId64"/>
    <p:sldId id="339" r:id="rId65"/>
    <p:sldId id="296" r:id="rId66"/>
    <p:sldId id="297" r:id="rId67"/>
    <p:sldId id="298" r:id="rId68"/>
    <p:sldId id="340" r:id="rId69"/>
    <p:sldId id="299" r:id="rId70"/>
    <p:sldId id="300" r:id="rId71"/>
    <p:sldId id="341" r:id="rId72"/>
    <p:sldId id="301" r:id="rId73"/>
    <p:sldId id="302" r:id="rId74"/>
    <p:sldId id="342" r:id="rId75"/>
    <p:sldId id="303" r:id="rId76"/>
    <p:sldId id="304" r:id="rId77"/>
    <p:sldId id="305" r:id="rId78"/>
    <p:sldId id="343" r:id="rId79"/>
    <p:sldId id="306" r:id="rId80"/>
    <p:sldId id="307" r:id="rId81"/>
    <p:sldId id="344" r:id="rId82"/>
    <p:sldId id="308" r:id="rId83"/>
    <p:sldId id="309" r:id="rId84"/>
    <p:sldId id="310" r:id="rId85"/>
    <p:sldId id="345" r:id="rId86"/>
    <p:sldId id="311" r:id="rId87"/>
    <p:sldId id="312" r:id="rId88"/>
    <p:sldId id="346" r:id="rId89"/>
    <p:sldId id="313" r:id="rId90"/>
    <p:sldId id="314" r:id="rId91"/>
    <p:sldId id="347" r:id="rId92"/>
    <p:sldId id="315" r:id="rId93"/>
    <p:sldId id="316" r:id="rId94"/>
    <p:sldId id="317" r:id="rId95"/>
    <p:sldId id="348" r:id="rId96"/>
    <p:sldId id="318" r:id="rId97"/>
    <p:sldId id="319" r:id="rId98"/>
    <p:sldId id="320" r:id="rId99"/>
    <p:sldId id="321" r:id="rId100"/>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14D09-5D9C-4DE8-A65F-B9A489DF0352}" v="524" dt="2022-04-21T12:51:17.449"/>
    <p1510:client id="{B3E51E33-AE16-6BE8-42F3-D9BBEDC5AFC2}" v="212" dt="2022-04-20T13:14:12.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ely, Michael" userId="S::michael.gorely@historicengland.org.uk::fb8a8e85-41ba-4a1a-ba35-b29e131102ee" providerId="AD" clId="Web-{B3E51E33-AE16-6BE8-42F3-D9BBEDC5AFC2}"/>
    <pc:docChg chg="modSld">
      <pc:chgData name="Gorely, Michael" userId="S::michael.gorely@historicengland.org.uk::fb8a8e85-41ba-4a1a-ba35-b29e131102ee" providerId="AD" clId="Web-{B3E51E33-AE16-6BE8-42F3-D9BBEDC5AFC2}" dt="2022-04-20T13:14:11.668" v="104" actId="20577"/>
      <pc:docMkLst>
        <pc:docMk/>
      </pc:docMkLst>
      <pc:sldChg chg="modSp">
        <pc:chgData name="Gorely, Michael" userId="S::michael.gorely@historicengland.org.uk::fb8a8e85-41ba-4a1a-ba35-b29e131102ee" providerId="AD" clId="Web-{B3E51E33-AE16-6BE8-42F3-D9BBEDC5AFC2}" dt="2022-04-20T13:08:52.504" v="12" actId="20577"/>
        <pc:sldMkLst>
          <pc:docMk/>
          <pc:sldMk cId="1068161600" sldId="323"/>
        </pc:sldMkLst>
        <pc:spChg chg="mod">
          <ac:chgData name="Gorely, Michael" userId="S::michael.gorely@historicengland.org.uk::fb8a8e85-41ba-4a1a-ba35-b29e131102ee" providerId="AD" clId="Web-{B3E51E33-AE16-6BE8-42F3-D9BBEDC5AFC2}" dt="2022-04-20T13:08:52.504" v="12" actId="20577"/>
          <ac:spMkLst>
            <pc:docMk/>
            <pc:sldMk cId="1068161600" sldId="323"/>
            <ac:spMk id="2" creationId="{F15BFB59-DF61-4A30-ACDB-631B87B9FE89}"/>
          </ac:spMkLst>
        </pc:spChg>
      </pc:sldChg>
      <pc:sldChg chg="modSp">
        <pc:chgData name="Gorely, Michael" userId="S::michael.gorely@historicengland.org.uk::fb8a8e85-41ba-4a1a-ba35-b29e131102ee" providerId="AD" clId="Web-{B3E51E33-AE16-6BE8-42F3-D9BBEDC5AFC2}" dt="2022-04-20T13:09:14.067" v="27" actId="20577"/>
        <pc:sldMkLst>
          <pc:docMk/>
          <pc:sldMk cId="2346595381" sldId="324"/>
        </pc:sldMkLst>
        <pc:spChg chg="mod">
          <ac:chgData name="Gorely, Michael" userId="S::michael.gorely@historicengland.org.uk::fb8a8e85-41ba-4a1a-ba35-b29e131102ee" providerId="AD" clId="Web-{B3E51E33-AE16-6BE8-42F3-D9BBEDC5AFC2}" dt="2022-04-20T13:09:14.067" v="27" actId="20577"/>
          <ac:spMkLst>
            <pc:docMk/>
            <pc:sldMk cId="2346595381" sldId="324"/>
            <ac:spMk id="2" creationId="{0FE31DF7-6161-4421-A344-A4FFD94637EA}"/>
          </ac:spMkLst>
        </pc:spChg>
      </pc:sldChg>
      <pc:sldChg chg="modSp">
        <pc:chgData name="Gorely, Michael" userId="S::michael.gorely@historicengland.org.uk::fb8a8e85-41ba-4a1a-ba35-b29e131102ee" providerId="AD" clId="Web-{B3E51E33-AE16-6BE8-42F3-D9BBEDC5AFC2}" dt="2022-04-20T13:09:23.473" v="35" actId="20577"/>
        <pc:sldMkLst>
          <pc:docMk/>
          <pc:sldMk cId="2928703003" sldId="325"/>
        </pc:sldMkLst>
        <pc:spChg chg="mod">
          <ac:chgData name="Gorely, Michael" userId="S::michael.gorely@historicengland.org.uk::fb8a8e85-41ba-4a1a-ba35-b29e131102ee" providerId="AD" clId="Web-{B3E51E33-AE16-6BE8-42F3-D9BBEDC5AFC2}" dt="2022-04-20T13:09:23.473" v="35" actId="20577"/>
          <ac:spMkLst>
            <pc:docMk/>
            <pc:sldMk cId="2928703003" sldId="325"/>
            <ac:spMk id="2" creationId="{0C048AF0-5B52-4771-A287-57EDE1262C9B}"/>
          </ac:spMkLst>
        </pc:spChg>
      </pc:sldChg>
      <pc:sldChg chg="modSp">
        <pc:chgData name="Gorely, Michael" userId="S::michael.gorely@historicengland.org.uk::fb8a8e85-41ba-4a1a-ba35-b29e131102ee" providerId="AD" clId="Web-{B3E51E33-AE16-6BE8-42F3-D9BBEDC5AFC2}" dt="2022-04-20T13:09:37.005" v="38" actId="20577"/>
        <pc:sldMkLst>
          <pc:docMk/>
          <pc:sldMk cId="1423157604" sldId="326"/>
        </pc:sldMkLst>
        <pc:spChg chg="mod">
          <ac:chgData name="Gorely, Michael" userId="S::michael.gorely@historicengland.org.uk::fb8a8e85-41ba-4a1a-ba35-b29e131102ee" providerId="AD" clId="Web-{B3E51E33-AE16-6BE8-42F3-D9BBEDC5AFC2}" dt="2022-04-20T13:09:37.005" v="38" actId="20577"/>
          <ac:spMkLst>
            <pc:docMk/>
            <pc:sldMk cId="1423157604" sldId="326"/>
            <ac:spMk id="2" creationId="{C7DAD19D-E177-45BC-96B1-96180B08A845}"/>
          </ac:spMkLst>
        </pc:spChg>
      </pc:sldChg>
      <pc:sldChg chg="modSp">
        <pc:chgData name="Gorely, Michael" userId="S::michael.gorely@historicengland.org.uk::fb8a8e85-41ba-4a1a-ba35-b29e131102ee" providerId="AD" clId="Web-{B3E51E33-AE16-6BE8-42F3-D9BBEDC5AFC2}" dt="2022-04-20T13:09:53.411" v="45" actId="20577"/>
        <pc:sldMkLst>
          <pc:docMk/>
          <pc:sldMk cId="3407200232" sldId="327"/>
        </pc:sldMkLst>
        <pc:spChg chg="mod">
          <ac:chgData name="Gorely, Michael" userId="S::michael.gorely@historicengland.org.uk::fb8a8e85-41ba-4a1a-ba35-b29e131102ee" providerId="AD" clId="Web-{B3E51E33-AE16-6BE8-42F3-D9BBEDC5AFC2}" dt="2022-04-20T13:09:53.411" v="45" actId="20577"/>
          <ac:spMkLst>
            <pc:docMk/>
            <pc:sldMk cId="3407200232" sldId="327"/>
            <ac:spMk id="2" creationId="{8A08F2E9-1415-46B8-A378-FC1079172094}"/>
          </ac:spMkLst>
        </pc:spChg>
      </pc:sldChg>
      <pc:sldChg chg="modSp">
        <pc:chgData name="Gorely, Michael" userId="S::michael.gorely@historicengland.org.uk::fb8a8e85-41ba-4a1a-ba35-b29e131102ee" providerId="AD" clId="Web-{B3E51E33-AE16-6BE8-42F3-D9BBEDC5AFC2}" dt="2022-04-20T13:10:13.818" v="51" actId="20577"/>
        <pc:sldMkLst>
          <pc:docMk/>
          <pc:sldMk cId="2782548074" sldId="328"/>
        </pc:sldMkLst>
        <pc:spChg chg="mod">
          <ac:chgData name="Gorely, Michael" userId="S::michael.gorely@historicengland.org.uk::fb8a8e85-41ba-4a1a-ba35-b29e131102ee" providerId="AD" clId="Web-{B3E51E33-AE16-6BE8-42F3-D9BBEDC5AFC2}" dt="2022-04-20T13:10:13.818" v="51" actId="20577"/>
          <ac:spMkLst>
            <pc:docMk/>
            <pc:sldMk cId="2782548074" sldId="328"/>
            <ac:spMk id="2" creationId="{E39442D6-799D-4DC5-920E-3A61674EE98A}"/>
          </ac:spMkLst>
        </pc:spChg>
      </pc:sldChg>
      <pc:sldChg chg="modSp">
        <pc:chgData name="Gorely, Michael" userId="S::michael.gorely@historicengland.org.uk::fb8a8e85-41ba-4a1a-ba35-b29e131102ee" providerId="AD" clId="Web-{B3E51E33-AE16-6BE8-42F3-D9BBEDC5AFC2}" dt="2022-04-20T13:10:40.491" v="65" actId="20577"/>
        <pc:sldMkLst>
          <pc:docMk/>
          <pc:sldMk cId="1886261312" sldId="329"/>
        </pc:sldMkLst>
        <pc:spChg chg="mod">
          <ac:chgData name="Gorely, Michael" userId="S::michael.gorely@historicengland.org.uk::fb8a8e85-41ba-4a1a-ba35-b29e131102ee" providerId="AD" clId="Web-{B3E51E33-AE16-6BE8-42F3-D9BBEDC5AFC2}" dt="2022-04-20T13:10:40.491" v="65" actId="20577"/>
          <ac:spMkLst>
            <pc:docMk/>
            <pc:sldMk cId="1886261312" sldId="329"/>
            <ac:spMk id="2" creationId="{E44F6901-ACA9-4769-AD80-A878FADFF34D}"/>
          </ac:spMkLst>
        </pc:spChg>
      </pc:sldChg>
      <pc:sldChg chg="modSp">
        <pc:chgData name="Gorely, Michael" userId="S::michael.gorely@historicengland.org.uk::fb8a8e85-41ba-4a1a-ba35-b29e131102ee" providerId="AD" clId="Web-{B3E51E33-AE16-6BE8-42F3-D9BBEDC5AFC2}" dt="2022-04-20T13:11:01.100" v="71" actId="20577"/>
        <pc:sldMkLst>
          <pc:docMk/>
          <pc:sldMk cId="3786112413" sldId="330"/>
        </pc:sldMkLst>
        <pc:spChg chg="mod">
          <ac:chgData name="Gorely, Michael" userId="S::michael.gorely@historicengland.org.uk::fb8a8e85-41ba-4a1a-ba35-b29e131102ee" providerId="AD" clId="Web-{B3E51E33-AE16-6BE8-42F3-D9BBEDC5AFC2}" dt="2022-04-20T13:11:01.100" v="71" actId="20577"/>
          <ac:spMkLst>
            <pc:docMk/>
            <pc:sldMk cId="3786112413" sldId="330"/>
            <ac:spMk id="2" creationId="{07603614-1392-426D-8364-430B5E2A71B1}"/>
          </ac:spMkLst>
        </pc:spChg>
      </pc:sldChg>
      <pc:sldChg chg="modSp">
        <pc:chgData name="Gorely, Michael" userId="S::michael.gorely@historicengland.org.uk::fb8a8e85-41ba-4a1a-ba35-b29e131102ee" providerId="AD" clId="Web-{B3E51E33-AE16-6BE8-42F3-D9BBEDC5AFC2}" dt="2022-04-20T13:11:14.616" v="76" actId="20577"/>
        <pc:sldMkLst>
          <pc:docMk/>
          <pc:sldMk cId="1458418981" sldId="331"/>
        </pc:sldMkLst>
        <pc:spChg chg="mod">
          <ac:chgData name="Gorely, Michael" userId="S::michael.gorely@historicengland.org.uk::fb8a8e85-41ba-4a1a-ba35-b29e131102ee" providerId="AD" clId="Web-{B3E51E33-AE16-6BE8-42F3-D9BBEDC5AFC2}" dt="2022-04-20T13:11:14.616" v="76" actId="20577"/>
          <ac:spMkLst>
            <pc:docMk/>
            <pc:sldMk cId="1458418981" sldId="331"/>
            <ac:spMk id="2" creationId="{D8796BBA-7F3B-4803-8310-3159F90D3700}"/>
          </ac:spMkLst>
        </pc:spChg>
      </pc:sldChg>
      <pc:sldChg chg="modSp">
        <pc:chgData name="Gorely, Michael" userId="S::michael.gorely@historicengland.org.uk::fb8a8e85-41ba-4a1a-ba35-b29e131102ee" providerId="AD" clId="Web-{B3E51E33-AE16-6BE8-42F3-D9BBEDC5AFC2}" dt="2022-04-20T13:11:33.211" v="83" actId="20577"/>
        <pc:sldMkLst>
          <pc:docMk/>
          <pc:sldMk cId="562801891" sldId="332"/>
        </pc:sldMkLst>
        <pc:spChg chg="mod">
          <ac:chgData name="Gorely, Michael" userId="S::michael.gorely@historicengland.org.uk::fb8a8e85-41ba-4a1a-ba35-b29e131102ee" providerId="AD" clId="Web-{B3E51E33-AE16-6BE8-42F3-D9BBEDC5AFC2}" dt="2022-04-20T13:11:33.211" v="83" actId="20577"/>
          <ac:spMkLst>
            <pc:docMk/>
            <pc:sldMk cId="562801891" sldId="332"/>
            <ac:spMk id="2" creationId="{9BE50F81-5BD3-41BF-9FF8-9E384BF0C8FC}"/>
          </ac:spMkLst>
        </pc:spChg>
      </pc:sldChg>
      <pc:sldChg chg="modSp">
        <pc:chgData name="Gorely, Michael" userId="S::michael.gorely@historicengland.org.uk::fb8a8e85-41ba-4a1a-ba35-b29e131102ee" providerId="AD" clId="Web-{B3E51E33-AE16-6BE8-42F3-D9BBEDC5AFC2}" dt="2022-04-20T13:11:52.399" v="85" actId="20577"/>
        <pc:sldMkLst>
          <pc:docMk/>
          <pc:sldMk cId="1516610616" sldId="333"/>
        </pc:sldMkLst>
        <pc:spChg chg="mod">
          <ac:chgData name="Gorely, Michael" userId="S::michael.gorely@historicengland.org.uk::fb8a8e85-41ba-4a1a-ba35-b29e131102ee" providerId="AD" clId="Web-{B3E51E33-AE16-6BE8-42F3-D9BBEDC5AFC2}" dt="2022-04-20T13:11:52.399" v="85" actId="20577"/>
          <ac:spMkLst>
            <pc:docMk/>
            <pc:sldMk cId="1516610616" sldId="333"/>
            <ac:spMk id="2" creationId="{4F220BAB-C0CA-4F09-98F5-231682C32651}"/>
          </ac:spMkLst>
        </pc:spChg>
      </pc:sldChg>
      <pc:sldChg chg="modSp">
        <pc:chgData name="Gorely, Michael" userId="S::michael.gorely@historicengland.org.uk::fb8a8e85-41ba-4a1a-ba35-b29e131102ee" providerId="AD" clId="Web-{B3E51E33-AE16-6BE8-42F3-D9BBEDC5AFC2}" dt="2022-04-20T13:12:10.259" v="94" actId="20577"/>
        <pc:sldMkLst>
          <pc:docMk/>
          <pc:sldMk cId="1180787234" sldId="334"/>
        </pc:sldMkLst>
        <pc:spChg chg="mod">
          <ac:chgData name="Gorely, Michael" userId="S::michael.gorely@historicengland.org.uk::fb8a8e85-41ba-4a1a-ba35-b29e131102ee" providerId="AD" clId="Web-{B3E51E33-AE16-6BE8-42F3-D9BBEDC5AFC2}" dt="2022-04-20T13:12:10.259" v="94" actId="20577"/>
          <ac:spMkLst>
            <pc:docMk/>
            <pc:sldMk cId="1180787234" sldId="334"/>
            <ac:spMk id="2" creationId="{2A018C9C-A854-4C7D-B18F-CF2CE17A7F3D}"/>
          </ac:spMkLst>
        </pc:spChg>
      </pc:sldChg>
      <pc:sldChg chg="modSp">
        <pc:chgData name="Gorely, Michael" userId="S::michael.gorely@historicengland.org.uk::fb8a8e85-41ba-4a1a-ba35-b29e131102ee" providerId="AD" clId="Web-{B3E51E33-AE16-6BE8-42F3-D9BBEDC5AFC2}" dt="2022-04-20T13:12:45.916" v="96" actId="20577"/>
        <pc:sldMkLst>
          <pc:docMk/>
          <pc:sldMk cId="3007247257" sldId="337"/>
        </pc:sldMkLst>
        <pc:spChg chg="mod">
          <ac:chgData name="Gorely, Michael" userId="S::michael.gorely@historicengland.org.uk::fb8a8e85-41ba-4a1a-ba35-b29e131102ee" providerId="AD" clId="Web-{B3E51E33-AE16-6BE8-42F3-D9BBEDC5AFC2}" dt="2022-04-20T13:12:45.916" v="96" actId="20577"/>
          <ac:spMkLst>
            <pc:docMk/>
            <pc:sldMk cId="3007247257" sldId="337"/>
            <ac:spMk id="2" creationId="{0B3E2506-5D17-46C8-A449-456354F757BC}"/>
          </ac:spMkLst>
        </pc:spChg>
      </pc:sldChg>
      <pc:sldChg chg="modSp">
        <pc:chgData name="Gorely, Michael" userId="S::michael.gorely@historicengland.org.uk::fb8a8e85-41ba-4a1a-ba35-b29e131102ee" providerId="AD" clId="Web-{B3E51E33-AE16-6BE8-42F3-D9BBEDC5AFC2}" dt="2022-04-20T13:13:00.807" v="97" actId="20577"/>
        <pc:sldMkLst>
          <pc:docMk/>
          <pc:sldMk cId="1068137159" sldId="339"/>
        </pc:sldMkLst>
        <pc:spChg chg="mod">
          <ac:chgData name="Gorely, Michael" userId="S::michael.gorely@historicengland.org.uk::fb8a8e85-41ba-4a1a-ba35-b29e131102ee" providerId="AD" clId="Web-{B3E51E33-AE16-6BE8-42F3-D9BBEDC5AFC2}" dt="2022-04-20T13:13:00.807" v="97" actId="20577"/>
          <ac:spMkLst>
            <pc:docMk/>
            <pc:sldMk cId="1068137159" sldId="339"/>
            <ac:spMk id="2" creationId="{6DF4E75D-8247-4474-A1F3-E8027F9F4106}"/>
          </ac:spMkLst>
        </pc:spChg>
      </pc:sldChg>
      <pc:sldChg chg="modSp">
        <pc:chgData name="Gorely, Michael" userId="S::michael.gorely@historicengland.org.uk::fb8a8e85-41ba-4a1a-ba35-b29e131102ee" providerId="AD" clId="Web-{B3E51E33-AE16-6BE8-42F3-D9BBEDC5AFC2}" dt="2022-04-20T13:14:11.668" v="104" actId="20577"/>
        <pc:sldMkLst>
          <pc:docMk/>
          <pc:sldMk cId="455295719" sldId="345"/>
        </pc:sldMkLst>
        <pc:spChg chg="mod">
          <ac:chgData name="Gorely, Michael" userId="S::michael.gorely@historicengland.org.uk::fb8a8e85-41ba-4a1a-ba35-b29e131102ee" providerId="AD" clId="Web-{B3E51E33-AE16-6BE8-42F3-D9BBEDC5AFC2}" dt="2022-04-20T13:14:11.668" v="104" actId="20577"/>
          <ac:spMkLst>
            <pc:docMk/>
            <pc:sldMk cId="455295719" sldId="345"/>
            <ac:spMk id="2" creationId="{194D54EA-6E07-493E-A44F-A5FA770E27F2}"/>
          </ac:spMkLst>
        </pc:spChg>
      </pc:sldChg>
      <pc:sldChg chg="modSp">
        <pc:chgData name="Gorely, Michael" userId="S::michael.gorely@historicengland.org.uk::fb8a8e85-41ba-4a1a-ba35-b29e131102ee" providerId="AD" clId="Web-{B3E51E33-AE16-6BE8-42F3-D9BBEDC5AFC2}" dt="2022-04-20T13:08:24.737" v="9" actId="20577"/>
        <pc:sldMkLst>
          <pc:docMk/>
          <pc:sldMk cId="1803759939" sldId="349"/>
        </pc:sldMkLst>
        <pc:spChg chg="mod">
          <ac:chgData name="Gorely, Michael" userId="S::michael.gorely@historicengland.org.uk::fb8a8e85-41ba-4a1a-ba35-b29e131102ee" providerId="AD" clId="Web-{B3E51E33-AE16-6BE8-42F3-D9BBEDC5AFC2}" dt="2022-04-20T13:08:24.737" v="9" actId="20577"/>
          <ac:spMkLst>
            <pc:docMk/>
            <pc:sldMk cId="1803759939" sldId="349"/>
            <ac:spMk id="5" creationId="{545867C8-F309-45D5-B56A-D08A9C4E700F}"/>
          </ac:spMkLst>
        </pc:spChg>
      </pc:sldChg>
    </pc:docChg>
  </pc:docChgLst>
  <pc:docChgLst>
    <pc:chgData name="McHarg, Catherine" userId="88b8f76c-9ae3-4745-88eb-fe0667a22af5" providerId="ADAL" clId="{7AB14D09-5D9C-4DE8-A65F-B9A489DF0352}"/>
    <pc:docChg chg="undo custSel addSld delSld modSld sldOrd">
      <pc:chgData name="McHarg, Catherine" userId="88b8f76c-9ae3-4745-88eb-fe0667a22af5" providerId="ADAL" clId="{7AB14D09-5D9C-4DE8-A65F-B9A489DF0352}" dt="2022-04-21T12:51:17.449" v="953" actId="20577"/>
      <pc:docMkLst>
        <pc:docMk/>
      </pc:docMkLst>
      <pc:sldChg chg="addSp delSp modSp modNotesTx">
        <pc:chgData name="McHarg, Catherine" userId="88b8f76c-9ae3-4745-88eb-fe0667a22af5" providerId="ADAL" clId="{7AB14D09-5D9C-4DE8-A65F-B9A489DF0352}" dt="2022-04-21T12:45:30.983" v="830" actId="20577"/>
        <pc:sldMkLst>
          <pc:docMk/>
          <pc:sldMk cId="2130178276" sldId="256"/>
        </pc:sldMkLst>
        <pc:spChg chg="add del mod">
          <ac:chgData name="McHarg, Catherine" userId="88b8f76c-9ae3-4745-88eb-fe0667a22af5" providerId="ADAL" clId="{7AB14D09-5D9C-4DE8-A65F-B9A489DF0352}" dt="2022-04-20T07:33:17.872" v="820" actId="478"/>
          <ac:spMkLst>
            <pc:docMk/>
            <pc:sldMk cId="2130178276" sldId="256"/>
            <ac:spMk id="5" creationId="{545867C8-F309-45D5-B56A-D08A9C4E700F}"/>
          </ac:spMkLst>
        </pc:spChg>
        <pc:picChg chg="add mod">
          <ac:chgData name="McHarg, Catherine" userId="88b8f76c-9ae3-4745-88eb-fe0667a22af5" providerId="ADAL" clId="{7AB14D09-5D9C-4DE8-A65F-B9A489DF0352}" dt="2022-04-20T07:35:06.705" v="825" actId="27614"/>
          <ac:picMkLst>
            <pc:docMk/>
            <pc:sldMk cId="2130178276" sldId="256"/>
            <ac:picMk id="3" creationId="{481771EF-CB96-4826-A4F4-ACCC8DFE6237}"/>
          </ac:picMkLst>
        </pc:picChg>
      </pc:sldChg>
      <pc:sldChg chg="addSp modSp modNotesTx">
        <pc:chgData name="McHarg, Catherine" userId="88b8f76c-9ae3-4745-88eb-fe0667a22af5" providerId="ADAL" clId="{7AB14D09-5D9C-4DE8-A65F-B9A489DF0352}" dt="2022-04-19T09:49:58.594" v="210" actId="962"/>
        <pc:sldMkLst>
          <pc:docMk/>
          <pc:sldMk cId="1834374128" sldId="257"/>
        </pc:sldMkLst>
        <pc:picChg chg="add mod">
          <ac:chgData name="McHarg, Catherine" userId="88b8f76c-9ae3-4745-88eb-fe0667a22af5" providerId="ADAL" clId="{7AB14D09-5D9C-4DE8-A65F-B9A489DF0352}" dt="2022-04-19T09:49:58.594" v="210" actId="962"/>
          <ac:picMkLst>
            <pc:docMk/>
            <pc:sldMk cId="1834374128" sldId="257"/>
            <ac:picMk id="3" creationId="{B28F7889-A809-4309-8F08-47CC08E01694}"/>
          </ac:picMkLst>
        </pc:picChg>
      </pc:sldChg>
      <pc:sldChg chg="addSp modSp modNotesTx">
        <pc:chgData name="McHarg, Catherine" userId="88b8f76c-9ae3-4745-88eb-fe0667a22af5" providerId="ADAL" clId="{7AB14D09-5D9C-4DE8-A65F-B9A489DF0352}" dt="2022-04-19T09:50:19.553" v="216" actId="962"/>
        <pc:sldMkLst>
          <pc:docMk/>
          <pc:sldMk cId="455168493" sldId="258"/>
        </pc:sldMkLst>
        <pc:picChg chg="add mod">
          <ac:chgData name="McHarg, Catherine" userId="88b8f76c-9ae3-4745-88eb-fe0667a22af5" providerId="ADAL" clId="{7AB14D09-5D9C-4DE8-A65F-B9A489DF0352}" dt="2022-04-19T09:50:19.553" v="216" actId="962"/>
          <ac:picMkLst>
            <pc:docMk/>
            <pc:sldMk cId="455168493" sldId="258"/>
            <ac:picMk id="3" creationId="{82CC052D-58D4-497C-A83F-B0449DEDC71B}"/>
          </ac:picMkLst>
        </pc:picChg>
      </pc:sldChg>
      <pc:sldChg chg="addSp modSp modNotesTx">
        <pc:chgData name="McHarg, Catherine" userId="88b8f76c-9ae3-4745-88eb-fe0667a22af5" providerId="ADAL" clId="{7AB14D09-5D9C-4DE8-A65F-B9A489DF0352}" dt="2022-04-19T09:50:42.294" v="221" actId="962"/>
        <pc:sldMkLst>
          <pc:docMk/>
          <pc:sldMk cId="1122239837" sldId="259"/>
        </pc:sldMkLst>
        <pc:picChg chg="add mod">
          <ac:chgData name="McHarg, Catherine" userId="88b8f76c-9ae3-4745-88eb-fe0667a22af5" providerId="ADAL" clId="{7AB14D09-5D9C-4DE8-A65F-B9A489DF0352}" dt="2022-04-19T09:50:42.294" v="221" actId="962"/>
          <ac:picMkLst>
            <pc:docMk/>
            <pc:sldMk cId="1122239837" sldId="259"/>
            <ac:picMk id="3" creationId="{3FC17A3E-6979-4401-BDB3-D33D5552BD07}"/>
          </ac:picMkLst>
        </pc:picChg>
      </pc:sldChg>
      <pc:sldChg chg="addSp modSp modNotesTx">
        <pc:chgData name="McHarg, Catherine" userId="88b8f76c-9ae3-4745-88eb-fe0667a22af5" providerId="ADAL" clId="{7AB14D09-5D9C-4DE8-A65F-B9A489DF0352}" dt="2022-04-19T09:52:48.234" v="226" actId="962"/>
        <pc:sldMkLst>
          <pc:docMk/>
          <pc:sldMk cId="498201229" sldId="260"/>
        </pc:sldMkLst>
        <pc:picChg chg="add mod">
          <ac:chgData name="McHarg, Catherine" userId="88b8f76c-9ae3-4745-88eb-fe0667a22af5" providerId="ADAL" clId="{7AB14D09-5D9C-4DE8-A65F-B9A489DF0352}" dt="2022-04-19T09:52:48.234" v="226" actId="962"/>
          <ac:picMkLst>
            <pc:docMk/>
            <pc:sldMk cId="498201229" sldId="260"/>
            <ac:picMk id="3" creationId="{C8C94BA3-B167-4678-B11C-380DCE30115A}"/>
          </ac:picMkLst>
        </pc:picChg>
      </pc:sldChg>
      <pc:sldChg chg="addSp modSp modNotesTx">
        <pc:chgData name="McHarg, Catherine" userId="88b8f76c-9ae3-4745-88eb-fe0667a22af5" providerId="ADAL" clId="{7AB14D09-5D9C-4DE8-A65F-B9A489DF0352}" dt="2022-04-19T09:53:47.928" v="231" actId="962"/>
        <pc:sldMkLst>
          <pc:docMk/>
          <pc:sldMk cId="3333393421" sldId="261"/>
        </pc:sldMkLst>
        <pc:picChg chg="add mod">
          <ac:chgData name="McHarg, Catherine" userId="88b8f76c-9ae3-4745-88eb-fe0667a22af5" providerId="ADAL" clId="{7AB14D09-5D9C-4DE8-A65F-B9A489DF0352}" dt="2022-04-19T09:53:47.928" v="231" actId="962"/>
          <ac:picMkLst>
            <pc:docMk/>
            <pc:sldMk cId="3333393421" sldId="261"/>
            <ac:picMk id="3" creationId="{989C4559-F54B-423D-94D2-CFEE57D33A9C}"/>
          </ac:picMkLst>
        </pc:picChg>
      </pc:sldChg>
      <pc:sldChg chg="addSp modSp modNotesTx">
        <pc:chgData name="McHarg, Catherine" userId="88b8f76c-9ae3-4745-88eb-fe0667a22af5" providerId="ADAL" clId="{7AB14D09-5D9C-4DE8-A65F-B9A489DF0352}" dt="2022-04-19T09:54:20.828" v="236" actId="12788"/>
        <pc:sldMkLst>
          <pc:docMk/>
          <pc:sldMk cId="2216161634" sldId="262"/>
        </pc:sldMkLst>
        <pc:picChg chg="add mod">
          <ac:chgData name="McHarg, Catherine" userId="88b8f76c-9ae3-4745-88eb-fe0667a22af5" providerId="ADAL" clId="{7AB14D09-5D9C-4DE8-A65F-B9A489DF0352}" dt="2022-04-19T09:54:20.828" v="236" actId="12788"/>
          <ac:picMkLst>
            <pc:docMk/>
            <pc:sldMk cId="2216161634" sldId="262"/>
            <ac:picMk id="3" creationId="{35F04797-BA09-4B93-B9CA-9680682A1697}"/>
          </ac:picMkLst>
        </pc:picChg>
      </pc:sldChg>
      <pc:sldChg chg="addSp modSp modNotesTx">
        <pc:chgData name="McHarg, Catherine" userId="88b8f76c-9ae3-4745-88eb-fe0667a22af5" providerId="ADAL" clId="{7AB14D09-5D9C-4DE8-A65F-B9A489DF0352}" dt="2022-04-19T09:54:38.648" v="241" actId="962"/>
        <pc:sldMkLst>
          <pc:docMk/>
          <pc:sldMk cId="1403240327" sldId="263"/>
        </pc:sldMkLst>
        <pc:picChg chg="add mod">
          <ac:chgData name="McHarg, Catherine" userId="88b8f76c-9ae3-4745-88eb-fe0667a22af5" providerId="ADAL" clId="{7AB14D09-5D9C-4DE8-A65F-B9A489DF0352}" dt="2022-04-19T09:54:38.648" v="241" actId="962"/>
          <ac:picMkLst>
            <pc:docMk/>
            <pc:sldMk cId="1403240327" sldId="263"/>
            <ac:picMk id="3" creationId="{113AF990-2B35-4A32-AEEE-D1B2C17053DA}"/>
          </ac:picMkLst>
        </pc:picChg>
      </pc:sldChg>
      <pc:sldChg chg="addSp modSp modNotesTx">
        <pc:chgData name="McHarg, Catherine" userId="88b8f76c-9ae3-4745-88eb-fe0667a22af5" providerId="ADAL" clId="{7AB14D09-5D9C-4DE8-A65F-B9A489DF0352}" dt="2022-04-19T09:54:57.148" v="246" actId="12788"/>
        <pc:sldMkLst>
          <pc:docMk/>
          <pc:sldMk cId="2849622158" sldId="264"/>
        </pc:sldMkLst>
        <pc:picChg chg="add mod">
          <ac:chgData name="McHarg, Catherine" userId="88b8f76c-9ae3-4745-88eb-fe0667a22af5" providerId="ADAL" clId="{7AB14D09-5D9C-4DE8-A65F-B9A489DF0352}" dt="2022-04-19T09:54:57.148" v="246" actId="12788"/>
          <ac:picMkLst>
            <pc:docMk/>
            <pc:sldMk cId="2849622158" sldId="264"/>
            <ac:picMk id="3" creationId="{A96AF8ED-09F4-4C89-9914-E6E00C064AE8}"/>
          </ac:picMkLst>
        </pc:picChg>
      </pc:sldChg>
      <pc:sldChg chg="addSp modSp modNotesTx">
        <pc:chgData name="McHarg, Catherine" userId="88b8f76c-9ae3-4745-88eb-fe0667a22af5" providerId="ADAL" clId="{7AB14D09-5D9C-4DE8-A65F-B9A489DF0352}" dt="2022-04-19T09:55:30.268" v="251" actId="12788"/>
        <pc:sldMkLst>
          <pc:docMk/>
          <pc:sldMk cId="1464433954" sldId="265"/>
        </pc:sldMkLst>
        <pc:picChg chg="add mod">
          <ac:chgData name="McHarg, Catherine" userId="88b8f76c-9ae3-4745-88eb-fe0667a22af5" providerId="ADAL" clId="{7AB14D09-5D9C-4DE8-A65F-B9A489DF0352}" dt="2022-04-19T09:55:30.268" v="251" actId="12788"/>
          <ac:picMkLst>
            <pc:docMk/>
            <pc:sldMk cId="1464433954" sldId="265"/>
            <ac:picMk id="3" creationId="{9842B84F-7A4F-40E6-90A6-1D0CC6D68EDE}"/>
          </ac:picMkLst>
        </pc:picChg>
      </pc:sldChg>
      <pc:sldChg chg="addSp modSp modNotesTx">
        <pc:chgData name="McHarg, Catherine" userId="88b8f76c-9ae3-4745-88eb-fe0667a22af5" providerId="ADAL" clId="{7AB14D09-5D9C-4DE8-A65F-B9A489DF0352}" dt="2022-04-19T09:55:50.448" v="256" actId="962"/>
        <pc:sldMkLst>
          <pc:docMk/>
          <pc:sldMk cId="1426689849" sldId="266"/>
        </pc:sldMkLst>
        <pc:picChg chg="add mod">
          <ac:chgData name="McHarg, Catherine" userId="88b8f76c-9ae3-4745-88eb-fe0667a22af5" providerId="ADAL" clId="{7AB14D09-5D9C-4DE8-A65F-B9A489DF0352}" dt="2022-04-19T09:55:50.448" v="256" actId="962"/>
          <ac:picMkLst>
            <pc:docMk/>
            <pc:sldMk cId="1426689849" sldId="266"/>
            <ac:picMk id="3" creationId="{9084291C-F307-4E1F-986C-FDF325763369}"/>
          </ac:picMkLst>
        </pc:picChg>
      </pc:sldChg>
      <pc:sldChg chg="addSp modSp modNotesTx">
        <pc:chgData name="McHarg, Catherine" userId="88b8f76c-9ae3-4745-88eb-fe0667a22af5" providerId="ADAL" clId="{7AB14D09-5D9C-4DE8-A65F-B9A489DF0352}" dt="2022-04-19T09:56:05.378" v="260" actId="962"/>
        <pc:sldMkLst>
          <pc:docMk/>
          <pc:sldMk cId="2388864677" sldId="267"/>
        </pc:sldMkLst>
        <pc:picChg chg="add mod">
          <ac:chgData name="McHarg, Catherine" userId="88b8f76c-9ae3-4745-88eb-fe0667a22af5" providerId="ADAL" clId="{7AB14D09-5D9C-4DE8-A65F-B9A489DF0352}" dt="2022-04-19T09:56:05.378" v="260" actId="962"/>
          <ac:picMkLst>
            <pc:docMk/>
            <pc:sldMk cId="2388864677" sldId="267"/>
            <ac:picMk id="3" creationId="{340BACEB-1B3D-40D7-995F-5876240C030C}"/>
          </ac:picMkLst>
        </pc:picChg>
      </pc:sldChg>
      <pc:sldChg chg="addSp modSp modNotesTx">
        <pc:chgData name="McHarg, Catherine" userId="88b8f76c-9ae3-4745-88eb-fe0667a22af5" providerId="ADAL" clId="{7AB14D09-5D9C-4DE8-A65F-B9A489DF0352}" dt="2022-04-19T09:56:28.088" v="266" actId="962"/>
        <pc:sldMkLst>
          <pc:docMk/>
          <pc:sldMk cId="508514518" sldId="268"/>
        </pc:sldMkLst>
        <pc:picChg chg="add mod">
          <ac:chgData name="McHarg, Catherine" userId="88b8f76c-9ae3-4745-88eb-fe0667a22af5" providerId="ADAL" clId="{7AB14D09-5D9C-4DE8-A65F-B9A489DF0352}" dt="2022-04-19T09:56:28.088" v="266" actId="962"/>
          <ac:picMkLst>
            <pc:docMk/>
            <pc:sldMk cId="508514518" sldId="268"/>
            <ac:picMk id="3" creationId="{0842D9D7-7D02-4DAE-9608-A2E04F42B633}"/>
          </ac:picMkLst>
        </pc:picChg>
      </pc:sldChg>
      <pc:sldChg chg="addSp modSp modNotesTx">
        <pc:chgData name="McHarg, Catherine" userId="88b8f76c-9ae3-4745-88eb-fe0667a22af5" providerId="ADAL" clId="{7AB14D09-5D9C-4DE8-A65F-B9A489DF0352}" dt="2022-04-19T09:56:47.019" v="271" actId="962"/>
        <pc:sldMkLst>
          <pc:docMk/>
          <pc:sldMk cId="2182354984" sldId="269"/>
        </pc:sldMkLst>
        <pc:picChg chg="add mod">
          <ac:chgData name="McHarg, Catherine" userId="88b8f76c-9ae3-4745-88eb-fe0667a22af5" providerId="ADAL" clId="{7AB14D09-5D9C-4DE8-A65F-B9A489DF0352}" dt="2022-04-19T09:56:47.019" v="271" actId="962"/>
          <ac:picMkLst>
            <pc:docMk/>
            <pc:sldMk cId="2182354984" sldId="269"/>
            <ac:picMk id="3" creationId="{87C458EB-3735-4421-94E5-964691D26186}"/>
          </ac:picMkLst>
        </pc:picChg>
      </pc:sldChg>
      <pc:sldChg chg="addSp modSp modNotesTx">
        <pc:chgData name="McHarg, Catherine" userId="88b8f76c-9ae3-4745-88eb-fe0667a22af5" providerId="ADAL" clId="{7AB14D09-5D9C-4DE8-A65F-B9A489DF0352}" dt="2022-04-19T09:57:08.298" v="277" actId="962"/>
        <pc:sldMkLst>
          <pc:docMk/>
          <pc:sldMk cId="3256175403" sldId="270"/>
        </pc:sldMkLst>
        <pc:picChg chg="add mod">
          <ac:chgData name="McHarg, Catherine" userId="88b8f76c-9ae3-4745-88eb-fe0667a22af5" providerId="ADAL" clId="{7AB14D09-5D9C-4DE8-A65F-B9A489DF0352}" dt="2022-04-19T09:57:08.298" v="277" actId="962"/>
          <ac:picMkLst>
            <pc:docMk/>
            <pc:sldMk cId="3256175403" sldId="270"/>
            <ac:picMk id="3" creationId="{48E5631E-6333-4AA9-A256-3B1419EF30E1}"/>
          </ac:picMkLst>
        </pc:picChg>
      </pc:sldChg>
      <pc:sldChg chg="addSp modSp modNotesTx">
        <pc:chgData name="McHarg, Catherine" userId="88b8f76c-9ae3-4745-88eb-fe0667a22af5" providerId="ADAL" clId="{7AB14D09-5D9C-4DE8-A65F-B9A489DF0352}" dt="2022-04-19T09:57:33.428" v="282" actId="12788"/>
        <pc:sldMkLst>
          <pc:docMk/>
          <pc:sldMk cId="2875828665" sldId="271"/>
        </pc:sldMkLst>
        <pc:picChg chg="add mod">
          <ac:chgData name="McHarg, Catherine" userId="88b8f76c-9ae3-4745-88eb-fe0667a22af5" providerId="ADAL" clId="{7AB14D09-5D9C-4DE8-A65F-B9A489DF0352}" dt="2022-04-19T09:57:33.428" v="282" actId="12788"/>
          <ac:picMkLst>
            <pc:docMk/>
            <pc:sldMk cId="2875828665" sldId="271"/>
            <ac:picMk id="3" creationId="{E756486F-1EFA-4A25-A291-548833A23446}"/>
          </ac:picMkLst>
        </pc:picChg>
      </pc:sldChg>
      <pc:sldChg chg="addSp modSp modNotesTx">
        <pc:chgData name="McHarg, Catherine" userId="88b8f76c-9ae3-4745-88eb-fe0667a22af5" providerId="ADAL" clId="{7AB14D09-5D9C-4DE8-A65F-B9A489DF0352}" dt="2022-04-19T09:57:48.978" v="287" actId="962"/>
        <pc:sldMkLst>
          <pc:docMk/>
          <pc:sldMk cId="1683874674" sldId="272"/>
        </pc:sldMkLst>
        <pc:picChg chg="add mod">
          <ac:chgData name="McHarg, Catherine" userId="88b8f76c-9ae3-4745-88eb-fe0667a22af5" providerId="ADAL" clId="{7AB14D09-5D9C-4DE8-A65F-B9A489DF0352}" dt="2022-04-19T09:57:48.978" v="287" actId="962"/>
          <ac:picMkLst>
            <pc:docMk/>
            <pc:sldMk cId="1683874674" sldId="272"/>
            <ac:picMk id="3" creationId="{43570466-4D6A-4390-8E85-A16655EC45D6}"/>
          </ac:picMkLst>
        </pc:picChg>
      </pc:sldChg>
      <pc:sldChg chg="addSp modSp modNotesTx">
        <pc:chgData name="McHarg, Catherine" userId="88b8f76c-9ae3-4745-88eb-fe0667a22af5" providerId="ADAL" clId="{7AB14D09-5D9C-4DE8-A65F-B9A489DF0352}" dt="2022-04-19T09:58:09.898" v="292" actId="962"/>
        <pc:sldMkLst>
          <pc:docMk/>
          <pc:sldMk cId="2948495295" sldId="273"/>
        </pc:sldMkLst>
        <pc:picChg chg="add mod">
          <ac:chgData name="McHarg, Catherine" userId="88b8f76c-9ae3-4745-88eb-fe0667a22af5" providerId="ADAL" clId="{7AB14D09-5D9C-4DE8-A65F-B9A489DF0352}" dt="2022-04-19T09:58:09.898" v="292" actId="962"/>
          <ac:picMkLst>
            <pc:docMk/>
            <pc:sldMk cId="2948495295" sldId="273"/>
            <ac:picMk id="3" creationId="{1691BE1F-637F-400B-91B0-5F779DA49392}"/>
          </ac:picMkLst>
        </pc:picChg>
      </pc:sldChg>
      <pc:sldChg chg="addSp modSp modNotesTx">
        <pc:chgData name="McHarg, Catherine" userId="88b8f76c-9ae3-4745-88eb-fe0667a22af5" providerId="ADAL" clId="{7AB14D09-5D9C-4DE8-A65F-B9A489DF0352}" dt="2022-04-19T09:58:29.519" v="298" actId="962"/>
        <pc:sldMkLst>
          <pc:docMk/>
          <pc:sldMk cId="2889700428" sldId="274"/>
        </pc:sldMkLst>
        <pc:picChg chg="add mod">
          <ac:chgData name="McHarg, Catherine" userId="88b8f76c-9ae3-4745-88eb-fe0667a22af5" providerId="ADAL" clId="{7AB14D09-5D9C-4DE8-A65F-B9A489DF0352}" dt="2022-04-19T09:58:29.519" v="298" actId="962"/>
          <ac:picMkLst>
            <pc:docMk/>
            <pc:sldMk cId="2889700428" sldId="274"/>
            <ac:picMk id="3" creationId="{43C5155C-0594-4370-A666-DFD02E217D07}"/>
          </ac:picMkLst>
        </pc:picChg>
      </pc:sldChg>
      <pc:sldChg chg="addSp modSp modNotesTx">
        <pc:chgData name="McHarg, Catherine" userId="88b8f76c-9ae3-4745-88eb-fe0667a22af5" providerId="ADAL" clId="{7AB14D09-5D9C-4DE8-A65F-B9A489DF0352}" dt="2022-04-19T10:22:08.614" v="303" actId="12788"/>
        <pc:sldMkLst>
          <pc:docMk/>
          <pc:sldMk cId="833975253" sldId="275"/>
        </pc:sldMkLst>
        <pc:picChg chg="add mod">
          <ac:chgData name="McHarg, Catherine" userId="88b8f76c-9ae3-4745-88eb-fe0667a22af5" providerId="ADAL" clId="{7AB14D09-5D9C-4DE8-A65F-B9A489DF0352}" dt="2022-04-19T10:22:08.614" v="303" actId="12788"/>
          <ac:picMkLst>
            <pc:docMk/>
            <pc:sldMk cId="833975253" sldId="275"/>
            <ac:picMk id="3" creationId="{AFE85DAF-6F90-4C5E-9774-1D69FD835941}"/>
          </ac:picMkLst>
        </pc:picChg>
      </pc:sldChg>
      <pc:sldChg chg="addSp modSp modNotesTx">
        <pc:chgData name="McHarg, Catherine" userId="88b8f76c-9ae3-4745-88eb-fe0667a22af5" providerId="ADAL" clId="{7AB14D09-5D9C-4DE8-A65F-B9A489DF0352}" dt="2022-04-19T10:22:46.065" v="312" actId="962"/>
        <pc:sldMkLst>
          <pc:docMk/>
          <pc:sldMk cId="2722897963" sldId="276"/>
        </pc:sldMkLst>
        <pc:picChg chg="add mod modCrop">
          <ac:chgData name="McHarg, Catherine" userId="88b8f76c-9ae3-4745-88eb-fe0667a22af5" providerId="ADAL" clId="{7AB14D09-5D9C-4DE8-A65F-B9A489DF0352}" dt="2022-04-19T10:22:46.065" v="312" actId="962"/>
          <ac:picMkLst>
            <pc:docMk/>
            <pc:sldMk cId="2722897963" sldId="276"/>
            <ac:picMk id="3" creationId="{9A33D66B-5A32-4FED-8DF4-ACFCCC4F1AB2}"/>
          </ac:picMkLst>
        </pc:picChg>
      </pc:sldChg>
      <pc:sldChg chg="addSp modSp modNotesTx">
        <pc:chgData name="McHarg, Catherine" userId="88b8f76c-9ae3-4745-88eb-fe0667a22af5" providerId="ADAL" clId="{7AB14D09-5D9C-4DE8-A65F-B9A489DF0352}" dt="2022-04-19T10:23:07.804" v="318" actId="12788"/>
        <pc:sldMkLst>
          <pc:docMk/>
          <pc:sldMk cId="1184176298" sldId="277"/>
        </pc:sldMkLst>
        <pc:picChg chg="add mod">
          <ac:chgData name="McHarg, Catherine" userId="88b8f76c-9ae3-4745-88eb-fe0667a22af5" providerId="ADAL" clId="{7AB14D09-5D9C-4DE8-A65F-B9A489DF0352}" dt="2022-04-19T10:23:07.804" v="318" actId="12788"/>
          <ac:picMkLst>
            <pc:docMk/>
            <pc:sldMk cId="1184176298" sldId="277"/>
            <ac:picMk id="3" creationId="{C3952635-2F80-4A16-A5AF-2FFAFF0DB64C}"/>
          </ac:picMkLst>
        </pc:picChg>
      </pc:sldChg>
      <pc:sldChg chg="addSp modSp modNotesTx">
        <pc:chgData name="McHarg, Catherine" userId="88b8f76c-9ae3-4745-88eb-fe0667a22af5" providerId="ADAL" clId="{7AB14D09-5D9C-4DE8-A65F-B9A489DF0352}" dt="2022-04-19T10:23:27.344" v="324" actId="12788"/>
        <pc:sldMkLst>
          <pc:docMk/>
          <pc:sldMk cId="3186516727" sldId="278"/>
        </pc:sldMkLst>
        <pc:picChg chg="add mod">
          <ac:chgData name="McHarg, Catherine" userId="88b8f76c-9ae3-4745-88eb-fe0667a22af5" providerId="ADAL" clId="{7AB14D09-5D9C-4DE8-A65F-B9A489DF0352}" dt="2022-04-19T10:23:27.344" v="324" actId="12788"/>
          <ac:picMkLst>
            <pc:docMk/>
            <pc:sldMk cId="3186516727" sldId="278"/>
            <ac:picMk id="3" creationId="{F126C9D6-638A-467E-80B8-A6EE50170214}"/>
          </ac:picMkLst>
        </pc:picChg>
      </pc:sldChg>
      <pc:sldChg chg="addSp modSp modNotesTx">
        <pc:chgData name="McHarg, Catherine" userId="88b8f76c-9ae3-4745-88eb-fe0667a22af5" providerId="ADAL" clId="{7AB14D09-5D9C-4DE8-A65F-B9A489DF0352}" dt="2022-04-19T10:23:54.325" v="329" actId="12788"/>
        <pc:sldMkLst>
          <pc:docMk/>
          <pc:sldMk cId="806259418" sldId="279"/>
        </pc:sldMkLst>
        <pc:picChg chg="add mod">
          <ac:chgData name="McHarg, Catherine" userId="88b8f76c-9ae3-4745-88eb-fe0667a22af5" providerId="ADAL" clId="{7AB14D09-5D9C-4DE8-A65F-B9A489DF0352}" dt="2022-04-19T10:23:54.325" v="329" actId="12788"/>
          <ac:picMkLst>
            <pc:docMk/>
            <pc:sldMk cId="806259418" sldId="279"/>
            <ac:picMk id="3" creationId="{AFB8A62E-F7D8-44B8-B822-2B1173AD06AC}"/>
          </ac:picMkLst>
        </pc:picChg>
      </pc:sldChg>
      <pc:sldChg chg="addSp modSp modNotesTx">
        <pc:chgData name="McHarg, Catherine" userId="88b8f76c-9ae3-4745-88eb-fe0667a22af5" providerId="ADAL" clId="{7AB14D09-5D9C-4DE8-A65F-B9A489DF0352}" dt="2022-04-19T10:24:13.065" v="334" actId="962"/>
        <pc:sldMkLst>
          <pc:docMk/>
          <pc:sldMk cId="4222272465" sldId="280"/>
        </pc:sldMkLst>
        <pc:picChg chg="add mod">
          <ac:chgData name="McHarg, Catherine" userId="88b8f76c-9ae3-4745-88eb-fe0667a22af5" providerId="ADAL" clId="{7AB14D09-5D9C-4DE8-A65F-B9A489DF0352}" dt="2022-04-19T10:24:13.065" v="334" actId="962"/>
          <ac:picMkLst>
            <pc:docMk/>
            <pc:sldMk cId="4222272465" sldId="280"/>
            <ac:picMk id="3" creationId="{B03C753F-CD99-4172-B1CC-C57926AF11DC}"/>
          </ac:picMkLst>
        </pc:picChg>
      </pc:sldChg>
      <pc:sldChg chg="addSp modSp modNotesTx">
        <pc:chgData name="McHarg, Catherine" userId="88b8f76c-9ae3-4745-88eb-fe0667a22af5" providerId="ADAL" clId="{7AB14D09-5D9C-4DE8-A65F-B9A489DF0352}" dt="2022-04-19T10:24:34.085" v="339" actId="12788"/>
        <pc:sldMkLst>
          <pc:docMk/>
          <pc:sldMk cId="1850354834" sldId="281"/>
        </pc:sldMkLst>
        <pc:picChg chg="add mod">
          <ac:chgData name="McHarg, Catherine" userId="88b8f76c-9ae3-4745-88eb-fe0667a22af5" providerId="ADAL" clId="{7AB14D09-5D9C-4DE8-A65F-B9A489DF0352}" dt="2022-04-19T10:24:34.085" v="339" actId="12788"/>
          <ac:picMkLst>
            <pc:docMk/>
            <pc:sldMk cId="1850354834" sldId="281"/>
            <ac:picMk id="3" creationId="{5F72C205-BF99-4679-86D4-562EDC13FD24}"/>
          </ac:picMkLst>
        </pc:picChg>
      </pc:sldChg>
      <pc:sldChg chg="addSp modSp modNotesTx">
        <pc:chgData name="McHarg, Catherine" userId="88b8f76c-9ae3-4745-88eb-fe0667a22af5" providerId="ADAL" clId="{7AB14D09-5D9C-4DE8-A65F-B9A489DF0352}" dt="2022-04-19T10:24:57.055" v="345" actId="962"/>
        <pc:sldMkLst>
          <pc:docMk/>
          <pc:sldMk cId="4189315478" sldId="282"/>
        </pc:sldMkLst>
        <pc:picChg chg="add mod">
          <ac:chgData name="McHarg, Catherine" userId="88b8f76c-9ae3-4745-88eb-fe0667a22af5" providerId="ADAL" clId="{7AB14D09-5D9C-4DE8-A65F-B9A489DF0352}" dt="2022-04-19T10:24:57.055" v="345" actId="962"/>
          <ac:picMkLst>
            <pc:docMk/>
            <pc:sldMk cId="4189315478" sldId="282"/>
            <ac:picMk id="3" creationId="{CFF70DD3-5C05-4D9B-99B0-AC000F0098C5}"/>
          </ac:picMkLst>
        </pc:picChg>
      </pc:sldChg>
      <pc:sldChg chg="addSp modSp modNotesTx">
        <pc:chgData name="McHarg, Catherine" userId="88b8f76c-9ae3-4745-88eb-fe0667a22af5" providerId="ADAL" clId="{7AB14D09-5D9C-4DE8-A65F-B9A489DF0352}" dt="2022-04-19T10:25:19.855" v="350" actId="12788"/>
        <pc:sldMkLst>
          <pc:docMk/>
          <pc:sldMk cId="2336109118" sldId="283"/>
        </pc:sldMkLst>
        <pc:picChg chg="add mod">
          <ac:chgData name="McHarg, Catherine" userId="88b8f76c-9ae3-4745-88eb-fe0667a22af5" providerId="ADAL" clId="{7AB14D09-5D9C-4DE8-A65F-B9A489DF0352}" dt="2022-04-19T10:25:19.855" v="350" actId="12788"/>
          <ac:picMkLst>
            <pc:docMk/>
            <pc:sldMk cId="2336109118" sldId="283"/>
            <ac:picMk id="3" creationId="{1FCB3BDF-2AF6-49D9-ADE3-B116B803E425}"/>
          </ac:picMkLst>
        </pc:picChg>
      </pc:sldChg>
      <pc:sldChg chg="addSp modSp modNotesTx">
        <pc:chgData name="McHarg, Catherine" userId="88b8f76c-9ae3-4745-88eb-fe0667a22af5" providerId="ADAL" clId="{7AB14D09-5D9C-4DE8-A65F-B9A489DF0352}" dt="2022-04-19T10:26:57.621" v="356" actId="12788"/>
        <pc:sldMkLst>
          <pc:docMk/>
          <pc:sldMk cId="2470324086" sldId="284"/>
        </pc:sldMkLst>
        <pc:picChg chg="add mod">
          <ac:chgData name="McHarg, Catherine" userId="88b8f76c-9ae3-4745-88eb-fe0667a22af5" providerId="ADAL" clId="{7AB14D09-5D9C-4DE8-A65F-B9A489DF0352}" dt="2022-04-19T10:26:57.621" v="356" actId="12788"/>
          <ac:picMkLst>
            <pc:docMk/>
            <pc:sldMk cId="2470324086" sldId="284"/>
            <ac:picMk id="3" creationId="{B054A6E7-6BEC-47DC-9E47-254542C0121C}"/>
          </ac:picMkLst>
        </pc:picChg>
      </pc:sldChg>
      <pc:sldChg chg="addSp modSp modNotesTx">
        <pc:chgData name="McHarg, Catherine" userId="88b8f76c-9ae3-4745-88eb-fe0667a22af5" providerId="ADAL" clId="{7AB14D09-5D9C-4DE8-A65F-B9A489DF0352}" dt="2022-04-19T10:27:20.351" v="361" actId="12788"/>
        <pc:sldMkLst>
          <pc:docMk/>
          <pc:sldMk cId="761901710" sldId="285"/>
        </pc:sldMkLst>
        <pc:picChg chg="add mod">
          <ac:chgData name="McHarg, Catherine" userId="88b8f76c-9ae3-4745-88eb-fe0667a22af5" providerId="ADAL" clId="{7AB14D09-5D9C-4DE8-A65F-B9A489DF0352}" dt="2022-04-19T10:27:20.351" v="361" actId="12788"/>
          <ac:picMkLst>
            <pc:docMk/>
            <pc:sldMk cId="761901710" sldId="285"/>
            <ac:picMk id="3" creationId="{06E21A67-9C31-4023-9976-82D6B9F8B681}"/>
          </ac:picMkLst>
        </pc:picChg>
      </pc:sldChg>
      <pc:sldChg chg="addSp modSp modNotesTx">
        <pc:chgData name="McHarg, Catherine" userId="88b8f76c-9ae3-4745-88eb-fe0667a22af5" providerId="ADAL" clId="{7AB14D09-5D9C-4DE8-A65F-B9A489DF0352}" dt="2022-04-19T10:53:09.708" v="366" actId="12788"/>
        <pc:sldMkLst>
          <pc:docMk/>
          <pc:sldMk cId="2839054027" sldId="286"/>
        </pc:sldMkLst>
        <pc:picChg chg="add mod">
          <ac:chgData name="McHarg, Catherine" userId="88b8f76c-9ae3-4745-88eb-fe0667a22af5" providerId="ADAL" clId="{7AB14D09-5D9C-4DE8-A65F-B9A489DF0352}" dt="2022-04-19T10:53:09.708" v="366" actId="12788"/>
          <ac:picMkLst>
            <pc:docMk/>
            <pc:sldMk cId="2839054027" sldId="286"/>
            <ac:picMk id="3" creationId="{6945BBE9-C586-4BAB-AD81-8C0AC12F9B08}"/>
          </ac:picMkLst>
        </pc:picChg>
      </pc:sldChg>
      <pc:sldChg chg="addSp modSp modNotesTx">
        <pc:chgData name="McHarg, Catherine" userId="88b8f76c-9ae3-4745-88eb-fe0667a22af5" providerId="ADAL" clId="{7AB14D09-5D9C-4DE8-A65F-B9A489DF0352}" dt="2022-04-19T10:54:06.573" v="371" actId="12788"/>
        <pc:sldMkLst>
          <pc:docMk/>
          <pc:sldMk cId="861403381" sldId="287"/>
        </pc:sldMkLst>
        <pc:picChg chg="add mod">
          <ac:chgData name="McHarg, Catherine" userId="88b8f76c-9ae3-4745-88eb-fe0667a22af5" providerId="ADAL" clId="{7AB14D09-5D9C-4DE8-A65F-B9A489DF0352}" dt="2022-04-19T10:54:06.573" v="371" actId="12788"/>
          <ac:picMkLst>
            <pc:docMk/>
            <pc:sldMk cId="861403381" sldId="287"/>
            <ac:picMk id="3" creationId="{A49232D5-2C13-449E-A12D-969D1EA576D3}"/>
          </ac:picMkLst>
        </pc:picChg>
      </pc:sldChg>
      <pc:sldChg chg="addSp modSp modNotesTx">
        <pc:chgData name="McHarg, Catherine" userId="88b8f76c-9ae3-4745-88eb-fe0667a22af5" providerId="ADAL" clId="{7AB14D09-5D9C-4DE8-A65F-B9A489DF0352}" dt="2022-04-19T10:54:56.279" v="376" actId="12788"/>
        <pc:sldMkLst>
          <pc:docMk/>
          <pc:sldMk cId="2156976978" sldId="288"/>
        </pc:sldMkLst>
        <pc:picChg chg="add mod">
          <ac:chgData name="McHarg, Catherine" userId="88b8f76c-9ae3-4745-88eb-fe0667a22af5" providerId="ADAL" clId="{7AB14D09-5D9C-4DE8-A65F-B9A489DF0352}" dt="2022-04-19T10:54:56.279" v="376" actId="12788"/>
          <ac:picMkLst>
            <pc:docMk/>
            <pc:sldMk cId="2156976978" sldId="288"/>
            <ac:picMk id="3" creationId="{BFCF66E5-9106-47D1-9FE5-3D5EA1AE82E6}"/>
          </ac:picMkLst>
        </pc:picChg>
      </pc:sldChg>
      <pc:sldChg chg="addSp modSp modNotesTx">
        <pc:chgData name="McHarg, Catherine" userId="88b8f76c-9ae3-4745-88eb-fe0667a22af5" providerId="ADAL" clId="{7AB14D09-5D9C-4DE8-A65F-B9A489DF0352}" dt="2022-04-19T10:55:26.052" v="381" actId="12788"/>
        <pc:sldMkLst>
          <pc:docMk/>
          <pc:sldMk cId="3153633907" sldId="289"/>
        </pc:sldMkLst>
        <pc:picChg chg="add mod">
          <ac:chgData name="McHarg, Catherine" userId="88b8f76c-9ae3-4745-88eb-fe0667a22af5" providerId="ADAL" clId="{7AB14D09-5D9C-4DE8-A65F-B9A489DF0352}" dt="2022-04-19T10:55:26.052" v="381" actId="12788"/>
          <ac:picMkLst>
            <pc:docMk/>
            <pc:sldMk cId="3153633907" sldId="289"/>
            <ac:picMk id="3" creationId="{C6F9CA5C-5CDF-4390-B24D-208BE007C39C}"/>
          </ac:picMkLst>
        </pc:picChg>
      </pc:sldChg>
      <pc:sldChg chg="addSp modSp modNotesTx">
        <pc:chgData name="McHarg, Catherine" userId="88b8f76c-9ae3-4745-88eb-fe0667a22af5" providerId="ADAL" clId="{7AB14D09-5D9C-4DE8-A65F-B9A489DF0352}" dt="2022-04-19T10:55:41.537" v="385" actId="962"/>
        <pc:sldMkLst>
          <pc:docMk/>
          <pc:sldMk cId="4100219025" sldId="290"/>
        </pc:sldMkLst>
        <pc:picChg chg="add mod">
          <ac:chgData name="McHarg, Catherine" userId="88b8f76c-9ae3-4745-88eb-fe0667a22af5" providerId="ADAL" clId="{7AB14D09-5D9C-4DE8-A65F-B9A489DF0352}" dt="2022-04-19T10:55:41.537" v="385" actId="962"/>
          <ac:picMkLst>
            <pc:docMk/>
            <pc:sldMk cId="4100219025" sldId="290"/>
            <ac:picMk id="3" creationId="{0D044B77-C9EF-4462-AA8D-8023F637C6EE}"/>
          </ac:picMkLst>
        </pc:picChg>
      </pc:sldChg>
      <pc:sldChg chg="addSp modSp modNotesTx">
        <pc:chgData name="McHarg, Catherine" userId="88b8f76c-9ae3-4745-88eb-fe0667a22af5" providerId="ADAL" clId="{7AB14D09-5D9C-4DE8-A65F-B9A489DF0352}" dt="2022-04-19T10:56:07.337" v="391" actId="12788"/>
        <pc:sldMkLst>
          <pc:docMk/>
          <pc:sldMk cId="3361113655" sldId="291"/>
        </pc:sldMkLst>
        <pc:picChg chg="add mod">
          <ac:chgData name="McHarg, Catherine" userId="88b8f76c-9ae3-4745-88eb-fe0667a22af5" providerId="ADAL" clId="{7AB14D09-5D9C-4DE8-A65F-B9A489DF0352}" dt="2022-04-19T10:56:07.337" v="391" actId="12788"/>
          <ac:picMkLst>
            <pc:docMk/>
            <pc:sldMk cId="3361113655" sldId="291"/>
            <ac:picMk id="3" creationId="{4C4C00BC-ECB0-4F90-9744-E73138DDECA1}"/>
          </ac:picMkLst>
        </pc:picChg>
      </pc:sldChg>
      <pc:sldChg chg="addSp modSp modNotesTx">
        <pc:chgData name="McHarg, Catherine" userId="88b8f76c-9ae3-4745-88eb-fe0667a22af5" providerId="ADAL" clId="{7AB14D09-5D9C-4DE8-A65F-B9A489DF0352}" dt="2022-04-19T10:56:26.147" v="396" actId="12788"/>
        <pc:sldMkLst>
          <pc:docMk/>
          <pc:sldMk cId="2974952959" sldId="292"/>
        </pc:sldMkLst>
        <pc:picChg chg="add mod">
          <ac:chgData name="McHarg, Catherine" userId="88b8f76c-9ae3-4745-88eb-fe0667a22af5" providerId="ADAL" clId="{7AB14D09-5D9C-4DE8-A65F-B9A489DF0352}" dt="2022-04-19T10:56:26.147" v="396" actId="12788"/>
          <ac:picMkLst>
            <pc:docMk/>
            <pc:sldMk cId="2974952959" sldId="292"/>
            <ac:picMk id="3" creationId="{B324DE9A-ECD8-422F-8AA1-BE1431FC06C4}"/>
          </ac:picMkLst>
        </pc:picChg>
      </pc:sldChg>
      <pc:sldChg chg="addSp modSp modNotesTx">
        <pc:chgData name="McHarg, Catherine" userId="88b8f76c-9ae3-4745-88eb-fe0667a22af5" providerId="ADAL" clId="{7AB14D09-5D9C-4DE8-A65F-B9A489DF0352}" dt="2022-04-19T10:56:46.237" v="401" actId="12788"/>
        <pc:sldMkLst>
          <pc:docMk/>
          <pc:sldMk cId="1605355807" sldId="293"/>
        </pc:sldMkLst>
        <pc:picChg chg="add mod">
          <ac:chgData name="McHarg, Catherine" userId="88b8f76c-9ae3-4745-88eb-fe0667a22af5" providerId="ADAL" clId="{7AB14D09-5D9C-4DE8-A65F-B9A489DF0352}" dt="2022-04-19T10:56:46.237" v="401" actId="12788"/>
          <ac:picMkLst>
            <pc:docMk/>
            <pc:sldMk cId="1605355807" sldId="293"/>
            <ac:picMk id="3" creationId="{5741BBA1-1E0F-44E7-8183-87AD5A53DC21}"/>
          </ac:picMkLst>
        </pc:picChg>
      </pc:sldChg>
      <pc:sldChg chg="addSp modSp modNotesTx">
        <pc:chgData name="McHarg, Catherine" userId="88b8f76c-9ae3-4745-88eb-fe0667a22af5" providerId="ADAL" clId="{7AB14D09-5D9C-4DE8-A65F-B9A489DF0352}" dt="2022-04-19T10:57:08.648" v="406" actId="12788"/>
        <pc:sldMkLst>
          <pc:docMk/>
          <pc:sldMk cId="2106069363" sldId="294"/>
        </pc:sldMkLst>
        <pc:picChg chg="add mod">
          <ac:chgData name="McHarg, Catherine" userId="88b8f76c-9ae3-4745-88eb-fe0667a22af5" providerId="ADAL" clId="{7AB14D09-5D9C-4DE8-A65F-B9A489DF0352}" dt="2022-04-19T10:57:08.648" v="406" actId="12788"/>
          <ac:picMkLst>
            <pc:docMk/>
            <pc:sldMk cId="2106069363" sldId="294"/>
            <ac:picMk id="3" creationId="{2DB4120C-2FF4-48E4-B295-6BCF17E5B4DC}"/>
          </ac:picMkLst>
        </pc:picChg>
      </pc:sldChg>
      <pc:sldChg chg="addSp modSp modNotesTx">
        <pc:chgData name="McHarg, Catherine" userId="88b8f76c-9ae3-4745-88eb-fe0667a22af5" providerId="ADAL" clId="{7AB14D09-5D9C-4DE8-A65F-B9A489DF0352}" dt="2022-04-19T10:57:26.838" v="411" actId="962"/>
        <pc:sldMkLst>
          <pc:docMk/>
          <pc:sldMk cId="1535102612" sldId="295"/>
        </pc:sldMkLst>
        <pc:picChg chg="add mod">
          <ac:chgData name="McHarg, Catherine" userId="88b8f76c-9ae3-4745-88eb-fe0667a22af5" providerId="ADAL" clId="{7AB14D09-5D9C-4DE8-A65F-B9A489DF0352}" dt="2022-04-19T10:57:26.838" v="411" actId="962"/>
          <ac:picMkLst>
            <pc:docMk/>
            <pc:sldMk cId="1535102612" sldId="295"/>
            <ac:picMk id="3" creationId="{043882D0-7A41-4D37-9CF3-5AE4B8D60ECB}"/>
          </ac:picMkLst>
        </pc:picChg>
      </pc:sldChg>
      <pc:sldChg chg="addSp modSp modNotesTx">
        <pc:chgData name="McHarg, Catherine" userId="88b8f76c-9ae3-4745-88eb-fe0667a22af5" providerId="ADAL" clId="{7AB14D09-5D9C-4DE8-A65F-B9A489DF0352}" dt="2022-04-19T10:57:46.108" v="416" actId="12788"/>
        <pc:sldMkLst>
          <pc:docMk/>
          <pc:sldMk cId="1204983662" sldId="296"/>
        </pc:sldMkLst>
        <pc:picChg chg="add mod">
          <ac:chgData name="McHarg, Catherine" userId="88b8f76c-9ae3-4745-88eb-fe0667a22af5" providerId="ADAL" clId="{7AB14D09-5D9C-4DE8-A65F-B9A489DF0352}" dt="2022-04-19T10:57:46.108" v="416" actId="12788"/>
          <ac:picMkLst>
            <pc:docMk/>
            <pc:sldMk cId="1204983662" sldId="296"/>
            <ac:picMk id="3" creationId="{C262FF97-6A87-46E9-BF2C-F6B41EB8E0B3}"/>
          </ac:picMkLst>
        </pc:picChg>
      </pc:sldChg>
      <pc:sldChg chg="addSp modSp modNotesTx">
        <pc:chgData name="McHarg, Catherine" userId="88b8f76c-9ae3-4745-88eb-fe0667a22af5" providerId="ADAL" clId="{7AB14D09-5D9C-4DE8-A65F-B9A489DF0352}" dt="2022-04-19T10:58:21.347" v="423" actId="12788"/>
        <pc:sldMkLst>
          <pc:docMk/>
          <pc:sldMk cId="2061357569" sldId="297"/>
        </pc:sldMkLst>
        <pc:picChg chg="add mod modCrop">
          <ac:chgData name="McHarg, Catherine" userId="88b8f76c-9ae3-4745-88eb-fe0667a22af5" providerId="ADAL" clId="{7AB14D09-5D9C-4DE8-A65F-B9A489DF0352}" dt="2022-04-19T10:58:21.347" v="423" actId="12788"/>
          <ac:picMkLst>
            <pc:docMk/>
            <pc:sldMk cId="2061357569" sldId="297"/>
            <ac:picMk id="3" creationId="{6E9B6462-7288-4761-97F2-3BB121701990}"/>
          </ac:picMkLst>
        </pc:picChg>
      </pc:sldChg>
      <pc:sldChg chg="addSp modSp modNotesTx">
        <pc:chgData name="McHarg, Catherine" userId="88b8f76c-9ae3-4745-88eb-fe0667a22af5" providerId="ADAL" clId="{7AB14D09-5D9C-4DE8-A65F-B9A489DF0352}" dt="2022-04-19T10:58:58.310" v="431" actId="12788"/>
        <pc:sldMkLst>
          <pc:docMk/>
          <pc:sldMk cId="3068378658" sldId="298"/>
        </pc:sldMkLst>
        <pc:picChg chg="add mod modCrop">
          <ac:chgData name="McHarg, Catherine" userId="88b8f76c-9ae3-4745-88eb-fe0667a22af5" providerId="ADAL" clId="{7AB14D09-5D9C-4DE8-A65F-B9A489DF0352}" dt="2022-04-19T10:58:58.310" v="431" actId="12788"/>
          <ac:picMkLst>
            <pc:docMk/>
            <pc:sldMk cId="3068378658" sldId="298"/>
            <ac:picMk id="3" creationId="{F4708B01-36BF-4F78-814D-E6E46ACA8D08}"/>
          </ac:picMkLst>
        </pc:picChg>
      </pc:sldChg>
      <pc:sldChg chg="addSp modSp modNotesTx">
        <pc:chgData name="McHarg, Catherine" userId="88b8f76c-9ae3-4745-88eb-fe0667a22af5" providerId="ADAL" clId="{7AB14D09-5D9C-4DE8-A65F-B9A489DF0352}" dt="2022-04-19T10:59:19.479" v="436" actId="12788"/>
        <pc:sldMkLst>
          <pc:docMk/>
          <pc:sldMk cId="2583026646" sldId="299"/>
        </pc:sldMkLst>
        <pc:picChg chg="add mod">
          <ac:chgData name="McHarg, Catherine" userId="88b8f76c-9ae3-4745-88eb-fe0667a22af5" providerId="ADAL" clId="{7AB14D09-5D9C-4DE8-A65F-B9A489DF0352}" dt="2022-04-19T10:59:19.479" v="436" actId="12788"/>
          <ac:picMkLst>
            <pc:docMk/>
            <pc:sldMk cId="2583026646" sldId="299"/>
            <ac:picMk id="3" creationId="{D0FD5BF7-66A7-4BBD-A488-7693A3067DAE}"/>
          </ac:picMkLst>
        </pc:picChg>
      </pc:sldChg>
      <pc:sldChg chg="addSp modSp modNotesTx">
        <pc:chgData name="McHarg, Catherine" userId="88b8f76c-9ae3-4745-88eb-fe0667a22af5" providerId="ADAL" clId="{7AB14D09-5D9C-4DE8-A65F-B9A489DF0352}" dt="2022-04-19T10:59:44.064" v="442" actId="12788"/>
        <pc:sldMkLst>
          <pc:docMk/>
          <pc:sldMk cId="3914489358" sldId="300"/>
        </pc:sldMkLst>
        <pc:picChg chg="add mod">
          <ac:chgData name="McHarg, Catherine" userId="88b8f76c-9ae3-4745-88eb-fe0667a22af5" providerId="ADAL" clId="{7AB14D09-5D9C-4DE8-A65F-B9A489DF0352}" dt="2022-04-19T10:59:44.064" v="442" actId="12788"/>
          <ac:picMkLst>
            <pc:docMk/>
            <pc:sldMk cId="3914489358" sldId="300"/>
            <ac:picMk id="3" creationId="{60F5518E-75B7-4AB6-A082-117165F3DF8E}"/>
          </ac:picMkLst>
        </pc:picChg>
      </pc:sldChg>
      <pc:sldChg chg="addSp modSp modNotesTx">
        <pc:chgData name="McHarg, Catherine" userId="88b8f76c-9ae3-4745-88eb-fe0667a22af5" providerId="ADAL" clId="{7AB14D09-5D9C-4DE8-A65F-B9A489DF0352}" dt="2022-04-19T11:00:01.927" v="447" actId="12788"/>
        <pc:sldMkLst>
          <pc:docMk/>
          <pc:sldMk cId="2363084402" sldId="301"/>
        </pc:sldMkLst>
        <pc:picChg chg="add mod">
          <ac:chgData name="McHarg, Catherine" userId="88b8f76c-9ae3-4745-88eb-fe0667a22af5" providerId="ADAL" clId="{7AB14D09-5D9C-4DE8-A65F-B9A489DF0352}" dt="2022-04-19T11:00:01.927" v="447" actId="12788"/>
          <ac:picMkLst>
            <pc:docMk/>
            <pc:sldMk cId="2363084402" sldId="301"/>
            <ac:picMk id="3" creationId="{EA2E7759-3C28-455A-A85D-C470F2CD6D42}"/>
          </ac:picMkLst>
        </pc:picChg>
      </pc:sldChg>
      <pc:sldChg chg="addSp modSp modNotesTx">
        <pc:chgData name="McHarg, Catherine" userId="88b8f76c-9ae3-4745-88eb-fe0667a22af5" providerId="ADAL" clId="{7AB14D09-5D9C-4DE8-A65F-B9A489DF0352}" dt="2022-04-19T11:00:26.911" v="453" actId="12788"/>
        <pc:sldMkLst>
          <pc:docMk/>
          <pc:sldMk cId="1785382333" sldId="302"/>
        </pc:sldMkLst>
        <pc:picChg chg="add mod">
          <ac:chgData name="McHarg, Catherine" userId="88b8f76c-9ae3-4745-88eb-fe0667a22af5" providerId="ADAL" clId="{7AB14D09-5D9C-4DE8-A65F-B9A489DF0352}" dt="2022-04-19T11:00:26.911" v="453" actId="12788"/>
          <ac:picMkLst>
            <pc:docMk/>
            <pc:sldMk cId="1785382333" sldId="302"/>
            <ac:picMk id="3" creationId="{127831EB-5E91-4EBE-A129-8DCB2A915945}"/>
          </ac:picMkLst>
        </pc:picChg>
      </pc:sldChg>
      <pc:sldChg chg="addSp modSp modNotesTx">
        <pc:chgData name="McHarg, Catherine" userId="88b8f76c-9ae3-4745-88eb-fe0667a22af5" providerId="ADAL" clId="{7AB14D09-5D9C-4DE8-A65F-B9A489DF0352}" dt="2022-04-19T11:00:43.923" v="458" actId="12788"/>
        <pc:sldMkLst>
          <pc:docMk/>
          <pc:sldMk cId="3936219163" sldId="303"/>
        </pc:sldMkLst>
        <pc:picChg chg="add mod">
          <ac:chgData name="McHarg, Catherine" userId="88b8f76c-9ae3-4745-88eb-fe0667a22af5" providerId="ADAL" clId="{7AB14D09-5D9C-4DE8-A65F-B9A489DF0352}" dt="2022-04-19T11:00:43.923" v="458" actId="12788"/>
          <ac:picMkLst>
            <pc:docMk/>
            <pc:sldMk cId="3936219163" sldId="303"/>
            <ac:picMk id="3" creationId="{0E980A0B-B70F-40B7-90E3-3D2890D856C6}"/>
          </ac:picMkLst>
        </pc:picChg>
      </pc:sldChg>
      <pc:sldChg chg="addSp modSp modNotesTx">
        <pc:chgData name="McHarg, Catherine" userId="88b8f76c-9ae3-4745-88eb-fe0667a22af5" providerId="ADAL" clId="{7AB14D09-5D9C-4DE8-A65F-B9A489DF0352}" dt="2022-04-19T11:01:15.917" v="464" actId="12788"/>
        <pc:sldMkLst>
          <pc:docMk/>
          <pc:sldMk cId="199697695" sldId="304"/>
        </pc:sldMkLst>
        <pc:picChg chg="add mod modCrop">
          <ac:chgData name="McHarg, Catherine" userId="88b8f76c-9ae3-4745-88eb-fe0667a22af5" providerId="ADAL" clId="{7AB14D09-5D9C-4DE8-A65F-B9A489DF0352}" dt="2022-04-19T11:01:15.917" v="464" actId="12788"/>
          <ac:picMkLst>
            <pc:docMk/>
            <pc:sldMk cId="199697695" sldId="304"/>
            <ac:picMk id="3" creationId="{342DEE5D-97D0-4120-A392-6B0AF090C25F}"/>
          </ac:picMkLst>
        </pc:picChg>
      </pc:sldChg>
      <pc:sldChg chg="addSp modSp modNotesTx">
        <pc:chgData name="McHarg, Catherine" userId="88b8f76c-9ae3-4745-88eb-fe0667a22af5" providerId="ADAL" clId="{7AB14D09-5D9C-4DE8-A65F-B9A489DF0352}" dt="2022-04-19T11:01:46.578" v="470" actId="962"/>
        <pc:sldMkLst>
          <pc:docMk/>
          <pc:sldMk cId="820597152" sldId="305"/>
        </pc:sldMkLst>
        <pc:picChg chg="add mod">
          <ac:chgData name="McHarg, Catherine" userId="88b8f76c-9ae3-4745-88eb-fe0667a22af5" providerId="ADAL" clId="{7AB14D09-5D9C-4DE8-A65F-B9A489DF0352}" dt="2022-04-19T11:01:46.578" v="470" actId="962"/>
          <ac:picMkLst>
            <pc:docMk/>
            <pc:sldMk cId="820597152" sldId="305"/>
            <ac:picMk id="3" creationId="{7909ABE4-E278-4577-A65B-0789944AF686}"/>
          </ac:picMkLst>
        </pc:picChg>
      </pc:sldChg>
      <pc:sldChg chg="addSp modSp modNotesTx">
        <pc:chgData name="McHarg, Catherine" userId="88b8f76c-9ae3-4745-88eb-fe0667a22af5" providerId="ADAL" clId="{7AB14D09-5D9C-4DE8-A65F-B9A489DF0352}" dt="2022-04-19T11:02:14.537" v="474" actId="962"/>
        <pc:sldMkLst>
          <pc:docMk/>
          <pc:sldMk cId="3796516952" sldId="306"/>
        </pc:sldMkLst>
        <pc:picChg chg="add mod">
          <ac:chgData name="McHarg, Catherine" userId="88b8f76c-9ae3-4745-88eb-fe0667a22af5" providerId="ADAL" clId="{7AB14D09-5D9C-4DE8-A65F-B9A489DF0352}" dt="2022-04-19T11:02:14.537" v="474" actId="962"/>
          <ac:picMkLst>
            <pc:docMk/>
            <pc:sldMk cId="3796516952" sldId="306"/>
            <ac:picMk id="3" creationId="{D42BB71C-83A8-4130-81D5-53C2289F6B6E}"/>
          </ac:picMkLst>
        </pc:picChg>
      </pc:sldChg>
      <pc:sldChg chg="addSp modSp modNotesTx">
        <pc:chgData name="McHarg, Catherine" userId="88b8f76c-9ae3-4745-88eb-fe0667a22af5" providerId="ADAL" clId="{7AB14D09-5D9C-4DE8-A65F-B9A489DF0352}" dt="2022-04-19T11:02:32.744" v="479" actId="12788"/>
        <pc:sldMkLst>
          <pc:docMk/>
          <pc:sldMk cId="2667620402" sldId="307"/>
        </pc:sldMkLst>
        <pc:picChg chg="add mod">
          <ac:chgData name="McHarg, Catherine" userId="88b8f76c-9ae3-4745-88eb-fe0667a22af5" providerId="ADAL" clId="{7AB14D09-5D9C-4DE8-A65F-B9A489DF0352}" dt="2022-04-19T11:02:32.744" v="479" actId="12788"/>
          <ac:picMkLst>
            <pc:docMk/>
            <pc:sldMk cId="2667620402" sldId="307"/>
            <ac:picMk id="3" creationId="{B8819D51-C7C9-457B-910D-82235BBF4B88}"/>
          </ac:picMkLst>
        </pc:picChg>
      </pc:sldChg>
      <pc:sldChg chg="addSp modSp modNotesTx">
        <pc:chgData name="McHarg, Catherine" userId="88b8f76c-9ae3-4745-88eb-fe0667a22af5" providerId="ADAL" clId="{7AB14D09-5D9C-4DE8-A65F-B9A489DF0352}" dt="2022-04-19T11:02:53.299" v="484" actId="12788"/>
        <pc:sldMkLst>
          <pc:docMk/>
          <pc:sldMk cId="1077562460" sldId="308"/>
        </pc:sldMkLst>
        <pc:picChg chg="add mod">
          <ac:chgData name="McHarg, Catherine" userId="88b8f76c-9ae3-4745-88eb-fe0667a22af5" providerId="ADAL" clId="{7AB14D09-5D9C-4DE8-A65F-B9A489DF0352}" dt="2022-04-19T11:02:53.299" v="484" actId="12788"/>
          <ac:picMkLst>
            <pc:docMk/>
            <pc:sldMk cId="1077562460" sldId="308"/>
            <ac:picMk id="3" creationId="{B2CF5262-D613-4E86-995C-55B115A5EEA1}"/>
          </ac:picMkLst>
        </pc:picChg>
      </pc:sldChg>
      <pc:sldChg chg="addSp modSp modNotesTx">
        <pc:chgData name="McHarg, Catherine" userId="88b8f76c-9ae3-4745-88eb-fe0667a22af5" providerId="ADAL" clId="{7AB14D09-5D9C-4DE8-A65F-B9A489DF0352}" dt="2022-04-19T11:03:10.797" v="489" actId="12788"/>
        <pc:sldMkLst>
          <pc:docMk/>
          <pc:sldMk cId="120629951" sldId="309"/>
        </pc:sldMkLst>
        <pc:picChg chg="add mod">
          <ac:chgData name="McHarg, Catherine" userId="88b8f76c-9ae3-4745-88eb-fe0667a22af5" providerId="ADAL" clId="{7AB14D09-5D9C-4DE8-A65F-B9A489DF0352}" dt="2022-04-19T11:03:10.797" v="489" actId="12788"/>
          <ac:picMkLst>
            <pc:docMk/>
            <pc:sldMk cId="120629951" sldId="309"/>
            <ac:picMk id="3" creationId="{804081AD-70A0-4B7E-9891-640B421EDE83}"/>
          </ac:picMkLst>
        </pc:picChg>
      </pc:sldChg>
      <pc:sldChg chg="addSp modSp modNotesTx">
        <pc:chgData name="McHarg, Catherine" userId="88b8f76c-9ae3-4745-88eb-fe0667a22af5" providerId="ADAL" clId="{7AB14D09-5D9C-4DE8-A65F-B9A489DF0352}" dt="2022-04-19T11:03:32.919" v="494" actId="12788"/>
        <pc:sldMkLst>
          <pc:docMk/>
          <pc:sldMk cId="617492179" sldId="310"/>
        </pc:sldMkLst>
        <pc:picChg chg="add mod">
          <ac:chgData name="McHarg, Catherine" userId="88b8f76c-9ae3-4745-88eb-fe0667a22af5" providerId="ADAL" clId="{7AB14D09-5D9C-4DE8-A65F-B9A489DF0352}" dt="2022-04-19T11:03:32.919" v="494" actId="12788"/>
          <ac:picMkLst>
            <pc:docMk/>
            <pc:sldMk cId="617492179" sldId="310"/>
            <ac:picMk id="3" creationId="{D7A9B1E3-311B-467D-995F-60663C482120}"/>
          </ac:picMkLst>
        </pc:picChg>
      </pc:sldChg>
      <pc:sldChg chg="addSp modSp modNotesTx">
        <pc:chgData name="McHarg, Catherine" userId="88b8f76c-9ae3-4745-88eb-fe0667a22af5" providerId="ADAL" clId="{7AB14D09-5D9C-4DE8-A65F-B9A489DF0352}" dt="2022-04-19T11:03:54.122" v="500" actId="12788"/>
        <pc:sldMkLst>
          <pc:docMk/>
          <pc:sldMk cId="3214804495" sldId="311"/>
        </pc:sldMkLst>
        <pc:picChg chg="add mod">
          <ac:chgData name="McHarg, Catherine" userId="88b8f76c-9ae3-4745-88eb-fe0667a22af5" providerId="ADAL" clId="{7AB14D09-5D9C-4DE8-A65F-B9A489DF0352}" dt="2022-04-19T11:03:54.122" v="500" actId="12788"/>
          <ac:picMkLst>
            <pc:docMk/>
            <pc:sldMk cId="3214804495" sldId="311"/>
            <ac:picMk id="3" creationId="{20CDB872-DF89-4FE4-A0D5-BA819B30AC12}"/>
          </ac:picMkLst>
        </pc:picChg>
      </pc:sldChg>
      <pc:sldChg chg="addSp modSp modNotesTx">
        <pc:chgData name="McHarg, Catherine" userId="88b8f76c-9ae3-4745-88eb-fe0667a22af5" providerId="ADAL" clId="{7AB14D09-5D9C-4DE8-A65F-B9A489DF0352}" dt="2022-04-19T11:04:12.453" v="505" actId="12788"/>
        <pc:sldMkLst>
          <pc:docMk/>
          <pc:sldMk cId="3852337992" sldId="312"/>
        </pc:sldMkLst>
        <pc:picChg chg="add mod">
          <ac:chgData name="McHarg, Catherine" userId="88b8f76c-9ae3-4745-88eb-fe0667a22af5" providerId="ADAL" clId="{7AB14D09-5D9C-4DE8-A65F-B9A489DF0352}" dt="2022-04-19T11:04:12.453" v="505" actId="12788"/>
          <ac:picMkLst>
            <pc:docMk/>
            <pc:sldMk cId="3852337992" sldId="312"/>
            <ac:picMk id="3" creationId="{AA074EFD-2355-4065-BBB0-5232F1F3215A}"/>
          </ac:picMkLst>
        </pc:picChg>
      </pc:sldChg>
      <pc:sldChg chg="addSp modSp modNotesTx">
        <pc:chgData name="McHarg, Catherine" userId="88b8f76c-9ae3-4745-88eb-fe0667a22af5" providerId="ADAL" clId="{7AB14D09-5D9C-4DE8-A65F-B9A489DF0352}" dt="2022-04-19T11:04:32.032" v="510" actId="12788"/>
        <pc:sldMkLst>
          <pc:docMk/>
          <pc:sldMk cId="3362219449" sldId="313"/>
        </pc:sldMkLst>
        <pc:picChg chg="add mod">
          <ac:chgData name="McHarg, Catherine" userId="88b8f76c-9ae3-4745-88eb-fe0667a22af5" providerId="ADAL" clId="{7AB14D09-5D9C-4DE8-A65F-B9A489DF0352}" dt="2022-04-19T11:04:32.032" v="510" actId="12788"/>
          <ac:picMkLst>
            <pc:docMk/>
            <pc:sldMk cId="3362219449" sldId="313"/>
            <ac:picMk id="3" creationId="{E8A9486B-5D47-4142-8125-FABE8CC40B32}"/>
          </ac:picMkLst>
        </pc:picChg>
      </pc:sldChg>
      <pc:sldChg chg="addSp modSp modNotesTx">
        <pc:chgData name="McHarg, Catherine" userId="88b8f76c-9ae3-4745-88eb-fe0667a22af5" providerId="ADAL" clId="{7AB14D09-5D9C-4DE8-A65F-B9A489DF0352}" dt="2022-04-19T11:04:53.045" v="516" actId="12788"/>
        <pc:sldMkLst>
          <pc:docMk/>
          <pc:sldMk cId="3545905719" sldId="314"/>
        </pc:sldMkLst>
        <pc:picChg chg="add mod">
          <ac:chgData name="McHarg, Catherine" userId="88b8f76c-9ae3-4745-88eb-fe0667a22af5" providerId="ADAL" clId="{7AB14D09-5D9C-4DE8-A65F-B9A489DF0352}" dt="2022-04-19T11:04:53.045" v="516" actId="12788"/>
          <ac:picMkLst>
            <pc:docMk/>
            <pc:sldMk cId="3545905719" sldId="314"/>
            <ac:picMk id="3" creationId="{342A2360-E343-47B3-B1A9-7520CB12805C}"/>
          </ac:picMkLst>
        </pc:picChg>
      </pc:sldChg>
      <pc:sldChg chg="addSp modSp modNotesTx">
        <pc:chgData name="McHarg, Catherine" userId="88b8f76c-9ae3-4745-88eb-fe0667a22af5" providerId="ADAL" clId="{7AB14D09-5D9C-4DE8-A65F-B9A489DF0352}" dt="2022-04-19T11:05:11.124" v="521" actId="12788"/>
        <pc:sldMkLst>
          <pc:docMk/>
          <pc:sldMk cId="1719785739" sldId="315"/>
        </pc:sldMkLst>
        <pc:picChg chg="add mod">
          <ac:chgData name="McHarg, Catherine" userId="88b8f76c-9ae3-4745-88eb-fe0667a22af5" providerId="ADAL" clId="{7AB14D09-5D9C-4DE8-A65F-B9A489DF0352}" dt="2022-04-19T11:05:11.124" v="521" actId="12788"/>
          <ac:picMkLst>
            <pc:docMk/>
            <pc:sldMk cId="1719785739" sldId="315"/>
            <ac:picMk id="3" creationId="{3996BED5-35AB-468B-95FD-C16C3021D60F}"/>
          </ac:picMkLst>
        </pc:picChg>
      </pc:sldChg>
      <pc:sldChg chg="addSp modSp modNotesTx">
        <pc:chgData name="McHarg, Catherine" userId="88b8f76c-9ae3-4745-88eb-fe0667a22af5" providerId="ADAL" clId="{7AB14D09-5D9C-4DE8-A65F-B9A489DF0352}" dt="2022-04-19T11:05:29.702" v="526" actId="12788"/>
        <pc:sldMkLst>
          <pc:docMk/>
          <pc:sldMk cId="1332596254" sldId="316"/>
        </pc:sldMkLst>
        <pc:picChg chg="add mod">
          <ac:chgData name="McHarg, Catherine" userId="88b8f76c-9ae3-4745-88eb-fe0667a22af5" providerId="ADAL" clId="{7AB14D09-5D9C-4DE8-A65F-B9A489DF0352}" dt="2022-04-19T11:05:29.702" v="526" actId="12788"/>
          <ac:picMkLst>
            <pc:docMk/>
            <pc:sldMk cId="1332596254" sldId="316"/>
            <ac:picMk id="3" creationId="{B0F70DA7-CDD6-450F-B2AD-B901C8C4D450}"/>
          </ac:picMkLst>
        </pc:picChg>
      </pc:sldChg>
      <pc:sldChg chg="addSp modSp modNotesTx">
        <pc:chgData name="McHarg, Catherine" userId="88b8f76c-9ae3-4745-88eb-fe0667a22af5" providerId="ADAL" clId="{7AB14D09-5D9C-4DE8-A65F-B9A489DF0352}" dt="2022-04-19T11:05:46.994" v="531" actId="12788"/>
        <pc:sldMkLst>
          <pc:docMk/>
          <pc:sldMk cId="1267277429" sldId="317"/>
        </pc:sldMkLst>
        <pc:picChg chg="add mod">
          <ac:chgData name="McHarg, Catherine" userId="88b8f76c-9ae3-4745-88eb-fe0667a22af5" providerId="ADAL" clId="{7AB14D09-5D9C-4DE8-A65F-B9A489DF0352}" dt="2022-04-19T11:05:46.994" v="531" actId="12788"/>
          <ac:picMkLst>
            <pc:docMk/>
            <pc:sldMk cId="1267277429" sldId="317"/>
            <ac:picMk id="3" creationId="{0E69D63A-3B0A-421B-997A-0384C0C1C7E2}"/>
          </ac:picMkLst>
        </pc:picChg>
      </pc:sldChg>
      <pc:sldChg chg="addSp modSp modNotesTx">
        <pc:chgData name="McHarg, Catherine" userId="88b8f76c-9ae3-4745-88eb-fe0667a22af5" providerId="ADAL" clId="{7AB14D09-5D9C-4DE8-A65F-B9A489DF0352}" dt="2022-04-21T12:51:17.449" v="953" actId="20577"/>
        <pc:sldMkLst>
          <pc:docMk/>
          <pc:sldMk cId="3584793295" sldId="318"/>
        </pc:sldMkLst>
        <pc:picChg chg="add mod">
          <ac:chgData name="McHarg, Catherine" userId="88b8f76c-9ae3-4745-88eb-fe0667a22af5" providerId="ADAL" clId="{7AB14D09-5D9C-4DE8-A65F-B9A489DF0352}" dt="2022-04-19T11:06:09.133" v="536" actId="12788"/>
          <ac:picMkLst>
            <pc:docMk/>
            <pc:sldMk cId="3584793295" sldId="318"/>
            <ac:picMk id="3" creationId="{7EF51F36-3322-49CD-8154-4399013EEAA4}"/>
          </ac:picMkLst>
        </pc:picChg>
      </pc:sldChg>
      <pc:sldChg chg="addSp modSp modNotesTx">
        <pc:chgData name="McHarg, Catherine" userId="88b8f76c-9ae3-4745-88eb-fe0667a22af5" providerId="ADAL" clId="{7AB14D09-5D9C-4DE8-A65F-B9A489DF0352}" dt="2022-04-19T11:06:29.127" v="542" actId="12788"/>
        <pc:sldMkLst>
          <pc:docMk/>
          <pc:sldMk cId="1395305855" sldId="319"/>
        </pc:sldMkLst>
        <pc:picChg chg="add mod">
          <ac:chgData name="McHarg, Catherine" userId="88b8f76c-9ae3-4745-88eb-fe0667a22af5" providerId="ADAL" clId="{7AB14D09-5D9C-4DE8-A65F-B9A489DF0352}" dt="2022-04-19T11:06:29.127" v="542" actId="12788"/>
          <ac:picMkLst>
            <pc:docMk/>
            <pc:sldMk cId="1395305855" sldId="319"/>
            <ac:picMk id="3" creationId="{D512B6FD-1ECD-44EA-9605-7074C46BA7E8}"/>
          </ac:picMkLst>
        </pc:picChg>
      </pc:sldChg>
      <pc:sldChg chg="addSp modSp modNotesTx">
        <pc:chgData name="McHarg, Catherine" userId="88b8f76c-9ae3-4745-88eb-fe0667a22af5" providerId="ADAL" clId="{7AB14D09-5D9C-4DE8-A65F-B9A489DF0352}" dt="2022-04-19T11:06:47.266" v="547" actId="12788"/>
        <pc:sldMkLst>
          <pc:docMk/>
          <pc:sldMk cId="3415742273" sldId="320"/>
        </pc:sldMkLst>
        <pc:picChg chg="add mod">
          <ac:chgData name="McHarg, Catherine" userId="88b8f76c-9ae3-4745-88eb-fe0667a22af5" providerId="ADAL" clId="{7AB14D09-5D9C-4DE8-A65F-B9A489DF0352}" dt="2022-04-19T11:06:47.266" v="547" actId="12788"/>
          <ac:picMkLst>
            <pc:docMk/>
            <pc:sldMk cId="3415742273" sldId="320"/>
            <ac:picMk id="3" creationId="{1AD9769A-E4BE-432A-AC6A-2D574DC88A38}"/>
          </ac:picMkLst>
        </pc:picChg>
      </pc:sldChg>
      <pc:sldChg chg="addSp delSp modSp modNotesTx">
        <pc:chgData name="McHarg, Catherine" userId="88b8f76c-9ae3-4745-88eb-fe0667a22af5" providerId="ADAL" clId="{7AB14D09-5D9C-4DE8-A65F-B9A489DF0352}" dt="2022-04-19T11:07:09.188" v="552" actId="12788"/>
        <pc:sldMkLst>
          <pc:docMk/>
          <pc:sldMk cId="1733042054" sldId="321"/>
        </pc:sldMkLst>
        <pc:picChg chg="add del mod">
          <ac:chgData name="McHarg, Catherine" userId="88b8f76c-9ae3-4745-88eb-fe0667a22af5" providerId="ADAL" clId="{7AB14D09-5D9C-4DE8-A65F-B9A489DF0352}" dt="2022-04-19T09:13:26.834" v="112" actId="478"/>
          <ac:picMkLst>
            <pc:docMk/>
            <pc:sldMk cId="1733042054" sldId="321"/>
            <ac:picMk id="3" creationId="{3778E167-18AF-4F44-B84B-FB87243695DA}"/>
          </ac:picMkLst>
        </pc:picChg>
        <pc:picChg chg="add mod">
          <ac:chgData name="McHarg, Catherine" userId="88b8f76c-9ae3-4745-88eb-fe0667a22af5" providerId="ADAL" clId="{7AB14D09-5D9C-4DE8-A65F-B9A489DF0352}" dt="2022-04-19T11:07:09.188" v="552" actId="12788"/>
          <ac:picMkLst>
            <pc:docMk/>
            <pc:sldMk cId="1733042054" sldId="321"/>
            <ac:picMk id="5" creationId="{E246406E-541C-4DEF-BF84-C3A2C9AB316F}"/>
          </ac:picMkLst>
        </pc:picChg>
      </pc:sldChg>
      <pc:sldChg chg="addSp modSp add ord">
        <pc:chgData name="McHarg, Catherine" userId="88b8f76c-9ae3-4745-88eb-fe0667a22af5" providerId="ADAL" clId="{7AB14D09-5D9C-4DE8-A65F-B9A489DF0352}" dt="2022-04-21T12:47:08.808" v="892" actId="6549"/>
        <pc:sldMkLst>
          <pc:docMk/>
          <pc:sldMk cId="491931975" sldId="322"/>
        </pc:sldMkLst>
        <pc:spChg chg="add mod">
          <ac:chgData name="McHarg, Catherine" userId="88b8f76c-9ae3-4745-88eb-fe0667a22af5" providerId="ADAL" clId="{7AB14D09-5D9C-4DE8-A65F-B9A489DF0352}" dt="2022-04-21T12:47:08.808" v="892" actId="6549"/>
          <ac:spMkLst>
            <pc:docMk/>
            <pc:sldMk cId="491931975" sldId="322"/>
            <ac:spMk id="2" creationId="{AE592B05-D2DF-43A7-A8B2-CC65AF7F1559}"/>
          </ac:spMkLst>
        </pc:spChg>
      </pc:sldChg>
      <pc:sldChg chg="del">
        <pc:chgData name="McHarg, Catherine" userId="88b8f76c-9ae3-4745-88eb-fe0667a22af5" providerId="ADAL" clId="{7AB14D09-5D9C-4DE8-A65F-B9A489DF0352}" dt="2022-04-19T09:11:37.051" v="78" actId="2696"/>
        <pc:sldMkLst>
          <pc:docMk/>
          <pc:sldMk cId="3747781720" sldId="322"/>
        </pc:sldMkLst>
      </pc:sldChg>
      <pc:sldChg chg="addSp modSp add ord">
        <pc:chgData name="McHarg, Catherine" userId="88b8f76c-9ae3-4745-88eb-fe0667a22af5" providerId="ADAL" clId="{7AB14D09-5D9C-4DE8-A65F-B9A489DF0352}" dt="2022-04-21T12:48:02.374" v="895" actId="12789"/>
        <pc:sldMkLst>
          <pc:docMk/>
          <pc:sldMk cId="1068161600" sldId="323"/>
        </pc:sldMkLst>
        <pc:spChg chg="add mod">
          <ac:chgData name="McHarg, Catherine" userId="88b8f76c-9ae3-4745-88eb-fe0667a22af5" providerId="ADAL" clId="{7AB14D09-5D9C-4DE8-A65F-B9A489DF0352}" dt="2022-04-21T12:48:02.374" v="895" actId="12789"/>
          <ac:spMkLst>
            <pc:docMk/>
            <pc:sldMk cId="1068161600" sldId="323"/>
            <ac:spMk id="2" creationId="{F15BFB59-DF61-4A30-ACDB-631B87B9FE89}"/>
          </ac:spMkLst>
        </pc:spChg>
      </pc:sldChg>
      <pc:sldChg chg="del">
        <pc:chgData name="McHarg, Catherine" userId="88b8f76c-9ae3-4745-88eb-fe0667a22af5" providerId="ADAL" clId="{7AB14D09-5D9C-4DE8-A65F-B9A489DF0352}" dt="2022-04-19T09:11:37.053" v="79" actId="2696"/>
        <pc:sldMkLst>
          <pc:docMk/>
          <pc:sldMk cId="2468822977" sldId="323"/>
        </pc:sldMkLst>
      </pc:sldChg>
      <pc:sldChg chg="addSp modSp add ord">
        <pc:chgData name="McHarg, Catherine" userId="88b8f76c-9ae3-4745-88eb-fe0667a22af5" providerId="ADAL" clId="{7AB14D09-5D9C-4DE8-A65F-B9A489DF0352}" dt="2022-04-21T12:48:08.306" v="897" actId="6549"/>
        <pc:sldMkLst>
          <pc:docMk/>
          <pc:sldMk cId="2346595381" sldId="324"/>
        </pc:sldMkLst>
        <pc:spChg chg="add mod">
          <ac:chgData name="McHarg, Catherine" userId="88b8f76c-9ae3-4745-88eb-fe0667a22af5" providerId="ADAL" clId="{7AB14D09-5D9C-4DE8-A65F-B9A489DF0352}" dt="2022-04-21T12:48:08.306" v="897" actId="6549"/>
          <ac:spMkLst>
            <pc:docMk/>
            <pc:sldMk cId="2346595381" sldId="324"/>
            <ac:spMk id="2" creationId="{0FE31DF7-6161-4421-A344-A4FFD94637EA}"/>
          </ac:spMkLst>
        </pc:spChg>
      </pc:sldChg>
      <pc:sldChg chg="del">
        <pc:chgData name="McHarg, Catherine" userId="88b8f76c-9ae3-4745-88eb-fe0667a22af5" providerId="ADAL" clId="{7AB14D09-5D9C-4DE8-A65F-B9A489DF0352}" dt="2022-04-19T09:11:37.056" v="80" actId="2696"/>
        <pc:sldMkLst>
          <pc:docMk/>
          <pc:sldMk cId="3602885525" sldId="324"/>
        </pc:sldMkLst>
      </pc:sldChg>
      <pc:sldChg chg="addSp modSp add ord">
        <pc:chgData name="McHarg, Catherine" userId="88b8f76c-9ae3-4745-88eb-fe0667a22af5" providerId="ADAL" clId="{7AB14D09-5D9C-4DE8-A65F-B9A489DF0352}" dt="2022-04-21T12:48:20.194" v="899" actId="6549"/>
        <pc:sldMkLst>
          <pc:docMk/>
          <pc:sldMk cId="2928703003" sldId="325"/>
        </pc:sldMkLst>
        <pc:spChg chg="add mod">
          <ac:chgData name="McHarg, Catherine" userId="88b8f76c-9ae3-4745-88eb-fe0667a22af5" providerId="ADAL" clId="{7AB14D09-5D9C-4DE8-A65F-B9A489DF0352}" dt="2022-04-21T12:48:20.194" v="899" actId="6549"/>
          <ac:spMkLst>
            <pc:docMk/>
            <pc:sldMk cId="2928703003" sldId="325"/>
            <ac:spMk id="2" creationId="{0C048AF0-5B52-4771-A287-57EDE1262C9B}"/>
          </ac:spMkLst>
        </pc:spChg>
      </pc:sldChg>
      <pc:sldChg chg="del">
        <pc:chgData name="McHarg, Catherine" userId="88b8f76c-9ae3-4745-88eb-fe0667a22af5" providerId="ADAL" clId="{7AB14D09-5D9C-4DE8-A65F-B9A489DF0352}" dt="2022-04-19T09:11:37.058" v="81" actId="2696"/>
        <pc:sldMkLst>
          <pc:docMk/>
          <pc:sldMk cId="2946778653" sldId="325"/>
        </pc:sldMkLst>
      </pc:sldChg>
      <pc:sldChg chg="addSp modSp add ord">
        <pc:chgData name="McHarg, Catherine" userId="88b8f76c-9ae3-4745-88eb-fe0667a22af5" providerId="ADAL" clId="{7AB14D09-5D9C-4DE8-A65F-B9A489DF0352}" dt="2022-04-21T12:48:25.953" v="901" actId="6549"/>
        <pc:sldMkLst>
          <pc:docMk/>
          <pc:sldMk cId="1423157604" sldId="326"/>
        </pc:sldMkLst>
        <pc:spChg chg="add mod">
          <ac:chgData name="McHarg, Catherine" userId="88b8f76c-9ae3-4745-88eb-fe0667a22af5" providerId="ADAL" clId="{7AB14D09-5D9C-4DE8-A65F-B9A489DF0352}" dt="2022-04-21T12:48:25.953" v="901" actId="6549"/>
          <ac:spMkLst>
            <pc:docMk/>
            <pc:sldMk cId="1423157604" sldId="326"/>
            <ac:spMk id="2" creationId="{C7DAD19D-E177-45BC-96B1-96180B08A845}"/>
          </ac:spMkLst>
        </pc:spChg>
      </pc:sldChg>
      <pc:sldChg chg="del">
        <pc:chgData name="McHarg, Catherine" userId="88b8f76c-9ae3-4745-88eb-fe0667a22af5" providerId="ADAL" clId="{7AB14D09-5D9C-4DE8-A65F-B9A489DF0352}" dt="2022-04-19T09:11:37.060" v="82" actId="2696"/>
        <pc:sldMkLst>
          <pc:docMk/>
          <pc:sldMk cId="1899425833" sldId="326"/>
        </pc:sldMkLst>
      </pc:sldChg>
      <pc:sldChg chg="del">
        <pc:chgData name="McHarg, Catherine" userId="88b8f76c-9ae3-4745-88eb-fe0667a22af5" providerId="ADAL" clId="{7AB14D09-5D9C-4DE8-A65F-B9A489DF0352}" dt="2022-04-19T09:11:37.064" v="83" actId="2696"/>
        <pc:sldMkLst>
          <pc:docMk/>
          <pc:sldMk cId="864606524" sldId="327"/>
        </pc:sldMkLst>
      </pc:sldChg>
      <pc:sldChg chg="addSp modSp add ord">
        <pc:chgData name="McHarg, Catherine" userId="88b8f76c-9ae3-4745-88eb-fe0667a22af5" providerId="ADAL" clId="{7AB14D09-5D9C-4DE8-A65F-B9A489DF0352}" dt="2022-04-21T12:48:33.049" v="903" actId="6549"/>
        <pc:sldMkLst>
          <pc:docMk/>
          <pc:sldMk cId="3407200232" sldId="327"/>
        </pc:sldMkLst>
        <pc:spChg chg="add mod">
          <ac:chgData name="McHarg, Catherine" userId="88b8f76c-9ae3-4745-88eb-fe0667a22af5" providerId="ADAL" clId="{7AB14D09-5D9C-4DE8-A65F-B9A489DF0352}" dt="2022-04-21T12:48:33.049" v="903" actId="6549"/>
          <ac:spMkLst>
            <pc:docMk/>
            <pc:sldMk cId="3407200232" sldId="327"/>
            <ac:spMk id="2" creationId="{8A08F2E9-1415-46B8-A378-FC1079172094}"/>
          </ac:spMkLst>
        </pc:spChg>
      </pc:sldChg>
      <pc:sldChg chg="del">
        <pc:chgData name="McHarg, Catherine" userId="88b8f76c-9ae3-4745-88eb-fe0667a22af5" providerId="ADAL" clId="{7AB14D09-5D9C-4DE8-A65F-B9A489DF0352}" dt="2022-04-19T09:11:37.067" v="84" actId="2696"/>
        <pc:sldMkLst>
          <pc:docMk/>
          <pc:sldMk cId="1134412401" sldId="328"/>
        </pc:sldMkLst>
      </pc:sldChg>
      <pc:sldChg chg="addSp modSp add ord">
        <pc:chgData name="McHarg, Catherine" userId="88b8f76c-9ae3-4745-88eb-fe0667a22af5" providerId="ADAL" clId="{7AB14D09-5D9C-4DE8-A65F-B9A489DF0352}" dt="2022-04-21T12:48:39.031" v="905" actId="6549"/>
        <pc:sldMkLst>
          <pc:docMk/>
          <pc:sldMk cId="2782548074" sldId="328"/>
        </pc:sldMkLst>
        <pc:spChg chg="add mod">
          <ac:chgData name="McHarg, Catherine" userId="88b8f76c-9ae3-4745-88eb-fe0667a22af5" providerId="ADAL" clId="{7AB14D09-5D9C-4DE8-A65F-B9A489DF0352}" dt="2022-04-21T12:48:39.031" v="905" actId="6549"/>
          <ac:spMkLst>
            <pc:docMk/>
            <pc:sldMk cId="2782548074" sldId="328"/>
            <ac:spMk id="2" creationId="{E39442D6-799D-4DC5-920E-3A61674EE98A}"/>
          </ac:spMkLst>
        </pc:spChg>
      </pc:sldChg>
      <pc:sldChg chg="del">
        <pc:chgData name="McHarg, Catherine" userId="88b8f76c-9ae3-4745-88eb-fe0667a22af5" providerId="ADAL" clId="{7AB14D09-5D9C-4DE8-A65F-B9A489DF0352}" dt="2022-04-19T09:11:43.938" v="85" actId="2696"/>
        <pc:sldMkLst>
          <pc:docMk/>
          <pc:sldMk cId="1111196679" sldId="329"/>
        </pc:sldMkLst>
      </pc:sldChg>
      <pc:sldChg chg="addSp modSp add ord">
        <pc:chgData name="McHarg, Catherine" userId="88b8f76c-9ae3-4745-88eb-fe0667a22af5" providerId="ADAL" clId="{7AB14D09-5D9C-4DE8-A65F-B9A489DF0352}" dt="2022-04-21T12:48:43.849" v="907" actId="6549"/>
        <pc:sldMkLst>
          <pc:docMk/>
          <pc:sldMk cId="1886261312" sldId="329"/>
        </pc:sldMkLst>
        <pc:spChg chg="add mod">
          <ac:chgData name="McHarg, Catherine" userId="88b8f76c-9ae3-4745-88eb-fe0667a22af5" providerId="ADAL" clId="{7AB14D09-5D9C-4DE8-A65F-B9A489DF0352}" dt="2022-04-21T12:48:43.849" v="907" actId="6549"/>
          <ac:spMkLst>
            <pc:docMk/>
            <pc:sldMk cId="1886261312" sldId="329"/>
            <ac:spMk id="2" creationId="{E44F6901-ACA9-4769-AD80-A878FADFF34D}"/>
          </ac:spMkLst>
        </pc:spChg>
      </pc:sldChg>
      <pc:sldChg chg="del">
        <pc:chgData name="McHarg, Catherine" userId="88b8f76c-9ae3-4745-88eb-fe0667a22af5" providerId="ADAL" clId="{7AB14D09-5D9C-4DE8-A65F-B9A489DF0352}" dt="2022-04-19T09:11:43.941" v="86" actId="2696"/>
        <pc:sldMkLst>
          <pc:docMk/>
          <pc:sldMk cId="1449374574" sldId="330"/>
        </pc:sldMkLst>
      </pc:sldChg>
      <pc:sldChg chg="addSp modSp add ord">
        <pc:chgData name="McHarg, Catherine" userId="88b8f76c-9ae3-4745-88eb-fe0667a22af5" providerId="ADAL" clId="{7AB14D09-5D9C-4DE8-A65F-B9A489DF0352}" dt="2022-04-21T12:48:51.616" v="909" actId="6549"/>
        <pc:sldMkLst>
          <pc:docMk/>
          <pc:sldMk cId="3786112413" sldId="330"/>
        </pc:sldMkLst>
        <pc:spChg chg="add mod">
          <ac:chgData name="McHarg, Catherine" userId="88b8f76c-9ae3-4745-88eb-fe0667a22af5" providerId="ADAL" clId="{7AB14D09-5D9C-4DE8-A65F-B9A489DF0352}" dt="2022-04-21T12:48:51.616" v="909" actId="6549"/>
          <ac:spMkLst>
            <pc:docMk/>
            <pc:sldMk cId="3786112413" sldId="330"/>
            <ac:spMk id="2" creationId="{07603614-1392-426D-8364-430B5E2A71B1}"/>
          </ac:spMkLst>
        </pc:spChg>
      </pc:sldChg>
      <pc:sldChg chg="del">
        <pc:chgData name="McHarg, Catherine" userId="88b8f76c-9ae3-4745-88eb-fe0667a22af5" providerId="ADAL" clId="{7AB14D09-5D9C-4DE8-A65F-B9A489DF0352}" dt="2022-04-19T09:11:43.943" v="87" actId="2696"/>
        <pc:sldMkLst>
          <pc:docMk/>
          <pc:sldMk cId="887073648" sldId="331"/>
        </pc:sldMkLst>
      </pc:sldChg>
      <pc:sldChg chg="addSp modSp add del ord">
        <pc:chgData name="McHarg, Catherine" userId="88b8f76c-9ae3-4745-88eb-fe0667a22af5" providerId="ADAL" clId="{7AB14D09-5D9C-4DE8-A65F-B9A489DF0352}" dt="2022-04-21T12:48:55.784" v="911" actId="6549"/>
        <pc:sldMkLst>
          <pc:docMk/>
          <pc:sldMk cId="1458418981" sldId="331"/>
        </pc:sldMkLst>
        <pc:spChg chg="add mod">
          <ac:chgData name="McHarg, Catherine" userId="88b8f76c-9ae3-4745-88eb-fe0667a22af5" providerId="ADAL" clId="{7AB14D09-5D9C-4DE8-A65F-B9A489DF0352}" dt="2022-04-21T12:48:55.784" v="911" actId="6549"/>
          <ac:spMkLst>
            <pc:docMk/>
            <pc:sldMk cId="1458418981" sldId="331"/>
            <ac:spMk id="2" creationId="{D8796BBA-7F3B-4803-8310-3159F90D3700}"/>
          </ac:spMkLst>
        </pc:spChg>
      </pc:sldChg>
      <pc:sldChg chg="addSp modSp add ord">
        <pc:chgData name="McHarg, Catherine" userId="88b8f76c-9ae3-4745-88eb-fe0667a22af5" providerId="ADAL" clId="{7AB14D09-5D9C-4DE8-A65F-B9A489DF0352}" dt="2022-04-21T12:49:03.409" v="913" actId="6549"/>
        <pc:sldMkLst>
          <pc:docMk/>
          <pc:sldMk cId="562801891" sldId="332"/>
        </pc:sldMkLst>
        <pc:spChg chg="add mod">
          <ac:chgData name="McHarg, Catherine" userId="88b8f76c-9ae3-4745-88eb-fe0667a22af5" providerId="ADAL" clId="{7AB14D09-5D9C-4DE8-A65F-B9A489DF0352}" dt="2022-04-21T12:49:03.409" v="913" actId="6549"/>
          <ac:spMkLst>
            <pc:docMk/>
            <pc:sldMk cId="562801891" sldId="332"/>
            <ac:spMk id="2" creationId="{9BE50F81-5BD3-41BF-9FF8-9E384BF0C8FC}"/>
          </ac:spMkLst>
        </pc:spChg>
      </pc:sldChg>
      <pc:sldChg chg="del">
        <pc:chgData name="McHarg, Catherine" userId="88b8f76c-9ae3-4745-88eb-fe0667a22af5" providerId="ADAL" clId="{7AB14D09-5D9C-4DE8-A65F-B9A489DF0352}" dt="2022-04-19T09:11:43.946" v="88" actId="2696"/>
        <pc:sldMkLst>
          <pc:docMk/>
          <pc:sldMk cId="4225441859" sldId="332"/>
        </pc:sldMkLst>
      </pc:sldChg>
      <pc:sldChg chg="addSp modSp add ord">
        <pc:chgData name="McHarg, Catherine" userId="88b8f76c-9ae3-4745-88eb-fe0667a22af5" providerId="ADAL" clId="{7AB14D09-5D9C-4DE8-A65F-B9A489DF0352}" dt="2022-04-21T12:49:06.904" v="915" actId="6549"/>
        <pc:sldMkLst>
          <pc:docMk/>
          <pc:sldMk cId="1516610616" sldId="333"/>
        </pc:sldMkLst>
        <pc:spChg chg="add mod">
          <ac:chgData name="McHarg, Catherine" userId="88b8f76c-9ae3-4745-88eb-fe0667a22af5" providerId="ADAL" clId="{7AB14D09-5D9C-4DE8-A65F-B9A489DF0352}" dt="2022-04-21T12:49:06.904" v="915" actId="6549"/>
          <ac:spMkLst>
            <pc:docMk/>
            <pc:sldMk cId="1516610616" sldId="333"/>
            <ac:spMk id="2" creationId="{4F220BAB-C0CA-4F09-98F5-231682C32651}"/>
          </ac:spMkLst>
        </pc:spChg>
      </pc:sldChg>
      <pc:sldChg chg="del">
        <pc:chgData name="McHarg, Catherine" userId="88b8f76c-9ae3-4745-88eb-fe0667a22af5" providerId="ADAL" clId="{7AB14D09-5D9C-4DE8-A65F-B9A489DF0352}" dt="2022-04-19T09:11:43.948" v="89" actId="2696"/>
        <pc:sldMkLst>
          <pc:docMk/>
          <pc:sldMk cId="2425960814" sldId="333"/>
        </pc:sldMkLst>
      </pc:sldChg>
      <pc:sldChg chg="del">
        <pc:chgData name="McHarg, Catherine" userId="88b8f76c-9ae3-4745-88eb-fe0667a22af5" providerId="ADAL" clId="{7AB14D09-5D9C-4DE8-A65F-B9A489DF0352}" dt="2022-04-19T09:11:43.950" v="90" actId="2696"/>
        <pc:sldMkLst>
          <pc:docMk/>
          <pc:sldMk cId="791842554" sldId="334"/>
        </pc:sldMkLst>
      </pc:sldChg>
      <pc:sldChg chg="addSp modSp add ord">
        <pc:chgData name="McHarg, Catherine" userId="88b8f76c-9ae3-4745-88eb-fe0667a22af5" providerId="ADAL" clId="{7AB14D09-5D9C-4DE8-A65F-B9A489DF0352}" dt="2022-04-21T12:49:10.951" v="917" actId="6549"/>
        <pc:sldMkLst>
          <pc:docMk/>
          <pc:sldMk cId="1180787234" sldId="334"/>
        </pc:sldMkLst>
        <pc:spChg chg="add mod">
          <ac:chgData name="McHarg, Catherine" userId="88b8f76c-9ae3-4745-88eb-fe0667a22af5" providerId="ADAL" clId="{7AB14D09-5D9C-4DE8-A65F-B9A489DF0352}" dt="2022-04-21T12:49:10.951" v="917" actId="6549"/>
          <ac:spMkLst>
            <pc:docMk/>
            <pc:sldMk cId="1180787234" sldId="334"/>
            <ac:spMk id="2" creationId="{2A018C9C-A854-4C7D-B18F-CF2CE17A7F3D}"/>
          </ac:spMkLst>
        </pc:spChg>
      </pc:sldChg>
      <pc:sldChg chg="del">
        <pc:chgData name="McHarg, Catherine" userId="88b8f76c-9ae3-4745-88eb-fe0667a22af5" providerId="ADAL" clId="{7AB14D09-5D9C-4DE8-A65F-B9A489DF0352}" dt="2022-04-19T09:11:43.953" v="91" actId="2696"/>
        <pc:sldMkLst>
          <pc:docMk/>
          <pc:sldMk cId="910940049" sldId="335"/>
        </pc:sldMkLst>
      </pc:sldChg>
      <pc:sldChg chg="addSp modSp add ord">
        <pc:chgData name="McHarg, Catherine" userId="88b8f76c-9ae3-4745-88eb-fe0667a22af5" providerId="ADAL" clId="{7AB14D09-5D9C-4DE8-A65F-B9A489DF0352}" dt="2022-04-21T12:49:22.193" v="919" actId="6549"/>
        <pc:sldMkLst>
          <pc:docMk/>
          <pc:sldMk cId="2464086755" sldId="335"/>
        </pc:sldMkLst>
        <pc:spChg chg="add mod">
          <ac:chgData name="McHarg, Catherine" userId="88b8f76c-9ae3-4745-88eb-fe0667a22af5" providerId="ADAL" clId="{7AB14D09-5D9C-4DE8-A65F-B9A489DF0352}" dt="2022-04-21T12:49:22.193" v="919" actId="6549"/>
          <ac:spMkLst>
            <pc:docMk/>
            <pc:sldMk cId="2464086755" sldId="335"/>
            <ac:spMk id="2" creationId="{017B3B91-8D86-42C0-9809-F6231702F8EA}"/>
          </ac:spMkLst>
        </pc:spChg>
      </pc:sldChg>
      <pc:sldChg chg="del">
        <pc:chgData name="McHarg, Catherine" userId="88b8f76c-9ae3-4745-88eb-fe0667a22af5" providerId="ADAL" clId="{7AB14D09-5D9C-4DE8-A65F-B9A489DF0352}" dt="2022-04-19T09:11:43.956" v="92" actId="2696"/>
        <pc:sldMkLst>
          <pc:docMk/>
          <pc:sldMk cId="3473636415" sldId="336"/>
        </pc:sldMkLst>
      </pc:sldChg>
      <pc:sldChg chg="addSp modSp add ord">
        <pc:chgData name="McHarg, Catherine" userId="88b8f76c-9ae3-4745-88eb-fe0667a22af5" providerId="ADAL" clId="{7AB14D09-5D9C-4DE8-A65F-B9A489DF0352}" dt="2022-04-21T12:49:26.136" v="921" actId="6549"/>
        <pc:sldMkLst>
          <pc:docMk/>
          <pc:sldMk cId="4041931146" sldId="336"/>
        </pc:sldMkLst>
        <pc:spChg chg="add mod">
          <ac:chgData name="McHarg, Catherine" userId="88b8f76c-9ae3-4745-88eb-fe0667a22af5" providerId="ADAL" clId="{7AB14D09-5D9C-4DE8-A65F-B9A489DF0352}" dt="2022-04-21T12:49:26.136" v="921" actId="6549"/>
          <ac:spMkLst>
            <pc:docMk/>
            <pc:sldMk cId="4041931146" sldId="336"/>
            <ac:spMk id="2" creationId="{A8CC70FD-95AE-4427-B87A-F8D28B0351B6}"/>
          </ac:spMkLst>
        </pc:spChg>
      </pc:sldChg>
      <pc:sldChg chg="del">
        <pc:chgData name="McHarg, Catherine" userId="88b8f76c-9ae3-4745-88eb-fe0667a22af5" providerId="ADAL" clId="{7AB14D09-5D9C-4DE8-A65F-B9A489DF0352}" dt="2022-04-19T09:11:43.958" v="93" actId="2696"/>
        <pc:sldMkLst>
          <pc:docMk/>
          <pc:sldMk cId="2445100392" sldId="337"/>
        </pc:sldMkLst>
      </pc:sldChg>
      <pc:sldChg chg="addSp modSp add ord">
        <pc:chgData name="McHarg, Catherine" userId="88b8f76c-9ae3-4745-88eb-fe0667a22af5" providerId="ADAL" clId="{7AB14D09-5D9C-4DE8-A65F-B9A489DF0352}" dt="2022-04-21T12:49:35.889" v="923" actId="6549"/>
        <pc:sldMkLst>
          <pc:docMk/>
          <pc:sldMk cId="3007247257" sldId="337"/>
        </pc:sldMkLst>
        <pc:spChg chg="add mod">
          <ac:chgData name="McHarg, Catherine" userId="88b8f76c-9ae3-4745-88eb-fe0667a22af5" providerId="ADAL" clId="{7AB14D09-5D9C-4DE8-A65F-B9A489DF0352}" dt="2022-04-21T12:49:35.889" v="923" actId="6549"/>
          <ac:spMkLst>
            <pc:docMk/>
            <pc:sldMk cId="3007247257" sldId="337"/>
            <ac:spMk id="2" creationId="{0B3E2506-5D17-46C8-A449-456354F757BC}"/>
          </ac:spMkLst>
        </pc:spChg>
      </pc:sldChg>
      <pc:sldChg chg="del">
        <pc:chgData name="McHarg, Catherine" userId="88b8f76c-9ae3-4745-88eb-fe0667a22af5" providerId="ADAL" clId="{7AB14D09-5D9C-4DE8-A65F-B9A489DF0352}" dt="2022-04-19T09:11:43.961" v="94" actId="2696"/>
        <pc:sldMkLst>
          <pc:docMk/>
          <pc:sldMk cId="1608965404" sldId="338"/>
        </pc:sldMkLst>
      </pc:sldChg>
      <pc:sldChg chg="addSp modSp add ord">
        <pc:chgData name="McHarg, Catherine" userId="88b8f76c-9ae3-4745-88eb-fe0667a22af5" providerId="ADAL" clId="{7AB14D09-5D9C-4DE8-A65F-B9A489DF0352}" dt="2022-04-21T12:49:41.242" v="925" actId="6549"/>
        <pc:sldMkLst>
          <pc:docMk/>
          <pc:sldMk cId="4226131796" sldId="338"/>
        </pc:sldMkLst>
        <pc:spChg chg="add mod">
          <ac:chgData name="McHarg, Catherine" userId="88b8f76c-9ae3-4745-88eb-fe0667a22af5" providerId="ADAL" clId="{7AB14D09-5D9C-4DE8-A65F-B9A489DF0352}" dt="2022-04-21T12:49:41.242" v="925" actId="6549"/>
          <ac:spMkLst>
            <pc:docMk/>
            <pc:sldMk cId="4226131796" sldId="338"/>
            <ac:spMk id="2" creationId="{8C0247FD-21E7-40E1-B4EE-D14B094E2989}"/>
          </ac:spMkLst>
        </pc:spChg>
      </pc:sldChg>
      <pc:sldChg chg="addSp modSp add ord">
        <pc:chgData name="McHarg, Catherine" userId="88b8f76c-9ae3-4745-88eb-fe0667a22af5" providerId="ADAL" clId="{7AB14D09-5D9C-4DE8-A65F-B9A489DF0352}" dt="2022-04-21T12:49:48.560" v="927" actId="6549"/>
        <pc:sldMkLst>
          <pc:docMk/>
          <pc:sldMk cId="1068137159" sldId="339"/>
        </pc:sldMkLst>
        <pc:spChg chg="add mod">
          <ac:chgData name="McHarg, Catherine" userId="88b8f76c-9ae3-4745-88eb-fe0667a22af5" providerId="ADAL" clId="{7AB14D09-5D9C-4DE8-A65F-B9A489DF0352}" dt="2022-04-21T12:49:48.560" v="927" actId="6549"/>
          <ac:spMkLst>
            <pc:docMk/>
            <pc:sldMk cId="1068137159" sldId="339"/>
            <ac:spMk id="2" creationId="{6DF4E75D-8247-4474-A1F3-E8027F9F4106}"/>
          </ac:spMkLst>
        </pc:spChg>
      </pc:sldChg>
      <pc:sldChg chg="del">
        <pc:chgData name="McHarg, Catherine" userId="88b8f76c-9ae3-4745-88eb-fe0667a22af5" providerId="ADAL" clId="{7AB14D09-5D9C-4DE8-A65F-B9A489DF0352}" dt="2022-04-19T09:11:43.963" v="95" actId="2696"/>
        <pc:sldMkLst>
          <pc:docMk/>
          <pc:sldMk cId="1271356131" sldId="339"/>
        </pc:sldMkLst>
      </pc:sldChg>
      <pc:sldChg chg="del">
        <pc:chgData name="McHarg, Catherine" userId="88b8f76c-9ae3-4745-88eb-fe0667a22af5" providerId="ADAL" clId="{7AB14D09-5D9C-4DE8-A65F-B9A489DF0352}" dt="2022-04-19T09:11:47.539" v="96" actId="2696"/>
        <pc:sldMkLst>
          <pc:docMk/>
          <pc:sldMk cId="1923778841" sldId="340"/>
        </pc:sldMkLst>
      </pc:sldChg>
      <pc:sldChg chg="addSp modSp add ord">
        <pc:chgData name="McHarg, Catherine" userId="88b8f76c-9ae3-4745-88eb-fe0667a22af5" providerId="ADAL" clId="{7AB14D09-5D9C-4DE8-A65F-B9A489DF0352}" dt="2022-04-21T12:49:56.952" v="929" actId="6549"/>
        <pc:sldMkLst>
          <pc:docMk/>
          <pc:sldMk cId="1976113502" sldId="340"/>
        </pc:sldMkLst>
        <pc:spChg chg="add mod">
          <ac:chgData name="McHarg, Catherine" userId="88b8f76c-9ae3-4745-88eb-fe0667a22af5" providerId="ADAL" clId="{7AB14D09-5D9C-4DE8-A65F-B9A489DF0352}" dt="2022-04-21T12:49:56.952" v="929" actId="6549"/>
          <ac:spMkLst>
            <pc:docMk/>
            <pc:sldMk cId="1976113502" sldId="340"/>
            <ac:spMk id="2" creationId="{BEED4F9D-9D40-4F6F-A3FF-531E215CA856}"/>
          </ac:spMkLst>
        </pc:spChg>
      </pc:sldChg>
      <pc:sldChg chg="del">
        <pc:chgData name="McHarg, Catherine" userId="88b8f76c-9ae3-4745-88eb-fe0667a22af5" providerId="ADAL" clId="{7AB14D09-5D9C-4DE8-A65F-B9A489DF0352}" dt="2022-04-19T09:11:47.542" v="97" actId="2696"/>
        <pc:sldMkLst>
          <pc:docMk/>
          <pc:sldMk cId="403064822" sldId="341"/>
        </pc:sldMkLst>
      </pc:sldChg>
      <pc:sldChg chg="addSp modSp add ord">
        <pc:chgData name="McHarg, Catherine" userId="88b8f76c-9ae3-4745-88eb-fe0667a22af5" providerId="ADAL" clId="{7AB14D09-5D9C-4DE8-A65F-B9A489DF0352}" dt="2022-04-21T12:50:00.728" v="931" actId="6549"/>
        <pc:sldMkLst>
          <pc:docMk/>
          <pc:sldMk cId="1784654774" sldId="341"/>
        </pc:sldMkLst>
        <pc:spChg chg="add mod">
          <ac:chgData name="McHarg, Catherine" userId="88b8f76c-9ae3-4745-88eb-fe0667a22af5" providerId="ADAL" clId="{7AB14D09-5D9C-4DE8-A65F-B9A489DF0352}" dt="2022-04-21T12:50:00.728" v="931" actId="6549"/>
          <ac:spMkLst>
            <pc:docMk/>
            <pc:sldMk cId="1784654774" sldId="341"/>
            <ac:spMk id="2" creationId="{BCCD9563-4E6E-4A03-AC38-2A561A8BE790}"/>
          </ac:spMkLst>
        </pc:spChg>
      </pc:sldChg>
      <pc:sldChg chg="addSp delSp modSp add ord">
        <pc:chgData name="McHarg, Catherine" userId="88b8f76c-9ae3-4745-88eb-fe0667a22af5" providerId="ADAL" clId="{7AB14D09-5D9C-4DE8-A65F-B9A489DF0352}" dt="2022-04-21T12:50:05.352" v="933" actId="6549"/>
        <pc:sldMkLst>
          <pc:docMk/>
          <pc:sldMk cId="1484569662" sldId="342"/>
        </pc:sldMkLst>
        <pc:spChg chg="add del">
          <ac:chgData name="McHarg, Catherine" userId="88b8f76c-9ae3-4745-88eb-fe0667a22af5" providerId="ADAL" clId="{7AB14D09-5D9C-4DE8-A65F-B9A489DF0352}" dt="2022-04-19T11:17:04.660" v="633"/>
          <ac:spMkLst>
            <pc:docMk/>
            <pc:sldMk cId="1484569662" sldId="342"/>
            <ac:spMk id="2" creationId="{2EC1F3D7-F1E7-44EA-9C78-A015B045231A}"/>
          </ac:spMkLst>
        </pc:spChg>
        <pc:spChg chg="add del">
          <ac:chgData name="McHarg, Catherine" userId="88b8f76c-9ae3-4745-88eb-fe0667a22af5" providerId="ADAL" clId="{7AB14D09-5D9C-4DE8-A65F-B9A489DF0352}" dt="2022-04-19T11:17:04.660" v="633"/>
          <ac:spMkLst>
            <pc:docMk/>
            <pc:sldMk cId="1484569662" sldId="342"/>
            <ac:spMk id="3" creationId="{F098EC33-97BA-44FE-AE0B-115424291C95}"/>
          </ac:spMkLst>
        </pc:spChg>
        <pc:spChg chg="add del">
          <ac:chgData name="McHarg, Catherine" userId="88b8f76c-9ae3-4745-88eb-fe0667a22af5" providerId="ADAL" clId="{7AB14D09-5D9C-4DE8-A65F-B9A489DF0352}" dt="2022-04-19T11:17:04.660" v="633"/>
          <ac:spMkLst>
            <pc:docMk/>
            <pc:sldMk cId="1484569662" sldId="342"/>
            <ac:spMk id="4" creationId="{70BB6743-5C52-4B67-9BDE-0108F1605E2D}"/>
          </ac:spMkLst>
        </pc:spChg>
        <pc:spChg chg="add del">
          <ac:chgData name="McHarg, Catherine" userId="88b8f76c-9ae3-4745-88eb-fe0667a22af5" providerId="ADAL" clId="{7AB14D09-5D9C-4DE8-A65F-B9A489DF0352}" dt="2022-04-19T11:17:04.660" v="633"/>
          <ac:spMkLst>
            <pc:docMk/>
            <pc:sldMk cId="1484569662" sldId="342"/>
            <ac:spMk id="5" creationId="{687311C5-EBA2-4DBD-B290-AA532F483800}"/>
          </ac:spMkLst>
        </pc:spChg>
        <pc:spChg chg="add del">
          <ac:chgData name="McHarg, Catherine" userId="88b8f76c-9ae3-4745-88eb-fe0667a22af5" providerId="ADAL" clId="{7AB14D09-5D9C-4DE8-A65F-B9A489DF0352}" dt="2022-04-19T11:17:04.660" v="633"/>
          <ac:spMkLst>
            <pc:docMk/>
            <pc:sldMk cId="1484569662" sldId="342"/>
            <ac:spMk id="6" creationId="{0E5F7B02-4F2E-481D-A8F9-53EAA2554350}"/>
          </ac:spMkLst>
        </pc:spChg>
        <pc:spChg chg="add del">
          <ac:chgData name="McHarg, Catherine" userId="88b8f76c-9ae3-4745-88eb-fe0667a22af5" providerId="ADAL" clId="{7AB14D09-5D9C-4DE8-A65F-B9A489DF0352}" dt="2022-04-19T11:17:04.660" v="633"/>
          <ac:spMkLst>
            <pc:docMk/>
            <pc:sldMk cId="1484569662" sldId="342"/>
            <ac:spMk id="7" creationId="{2297BED5-81A5-4B40-BCA0-316CB6E32BB7}"/>
          </ac:spMkLst>
        </pc:spChg>
        <pc:spChg chg="add del">
          <ac:chgData name="McHarg, Catherine" userId="88b8f76c-9ae3-4745-88eb-fe0667a22af5" providerId="ADAL" clId="{7AB14D09-5D9C-4DE8-A65F-B9A489DF0352}" dt="2022-04-19T11:17:04.660" v="633"/>
          <ac:spMkLst>
            <pc:docMk/>
            <pc:sldMk cId="1484569662" sldId="342"/>
            <ac:spMk id="8" creationId="{DE32A3CA-4522-4918-B4B7-96D37E83C824}"/>
          </ac:spMkLst>
        </pc:spChg>
        <pc:spChg chg="add del">
          <ac:chgData name="McHarg, Catherine" userId="88b8f76c-9ae3-4745-88eb-fe0667a22af5" providerId="ADAL" clId="{7AB14D09-5D9C-4DE8-A65F-B9A489DF0352}" dt="2022-04-19T11:17:08.540" v="635"/>
          <ac:spMkLst>
            <pc:docMk/>
            <pc:sldMk cId="1484569662" sldId="342"/>
            <ac:spMk id="9" creationId="{7E9A7D1B-DE97-4EC2-A96B-57FE026A48A3}"/>
          </ac:spMkLst>
        </pc:spChg>
        <pc:spChg chg="add del">
          <ac:chgData name="McHarg, Catherine" userId="88b8f76c-9ae3-4745-88eb-fe0667a22af5" providerId="ADAL" clId="{7AB14D09-5D9C-4DE8-A65F-B9A489DF0352}" dt="2022-04-19T11:17:08.540" v="635"/>
          <ac:spMkLst>
            <pc:docMk/>
            <pc:sldMk cId="1484569662" sldId="342"/>
            <ac:spMk id="10" creationId="{126DA2A3-6868-4836-A61F-EFCD2B1742E5}"/>
          </ac:spMkLst>
        </pc:spChg>
        <pc:spChg chg="add del">
          <ac:chgData name="McHarg, Catherine" userId="88b8f76c-9ae3-4745-88eb-fe0667a22af5" providerId="ADAL" clId="{7AB14D09-5D9C-4DE8-A65F-B9A489DF0352}" dt="2022-04-19T11:17:08.540" v="635"/>
          <ac:spMkLst>
            <pc:docMk/>
            <pc:sldMk cId="1484569662" sldId="342"/>
            <ac:spMk id="11" creationId="{BD67C87B-D52D-4F4F-8884-7FCBE28C0F3A}"/>
          </ac:spMkLst>
        </pc:spChg>
        <pc:spChg chg="add del">
          <ac:chgData name="McHarg, Catherine" userId="88b8f76c-9ae3-4745-88eb-fe0667a22af5" providerId="ADAL" clId="{7AB14D09-5D9C-4DE8-A65F-B9A489DF0352}" dt="2022-04-19T11:17:08.540" v="635"/>
          <ac:spMkLst>
            <pc:docMk/>
            <pc:sldMk cId="1484569662" sldId="342"/>
            <ac:spMk id="12" creationId="{5659BAD1-30B6-48AF-9A3E-BBEFE8239483}"/>
          </ac:spMkLst>
        </pc:spChg>
        <pc:spChg chg="add del">
          <ac:chgData name="McHarg, Catherine" userId="88b8f76c-9ae3-4745-88eb-fe0667a22af5" providerId="ADAL" clId="{7AB14D09-5D9C-4DE8-A65F-B9A489DF0352}" dt="2022-04-19T11:17:08.540" v="635"/>
          <ac:spMkLst>
            <pc:docMk/>
            <pc:sldMk cId="1484569662" sldId="342"/>
            <ac:spMk id="13" creationId="{ED25CA4B-E44A-44B1-8DB1-77E1F77F2614}"/>
          </ac:spMkLst>
        </pc:spChg>
        <pc:spChg chg="add del">
          <ac:chgData name="McHarg, Catherine" userId="88b8f76c-9ae3-4745-88eb-fe0667a22af5" providerId="ADAL" clId="{7AB14D09-5D9C-4DE8-A65F-B9A489DF0352}" dt="2022-04-19T11:17:08.540" v="635"/>
          <ac:spMkLst>
            <pc:docMk/>
            <pc:sldMk cId="1484569662" sldId="342"/>
            <ac:spMk id="14" creationId="{241DAFB2-EF31-47EA-A8EE-B00DC2D54958}"/>
          </ac:spMkLst>
        </pc:spChg>
        <pc:spChg chg="add del">
          <ac:chgData name="McHarg, Catherine" userId="88b8f76c-9ae3-4745-88eb-fe0667a22af5" providerId="ADAL" clId="{7AB14D09-5D9C-4DE8-A65F-B9A489DF0352}" dt="2022-04-19T11:17:08.540" v="635"/>
          <ac:spMkLst>
            <pc:docMk/>
            <pc:sldMk cId="1484569662" sldId="342"/>
            <ac:spMk id="15" creationId="{149A768A-8E1F-49E4-8F9A-30729E9836A2}"/>
          </ac:spMkLst>
        </pc:spChg>
        <pc:spChg chg="add mod">
          <ac:chgData name="McHarg, Catherine" userId="88b8f76c-9ae3-4745-88eb-fe0667a22af5" providerId="ADAL" clId="{7AB14D09-5D9C-4DE8-A65F-B9A489DF0352}" dt="2022-04-21T12:50:05.352" v="933" actId="6549"/>
          <ac:spMkLst>
            <pc:docMk/>
            <pc:sldMk cId="1484569662" sldId="342"/>
            <ac:spMk id="16" creationId="{6B94D049-DAD8-42FC-BF59-4937CD24C287}"/>
          </ac:spMkLst>
        </pc:spChg>
      </pc:sldChg>
      <pc:sldChg chg="del">
        <pc:chgData name="McHarg, Catherine" userId="88b8f76c-9ae3-4745-88eb-fe0667a22af5" providerId="ADAL" clId="{7AB14D09-5D9C-4DE8-A65F-B9A489DF0352}" dt="2022-04-19T09:11:47.545" v="98" actId="2696"/>
        <pc:sldMkLst>
          <pc:docMk/>
          <pc:sldMk cId="2451650032" sldId="342"/>
        </pc:sldMkLst>
      </pc:sldChg>
      <pc:sldChg chg="del">
        <pc:chgData name="McHarg, Catherine" userId="88b8f76c-9ae3-4745-88eb-fe0667a22af5" providerId="ADAL" clId="{7AB14D09-5D9C-4DE8-A65F-B9A489DF0352}" dt="2022-04-19T09:11:53.250" v="99" actId="2696"/>
        <pc:sldMkLst>
          <pc:docMk/>
          <pc:sldMk cId="1300743936" sldId="343"/>
        </pc:sldMkLst>
      </pc:sldChg>
      <pc:sldChg chg="addSp modSp add ord">
        <pc:chgData name="McHarg, Catherine" userId="88b8f76c-9ae3-4745-88eb-fe0667a22af5" providerId="ADAL" clId="{7AB14D09-5D9C-4DE8-A65F-B9A489DF0352}" dt="2022-04-21T12:50:13.224" v="935" actId="6549"/>
        <pc:sldMkLst>
          <pc:docMk/>
          <pc:sldMk cId="3434849986" sldId="343"/>
        </pc:sldMkLst>
        <pc:spChg chg="add mod">
          <ac:chgData name="McHarg, Catherine" userId="88b8f76c-9ae3-4745-88eb-fe0667a22af5" providerId="ADAL" clId="{7AB14D09-5D9C-4DE8-A65F-B9A489DF0352}" dt="2022-04-21T12:50:13.224" v="935" actId="6549"/>
          <ac:spMkLst>
            <pc:docMk/>
            <pc:sldMk cId="3434849986" sldId="343"/>
            <ac:spMk id="2" creationId="{40BB78D2-D240-4753-86A4-63AB739B9C9F}"/>
          </ac:spMkLst>
        </pc:spChg>
      </pc:sldChg>
      <pc:sldChg chg="addSp modSp add ord">
        <pc:chgData name="McHarg, Catherine" userId="88b8f76c-9ae3-4745-88eb-fe0667a22af5" providerId="ADAL" clId="{7AB14D09-5D9C-4DE8-A65F-B9A489DF0352}" dt="2022-04-21T12:50:17.633" v="937" actId="6549"/>
        <pc:sldMkLst>
          <pc:docMk/>
          <pc:sldMk cId="331577713" sldId="344"/>
        </pc:sldMkLst>
        <pc:spChg chg="add mod">
          <ac:chgData name="McHarg, Catherine" userId="88b8f76c-9ae3-4745-88eb-fe0667a22af5" providerId="ADAL" clId="{7AB14D09-5D9C-4DE8-A65F-B9A489DF0352}" dt="2022-04-21T12:50:17.633" v="937" actId="6549"/>
          <ac:spMkLst>
            <pc:docMk/>
            <pc:sldMk cId="331577713" sldId="344"/>
            <ac:spMk id="2" creationId="{929F0EB2-4FC6-41FA-AFC4-AF8551EBB6DE}"/>
          </ac:spMkLst>
        </pc:spChg>
      </pc:sldChg>
      <pc:sldChg chg="del">
        <pc:chgData name="McHarg, Catherine" userId="88b8f76c-9ae3-4745-88eb-fe0667a22af5" providerId="ADAL" clId="{7AB14D09-5D9C-4DE8-A65F-B9A489DF0352}" dt="2022-04-19T09:11:53.253" v="100" actId="2696"/>
        <pc:sldMkLst>
          <pc:docMk/>
          <pc:sldMk cId="1694911651" sldId="344"/>
        </pc:sldMkLst>
      </pc:sldChg>
      <pc:sldChg chg="addSp modSp add ord">
        <pc:chgData name="McHarg, Catherine" userId="88b8f76c-9ae3-4745-88eb-fe0667a22af5" providerId="ADAL" clId="{7AB14D09-5D9C-4DE8-A65F-B9A489DF0352}" dt="2022-04-21T12:50:24.297" v="939" actId="6549"/>
        <pc:sldMkLst>
          <pc:docMk/>
          <pc:sldMk cId="455295719" sldId="345"/>
        </pc:sldMkLst>
        <pc:spChg chg="add mod">
          <ac:chgData name="McHarg, Catherine" userId="88b8f76c-9ae3-4745-88eb-fe0667a22af5" providerId="ADAL" clId="{7AB14D09-5D9C-4DE8-A65F-B9A489DF0352}" dt="2022-04-21T12:50:24.297" v="939" actId="6549"/>
          <ac:spMkLst>
            <pc:docMk/>
            <pc:sldMk cId="455295719" sldId="345"/>
            <ac:spMk id="2" creationId="{194D54EA-6E07-493E-A44F-A5FA770E27F2}"/>
          </ac:spMkLst>
        </pc:spChg>
      </pc:sldChg>
      <pc:sldChg chg="del">
        <pc:chgData name="McHarg, Catherine" userId="88b8f76c-9ae3-4745-88eb-fe0667a22af5" providerId="ADAL" clId="{7AB14D09-5D9C-4DE8-A65F-B9A489DF0352}" dt="2022-04-19T09:11:53.255" v="101" actId="2696"/>
        <pc:sldMkLst>
          <pc:docMk/>
          <pc:sldMk cId="4085189639" sldId="345"/>
        </pc:sldMkLst>
      </pc:sldChg>
      <pc:sldChg chg="addSp modSp add ord">
        <pc:chgData name="McHarg, Catherine" userId="88b8f76c-9ae3-4745-88eb-fe0667a22af5" providerId="ADAL" clId="{7AB14D09-5D9C-4DE8-A65F-B9A489DF0352}" dt="2022-04-19T11:30:05.823" v="793" actId="12789"/>
        <pc:sldMkLst>
          <pc:docMk/>
          <pc:sldMk cId="2745051820" sldId="346"/>
        </pc:sldMkLst>
        <pc:spChg chg="add mod">
          <ac:chgData name="McHarg, Catherine" userId="88b8f76c-9ae3-4745-88eb-fe0667a22af5" providerId="ADAL" clId="{7AB14D09-5D9C-4DE8-A65F-B9A489DF0352}" dt="2022-04-19T11:30:05.823" v="793" actId="12789"/>
          <ac:spMkLst>
            <pc:docMk/>
            <pc:sldMk cId="2745051820" sldId="346"/>
            <ac:spMk id="2" creationId="{508A816B-B22B-4882-A366-06896531F58A}"/>
          </ac:spMkLst>
        </pc:spChg>
      </pc:sldChg>
      <pc:sldChg chg="del">
        <pc:chgData name="McHarg, Catherine" userId="88b8f76c-9ae3-4745-88eb-fe0667a22af5" providerId="ADAL" clId="{7AB14D09-5D9C-4DE8-A65F-B9A489DF0352}" dt="2022-04-19T09:11:53.257" v="102" actId="2696"/>
        <pc:sldMkLst>
          <pc:docMk/>
          <pc:sldMk cId="3856077567" sldId="346"/>
        </pc:sldMkLst>
      </pc:sldChg>
      <pc:sldChg chg="add del">
        <pc:chgData name="McHarg, Catherine" userId="88b8f76c-9ae3-4745-88eb-fe0667a22af5" providerId="ADAL" clId="{7AB14D09-5D9C-4DE8-A65F-B9A489DF0352}" dt="2022-04-19T11:09:52.258" v="606"/>
        <pc:sldMkLst>
          <pc:docMk/>
          <pc:sldMk cId="560104121" sldId="347"/>
        </pc:sldMkLst>
      </pc:sldChg>
      <pc:sldChg chg="addSp modSp add ord">
        <pc:chgData name="McHarg, Catherine" userId="88b8f76c-9ae3-4745-88eb-fe0667a22af5" providerId="ADAL" clId="{7AB14D09-5D9C-4DE8-A65F-B9A489DF0352}" dt="2022-04-21T12:50:30.978" v="941" actId="6549"/>
        <pc:sldMkLst>
          <pc:docMk/>
          <pc:sldMk cId="1069620766" sldId="347"/>
        </pc:sldMkLst>
        <pc:spChg chg="add mod">
          <ac:chgData name="McHarg, Catherine" userId="88b8f76c-9ae3-4745-88eb-fe0667a22af5" providerId="ADAL" clId="{7AB14D09-5D9C-4DE8-A65F-B9A489DF0352}" dt="2022-04-21T12:50:30.978" v="941" actId="6549"/>
          <ac:spMkLst>
            <pc:docMk/>
            <pc:sldMk cId="1069620766" sldId="347"/>
            <ac:spMk id="2" creationId="{9951C0C3-1872-4D96-AF5D-55B04FE76A68}"/>
          </ac:spMkLst>
        </pc:spChg>
      </pc:sldChg>
      <pc:sldChg chg="del">
        <pc:chgData name="McHarg, Catherine" userId="88b8f76c-9ae3-4745-88eb-fe0667a22af5" providerId="ADAL" clId="{7AB14D09-5D9C-4DE8-A65F-B9A489DF0352}" dt="2022-04-19T09:11:53.259" v="103" actId="2696"/>
        <pc:sldMkLst>
          <pc:docMk/>
          <pc:sldMk cId="1292830068" sldId="347"/>
        </pc:sldMkLst>
      </pc:sldChg>
      <pc:sldChg chg="addSp modSp add ord">
        <pc:chgData name="McHarg, Catherine" userId="88b8f76c-9ae3-4745-88eb-fe0667a22af5" providerId="ADAL" clId="{7AB14D09-5D9C-4DE8-A65F-B9A489DF0352}" dt="2022-04-21T12:50:40.160" v="943" actId="6549"/>
        <pc:sldMkLst>
          <pc:docMk/>
          <pc:sldMk cId="40929832" sldId="348"/>
        </pc:sldMkLst>
        <pc:spChg chg="add mod">
          <ac:chgData name="McHarg, Catherine" userId="88b8f76c-9ae3-4745-88eb-fe0667a22af5" providerId="ADAL" clId="{7AB14D09-5D9C-4DE8-A65F-B9A489DF0352}" dt="2022-04-21T12:50:40.160" v="943" actId="6549"/>
          <ac:spMkLst>
            <pc:docMk/>
            <pc:sldMk cId="40929832" sldId="348"/>
            <ac:spMk id="2" creationId="{8E142729-C811-4A59-B2DA-2F4FDF4D0DFF}"/>
          </ac:spMkLst>
        </pc:spChg>
      </pc:sldChg>
      <pc:sldChg chg="del">
        <pc:chgData name="McHarg, Catherine" userId="88b8f76c-9ae3-4745-88eb-fe0667a22af5" providerId="ADAL" clId="{7AB14D09-5D9C-4DE8-A65F-B9A489DF0352}" dt="2022-04-19T09:11:53.262" v="104" actId="2696"/>
        <pc:sldMkLst>
          <pc:docMk/>
          <pc:sldMk cId="936218164" sldId="348"/>
        </pc:sldMkLst>
      </pc:sldChg>
      <pc:sldChg chg="del">
        <pc:chgData name="McHarg, Catherine" userId="88b8f76c-9ae3-4745-88eb-fe0667a22af5" providerId="ADAL" clId="{7AB14D09-5D9C-4DE8-A65F-B9A489DF0352}" dt="2022-04-19T09:11:53.264" v="105" actId="2696"/>
        <pc:sldMkLst>
          <pc:docMk/>
          <pc:sldMk cId="1543761945" sldId="349"/>
        </pc:sldMkLst>
      </pc:sldChg>
      <pc:sldChg chg="modSp add">
        <pc:chgData name="McHarg, Catherine" userId="88b8f76c-9ae3-4745-88eb-fe0667a22af5" providerId="ADAL" clId="{7AB14D09-5D9C-4DE8-A65F-B9A489DF0352}" dt="2022-04-21T12:47:02.926" v="890" actId="12789"/>
        <pc:sldMkLst>
          <pc:docMk/>
          <pc:sldMk cId="1803759939" sldId="349"/>
        </pc:sldMkLst>
        <pc:spChg chg="mod">
          <ac:chgData name="McHarg, Catherine" userId="88b8f76c-9ae3-4745-88eb-fe0667a22af5" providerId="ADAL" clId="{7AB14D09-5D9C-4DE8-A65F-B9A489DF0352}" dt="2022-04-21T12:47:02.926" v="890" actId="12789"/>
          <ac:spMkLst>
            <pc:docMk/>
            <pc:sldMk cId="1803759939" sldId="349"/>
            <ac:spMk id="5" creationId="{545867C8-F309-45D5-B56A-D08A9C4E700F}"/>
          </ac:spMkLst>
        </pc:spChg>
      </pc:sldChg>
      <pc:sldChg chg="addSp modSp add modNotesTx">
        <pc:chgData name="McHarg, Catherine" userId="88b8f76c-9ae3-4745-88eb-fe0667a22af5" providerId="ADAL" clId="{7AB14D09-5D9C-4DE8-A65F-B9A489DF0352}" dt="2022-04-21T12:46:40.135" v="887" actId="20577"/>
        <pc:sldMkLst>
          <pc:docMk/>
          <pc:sldMk cId="2986291674" sldId="350"/>
        </pc:sldMkLst>
        <pc:picChg chg="add mod">
          <ac:chgData name="McHarg, Catherine" userId="88b8f76c-9ae3-4745-88eb-fe0667a22af5" providerId="ADAL" clId="{7AB14D09-5D9C-4DE8-A65F-B9A489DF0352}" dt="2022-04-20T07:38:15.735" v="829"/>
          <ac:picMkLst>
            <pc:docMk/>
            <pc:sldMk cId="2986291674" sldId="350"/>
            <ac:picMk id="3" creationId="{7B0FEE8C-6709-4B22-BC48-A55E96A79F88}"/>
          </ac:picMkLst>
        </pc:picChg>
      </pc:sldChg>
      <pc:sldChg chg="del">
        <pc:chgData name="McHarg, Catherine" userId="88b8f76c-9ae3-4745-88eb-fe0667a22af5" providerId="ADAL" clId="{7AB14D09-5D9C-4DE8-A65F-B9A489DF0352}" dt="2022-04-19T09:11:53.267" v="106" actId="2696"/>
        <pc:sldMkLst>
          <pc:docMk/>
          <pc:sldMk cId="3190577911" sldId="350"/>
        </pc:sldMkLst>
      </pc:sldChg>
      <pc:sldChg chg="modSp add ord">
        <pc:chgData name="McHarg, Catherine" userId="88b8f76c-9ae3-4745-88eb-fe0667a22af5" providerId="ADAL" clId="{7AB14D09-5D9C-4DE8-A65F-B9A489DF0352}" dt="2022-04-21T12:45:57.911" v="842" actId="20577"/>
        <pc:sldMkLst>
          <pc:docMk/>
          <pc:sldMk cId="1507773584" sldId="351"/>
        </pc:sldMkLst>
        <pc:spChg chg="mod">
          <ac:chgData name="McHarg, Catherine" userId="88b8f76c-9ae3-4745-88eb-fe0667a22af5" providerId="ADAL" clId="{7AB14D09-5D9C-4DE8-A65F-B9A489DF0352}" dt="2022-04-21T12:45:57.911" v="842" actId="20577"/>
          <ac:spMkLst>
            <pc:docMk/>
            <pc:sldMk cId="1507773584" sldId="351"/>
            <ac:spMk id="3" creationId="{34BC83BB-3224-4192-A1FE-4D1CC53D63D8}"/>
          </ac:spMkLst>
        </pc:spChg>
      </pc:sldChg>
    </pc:docChg>
  </pc:docChgLst>
  <pc:docChgLst>
    <pc:chgData name="McHarg, Catherine" userId="S::catherine.mcharg@historicengland.org.uk::88b8f76c-9ae3-4745-88eb-fe0667a22af5" providerId="AD" clId="Web-{6878FA47-869E-46E9-B88A-B584E4B5EB64}"/>
    <pc:docChg chg="modSld">
      <pc:chgData name="McHarg, Catherine" userId="S::catherine.mcharg@historicengland.org.uk::88b8f76c-9ae3-4745-88eb-fe0667a22af5" providerId="AD" clId="Web-{6878FA47-869E-46E9-B88A-B584E4B5EB64}" dt="2022-04-20T08:07:55.006" v="4"/>
      <pc:docMkLst>
        <pc:docMk/>
      </pc:docMkLst>
      <pc:sldChg chg="modSp">
        <pc:chgData name="McHarg, Catherine" userId="S::catherine.mcharg@historicengland.org.uk::88b8f76c-9ae3-4745-88eb-fe0667a22af5" providerId="AD" clId="Web-{6878FA47-869E-46E9-B88A-B584E4B5EB64}" dt="2022-04-20T08:07:25.895" v="2"/>
        <pc:sldMkLst>
          <pc:docMk/>
          <pc:sldMk cId="2130178276" sldId="256"/>
        </pc:sldMkLst>
        <pc:picChg chg="mod">
          <ac:chgData name="McHarg, Catherine" userId="S::catherine.mcharg@historicengland.org.uk::88b8f76c-9ae3-4745-88eb-fe0667a22af5" providerId="AD" clId="Web-{6878FA47-869E-46E9-B88A-B584E4B5EB64}" dt="2022-04-20T08:07:25.895" v="2"/>
          <ac:picMkLst>
            <pc:docMk/>
            <pc:sldMk cId="2130178276" sldId="256"/>
            <ac:picMk id="3" creationId="{481771EF-CB96-4826-A4F4-ACCC8DFE6237}"/>
          </ac:picMkLst>
        </pc:picChg>
      </pc:sldChg>
      <pc:sldChg chg="modSp">
        <pc:chgData name="McHarg, Catherine" userId="S::catherine.mcharg@historicengland.org.uk::88b8f76c-9ae3-4745-88eb-fe0667a22af5" providerId="AD" clId="Web-{6878FA47-869E-46E9-B88A-B584E4B5EB64}" dt="2022-04-20T08:07:55.006" v="4"/>
        <pc:sldMkLst>
          <pc:docMk/>
          <pc:sldMk cId="2986291674" sldId="350"/>
        </pc:sldMkLst>
        <pc:picChg chg="mod">
          <ac:chgData name="McHarg, Catherine" userId="S::catherine.mcharg@historicengland.org.uk::88b8f76c-9ae3-4745-88eb-fe0667a22af5" providerId="AD" clId="Web-{6878FA47-869E-46E9-B88A-B584E4B5EB64}" dt="2022-04-20T08:07:55.006" v="4"/>
          <ac:picMkLst>
            <pc:docMk/>
            <pc:sldMk cId="2986291674" sldId="350"/>
            <ac:picMk id="3" creationId="{7B0FEE8C-6709-4B22-BC48-A55E96A79F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FB1C7-13AC-4A9E-9CFA-FB45F1869E48}" type="datetimeFigureOut">
              <a:rPr lang="en-GB" smtClean="0"/>
              <a:pPr/>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2991F-27A9-4F7C-9F09-5806E3104424}" type="slidenum">
              <a:rPr lang="en-GB" smtClean="0"/>
              <a:pPr/>
              <a:t>‹#›</a:t>
            </a:fld>
            <a:endParaRPr lang="en-GB"/>
          </a:p>
        </p:txBody>
      </p:sp>
    </p:spTree>
    <p:extLst>
      <p:ext uri="{BB962C8B-B14F-4D97-AF65-F5344CB8AC3E}">
        <p14:creationId xmlns:p14="http://schemas.microsoft.com/office/powerpoint/2010/main" val="298469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f203f178047e4c17a1fb038acd17e1c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showing the outside of the St Ives Lifeboat Station with it's very big windows with distinctive blue glazing bars. © Historic England Archive - AA052788 - 20 Apr 2005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13</a:t>
            </a:fld>
            <a:endParaRPr lang="en-GB"/>
          </a:p>
        </p:txBody>
      </p:sp>
    </p:spTree>
    <p:extLst>
      <p:ext uri="{BB962C8B-B14F-4D97-AF65-F5344CB8AC3E}">
        <p14:creationId xmlns:p14="http://schemas.microsoft.com/office/powerpoint/2010/main" val="1476701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walks past crowds gathered outside the National Maritime Museum. © </a:t>
            </a:r>
            <a:r>
              <a:rPr lang="en-GB" err="1">
                <a:effectLst/>
              </a:rPr>
              <a:t>Alamy</a:t>
            </a:r>
            <a:r>
              <a:rPr lang="en-GB">
                <a:effectLst/>
              </a:rPr>
              <a:t> - G5TP1P - 1 May 2002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15</a:t>
            </a:fld>
            <a:endParaRPr lang="en-GB"/>
          </a:p>
        </p:txBody>
      </p:sp>
    </p:spTree>
    <p:extLst>
      <p:ext uri="{BB962C8B-B14F-4D97-AF65-F5344CB8AC3E}">
        <p14:creationId xmlns:p14="http://schemas.microsoft.com/office/powerpoint/2010/main" val="3658209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modern National Maritime Museum showing it's distinctive wooden cladding. © Historic England Archive - DP024319 - 20 Sep 2007</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16</a:t>
            </a:fld>
            <a:endParaRPr lang="en-GB"/>
          </a:p>
        </p:txBody>
      </p:sp>
    </p:spTree>
    <p:extLst>
      <p:ext uri="{BB962C8B-B14F-4D97-AF65-F5344CB8AC3E}">
        <p14:creationId xmlns:p14="http://schemas.microsoft.com/office/powerpoint/2010/main" val="361556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looking out over the iconic 'Biomes' at the Eden Project. © </a:t>
            </a:r>
            <a:r>
              <a:rPr lang="en-GB" err="1">
                <a:effectLst/>
              </a:rPr>
              <a:t>Alamy</a:t>
            </a:r>
            <a:r>
              <a:rPr lang="en-GB">
                <a:effectLst/>
              </a:rPr>
              <a:t> - G9B9TF - 1 June 2006</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18</a:t>
            </a:fld>
            <a:endParaRPr lang="en-GB"/>
          </a:p>
        </p:txBody>
      </p:sp>
    </p:spTree>
    <p:extLst>
      <p:ext uri="{BB962C8B-B14F-4D97-AF65-F5344CB8AC3E}">
        <p14:creationId xmlns:p14="http://schemas.microsoft.com/office/powerpoint/2010/main" val="1530894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escorted past palm trees at the Eden Project. © </a:t>
            </a:r>
            <a:r>
              <a:rPr lang="en-GB" err="1">
                <a:effectLst/>
              </a:rPr>
              <a:t>Alamy</a:t>
            </a:r>
            <a:r>
              <a:rPr lang="en-GB">
                <a:effectLst/>
              </a:rPr>
              <a:t> - G9B9TE - 1 June 2006</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19</a:t>
            </a:fld>
            <a:endParaRPr lang="en-GB"/>
          </a:p>
        </p:txBody>
      </p:sp>
    </p:spTree>
    <p:extLst>
      <p:ext uri="{BB962C8B-B14F-4D97-AF65-F5344CB8AC3E}">
        <p14:creationId xmlns:p14="http://schemas.microsoft.com/office/powerpoint/2010/main" val="3168197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whole of the Eden Project site, including it's iconic 'Biomes’. © Historic England Archive - 24646_008 - 31 Jul 2007</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20</a:t>
            </a:fld>
            <a:endParaRPr lang="en-GB"/>
          </a:p>
        </p:txBody>
      </p:sp>
    </p:spTree>
    <p:extLst>
      <p:ext uri="{BB962C8B-B14F-4D97-AF65-F5344CB8AC3E}">
        <p14:creationId xmlns:p14="http://schemas.microsoft.com/office/powerpoint/2010/main" val="339720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standing outside a car in </a:t>
            </a:r>
            <a:r>
              <a:rPr lang="en-GB" err="1">
                <a:effectLst/>
              </a:rPr>
              <a:t>Bodmin</a:t>
            </a:r>
            <a:r>
              <a:rPr lang="en-GB">
                <a:effectLst/>
              </a:rPr>
              <a:t>. © </a:t>
            </a:r>
            <a:r>
              <a:rPr lang="en-GB" err="1">
                <a:effectLst/>
              </a:rPr>
              <a:t>Alamy</a:t>
            </a:r>
            <a:r>
              <a:rPr lang="en-GB">
                <a:effectLst/>
              </a:rPr>
              <a:t> - 2D30YM0 - 8 June 2000</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22</a:t>
            </a:fld>
            <a:endParaRPr lang="en-GB"/>
          </a:p>
        </p:txBody>
      </p:sp>
    </p:spTree>
    <p:extLst>
      <p:ext uri="{BB962C8B-B14F-4D97-AF65-F5344CB8AC3E}">
        <p14:creationId xmlns:p14="http://schemas.microsoft.com/office/powerpoint/2010/main" val="2184339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stone built, impressive, Shire Hall. © Mr Charles A Perry. Source Historic England Archive -IOE01/03787/01 - 21 Mar 2001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23</a:t>
            </a:fld>
            <a:endParaRPr lang="en-GB"/>
          </a:p>
        </p:txBody>
      </p:sp>
    </p:spTree>
    <p:extLst>
      <p:ext uri="{BB962C8B-B14F-4D97-AF65-F5344CB8AC3E}">
        <p14:creationId xmlns:p14="http://schemas.microsoft.com/office/powerpoint/2010/main" val="3547555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a navy office meet crew members in both ordinary blue  and sea rescue orange uniforms. © </a:t>
            </a:r>
            <a:r>
              <a:rPr lang="en-GB" err="1">
                <a:effectLst/>
              </a:rPr>
              <a:t>Alamy</a:t>
            </a:r>
            <a:r>
              <a:rPr lang="en-GB">
                <a:effectLst/>
              </a:rPr>
              <a:t> - GCH2RR - 3 June 2010</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25</a:t>
            </a:fld>
            <a:endParaRPr lang="en-GB"/>
          </a:p>
        </p:txBody>
      </p:sp>
    </p:spTree>
    <p:extLst>
      <p:ext uri="{BB962C8B-B14F-4D97-AF65-F5344CB8AC3E}">
        <p14:creationId xmlns:p14="http://schemas.microsoft.com/office/powerpoint/2010/main" val="2025925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Aerial views showing the naval docks at Devonport. © Historic England Archive - 26406_014 - 11 AUG 2009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26</a:t>
            </a:fld>
            <a:endParaRPr lang="en-GB"/>
          </a:p>
        </p:txBody>
      </p:sp>
    </p:spTree>
    <p:extLst>
      <p:ext uri="{BB962C8B-B14F-4D97-AF65-F5344CB8AC3E}">
        <p14:creationId xmlns:p14="http://schemas.microsoft.com/office/powerpoint/2010/main" val="346268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B602991F-27A9-4F7C-9F09-5806E3104424}" type="slidenum">
              <a:rPr lang="en-GB" smtClean="0"/>
              <a:pPr/>
              <a:t>2</a:t>
            </a:fld>
            <a:endParaRPr lang="en-GB"/>
          </a:p>
        </p:txBody>
      </p:sp>
    </p:spTree>
    <p:extLst>
      <p:ext uri="{BB962C8B-B14F-4D97-AF65-F5344CB8AC3E}">
        <p14:creationId xmlns:p14="http://schemas.microsoft.com/office/powerpoint/2010/main" val="356748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greets children outside the National Sailing Academy. © </a:t>
            </a:r>
            <a:r>
              <a:rPr lang="en-GB" err="1">
                <a:effectLst/>
              </a:rPr>
              <a:t>Alamy</a:t>
            </a:r>
            <a:r>
              <a:rPr lang="en-GB">
                <a:effectLst/>
              </a:rPr>
              <a:t> - BCC258 - 2009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28</a:t>
            </a:fld>
            <a:endParaRPr lang="en-GB"/>
          </a:p>
        </p:txBody>
      </p:sp>
    </p:spTree>
    <p:extLst>
      <p:ext uri="{BB962C8B-B14F-4D97-AF65-F5344CB8AC3E}">
        <p14:creationId xmlns:p14="http://schemas.microsoft.com/office/powerpoint/2010/main" val="2862073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Aerial view of the docks including the National Sailing Academy. © Historic England Archive - 24689_039 - 9 AUG 2009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29</a:t>
            </a:fld>
            <a:endParaRPr lang="en-GB"/>
          </a:p>
        </p:txBody>
      </p:sp>
    </p:spTree>
    <p:extLst>
      <p:ext uri="{BB962C8B-B14F-4D97-AF65-F5344CB8AC3E}">
        <p14:creationId xmlns:p14="http://schemas.microsoft.com/office/powerpoint/2010/main" val="380284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photo of the Queen with a group of dignitaries inside the earthworks at Maiden Castle. © </a:t>
            </a:r>
            <a:r>
              <a:rPr lang="en-GB" err="1">
                <a:effectLst/>
              </a:rPr>
              <a:t>Alamy</a:t>
            </a:r>
            <a:r>
              <a:rPr lang="en-GB">
                <a:effectLst/>
              </a:rPr>
              <a:t> - G4N2D0 - 3 July 1952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31</a:t>
            </a:fld>
            <a:endParaRPr lang="en-GB"/>
          </a:p>
        </p:txBody>
      </p:sp>
    </p:spTree>
    <p:extLst>
      <p:ext uri="{BB962C8B-B14F-4D97-AF65-F5344CB8AC3E}">
        <p14:creationId xmlns:p14="http://schemas.microsoft.com/office/powerpoint/2010/main" val="907125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reconstruction drawing of how Maiden Castle hillfort might have looked during the Iron Age. © Historic England Archive - IC064_015 - Nov 2005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32</a:t>
            </a:fld>
            <a:endParaRPr lang="en-GB"/>
          </a:p>
        </p:txBody>
      </p:sp>
    </p:spTree>
    <p:extLst>
      <p:ext uri="{BB962C8B-B14F-4D97-AF65-F5344CB8AC3E}">
        <p14:creationId xmlns:p14="http://schemas.microsoft.com/office/powerpoint/2010/main" val="3712193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unveiling a statue of the Queen Mother in the newly created Queen Mother Square. </a:t>
            </a:r>
            <a:r>
              <a:rPr lang="pt-BR">
                <a:effectLst/>
              </a:rPr>
              <a:t>© Alamy - H6ECB8 - 27 October 2016</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34</a:t>
            </a:fld>
            <a:endParaRPr lang="en-GB"/>
          </a:p>
        </p:txBody>
      </p:sp>
    </p:spTree>
    <p:extLst>
      <p:ext uri="{BB962C8B-B14F-4D97-AF65-F5344CB8AC3E}">
        <p14:creationId xmlns:p14="http://schemas.microsoft.com/office/powerpoint/2010/main" val="3442939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new town of Poundbury, showing some areas still under development. © Historic England Archive - 24726_042 - 18 SEP 2007</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35</a:t>
            </a:fld>
            <a:endParaRPr lang="en-GB"/>
          </a:p>
        </p:txBody>
      </p:sp>
    </p:spTree>
    <p:extLst>
      <p:ext uri="{BB962C8B-B14F-4D97-AF65-F5344CB8AC3E}">
        <p14:creationId xmlns:p14="http://schemas.microsoft.com/office/powerpoint/2010/main" val="482199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given a stick of rock by a small child. © </a:t>
            </a:r>
            <a:r>
              <a:rPr lang="en-GB" err="1">
                <a:effectLst/>
              </a:rPr>
              <a:t>Alamy</a:t>
            </a:r>
            <a:r>
              <a:rPr lang="en-GB">
                <a:effectLst/>
              </a:rPr>
              <a:t> - G73XM1 - 28 July 2004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37</a:t>
            </a:fld>
            <a:endParaRPr lang="en-GB"/>
          </a:p>
        </p:txBody>
      </p:sp>
    </p:spTree>
    <p:extLst>
      <p:ext uri="{BB962C8B-B14F-4D97-AF65-F5344CB8AC3E}">
        <p14:creationId xmlns:p14="http://schemas.microsoft.com/office/powerpoint/2010/main" val="2864686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pier with people on the beach enjoying a sunny day. © Historic England Archive - DP001244 - 21 Jul 2005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38</a:t>
            </a:fld>
            <a:endParaRPr lang="en-GB"/>
          </a:p>
        </p:txBody>
      </p:sp>
    </p:spTree>
    <p:extLst>
      <p:ext uri="{BB962C8B-B14F-4D97-AF65-F5344CB8AC3E}">
        <p14:creationId xmlns:p14="http://schemas.microsoft.com/office/powerpoint/2010/main" val="1104104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greeted by well-wishers, two of whom have Corgi dogs decorated in Jubilee flags and colours. </a:t>
            </a:r>
            <a:r>
              <a:rPr lang="pt-BR">
                <a:effectLst/>
              </a:rPr>
              <a:t>© Alamy - 2E9JYRC - 5 February 2021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40</a:t>
            </a:fld>
            <a:endParaRPr lang="en-GB"/>
          </a:p>
        </p:txBody>
      </p:sp>
    </p:spTree>
    <p:extLst>
      <p:ext uri="{BB962C8B-B14F-4D97-AF65-F5344CB8AC3E}">
        <p14:creationId xmlns:p14="http://schemas.microsoft.com/office/powerpoint/2010/main" val="394617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General view showing the south side of Sherborne Abbey, taken looking over the green from the south-west. © Historic England Archive - DP114048 - 21 Jul 2010</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41</a:t>
            </a:fld>
            <a:endParaRPr lang="en-GB"/>
          </a:p>
        </p:txBody>
      </p:sp>
    </p:spTree>
    <p:extLst>
      <p:ext uri="{BB962C8B-B14F-4D97-AF65-F5344CB8AC3E}">
        <p14:creationId xmlns:p14="http://schemas.microsoft.com/office/powerpoint/2010/main" val="2263238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hlinkClick r:id="rId3"/>
              </a:rPr>
              <a:t>Follow the link to your regional Story Map - https://storymaps.arcgis.com/stories/f203f178047e4c17a1fb038acd17e1c7</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pPr/>
              <a:t>3</a:t>
            </a:fld>
            <a:endParaRPr lang="en-GB"/>
          </a:p>
        </p:txBody>
      </p:sp>
    </p:spTree>
    <p:extLst>
      <p:ext uri="{BB962C8B-B14F-4D97-AF65-F5344CB8AC3E}">
        <p14:creationId xmlns:p14="http://schemas.microsoft.com/office/powerpoint/2010/main" val="3484709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Lord Lieutenant of Somerset, Annie Maw talking to the Queen as she escorts her, in her wheelchair, along the station platform. © </a:t>
            </a:r>
            <a:r>
              <a:rPr lang="en-GB" err="1">
                <a:effectLst/>
              </a:rPr>
              <a:t>Alamy</a:t>
            </a:r>
            <a:r>
              <a:rPr lang="en-GB">
                <a:effectLst/>
              </a:rPr>
              <a:t> - T1PY61 - 28 March 2019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43</a:t>
            </a:fld>
            <a:endParaRPr lang="en-GB"/>
          </a:p>
        </p:txBody>
      </p:sp>
    </p:spTree>
    <p:extLst>
      <p:ext uri="{BB962C8B-B14F-4D97-AF65-F5344CB8AC3E}">
        <p14:creationId xmlns:p14="http://schemas.microsoft.com/office/powerpoint/2010/main" val="2715563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Castle Cary station, showing the station building and platform one. © Historic England Archive - EHC01/314/47/11 - 2 Jun 1998</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44</a:t>
            </a:fld>
            <a:endParaRPr lang="en-GB"/>
          </a:p>
        </p:txBody>
      </p:sp>
    </p:spTree>
    <p:extLst>
      <p:ext uri="{BB962C8B-B14F-4D97-AF65-F5344CB8AC3E}">
        <p14:creationId xmlns:p14="http://schemas.microsoft.com/office/powerpoint/2010/main" val="351937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shown large, bright colourful paintings within an art gallery in a converted barn building. </a:t>
            </a:r>
            <a:r>
              <a:rPr lang="pl-PL">
                <a:effectLst/>
              </a:rPr>
              <a:t>© Alamy - T1W0Y4 - 28 March 2019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46</a:t>
            </a:fld>
            <a:endParaRPr lang="en-GB"/>
          </a:p>
        </p:txBody>
      </p:sp>
    </p:spTree>
    <p:extLst>
      <p:ext uri="{BB962C8B-B14F-4D97-AF65-F5344CB8AC3E}">
        <p14:creationId xmlns:p14="http://schemas.microsoft.com/office/powerpoint/2010/main" val="757378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Old farm barn, with massive wooden doors. © Mr John H. Sparkes. Source Historic England Archive - IOE01/12560/10 - 7 Jul 2004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47</a:t>
            </a:fld>
            <a:endParaRPr lang="en-GB"/>
          </a:p>
        </p:txBody>
      </p:sp>
    </p:spTree>
    <p:extLst>
      <p:ext uri="{BB962C8B-B14F-4D97-AF65-F5344CB8AC3E}">
        <p14:creationId xmlns:p14="http://schemas.microsoft.com/office/powerpoint/2010/main" val="2369137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smiling Queen and Prince Philip step off a train as the train guard raises his hat to them. © </a:t>
            </a:r>
            <a:r>
              <a:rPr lang="en-GB" err="1">
                <a:effectLst/>
              </a:rPr>
              <a:t>Alamy</a:t>
            </a:r>
            <a:r>
              <a:rPr lang="en-GB">
                <a:effectLst/>
              </a:rPr>
              <a:t> - G5JJ5K - 7 December 2001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49</a:t>
            </a:fld>
            <a:endParaRPr lang="en-GB"/>
          </a:p>
        </p:txBody>
      </p:sp>
    </p:spTree>
    <p:extLst>
      <p:ext uri="{BB962C8B-B14F-4D97-AF65-F5344CB8AC3E}">
        <p14:creationId xmlns:p14="http://schemas.microsoft.com/office/powerpoint/2010/main" val="2647143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single storey train station built from honey coloured local bath stone. © Mr Adrian Exton. Source: Historic England Archive - IOE01/14443/10 - 27 Sep 2005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50</a:t>
            </a:fld>
            <a:endParaRPr lang="en-GB"/>
          </a:p>
        </p:txBody>
      </p:sp>
    </p:spTree>
    <p:extLst>
      <p:ext uri="{BB962C8B-B14F-4D97-AF65-F5344CB8AC3E}">
        <p14:creationId xmlns:p14="http://schemas.microsoft.com/office/powerpoint/2010/main" val="786539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with the Rector of Bath Abbey, Reverend Simon </a:t>
            </a:r>
            <a:r>
              <a:rPr lang="en-GB" err="1">
                <a:effectLst/>
              </a:rPr>
              <a:t>Oberst</a:t>
            </a:r>
            <a:r>
              <a:rPr lang="en-GB">
                <a:effectLst/>
              </a:rPr>
              <a:t> and other dignitaries inside Bath Abbey. © </a:t>
            </a:r>
            <a:r>
              <a:rPr lang="en-GB" err="1">
                <a:effectLst/>
              </a:rPr>
              <a:t>Alamy</a:t>
            </a:r>
            <a:r>
              <a:rPr lang="en-GB">
                <a:effectLst/>
              </a:rPr>
              <a:t> - G5TR1K - 2 May 2002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52</a:t>
            </a:fld>
            <a:endParaRPr lang="en-GB"/>
          </a:p>
        </p:txBody>
      </p:sp>
    </p:spTree>
    <p:extLst>
      <p:ext uri="{BB962C8B-B14F-4D97-AF65-F5344CB8AC3E}">
        <p14:creationId xmlns:p14="http://schemas.microsoft.com/office/powerpoint/2010/main" val="408322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view of  the inside of Bath Abbey showing, pews, alter, arches and stained glass windows. Source Historic England Archive - RBO01/01/OP08813 - 1874 - 1930</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53</a:t>
            </a:fld>
            <a:endParaRPr lang="en-GB"/>
          </a:p>
        </p:txBody>
      </p:sp>
    </p:spTree>
    <p:extLst>
      <p:ext uri="{BB962C8B-B14F-4D97-AF65-F5344CB8AC3E}">
        <p14:creationId xmlns:p14="http://schemas.microsoft.com/office/powerpoint/2010/main" val="2975217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Bath Abbey, taken from Orange Grove in the north-east, showing people and horse-drawn vehicle going about their day. Source Historic England Archive - RBO01/01/OP08814 - 1850 - 1900</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54</a:t>
            </a:fld>
            <a:endParaRPr lang="en-GB"/>
          </a:p>
        </p:txBody>
      </p:sp>
    </p:spTree>
    <p:extLst>
      <p:ext uri="{BB962C8B-B14F-4D97-AF65-F5344CB8AC3E}">
        <p14:creationId xmlns:p14="http://schemas.microsoft.com/office/powerpoint/2010/main" val="2973627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City Recorder, dressed in wig and robes, reads a loyal address of welcome to the Queen at the Guildhall in Gloucester. © </a:t>
            </a:r>
            <a:r>
              <a:rPr lang="en-GB" err="1">
                <a:effectLst/>
              </a:rPr>
              <a:t>Alamy</a:t>
            </a:r>
            <a:r>
              <a:rPr lang="en-GB">
                <a:effectLst/>
              </a:rPr>
              <a:t> - G4P05K - 3 May 1955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56</a:t>
            </a:fld>
            <a:endParaRPr lang="en-GB"/>
          </a:p>
        </p:txBody>
      </p:sp>
    </p:spTree>
    <p:extLst>
      <p:ext uri="{BB962C8B-B14F-4D97-AF65-F5344CB8AC3E}">
        <p14:creationId xmlns:p14="http://schemas.microsoft.com/office/powerpoint/2010/main" val="183695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sat in the Royal Box at the Bristol Old Vic theatre. © </a:t>
            </a:r>
            <a:r>
              <a:rPr lang="en-GB" err="1">
                <a:effectLst/>
              </a:rPr>
              <a:t>Alamy</a:t>
            </a:r>
            <a:r>
              <a:rPr lang="en-GB">
                <a:effectLst/>
              </a:rPr>
              <a:t> - G5MHP1 - 22 November 2012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a:t>
            </a:fld>
            <a:endParaRPr lang="en-GB"/>
          </a:p>
        </p:txBody>
      </p:sp>
    </p:spTree>
    <p:extLst>
      <p:ext uri="{BB962C8B-B14F-4D97-AF65-F5344CB8AC3E}">
        <p14:creationId xmlns:p14="http://schemas.microsoft.com/office/powerpoint/2010/main" val="1482325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outside of the stone built Guildhall. © Lorna Freeman. Source Historic England Archive - IOE01/01171/33 - 29 Mar 2002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57</a:t>
            </a:fld>
            <a:endParaRPr lang="en-GB"/>
          </a:p>
        </p:txBody>
      </p:sp>
    </p:spTree>
    <p:extLst>
      <p:ext uri="{BB962C8B-B14F-4D97-AF65-F5344CB8AC3E}">
        <p14:creationId xmlns:p14="http://schemas.microsoft.com/office/powerpoint/2010/main" val="78850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walking alongside Lieutenant-General Sir Hugh Stockwell, who's in full military uniform. © </a:t>
            </a:r>
            <a:r>
              <a:rPr lang="en-GB" err="1">
                <a:effectLst/>
              </a:rPr>
              <a:t>Alamy</a:t>
            </a:r>
            <a:r>
              <a:rPr lang="en-GB">
                <a:effectLst/>
              </a:rPr>
              <a:t> - G4PMC1 - 23 July 1954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59</a:t>
            </a:fld>
            <a:endParaRPr lang="en-GB"/>
          </a:p>
        </p:txBody>
      </p:sp>
    </p:spTree>
    <p:extLst>
      <p:ext uri="{BB962C8B-B14F-4D97-AF65-F5344CB8AC3E}">
        <p14:creationId xmlns:p14="http://schemas.microsoft.com/office/powerpoint/2010/main" val="3376893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Aerial view showing Wroughton Airfield - half of which is now covered with solar panels. © Historic England Archive - 33080_019 - 28 Nov 2016</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60</a:t>
            </a:fld>
            <a:endParaRPr lang="en-GB"/>
          </a:p>
        </p:txBody>
      </p:sp>
    </p:spTree>
    <p:extLst>
      <p:ext uri="{BB962C8B-B14F-4D97-AF65-F5344CB8AC3E}">
        <p14:creationId xmlns:p14="http://schemas.microsoft.com/office/powerpoint/2010/main" val="3547896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presented with a copy of "Swindon Legacy Of A Railway Town", By Lord </a:t>
            </a:r>
            <a:r>
              <a:rPr lang="en-GB" err="1">
                <a:effectLst/>
              </a:rPr>
              <a:t>Faringdon</a:t>
            </a:r>
            <a:r>
              <a:rPr lang="en-GB">
                <a:effectLst/>
              </a:rPr>
              <a:t> And Tom Hassall inside the National Monuments Record Centre. © Crown Copyright. Historic England Archive - AA97/07146 - 7 Nov 1997</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62</a:t>
            </a:fld>
            <a:endParaRPr lang="en-GB"/>
          </a:p>
        </p:txBody>
      </p:sp>
    </p:spTree>
    <p:extLst>
      <p:ext uri="{BB962C8B-B14F-4D97-AF65-F5344CB8AC3E}">
        <p14:creationId xmlns:p14="http://schemas.microsoft.com/office/powerpoint/2010/main" val="720845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Aerial view showing the newly completed archive building attached to the original Great Western Railway Drawing Office buildings. © Historic England Archive - nmr_14980_14 - 1 FEB 1994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63</a:t>
            </a:fld>
            <a:endParaRPr lang="en-GB"/>
          </a:p>
        </p:txBody>
      </p:sp>
    </p:spTree>
    <p:extLst>
      <p:ext uri="{BB962C8B-B14F-4D97-AF65-F5344CB8AC3E}">
        <p14:creationId xmlns:p14="http://schemas.microsoft.com/office/powerpoint/2010/main" val="1831428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aerial view of the Great Western Railway Works in 1946. © Historic England Archive - EAW003333 - 13th NOV 1946. </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64</a:t>
            </a:fld>
            <a:endParaRPr lang="en-GB"/>
          </a:p>
        </p:txBody>
      </p:sp>
    </p:spTree>
    <p:extLst>
      <p:ext uri="{BB962C8B-B14F-4D97-AF65-F5344CB8AC3E}">
        <p14:creationId xmlns:p14="http://schemas.microsoft.com/office/powerpoint/2010/main" val="1486889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is given flowers by a row of small children, who stand in front of crowds of well-wishers waving Union Jack flags. © </a:t>
            </a:r>
            <a:r>
              <a:rPr lang="en-GB" err="1">
                <a:effectLst/>
              </a:rPr>
              <a:t>Alamy</a:t>
            </a:r>
            <a:r>
              <a:rPr lang="en-GB">
                <a:effectLst/>
              </a:rPr>
              <a:t> - G63RHT - 17 May 2013</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66</a:t>
            </a:fld>
            <a:endParaRPr lang="en-GB"/>
          </a:p>
        </p:txBody>
      </p:sp>
    </p:spTree>
    <p:extLst>
      <p:ext uri="{BB962C8B-B14F-4D97-AF65-F5344CB8AC3E}">
        <p14:creationId xmlns:p14="http://schemas.microsoft.com/office/powerpoint/2010/main" val="3554666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across the rooftops of St Ives, showing the spire of the church of St </a:t>
            </a:r>
            <a:r>
              <a:rPr lang="en-GB" err="1">
                <a:effectLst/>
              </a:rPr>
              <a:t>Ia</a:t>
            </a:r>
            <a:r>
              <a:rPr lang="en-GB">
                <a:effectLst/>
              </a:rPr>
              <a:t> towering above them. © Mr Richard Clegg. Source: Historic England Archive - IOE01/03356/28 - 30 May 2001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67</a:t>
            </a:fld>
            <a:endParaRPr lang="en-GB"/>
          </a:p>
        </p:txBody>
      </p:sp>
    </p:spTree>
    <p:extLst>
      <p:ext uri="{BB962C8B-B14F-4D97-AF65-F5344CB8AC3E}">
        <p14:creationId xmlns:p14="http://schemas.microsoft.com/office/powerpoint/2010/main" val="2044939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drives in a car along the harbour in Torquay, as crowds of well-wishers lines the street above, many of them are waving. </a:t>
            </a:r>
            <a:r>
              <a:rPr lang="pl-PL">
                <a:effectLst/>
              </a:rPr>
              <a:t>© Alamy – 2BGP45W - 21 July 1988</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69</a:t>
            </a:fld>
            <a:endParaRPr lang="en-GB"/>
          </a:p>
        </p:txBody>
      </p:sp>
    </p:spTree>
    <p:extLst>
      <p:ext uri="{BB962C8B-B14F-4D97-AF65-F5344CB8AC3E}">
        <p14:creationId xmlns:p14="http://schemas.microsoft.com/office/powerpoint/2010/main" val="1084366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elaborately styled Edwardian Pavilion buildings, with its green coloured copper domes clearly visible. © Mr Mike Thompson. Source: Historic England Archive - IOE01/08113/25 - 30 Jun 2001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70</a:t>
            </a:fld>
            <a:endParaRPr lang="en-GB"/>
          </a:p>
        </p:txBody>
      </p:sp>
    </p:spTree>
    <p:extLst>
      <p:ext uri="{BB962C8B-B14F-4D97-AF65-F5344CB8AC3E}">
        <p14:creationId xmlns:p14="http://schemas.microsoft.com/office/powerpoint/2010/main" val="50719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outside of the Old Vic Theatre with a series of posters advertising upcoming shows. © Mr Peter Frederick </a:t>
            </a:r>
            <a:r>
              <a:rPr lang="en-GB" err="1">
                <a:effectLst/>
              </a:rPr>
              <a:t>Rushby</a:t>
            </a:r>
            <a:r>
              <a:rPr lang="en-GB">
                <a:effectLst/>
              </a:rPr>
              <a:t>. Source Historic England Archive - IOE01/01552/07 - 22 Aug 1999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6</a:t>
            </a:fld>
            <a:endParaRPr lang="en-GB"/>
          </a:p>
        </p:txBody>
      </p:sp>
    </p:spTree>
    <p:extLst>
      <p:ext uri="{BB962C8B-B14F-4D97-AF65-F5344CB8AC3E}">
        <p14:creationId xmlns:p14="http://schemas.microsoft.com/office/powerpoint/2010/main" val="809076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a local market stall holder shows her bottles of local apple juice. © </a:t>
            </a:r>
            <a:r>
              <a:rPr lang="en-GB" err="1">
                <a:effectLst/>
              </a:rPr>
              <a:t>Alamy</a:t>
            </a:r>
            <a:r>
              <a:rPr lang="en-GB">
                <a:effectLst/>
              </a:rPr>
              <a:t> – G5TPAG - 2 May 2002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72</a:t>
            </a:fld>
            <a:endParaRPr lang="en-GB"/>
          </a:p>
        </p:txBody>
      </p:sp>
    </p:spTree>
    <p:extLst>
      <p:ext uri="{BB962C8B-B14F-4D97-AF65-F5344CB8AC3E}">
        <p14:creationId xmlns:p14="http://schemas.microsoft.com/office/powerpoint/2010/main" val="3003312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typically symmetrical red brick Market House. © Mr Michael Perry. Source: Historic England Archive - IOE01/11881/33 - 14 Mar 2004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73</a:t>
            </a:fld>
            <a:endParaRPr lang="en-GB"/>
          </a:p>
        </p:txBody>
      </p:sp>
    </p:spTree>
    <p:extLst>
      <p:ext uri="{BB962C8B-B14F-4D97-AF65-F5344CB8AC3E}">
        <p14:creationId xmlns:p14="http://schemas.microsoft.com/office/powerpoint/2010/main" val="3778617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the Market House in 1925, when it still had its original two market buildings attached to either side of it. © Historic England Archive. </a:t>
            </a:r>
            <a:r>
              <a:rPr lang="en-GB" err="1">
                <a:effectLst/>
              </a:rPr>
              <a:t>Aerofilms</a:t>
            </a:r>
            <a:r>
              <a:rPr lang="en-GB">
                <a:effectLst/>
              </a:rPr>
              <a:t> Collection - EPW013541 – June 1925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74</a:t>
            </a:fld>
            <a:endParaRPr lang="en-GB"/>
          </a:p>
        </p:txBody>
      </p:sp>
    </p:spTree>
    <p:extLst>
      <p:ext uri="{BB962C8B-B14F-4D97-AF65-F5344CB8AC3E}">
        <p14:creationId xmlns:p14="http://schemas.microsoft.com/office/powerpoint/2010/main" val="3203614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talks to two men in space suits in Well market place as crowds, Prince Philip and other dignitaries look on.  © </a:t>
            </a:r>
            <a:r>
              <a:rPr lang="en-GB" err="1">
                <a:effectLst/>
              </a:rPr>
              <a:t>Alamy</a:t>
            </a:r>
            <a:r>
              <a:rPr lang="en-GB">
                <a:effectLst/>
              </a:rPr>
              <a:t> – G5TPMW - 2 May 2002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76</a:t>
            </a:fld>
            <a:endParaRPr lang="en-GB"/>
          </a:p>
        </p:txBody>
      </p:sp>
    </p:spTree>
    <p:extLst>
      <p:ext uri="{BB962C8B-B14F-4D97-AF65-F5344CB8AC3E}">
        <p14:creationId xmlns:p14="http://schemas.microsoft.com/office/powerpoint/2010/main" val="1126436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beautiful ornate stone built Market Cross in the centre of Wells market place. © John Boothroyd. Source: Historic England Archive - IOE01/03211/35 - 30 Apr 2001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77</a:t>
            </a:fld>
            <a:endParaRPr lang="en-GB"/>
          </a:p>
        </p:txBody>
      </p:sp>
    </p:spTree>
    <p:extLst>
      <p:ext uri="{BB962C8B-B14F-4D97-AF65-F5344CB8AC3E}">
        <p14:creationId xmlns:p14="http://schemas.microsoft.com/office/powerpoint/2010/main" val="556380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holding a bunch of flowers, and the Mayor of Bath as walk past a crowd of well-wishers. The background can be seen the entrance to The Corridor Shopping Arcade. © </a:t>
            </a:r>
            <a:r>
              <a:rPr lang="en-GB" err="1">
                <a:effectLst/>
              </a:rPr>
              <a:t>Alamy</a:t>
            </a:r>
            <a:r>
              <a:rPr lang="en-GB">
                <a:effectLst/>
              </a:rPr>
              <a:t> – G79KB1 - 9 August 1973</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79</a:t>
            </a:fld>
            <a:endParaRPr lang="en-GB"/>
          </a:p>
        </p:txBody>
      </p:sp>
    </p:spTree>
    <p:extLst>
      <p:ext uri="{BB962C8B-B14F-4D97-AF65-F5344CB8AC3E}">
        <p14:creationId xmlns:p14="http://schemas.microsoft.com/office/powerpoint/2010/main" val="3660545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ornate entrance to the Georgian shopping arcade known as The Corridor. © Lorna Freeman. Source: Historic England Archive - IOE01/12543/16 - 26 Sep 2004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80</a:t>
            </a:fld>
            <a:endParaRPr lang="en-GB"/>
          </a:p>
        </p:txBody>
      </p:sp>
    </p:spTree>
    <p:extLst>
      <p:ext uri="{BB962C8B-B14F-4D97-AF65-F5344CB8AC3E}">
        <p14:creationId xmlns:p14="http://schemas.microsoft.com/office/powerpoint/2010/main" val="456172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ornate shop fronts inside the Georgian shopping arcade known as The Corridor. © Mr Michael Perry. Source: Historic England Archive - IOE01/13443/30 - 4 Nov 2004</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81</a:t>
            </a:fld>
            <a:endParaRPr lang="en-GB"/>
          </a:p>
        </p:txBody>
      </p:sp>
    </p:spTree>
    <p:extLst>
      <p:ext uri="{BB962C8B-B14F-4D97-AF65-F5344CB8AC3E}">
        <p14:creationId xmlns:p14="http://schemas.microsoft.com/office/powerpoint/2010/main" val="1869498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holding a bottle of beer, stands next to the Caroline </a:t>
            </a:r>
            <a:r>
              <a:rPr lang="en-GB" err="1">
                <a:effectLst/>
              </a:rPr>
              <a:t>Cheffers</a:t>
            </a:r>
            <a:r>
              <a:rPr lang="en-GB">
                <a:effectLst/>
              </a:rPr>
              <a:t>-Heard and another man stands behind the bar. © </a:t>
            </a:r>
            <a:r>
              <a:rPr lang="en-GB" err="1">
                <a:effectLst/>
              </a:rPr>
              <a:t>Alamy</a:t>
            </a:r>
            <a:r>
              <a:rPr lang="en-GB">
                <a:effectLst/>
              </a:rPr>
              <a:t> – G4A6GG - 27 March 1998</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83</a:t>
            </a:fld>
            <a:endParaRPr lang="en-GB"/>
          </a:p>
        </p:txBody>
      </p:sp>
    </p:spTree>
    <p:extLst>
      <p:ext uri="{BB962C8B-B14F-4D97-AF65-F5344CB8AC3E}">
        <p14:creationId xmlns:p14="http://schemas.microsoft.com/office/powerpoint/2010/main" val="2096678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showing the outside of the pub that is painted at light pink colour. © </a:t>
            </a:r>
            <a:r>
              <a:rPr lang="en-GB" err="1">
                <a:effectLst/>
              </a:rPr>
              <a:t>Alamy</a:t>
            </a:r>
            <a:r>
              <a:rPr lang="en-GB">
                <a:effectLst/>
              </a:rPr>
              <a:t> – BPMPXX - 30 August 2010</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84</a:t>
            </a:fld>
            <a:endParaRPr lang="en-GB"/>
          </a:p>
        </p:txBody>
      </p:sp>
    </p:spTree>
    <p:extLst>
      <p:ext uri="{BB962C8B-B14F-4D97-AF65-F5344CB8AC3E}">
        <p14:creationId xmlns:p14="http://schemas.microsoft.com/office/powerpoint/2010/main" val="55255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admires a wicker hamper of regional produce outside Truro Cathedral. </a:t>
            </a:r>
            <a:r>
              <a:rPr lang="pl-PL">
                <a:effectLst/>
              </a:rPr>
              <a:t>© Alamy - G5TP1W - 1 May 2002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a:t>
            </a:fld>
            <a:endParaRPr lang="en-GB"/>
          </a:p>
        </p:txBody>
      </p:sp>
    </p:spTree>
    <p:extLst>
      <p:ext uri="{BB962C8B-B14F-4D97-AF65-F5344CB8AC3E}">
        <p14:creationId xmlns:p14="http://schemas.microsoft.com/office/powerpoint/2010/main" val="4241136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unveils a bronze bust of the Queen Mother at Cheltenham racecourse as crowds look on. © </a:t>
            </a:r>
            <a:r>
              <a:rPr lang="en-GB" err="1">
                <a:effectLst/>
              </a:rPr>
              <a:t>Alamy</a:t>
            </a:r>
            <a:r>
              <a:rPr lang="en-GB">
                <a:effectLst/>
              </a:rPr>
              <a:t> – G68HHN - 13 March 2003</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86</a:t>
            </a:fld>
            <a:endParaRPr lang="en-GB"/>
          </a:p>
        </p:txBody>
      </p:sp>
    </p:spTree>
    <p:extLst>
      <p:ext uri="{BB962C8B-B14F-4D97-AF65-F5344CB8AC3E}">
        <p14:creationId xmlns:p14="http://schemas.microsoft.com/office/powerpoint/2010/main" val="378892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racecourse and its buildings. © Historic England Archive - 33281_009 – 30 November 2016</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87</a:t>
            </a:fld>
            <a:endParaRPr lang="en-GB"/>
          </a:p>
        </p:txBody>
      </p:sp>
    </p:spTree>
    <p:extLst>
      <p:ext uri="{BB962C8B-B14F-4D97-AF65-F5344CB8AC3E}">
        <p14:creationId xmlns:p14="http://schemas.microsoft.com/office/powerpoint/2010/main" val="4248496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reviews members of The Royal Welsh Regimental Family and one of two regimental goats at Lucknow Barracks. © </a:t>
            </a:r>
            <a:r>
              <a:rPr lang="en-GB" err="1">
                <a:effectLst/>
              </a:rPr>
              <a:t>Alamy</a:t>
            </a:r>
            <a:r>
              <a:rPr lang="en-GB">
                <a:effectLst/>
              </a:rPr>
              <a:t> - HRMJP0 - 3 March 2017</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89</a:t>
            </a:fld>
            <a:endParaRPr lang="en-GB"/>
          </a:p>
        </p:txBody>
      </p:sp>
    </p:spTree>
    <p:extLst>
      <p:ext uri="{BB962C8B-B14F-4D97-AF65-F5344CB8AC3E}">
        <p14:creationId xmlns:p14="http://schemas.microsoft.com/office/powerpoint/2010/main" val="2536769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expanse of military barracks and buildings in Tidworth. © Historic England Archive - 26915_001 – 6 April 2011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90</a:t>
            </a:fld>
            <a:endParaRPr lang="en-GB"/>
          </a:p>
        </p:txBody>
      </p:sp>
    </p:spTree>
    <p:extLst>
      <p:ext uri="{BB962C8B-B14F-4D97-AF65-F5344CB8AC3E}">
        <p14:creationId xmlns:p14="http://schemas.microsoft.com/office/powerpoint/2010/main" val="3119584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close up aerial view of the Lucknow Barracks complex at Tidworth military camp. © Historic England Archive - 26915_043 – 6 April 2011</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91</a:t>
            </a:fld>
            <a:endParaRPr lang="en-GB"/>
          </a:p>
        </p:txBody>
      </p:sp>
    </p:spTree>
    <p:extLst>
      <p:ext uri="{BB962C8B-B14F-4D97-AF65-F5344CB8AC3E}">
        <p14:creationId xmlns:p14="http://schemas.microsoft.com/office/powerpoint/2010/main" val="25924784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takes a walkabout inside Salisbury Cathedral in Salisbury accompanied by another lady, whilst in the background a school child is making hand gestures like they are He-Man! © </a:t>
            </a:r>
            <a:r>
              <a:rPr lang="en-GB" err="1">
                <a:effectLst/>
              </a:rPr>
              <a:t>Alamy</a:t>
            </a:r>
            <a:r>
              <a:rPr lang="en-GB">
                <a:effectLst/>
              </a:rPr>
              <a:t> - G54AAE - 1 May 2012</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93</a:t>
            </a:fld>
            <a:endParaRPr lang="en-GB"/>
          </a:p>
        </p:txBody>
      </p:sp>
    </p:spTree>
    <p:extLst>
      <p:ext uri="{BB962C8B-B14F-4D97-AF65-F5344CB8AC3E}">
        <p14:creationId xmlns:p14="http://schemas.microsoft.com/office/powerpoint/2010/main" val="17738978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the magnificent cathedral in its setting with the Cathedral Close. Source: Historic England Archive - WSA01/01/10847A – 1935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94</a:t>
            </a:fld>
            <a:endParaRPr lang="en-GB"/>
          </a:p>
        </p:txBody>
      </p:sp>
    </p:spTree>
    <p:extLst>
      <p:ext uri="{BB962C8B-B14F-4D97-AF65-F5344CB8AC3E}">
        <p14:creationId xmlns:p14="http://schemas.microsoft.com/office/powerpoint/2010/main" val="388071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impressive West Front, lined with statues of saints, and the spire towering over it in the background. Source: Historic England Archive - WSA01/01/10820 – 1935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95</a:t>
            </a:fld>
            <a:endParaRPr lang="en-GB"/>
          </a:p>
        </p:txBody>
      </p:sp>
    </p:spTree>
    <p:extLst>
      <p:ext uri="{BB962C8B-B14F-4D97-AF65-F5344CB8AC3E}">
        <p14:creationId xmlns:p14="http://schemas.microsoft.com/office/powerpoint/2010/main" val="302075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up at the amazing stone fan-vaulted ceiling and stained glass windows of the Chapter House at Salisbury Cathedral. Source: Historic England Archive - WSA01/01/10869 - 1935</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96</a:t>
            </a:fld>
            <a:endParaRPr lang="en-GB"/>
          </a:p>
        </p:txBody>
      </p:sp>
    </p:spTree>
    <p:extLst>
      <p:ext uri="{BB962C8B-B14F-4D97-AF65-F5344CB8AC3E}">
        <p14:creationId xmlns:p14="http://schemas.microsoft.com/office/powerpoint/2010/main" val="115671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towards Truro Cathedral, from St Mary's Street, showing the cathedral towering above the buildings on St Mary's street. Source Historic England Archive - DIX02/01/001 - 1930 - 1939</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9</a:t>
            </a:fld>
            <a:endParaRPr lang="en-GB"/>
          </a:p>
        </p:txBody>
      </p:sp>
    </p:spTree>
    <p:extLst>
      <p:ext uri="{BB962C8B-B14F-4D97-AF65-F5344CB8AC3E}">
        <p14:creationId xmlns:p14="http://schemas.microsoft.com/office/powerpoint/2010/main" val="86945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shakes hands with members of the Lifeboat Crew who are dressed ready for action in their waterproof clothes and life-jackets. © </a:t>
            </a:r>
            <a:r>
              <a:rPr lang="en-GB" err="1">
                <a:effectLst/>
              </a:rPr>
              <a:t>Alamy</a:t>
            </a:r>
            <a:r>
              <a:rPr lang="en-GB">
                <a:effectLst/>
              </a:rPr>
              <a:t> - G63RGD - 17 May 2013</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11</a:t>
            </a:fld>
            <a:endParaRPr lang="en-GB"/>
          </a:p>
        </p:txBody>
      </p:sp>
    </p:spTree>
    <p:extLst>
      <p:ext uri="{BB962C8B-B14F-4D97-AF65-F5344CB8AC3E}">
        <p14:creationId xmlns:p14="http://schemas.microsoft.com/office/powerpoint/2010/main" val="64969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is led past a lifeboat and it's crew. © </a:t>
            </a:r>
            <a:r>
              <a:rPr lang="en-GB" err="1">
                <a:effectLst/>
              </a:rPr>
              <a:t>Alamy</a:t>
            </a:r>
            <a:r>
              <a:rPr lang="en-GB">
                <a:effectLst/>
              </a:rPr>
              <a:t> - G63RHB - 17 May 2013</a:t>
            </a:r>
            <a:endParaRPr lang="en-GB"/>
          </a:p>
        </p:txBody>
      </p:sp>
      <p:sp>
        <p:nvSpPr>
          <p:cNvPr id="4" name="Slide Number Placeholder 3"/>
          <p:cNvSpPr>
            <a:spLocks noGrp="1"/>
          </p:cNvSpPr>
          <p:nvPr>
            <p:ph type="sldNum" sz="quarter" idx="5"/>
          </p:nvPr>
        </p:nvSpPr>
        <p:spPr/>
        <p:txBody>
          <a:bodyPr/>
          <a:lstStyle/>
          <a:p>
            <a:fld id="{B602991F-27A9-4F7C-9F09-5806E3104424}" type="slidenum">
              <a:rPr lang="en-GB" smtClean="0"/>
              <a:t>12</a:t>
            </a:fld>
            <a:endParaRPr lang="en-GB"/>
          </a:p>
        </p:txBody>
      </p:sp>
    </p:spTree>
    <p:extLst>
      <p:ext uri="{BB962C8B-B14F-4D97-AF65-F5344CB8AC3E}">
        <p14:creationId xmlns:p14="http://schemas.microsoft.com/office/powerpoint/2010/main" val="275454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47E7D8-D44A-420A-9475-0BD529231363}"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40B5DE-F67E-4474-8F99-AC096366084D}" type="slidenum">
              <a:rPr lang="en-GB" smtClean="0"/>
              <a:pPr/>
              <a:t>‹#›</a:t>
            </a:fld>
            <a:endParaRPr lang="en-GB"/>
          </a:p>
        </p:txBody>
      </p:sp>
    </p:spTree>
    <p:extLst>
      <p:ext uri="{BB962C8B-B14F-4D97-AF65-F5344CB8AC3E}">
        <p14:creationId xmlns:p14="http://schemas.microsoft.com/office/powerpoint/2010/main" val="1886479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47E7D8-D44A-420A-9475-0BD529231363}"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40B5DE-F67E-4474-8F99-AC096366084D}" type="slidenum">
              <a:rPr lang="en-GB" smtClean="0"/>
              <a:pPr/>
              <a:t>‹#›</a:t>
            </a:fld>
            <a:endParaRPr lang="en-GB"/>
          </a:p>
        </p:txBody>
      </p:sp>
    </p:spTree>
    <p:extLst>
      <p:ext uri="{BB962C8B-B14F-4D97-AF65-F5344CB8AC3E}">
        <p14:creationId xmlns:p14="http://schemas.microsoft.com/office/powerpoint/2010/main" val="128179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47E7D8-D44A-420A-9475-0BD529231363}"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40B5DE-F67E-4474-8F99-AC096366084D}" type="slidenum">
              <a:rPr lang="en-GB" smtClean="0"/>
              <a:pPr/>
              <a:t>‹#›</a:t>
            </a:fld>
            <a:endParaRPr lang="en-GB"/>
          </a:p>
        </p:txBody>
      </p:sp>
    </p:spTree>
    <p:extLst>
      <p:ext uri="{BB962C8B-B14F-4D97-AF65-F5344CB8AC3E}">
        <p14:creationId xmlns:p14="http://schemas.microsoft.com/office/powerpoint/2010/main" val="197946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47E7D8-D44A-420A-9475-0BD529231363}" type="datetimeFigureOut">
              <a:rPr lang="en-GB" smtClean="0"/>
              <a:pPr/>
              <a:t>21/04/2022</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40B5DE-F67E-4474-8F99-AC096366084D}" type="slidenum">
              <a:rPr lang="en-GB" smtClean="0"/>
              <a:pPr/>
              <a:t>‹#›</a:t>
            </a:fld>
            <a:endParaRPr lang="en-GB"/>
          </a:p>
        </p:txBody>
      </p:sp>
    </p:spTree>
    <p:extLst>
      <p:ext uri="{BB962C8B-B14F-4D97-AF65-F5344CB8AC3E}">
        <p14:creationId xmlns:p14="http://schemas.microsoft.com/office/powerpoint/2010/main" val="378425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47E7D8-D44A-420A-9475-0BD529231363}"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40B5DE-F67E-4474-8F99-AC096366084D}" type="slidenum">
              <a:rPr lang="en-GB" smtClean="0"/>
              <a:pPr/>
              <a:t>‹#›</a:t>
            </a:fld>
            <a:endParaRPr lang="en-GB"/>
          </a:p>
        </p:txBody>
      </p:sp>
    </p:spTree>
    <p:extLst>
      <p:ext uri="{BB962C8B-B14F-4D97-AF65-F5344CB8AC3E}">
        <p14:creationId xmlns:p14="http://schemas.microsoft.com/office/powerpoint/2010/main" val="135042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47E7D8-D44A-420A-9475-0BD529231363}"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FD40B5DE-F67E-4474-8F99-AC096366084D}" type="slidenum">
              <a:rPr lang="en-GB" smtClean="0"/>
              <a:pPr/>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3810734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4242995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25877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36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s://rnli.org/find-my-nearest/lifeboat-stations/st-ives-lifeboat-station/station-history-st-ive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nmmc.co.uk/about/our-beginning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edenproject.com/mission/our-origin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historicengland.org.uk/listing/the-list/list-entry/1025049?section=official-listing"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historicengland.org.uk/listing/the-list/list-entry/1388409?section=official-list-entry"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weareweymouth.co.uk/things-to-do/weymouth-and-portland-national-sailing-centre/"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f203f178047e4c17a1fb038acd17e1c7"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hyperlink" Target="https://historicengland.org.uk/listing/the-list/list-entry/1015775?section=official-listing"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duchyofcornwall.org/poundbury.html"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s://piers.org.uk/piers/bournemouth/"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historicengland.org.uk/listing/the-list/list-entry/1110824?section=official-listin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historicengland.org.uk/listing/the-list/list-entry/1209703?section=official-listing"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castle-cary.co.uk/visitors-guide-accommodation/history/"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historicengland.org.uk/listing/the-list/list-entry/1056442?section=official-list-entry"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hyperlink" Target="https://historicengland.org.uk/listing/the-list/list-entry/1268119?section=official-listing"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hyperlink" Target="https://historicengland.org.uk/listing/the-list/list-entry/1394015?section=official-list-entry"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hyperlink" Target="https://historicengland.org.uk/listing/the-list/list-entry/1271663?section=official-list-entry"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hyperlink" Target="https://www.heritagegateway.org.uk/Gateway/Results_Single.aspx?uid=2608461f-e6cb-4e43-890b-44955a7e4327&amp;resourceID=19191#:~:text=Summary%20%3A%20A%20former%20World%20War,it%20was%20opened%20in%201940."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https://historicengland.org.uk/listing/the-list/list-entry/1199355?section=official-list-entry"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hyperlink" Target="https://historicengland.org.uk/listing/the-list/list-entry/1143424?section=official-list-entry"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hyperlink" Target="https://historicengland.org.uk/listing/the-list/list-entry/1291553?section=official-list-entry"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historicengland.org.uk/listing/the-list/list-entry/1205377?section=official-list-entry" TargetMode="Externa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https://historicengland.org.uk/listing/the-list/list-entry/1059989?section=official-list-entry"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hyperlink" Target="https://historicengland.org.uk/listing/the-list/list-entry/1383027?section=official-list-entry"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hyperlink" Target="https://historicengland.org.uk/listing/the-list/list-entry/1395345?section=official-list-entry"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historicengland.org.uk/listing/the-list/list-entry/1306502?section=official-listing"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hyperlink" Target="https://www.thejockeyclub.co.uk/cheltenham/about/history/"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hyperlink" Target="https://historicengland.org.uk/listing/the-list/list-entry/1093217?section=official-list-entry"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hyperlink" Target="https://historicengland.org.uk/listing/the-list/list-entry/1023581?section=official-list-entry" TargetMode="Externa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a:latin typeface="Arial" panose="020B0604020202020204" pitchFamily="34" charset="0"/>
              </a:rPr>
              <a:t>Key Stage 2: History &amp; Geography</a:t>
            </a:r>
            <a:endParaRPr lang="en-GB" sz="1600">
              <a:latin typeface="Arial" panose="020B0604020202020204" pitchFamily="34" charset="0"/>
            </a:endParaRPr>
          </a:p>
          <a:p>
            <a:endParaRPr lang="en-GB" sz="1600">
              <a:latin typeface="Arial" panose="020B0604020202020204" pitchFamily="34" charset="0"/>
            </a:endParaRPr>
          </a:p>
          <a:p>
            <a:r>
              <a:rPr lang="en-GB" sz="1600" b="1">
                <a:latin typeface="Arial" panose="020B0604020202020204" pitchFamily="34" charset="0"/>
              </a:rPr>
              <a:t>Learning Aims and Outcomes</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develop a sense of place through mapwork</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take part in celebrating a significant historical event</a:t>
            </a:r>
          </a:p>
          <a:p>
            <a:endParaRPr lang="en-GB" sz="2000">
              <a:solidFill>
                <a:srgbClr val="000000"/>
              </a:solidFill>
              <a:latin typeface="Arial" panose="020B0604020202020204" pitchFamily="34" charset="0"/>
            </a:endParaRPr>
          </a:p>
          <a:p>
            <a:r>
              <a:rPr lang="en-US" sz="1200">
                <a:latin typeface="Arial" panose="020B0604020202020204" pitchFamily="34" charset="0"/>
              </a:rPr>
              <a:t>This learning resource supports the Historic England </a:t>
            </a:r>
            <a:r>
              <a:rPr lang="en-US" sz="1200">
                <a:solidFill>
                  <a:srgbClr val="FF0000"/>
                </a:solidFill>
                <a:latin typeface="Arial" panose="020B0604020202020204" pitchFamily="34" charset="0"/>
                <a:hlinkClick r:id="rId3"/>
              </a:rPr>
              <a:t>Platinum Jubilee Story Map</a:t>
            </a:r>
            <a:r>
              <a:rPr lang="en-US" sz="1200">
                <a:solidFill>
                  <a:srgbClr val="FF0000"/>
                </a:solidFill>
                <a:latin typeface="Arial" panose="020B0604020202020204" pitchFamily="34" charset="0"/>
              </a:rPr>
              <a:t> </a:t>
            </a:r>
            <a:r>
              <a:rPr lang="en-US" sz="1200">
                <a:latin typeface="Arial" panose="020B0604020202020204" pitchFamily="34" charset="0"/>
              </a:rPr>
              <a:t>&amp; </a:t>
            </a:r>
            <a:r>
              <a:rPr lang="en-US" sz="1200">
                <a:latin typeface="Arial" panose="020B0604020202020204" pitchFamily="34" charset="0"/>
                <a:hlinkClick r:id="rId4"/>
              </a:rPr>
              <a:t>Platinum Jubilee Activities PPT</a:t>
            </a:r>
            <a:endParaRPr lang="en-GB" sz="120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a:latin typeface="Arial" panose="020B0604020202020204" pitchFamily="34" charset="0"/>
              </a:rPr>
              <a:t>Queen Elizabeth II Platinum Jubilee </a:t>
            </a:r>
          </a:p>
          <a:p>
            <a:pPr algn="ctr"/>
            <a:r>
              <a:rPr lang="en-GB" sz="2800">
                <a:latin typeface="Arial" panose="020B0604020202020204" pitchFamily="34" charset="0"/>
              </a:rPr>
              <a:t>Story Map – South West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5BFB59-DF61-4A30-ACDB-631B87B9FE89}"/>
              </a:ext>
            </a:extLst>
          </p:cNvPr>
          <p:cNvSpPr/>
          <p:nvPr/>
        </p:nvSpPr>
        <p:spPr>
          <a:xfrm>
            <a:off x="386499" y="1305342"/>
            <a:ext cx="8757501" cy="4247317"/>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RNLI St Ives Lifeboat Station</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St Ives on 17 May 2013 as part of the Diamond Jubilee tour, unveiling a plaque at the boathouse before greeting the public on the harbourfront and visiting the Tate Gallery.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St Ives Lifeboat Station was built in 1861 at a cost of £142. It is known that a lifeboat has been stationed at St Ives since at least 1840. The present boathouse was built in 1994 as the previous one was not big enough to accommodate the new Mersey class lifeboat.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In its history, 34 medals have been awarded to members of the St Ives lifeboat crew, 18 silver and 2 bronze.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2"/>
              </a:rPr>
              <a:t>RNLI St Ives</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68161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hakes hands with members of the Lifeboat Crew who are dressed ready for action in their waterproof clothes and life-jackets. ">
            <a:extLst>
              <a:ext uri="{FF2B5EF4-FFF2-40B4-BE49-F238E27FC236}">
                <a16:creationId xmlns:a16="http://schemas.microsoft.com/office/drawing/2014/main" id="{989C4559-F54B-423D-94D2-CFEE57D33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141" y="679075"/>
            <a:ext cx="9057718" cy="6023383"/>
          </a:xfrm>
          <a:prstGeom prst="rect">
            <a:avLst/>
          </a:prstGeom>
        </p:spPr>
      </p:pic>
    </p:spTree>
    <p:extLst>
      <p:ext uri="{BB962C8B-B14F-4D97-AF65-F5344CB8AC3E}">
        <p14:creationId xmlns:p14="http://schemas.microsoft.com/office/powerpoint/2010/main" val="333339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is led past a lifeboat and it's crew. ">
            <a:extLst>
              <a:ext uri="{FF2B5EF4-FFF2-40B4-BE49-F238E27FC236}">
                <a16:creationId xmlns:a16="http://schemas.microsoft.com/office/drawing/2014/main" id="{35F04797-BA09-4B93-B9CA-9680682A1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829" y="695623"/>
            <a:ext cx="8842342" cy="5995107"/>
          </a:xfrm>
          <a:prstGeom prst="rect">
            <a:avLst/>
          </a:prstGeom>
        </p:spPr>
      </p:pic>
    </p:spTree>
    <p:extLst>
      <p:ext uri="{BB962C8B-B14F-4D97-AF65-F5344CB8AC3E}">
        <p14:creationId xmlns:p14="http://schemas.microsoft.com/office/powerpoint/2010/main" val="2216161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showing the outside of the St Ives Lifeboat Station with it's very big windows with distinctive blue glazing bars. ">
            <a:extLst>
              <a:ext uri="{FF2B5EF4-FFF2-40B4-BE49-F238E27FC236}">
                <a16:creationId xmlns:a16="http://schemas.microsoft.com/office/drawing/2014/main" id="{113AF990-2B35-4A32-AEEE-D1B2C1705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842" y="663804"/>
            <a:ext cx="7548317" cy="6038654"/>
          </a:xfrm>
          <a:prstGeom prst="rect">
            <a:avLst/>
          </a:prstGeom>
        </p:spPr>
      </p:pic>
    </p:spTree>
    <p:extLst>
      <p:ext uri="{BB962C8B-B14F-4D97-AF65-F5344CB8AC3E}">
        <p14:creationId xmlns:p14="http://schemas.microsoft.com/office/powerpoint/2010/main" val="1403240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E31DF7-6161-4421-A344-A4FFD94637EA}"/>
              </a:ext>
            </a:extLst>
          </p:cNvPr>
          <p:cNvSpPr/>
          <p:nvPr/>
        </p:nvSpPr>
        <p:spPr>
          <a:xfrm>
            <a:off x="405353" y="1997839"/>
            <a:ext cx="8738647" cy="2862322"/>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National Maritime Museum Cornwall</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the National Maritime Museum in Falmouth on 1 May 2002 as part of her Golden Jubilee tour. At the time the museum was still under construction.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Museum was opened in 2003 on the site of former boatyards in Falmouth. It was built as an extension of the National Maritime Museum in Greenwich as a seafront site for housing their collection of small boats.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2"/>
              </a:rPr>
              <a:t>National Maritime Museum Cornwall</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4659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lks past crowds gathered outside the National Maritime Museum. ">
            <a:extLst>
              <a:ext uri="{FF2B5EF4-FFF2-40B4-BE49-F238E27FC236}">
                <a16:creationId xmlns:a16="http://schemas.microsoft.com/office/drawing/2014/main" id="{A96AF8ED-09F4-4C89-9914-E6E00C064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247" y="138042"/>
            <a:ext cx="4255506" cy="6583269"/>
          </a:xfrm>
          <a:prstGeom prst="rect">
            <a:avLst/>
          </a:prstGeom>
        </p:spPr>
      </p:pic>
    </p:spTree>
    <p:extLst>
      <p:ext uri="{BB962C8B-B14F-4D97-AF65-F5344CB8AC3E}">
        <p14:creationId xmlns:p14="http://schemas.microsoft.com/office/powerpoint/2010/main" val="2849622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modern National Maritime Museum showing it's distinctive wooden cladding. ">
            <a:extLst>
              <a:ext uri="{FF2B5EF4-FFF2-40B4-BE49-F238E27FC236}">
                <a16:creationId xmlns:a16="http://schemas.microsoft.com/office/drawing/2014/main" id="{9842B84F-7A4F-40E6-90A6-1D0CC6D68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54" y="179108"/>
            <a:ext cx="4344093" cy="6542203"/>
          </a:xfrm>
          <a:prstGeom prst="rect">
            <a:avLst/>
          </a:prstGeom>
        </p:spPr>
      </p:pic>
    </p:spTree>
    <p:extLst>
      <p:ext uri="{BB962C8B-B14F-4D97-AF65-F5344CB8AC3E}">
        <p14:creationId xmlns:p14="http://schemas.microsoft.com/office/powerpoint/2010/main" val="146443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048AF0-5B52-4771-A287-57EDE1262C9B}"/>
              </a:ext>
            </a:extLst>
          </p:cNvPr>
          <p:cNvSpPr/>
          <p:nvPr/>
        </p:nvSpPr>
        <p:spPr>
          <a:xfrm>
            <a:off x="405353" y="1859340"/>
            <a:ext cx="8738647" cy="3139321"/>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The Eden Project, St Austell</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the Eden Project on 1 June 2006 opening its new education building. She returned in June 2021 hosting the G7 World leaders.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Eden Project opened for the first time in March 2001, built on the site of an exhausted clay pit just outside St Austell. It features giant ‘Biomes’ housing exotic plants from all over the world and has quickly become a world-famous visitor attraction in Cornwall.</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2"/>
              </a:rPr>
              <a:t>Eden Project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28703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ooking out over the iconic 'Biomes' at the Eden Project. ">
            <a:extLst>
              <a:ext uri="{FF2B5EF4-FFF2-40B4-BE49-F238E27FC236}">
                <a16:creationId xmlns:a16="http://schemas.microsoft.com/office/drawing/2014/main" id="{9084291C-F307-4E1F-986C-FDF325763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079" y="649111"/>
            <a:ext cx="9517842" cy="6053347"/>
          </a:xfrm>
          <a:prstGeom prst="rect">
            <a:avLst/>
          </a:prstGeom>
        </p:spPr>
      </p:pic>
    </p:spTree>
    <p:extLst>
      <p:ext uri="{BB962C8B-B14F-4D97-AF65-F5344CB8AC3E}">
        <p14:creationId xmlns:p14="http://schemas.microsoft.com/office/powerpoint/2010/main" val="1426689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escorted past palm trees at the Eden Project. ">
            <a:extLst>
              <a:ext uri="{FF2B5EF4-FFF2-40B4-BE49-F238E27FC236}">
                <a16:creationId xmlns:a16="http://schemas.microsoft.com/office/drawing/2014/main" id="{340BACEB-1B3D-40D7-995F-5876240C0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62" y="131975"/>
            <a:ext cx="4083393" cy="6598764"/>
          </a:xfrm>
          <a:prstGeom prst="rect">
            <a:avLst/>
          </a:prstGeom>
        </p:spPr>
      </p:pic>
    </p:spTree>
    <p:extLst>
      <p:ext uri="{BB962C8B-B14F-4D97-AF65-F5344CB8AC3E}">
        <p14:creationId xmlns:p14="http://schemas.microsoft.com/office/powerpoint/2010/main" val="238886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showing the counties included in the South West Region. These are Gloucestershire, Somerset, Wiltshire, Cornwall, Devon &amp; Dorset.">
            <a:extLst>
              <a:ext uri="{FF2B5EF4-FFF2-40B4-BE49-F238E27FC236}">
                <a16:creationId xmlns:a16="http://schemas.microsoft.com/office/drawing/2014/main" id="{481771EF-CB96-4826-A4F4-ACCC8DFE6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144" y="0"/>
            <a:ext cx="9411711" cy="6858000"/>
          </a:xfrm>
          <a:prstGeom prst="rect">
            <a:avLst/>
          </a:prstGeom>
        </p:spPr>
      </p:pic>
    </p:spTree>
    <p:extLst>
      <p:ext uri="{BB962C8B-B14F-4D97-AF65-F5344CB8AC3E}">
        <p14:creationId xmlns:p14="http://schemas.microsoft.com/office/powerpoint/2010/main" val="2130178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whole of the Eden Project site, including it's iconic 'Biomes’. ">
            <a:extLst>
              <a:ext uri="{FF2B5EF4-FFF2-40B4-BE49-F238E27FC236}">
                <a16:creationId xmlns:a16="http://schemas.microsoft.com/office/drawing/2014/main" id="{0842D9D7-7D02-4DAE-9608-A2E04F42B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437" y="661330"/>
            <a:ext cx="9039127" cy="6029098"/>
          </a:xfrm>
          <a:prstGeom prst="rect">
            <a:avLst/>
          </a:prstGeom>
        </p:spPr>
      </p:pic>
    </p:spTree>
    <p:extLst>
      <p:ext uri="{BB962C8B-B14F-4D97-AF65-F5344CB8AC3E}">
        <p14:creationId xmlns:p14="http://schemas.microsoft.com/office/powerpoint/2010/main" val="50851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DAD19D-E177-45BC-96B1-96180B08A845}"/>
              </a:ext>
            </a:extLst>
          </p:cNvPr>
          <p:cNvSpPr/>
          <p:nvPr/>
        </p:nvSpPr>
        <p:spPr>
          <a:xfrm>
            <a:off x="414779" y="2136339"/>
            <a:ext cx="8729221" cy="2585323"/>
          </a:xfrm>
          <a:prstGeom prst="rect">
            <a:avLst/>
          </a:prstGeom>
        </p:spPr>
        <p:txBody>
          <a:bodyPr wrap="square" lIns="91440" tIns="45720" rIns="91440" bIns="45720" anchor="t">
            <a:spAutoFit/>
          </a:bodyPr>
          <a:lstStyle/>
          <a:p>
            <a:r>
              <a:rPr lang="en-GB" b="1">
                <a:solidFill>
                  <a:srgbClr val="555555"/>
                </a:solidFill>
                <a:latin typeface="Arial"/>
                <a:cs typeface="Arial"/>
              </a:rPr>
              <a:t>The Shire Hall, Bodmin</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Bodmin on 8 June 2000 to open the new visitor attraction.</a:t>
            </a:r>
          </a:p>
          <a:p>
            <a:endParaRPr lang="en-GB">
              <a:solidFill>
                <a:srgbClr val="000000"/>
              </a:solidFill>
              <a:latin typeface="Arial" panose="020B0604020202020204" pitchFamily="34" charset="0"/>
            </a:endParaRPr>
          </a:p>
          <a:p>
            <a:r>
              <a:rPr lang="en-GB">
                <a:solidFill>
                  <a:srgbClr val="000000"/>
                </a:solidFill>
                <a:latin typeface="Arial"/>
                <a:cs typeface="Arial"/>
              </a:rPr>
              <a:t>The Grade II* listed Shire Hall in Bodmin was the main courthouse in Cornwall from 1838 to 1988. It is now a visitor attraction with one of its courts restored to its original condition and the other converted to a visitor information centre.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2315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standing outside a car in Bodmin. ">
            <a:extLst>
              <a:ext uri="{FF2B5EF4-FFF2-40B4-BE49-F238E27FC236}">
                <a16:creationId xmlns:a16="http://schemas.microsoft.com/office/drawing/2014/main" id="{87C458EB-3735-4421-94E5-964691D2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444" y="150828"/>
            <a:ext cx="3749113" cy="6542203"/>
          </a:xfrm>
          <a:prstGeom prst="rect">
            <a:avLst/>
          </a:prstGeom>
        </p:spPr>
      </p:pic>
    </p:spTree>
    <p:extLst>
      <p:ext uri="{BB962C8B-B14F-4D97-AF65-F5344CB8AC3E}">
        <p14:creationId xmlns:p14="http://schemas.microsoft.com/office/powerpoint/2010/main" val="2182354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tone built, impressive, Shire Hall. ">
            <a:extLst>
              <a:ext uri="{FF2B5EF4-FFF2-40B4-BE49-F238E27FC236}">
                <a16:creationId xmlns:a16="http://schemas.microsoft.com/office/drawing/2014/main" id="{48E5631E-6333-4AA9-A256-3B1419EF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67" y="639385"/>
            <a:ext cx="9096866" cy="6067610"/>
          </a:xfrm>
          <a:prstGeom prst="rect">
            <a:avLst/>
          </a:prstGeom>
        </p:spPr>
      </p:pic>
    </p:spTree>
    <p:extLst>
      <p:ext uri="{BB962C8B-B14F-4D97-AF65-F5344CB8AC3E}">
        <p14:creationId xmlns:p14="http://schemas.microsoft.com/office/powerpoint/2010/main" val="325617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08F2E9-1415-46B8-A378-FC1079172094}"/>
              </a:ext>
            </a:extLst>
          </p:cNvPr>
          <p:cNvSpPr/>
          <p:nvPr/>
        </p:nvSpPr>
        <p:spPr>
          <a:xfrm>
            <a:off x="405353" y="1443841"/>
            <a:ext cx="8738647" cy="3970318"/>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Devonport, Plymouth</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Devonport on 3 June 2010 making her second visit to HMS Ocean as the ship's sponsor - she officially named the helicopter carrier in 1998. She visited again on 20 March 2015 for a rededication ceremony.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largest naval base in Western Europe, Devonport has been supporting the Royal Navy since 1691. The vast site covers more than 650 acres and has 15 dry docks, four miles of waterfront, 2 tidal berths and five basins.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base employs 2,500 service personnel and civilians. It supports around 400 local firms and generates around ten per cent of Plymouth’s income.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07200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a navy office meet crew members in both ordinary blue  and sea rescue orange uniforms. ">
            <a:extLst>
              <a:ext uri="{FF2B5EF4-FFF2-40B4-BE49-F238E27FC236}">
                <a16:creationId xmlns:a16="http://schemas.microsoft.com/office/drawing/2014/main" id="{E756486F-1EFA-4A25-A291-548833A23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057" y="675619"/>
            <a:ext cx="8409887" cy="6055119"/>
          </a:xfrm>
          <a:prstGeom prst="rect">
            <a:avLst/>
          </a:prstGeom>
        </p:spPr>
      </p:pic>
    </p:spTree>
    <p:extLst>
      <p:ext uri="{BB962C8B-B14F-4D97-AF65-F5344CB8AC3E}">
        <p14:creationId xmlns:p14="http://schemas.microsoft.com/office/powerpoint/2010/main" val="2875828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s showing the naval docks at Devonport. ">
            <a:extLst>
              <a:ext uri="{FF2B5EF4-FFF2-40B4-BE49-F238E27FC236}">
                <a16:creationId xmlns:a16="http://schemas.microsoft.com/office/drawing/2014/main" id="{43570466-4D6A-4390-8E85-A16655EC4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596" y="604713"/>
            <a:ext cx="9208809" cy="6142276"/>
          </a:xfrm>
          <a:prstGeom prst="rect">
            <a:avLst/>
          </a:prstGeom>
        </p:spPr>
      </p:pic>
    </p:spTree>
    <p:extLst>
      <p:ext uri="{BB962C8B-B14F-4D97-AF65-F5344CB8AC3E}">
        <p14:creationId xmlns:p14="http://schemas.microsoft.com/office/powerpoint/2010/main" val="168387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442D6-799D-4DC5-920E-3A61674EE98A}"/>
              </a:ext>
            </a:extLst>
          </p:cNvPr>
          <p:cNvSpPr/>
          <p:nvPr/>
        </p:nvSpPr>
        <p:spPr>
          <a:xfrm>
            <a:off x="395926" y="2136339"/>
            <a:ext cx="8748074" cy="2585323"/>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Weymouth and Portland National Sailing Academy</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Weymouth in June 2009 to open the new marina. The marina was built using 250,00 tonnes of Portland Stone to build a 875m long breakwater. </a:t>
            </a:r>
            <a:endParaRPr lang="en-GB">
              <a:solidFill>
                <a:srgbClr val="000000"/>
              </a:solidFill>
              <a:latin typeface="Arial" panose="020B0604020202020204" pitchFamily="34" charset="0"/>
            </a:endParaRP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Weymouth and Portland National Sailing Academy was created in time for the 2012 London Olympics as the sailing events were hosted in Weymouth.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2"/>
              </a:rPr>
              <a:t>National Sailing Academy</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782548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greets children outside the National Sailing Academy. ">
            <a:extLst>
              <a:ext uri="{FF2B5EF4-FFF2-40B4-BE49-F238E27FC236}">
                <a16:creationId xmlns:a16="http://schemas.microsoft.com/office/drawing/2014/main" id="{1691BE1F-637F-400B-91B0-5F779DA49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730" y="621437"/>
            <a:ext cx="8364541" cy="6081022"/>
          </a:xfrm>
          <a:prstGeom prst="rect">
            <a:avLst/>
          </a:prstGeom>
        </p:spPr>
      </p:pic>
    </p:spTree>
    <p:extLst>
      <p:ext uri="{BB962C8B-B14F-4D97-AF65-F5344CB8AC3E}">
        <p14:creationId xmlns:p14="http://schemas.microsoft.com/office/powerpoint/2010/main" val="2948495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the docks including the National Sailing Academy. ">
            <a:extLst>
              <a:ext uri="{FF2B5EF4-FFF2-40B4-BE49-F238E27FC236}">
                <a16:creationId xmlns:a16="http://schemas.microsoft.com/office/drawing/2014/main" id="{43C5155C-0594-4370-A666-DFD02E217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263" y="607852"/>
            <a:ext cx="9151474" cy="6104033"/>
          </a:xfrm>
          <a:prstGeom prst="rect">
            <a:avLst/>
          </a:prstGeom>
        </p:spPr>
      </p:pic>
    </p:spTree>
    <p:extLst>
      <p:ext uri="{BB962C8B-B14F-4D97-AF65-F5344CB8AC3E}">
        <p14:creationId xmlns:p14="http://schemas.microsoft.com/office/powerpoint/2010/main" val="288970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pins showing the places the Queen has visited in the South West, plus 15 thumbnail size images of the Queen visiting these places.">
            <a:hlinkClick r:id="rId3"/>
            <a:extLst>
              <a:ext uri="{FF2B5EF4-FFF2-40B4-BE49-F238E27FC236}">
                <a16:creationId xmlns:a16="http://schemas.microsoft.com/office/drawing/2014/main" id="{7B0FEE8C-6709-4B22-BC48-A55E96A79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05" y="0"/>
            <a:ext cx="11217546" cy="6858000"/>
          </a:xfrm>
          <a:prstGeom prst="rect">
            <a:avLst/>
          </a:prstGeom>
        </p:spPr>
      </p:pic>
    </p:spTree>
    <p:extLst>
      <p:ext uri="{BB962C8B-B14F-4D97-AF65-F5344CB8AC3E}">
        <p14:creationId xmlns:p14="http://schemas.microsoft.com/office/powerpoint/2010/main" val="298629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F6901-ACA9-4769-AD80-A878FADFF34D}"/>
              </a:ext>
            </a:extLst>
          </p:cNvPr>
          <p:cNvSpPr/>
          <p:nvPr/>
        </p:nvSpPr>
        <p:spPr>
          <a:xfrm>
            <a:off x="443060" y="1305342"/>
            <a:ext cx="8700940" cy="4247317"/>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Maiden Castle, Dorset</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Maiden Castle on 3 July 1952 to see professor Sir Mortimer Wheeler’s archaeological excavation.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scheduled monument now known as Maiden Castle is a multivallate (having two or more ramparts) hill fort dating from at least 500 years ago with extensive work dating from the late Iron Age (300 BC). It has been the subject of many archaeological excavations in the nineteenth and twentieth centuries. </a:t>
            </a:r>
          </a:p>
          <a:p>
            <a:endParaRPr lang="en-GB">
              <a:solidFill>
                <a:srgbClr val="000000"/>
              </a:solidFill>
              <a:latin typeface="Arial" panose="020B0604020202020204" pitchFamily="34" charset="0"/>
            </a:endParaRPr>
          </a:p>
          <a:p>
            <a:r>
              <a:rPr lang="en-GB">
                <a:solidFill>
                  <a:srgbClr val="000000"/>
                </a:solidFill>
                <a:latin typeface="Arial"/>
                <a:cs typeface="Arial"/>
              </a:rPr>
              <a:t>It is also featured in the novels of Thomas Hardy who uses the name Mai Dun. It also famously features as a location for a scene in John Schlesinger’s 1967 film adaptation of ‘Far From the Madding Crowd’.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86261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of the Queen with a group of dignitaries inside the earthworks at Maiden Castle. ">
            <a:extLst>
              <a:ext uri="{FF2B5EF4-FFF2-40B4-BE49-F238E27FC236}">
                <a16:creationId xmlns:a16="http://schemas.microsoft.com/office/drawing/2014/main" id="{AFE85DAF-6F90-4C5E-9774-1D69FD835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800" y="646785"/>
            <a:ext cx="8932400" cy="6065100"/>
          </a:xfrm>
          <a:prstGeom prst="rect">
            <a:avLst/>
          </a:prstGeom>
        </p:spPr>
      </p:pic>
    </p:spTree>
    <p:extLst>
      <p:ext uri="{BB962C8B-B14F-4D97-AF65-F5344CB8AC3E}">
        <p14:creationId xmlns:p14="http://schemas.microsoft.com/office/powerpoint/2010/main" val="833975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onstruction drawing of how Maiden Castle hillfort might have looked during the Iron Age. ">
            <a:extLst>
              <a:ext uri="{FF2B5EF4-FFF2-40B4-BE49-F238E27FC236}">
                <a16:creationId xmlns:a16="http://schemas.microsoft.com/office/drawing/2014/main" id="{9A33D66B-5A32-4FED-8DF4-ACFCCC4F1AB2}"/>
              </a:ext>
            </a:extLst>
          </p:cNvPr>
          <p:cNvPicPr>
            <a:picLocks noChangeAspect="1"/>
          </p:cNvPicPr>
          <p:nvPr/>
        </p:nvPicPr>
        <p:blipFill rotWithShape="1">
          <a:blip r:embed="rId3">
            <a:extLst>
              <a:ext uri="{28A0092B-C50C-407E-A947-70E740481C1C}">
                <a14:useLocalDpi xmlns:a14="http://schemas.microsoft.com/office/drawing/2010/main" val="0"/>
              </a:ext>
            </a:extLst>
          </a:blip>
          <a:srcRect b="3642"/>
          <a:stretch/>
        </p:blipFill>
        <p:spPr>
          <a:xfrm>
            <a:off x="2532228" y="636309"/>
            <a:ext cx="7127544" cy="6064369"/>
          </a:xfrm>
          <a:prstGeom prst="rect">
            <a:avLst/>
          </a:prstGeom>
        </p:spPr>
      </p:pic>
    </p:spTree>
    <p:extLst>
      <p:ext uri="{BB962C8B-B14F-4D97-AF65-F5344CB8AC3E}">
        <p14:creationId xmlns:p14="http://schemas.microsoft.com/office/powerpoint/2010/main" val="2722897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603614-1392-426D-8364-430B5E2A71B1}"/>
              </a:ext>
            </a:extLst>
          </p:cNvPr>
          <p:cNvSpPr/>
          <p:nvPr/>
        </p:nvSpPr>
        <p:spPr>
          <a:xfrm>
            <a:off x="471340" y="1443841"/>
            <a:ext cx="8672660" cy="3970318"/>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Poundbury, Dorchester</a:t>
            </a:r>
          </a:p>
          <a:p>
            <a:endParaRPr lang="en-GB" b="1">
              <a:solidFill>
                <a:srgbClr val="555555"/>
              </a:solidFill>
              <a:latin typeface="Arial" panose="020B0604020202020204" pitchFamily="34" charset="0"/>
            </a:endParaRPr>
          </a:p>
          <a:p>
            <a:r>
              <a:rPr lang="en-GB">
                <a:solidFill>
                  <a:srgbClr val="000000"/>
                </a:solidFill>
                <a:latin typeface="Arial"/>
                <a:cs typeface="Arial"/>
              </a:rPr>
              <a:t>On 27 October 2016, the Queen visited Poundbury to unveil a statue of the Queen Mother in what is now, Queen Mother Square.</a:t>
            </a:r>
          </a:p>
          <a:p>
            <a:endParaRPr lang="en-GB">
              <a:solidFill>
                <a:srgbClr val="000000"/>
              </a:solidFill>
              <a:latin typeface="Arial" panose="020B0604020202020204" pitchFamily="34" charset="0"/>
            </a:endParaRPr>
          </a:p>
          <a:p>
            <a:r>
              <a:rPr lang="en-GB">
                <a:solidFill>
                  <a:srgbClr val="000000"/>
                </a:solidFill>
                <a:latin typeface="Arial"/>
                <a:cs typeface="Arial"/>
              </a:rPr>
              <a:t>Poundbury is an experimental new town on the outskirts of Dorchester built on land owned by the Duchy of Cornwall. In 1987 architect Leon Krier was commissioned to start work on the plans and building work began on the site in 1993 and the initial development was expected to be complete in 2025. </a:t>
            </a:r>
            <a:endParaRPr lang="en-GB">
              <a:solidFill>
                <a:srgbClr val="000000"/>
              </a:solidFill>
              <a:latin typeface="Arial" panose="020B0604020202020204" pitchFamily="34" charset="0"/>
            </a:endParaRP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Poundbury’s design is based upon traditional architectural styles and a ‘New Urbanist’ philosophy endorsed by Prince Charles.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2"/>
              </a:rPr>
              <a:t>Poundbury</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786112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unveiling a statue of the Queen Mother in the newly created Queen Mother Square. ">
            <a:extLst>
              <a:ext uri="{FF2B5EF4-FFF2-40B4-BE49-F238E27FC236}">
                <a16:creationId xmlns:a16="http://schemas.microsoft.com/office/drawing/2014/main" id="{C3952635-2F80-4A16-A5AF-2FFAFF0DB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77" y="658423"/>
            <a:ext cx="8597246" cy="6035267"/>
          </a:xfrm>
          <a:prstGeom prst="rect">
            <a:avLst/>
          </a:prstGeom>
        </p:spPr>
      </p:pic>
    </p:spTree>
    <p:extLst>
      <p:ext uri="{BB962C8B-B14F-4D97-AF65-F5344CB8AC3E}">
        <p14:creationId xmlns:p14="http://schemas.microsoft.com/office/powerpoint/2010/main" val="1184176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new town of Poundbury, showing some areas still under development. ">
            <a:extLst>
              <a:ext uri="{FF2B5EF4-FFF2-40B4-BE49-F238E27FC236}">
                <a16:creationId xmlns:a16="http://schemas.microsoft.com/office/drawing/2014/main" id="{F126C9D6-638A-467E-80B8-A6EE50170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61" y="648774"/>
            <a:ext cx="9085279" cy="6059881"/>
          </a:xfrm>
          <a:prstGeom prst="rect">
            <a:avLst/>
          </a:prstGeom>
        </p:spPr>
      </p:pic>
    </p:spTree>
    <p:extLst>
      <p:ext uri="{BB962C8B-B14F-4D97-AF65-F5344CB8AC3E}">
        <p14:creationId xmlns:p14="http://schemas.microsoft.com/office/powerpoint/2010/main" val="3186516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96BBA-7F3B-4803-8310-3159F90D3700}"/>
              </a:ext>
            </a:extLst>
          </p:cNvPr>
          <p:cNvSpPr/>
          <p:nvPr/>
        </p:nvSpPr>
        <p:spPr>
          <a:xfrm>
            <a:off x="452487" y="1582341"/>
            <a:ext cx="8691513" cy="3970318"/>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Bournemouth Pier</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Bournemouth on 28 July 2004 also visiting the Lighthouse Arts Centre in Poole.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first wooden pier in Bournemouth was built in 1856 but the current pier dates predominantly from the 1980s when the pier neck was reconstructed in concrete and the octagonal leisure complex was added.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At various times in its history the pier has been damaged by storms, waves and even the British Army, when much of it was demolished in 1940 as a precaution against German invasion.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2"/>
              </a:rPr>
              <a:t>Bournemouth Pier</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58418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given a stick of rock by a small child. ">
            <a:extLst>
              <a:ext uri="{FF2B5EF4-FFF2-40B4-BE49-F238E27FC236}">
                <a16:creationId xmlns:a16="http://schemas.microsoft.com/office/drawing/2014/main" id="{AFB8A62E-F7D8-44B8-B822-2B1173AD0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554" y="150829"/>
            <a:ext cx="4448892" cy="6579910"/>
          </a:xfrm>
          <a:prstGeom prst="rect">
            <a:avLst/>
          </a:prstGeom>
        </p:spPr>
      </p:pic>
    </p:spTree>
    <p:extLst>
      <p:ext uri="{BB962C8B-B14F-4D97-AF65-F5344CB8AC3E}">
        <p14:creationId xmlns:p14="http://schemas.microsoft.com/office/powerpoint/2010/main" val="806259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pier with people on the beach enjoying a sunny day. ">
            <a:extLst>
              <a:ext uri="{FF2B5EF4-FFF2-40B4-BE49-F238E27FC236}">
                <a16:creationId xmlns:a16="http://schemas.microsoft.com/office/drawing/2014/main" id="{B03C753F-CD99-4172-B1CC-C57926AF1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730" y="629882"/>
            <a:ext cx="9114541" cy="6079399"/>
          </a:xfrm>
          <a:prstGeom prst="rect">
            <a:avLst/>
          </a:prstGeom>
        </p:spPr>
      </p:pic>
    </p:spTree>
    <p:extLst>
      <p:ext uri="{BB962C8B-B14F-4D97-AF65-F5344CB8AC3E}">
        <p14:creationId xmlns:p14="http://schemas.microsoft.com/office/powerpoint/2010/main" val="4222272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E50F81-5BD3-41BF-9FF8-9E384BF0C8FC}"/>
              </a:ext>
            </a:extLst>
          </p:cNvPr>
          <p:cNvSpPr/>
          <p:nvPr/>
        </p:nvSpPr>
        <p:spPr>
          <a:xfrm>
            <a:off x="433633" y="1720840"/>
            <a:ext cx="8710367" cy="3693319"/>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Sherborne Abbey</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Sherborne Abbey on the May 2012 as part of her Diamond Jubilee tour of the UK.</a:t>
            </a:r>
          </a:p>
          <a:p>
            <a:endParaRPr lang="en-GB">
              <a:solidFill>
                <a:srgbClr val="000000"/>
              </a:solidFill>
              <a:latin typeface="Arial" panose="020B0604020202020204" pitchFamily="34" charset="0"/>
            </a:endParaRPr>
          </a:p>
          <a:p>
            <a:r>
              <a:rPr lang="en-GB">
                <a:solidFill>
                  <a:srgbClr val="000000"/>
                </a:solidFill>
                <a:latin typeface="Arial"/>
                <a:cs typeface="Arial"/>
              </a:rPr>
              <a:t>The Grade I listed Abbey Church of St Mary in Sherborne dates back to Saxon times with Norman and medieval additions as well as 19th and 20th century restorations. </a:t>
            </a:r>
            <a:endParaRPr lang="en-GB">
              <a:solidFill>
                <a:srgbClr val="000000"/>
              </a:solidFill>
              <a:latin typeface="Arial" panose="020B0604020202020204" pitchFamily="34" charset="0"/>
            </a:endParaRPr>
          </a:p>
          <a:p>
            <a:endParaRPr lang="en-GB">
              <a:solidFill>
                <a:srgbClr val="000000"/>
              </a:solidFill>
              <a:latin typeface="Arial" panose="020B0604020202020204" pitchFamily="34" charset="0"/>
            </a:endParaRPr>
          </a:p>
          <a:p>
            <a:r>
              <a:rPr lang="en-GB">
                <a:solidFill>
                  <a:srgbClr val="000000"/>
                </a:solidFill>
                <a:latin typeface="Arial"/>
                <a:cs typeface="Arial"/>
              </a:rPr>
              <a:t>Two Saxon kings, </a:t>
            </a:r>
            <a:r>
              <a:rPr lang="en-GB" err="1">
                <a:solidFill>
                  <a:srgbClr val="000000"/>
                </a:solidFill>
                <a:latin typeface="Arial"/>
                <a:cs typeface="Arial"/>
              </a:rPr>
              <a:t>Ethelberht</a:t>
            </a:r>
            <a:r>
              <a:rPr lang="en-GB">
                <a:solidFill>
                  <a:srgbClr val="000000"/>
                </a:solidFill>
                <a:latin typeface="Arial"/>
                <a:cs typeface="Arial"/>
              </a:rPr>
              <a:t> and </a:t>
            </a:r>
            <a:r>
              <a:rPr lang="en-GB" err="1">
                <a:solidFill>
                  <a:srgbClr val="000000"/>
                </a:solidFill>
                <a:latin typeface="Arial"/>
                <a:cs typeface="Arial"/>
              </a:rPr>
              <a:t>Ethelbald</a:t>
            </a:r>
            <a:r>
              <a:rPr lang="en-GB">
                <a:solidFill>
                  <a:srgbClr val="000000"/>
                </a:solidFill>
                <a:latin typeface="Arial"/>
                <a:cs typeface="Arial"/>
              </a:rPr>
              <a:t> are buried here and it is known that Sir Walter Raleigh worshipped in the church.</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62801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5867C8-F309-45D5-B56A-D08A9C4E700F}"/>
              </a:ext>
            </a:extLst>
          </p:cNvPr>
          <p:cNvSpPr/>
          <p:nvPr/>
        </p:nvSpPr>
        <p:spPr>
          <a:xfrm>
            <a:off x="414779" y="1305342"/>
            <a:ext cx="8729221" cy="4247317"/>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Bristol Old Vic</a:t>
            </a:r>
          </a:p>
          <a:p>
            <a:endParaRPr lang="en-GB" b="1">
              <a:solidFill>
                <a:srgbClr val="555555"/>
              </a:solidFill>
              <a:latin typeface="Arial" panose="020B0604020202020204" pitchFamily="34" charset="0"/>
            </a:endParaRPr>
          </a:p>
          <a:p>
            <a:r>
              <a:rPr lang="en-GB">
                <a:solidFill>
                  <a:srgbClr val="000000"/>
                </a:solidFill>
                <a:latin typeface="Arial"/>
                <a:cs typeface="Arial"/>
              </a:rPr>
              <a:t>On 22 November 2012, as part of her Diamond Jubilee tour, the Queen and Prince Phillip visited the recently refurbished Bristol Old Vic theatre.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Opened on 30 May 1766, the Grade I listed Theatre Royal remained in continuous use for 25 years, surviving fire, rioting and bomb damage in the process, until it closed for refurbishment in 2016.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theatre itself lies behind the Coopers Hall and was deliberately hidden away as theatres were still seen as somewhat disreputable establishments when it was first built. In that time over 7.5 million people have seen a theatre production at the Bristol Old Vic.</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03759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greeted by well-wishers, two of whom have Corgi dogs decorated in Jubilee flags and colours. ">
            <a:extLst>
              <a:ext uri="{FF2B5EF4-FFF2-40B4-BE49-F238E27FC236}">
                <a16:creationId xmlns:a16="http://schemas.microsoft.com/office/drawing/2014/main" id="{5F72C205-BF99-4679-86D4-562EDC13F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526" y="236939"/>
            <a:ext cx="5608948" cy="6489553"/>
          </a:xfrm>
          <a:prstGeom prst="rect">
            <a:avLst/>
          </a:prstGeom>
        </p:spPr>
      </p:pic>
    </p:spTree>
    <p:extLst>
      <p:ext uri="{BB962C8B-B14F-4D97-AF65-F5344CB8AC3E}">
        <p14:creationId xmlns:p14="http://schemas.microsoft.com/office/powerpoint/2010/main" val="1850354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eral view showing the south side of Sherborne Abbey, taken looking over the green from the south-west. ">
            <a:extLst>
              <a:ext uri="{FF2B5EF4-FFF2-40B4-BE49-F238E27FC236}">
                <a16:creationId xmlns:a16="http://schemas.microsoft.com/office/drawing/2014/main" id="{CFF70DD3-5C05-4D9B-99B0-AC000F009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766" y="613892"/>
            <a:ext cx="8954469" cy="6097993"/>
          </a:xfrm>
          <a:prstGeom prst="rect">
            <a:avLst/>
          </a:prstGeom>
        </p:spPr>
      </p:pic>
    </p:spTree>
    <p:extLst>
      <p:ext uri="{BB962C8B-B14F-4D97-AF65-F5344CB8AC3E}">
        <p14:creationId xmlns:p14="http://schemas.microsoft.com/office/powerpoint/2010/main" val="4189315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20BAB-C0CA-4F09-98F5-231682C32651}"/>
              </a:ext>
            </a:extLst>
          </p:cNvPr>
          <p:cNvSpPr/>
          <p:nvPr/>
        </p:nvSpPr>
        <p:spPr>
          <a:xfrm>
            <a:off x="414779" y="1166843"/>
            <a:ext cx="8729221" cy="4524315"/>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Castle Cary Station </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Castle Cary station on 28 March 2019 for the start of her visit to Somerset.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Castle Cary station was built in 1857 originally on the Wilts, Somerset and Weymouth Railway linking the Great Western Railway at Chippenham with Weymouth. By 1906 it was transformed from a station on a secondary route to a mainline station when a new more direct line was completed from London to Exeter that didn’t pass through Bristol.  </a:t>
            </a:r>
          </a:p>
          <a:p>
            <a:endParaRPr lang="en-GB">
              <a:solidFill>
                <a:srgbClr val="000000"/>
              </a:solidFill>
              <a:latin typeface="Arial" panose="020B0604020202020204" pitchFamily="34" charset="0"/>
            </a:endParaRPr>
          </a:p>
          <a:p>
            <a:r>
              <a:rPr lang="en-GB">
                <a:solidFill>
                  <a:srgbClr val="000000"/>
                </a:solidFill>
                <a:latin typeface="Arial"/>
                <a:cs typeface="Arial"/>
              </a:rPr>
              <a:t>On 3rd September 1942 a German bomber targeted the station demolishing the signal box - killing a signalman - and destroying the Station Hotel. It is also the main station for those attending the Glastonbury Festival.</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2"/>
              </a:rPr>
              <a:t>Castle Cary Station</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16610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Lord Lieutenant of Somerset, Annie Maw talking to the Queen as she escorts her, in her wheelchair, along the station platform. ">
            <a:extLst>
              <a:ext uri="{FF2B5EF4-FFF2-40B4-BE49-F238E27FC236}">
                <a16:creationId xmlns:a16="http://schemas.microsoft.com/office/drawing/2014/main" id="{1FCB3BDF-2AF6-49D9-ADE3-B116B803E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524" y="119199"/>
            <a:ext cx="4062952" cy="6614486"/>
          </a:xfrm>
          <a:prstGeom prst="rect">
            <a:avLst/>
          </a:prstGeom>
        </p:spPr>
      </p:pic>
    </p:spTree>
    <p:extLst>
      <p:ext uri="{BB962C8B-B14F-4D97-AF65-F5344CB8AC3E}">
        <p14:creationId xmlns:p14="http://schemas.microsoft.com/office/powerpoint/2010/main" val="2336109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Castle Cary station, showing the station building and platform one. ">
            <a:extLst>
              <a:ext uri="{FF2B5EF4-FFF2-40B4-BE49-F238E27FC236}">
                <a16:creationId xmlns:a16="http://schemas.microsoft.com/office/drawing/2014/main" id="{B054A6E7-6BEC-47DC-9E47-254542C01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77" y="688861"/>
            <a:ext cx="9108846" cy="6002729"/>
          </a:xfrm>
          <a:prstGeom prst="rect">
            <a:avLst/>
          </a:prstGeom>
        </p:spPr>
      </p:pic>
    </p:spTree>
    <p:extLst>
      <p:ext uri="{BB962C8B-B14F-4D97-AF65-F5344CB8AC3E}">
        <p14:creationId xmlns:p14="http://schemas.microsoft.com/office/powerpoint/2010/main" val="2470324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018C9C-A854-4C7D-B18F-CF2CE17A7F3D}"/>
              </a:ext>
            </a:extLst>
          </p:cNvPr>
          <p:cNvSpPr/>
          <p:nvPr/>
        </p:nvSpPr>
        <p:spPr>
          <a:xfrm>
            <a:off x="395926" y="1720840"/>
            <a:ext cx="8748074" cy="3693319"/>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Hauser and Wirth Gallery, Bruton</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the Hauser and Wirth gallery on 28 March 2019 as part of her visit to Somerset. </a:t>
            </a:r>
            <a:endParaRPr lang="en-GB">
              <a:solidFill>
                <a:srgbClr val="000000"/>
              </a:solidFill>
              <a:latin typeface="Arial" panose="020B0604020202020204" pitchFamily="34" charset="0"/>
            </a:endParaRP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Hauser and Wirth is a fine art gallery that originated in Zurich in 1992 and now has outposts in London, New York, Los Angeles, Hong Kong, Monte Carlo, St Moritz and … Bruton.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gallery is housed in the Grade II listed eighteenth century </a:t>
            </a:r>
            <a:r>
              <a:rPr lang="en-GB" err="1">
                <a:solidFill>
                  <a:srgbClr val="000000"/>
                </a:solidFill>
                <a:latin typeface="Arial" panose="020B0604020202020204" pitchFamily="34" charset="0"/>
              </a:rPr>
              <a:t>Durslade</a:t>
            </a:r>
            <a:r>
              <a:rPr lang="en-GB">
                <a:solidFill>
                  <a:srgbClr val="000000"/>
                </a:solidFill>
                <a:latin typeface="Arial" panose="020B0604020202020204" pitchFamily="34" charset="0"/>
              </a:rPr>
              <a:t> Farm Barn in the town.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80787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shown large, bright colourful paintings within an art gallery in a converted barn building. ">
            <a:extLst>
              <a:ext uri="{FF2B5EF4-FFF2-40B4-BE49-F238E27FC236}">
                <a16:creationId xmlns:a16="http://schemas.microsoft.com/office/drawing/2014/main" id="{06E21A67-9C31-4023-9976-82D6B9F8B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031" y="680769"/>
            <a:ext cx="9473938" cy="6034899"/>
          </a:xfrm>
          <a:prstGeom prst="rect">
            <a:avLst/>
          </a:prstGeom>
        </p:spPr>
      </p:pic>
    </p:spTree>
    <p:extLst>
      <p:ext uri="{BB962C8B-B14F-4D97-AF65-F5344CB8AC3E}">
        <p14:creationId xmlns:p14="http://schemas.microsoft.com/office/powerpoint/2010/main" val="761901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farm barn, with massive wooden doors. ">
            <a:extLst>
              <a:ext uri="{FF2B5EF4-FFF2-40B4-BE49-F238E27FC236}">
                <a16:creationId xmlns:a16="http://schemas.microsoft.com/office/drawing/2014/main" id="{6945BBE9-C586-4BAB-AD81-8C0AC12F9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589" y="620447"/>
            <a:ext cx="9142822" cy="6098262"/>
          </a:xfrm>
          <a:prstGeom prst="rect">
            <a:avLst/>
          </a:prstGeom>
        </p:spPr>
      </p:pic>
    </p:spTree>
    <p:extLst>
      <p:ext uri="{BB962C8B-B14F-4D97-AF65-F5344CB8AC3E}">
        <p14:creationId xmlns:p14="http://schemas.microsoft.com/office/powerpoint/2010/main" val="2839054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7B3B91-8D86-42C0-9809-F6231702F8EA}"/>
              </a:ext>
            </a:extLst>
          </p:cNvPr>
          <p:cNvSpPr/>
          <p:nvPr/>
        </p:nvSpPr>
        <p:spPr>
          <a:xfrm>
            <a:off x="395926" y="1859340"/>
            <a:ext cx="8748074" cy="3139321"/>
          </a:xfrm>
          <a:prstGeom prst="rect">
            <a:avLst/>
          </a:prstGeom>
        </p:spPr>
        <p:txBody>
          <a:bodyPr wrap="square">
            <a:spAutoFit/>
          </a:bodyPr>
          <a:lstStyle/>
          <a:p>
            <a:r>
              <a:rPr lang="en-GB" b="1">
                <a:solidFill>
                  <a:srgbClr val="555555"/>
                </a:solidFill>
                <a:latin typeface="Arial" panose="020B0604020202020204" pitchFamily="34" charset="0"/>
              </a:rPr>
              <a:t>Chippenham Railway Station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a:t>
            </a:r>
            <a:r>
              <a:rPr lang="en-GB" err="1">
                <a:solidFill>
                  <a:srgbClr val="000000"/>
                </a:solidFill>
                <a:latin typeface="Arial" panose="020B0604020202020204" pitchFamily="34" charset="0"/>
              </a:rPr>
              <a:t>Calne</a:t>
            </a:r>
            <a:r>
              <a:rPr lang="en-GB">
                <a:solidFill>
                  <a:srgbClr val="000000"/>
                </a:solidFill>
                <a:latin typeface="Arial" panose="020B0604020202020204" pitchFamily="34" charset="0"/>
              </a:rPr>
              <a:t>, Chippenham and </a:t>
            </a:r>
            <a:r>
              <a:rPr lang="en-GB" err="1">
                <a:solidFill>
                  <a:srgbClr val="000000"/>
                </a:solidFill>
                <a:latin typeface="Arial" panose="020B0604020202020204" pitchFamily="34" charset="0"/>
              </a:rPr>
              <a:t>Malmesbury</a:t>
            </a:r>
            <a:r>
              <a:rPr lang="en-GB">
                <a:solidFill>
                  <a:srgbClr val="000000"/>
                </a:solidFill>
                <a:latin typeface="Arial" panose="020B0604020202020204" pitchFamily="34" charset="0"/>
              </a:rPr>
              <a:t> on 7 December 2001 on a tour postponed from March 2001 due to the outbreak of Foot and Mouth Disease.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Grade II listed Chippenham Railway Station was opened in 1858 designed by Rowland Brotherhood. The Chippenham to Bath line was the final piece of the Great Western Railway to be completed by Isambard Kingdom Brunel on 30 June 1841 with the 1.83 mile long Box tunnel taking 2 ½ years to construct.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6408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iling Queen and Prince Philip step off a train as the train guard raises his hat to them. ">
            <a:extLst>
              <a:ext uri="{FF2B5EF4-FFF2-40B4-BE49-F238E27FC236}">
                <a16:creationId xmlns:a16="http://schemas.microsoft.com/office/drawing/2014/main" id="{A49232D5-2C13-449E-A12D-969D1EA57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602" y="160256"/>
            <a:ext cx="4490797" cy="6561055"/>
          </a:xfrm>
          <a:prstGeom prst="rect">
            <a:avLst/>
          </a:prstGeom>
        </p:spPr>
      </p:pic>
    </p:spTree>
    <p:extLst>
      <p:ext uri="{BB962C8B-B14F-4D97-AF65-F5344CB8AC3E}">
        <p14:creationId xmlns:p14="http://schemas.microsoft.com/office/powerpoint/2010/main" val="86140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sat in the Royal Box at the Bristol Old Vic theatre. ">
            <a:extLst>
              <a:ext uri="{FF2B5EF4-FFF2-40B4-BE49-F238E27FC236}">
                <a16:creationId xmlns:a16="http://schemas.microsoft.com/office/drawing/2014/main" id="{B28F7889-A809-4309-8F08-47CC08E01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059" y="694991"/>
            <a:ext cx="8927882" cy="6026320"/>
          </a:xfrm>
          <a:prstGeom prst="rect">
            <a:avLst/>
          </a:prstGeom>
        </p:spPr>
      </p:pic>
    </p:spTree>
    <p:extLst>
      <p:ext uri="{BB962C8B-B14F-4D97-AF65-F5344CB8AC3E}">
        <p14:creationId xmlns:p14="http://schemas.microsoft.com/office/powerpoint/2010/main" val="1834374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ingle storey train station built from honey coloured local bath stone. ">
            <a:extLst>
              <a:ext uri="{FF2B5EF4-FFF2-40B4-BE49-F238E27FC236}">
                <a16:creationId xmlns:a16="http://schemas.microsoft.com/office/drawing/2014/main" id="{BFCF66E5-9106-47D1-9FE5-3D5EA1AE8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016" y="623595"/>
            <a:ext cx="9123968" cy="6085687"/>
          </a:xfrm>
          <a:prstGeom prst="rect">
            <a:avLst/>
          </a:prstGeom>
        </p:spPr>
      </p:pic>
    </p:spTree>
    <p:extLst>
      <p:ext uri="{BB962C8B-B14F-4D97-AF65-F5344CB8AC3E}">
        <p14:creationId xmlns:p14="http://schemas.microsoft.com/office/powerpoint/2010/main" val="2156976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CC70FD-95AE-4427-B87A-F8D28B0351B6}"/>
              </a:ext>
            </a:extLst>
          </p:cNvPr>
          <p:cNvSpPr/>
          <p:nvPr/>
        </p:nvSpPr>
        <p:spPr>
          <a:xfrm>
            <a:off x="405353" y="1443841"/>
            <a:ext cx="8738647" cy="3970318"/>
          </a:xfrm>
          <a:prstGeom prst="rect">
            <a:avLst/>
          </a:prstGeom>
        </p:spPr>
        <p:txBody>
          <a:bodyPr wrap="square">
            <a:spAutoFit/>
          </a:bodyPr>
          <a:lstStyle/>
          <a:p>
            <a:r>
              <a:rPr lang="en-GB" b="1">
                <a:solidFill>
                  <a:srgbClr val="555555"/>
                </a:solidFill>
                <a:latin typeface="Arial" panose="020B0604020202020204" pitchFamily="34" charset="0"/>
              </a:rPr>
              <a:t>Bath Abbey</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Bath on 2 May 2002 as part of her Golden Jubilee Tour.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There has been a place of worship on this site for over 1000 years. Bath was given Cathedral status in 1244 at the same time as Wells.  Most of the Abbey as we recognise it today was built from 1499 onwards, replacing the Norman church which had fallen into disrepair.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From 1863, a major restoration of the Abbey commenced led by George Gilbert Scott (architect of the Albert Memorial and the Midland Hotel at St Pancras amongst other buildings) commenced.  </a:t>
            </a:r>
          </a:p>
          <a:p>
            <a:r>
              <a:rPr lang="en-GB">
                <a:solidFill>
                  <a:srgbClr val="000000"/>
                </a:solidFill>
                <a:latin typeface="Arial" panose="020B0604020202020204" pitchFamily="34" charset="0"/>
              </a:rPr>
              <a:t>       </a:t>
            </a: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41931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with the Rector of Bath Abbey, Reverend Simon Oberst and other dignitaries inside Bath Abbey. ">
            <a:extLst>
              <a:ext uri="{FF2B5EF4-FFF2-40B4-BE49-F238E27FC236}">
                <a16:creationId xmlns:a16="http://schemas.microsoft.com/office/drawing/2014/main" id="{C6F9CA5C-5CDF-4390-B24D-208BE007C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786" y="711163"/>
            <a:ext cx="8380429" cy="6000387"/>
          </a:xfrm>
          <a:prstGeom prst="rect">
            <a:avLst/>
          </a:prstGeom>
        </p:spPr>
      </p:pic>
    </p:spTree>
    <p:extLst>
      <p:ext uri="{BB962C8B-B14F-4D97-AF65-F5344CB8AC3E}">
        <p14:creationId xmlns:p14="http://schemas.microsoft.com/office/powerpoint/2010/main" val="3153633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view of  the inside of Bath Abbey showing, pews, alter, arches and stained glass windows. ">
            <a:extLst>
              <a:ext uri="{FF2B5EF4-FFF2-40B4-BE49-F238E27FC236}">
                <a16:creationId xmlns:a16="http://schemas.microsoft.com/office/drawing/2014/main" id="{0D044B77-C9EF-4462-AA8D-8023F637C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580" y="150829"/>
            <a:ext cx="4838169" cy="6579910"/>
          </a:xfrm>
          <a:prstGeom prst="rect">
            <a:avLst/>
          </a:prstGeom>
        </p:spPr>
      </p:pic>
    </p:spTree>
    <p:extLst>
      <p:ext uri="{BB962C8B-B14F-4D97-AF65-F5344CB8AC3E}">
        <p14:creationId xmlns:p14="http://schemas.microsoft.com/office/powerpoint/2010/main" val="4100219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Bath Abbey, taken from Orange Grove in the north-east, showing people and horse-drawn vehicle going about their day. ">
            <a:extLst>
              <a:ext uri="{FF2B5EF4-FFF2-40B4-BE49-F238E27FC236}">
                <a16:creationId xmlns:a16="http://schemas.microsoft.com/office/drawing/2014/main" id="{4C4C00BC-ECB0-4F90-9744-E73138DDE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984" y="619545"/>
            <a:ext cx="8228033" cy="6064060"/>
          </a:xfrm>
          <a:prstGeom prst="rect">
            <a:avLst/>
          </a:prstGeom>
        </p:spPr>
      </p:pic>
    </p:spTree>
    <p:extLst>
      <p:ext uri="{BB962C8B-B14F-4D97-AF65-F5344CB8AC3E}">
        <p14:creationId xmlns:p14="http://schemas.microsoft.com/office/powerpoint/2010/main" val="3361113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3E2506-5D17-46C8-A449-456354F757BC}"/>
              </a:ext>
            </a:extLst>
          </p:cNvPr>
          <p:cNvSpPr/>
          <p:nvPr/>
        </p:nvSpPr>
        <p:spPr>
          <a:xfrm>
            <a:off x="414779" y="1443841"/>
            <a:ext cx="8729221" cy="3970318"/>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Gloucester Guildhall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Guildhall in Gloucester on 3 May 1955 to celebrate the 800th anniversary of King Henry II granting Gloucester’s City Charter.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current Guildhall is the third guildhall on this site. It was built in 1892 replacing the previous one built in 1751. It was designed by George Hunt in the French Renaissance Style, featuring circular windows, Ionic pilasters and a central stone balcony. </a:t>
            </a:r>
          </a:p>
          <a:p>
            <a:endParaRPr lang="en-GB">
              <a:solidFill>
                <a:srgbClr val="000000"/>
              </a:solidFill>
              <a:latin typeface="Arial" panose="020B0604020202020204" pitchFamily="34" charset="0"/>
            </a:endParaRPr>
          </a:p>
          <a:p>
            <a:r>
              <a:rPr lang="en-GB">
                <a:solidFill>
                  <a:srgbClr val="000000"/>
                </a:solidFill>
                <a:latin typeface="Arial"/>
                <a:cs typeface="Arial"/>
              </a:rPr>
              <a:t>The building was converted into office space in the late 20th Century when Gloucester City Council moved their meeting space to a building on the docks.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007247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City Recorder, dressed in wig and robes, reads a loyal address of welcome to the Queen at the Guildhall in Gloucester. ">
            <a:extLst>
              <a:ext uri="{FF2B5EF4-FFF2-40B4-BE49-F238E27FC236}">
                <a16:creationId xmlns:a16="http://schemas.microsoft.com/office/drawing/2014/main" id="{B324DE9A-ECD8-422F-8AA1-BE1431FC0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407" y="721836"/>
            <a:ext cx="7381187" cy="5993524"/>
          </a:xfrm>
          <a:prstGeom prst="rect">
            <a:avLst/>
          </a:prstGeom>
        </p:spPr>
      </p:pic>
    </p:spTree>
    <p:extLst>
      <p:ext uri="{BB962C8B-B14F-4D97-AF65-F5344CB8AC3E}">
        <p14:creationId xmlns:p14="http://schemas.microsoft.com/office/powerpoint/2010/main" val="2974952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utside of the stone built Guildhall. ">
            <a:extLst>
              <a:ext uri="{FF2B5EF4-FFF2-40B4-BE49-F238E27FC236}">
                <a16:creationId xmlns:a16="http://schemas.microsoft.com/office/drawing/2014/main" id="{5741BBA1-1E0F-44E7-8183-87AD5A53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412" y="150829"/>
            <a:ext cx="4399176" cy="6598764"/>
          </a:xfrm>
          <a:prstGeom prst="rect">
            <a:avLst/>
          </a:prstGeom>
        </p:spPr>
      </p:pic>
    </p:spTree>
    <p:extLst>
      <p:ext uri="{BB962C8B-B14F-4D97-AF65-F5344CB8AC3E}">
        <p14:creationId xmlns:p14="http://schemas.microsoft.com/office/powerpoint/2010/main" val="1605355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247FD-21E7-40E1-B4EE-D14B094E2989}"/>
              </a:ext>
            </a:extLst>
          </p:cNvPr>
          <p:cNvSpPr/>
          <p:nvPr/>
        </p:nvSpPr>
        <p:spPr>
          <a:xfrm>
            <a:off x="395926" y="1859340"/>
            <a:ext cx="8748074" cy="3139321"/>
          </a:xfrm>
          <a:prstGeom prst="rect">
            <a:avLst/>
          </a:prstGeom>
        </p:spPr>
        <p:txBody>
          <a:bodyPr wrap="square">
            <a:spAutoFit/>
          </a:bodyPr>
          <a:lstStyle/>
          <a:p>
            <a:r>
              <a:rPr lang="en-GB" b="1">
                <a:solidFill>
                  <a:srgbClr val="555555"/>
                </a:solidFill>
                <a:latin typeface="Arial" panose="020B0604020202020204" pitchFamily="34" charset="0"/>
              </a:rPr>
              <a:t>Wroughton Airfield, Wiltshire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Wroughton Airfield on 23 July 1954 to present Colours to the 1st, 2nd and 4th battalions of the Royal Welch Fusiliers of which she is Colonel in Chief.</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Wroughton Airfield was opened on 1 April 194 and was used for the assembly and storage of aircraft during the second world war. In 1972 it was handed over to the Royal Navy and became a Royal Naval Aircraft Yard. Since 1979, Wroughton has been used to store large objects from the Science Museum.</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2"/>
              </a:rPr>
              <a:t>Wroughton Airfield</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26131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lking alongside Lieutenant-General Sir Hugh Stockwell, who's in full military uniform. ">
            <a:extLst>
              <a:ext uri="{FF2B5EF4-FFF2-40B4-BE49-F238E27FC236}">
                <a16:creationId xmlns:a16="http://schemas.microsoft.com/office/drawing/2014/main" id="{2DB4120C-2FF4-48E4-B295-6BCF17E5B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928" y="141843"/>
            <a:ext cx="5326144" cy="6593766"/>
          </a:xfrm>
          <a:prstGeom prst="rect">
            <a:avLst/>
          </a:prstGeom>
        </p:spPr>
      </p:pic>
    </p:spTree>
    <p:extLst>
      <p:ext uri="{BB962C8B-B14F-4D97-AF65-F5344CB8AC3E}">
        <p14:creationId xmlns:p14="http://schemas.microsoft.com/office/powerpoint/2010/main" val="2106069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outside of the Old Vic Theatre with a series of posters advertising upcoming shows. ">
            <a:extLst>
              <a:ext uri="{FF2B5EF4-FFF2-40B4-BE49-F238E27FC236}">
                <a16:creationId xmlns:a16="http://schemas.microsoft.com/office/drawing/2014/main" id="{82CC052D-58D4-497C-A83F-B0449DEDC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115" y="133565"/>
            <a:ext cx="4233770" cy="6587746"/>
          </a:xfrm>
          <a:prstGeom prst="rect">
            <a:avLst/>
          </a:prstGeom>
        </p:spPr>
      </p:pic>
    </p:spTree>
    <p:extLst>
      <p:ext uri="{BB962C8B-B14F-4D97-AF65-F5344CB8AC3E}">
        <p14:creationId xmlns:p14="http://schemas.microsoft.com/office/powerpoint/2010/main" val="455168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showing Wroughton Airfield - half of which is now covered with solar panels. ">
            <a:extLst>
              <a:ext uri="{FF2B5EF4-FFF2-40B4-BE49-F238E27FC236}">
                <a16:creationId xmlns:a16="http://schemas.microsoft.com/office/drawing/2014/main" id="{043882D0-7A41-4D37-9CF3-5AE4B8D60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449" y="601584"/>
            <a:ext cx="9171102" cy="6117125"/>
          </a:xfrm>
          <a:prstGeom prst="rect">
            <a:avLst/>
          </a:prstGeom>
        </p:spPr>
      </p:pic>
    </p:spTree>
    <p:extLst>
      <p:ext uri="{BB962C8B-B14F-4D97-AF65-F5344CB8AC3E}">
        <p14:creationId xmlns:p14="http://schemas.microsoft.com/office/powerpoint/2010/main" val="1535102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F4E75D-8247-4474-A1F3-E8027F9F4106}"/>
              </a:ext>
            </a:extLst>
          </p:cNvPr>
          <p:cNvSpPr/>
          <p:nvPr/>
        </p:nvSpPr>
        <p:spPr>
          <a:xfrm>
            <a:off x="405353" y="1305342"/>
            <a:ext cx="8738647" cy="4247317"/>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Historic England Archive, Swindon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Historic England Archive, then The National Monuments Record Centre, as part of a tour of Swindon on the 7 November 1997.</a:t>
            </a:r>
          </a:p>
          <a:p>
            <a:endParaRPr lang="en-GB">
              <a:solidFill>
                <a:srgbClr val="000000"/>
              </a:solidFill>
              <a:latin typeface="Arial" panose="020B0604020202020204" pitchFamily="34" charset="0"/>
            </a:endParaRPr>
          </a:p>
          <a:p>
            <a:r>
              <a:rPr lang="en-GB">
                <a:solidFill>
                  <a:srgbClr val="000000"/>
                </a:solidFill>
                <a:latin typeface="Arial"/>
                <a:cs typeface="Arial"/>
              </a:rPr>
              <a:t>The Archive was originally the Chief Mechanical Engineer's and Drawing Office of the Great Western Railway Works (GWR). It was built in the 1840s, with additions in the 1870s and 1903-8. </a:t>
            </a:r>
            <a:endParaRPr lang="en-GB">
              <a:solidFill>
                <a:srgbClr val="000000"/>
              </a:solidFill>
              <a:latin typeface="Arial" panose="020B0604020202020204" pitchFamily="34" charset="0"/>
            </a:endParaRP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whole building is archaeologically and historically most interesting as the nerve centre of the GWR works. It was used by GWRs main designers Gooch, Armstrong, Dean, Churchward etc. It is where the Castles, Kings, Warships and other important classes, of both steam and diesel trains, were designed.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68137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presented with a copy of &quot;Swindon Legacy Of A Railway Town&quot;, By Lord Faringdon And Tom Hassall inside the National Monuments Record Centre. ">
            <a:extLst>
              <a:ext uri="{FF2B5EF4-FFF2-40B4-BE49-F238E27FC236}">
                <a16:creationId xmlns:a16="http://schemas.microsoft.com/office/drawing/2014/main" id="{C262FF97-6A87-46E9-BF2C-F6B41EB8E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158" y="664009"/>
            <a:ext cx="7445685" cy="6038450"/>
          </a:xfrm>
          <a:prstGeom prst="rect">
            <a:avLst/>
          </a:prstGeom>
        </p:spPr>
      </p:pic>
    </p:spTree>
    <p:extLst>
      <p:ext uri="{BB962C8B-B14F-4D97-AF65-F5344CB8AC3E}">
        <p14:creationId xmlns:p14="http://schemas.microsoft.com/office/powerpoint/2010/main" val="1204983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showing the newly completed archive building attached to the original Great Western Railway Drawing Office buildings. ">
            <a:extLst>
              <a:ext uri="{FF2B5EF4-FFF2-40B4-BE49-F238E27FC236}">
                <a16:creationId xmlns:a16="http://schemas.microsoft.com/office/drawing/2014/main" id="{6E9B6462-7288-4761-97F2-3BB121701990}"/>
              </a:ext>
            </a:extLst>
          </p:cNvPr>
          <p:cNvPicPr>
            <a:picLocks noChangeAspect="1"/>
          </p:cNvPicPr>
          <p:nvPr/>
        </p:nvPicPr>
        <p:blipFill rotWithShape="1">
          <a:blip r:embed="rId3">
            <a:extLst>
              <a:ext uri="{28A0092B-C50C-407E-A947-70E740481C1C}">
                <a14:useLocalDpi xmlns:a14="http://schemas.microsoft.com/office/drawing/2010/main" val="0"/>
              </a:ext>
            </a:extLst>
          </a:blip>
          <a:srcRect b="2330"/>
          <a:stretch/>
        </p:blipFill>
        <p:spPr>
          <a:xfrm>
            <a:off x="1571134" y="662588"/>
            <a:ext cx="9049733" cy="6036983"/>
          </a:xfrm>
          <a:prstGeom prst="rect">
            <a:avLst/>
          </a:prstGeom>
        </p:spPr>
      </p:pic>
    </p:spTree>
    <p:extLst>
      <p:ext uri="{BB962C8B-B14F-4D97-AF65-F5344CB8AC3E}">
        <p14:creationId xmlns:p14="http://schemas.microsoft.com/office/powerpoint/2010/main" val="2061357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aerial view of the Great Western Railway Works in 1946. ">
            <a:extLst>
              <a:ext uri="{FF2B5EF4-FFF2-40B4-BE49-F238E27FC236}">
                <a16:creationId xmlns:a16="http://schemas.microsoft.com/office/drawing/2014/main" id="{F4708B01-36BF-4F78-814D-E6E46ACA8D08}"/>
              </a:ext>
            </a:extLst>
          </p:cNvPr>
          <p:cNvPicPr>
            <a:picLocks noChangeAspect="1"/>
          </p:cNvPicPr>
          <p:nvPr/>
        </p:nvPicPr>
        <p:blipFill rotWithShape="1">
          <a:blip r:embed="rId3">
            <a:extLst>
              <a:ext uri="{28A0092B-C50C-407E-A947-70E740481C1C}">
                <a14:useLocalDpi xmlns:a14="http://schemas.microsoft.com/office/drawing/2010/main" val="0"/>
              </a:ext>
            </a:extLst>
          </a:blip>
          <a:srcRect b="2223"/>
          <a:stretch/>
        </p:blipFill>
        <p:spPr>
          <a:xfrm>
            <a:off x="2288357" y="689469"/>
            <a:ext cx="7615286" cy="6016377"/>
          </a:xfrm>
          <a:prstGeom prst="rect">
            <a:avLst/>
          </a:prstGeom>
        </p:spPr>
      </p:pic>
    </p:spTree>
    <p:extLst>
      <p:ext uri="{BB962C8B-B14F-4D97-AF65-F5344CB8AC3E}">
        <p14:creationId xmlns:p14="http://schemas.microsoft.com/office/powerpoint/2010/main" val="3068378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ED4F9D-9D40-4F6F-A3FF-531E215CA856}"/>
              </a:ext>
            </a:extLst>
          </p:cNvPr>
          <p:cNvSpPr/>
          <p:nvPr/>
        </p:nvSpPr>
        <p:spPr>
          <a:xfrm>
            <a:off x="443060" y="1443841"/>
            <a:ext cx="8700940" cy="3970318"/>
          </a:xfrm>
          <a:prstGeom prst="rect">
            <a:avLst/>
          </a:prstGeom>
        </p:spPr>
        <p:txBody>
          <a:bodyPr wrap="square">
            <a:spAutoFit/>
          </a:bodyPr>
          <a:lstStyle/>
          <a:p>
            <a:r>
              <a:rPr lang="en-GB" b="1">
                <a:solidFill>
                  <a:srgbClr val="555555"/>
                </a:solidFill>
                <a:latin typeface="Arial" panose="020B0604020202020204" pitchFamily="34" charset="0"/>
              </a:rPr>
              <a:t>Church of St </a:t>
            </a:r>
            <a:r>
              <a:rPr lang="en-GB" b="1" err="1">
                <a:solidFill>
                  <a:srgbClr val="555555"/>
                </a:solidFill>
                <a:latin typeface="Arial" panose="020B0604020202020204" pitchFamily="34" charset="0"/>
              </a:rPr>
              <a:t>Ia</a:t>
            </a:r>
            <a:r>
              <a:rPr lang="en-GB" b="1">
                <a:solidFill>
                  <a:srgbClr val="555555"/>
                </a:solidFill>
                <a:latin typeface="Arial" panose="020B0604020202020204" pitchFamily="34" charset="0"/>
              </a:rPr>
              <a:t>, St Ives Harbour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St Ives Harbour on 17 May 2013 as part of her Diamond Jubilee tour. After unveiling a plaque at the RNLI Boathouse, she greeted the public on the harbourfront and then visited the Tate Gallery.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There are many listed buildings on the St Ives harbourfront, including the Grade I listed church of St Ia. The church was consecrated in 1434 and contains many beautiful features and objects including a sculpture donated by Barbara Hepworth.</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St </a:t>
            </a:r>
            <a:r>
              <a:rPr lang="en-GB" err="1">
                <a:solidFill>
                  <a:srgbClr val="000000"/>
                </a:solidFill>
                <a:latin typeface="Arial" panose="020B0604020202020204" pitchFamily="34" charset="0"/>
              </a:rPr>
              <a:t>Ia</a:t>
            </a:r>
            <a:r>
              <a:rPr lang="en-GB">
                <a:solidFill>
                  <a:srgbClr val="000000"/>
                </a:solidFill>
                <a:latin typeface="Arial" panose="020B0604020202020204" pitchFamily="34" charset="0"/>
              </a:rPr>
              <a:t> was an Irish saint living in the 5th or 6th century who journeyed to Cornwall and was martyred in </a:t>
            </a:r>
            <a:r>
              <a:rPr lang="en-GB" err="1">
                <a:solidFill>
                  <a:srgbClr val="000000"/>
                </a:solidFill>
                <a:latin typeface="Arial" panose="020B0604020202020204" pitchFamily="34" charset="0"/>
              </a:rPr>
              <a:t>Hayle</a:t>
            </a:r>
            <a:r>
              <a:rPr lang="en-GB">
                <a:solidFill>
                  <a:srgbClr val="000000"/>
                </a:solidFill>
                <a:latin typeface="Arial" panose="020B0604020202020204" pitchFamily="34" charset="0"/>
              </a:rPr>
              <a:t>. She also gave her name to the town of St Ives.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976113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is given flowers by a row of small children, who stand in front of crowds of well-wishers waving Union Jack flags. ">
            <a:extLst>
              <a:ext uri="{FF2B5EF4-FFF2-40B4-BE49-F238E27FC236}">
                <a16:creationId xmlns:a16="http://schemas.microsoft.com/office/drawing/2014/main" id="{D0FD5BF7-66A7-4BBD-A488-7693A3067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28925"/>
            <a:ext cx="9144000" cy="6080760"/>
          </a:xfrm>
          <a:prstGeom prst="rect">
            <a:avLst/>
          </a:prstGeom>
        </p:spPr>
      </p:pic>
    </p:spTree>
    <p:extLst>
      <p:ext uri="{BB962C8B-B14F-4D97-AF65-F5344CB8AC3E}">
        <p14:creationId xmlns:p14="http://schemas.microsoft.com/office/powerpoint/2010/main" val="2583026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across the rooftops of St Ives, showing the spire of the church of St Ia towering above them. ">
            <a:extLst>
              <a:ext uri="{FF2B5EF4-FFF2-40B4-BE49-F238E27FC236}">
                <a16:creationId xmlns:a16="http://schemas.microsoft.com/office/drawing/2014/main" id="{60F5518E-75B7-4AB6-A082-117165F3D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420" y="667636"/>
            <a:ext cx="9059161" cy="6042461"/>
          </a:xfrm>
          <a:prstGeom prst="rect">
            <a:avLst/>
          </a:prstGeom>
        </p:spPr>
      </p:pic>
    </p:spTree>
    <p:extLst>
      <p:ext uri="{BB962C8B-B14F-4D97-AF65-F5344CB8AC3E}">
        <p14:creationId xmlns:p14="http://schemas.microsoft.com/office/powerpoint/2010/main" val="3914489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D9563-4E6E-4A03-AC38-2A561A8BE790}"/>
              </a:ext>
            </a:extLst>
          </p:cNvPr>
          <p:cNvSpPr/>
          <p:nvPr/>
        </p:nvSpPr>
        <p:spPr>
          <a:xfrm>
            <a:off x="424206" y="1305342"/>
            <a:ext cx="8719794" cy="4247317"/>
          </a:xfrm>
          <a:prstGeom prst="rect">
            <a:avLst/>
          </a:prstGeom>
        </p:spPr>
        <p:txBody>
          <a:bodyPr wrap="square">
            <a:spAutoFit/>
          </a:bodyPr>
          <a:lstStyle/>
          <a:p>
            <a:r>
              <a:rPr lang="en-GB" b="1">
                <a:solidFill>
                  <a:srgbClr val="555555"/>
                </a:solidFill>
                <a:latin typeface="Arial" panose="020B0604020202020204" pitchFamily="34" charset="0"/>
              </a:rPr>
              <a:t>Torquay Pavilion, Torquay Harbour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Prince Phillip arrived in Torquay on 21 July 1988, as part of a visit to commemorate the 300th anniversary of the landing at </a:t>
            </a:r>
            <a:r>
              <a:rPr lang="en-GB" err="1">
                <a:solidFill>
                  <a:srgbClr val="000000"/>
                </a:solidFill>
                <a:latin typeface="Arial" panose="020B0604020202020204" pitchFamily="34" charset="0"/>
              </a:rPr>
              <a:t>Brixham</a:t>
            </a:r>
            <a:r>
              <a:rPr lang="en-GB">
                <a:solidFill>
                  <a:srgbClr val="000000"/>
                </a:solidFill>
                <a:latin typeface="Arial" panose="020B0604020202020204" pitchFamily="34" charset="0"/>
              </a:rPr>
              <a:t> Harbour of William of Orange, later to become William III.</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There are many listed buildings in Torquay harbour including the Grade II listed Torquay Pavilion. The Pavilion was built in 1911 and had its official opening on Saturday 1 August 1912. The first concert was performed by the Torquay Municipal Orchestra.</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In its 100 years has been a concert hall, an ice-skating rink, an amusement arcade and a shopping centre.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84654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drives in a car along the harbour in Torquay, as crowds of well-wishers lines the street above, many of them are waving. ">
            <a:extLst>
              <a:ext uri="{FF2B5EF4-FFF2-40B4-BE49-F238E27FC236}">
                <a16:creationId xmlns:a16="http://schemas.microsoft.com/office/drawing/2014/main" id="{EA2E7759-3C28-455A-A85D-C470F2CD6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943" y="647779"/>
            <a:ext cx="9092115" cy="6073532"/>
          </a:xfrm>
          <a:prstGeom prst="rect">
            <a:avLst/>
          </a:prstGeom>
        </p:spPr>
      </p:pic>
    </p:spTree>
    <p:extLst>
      <p:ext uri="{BB962C8B-B14F-4D97-AF65-F5344CB8AC3E}">
        <p14:creationId xmlns:p14="http://schemas.microsoft.com/office/powerpoint/2010/main" val="236308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92B05-D2DF-43A7-A8B2-CC65AF7F1559}"/>
              </a:ext>
            </a:extLst>
          </p:cNvPr>
          <p:cNvSpPr/>
          <p:nvPr/>
        </p:nvSpPr>
        <p:spPr>
          <a:xfrm>
            <a:off x="424206" y="1305342"/>
            <a:ext cx="8719794" cy="4247317"/>
          </a:xfrm>
          <a:prstGeom prst="rect">
            <a:avLst/>
          </a:prstGeom>
        </p:spPr>
        <p:txBody>
          <a:bodyPr wrap="square">
            <a:spAutoFit/>
          </a:bodyPr>
          <a:lstStyle/>
          <a:p>
            <a:r>
              <a:rPr lang="en-GB" b="1">
                <a:solidFill>
                  <a:srgbClr val="555555"/>
                </a:solidFill>
                <a:latin typeface="Arial" panose="020B0604020202020204" pitchFamily="34" charset="0"/>
              </a:rPr>
              <a:t>Truro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As part of her Golden Jubilee tour, the Queen visited Truro Cathedral on 1 May 2002. She and Prince Phillip attended a lunch to commemorate the 125th anniversary of the diocese of Truro.</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Although it looks every bit a medieval gothic cathedral, the Grade I listed Truro cathedral is a late Victorian/early Edwardian Gothic-revival building designed by JL Pearson and completed by his son FL Pearson.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was the first cathedral to be built on a new site in England since Salisbury in 1220. The Twenty-First Century has seen extensive restoration work on the West Front, Towers and roof.</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91931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laborately styled Edwardian Pavilion buildings, with its green coloured copper domes clearly visible. ">
            <a:extLst>
              <a:ext uri="{FF2B5EF4-FFF2-40B4-BE49-F238E27FC236}">
                <a16:creationId xmlns:a16="http://schemas.microsoft.com/office/drawing/2014/main" id="{127831EB-5E91-4EBE-A129-8DCB2A915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854" y="648802"/>
            <a:ext cx="9106293" cy="6073898"/>
          </a:xfrm>
          <a:prstGeom prst="rect">
            <a:avLst/>
          </a:prstGeom>
        </p:spPr>
      </p:pic>
    </p:spTree>
    <p:extLst>
      <p:ext uri="{BB962C8B-B14F-4D97-AF65-F5344CB8AC3E}">
        <p14:creationId xmlns:p14="http://schemas.microsoft.com/office/powerpoint/2010/main" val="1785382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94D049-DAD8-42FC-BF59-4937CD24C287}"/>
              </a:ext>
            </a:extLst>
          </p:cNvPr>
          <p:cNvSpPr/>
          <p:nvPr/>
        </p:nvSpPr>
        <p:spPr>
          <a:xfrm>
            <a:off x="395926" y="1443841"/>
            <a:ext cx="8748074" cy="3970318"/>
          </a:xfrm>
          <a:prstGeom prst="rect">
            <a:avLst/>
          </a:prstGeom>
        </p:spPr>
        <p:txBody>
          <a:bodyPr wrap="square">
            <a:spAutoFit/>
          </a:bodyPr>
          <a:lstStyle/>
          <a:p>
            <a:r>
              <a:rPr lang="en-GB" b="1">
                <a:solidFill>
                  <a:srgbClr val="555555"/>
                </a:solidFill>
                <a:latin typeface="Arial" panose="020B0604020202020204" pitchFamily="34" charset="0"/>
              </a:rPr>
              <a:t>Taunton Market</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Prince Phillip visited Taunton on the 2 May 2002 on the second day of a fifteen-day tour to celebrate her Golden Jubilee.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She first visited the farmers’ market that has been held in the Market Square in Taunton since 1999 in front of the Grade II* listed Market House. This was built in 1770 designed by amateur architect </a:t>
            </a:r>
            <a:r>
              <a:rPr lang="en-GB" err="1">
                <a:solidFill>
                  <a:srgbClr val="000000"/>
                </a:solidFill>
                <a:latin typeface="Arial" panose="020B0604020202020204" pitchFamily="34" charset="0"/>
              </a:rPr>
              <a:t>Coplestone</a:t>
            </a:r>
            <a:r>
              <a:rPr lang="en-GB">
                <a:solidFill>
                  <a:srgbClr val="000000"/>
                </a:solidFill>
                <a:latin typeface="Arial" panose="020B0604020202020204" pitchFamily="34" charset="0"/>
              </a:rPr>
              <a:t> </a:t>
            </a:r>
            <a:r>
              <a:rPr lang="en-GB" err="1">
                <a:solidFill>
                  <a:srgbClr val="000000"/>
                </a:solidFill>
                <a:latin typeface="Arial" panose="020B0604020202020204" pitchFamily="34" charset="0"/>
              </a:rPr>
              <a:t>Warre</a:t>
            </a:r>
            <a:r>
              <a:rPr lang="en-GB">
                <a:solidFill>
                  <a:srgbClr val="000000"/>
                </a:solidFill>
                <a:latin typeface="Arial" panose="020B0604020202020204" pitchFamily="34" charset="0"/>
              </a:rPr>
              <a:t> </a:t>
            </a:r>
            <a:r>
              <a:rPr lang="en-GB" err="1">
                <a:solidFill>
                  <a:srgbClr val="000000"/>
                </a:solidFill>
                <a:latin typeface="Arial" panose="020B0604020202020204" pitchFamily="34" charset="0"/>
              </a:rPr>
              <a:t>Bamfylde</a:t>
            </a:r>
            <a:r>
              <a:rPr lang="en-GB">
                <a:solidFill>
                  <a:srgbClr val="000000"/>
                </a:solidFill>
                <a:latin typeface="Arial" panose="020B0604020202020204" pitchFamily="34" charset="0"/>
              </a:rPr>
              <a: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central part of the buildings was originally had single storey arcaded open markets on either side of it, these can be seen in the aerial image from 1925. In 1932 they were replaced new 2 storey red brick wings joined to the central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84569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a local market stall holder shows her bottles of local apple juice. ">
            <a:extLst>
              <a:ext uri="{FF2B5EF4-FFF2-40B4-BE49-F238E27FC236}">
                <a16:creationId xmlns:a16="http://schemas.microsoft.com/office/drawing/2014/main" id="{0E980A0B-B70F-40B7-90E3-3D2890D85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07" y="637378"/>
            <a:ext cx="8295587" cy="6055778"/>
          </a:xfrm>
          <a:prstGeom prst="rect">
            <a:avLst/>
          </a:prstGeom>
        </p:spPr>
      </p:pic>
    </p:spTree>
    <p:extLst>
      <p:ext uri="{BB962C8B-B14F-4D97-AF65-F5344CB8AC3E}">
        <p14:creationId xmlns:p14="http://schemas.microsoft.com/office/powerpoint/2010/main" val="3936219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typically symmetrical red brick Market House. ">
            <a:extLst>
              <a:ext uri="{FF2B5EF4-FFF2-40B4-BE49-F238E27FC236}">
                <a16:creationId xmlns:a16="http://schemas.microsoft.com/office/drawing/2014/main" id="{342DEE5D-97D0-4120-A392-6B0AF090C25F}"/>
              </a:ext>
            </a:extLst>
          </p:cNvPr>
          <p:cNvPicPr>
            <a:picLocks noChangeAspect="1"/>
          </p:cNvPicPr>
          <p:nvPr/>
        </p:nvPicPr>
        <p:blipFill rotWithShape="1">
          <a:blip r:embed="rId3">
            <a:extLst>
              <a:ext uri="{28A0092B-C50C-407E-A947-70E740481C1C}">
                <a14:useLocalDpi xmlns:a14="http://schemas.microsoft.com/office/drawing/2010/main" val="0"/>
              </a:ext>
            </a:extLst>
          </a:blip>
          <a:srcRect t="9678"/>
          <a:stretch/>
        </p:blipFill>
        <p:spPr>
          <a:xfrm>
            <a:off x="1033806" y="614780"/>
            <a:ext cx="10124388" cy="6099421"/>
          </a:xfrm>
          <a:prstGeom prst="rect">
            <a:avLst/>
          </a:prstGeom>
        </p:spPr>
      </p:pic>
    </p:spTree>
    <p:extLst>
      <p:ext uri="{BB962C8B-B14F-4D97-AF65-F5344CB8AC3E}">
        <p14:creationId xmlns:p14="http://schemas.microsoft.com/office/powerpoint/2010/main" val="199697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the Market House in 1925, when it still had its original two market buildings attached to either side of it. ">
            <a:extLst>
              <a:ext uri="{FF2B5EF4-FFF2-40B4-BE49-F238E27FC236}">
                <a16:creationId xmlns:a16="http://schemas.microsoft.com/office/drawing/2014/main" id="{7909ABE4-E278-4577-A65B-0789944AF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581" y="647826"/>
            <a:ext cx="7844838" cy="6064059"/>
          </a:xfrm>
          <a:prstGeom prst="rect">
            <a:avLst/>
          </a:prstGeom>
        </p:spPr>
      </p:pic>
    </p:spTree>
    <p:extLst>
      <p:ext uri="{BB962C8B-B14F-4D97-AF65-F5344CB8AC3E}">
        <p14:creationId xmlns:p14="http://schemas.microsoft.com/office/powerpoint/2010/main" val="820597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BB78D2-D240-4753-86A4-63AB739B9C9F}"/>
              </a:ext>
            </a:extLst>
          </p:cNvPr>
          <p:cNvSpPr/>
          <p:nvPr/>
        </p:nvSpPr>
        <p:spPr>
          <a:xfrm>
            <a:off x="414779" y="1305342"/>
            <a:ext cx="8729221" cy="4247317"/>
          </a:xfrm>
          <a:prstGeom prst="rect">
            <a:avLst/>
          </a:prstGeom>
        </p:spPr>
        <p:txBody>
          <a:bodyPr wrap="square">
            <a:spAutoFit/>
          </a:bodyPr>
          <a:lstStyle/>
          <a:p>
            <a:r>
              <a:rPr lang="en-GB" b="1">
                <a:solidFill>
                  <a:srgbClr val="555555"/>
                </a:solidFill>
                <a:latin typeface="Arial" panose="020B0604020202020204" pitchFamily="34" charset="0"/>
              </a:rPr>
              <a:t>Market Place, Wells </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Prince Phillip visited Wells on the 2 May 2002 on the second day of a fifteen-day tour to celebrate her Golden Jubilee.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She visited the Market Place in the centre of Wells which has many listed buildings including the grade II* listed market cross. A market cross has marked the site of the market in the city for centuries. This particular version of the cross was made in 1797 replacing an older cross and water fountain.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She also met balloonists Andy Elson and Colin Prescot who broke the World Endurance Record for any Non-Stop Sub-Orbital Flying Machine, flying over 12,000 miles from Spain to the Pacific in 18 days.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34849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talks to two men in space suits in Well market place as crowds, Prince Philip and other dignitaries look on.  ">
            <a:extLst>
              <a:ext uri="{FF2B5EF4-FFF2-40B4-BE49-F238E27FC236}">
                <a16:creationId xmlns:a16="http://schemas.microsoft.com/office/drawing/2014/main" id="{D42BB71C-83A8-4130-81D5-53C2289F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734" y="128431"/>
            <a:ext cx="7830532" cy="6601138"/>
          </a:xfrm>
          <a:prstGeom prst="rect">
            <a:avLst/>
          </a:prstGeom>
        </p:spPr>
      </p:pic>
    </p:spTree>
    <p:extLst>
      <p:ext uri="{BB962C8B-B14F-4D97-AF65-F5344CB8AC3E}">
        <p14:creationId xmlns:p14="http://schemas.microsoft.com/office/powerpoint/2010/main" val="3796516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eautiful ornate stone built Market Cross in the centre of Wells market place. ">
            <a:extLst>
              <a:ext uri="{FF2B5EF4-FFF2-40B4-BE49-F238E27FC236}">
                <a16:creationId xmlns:a16="http://schemas.microsoft.com/office/drawing/2014/main" id="{B8819D51-C7C9-457B-910D-82235BBF4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848" y="141402"/>
            <a:ext cx="5990305" cy="6589336"/>
          </a:xfrm>
          <a:prstGeom prst="rect">
            <a:avLst/>
          </a:prstGeom>
        </p:spPr>
      </p:pic>
    </p:spTree>
    <p:extLst>
      <p:ext uri="{BB962C8B-B14F-4D97-AF65-F5344CB8AC3E}">
        <p14:creationId xmlns:p14="http://schemas.microsoft.com/office/powerpoint/2010/main" val="2667620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9F0EB2-4FC6-41FA-AFC4-AF8551EBB6DE}"/>
              </a:ext>
            </a:extLst>
          </p:cNvPr>
          <p:cNvSpPr/>
          <p:nvPr/>
        </p:nvSpPr>
        <p:spPr>
          <a:xfrm>
            <a:off x="424206" y="1443841"/>
            <a:ext cx="8719794" cy="3970318"/>
          </a:xfrm>
          <a:prstGeom prst="rect">
            <a:avLst/>
          </a:prstGeom>
        </p:spPr>
        <p:txBody>
          <a:bodyPr wrap="square">
            <a:spAutoFit/>
          </a:bodyPr>
          <a:lstStyle/>
          <a:p>
            <a:r>
              <a:rPr lang="en-GB" b="1">
                <a:solidFill>
                  <a:srgbClr val="555555"/>
                </a:solidFill>
                <a:latin typeface="Arial" panose="020B0604020202020204" pitchFamily="34" charset="0"/>
              </a:rPr>
              <a:t>The Corridor, Bath</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Bath on 9 August 1973 to commemorate 1000 years since the first king of all England, King Edgar was crowned in Bath Abbey. She did a walkabout around the town, seen here passing The Corridor.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Grade II listed Corridor in Bath, dating from 1825, is one of the world’s earliest shopping arcades. The original roof was glazed with coloured glass. It was altered in the 1870s and this is when the present shopfronts date from.</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had to undergo extensive repair and refurbishment in the 1970s after being damaged by an IRA bomb on 9 December 1974.</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1577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holding a bunch of flowers, and the Mayor of Bath as walk past a crowd of well-wishers. The background can be seen the entrance to The Corridor Shopping Arcade. ">
            <a:extLst>
              <a:ext uri="{FF2B5EF4-FFF2-40B4-BE49-F238E27FC236}">
                <a16:creationId xmlns:a16="http://schemas.microsoft.com/office/drawing/2014/main" id="{B2CF5262-D613-4E86-995C-55B115A5E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266" y="641054"/>
            <a:ext cx="7409468" cy="6075764"/>
          </a:xfrm>
          <a:prstGeom prst="rect">
            <a:avLst/>
          </a:prstGeom>
        </p:spPr>
      </p:pic>
    </p:spTree>
    <p:extLst>
      <p:ext uri="{BB962C8B-B14F-4D97-AF65-F5344CB8AC3E}">
        <p14:creationId xmlns:p14="http://schemas.microsoft.com/office/powerpoint/2010/main" val="107756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dmires a wicker hamper of regional produce outside Truro Cathedral. ">
            <a:extLst>
              <a:ext uri="{FF2B5EF4-FFF2-40B4-BE49-F238E27FC236}">
                <a16:creationId xmlns:a16="http://schemas.microsoft.com/office/drawing/2014/main" id="{3FC17A3E-6979-4401-BDB3-D33D5552B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493" y="704339"/>
            <a:ext cx="8305015" cy="6021136"/>
          </a:xfrm>
          <a:prstGeom prst="rect">
            <a:avLst/>
          </a:prstGeom>
        </p:spPr>
      </p:pic>
    </p:spTree>
    <p:extLst>
      <p:ext uri="{BB962C8B-B14F-4D97-AF65-F5344CB8AC3E}">
        <p14:creationId xmlns:p14="http://schemas.microsoft.com/office/powerpoint/2010/main" val="1122239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rnate entrance to the Georgian shopping arcade known as The Corridor. ">
            <a:extLst>
              <a:ext uri="{FF2B5EF4-FFF2-40B4-BE49-F238E27FC236}">
                <a16:creationId xmlns:a16="http://schemas.microsoft.com/office/drawing/2014/main" id="{804081AD-70A0-4B7E-9891-640B421ED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550" y="197962"/>
            <a:ext cx="4348900" cy="6523349"/>
          </a:xfrm>
          <a:prstGeom prst="rect">
            <a:avLst/>
          </a:prstGeom>
        </p:spPr>
      </p:pic>
    </p:spTree>
    <p:extLst>
      <p:ext uri="{BB962C8B-B14F-4D97-AF65-F5344CB8AC3E}">
        <p14:creationId xmlns:p14="http://schemas.microsoft.com/office/powerpoint/2010/main" val="120629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rnate shop fronts inside the Georgian shopping arcade known as The Corridor. ">
            <a:extLst>
              <a:ext uri="{FF2B5EF4-FFF2-40B4-BE49-F238E27FC236}">
                <a16:creationId xmlns:a16="http://schemas.microsoft.com/office/drawing/2014/main" id="{D7A9B1E3-311B-467D-995F-60663C482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413" y="141402"/>
            <a:ext cx="4399175" cy="6598763"/>
          </a:xfrm>
          <a:prstGeom prst="rect">
            <a:avLst/>
          </a:prstGeom>
        </p:spPr>
      </p:pic>
    </p:spTree>
    <p:extLst>
      <p:ext uri="{BB962C8B-B14F-4D97-AF65-F5344CB8AC3E}">
        <p14:creationId xmlns:p14="http://schemas.microsoft.com/office/powerpoint/2010/main" val="6174921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4D54EA-6E07-493E-A44F-A5FA770E27F2}"/>
              </a:ext>
            </a:extLst>
          </p:cNvPr>
          <p:cNvSpPr/>
          <p:nvPr/>
        </p:nvSpPr>
        <p:spPr>
          <a:xfrm>
            <a:off x="414779" y="1720840"/>
            <a:ext cx="8729221" cy="3693319"/>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The Bridge Inn, Topsham</a:t>
            </a:r>
          </a:p>
          <a:p>
            <a:endParaRPr lang="en-GB" b="1">
              <a:solidFill>
                <a:srgbClr val="555555"/>
              </a:solidFill>
              <a:latin typeface="Arial" panose="020B0604020202020204" pitchFamily="34" charset="0"/>
            </a:endParaRPr>
          </a:p>
          <a:p>
            <a:r>
              <a:rPr lang="en-GB">
                <a:solidFill>
                  <a:srgbClr val="000000"/>
                </a:solidFill>
                <a:latin typeface="Arial"/>
                <a:cs typeface="Arial"/>
              </a:rPr>
              <a:t>The Queen visited the Bridge Inn in Topsham on 27 March 1998 to mark the centenary of the same family running the pub. It was her first ever official visit to a pub.</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This historic Grade II listed inn is largely 18th Century made mainly from local stone, although the brewhouse is traditional Devon cob.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pub has been run by four generations of the same family since 1897 and the interior of the pub retains many of its 19th century fixtures and fittings.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55295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holding a bottle of beer, stands next to the Caroline Cheffers-Heard and another man stands behind the bar. ">
            <a:extLst>
              <a:ext uri="{FF2B5EF4-FFF2-40B4-BE49-F238E27FC236}">
                <a16:creationId xmlns:a16="http://schemas.microsoft.com/office/drawing/2014/main" id="{20CDB872-DF89-4FE4-A0D5-BA819B30A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67" y="658230"/>
            <a:ext cx="9096866" cy="6067610"/>
          </a:xfrm>
          <a:prstGeom prst="rect">
            <a:avLst/>
          </a:prstGeom>
        </p:spPr>
      </p:pic>
    </p:spTree>
    <p:extLst>
      <p:ext uri="{BB962C8B-B14F-4D97-AF65-F5344CB8AC3E}">
        <p14:creationId xmlns:p14="http://schemas.microsoft.com/office/powerpoint/2010/main" val="3214804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showing the outside of the pub that is painted at light pink colour. ">
            <a:extLst>
              <a:ext uri="{FF2B5EF4-FFF2-40B4-BE49-F238E27FC236}">
                <a16:creationId xmlns:a16="http://schemas.microsoft.com/office/drawing/2014/main" id="{AA074EFD-2355-4065-BBB0-5232F1F32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268" y="148817"/>
            <a:ext cx="4383464" cy="6583963"/>
          </a:xfrm>
          <a:prstGeom prst="rect">
            <a:avLst/>
          </a:prstGeom>
        </p:spPr>
      </p:pic>
    </p:spTree>
    <p:extLst>
      <p:ext uri="{BB962C8B-B14F-4D97-AF65-F5344CB8AC3E}">
        <p14:creationId xmlns:p14="http://schemas.microsoft.com/office/powerpoint/2010/main" val="3852337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A816B-B22B-4882-A366-06896531F58A}"/>
              </a:ext>
            </a:extLst>
          </p:cNvPr>
          <p:cNvSpPr/>
          <p:nvPr/>
        </p:nvSpPr>
        <p:spPr>
          <a:xfrm>
            <a:off x="433633" y="1582341"/>
            <a:ext cx="8710367" cy="3693319"/>
          </a:xfrm>
          <a:prstGeom prst="rect">
            <a:avLst/>
          </a:prstGeom>
        </p:spPr>
        <p:txBody>
          <a:bodyPr wrap="square">
            <a:spAutoFit/>
          </a:bodyPr>
          <a:lstStyle/>
          <a:p>
            <a:r>
              <a:rPr lang="en-GB" b="1">
                <a:solidFill>
                  <a:srgbClr val="555555"/>
                </a:solidFill>
                <a:latin typeface="Arial" panose="020B0604020202020204" pitchFamily="34" charset="0"/>
              </a:rPr>
              <a:t>Cheltenham Racecourse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Cheltenham racecourse on 13 March 2003 to unveil a bronze bust of the Queen Mother on Gold Cup Day.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There has been a racecourse at Cheltenham since 1815. In 1829 Cheltenham’s Parish Priest preached about the evils of horseracing, which led in the coming years to race meetings being disrupted and the grandstand being burnt to the ground!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In 1831 the racecourse was moved to Prestbury Park, where it remains today. A steeplechase was added in 1898 and the Gold Cup race was introduced in 1924.</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2"/>
              </a:rPr>
              <a:t>Cheltenham Racecourse</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745051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unveils a bronze bust of the Queen Mother at Cheltenham racecourse as crowds look on. ">
            <a:extLst>
              <a:ext uri="{FF2B5EF4-FFF2-40B4-BE49-F238E27FC236}">
                <a16:creationId xmlns:a16="http://schemas.microsoft.com/office/drawing/2014/main" id="{E8A9486B-5D47-4142-8125-FABE8CC40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146" y="150829"/>
            <a:ext cx="4135708" cy="6579910"/>
          </a:xfrm>
          <a:prstGeom prst="rect">
            <a:avLst/>
          </a:prstGeom>
        </p:spPr>
      </p:pic>
    </p:spTree>
    <p:extLst>
      <p:ext uri="{BB962C8B-B14F-4D97-AF65-F5344CB8AC3E}">
        <p14:creationId xmlns:p14="http://schemas.microsoft.com/office/powerpoint/2010/main" val="3362219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racecourse and its buildings. ">
            <a:extLst>
              <a:ext uri="{FF2B5EF4-FFF2-40B4-BE49-F238E27FC236}">
                <a16:creationId xmlns:a16="http://schemas.microsoft.com/office/drawing/2014/main" id="{342A2360-E343-47B3-B1A9-7520CB128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291" y="629910"/>
            <a:ext cx="9099419" cy="6069313"/>
          </a:xfrm>
          <a:prstGeom prst="rect">
            <a:avLst/>
          </a:prstGeom>
        </p:spPr>
      </p:pic>
    </p:spTree>
    <p:extLst>
      <p:ext uri="{BB962C8B-B14F-4D97-AF65-F5344CB8AC3E}">
        <p14:creationId xmlns:p14="http://schemas.microsoft.com/office/powerpoint/2010/main" val="3545905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1C0C3-1872-4D96-AF5D-55B04FE76A68}"/>
              </a:ext>
            </a:extLst>
          </p:cNvPr>
          <p:cNvSpPr/>
          <p:nvPr/>
        </p:nvSpPr>
        <p:spPr>
          <a:xfrm>
            <a:off x="424206" y="1305342"/>
            <a:ext cx="8719794" cy="4247317"/>
          </a:xfrm>
          <a:prstGeom prst="rect">
            <a:avLst/>
          </a:prstGeom>
        </p:spPr>
        <p:txBody>
          <a:bodyPr wrap="square">
            <a:spAutoFit/>
          </a:bodyPr>
          <a:lstStyle/>
          <a:p>
            <a:r>
              <a:rPr lang="en-GB" b="1">
                <a:solidFill>
                  <a:srgbClr val="555555"/>
                </a:solidFill>
                <a:latin typeface="Arial" panose="020B0604020202020204" pitchFamily="34" charset="0"/>
              </a:rPr>
              <a:t>Lucknow Barracks, Tidworth</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Lucknow Barracks in Tidworth on the 3 March 2017 to commemorate St David’s Day with soldiers from the Royal Welsh Regiment. She also met one of two regimental goats at the barracks.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Lucknow barracks were completed in 1905 with the nearby Tidworth Military Hospital completed in 1907. It is now home to the first Division of the Royal Welsh Regiment.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Many of the military buildings at Tidworth are now Grade II listed, including the carefully designed Officer’s Mess at </a:t>
            </a:r>
            <a:r>
              <a:rPr lang="en-GB" err="1">
                <a:solidFill>
                  <a:srgbClr val="000000"/>
                </a:solidFill>
                <a:latin typeface="Arial" panose="020B0604020202020204" pitchFamily="34" charset="0"/>
              </a:rPr>
              <a:t>Jellalabad</a:t>
            </a:r>
            <a:r>
              <a:rPr lang="en-GB">
                <a:solidFill>
                  <a:srgbClr val="000000"/>
                </a:solidFill>
                <a:latin typeface="Arial" panose="020B0604020202020204" pitchFamily="34" charset="0"/>
              </a:rPr>
              <a:t> Barracks. It is a key building within the important army complex at Tidworth.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69620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reviews members of The Royal Welsh Regimental Family and one of two regimental goats at Lucknow Barracks. ">
            <a:extLst>
              <a:ext uri="{FF2B5EF4-FFF2-40B4-BE49-F238E27FC236}">
                <a16:creationId xmlns:a16="http://schemas.microsoft.com/office/drawing/2014/main" id="{3996BED5-35AB-468B-95FD-C16C3021D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512" y="673702"/>
            <a:ext cx="8502977" cy="6037114"/>
          </a:xfrm>
          <a:prstGeom prst="rect">
            <a:avLst/>
          </a:prstGeom>
        </p:spPr>
      </p:pic>
    </p:spTree>
    <p:extLst>
      <p:ext uri="{BB962C8B-B14F-4D97-AF65-F5344CB8AC3E}">
        <p14:creationId xmlns:p14="http://schemas.microsoft.com/office/powerpoint/2010/main" val="171978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looking towards Truro Cathedral, from St Mary's Street, showing the cathedral towering above the buildings on St Mary's street. ">
            <a:extLst>
              <a:ext uri="{FF2B5EF4-FFF2-40B4-BE49-F238E27FC236}">
                <a16:creationId xmlns:a16="http://schemas.microsoft.com/office/drawing/2014/main" id="{C8C94BA3-B167-4678-B11C-380DCE301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299" y="131974"/>
            <a:ext cx="4653402" cy="6579911"/>
          </a:xfrm>
          <a:prstGeom prst="rect">
            <a:avLst/>
          </a:prstGeom>
        </p:spPr>
      </p:pic>
    </p:spTree>
    <p:extLst>
      <p:ext uri="{BB962C8B-B14F-4D97-AF65-F5344CB8AC3E}">
        <p14:creationId xmlns:p14="http://schemas.microsoft.com/office/powerpoint/2010/main" val="4982012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expanse of military barracks and buildings in Tidworth. ">
            <a:extLst>
              <a:ext uri="{FF2B5EF4-FFF2-40B4-BE49-F238E27FC236}">
                <a16:creationId xmlns:a16="http://schemas.microsoft.com/office/drawing/2014/main" id="{B0F70DA7-CDD6-450F-B2AD-B901C8C4D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67" y="645654"/>
            <a:ext cx="9096866" cy="6067609"/>
          </a:xfrm>
          <a:prstGeom prst="rect">
            <a:avLst/>
          </a:prstGeom>
        </p:spPr>
      </p:pic>
    </p:spTree>
    <p:extLst>
      <p:ext uri="{BB962C8B-B14F-4D97-AF65-F5344CB8AC3E}">
        <p14:creationId xmlns:p14="http://schemas.microsoft.com/office/powerpoint/2010/main" val="13325962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aerial view of the Lucknow Barracks complex at Tidworth military camp. ">
            <a:extLst>
              <a:ext uri="{FF2B5EF4-FFF2-40B4-BE49-F238E27FC236}">
                <a16:creationId xmlns:a16="http://schemas.microsoft.com/office/drawing/2014/main" id="{0E69D63A-3B0A-421B-997A-0384C0C1C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723" y="655042"/>
            <a:ext cx="9048554" cy="6035386"/>
          </a:xfrm>
          <a:prstGeom prst="rect">
            <a:avLst/>
          </a:prstGeom>
        </p:spPr>
      </p:pic>
    </p:spTree>
    <p:extLst>
      <p:ext uri="{BB962C8B-B14F-4D97-AF65-F5344CB8AC3E}">
        <p14:creationId xmlns:p14="http://schemas.microsoft.com/office/powerpoint/2010/main" val="1267277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142729-C811-4A59-B2DA-2F4FDF4D0DFF}"/>
              </a:ext>
            </a:extLst>
          </p:cNvPr>
          <p:cNvSpPr/>
          <p:nvPr/>
        </p:nvSpPr>
        <p:spPr>
          <a:xfrm>
            <a:off x="414779" y="1305342"/>
            <a:ext cx="8729221" cy="4247317"/>
          </a:xfrm>
          <a:prstGeom prst="rect">
            <a:avLst/>
          </a:prstGeom>
        </p:spPr>
        <p:txBody>
          <a:bodyPr wrap="square">
            <a:spAutoFit/>
          </a:bodyPr>
          <a:lstStyle/>
          <a:p>
            <a:r>
              <a:rPr lang="en-GB" b="1">
                <a:solidFill>
                  <a:srgbClr val="555555"/>
                </a:solidFill>
                <a:latin typeface="Arial" panose="020B0604020202020204" pitchFamily="34" charset="0"/>
              </a:rPr>
              <a:t>Salisbury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smiles as she takes a walkabout inside Salisbury Cathedral on 1 May 2012 , as part of a two-day visit to the South West of England for the Diamond Jubilee tour of the UK.</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foundations of the cathedral were laid on 25 April 1220. It was completed in just 38 years and is regarded as one of the leading examples of Early English Gothic architecture. The spire was added in 1330 and at 123m is the tallest cathedral spire in England.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Salisbury Cathedral is also home to the best preserved of only four surviving original Magna Carta documents from 1215, which it displays in the Chapter House.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9298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takes a walkabout inside Salisbury Cathedral in Salisbury accompanied by another lady, whilst in the background a school children is making hand gestures like he is He-Man! ">
            <a:extLst>
              <a:ext uri="{FF2B5EF4-FFF2-40B4-BE49-F238E27FC236}">
                <a16:creationId xmlns:a16="http://schemas.microsoft.com/office/drawing/2014/main" id="{7EF51F36-3322-49CD-8154-4399013EE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714" y="134897"/>
            <a:ext cx="4562573" cy="6570105"/>
          </a:xfrm>
          <a:prstGeom prst="rect">
            <a:avLst/>
          </a:prstGeom>
        </p:spPr>
      </p:pic>
    </p:spTree>
    <p:extLst>
      <p:ext uri="{BB962C8B-B14F-4D97-AF65-F5344CB8AC3E}">
        <p14:creationId xmlns:p14="http://schemas.microsoft.com/office/powerpoint/2010/main" val="3584793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the magnificent cathedral in its setting with the Cathedral Close. ">
            <a:extLst>
              <a:ext uri="{FF2B5EF4-FFF2-40B4-BE49-F238E27FC236}">
                <a16:creationId xmlns:a16="http://schemas.microsoft.com/office/drawing/2014/main" id="{D512B6FD-1ECD-44EA-9605-7074C46BA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750" y="640793"/>
            <a:ext cx="8670500" cy="6078020"/>
          </a:xfrm>
          <a:prstGeom prst="rect">
            <a:avLst/>
          </a:prstGeom>
        </p:spPr>
      </p:pic>
    </p:spTree>
    <p:extLst>
      <p:ext uri="{BB962C8B-B14F-4D97-AF65-F5344CB8AC3E}">
        <p14:creationId xmlns:p14="http://schemas.microsoft.com/office/powerpoint/2010/main" val="13953058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impressive West Front, lined with statues of saints, and the spire towering over it in the background. ">
            <a:extLst>
              <a:ext uri="{FF2B5EF4-FFF2-40B4-BE49-F238E27FC236}">
                <a16:creationId xmlns:a16="http://schemas.microsoft.com/office/drawing/2014/main" id="{1AD9769A-E4BE-432A-AC6A-2D574DC88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378" y="127770"/>
            <a:ext cx="4757245" cy="6593541"/>
          </a:xfrm>
          <a:prstGeom prst="rect">
            <a:avLst/>
          </a:prstGeom>
        </p:spPr>
      </p:pic>
    </p:spTree>
    <p:extLst>
      <p:ext uri="{BB962C8B-B14F-4D97-AF65-F5344CB8AC3E}">
        <p14:creationId xmlns:p14="http://schemas.microsoft.com/office/powerpoint/2010/main" val="3415742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view looking up at the amazing stone fan-vaulted ceiling and stained glass windows of the Chapter House at Salisbury Cathedral. ">
            <a:extLst>
              <a:ext uri="{FF2B5EF4-FFF2-40B4-BE49-F238E27FC236}">
                <a16:creationId xmlns:a16="http://schemas.microsoft.com/office/drawing/2014/main" id="{E246406E-541C-4DEF-BF84-C3A2C9AB3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804" y="635889"/>
            <a:ext cx="8462393" cy="6075996"/>
          </a:xfrm>
          <a:prstGeom prst="rect">
            <a:avLst/>
          </a:prstGeom>
        </p:spPr>
      </p:pic>
    </p:spTree>
    <p:extLst>
      <p:ext uri="{BB962C8B-B14F-4D97-AF65-F5344CB8AC3E}">
        <p14:creationId xmlns:p14="http://schemas.microsoft.com/office/powerpoint/2010/main" val="1733042054"/>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AFA859-6D04-47A8-8391-8686521F291B}">
  <ds:schemaRefs>
    <ds:schemaRef ds:uri="408036ea-1b9e-4437-8296-2e19a6775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855AC3-FE08-4CBC-9905-7560313F50EB}">
  <ds:schemaRefs>
    <ds:schemaRef ds:uri="http://schemas.microsoft.com/sharepoint/v3/contenttype/forms"/>
  </ds:schemaRefs>
</ds:datastoreItem>
</file>

<file path=customXml/itemProps3.xml><?xml version="1.0" encoding="utf-8"?>
<ds:datastoreItem xmlns:ds="http://schemas.openxmlformats.org/officeDocument/2006/customXml" ds:itemID="{BF40F5F7-DC57-4D78-B11B-8EB097296DA7}">
  <ds:schemaRefs>
    <ds:schemaRef ds:uri="408036ea-1b9e-4437-8296-2e19a67757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HE Template</Template>
  <Application>Microsoft Office PowerPoint</Application>
  <PresentationFormat>Widescreen</PresentationFormat>
  <Slides>96</Slides>
  <Notes>68</Notes>
  <HiddenSlides>0</HiddenSlide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revision>1</cp:revision>
  <dcterms:created xsi:type="dcterms:W3CDTF">2022-04-19T08:40:19Z</dcterms:created>
  <dcterms:modified xsi:type="dcterms:W3CDTF">2022-04-21T12:51:24Z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