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362" r:id="rId5"/>
    <p:sldId id="364" r:id="rId6"/>
    <p:sldId id="365" r:id="rId7"/>
    <p:sldId id="366" r:id="rId8"/>
    <p:sldId id="367" r:id="rId9"/>
    <p:sldId id="368" r:id="rId10"/>
    <p:sldId id="369" r:id="rId11"/>
    <p:sldId id="370" r:id="rId12"/>
    <p:sldId id="371" r:id="rId13"/>
    <p:sldId id="372" r:id="rId14"/>
    <p:sldId id="373" r:id="rId15"/>
    <p:sldId id="374" r:id="rId16"/>
    <p:sldId id="378" r:id="rId17"/>
    <p:sldId id="375" r:id="rId18"/>
    <p:sldId id="405" r:id="rId19"/>
    <p:sldId id="376" r:id="rId20"/>
    <p:sldId id="406" r:id="rId21"/>
    <p:sldId id="377" r:id="rId22"/>
    <p:sldId id="407" r:id="rId23"/>
    <p:sldId id="379" r:id="rId24"/>
    <p:sldId id="380" r:id="rId25"/>
    <p:sldId id="381" r:id="rId26"/>
    <p:sldId id="382"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4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0C4584-C5E7-4046-A34B-2E68C7E5B717}" v="87" dt="2024-11-12T11:59:17.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6395"/>
  </p:normalViewPr>
  <p:slideViewPr>
    <p:cSldViewPr snapToGrid="0">
      <p:cViewPr varScale="1">
        <p:scale>
          <a:sx n="94" d="100"/>
          <a:sy n="94" d="100"/>
        </p:scale>
        <p:origin x="1284" y="9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8A0C4584-C5E7-4046-A34B-2E68C7E5B717}"/>
    <pc:docChg chg="undo redo custSel addSld delSld modSld modMainMaster">
      <pc:chgData name="McHarg, Catherine" userId="88b8f76c-9ae3-4745-88eb-fe0667a22af5" providerId="ADAL" clId="{8A0C4584-C5E7-4046-A34B-2E68C7E5B717}" dt="2024-11-12T12:00:30.604" v="1150" actId="13244"/>
      <pc:docMkLst>
        <pc:docMk/>
      </pc:docMkLst>
      <pc:sldChg chg="del">
        <pc:chgData name="McHarg, Catherine" userId="88b8f76c-9ae3-4745-88eb-fe0667a22af5" providerId="ADAL" clId="{8A0C4584-C5E7-4046-A34B-2E68C7E5B717}" dt="2024-11-12T11:54:13.189" v="1057" actId="47"/>
        <pc:sldMkLst>
          <pc:docMk/>
          <pc:sldMk cId="602609153" sldId="283"/>
        </pc:sldMkLst>
      </pc:sldChg>
      <pc:sldChg chg="del">
        <pc:chgData name="McHarg, Catherine" userId="88b8f76c-9ae3-4745-88eb-fe0667a22af5" providerId="ADAL" clId="{8A0C4584-C5E7-4046-A34B-2E68C7E5B717}" dt="2024-11-12T11:54:13.189" v="1057" actId="47"/>
        <pc:sldMkLst>
          <pc:docMk/>
          <pc:sldMk cId="2353640299" sldId="285"/>
        </pc:sldMkLst>
      </pc:sldChg>
      <pc:sldChg chg="del">
        <pc:chgData name="McHarg, Catherine" userId="88b8f76c-9ae3-4745-88eb-fe0667a22af5" providerId="ADAL" clId="{8A0C4584-C5E7-4046-A34B-2E68C7E5B717}" dt="2024-11-12T11:54:13.189" v="1057" actId="47"/>
        <pc:sldMkLst>
          <pc:docMk/>
          <pc:sldMk cId="333057673" sldId="286"/>
        </pc:sldMkLst>
      </pc:sldChg>
      <pc:sldChg chg="del">
        <pc:chgData name="McHarg, Catherine" userId="88b8f76c-9ae3-4745-88eb-fe0667a22af5" providerId="ADAL" clId="{8A0C4584-C5E7-4046-A34B-2E68C7E5B717}" dt="2024-11-12T11:54:13.189" v="1057" actId="47"/>
        <pc:sldMkLst>
          <pc:docMk/>
          <pc:sldMk cId="708060320" sldId="287"/>
        </pc:sldMkLst>
      </pc:sldChg>
      <pc:sldChg chg="del">
        <pc:chgData name="McHarg, Catherine" userId="88b8f76c-9ae3-4745-88eb-fe0667a22af5" providerId="ADAL" clId="{8A0C4584-C5E7-4046-A34B-2E68C7E5B717}" dt="2024-11-12T11:54:13.189" v="1057" actId="47"/>
        <pc:sldMkLst>
          <pc:docMk/>
          <pc:sldMk cId="359891337" sldId="289"/>
        </pc:sldMkLst>
      </pc:sldChg>
      <pc:sldChg chg="del">
        <pc:chgData name="McHarg, Catherine" userId="88b8f76c-9ae3-4745-88eb-fe0667a22af5" providerId="ADAL" clId="{8A0C4584-C5E7-4046-A34B-2E68C7E5B717}" dt="2024-11-12T11:54:13.189" v="1057" actId="47"/>
        <pc:sldMkLst>
          <pc:docMk/>
          <pc:sldMk cId="1958285999" sldId="291"/>
        </pc:sldMkLst>
      </pc:sldChg>
      <pc:sldChg chg="del">
        <pc:chgData name="McHarg, Catherine" userId="88b8f76c-9ae3-4745-88eb-fe0667a22af5" providerId="ADAL" clId="{8A0C4584-C5E7-4046-A34B-2E68C7E5B717}" dt="2024-11-12T11:54:13.189" v="1057" actId="47"/>
        <pc:sldMkLst>
          <pc:docMk/>
          <pc:sldMk cId="2076478782" sldId="292"/>
        </pc:sldMkLst>
      </pc:sldChg>
      <pc:sldChg chg="del">
        <pc:chgData name="McHarg, Catherine" userId="88b8f76c-9ae3-4745-88eb-fe0667a22af5" providerId="ADAL" clId="{8A0C4584-C5E7-4046-A34B-2E68C7E5B717}" dt="2024-11-12T11:54:13.189" v="1057" actId="47"/>
        <pc:sldMkLst>
          <pc:docMk/>
          <pc:sldMk cId="1668708215" sldId="309"/>
        </pc:sldMkLst>
      </pc:sldChg>
      <pc:sldChg chg="del">
        <pc:chgData name="McHarg, Catherine" userId="88b8f76c-9ae3-4745-88eb-fe0667a22af5" providerId="ADAL" clId="{8A0C4584-C5E7-4046-A34B-2E68C7E5B717}" dt="2024-11-12T11:54:13.189" v="1057" actId="47"/>
        <pc:sldMkLst>
          <pc:docMk/>
          <pc:sldMk cId="2605245185" sldId="310"/>
        </pc:sldMkLst>
      </pc:sldChg>
      <pc:sldChg chg="del">
        <pc:chgData name="McHarg, Catherine" userId="88b8f76c-9ae3-4745-88eb-fe0667a22af5" providerId="ADAL" clId="{8A0C4584-C5E7-4046-A34B-2E68C7E5B717}" dt="2024-11-12T11:54:13.189" v="1057" actId="47"/>
        <pc:sldMkLst>
          <pc:docMk/>
          <pc:sldMk cId="2739499449" sldId="343"/>
        </pc:sldMkLst>
      </pc:sldChg>
      <pc:sldChg chg="del">
        <pc:chgData name="McHarg, Catherine" userId="88b8f76c-9ae3-4745-88eb-fe0667a22af5" providerId="ADAL" clId="{8A0C4584-C5E7-4046-A34B-2E68C7E5B717}" dt="2024-11-12T11:54:13.189" v="1057" actId="47"/>
        <pc:sldMkLst>
          <pc:docMk/>
          <pc:sldMk cId="659483176" sldId="356"/>
        </pc:sldMkLst>
      </pc:sldChg>
      <pc:sldChg chg="del">
        <pc:chgData name="McHarg, Catherine" userId="88b8f76c-9ae3-4745-88eb-fe0667a22af5" providerId="ADAL" clId="{8A0C4584-C5E7-4046-A34B-2E68C7E5B717}" dt="2024-11-12T11:54:13.189" v="1057" actId="47"/>
        <pc:sldMkLst>
          <pc:docMk/>
          <pc:sldMk cId="1693127398" sldId="358"/>
        </pc:sldMkLst>
      </pc:sldChg>
      <pc:sldChg chg="del">
        <pc:chgData name="McHarg, Catherine" userId="88b8f76c-9ae3-4745-88eb-fe0667a22af5" providerId="ADAL" clId="{8A0C4584-C5E7-4046-A34B-2E68C7E5B717}" dt="2024-11-12T11:54:13.189" v="1057" actId="47"/>
        <pc:sldMkLst>
          <pc:docMk/>
          <pc:sldMk cId="3850329531" sldId="360"/>
        </pc:sldMkLst>
      </pc:sldChg>
      <pc:sldChg chg="del">
        <pc:chgData name="McHarg, Catherine" userId="88b8f76c-9ae3-4745-88eb-fe0667a22af5" providerId="ADAL" clId="{8A0C4584-C5E7-4046-A34B-2E68C7E5B717}" dt="2024-11-12T11:54:13.189" v="1057" actId="47"/>
        <pc:sldMkLst>
          <pc:docMk/>
          <pc:sldMk cId="825104220" sldId="361"/>
        </pc:sldMkLst>
      </pc:sldChg>
      <pc:sldChg chg="addSp delSp modSp mod chgLayout">
        <pc:chgData name="McHarg, Catherine" userId="88b8f76c-9ae3-4745-88eb-fe0667a22af5" providerId="ADAL" clId="{8A0C4584-C5E7-4046-A34B-2E68C7E5B717}" dt="2024-11-12T09:20:06.667" v="221" actId="12"/>
        <pc:sldMkLst>
          <pc:docMk/>
          <pc:sldMk cId="2666600611" sldId="365"/>
        </pc:sldMkLst>
        <pc:spChg chg="mod ord">
          <ac:chgData name="McHarg, Catherine" userId="88b8f76c-9ae3-4745-88eb-fe0667a22af5" providerId="ADAL" clId="{8A0C4584-C5E7-4046-A34B-2E68C7E5B717}" dt="2024-11-12T09:17:20.712" v="172" actId="700"/>
          <ac:spMkLst>
            <pc:docMk/>
            <pc:sldMk cId="2666600611" sldId="365"/>
            <ac:spMk id="2" creationId="{82061B6A-614B-C8AA-8986-311E005ABDE7}"/>
          </ac:spMkLst>
        </pc:spChg>
        <pc:spChg chg="del">
          <ac:chgData name="McHarg, Catherine" userId="88b8f76c-9ae3-4745-88eb-fe0667a22af5" providerId="ADAL" clId="{8A0C4584-C5E7-4046-A34B-2E68C7E5B717}" dt="2024-11-12T09:17:20.712" v="172" actId="700"/>
          <ac:spMkLst>
            <pc:docMk/>
            <pc:sldMk cId="2666600611" sldId="365"/>
            <ac:spMk id="3" creationId="{0AABDB8E-8BCD-78BD-F157-192F4070DAEA}"/>
          </ac:spMkLst>
        </pc:spChg>
        <pc:spChg chg="mod ord">
          <ac:chgData name="McHarg, Catherine" userId="88b8f76c-9ae3-4745-88eb-fe0667a22af5" providerId="ADAL" clId="{8A0C4584-C5E7-4046-A34B-2E68C7E5B717}" dt="2024-11-12T09:17:20.712" v="172" actId="700"/>
          <ac:spMkLst>
            <pc:docMk/>
            <pc:sldMk cId="2666600611" sldId="365"/>
            <ac:spMk id="4" creationId="{974F1605-5061-CF60-CEBF-809954556B4A}"/>
          </ac:spMkLst>
        </pc:spChg>
        <pc:spChg chg="del">
          <ac:chgData name="McHarg, Catherine" userId="88b8f76c-9ae3-4745-88eb-fe0667a22af5" providerId="ADAL" clId="{8A0C4584-C5E7-4046-A34B-2E68C7E5B717}" dt="2024-11-12T09:17:20.712" v="172" actId="700"/>
          <ac:spMkLst>
            <pc:docMk/>
            <pc:sldMk cId="2666600611" sldId="365"/>
            <ac:spMk id="5" creationId="{592D4EF4-9AFE-0C49-6CC9-FD770BBA0D95}"/>
          </ac:spMkLst>
        </pc:spChg>
        <pc:spChg chg="mod ord">
          <ac:chgData name="McHarg, Catherine" userId="88b8f76c-9ae3-4745-88eb-fe0667a22af5" providerId="ADAL" clId="{8A0C4584-C5E7-4046-A34B-2E68C7E5B717}" dt="2024-11-12T09:20:06.667" v="221" actId="12"/>
          <ac:spMkLst>
            <pc:docMk/>
            <pc:sldMk cId="2666600611" sldId="365"/>
            <ac:spMk id="6" creationId="{273ECBD2-E85E-6160-8440-D550551C4004}"/>
          </ac:spMkLst>
        </pc:spChg>
        <pc:spChg chg="add mod ord">
          <ac:chgData name="McHarg, Catherine" userId="88b8f76c-9ae3-4745-88eb-fe0667a22af5" providerId="ADAL" clId="{8A0C4584-C5E7-4046-A34B-2E68C7E5B717}" dt="2024-11-12T09:17:20.712" v="172" actId="700"/>
          <ac:spMkLst>
            <pc:docMk/>
            <pc:sldMk cId="2666600611" sldId="365"/>
            <ac:spMk id="7" creationId="{053E0F89-90FB-A9DE-3468-E458394A9BAC}"/>
          </ac:spMkLst>
        </pc:spChg>
        <pc:spChg chg="add mod ord">
          <ac:chgData name="McHarg, Catherine" userId="88b8f76c-9ae3-4745-88eb-fe0667a22af5" providerId="ADAL" clId="{8A0C4584-C5E7-4046-A34B-2E68C7E5B717}" dt="2024-11-12T09:17:20.712" v="172" actId="700"/>
          <ac:spMkLst>
            <pc:docMk/>
            <pc:sldMk cId="2666600611" sldId="365"/>
            <ac:spMk id="8" creationId="{961796A9-7A01-5925-F07B-7348E8FB16D2}"/>
          </ac:spMkLst>
        </pc:spChg>
      </pc:sldChg>
      <pc:sldChg chg="modAnim">
        <pc:chgData name="McHarg, Catherine" userId="88b8f76c-9ae3-4745-88eb-fe0667a22af5" providerId="ADAL" clId="{8A0C4584-C5E7-4046-A34B-2E68C7E5B717}" dt="2024-11-12T09:21:14.409" v="223"/>
        <pc:sldMkLst>
          <pc:docMk/>
          <pc:sldMk cId="1472857535" sldId="366"/>
        </pc:sldMkLst>
      </pc:sldChg>
      <pc:sldChg chg="modSp mod modAnim modNotesTx">
        <pc:chgData name="McHarg, Catherine" userId="88b8f76c-9ae3-4745-88eb-fe0667a22af5" providerId="ADAL" clId="{8A0C4584-C5E7-4046-A34B-2E68C7E5B717}" dt="2024-11-12T09:23:34.500" v="312" actId="20577"/>
        <pc:sldMkLst>
          <pc:docMk/>
          <pc:sldMk cId="3053959017" sldId="367"/>
        </pc:sldMkLst>
        <pc:spChg chg="mod">
          <ac:chgData name="McHarg, Catherine" userId="88b8f76c-9ae3-4745-88eb-fe0667a22af5" providerId="ADAL" clId="{8A0C4584-C5E7-4046-A34B-2E68C7E5B717}" dt="2024-11-12T09:22:14.110" v="229" actId="1076"/>
          <ac:spMkLst>
            <pc:docMk/>
            <pc:sldMk cId="3053959017" sldId="367"/>
            <ac:spMk id="4" creationId="{5944BEF7-4FF2-8B36-4594-B0FD46684EA7}"/>
          </ac:spMkLst>
        </pc:spChg>
        <pc:spChg chg="mod">
          <ac:chgData name="McHarg, Catherine" userId="88b8f76c-9ae3-4745-88eb-fe0667a22af5" providerId="ADAL" clId="{8A0C4584-C5E7-4046-A34B-2E68C7E5B717}" dt="2024-11-12T09:21:51.798" v="225" actId="1076"/>
          <ac:spMkLst>
            <pc:docMk/>
            <pc:sldMk cId="3053959017" sldId="367"/>
            <ac:spMk id="5" creationId="{64DB21EF-F476-5286-4A95-6DBFCD17711E}"/>
          </ac:spMkLst>
        </pc:spChg>
        <pc:spChg chg="mod">
          <ac:chgData name="McHarg, Catherine" userId="88b8f76c-9ae3-4745-88eb-fe0667a22af5" providerId="ADAL" clId="{8A0C4584-C5E7-4046-A34B-2E68C7E5B717}" dt="2024-11-12T09:22:09.387" v="228" actId="1076"/>
          <ac:spMkLst>
            <pc:docMk/>
            <pc:sldMk cId="3053959017" sldId="367"/>
            <ac:spMk id="6" creationId="{877B0B88-8F15-431C-64AB-6B6195F4133C}"/>
          </ac:spMkLst>
        </pc:spChg>
      </pc:sldChg>
      <pc:sldChg chg="modAnim">
        <pc:chgData name="McHarg, Catherine" userId="88b8f76c-9ae3-4745-88eb-fe0667a22af5" providerId="ADAL" clId="{8A0C4584-C5E7-4046-A34B-2E68C7E5B717}" dt="2024-11-12T09:24:36.502" v="315"/>
        <pc:sldMkLst>
          <pc:docMk/>
          <pc:sldMk cId="661524357" sldId="368"/>
        </pc:sldMkLst>
      </pc:sldChg>
      <pc:sldChg chg="addSp modSp mod modAnim modNotesTx">
        <pc:chgData name="McHarg, Catherine" userId="88b8f76c-9ae3-4745-88eb-fe0667a22af5" providerId="ADAL" clId="{8A0C4584-C5E7-4046-A34B-2E68C7E5B717}" dt="2024-11-12T11:52:40.688" v="874" actId="962"/>
        <pc:sldMkLst>
          <pc:docMk/>
          <pc:sldMk cId="3121607008" sldId="370"/>
        </pc:sldMkLst>
        <pc:spChg chg="mod">
          <ac:chgData name="McHarg, Catherine" userId="88b8f76c-9ae3-4745-88eb-fe0667a22af5" providerId="ADAL" clId="{8A0C4584-C5E7-4046-A34B-2E68C7E5B717}" dt="2024-11-12T09:27:13.698" v="339" actId="164"/>
          <ac:spMkLst>
            <pc:docMk/>
            <pc:sldMk cId="3121607008" sldId="370"/>
            <ac:spMk id="4" creationId="{BFFC295D-1FB1-D394-E4FE-BA1FC3CE92F0}"/>
          </ac:spMkLst>
        </pc:spChg>
        <pc:spChg chg="mod">
          <ac:chgData name="McHarg, Catherine" userId="88b8f76c-9ae3-4745-88eb-fe0667a22af5" providerId="ADAL" clId="{8A0C4584-C5E7-4046-A34B-2E68C7E5B717}" dt="2024-11-12T09:26:24.744" v="325" actId="164"/>
          <ac:spMkLst>
            <pc:docMk/>
            <pc:sldMk cId="3121607008" sldId="370"/>
            <ac:spMk id="5" creationId="{FFC5C885-DEEB-FCAE-AC1C-93583F0DFBF4}"/>
          </ac:spMkLst>
        </pc:spChg>
        <pc:spChg chg="mod">
          <ac:chgData name="McHarg, Catherine" userId="88b8f76c-9ae3-4745-88eb-fe0667a22af5" providerId="ADAL" clId="{8A0C4584-C5E7-4046-A34B-2E68C7E5B717}" dt="2024-11-12T09:27:13.698" v="339" actId="164"/>
          <ac:spMkLst>
            <pc:docMk/>
            <pc:sldMk cId="3121607008" sldId="370"/>
            <ac:spMk id="8" creationId="{9103DBF7-59FA-0B0C-EA35-8F22A28DD58D}"/>
          </ac:spMkLst>
        </pc:spChg>
        <pc:spChg chg="mod">
          <ac:chgData name="McHarg, Catherine" userId="88b8f76c-9ae3-4745-88eb-fe0667a22af5" providerId="ADAL" clId="{8A0C4584-C5E7-4046-A34B-2E68C7E5B717}" dt="2024-11-12T09:26:56.076" v="334" actId="1076"/>
          <ac:spMkLst>
            <pc:docMk/>
            <pc:sldMk cId="3121607008" sldId="370"/>
            <ac:spMk id="10" creationId="{7C7FAB92-1C74-5D9F-E19A-45F9D6E8AA46}"/>
          </ac:spMkLst>
        </pc:spChg>
        <pc:spChg chg="mod">
          <ac:chgData name="McHarg, Catherine" userId="88b8f76c-9ae3-4745-88eb-fe0667a22af5" providerId="ADAL" clId="{8A0C4584-C5E7-4046-A34B-2E68C7E5B717}" dt="2024-11-12T09:27:47.106" v="351" actId="164"/>
          <ac:spMkLst>
            <pc:docMk/>
            <pc:sldMk cId="3121607008" sldId="370"/>
            <ac:spMk id="12" creationId="{876EC4AB-C325-A4C8-3A78-3A1BDE2A4534}"/>
          </ac:spMkLst>
        </pc:spChg>
        <pc:grpChg chg="add mod">
          <ac:chgData name="McHarg, Catherine" userId="88b8f76c-9ae3-4745-88eb-fe0667a22af5" providerId="ADAL" clId="{8A0C4584-C5E7-4046-A34B-2E68C7E5B717}" dt="2024-11-12T11:52:08.559" v="866" actId="962"/>
          <ac:grpSpMkLst>
            <pc:docMk/>
            <pc:sldMk cId="3121607008" sldId="370"/>
            <ac:grpSpMk id="3" creationId="{24986D7A-0C81-B278-C0CE-92E4707F6850}"/>
          </ac:grpSpMkLst>
        </pc:grpChg>
        <pc:grpChg chg="add mod">
          <ac:chgData name="McHarg, Catherine" userId="88b8f76c-9ae3-4745-88eb-fe0667a22af5" providerId="ADAL" clId="{8A0C4584-C5E7-4046-A34B-2E68C7E5B717}" dt="2024-11-12T11:52:40.688" v="874" actId="962"/>
          <ac:grpSpMkLst>
            <pc:docMk/>
            <pc:sldMk cId="3121607008" sldId="370"/>
            <ac:grpSpMk id="7" creationId="{694F5ED7-7F8F-1174-AE08-EA3413941AEE}"/>
          </ac:grpSpMkLst>
        </pc:grpChg>
        <pc:grpChg chg="add mod">
          <ac:chgData name="McHarg, Catherine" userId="88b8f76c-9ae3-4745-88eb-fe0667a22af5" providerId="ADAL" clId="{8A0C4584-C5E7-4046-A34B-2E68C7E5B717}" dt="2024-11-12T11:52:30" v="870" actId="962"/>
          <ac:grpSpMkLst>
            <pc:docMk/>
            <pc:sldMk cId="3121607008" sldId="370"/>
            <ac:grpSpMk id="9" creationId="{AD4D58B0-0896-0B9D-F335-DC1F50D2A7AA}"/>
          </ac:grpSpMkLst>
        </pc:grpChg>
        <pc:picChg chg="mod">
          <ac:chgData name="McHarg, Catherine" userId="88b8f76c-9ae3-4745-88eb-fe0667a22af5" providerId="ADAL" clId="{8A0C4584-C5E7-4046-A34B-2E68C7E5B717}" dt="2024-11-12T09:27:47.106" v="351" actId="164"/>
          <ac:picMkLst>
            <pc:docMk/>
            <pc:sldMk cId="3121607008" sldId="370"/>
            <ac:picMk id="6" creationId="{07005AEB-9E82-F4D5-8826-3E6B4E96C66D}"/>
          </ac:picMkLst>
        </pc:picChg>
      </pc:sldChg>
      <pc:sldChg chg="addSp delSp modSp mod modClrScheme chgLayout">
        <pc:chgData name="McHarg, Catherine" userId="88b8f76c-9ae3-4745-88eb-fe0667a22af5" providerId="ADAL" clId="{8A0C4584-C5E7-4046-A34B-2E68C7E5B717}" dt="2024-11-12T11:55:51.402" v="1082" actId="13244"/>
        <pc:sldMkLst>
          <pc:docMk/>
          <pc:sldMk cId="452908968" sldId="371"/>
        </pc:sldMkLst>
        <pc:spChg chg="del mod ord">
          <ac:chgData name="McHarg, Catherine" userId="88b8f76c-9ae3-4745-88eb-fe0667a22af5" providerId="ADAL" clId="{8A0C4584-C5E7-4046-A34B-2E68C7E5B717}" dt="2024-11-12T09:47:35.775" v="433" actId="478"/>
          <ac:spMkLst>
            <pc:docMk/>
            <pc:sldMk cId="452908968" sldId="371"/>
            <ac:spMk id="2" creationId="{3F463963-6C23-A941-03CF-8D9040581ADA}"/>
          </ac:spMkLst>
        </pc:spChg>
        <pc:spChg chg="add del mod ord">
          <ac:chgData name="McHarg, Catherine" userId="88b8f76c-9ae3-4745-88eb-fe0667a22af5" providerId="ADAL" clId="{8A0C4584-C5E7-4046-A34B-2E68C7E5B717}" dt="2024-11-12T11:55:51.402" v="1082" actId="13244"/>
          <ac:spMkLst>
            <pc:docMk/>
            <pc:sldMk cId="452908968" sldId="371"/>
            <ac:spMk id="3" creationId="{1B5B36C5-505C-97A3-6D9E-BF08F15FAF1A}"/>
          </ac:spMkLst>
        </pc:spChg>
        <pc:spChg chg="add del mod ord">
          <ac:chgData name="McHarg, Catherine" userId="88b8f76c-9ae3-4745-88eb-fe0667a22af5" providerId="ADAL" clId="{8A0C4584-C5E7-4046-A34B-2E68C7E5B717}" dt="2024-11-12T09:32:17.505" v="377" actId="478"/>
          <ac:spMkLst>
            <pc:docMk/>
            <pc:sldMk cId="452908968" sldId="371"/>
            <ac:spMk id="6" creationId="{80D07105-567F-801E-C94F-9BFC0CAC7756}"/>
          </ac:spMkLst>
        </pc:spChg>
        <pc:spChg chg="add del mod ord">
          <ac:chgData name="McHarg, Catherine" userId="88b8f76c-9ae3-4745-88eb-fe0667a22af5" providerId="ADAL" clId="{8A0C4584-C5E7-4046-A34B-2E68C7E5B717}" dt="2024-11-12T09:32:16.784" v="376" actId="700"/>
          <ac:spMkLst>
            <pc:docMk/>
            <pc:sldMk cId="452908968" sldId="371"/>
            <ac:spMk id="7" creationId="{00D13CF2-C725-B7E9-29D4-B95585233B16}"/>
          </ac:spMkLst>
        </pc:spChg>
        <pc:spChg chg="add del mod ord">
          <ac:chgData name="McHarg, Catherine" userId="88b8f76c-9ae3-4745-88eb-fe0667a22af5" providerId="ADAL" clId="{8A0C4584-C5E7-4046-A34B-2E68C7E5B717}" dt="2024-11-12T09:46:24.027" v="424" actId="931"/>
          <ac:spMkLst>
            <pc:docMk/>
            <pc:sldMk cId="452908968" sldId="371"/>
            <ac:spMk id="8" creationId="{1EF2F5D6-2075-808E-60A0-0511C8B12875}"/>
          </ac:spMkLst>
        </pc:spChg>
        <pc:spChg chg="add mod ord">
          <ac:chgData name="McHarg, Catherine" userId="88b8f76c-9ae3-4745-88eb-fe0667a22af5" providerId="ADAL" clId="{8A0C4584-C5E7-4046-A34B-2E68C7E5B717}" dt="2024-11-12T11:55:48.187" v="1081" actId="13244"/>
          <ac:spMkLst>
            <pc:docMk/>
            <pc:sldMk cId="452908968" sldId="371"/>
            <ac:spMk id="12" creationId="{0E2BBEFE-CFC7-8C0F-CCEF-6A796CA095D0}"/>
          </ac:spMkLst>
        </pc:spChg>
        <pc:picChg chg="del mod">
          <ac:chgData name="McHarg, Catherine" userId="88b8f76c-9ae3-4745-88eb-fe0667a22af5" providerId="ADAL" clId="{8A0C4584-C5E7-4046-A34B-2E68C7E5B717}" dt="2024-11-12T09:46:19.628" v="423" actId="478"/>
          <ac:picMkLst>
            <pc:docMk/>
            <pc:sldMk cId="452908968" sldId="371"/>
            <ac:picMk id="5" creationId="{E8DA3D32-A250-7335-B0E8-5DA624EE143F}"/>
          </ac:picMkLst>
        </pc:picChg>
        <pc:picChg chg="add mod">
          <ac:chgData name="McHarg, Catherine" userId="88b8f76c-9ae3-4745-88eb-fe0667a22af5" providerId="ADAL" clId="{8A0C4584-C5E7-4046-A34B-2E68C7E5B717}" dt="2024-11-12T09:47:00.625" v="430" actId="1076"/>
          <ac:picMkLst>
            <pc:docMk/>
            <pc:sldMk cId="452908968" sldId="371"/>
            <ac:picMk id="10" creationId="{8D46F6C4-7B49-F106-8F7D-E94630DD68BC}"/>
          </ac:picMkLst>
        </pc:picChg>
      </pc:sldChg>
      <pc:sldChg chg="addSp delSp modSp mod modClrScheme chgLayout">
        <pc:chgData name="McHarg, Catherine" userId="88b8f76c-9ae3-4745-88eb-fe0667a22af5" providerId="ADAL" clId="{8A0C4584-C5E7-4046-A34B-2E68C7E5B717}" dt="2024-11-12T11:55:59.603" v="1084" actId="13244"/>
        <pc:sldMkLst>
          <pc:docMk/>
          <pc:sldMk cId="1741937917" sldId="372"/>
        </pc:sldMkLst>
        <pc:spChg chg="del mod ord">
          <ac:chgData name="McHarg, Catherine" userId="88b8f76c-9ae3-4745-88eb-fe0667a22af5" providerId="ADAL" clId="{8A0C4584-C5E7-4046-A34B-2E68C7E5B717}" dt="2024-11-12T09:47:45.264" v="437" actId="478"/>
          <ac:spMkLst>
            <pc:docMk/>
            <pc:sldMk cId="1741937917" sldId="372"/>
            <ac:spMk id="2" creationId="{39F84CC8-1457-7AB8-975D-437B7C40D8F1}"/>
          </ac:spMkLst>
        </pc:spChg>
        <pc:spChg chg="mod ord">
          <ac:chgData name="McHarg, Catherine" userId="88b8f76c-9ae3-4745-88eb-fe0667a22af5" providerId="ADAL" clId="{8A0C4584-C5E7-4046-A34B-2E68C7E5B717}" dt="2024-11-12T11:55:59.603" v="1084" actId="13244"/>
          <ac:spMkLst>
            <pc:docMk/>
            <pc:sldMk cId="1741937917" sldId="372"/>
            <ac:spMk id="3" creationId="{E79F7ECF-0927-E3ED-18CF-12D347F090E0}"/>
          </ac:spMkLst>
        </pc:spChg>
        <pc:spChg chg="add del mod ord">
          <ac:chgData name="McHarg, Catherine" userId="88b8f76c-9ae3-4745-88eb-fe0667a22af5" providerId="ADAL" clId="{8A0C4584-C5E7-4046-A34B-2E68C7E5B717}" dt="2024-11-12T09:44:57.772" v="413" actId="931"/>
          <ac:spMkLst>
            <pc:docMk/>
            <pc:sldMk cId="1741937917" sldId="372"/>
            <ac:spMk id="4" creationId="{75526792-1FFA-4909-90B4-3E501BFAE953}"/>
          </ac:spMkLst>
        </pc:spChg>
        <pc:spChg chg="add mod ord">
          <ac:chgData name="McHarg, Catherine" userId="88b8f76c-9ae3-4745-88eb-fe0667a22af5" providerId="ADAL" clId="{8A0C4584-C5E7-4046-A34B-2E68C7E5B717}" dt="2024-11-12T11:55:57.913" v="1083" actId="13244"/>
          <ac:spMkLst>
            <pc:docMk/>
            <pc:sldMk cId="1741937917" sldId="372"/>
            <ac:spMk id="9" creationId="{643141F6-C715-0481-67C9-140D9FC54E99}"/>
          </ac:spMkLst>
        </pc:spChg>
        <pc:picChg chg="del">
          <ac:chgData name="McHarg, Catherine" userId="88b8f76c-9ae3-4745-88eb-fe0667a22af5" providerId="ADAL" clId="{8A0C4584-C5E7-4046-A34B-2E68C7E5B717}" dt="2024-11-12T09:44:52.935" v="412" actId="478"/>
          <ac:picMkLst>
            <pc:docMk/>
            <pc:sldMk cId="1741937917" sldId="372"/>
            <ac:picMk id="5" creationId="{07EC48FE-A79B-C00A-F285-FAE1CA408907}"/>
          </ac:picMkLst>
        </pc:picChg>
        <pc:picChg chg="add mod">
          <ac:chgData name="McHarg, Catherine" userId="88b8f76c-9ae3-4745-88eb-fe0667a22af5" providerId="ADAL" clId="{8A0C4584-C5E7-4046-A34B-2E68C7E5B717}" dt="2024-11-12T09:47:09.804" v="432" actId="1076"/>
          <ac:picMkLst>
            <pc:docMk/>
            <pc:sldMk cId="1741937917" sldId="372"/>
            <ac:picMk id="7" creationId="{58C1D82C-E85D-C03D-3D5E-557D5624D3EE}"/>
          </ac:picMkLst>
        </pc:picChg>
      </pc:sldChg>
      <pc:sldChg chg="addSp delSp modSp mod modClrScheme chgLayout">
        <pc:chgData name="McHarg, Catherine" userId="88b8f76c-9ae3-4745-88eb-fe0667a22af5" providerId="ADAL" clId="{8A0C4584-C5E7-4046-A34B-2E68C7E5B717}" dt="2024-11-12T11:56:06.679" v="1085" actId="13244"/>
        <pc:sldMkLst>
          <pc:docMk/>
          <pc:sldMk cId="3148354173" sldId="373"/>
        </pc:sldMkLst>
        <pc:spChg chg="mod ord">
          <ac:chgData name="McHarg, Catherine" userId="88b8f76c-9ae3-4745-88eb-fe0667a22af5" providerId="ADAL" clId="{8A0C4584-C5E7-4046-A34B-2E68C7E5B717}" dt="2024-11-12T09:45:24.815" v="419" actId="700"/>
          <ac:spMkLst>
            <pc:docMk/>
            <pc:sldMk cId="3148354173" sldId="373"/>
            <ac:spMk id="2" creationId="{A7AD0065-522F-B5C7-9820-957B7416C025}"/>
          </ac:spMkLst>
        </pc:spChg>
        <pc:spChg chg="mod ord">
          <ac:chgData name="McHarg, Catherine" userId="88b8f76c-9ae3-4745-88eb-fe0667a22af5" providerId="ADAL" clId="{8A0C4584-C5E7-4046-A34B-2E68C7E5B717}" dt="2024-11-12T11:56:06.679" v="1085" actId="13244"/>
          <ac:spMkLst>
            <pc:docMk/>
            <pc:sldMk cId="3148354173" sldId="373"/>
            <ac:spMk id="3" creationId="{0CE900DE-36AC-65BA-4856-A5DCFE33F9D0}"/>
          </ac:spMkLst>
        </pc:spChg>
        <pc:spChg chg="add del mod ord">
          <ac:chgData name="McHarg, Catherine" userId="88b8f76c-9ae3-4745-88eb-fe0667a22af5" providerId="ADAL" clId="{8A0C4584-C5E7-4046-A34B-2E68C7E5B717}" dt="2024-11-12T09:43:52.317" v="406" actId="931"/>
          <ac:spMkLst>
            <pc:docMk/>
            <pc:sldMk cId="3148354173" sldId="373"/>
            <ac:spMk id="4" creationId="{89A788D9-C29B-3531-F68F-7D2F18577009}"/>
          </ac:spMkLst>
        </pc:spChg>
        <pc:picChg chg="add del">
          <ac:chgData name="McHarg, Catherine" userId="88b8f76c-9ae3-4745-88eb-fe0667a22af5" providerId="ADAL" clId="{8A0C4584-C5E7-4046-A34B-2E68C7E5B717}" dt="2024-11-12T09:43:48.500" v="405" actId="478"/>
          <ac:picMkLst>
            <pc:docMk/>
            <pc:sldMk cId="3148354173" sldId="373"/>
            <ac:picMk id="5" creationId="{FD3B7739-2684-B0B5-161F-75262A969ACB}"/>
          </ac:picMkLst>
        </pc:picChg>
        <pc:picChg chg="add del mod">
          <ac:chgData name="McHarg, Catherine" userId="88b8f76c-9ae3-4745-88eb-fe0667a22af5" providerId="ADAL" clId="{8A0C4584-C5E7-4046-A34B-2E68C7E5B717}" dt="2024-11-12T09:43:39.017" v="403" actId="931"/>
          <ac:picMkLst>
            <pc:docMk/>
            <pc:sldMk cId="3148354173" sldId="373"/>
            <ac:picMk id="7" creationId="{1D3705EB-C473-14BD-9D3D-7C33818A6491}"/>
          </ac:picMkLst>
        </pc:picChg>
        <pc:picChg chg="add mod ord">
          <ac:chgData name="McHarg, Catherine" userId="88b8f76c-9ae3-4745-88eb-fe0667a22af5" providerId="ADAL" clId="{8A0C4584-C5E7-4046-A34B-2E68C7E5B717}" dt="2024-11-12T09:45:34.187" v="420" actId="1076"/>
          <ac:picMkLst>
            <pc:docMk/>
            <pc:sldMk cId="3148354173" sldId="373"/>
            <ac:picMk id="9" creationId="{44A87E68-26D0-5FC0-47B5-9A17395F6739}"/>
          </ac:picMkLst>
        </pc:picChg>
      </pc:sldChg>
      <pc:sldChg chg="modAnim">
        <pc:chgData name="McHarg, Catherine" userId="88b8f76c-9ae3-4745-88eb-fe0667a22af5" providerId="ADAL" clId="{8A0C4584-C5E7-4046-A34B-2E68C7E5B717}" dt="2024-11-12T09:48:44.725" v="441"/>
        <pc:sldMkLst>
          <pc:docMk/>
          <pc:sldMk cId="623757832" sldId="374"/>
        </pc:sldMkLst>
      </pc:sldChg>
      <pc:sldChg chg="addSp modSp mod modAnim">
        <pc:chgData name="McHarg, Catherine" userId="88b8f76c-9ae3-4745-88eb-fe0667a22af5" providerId="ADAL" clId="{8A0C4584-C5E7-4046-A34B-2E68C7E5B717}" dt="2024-11-12T09:58:22.344" v="513" actId="14100"/>
        <pc:sldMkLst>
          <pc:docMk/>
          <pc:sldMk cId="2927990212" sldId="375"/>
        </pc:sldMkLst>
        <pc:spChg chg="add mod">
          <ac:chgData name="McHarg, Catherine" userId="88b8f76c-9ae3-4745-88eb-fe0667a22af5" providerId="ADAL" clId="{8A0C4584-C5E7-4046-A34B-2E68C7E5B717}" dt="2024-11-12T09:57:53.913" v="506" actId="14100"/>
          <ac:spMkLst>
            <pc:docMk/>
            <pc:sldMk cId="2927990212" sldId="375"/>
            <ac:spMk id="3" creationId="{677F488E-D168-FC07-7632-4386337EE3BA}"/>
          </ac:spMkLst>
        </pc:spChg>
        <pc:spChg chg="add mod">
          <ac:chgData name="McHarg, Catherine" userId="88b8f76c-9ae3-4745-88eb-fe0667a22af5" providerId="ADAL" clId="{8A0C4584-C5E7-4046-A34B-2E68C7E5B717}" dt="2024-11-12T09:58:10.565" v="510" actId="14100"/>
          <ac:spMkLst>
            <pc:docMk/>
            <pc:sldMk cId="2927990212" sldId="375"/>
            <ac:spMk id="7" creationId="{C0650CD5-BACD-8AB8-160A-A420CD22BE52}"/>
          </ac:spMkLst>
        </pc:spChg>
        <pc:spChg chg="add mod">
          <ac:chgData name="McHarg, Catherine" userId="88b8f76c-9ae3-4745-88eb-fe0667a22af5" providerId="ADAL" clId="{8A0C4584-C5E7-4046-A34B-2E68C7E5B717}" dt="2024-11-12T09:58:22.344" v="513" actId="14100"/>
          <ac:spMkLst>
            <pc:docMk/>
            <pc:sldMk cId="2927990212" sldId="375"/>
            <ac:spMk id="8" creationId="{40640CF6-41C1-7D6F-3376-54BDED9AA129}"/>
          </ac:spMkLst>
        </pc:spChg>
        <pc:picChg chg="mod">
          <ac:chgData name="McHarg, Catherine" userId="88b8f76c-9ae3-4745-88eb-fe0667a22af5" providerId="ADAL" clId="{8A0C4584-C5E7-4046-A34B-2E68C7E5B717}" dt="2024-11-12T09:56:07.758" v="477" actId="1076"/>
          <ac:picMkLst>
            <pc:docMk/>
            <pc:sldMk cId="2927990212" sldId="375"/>
            <ac:picMk id="4" creationId="{5116AA02-7704-9C79-F487-BF61AB989877}"/>
          </ac:picMkLst>
        </pc:picChg>
        <pc:picChg chg="mod">
          <ac:chgData name="McHarg, Catherine" userId="88b8f76c-9ae3-4745-88eb-fe0667a22af5" providerId="ADAL" clId="{8A0C4584-C5E7-4046-A34B-2E68C7E5B717}" dt="2024-11-12T09:56:07.758" v="477" actId="1076"/>
          <ac:picMkLst>
            <pc:docMk/>
            <pc:sldMk cId="2927990212" sldId="375"/>
            <ac:picMk id="5" creationId="{76651DD7-82D2-9E91-4081-3817903C60C0}"/>
          </ac:picMkLst>
        </pc:picChg>
        <pc:picChg chg="mod">
          <ac:chgData name="McHarg, Catherine" userId="88b8f76c-9ae3-4745-88eb-fe0667a22af5" providerId="ADAL" clId="{8A0C4584-C5E7-4046-A34B-2E68C7E5B717}" dt="2024-11-12T09:56:07.758" v="477" actId="1076"/>
          <ac:picMkLst>
            <pc:docMk/>
            <pc:sldMk cId="2927990212" sldId="375"/>
            <ac:picMk id="6" creationId="{E47C100F-EB03-24B8-4B4B-3C0C2CA6650D}"/>
          </ac:picMkLst>
        </pc:picChg>
      </pc:sldChg>
      <pc:sldChg chg="addSp modSp mod">
        <pc:chgData name="McHarg, Catherine" userId="88b8f76c-9ae3-4745-88eb-fe0667a22af5" providerId="ADAL" clId="{8A0C4584-C5E7-4046-A34B-2E68C7E5B717}" dt="2024-11-12T09:59:25.395" v="521" actId="1076"/>
        <pc:sldMkLst>
          <pc:docMk/>
          <pc:sldMk cId="168940360" sldId="376"/>
        </pc:sldMkLst>
        <pc:spChg chg="add mod">
          <ac:chgData name="McHarg, Catherine" userId="88b8f76c-9ae3-4745-88eb-fe0667a22af5" providerId="ADAL" clId="{8A0C4584-C5E7-4046-A34B-2E68C7E5B717}" dt="2024-11-12T09:59:01.467" v="516" actId="14100"/>
          <ac:spMkLst>
            <pc:docMk/>
            <pc:sldMk cId="168940360" sldId="376"/>
            <ac:spMk id="3" creationId="{3BE58F51-7AE8-1421-B6AD-DED338BB51F8}"/>
          </ac:spMkLst>
        </pc:spChg>
        <pc:spChg chg="add mod">
          <ac:chgData name="McHarg, Catherine" userId="88b8f76c-9ae3-4745-88eb-fe0667a22af5" providerId="ADAL" clId="{8A0C4584-C5E7-4046-A34B-2E68C7E5B717}" dt="2024-11-12T09:59:09.152" v="519" actId="14100"/>
          <ac:spMkLst>
            <pc:docMk/>
            <pc:sldMk cId="168940360" sldId="376"/>
            <ac:spMk id="4" creationId="{9153F57C-F0C5-3BB6-3542-D8BFB391584A}"/>
          </ac:spMkLst>
        </pc:spChg>
        <pc:spChg chg="add mod">
          <ac:chgData name="McHarg, Catherine" userId="88b8f76c-9ae3-4745-88eb-fe0667a22af5" providerId="ADAL" clId="{8A0C4584-C5E7-4046-A34B-2E68C7E5B717}" dt="2024-11-12T09:59:25.395" v="521" actId="1076"/>
          <ac:spMkLst>
            <pc:docMk/>
            <pc:sldMk cId="168940360" sldId="376"/>
            <ac:spMk id="8" creationId="{FA255BDF-C0EA-82E0-8F95-1CC4372C1554}"/>
          </ac:spMkLst>
        </pc:spChg>
      </pc:sldChg>
      <pc:sldChg chg="addSp modSp mod">
        <pc:chgData name="McHarg, Catherine" userId="88b8f76c-9ae3-4745-88eb-fe0667a22af5" providerId="ADAL" clId="{8A0C4584-C5E7-4046-A34B-2E68C7E5B717}" dt="2024-11-12T10:00:16.353" v="527" actId="1076"/>
        <pc:sldMkLst>
          <pc:docMk/>
          <pc:sldMk cId="1180963017" sldId="377"/>
        </pc:sldMkLst>
        <pc:spChg chg="add mod">
          <ac:chgData name="McHarg, Catherine" userId="88b8f76c-9ae3-4745-88eb-fe0667a22af5" providerId="ADAL" clId="{8A0C4584-C5E7-4046-A34B-2E68C7E5B717}" dt="2024-11-12T10:00:10.149" v="525" actId="1076"/>
          <ac:spMkLst>
            <pc:docMk/>
            <pc:sldMk cId="1180963017" sldId="377"/>
            <ac:spMk id="5" creationId="{D1ACA83C-A4CE-72D2-3BAA-0DF1DCF51AAC}"/>
          </ac:spMkLst>
        </pc:spChg>
        <pc:spChg chg="add mod">
          <ac:chgData name="McHarg, Catherine" userId="88b8f76c-9ae3-4745-88eb-fe0667a22af5" providerId="ADAL" clId="{8A0C4584-C5E7-4046-A34B-2E68C7E5B717}" dt="2024-11-12T10:00:16.353" v="527" actId="1076"/>
          <ac:spMkLst>
            <pc:docMk/>
            <pc:sldMk cId="1180963017" sldId="377"/>
            <ac:spMk id="6" creationId="{00BB6731-3F2B-2768-0865-578394BBE706}"/>
          </ac:spMkLst>
        </pc:spChg>
      </pc:sldChg>
      <pc:sldChg chg="addSp modSp mod modAnim modNotesTx">
        <pc:chgData name="McHarg, Catherine" userId="88b8f76c-9ae3-4745-88eb-fe0667a22af5" providerId="ADAL" clId="{8A0C4584-C5E7-4046-A34B-2E68C7E5B717}" dt="2024-11-12T11:52:54.441" v="878" actId="962"/>
        <pc:sldMkLst>
          <pc:docMk/>
          <pc:sldMk cId="1515194177" sldId="378"/>
        </pc:sldMkLst>
        <pc:spChg chg="mod">
          <ac:chgData name="McHarg, Catherine" userId="88b8f76c-9ae3-4745-88eb-fe0667a22af5" providerId="ADAL" clId="{8A0C4584-C5E7-4046-A34B-2E68C7E5B717}" dt="2024-11-12T09:51:52.446" v="465" actId="164"/>
          <ac:spMkLst>
            <pc:docMk/>
            <pc:sldMk cId="1515194177" sldId="378"/>
            <ac:spMk id="5" creationId="{383BA382-2F44-2069-DD7D-C566E4870FA3}"/>
          </ac:spMkLst>
        </pc:spChg>
        <pc:spChg chg="mod">
          <ac:chgData name="McHarg, Catherine" userId="88b8f76c-9ae3-4745-88eb-fe0667a22af5" providerId="ADAL" clId="{8A0C4584-C5E7-4046-A34B-2E68C7E5B717}" dt="2024-11-12T09:52:48.322" v="475" actId="20577"/>
          <ac:spMkLst>
            <pc:docMk/>
            <pc:sldMk cId="1515194177" sldId="378"/>
            <ac:spMk id="7" creationId="{647FD0C0-1777-51D7-C8D9-F0CB287DD46D}"/>
          </ac:spMkLst>
        </pc:spChg>
        <pc:spChg chg="mod">
          <ac:chgData name="McHarg, Catherine" userId="88b8f76c-9ae3-4745-88eb-fe0667a22af5" providerId="ADAL" clId="{8A0C4584-C5E7-4046-A34B-2E68C7E5B717}" dt="2024-11-12T09:51:52.446" v="465" actId="164"/>
          <ac:spMkLst>
            <pc:docMk/>
            <pc:sldMk cId="1515194177" sldId="378"/>
            <ac:spMk id="8" creationId="{225722E1-C246-8321-1193-0EFB08F39593}"/>
          </ac:spMkLst>
        </pc:spChg>
        <pc:grpChg chg="add mod">
          <ac:chgData name="McHarg, Catherine" userId="88b8f76c-9ae3-4745-88eb-fe0667a22af5" providerId="ADAL" clId="{8A0C4584-C5E7-4046-A34B-2E68C7E5B717}" dt="2024-11-12T09:52:21.912" v="470" actId="164"/>
          <ac:grpSpMkLst>
            <pc:docMk/>
            <pc:sldMk cId="1515194177" sldId="378"/>
            <ac:grpSpMk id="4" creationId="{2F9A9C6D-304E-E069-4139-71329151C3F3}"/>
          </ac:grpSpMkLst>
        </pc:grpChg>
        <pc:grpChg chg="add mod">
          <ac:chgData name="McHarg, Catherine" userId="88b8f76c-9ae3-4745-88eb-fe0667a22af5" providerId="ADAL" clId="{8A0C4584-C5E7-4046-A34B-2E68C7E5B717}" dt="2024-11-12T11:52:54.441" v="878" actId="962"/>
          <ac:grpSpMkLst>
            <pc:docMk/>
            <pc:sldMk cId="1515194177" sldId="378"/>
            <ac:grpSpMk id="6" creationId="{93642FB3-B88D-B617-C517-85CFF0AA7E26}"/>
          </ac:grpSpMkLst>
        </pc:grpChg>
        <pc:picChg chg="mod">
          <ac:chgData name="McHarg, Catherine" userId="88b8f76c-9ae3-4745-88eb-fe0667a22af5" providerId="ADAL" clId="{8A0C4584-C5E7-4046-A34B-2E68C7E5B717}" dt="2024-11-12T09:52:21.912" v="470" actId="164"/>
          <ac:picMkLst>
            <pc:docMk/>
            <pc:sldMk cId="1515194177" sldId="378"/>
            <ac:picMk id="3" creationId="{D98B4643-3615-7E1C-BD75-26AD829D1DA0}"/>
          </ac:picMkLst>
        </pc:picChg>
        <pc:picChg chg="mod">
          <ac:chgData name="McHarg, Catherine" userId="88b8f76c-9ae3-4745-88eb-fe0667a22af5" providerId="ADAL" clId="{8A0C4584-C5E7-4046-A34B-2E68C7E5B717}" dt="2024-11-12T09:52:31.132" v="472" actId="1076"/>
          <ac:picMkLst>
            <pc:docMk/>
            <pc:sldMk cId="1515194177" sldId="378"/>
            <ac:picMk id="9" creationId="{AA02557D-AC17-E424-199D-52BA1B92C6ED}"/>
          </ac:picMkLst>
        </pc:picChg>
      </pc:sldChg>
      <pc:sldChg chg="modSp">
        <pc:chgData name="McHarg, Catherine" userId="88b8f76c-9ae3-4745-88eb-fe0667a22af5" providerId="ADAL" clId="{8A0C4584-C5E7-4046-A34B-2E68C7E5B717}" dt="2024-11-12T10:06:07.813" v="752" actId="1076"/>
        <pc:sldMkLst>
          <pc:docMk/>
          <pc:sldMk cId="1649484192" sldId="385"/>
        </pc:sldMkLst>
        <pc:picChg chg="mod">
          <ac:chgData name="McHarg, Catherine" userId="88b8f76c-9ae3-4745-88eb-fe0667a22af5" providerId="ADAL" clId="{8A0C4584-C5E7-4046-A34B-2E68C7E5B717}" dt="2024-11-12T10:06:07.813" v="752" actId="1076"/>
          <ac:picMkLst>
            <pc:docMk/>
            <pc:sldMk cId="1649484192" sldId="385"/>
            <ac:picMk id="5" creationId="{3FA474F2-3886-18DF-7E5F-50D1379232B7}"/>
          </ac:picMkLst>
        </pc:picChg>
      </pc:sldChg>
      <pc:sldChg chg="addSp delSp modSp mod">
        <pc:chgData name="McHarg, Catherine" userId="88b8f76c-9ae3-4745-88eb-fe0667a22af5" providerId="ADAL" clId="{8A0C4584-C5E7-4046-A34B-2E68C7E5B717}" dt="2024-11-12T11:56:30.843" v="1088" actId="13244"/>
        <pc:sldMkLst>
          <pc:docMk/>
          <pc:sldMk cId="2311431781" sldId="386"/>
        </pc:sldMkLst>
        <pc:spChg chg="mod topLvl">
          <ac:chgData name="McHarg, Catherine" userId="88b8f76c-9ae3-4745-88eb-fe0667a22af5" providerId="ADAL" clId="{8A0C4584-C5E7-4046-A34B-2E68C7E5B717}" dt="2024-11-12T10:08:52.329" v="771" actId="164"/>
          <ac:spMkLst>
            <pc:docMk/>
            <pc:sldMk cId="2311431781" sldId="386"/>
            <ac:spMk id="7" creationId="{01325602-514C-09D9-8169-743AA222770E}"/>
          </ac:spMkLst>
        </pc:spChg>
        <pc:spChg chg="mod topLvl">
          <ac:chgData name="McHarg, Catherine" userId="88b8f76c-9ae3-4745-88eb-fe0667a22af5" providerId="ADAL" clId="{8A0C4584-C5E7-4046-A34B-2E68C7E5B717}" dt="2024-11-12T10:08:52.329" v="771" actId="164"/>
          <ac:spMkLst>
            <pc:docMk/>
            <pc:sldMk cId="2311431781" sldId="386"/>
            <ac:spMk id="8" creationId="{B477BAA6-5717-90FD-2919-1461BECC5F1E}"/>
          </ac:spMkLst>
        </pc:spChg>
        <pc:spChg chg="mod topLvl">
          <ac:chgData name="McHarg, Catherine" userId="88b8f76c-9ae3-4745-88eb-fe0667a22af5" providerId="ADAL" clId="{8A0C4584-C5E7-4046-A34B-2E68C7E5B717}" dt="2024-11-12T10:08:52.329" v="771" actId="164"/>
          <ac:spMkLst>
            <pc:docMk/>
            <pc:sldMk cId="2311431781" sldId="386"/>
            <ac:spMk id="9" creationId="{E2FFE781-EF40-DB0E-3FA9-3657CF183136}"/>
          </ac:spMkLst>
        </pc:spChg>
        <pc:spChg chg="mod topLvl">
          <ac:chgData name="McHarg, Catherine" userId="88b8f76c-9ae3-4745-88eb-fe0667a22af5" providerId="ADAL" clId="{8A0C4584-C5E7-4046-A34B-2E68C7E5B717}" dt="2024-11-12T10:08:52.329" v="771" actId="164"/>
          <ac:spMkLst>
            <pc:docMk/>
            <pc:sldMk cId="2311431781" sldId="386"/>
            <ac:spMk id="10" creationId="{04893DDE-D677-B999-9255-1D00E95F9AB9}"/>
          </ac:spMkLst>
        </pc:spChg>
        <pc:spChg chg="mod topLvl">
          <ac:chgData name="McHarg, Catherine" userId="88b8f76c-9ae3-4745-88eb-fe0667a22af5" providerId="ADAL" clId="{8A0C4584-C5E7-4046-A34B-2E68C7E5B717}" dt="2024-11-12T10:08:52.329" v="771" actId="164"/>
          <ac:spMkLst>
            <pc:docMk/>
            <pc:sldMk cId="2311431781" sldId="386"/>
            <ac:spMk id="11" creationId="{E32884E6-989D-8F64-497C-EF634103C5D0}"/>
          </ac:spMkLst>
        </pc:spChg>
        <pc:spChg chg="ord">
          <ac:chgData name="McHarg, Catherine" userId="88b8f76c-9ae3-4745-88eb-fe0667a22af5" providerId="ADAL" clId="{8A0C4584-C5E7-4046-A34B-2E68C7E5B717}" dt="2024-11-12T11:56:27.658" v="1087" actId="13244"/>
          <ac:spMkLst>
            <pc:docMk/>
            <pc:sldMk cId="2311431781" sldId="386"/>
            <ac:spMk id="13" creationId="{F38783F8-6DAB-FCC5-7412-CFBFF0226D3A}"/>
          </ac:spMkLst>
        </pc:spChg>
        <pc:grpChg chg="add mod ord">
          <ac:chgData name="McHarg, Catherine" userId="88b8f76c-9ae3-4745-88eb-fe0667a22af5" providerId="ADAL" clId="{8A0C4584-C5E7-4046-A34B-2E68C7E5B717}" dt="2024-11-12T11:56:30.843" v="1088" actId="13244"/>
          <ac:grpSpMkLst>
            <pc:docMk/>
            <pc:sldMk cId="2311431781" sldId="386"/>
            <ac:grpSpMk id="3" creationId="{397649DF-3E20-06FC-FB4F-A4239CF7F876}"/>
          </ac:grpSpMkLst>
        </pc:grpChg>
        <pc:grpChg chg="del mod">
          <ac:chgData name="McHarg, Catherine" userId="88b8f76c-9ae3-4745-88eb-fe0667a22af5" providerId="ADAL" clId="{8A0C4584-C5E7-4046-A34B-2E68C7E5B717}" dt="2024-11-12T10:07:12.436" v="755" actId="165"/>
          <ac:grpSpMkLst>
            <pc:docMk/>
            <pc:sldMk cId="2311431781" sldId="386"/>
            <ac:grpSpMk id="5" creationId="{09B2BF75-7A54-148B-FB08-3CEEB290A409}"/>
          </ac:grpSpMkLst>
        </pc:grpChg>
        <pc:picChg chg="mod topLvl modCrop">
          <ac:chgData name="McHarg, Catherine" userId="88b8f76c-9ae3-4745-88eb-fe0667a22af5" providerId="ADAL" clId="{8A0C4584-C5E7-4046-A34B-2E68C7E5B717}" dt="2024-11-12T10:08:52.329" v="771" actId="164"/>
          <ac:picMkLst>
            <pc:docMk/>
            <pc:sldMk cId="2311431781" sldId="386"/>
            <ac:picMk id="6" creationId="{A13ADC6D-CE34-9D61-F0A1-A384C4CBB6B4}"/>
          </ac:picMkLst>
        </pc:picChg>
      </pc:sldChg>
      <pc:sldChg chg="addSp delSp modSp mod">
        <pc:chgData name="McHarg, Catherine" userId="88b8f76c-9ae3-4745-88eb-fe0667a22af5" providerId="ADAL" clId="{8A0C4584-C5E7-4046-A34B-2E68C7E5B717}" dt="2024-11-12T12:00:11.737" v="1148" actId="962"/>
        <pc:sldMkLst>
          <pc:docMk/>
          <pc:sldMk cId="3049373180" sldId="387"/>
        </pc:sldMkLst>
        <pc:spChg chg="ord">
          <ac:chgData name="McHarg, Catherine" userId="88b8f76c-9ae3-4745-88eb-fe0667a22af5" providerId="ADAL" clId="{8A0C4584-C5E7-4046-A34B-2E68C7E5B717}" dt="2024-11-12T11:58:01.720" v="1107" actId="13244"/>
          <ac:spMkLst>
            <pc:docMk/>
            <pc:sldMk cId="3049373180" sldId="387"/>
            <ac:spMk id="2" creationId="{7CCE27E5-F6EA-063D-AAEA-96B8353A443F}"/>
          </ac:spMkLst>
        </pc:spChg>
        <pc:spChg chg="mod">
          <ac:chgData name="McHarg, Catherine" userId="88b8f76c-9ae3-4745-88eb-fe0667a22af5" providerId="ADAL" clId="{8A0C4584-C5E7-4046-A34B-2E68C7E5B717}" dt="2024-11-12T11:57:35.751" v="1104" actId="14100"/>
          <ac:spMkLst>
            <pc:docMk/>
            <pc:sldMk cId="3049373180" sldId="387"/>
            <ac:spMk id="5" creationId="{B0224AEE-E02D-D5DB-AA28-4B680AE69D55}"/>
          </ac:spMkLst>
        </pc:spChg>
        <pc:spChg chg="mod ord">
          <ac:chgData name="McHarg, Catherine" userId="88b8f76c-9ae3-4745-88eb-fe0667a22af5" providerId="ADAL" clId="{8A0C4584-C5E7-4046-A34B-2E68C7E5B717}" dt="2024-11-12T11:57:04.769" v="1099" actId="962"/>
          <ac:spMkLst>
            <pc:docMk/>
            <pc:sldMk cId="3049373180" sldId="387"/>
            <ac:spMk id="6" creationId="{1D23CF3E-C7A4-EA4B-419E-1DF633FDDA94}"/>
          </ac:spMkLst>
        </pc:spChg>
        <pc:spChg chg="mod ord">
          <ac:chgData name="McHarg, Catherine" userId="88b8f76c-9ae3-4745-88eb-fe0667a22af5" providerId="ADAL" clId="{8A0C4584-C5E7-4046-A34B-2E68C7E5B717}" dt="2024-11-12T11:59:26.669" v="1118" actId="962"/>
          <ac:spMkLst>
            <pc:docMk/>
            <pc:sldMk cId="3049373180" sldId="387"/>
            <ac:spMk id="7" creationId="{81072EE3-815C-D31E-5A3A-C2661EADCD9F}"/>
          </ac:spMkLst>
        </pc:spChg>
        <pc:spChg chg="mod">
          <ac:chgData name="McHarg, Catherine" userId="88b8f76c-9ae3-4745-88eb-fe0667a22af5" providerId="ADAL" clId="{8A0C4584-C5E7-4046-A34B-2E68C7E5B717}" dt="2024-11-12T10:10:06.352" v="782" actId="1076"/>
          <ac:spMkLst>
            <pc:docMk/>
            <pc:sldMk cId="3049373180" sldId="387"/>
            <ac:spMk id="8" creationId="{4B43AA27-2DBD-FF6C-216A-B2CBAA2E3B8F}"/>
          </ac:spMkLst>
        </pc:spChg>
        <pc:spChg chg="mod topLvl">
          <ac:chgData name="McHarg, Catherine" userId="88b8f76c-9ae3-4745-88eb-fe0667a22af5" providerId="ADAL" clId="{8A0C4584-C5E7-4046-A34B-2E68C7E5B717}" dt="2024-11-12T11:59:17.446" v="1116" actId="338"/>
          <ac:spMkLst>
            <pc:docMk/>
            <pc:sldMk cId="3049373180" sldId="387"/>
            <ac:spMk id="10" creationId="{1E005A2C-7685-C9FD-FB37-D2A6CFA899FC}"/>
          </ac:spMkLst>
        </pc:spChg>
        <pc:spChg chg="mod topLvl">
          <ac:chgData name="McHarg, Catherine" userId="88b8f76c-9ae3-4745-88eb-fe0667a22af5" providerId="ADAL" clId="{8A0C4584-C5E7-4046-A34B-2E68C7E5B717}" dt="2024-11-12T11:59:17.446" v="1116" actId="338"/>
          <ac:spMkLst>
            <pc:docMk/>
            <pc:sldMk cId="3049373180" sldId="387"/>
            <ac:spMk id="11" creationId="{39356917-B6D4-85E8-1430-5F8E861ECE9A}"/>
          </ac:spMkLst>
        </pc:spChg>
        <pc:spChg chg="mod topLvl">
          <ac:chgData name="McHarg, Catherine" userId="88b8f76c-9ae3-4745-88eb-fe0667a22af5" providerId="ADAL" clId="{8A0C4584-C5E7-4046-A34B-2E68C7E5B717}" dt="2024-11-12T11:59:17.446" v="1116" actId="338"/>
          <ac:spMkLst>
            <pc:docMk/>
            <pc:sldMk cId="3049373180" sldId="387"/>
            <ac:spMk id="12" creationId="{26A352A6-A7DE-42C3-5944-29A6F67DAB18}"/>
          </ac:spMkLst>
        </pc:spChg>
        <pc:spChg chg="mod topLvl">
          <ac:chgData name="McHarg, Catherine" userId="88b8f76c-9ae3-4745-88eb-fe0667a22af5" providerId="ADAL" clId="{8A0C4584-C5E7-4046-A34B-2E68C7E5B717}" dt="2024-11-12T11:59:17.446" v="1116" actId="338"/>
          <ac:spMkLst>
            <pc:docMk/>
            <pc:sldMk cId="3049373180" sldId="387"/>
            <ac:spMk id="13" creationId="{BA617A5A-96AE-DC4A-F544-96E6B036F5E5}"/>
          </ac:spMkLst>
        </pc:spChg>
        <pc:spChg chg="mod topLvl">
          <ac:chgData name="McHarg, Catherine" userId="88b8f76c-9ae3-4745-88eb-fe0667a22af5" providerId="ADAL" clId="{8A0C4584-C5E7-4046-A34B-2E68C7E5B717}" dt="2024-11-12T11:59:17.446" v="1116" actId="338"/>
          <ac:spMkLst>
            <pc:docMk/>
            <pc:sldMk cId="3049373180" sldId="387"/>
            <ac:spMk id="14" creationId="{91A0AC5C-DE25-7819-FA14-B6D273223A39}"/>
          </ac:spMkLst>
        </pc:spChg>
        <pc:grpChg chg="add del mod">
          <ac:chgData name="McHarg, Catherine" userId="88b8f76c-9ae3-4745-88eb-fe0667a22af5" providerId="ADAL" clId="{8A0C4584-C5E7-4046-A34B-2E68C7E5B717}" dt="2024-11-12T11:59:01.192" v="1114" actId="165"/>
          <ac:grpSpMkLst>
            <pc:docMk/>
            <pc:sldMk cId="3049373180" sldId="387"/>
            <ac:grpSpMk id="3" creationId="{91FF3E75-286F-10FA-8A36-11FEB60CA5DB}"/>
          </ac:grpSpMkLst>
        </pc:grpChg>
        <pc:grpChg chg="add mod">
          <ac:chgData name="McHarg, Catherine" userId="88b8f76c-9ae3-4745-88eb-fe0667a22af5" providerId="ADAL" clId="{8A0C4584-C5E7-4046-A34B-2E68C7E5B717}" dt="2024-11-12T12:00:11.737" v="1148" actId="962"/>
          <ac:grpSpMkLst>
            <pc:docMk/>
            <pc:sldMk cId="3049373180" sldId="387"/>
            <ac:grpSpMk id="4" creationId="{11531B2E-9C09-0CF3-0E78-876F7ADE944D}"/>
          </ac:grpSpMkLst>
        </pc:grpChg>
        <pc:grpChg chg="del mod ord">
          <ac:chgData name="McHarg, Catherine" userId="88b8f76c-9ae3-4745-88eb-fe0667a22af5" providerId="ADAL" clId="{8A0C4584-C5E7-4046-A34B-2E68C7E5B717}" dt="2024-11-12T11:58:23.884" v="1109" actId="165"/>
          <ac:grpSpMkLst>
            <pc:docMk/>
            <pc:sldMk cId="3049373180" sldId="387"/>
            <ac:grpSpMk id="15" creationId="{665515F6-F9C8-EF45-50F0-AD557D3187E2}"/>
          </ac:grpSpMkLst>
        </pc:grpChg>
        <pc:picChg chg="mod topLvl modCrop">
          <ac:chgData name="McHarg, Catherine" userId="88b8f76c-9ae3-4745-88eb-fe0667a22af5" providerId="ADAL" clId="{8A0C4584-C5E7-4046-A34B-2E68C7E5B717}" dt="2024-11-12T11:59:17.446" v="1116" actId="338"/>
          <ac:picMkLst>
            <pc:docMk/>
            <pc:sldMk cId="3049373180" sldId="387"/>
            <ac:picMk id="9" creationId="{6225742A-9D53-63B6-EF2A-1785DF470A43}"/>
          </ac:picMkLst>
        </pc:picChg>
      </pc:sldChg>
      <pc:sldChg chg="modNotesTx">
        <pc:chgData name="McHarg, Catherine" userId="88b8f76c-9ae3-4745-88eb-fe0667a22af5" providerId="ADAL" clId="{8A0C4584-C5E7-4046-A34B-2E68C7E5B717}" dt="2024-11-12T10:10:48.431" v="785"/>
        <pc:sldMkLst>
          <pc:docMk/>
          <pc:sldMk cId="2850653643" sldId="388"/>
        </pc:sldMkLst>
      </pc:sldChg>
      <pc:sldChg chg="addSp modSp mod">
        <pc:chgData name="McHarg, Catherine" userId="88b8f76c-9ae3-4745-88eb-fe0667a22af5" providerId="ADAL" clId="{8A0C4584-C5E7-4046-A34B-2E68C7E5B717}" dt="2024-11-12T12:00:30.604" v="1150" actId="13244"/>
        <pc:sldMkLst>
          <pc:docMk/>
          <pc:sldMk cId="320583932" sldId="389"/>
        </pc:sldMkLst>
        <pc:spChg chg="add mod ord">
          <ac:chgData name="McHarg, Catherine" userId="88b8f76c-9ae3-4745-88eb-fe0667a22af5" providerId="ADAL" clId="{8A0C4584-C5E7-4046-A34B-2E68C7E5B717}" dt="2024-11-12T12:00:30.604" v="1150" actId="13244"/>
          <ac:spMkLst>
            <pc:docMk/>
            <pc:sldMk cId="320583932" sldId="389"/>
            <ac:spMk id="3" creationId="{D2BB5F02-8E3A-1471-98A3-4B3AE6E31FE5}"/>
          </ac:spMkLst>
        </pc:spChg>
        <pc:picChg chg="mod">
          <ac:chgData name="McHarg, Catherine" userId="88b8f76c-9ae3-4745-88eb-fe0667a22af5" providerId="ADAL" clId="{8A0C4584-C5E7-4046-A34B-2E68C7E5B717}" dt="2024-11-12T10:12:20.333" v="802" actId="1076"/>
          <ac:picMkLst>
            <pc:docMk/>
            <pc:sldMk cId="320583932" sldId="389"/>
            <ac:picMk id="4" creationId="{E61AC13E-B42A-66FE-6276-2D6F4B311246}"/>
          </ac:picMkLst>
        </pc:picChg>
        <pc:picChg chg="mod ord">
          <ac:chgData name="McHarg, Catherine" userId="88b8f76c-9ae3-4745-88eb-fe0667a22af5" providerId="ADAL" clId="{8A0C4584-C5E7-4046-A34B-2E68C7E5B717}" dt="2024-11-12T12:00:29.052" v="1149" actId="13244"/>
          <ac:picMkLst>
            <pc:docMk/>
            <pc:sldMk cId="320583932" sldId="389"/>
            <ac:picMk id="7" creationId="{C4FAEFB2-DA01-8892-24CC-94E2CDC0C620}"/>
          </ac:picMkLst>
        </pc:picChg>
      </pc:sldChg>
      <pc:sldChg chg="addSp delSp modSp mod">
        <pc:chgData name="McHarg, Catherine" userId="88b8f76c-9ae3-4745-88eb-fe0667a22af5" providerId="ADAL" clId="{8A0C4584-C5E7-4046-A34B-2E68C7E5B717}" dt="2024-11-12T11:44:49.963" v="826" actId="478"/>
        <pc:sldMkLst>
          <pc:docMk/>
          <pc:sldMk cId="2772773866" sldId="390"/>
        </pc:sldMkLst>
        <pc:spChg chg="mod">
          <ac:chgData name="McHarg, Catherine" userId="88b8f76c-9ae3-4745-88eb-fe0667a22af5" providerId="ADAL" clId="{8A0C4584-C5E7-4046-A34B-2E68C7E5B717}" dt="2024-11-12T10:13:14.391" v="818" actId="20577"/>
          <ac:spMkLst>
            <pc:docMk/>
            <pc:sldMk cId="2772773866" sldId="390"/>
            <ac:spMk id="4" creationId="{99EA9C08-5319-E03E-935E-BF071A7D5C57}"/>
          </ac:spMkLst>
        </pc:spChg>
        <pc:spChg chg="del mod topLvl">
          <ac:chgData name="McHarg, Catherine" userId="88b8f76c-9ae3-4745-88eb-fe0667a22af5" providerId="ADAL" clId="{8A0C4584-C5E7-4046-A34B-2E68C7E5B717}" dt="2024-11-12T11:44:45.946" v="825" actId="478"/>
          <ac:spMkLst>
            <pc:docMk/>
            <pc:sldMk cId="2772773866" sldId="390"/>
            <ac:spMk id="6" creationId="{50FD0070-E9FC-04B0-93D3-89EDA8344FE2}"/>
          </ac:spMkLst>
        </pc:spChg>
        <pc:spChg chg="del mod topLvl">
          <ac:chgData name="McHarg, Catherine" userId="88b8f76c-9ae3-4745-88eb-fe0667a22af5" providerId="ADAL" clId="{8A0C4584-C5E7-4046-A34B-2E68C7E5B717}" dt="2024-11-12T11:44:49.963" v="826" actId="478"/>
          <ac:spMkLst>
            <pc:docMk/>
            <pc:sldMk cId="2772773866" sldId="390"/>
            <ac:spMk id="7" creationId="{C26FC920-1689-82FC-CCFA-5590C3833FEF}"/>
          </ac:spMkLst>
        </pc:spChg>
        <pc:grpChg chg="add del mod">
          <ac:chgData name="McHarg, Catherine" userId="88b8f76c-9ae3-4745-88eb-fe0667a22af5" providerId="ADAL" clId="{8A0C4584-C5E7-4046-A34B-2E68C7E5B717}" dt="2024-11-12T11:44:36.199" v="823" actId="165"/>
          <ac:grpSpMkLst>
            <pc:docMk/>
            <pc:sldMk cId="2772773866" sldId="390"/>
            <ac:grpSpMk id="3" creationId="{A4C3FD90-4704-D20D-5D7C-7CC936C8F020}"/>
          </ac:grpSpMkLst>
        </pc:grpChg>
        <pc:picChg chg="mod">
          <ac:chgData name="McHarg, Catherine" userId="88b8f76c-9ae3-4745-88eb-fe0667a22af5" providerId="ADAL" clId="{8A0C4584-C5E7-4046-A34B-2E68C7E5B717}" dt="2024-11-12T10:13:22.305" v="819" actId="1076"/>
          <ac:picMkLst>
            <pc:docMk/>
            <pc:sldMk cId="2772773866" sldId="390"/>
            <ac:picMk id="5" creationId="{6C97C038-096A-B661-7494-F9F7F4AF8936}"/>
          </ac:picMkLst>
        </pc:picChg>
        <pc:picChg chg="mod topLvl">
          <ac:chgData name="McHarg, Catherine" userId="88b8f76c-9ae3-4745-88eb-fe0667a22af5" providerId="ADAL" clId="{8A0C4584-C5E7-4046-A34B-2E68C7E5B717}" dt="2024-11-12T11:44:36.199" v="823" actId="165"/>
          <ac:picMkLst>
            <pc:docMk/>
            <pc:sldMk cId="2772773866" sldId="390"/>
            <ac:picMk id="8" creationId="{DBCA8667-0540-CEA5-B4F1-5C15B38E1CBF}"/>
          </ac:picMkLst>
        </pc:picChg>
      </pc:sldChg>
      <pc:sldChg chg="modSp mod">
        <pc:chgData name="McHarg, Catherine" userId="88b8f76c-9ae3-4745-88eb-fe0667a22af5" providerId="ADAL" clId="{8A0C4584-C5E7-4046-A34B-2E68C7E5B717}" dt="2024-11-12T11:45:18.329" v="827" actId="14100"/>
        <pc:sldMkLst>
          <pc:docMk/>
          <pc:sldMk cId="2242830818" sldId="392"/>
        </pc:sldMkLst>
        <pc:spChg chg="mod">
          <ac:chgData name="McHarg, Catherine" userId="88b8f76c-9ae3-4745-88eb-fe0667a22af5" providerId="ADAL" clId="{8A0C4584-C5E7-4046-A34B-2E68C7E5B717}" dt="2024-11-12T11:45:18.329" v="827" actId="14100"/>
          <ac:spMkLst>
            <pc:docMk/>
            <pc:sldMk cId="2242830818" sldId="392"/>
            <ac:spMk id="3" creationId="{E63BD7DA-ABFD-6FD1-9DDB-4DC17545EE4B}"/>
          </ac:spMkLst>
        </pc:spChg>
      </pc:sldChg>
      <pc:sldChg chg="addSp delSp modSp mod">
        <pc:chgData name="McHarg, Catherine" userId="88b8f76c-9ae3-4745-88eb-fe0667a22af5" providerId="ADAL" clId="{8A0C4584-C5E7-4046-A34B-2E68C7E5B717}" dt="2024-11-12T11:46:55.527" v="839" actId="1076"/>
        <pc:sldMkLst>
          <pc:docMk/>
          <pc:sldMk cId="1674931939" sldId="393"/>
        </pc:sldMkLst>
        <pc:spChg chg="del mod topLvl">
          <ac:chgData name="McHarg, Catherine" userId="88b8f76c-9ae3-4745-88eb-fe0667a22af5" providerId="ADAL" clId="{8A0C4584-C5E7-4046-A34B-2E68C7E5B717}" dt="2024-11-12T11:46:19.450" v="835" actId="478"/>
          <ac:spMkLst>
            <pc:docMk/>
            <pc:sldMk cId="1674931939" sldId="393"/>
            <ac:spMk id="5" creationId="{252414D2-0F65-AD4E-767F-B3C18D11FB78}"/>
          </ac:spMkLst>
        </pc:spChg>
        <pc:spChg chg="del mod topLvl">
          <ac:chgData name="McHarg, Catherine" userId="88b8f76c-9ae3-4745-88eb-fe0667a22af5" providerId="ADAL" clId="{8A0C4584-C5E7-4046-A34B-2E68C7E5B717}" dt="2024-11-12T11:46:18.675" v="834" actId="478"/>
          <ac:spMkLst>
            <pc:docMk/>
            <pc:sldMk cId="1674931939" sldId="393"/>
            <ac:spMk id="6" creationId="{9813645C-12CA-C76B-CA04-A766319AD13D}"/>
          </ac:spMkLst>
        </pc:spChg>
        <pc:grpChg chg="add del mod">
          <ac:chgData name="McHarg, Catherine" userId="88b8f76c-9ae3-4745-88eb-fe0667a22af5" providerId="ADAL" clId="{8A0C4584-C5E7-4046-A34B-2E68C7E5B717}" dt="2024-11-12T11:46:15.953" v="832" actId="165"/>
          <ac:grpSpMkLst>
            <pc:docMk/>
            <pc:sldMk cId="1674931939" sldId="393"/>
            <ac:grpSpMk id="3" creationId="{B2867058-C322-D98B-9BC3-8716BF87AE36}"/>
          </ac:grpSpMkLst>
        </pc:grpChg>
        <pc:picChg chg="mod topLvl">
          <ac:chgData name="McHarg, Catherine" userId="88b8f76c-9ae3-4745-88eb-fe0667a22af5" providerId="ADAL" clId="{8A0C4584-C5E7-4046-A34B-2E68C7E5B717}" dt="2024-11-12T11:46:55.527" v="839" actId="1076"/>
          <ac:picMkLst>
            <pc:docMk/>
            <pc:sldMk cId="1674931939" sldId="393"/>
            <ac:picMk id="7" creationId="{2693677A-DAE9-6F5C-AB6D-7AE9CB126220}"/>
          </ac:picMkLst>
        </pc:picChg>
      </pc:sldChg>
      <pc:sldChg chg="addSp delSp modSp mod">
        <pc:chgData name="McHarg, Catherine" userId="88b8f76c-9ae3-4745-88eb-fe0667a22af5" providerId="ADAL" clId="{8A0C4584-C5E7-4046-A34B-2E68C7E5B717}" dt="2024-11-12T11:48:19.076" v="848" actId="478"/>
        <pc:sldMkLst>
          <pc:docMk/>
          <pc:sldMk cId="773624106" sldId="395"/>
        </pc:sldMkLst>
        <pc:spChg chg="del mod topLvl">
          <ac:chgData name="McHarg, Catherine" userId="88b8f76c-9ae3-4745-88eb-fe0667a22af5" providerId="ADAL" clId="{8A0C4584-C5E7-4046-A34B-2E68C7E5B717}" dt="2024-11-12T11:48:19.076" v="848" actId="478"/>
          <ac:spMkLst>
            <pc:docMk/>
            <pc:sldMk cId="773624106" sldId="395"/>
            <ac:spMk id="5" creationId="{C4A75F73-ED11-B21B-34A7-4FF4C2B29113}"/>
          </ac:spMkLst>
        </pc:spChg>
        <pc:spChg chg="del mod topLvl">
          <ac:chgData name="McHarg, Catherine" userId="88b8f76c-9ae3-4745-88eb-fe0667a22af5" providerId="ADAL" clId="{8A0C4584-C5E7-4046-A34B-2E68C7E5B717}" dt="2024-11-12T11:48:18.255" v="847" actId="478"/>
          <ac:spMkLst>
            <pc:docMk/>
            <pc:sldMk cId="773624106" sldId="395"/>
            <ac:spMk id="6" creationId="{301EC4B9-A7DA-E302-0EF6-37B256615E43}"/>
          </ac:spMkLst>
        </pc:spChg>
        <pc:grpChg chg="add del mod">
          <ac:chgData name="McHarg, Catherine" userId="88b8f76c-9ae3-4745-88eb-fe0667a22af5" providerId="ADAL" clId="{8A0C4584-C5E7-4046-A34B-2E68C7E5B717}" dt="2024-11-12T11:48:15.709" v="845" actId="165"/>
          <ac:grpSpMkLst>
            <pc:docMk/>
            <pc:sldMk cId="773624106" sldId="395"/>
            <ac:grpSpMk id="3" creationId="{2CA5B971-C0D2-870B-78F9-75CFA1E861E8}"/>
          </ac:grpSpMkLst>
        </pc:grpChg>
        <pc:picChg chg="mod topLvl">
          <ac:chgData name="McHarg, Catherine" userId="88b8f76c-9ae3-4745-88eb-fe0667a22af5" providerId="ADAL" clId="{8A0C4584-C5E7-4046-A34B-2E68C7E5B717}" dt="2024-11-12T11:48:15.709" v="845" actId="165"/>
          <ac:picMkLst>
            <pc:docMk/>
            <pc:sldMk cId="773624106" sldId="395"/>
            <ac:picMk id="7" creationId="{2094DAB1-A130-40B8-707D-10FFF9CDB015}"/>
          </ac:picMkLst>
        </pc:picChg>
      </pc:sldChg>
      <pc:sldChg chg="addSp delSp modSp mod">
        <pc:chgData name="McHarg, Catherine" userId="88b8f76c-9ae3-4745-88eb-fe0667a22af5" providerId="ADAL" clId="{8A0C4584-C5E7-4046-A34B-2E68C7E5B717}" dt="2024-11-12T11:50:22.636" v="862" actId="1076"/>
        <pc:sldMkLst>
          <pc:docMk/>
          <pc:sldMk cId="2861746249" sldId="397"/>
        </pc:sldMkLst>
        <pc:spChg chg="del mod topLvl">
          <ac:chgData name="McHarg, Catherine" userId="88b8f76c-9ae3-4745-88eb-fe0667a22af5" providerId="ADAL" clId="{8A0C4584-C5E7-4046-A34B-2E68C7E5B717}" dt="2024-11-12T11:49:45.704" v="855" actId="478"/>
          <ac:spMkLst>
            <pc:docMk/>
            <pc:sldMk cId="2861746249" sldId="397"/>
            <ac:spMk id="5" creationId="{746C22CA-6210-CC19-22AA-AF46CA43E670}"/>
          </ac:spMkLst>
        </pc:spChg>
        <pc:spChg chg="del mod topLvl">
          <ac:chgData name="McHarg, Catherine" userId="88b8f76c-9ae3-4745-88eb-fe0667a22af5" providerId="ADAL" clId="{8A0C4584-C5E7-4046-A34B-2E68C7E5B717}" dt="2024-11-12T11:49:45.017" v="854" actId="478"/>
          <ac:spMkLst>
            <pc:docMk/>
            <pc:sldMk cId="2861746249" sldId="397"/>
            <ac:spMk id="6" creationId="{6AF7C603-EB1B-7F27-92FF-C4E56CBF6D67}"/>
          </ac:spMkLst>
        </pc:spChg>
        <pc:grpChg chg="add del mod">
          <ac:chgData name="McHarg, Catherine" userId="88b8f76c-9ae3-4745-88eb-fe0667a22af5" providerId="ADAL" clId="{8A0C4584-C5E7-4046-A34B-2E68C7E5B717}" dt="2024-11-12T11:49:42.264" v="852" actId="165"/>
          <ac:grpSpMkLst>
            <pc:docMk/>
            <pc:sldMk cId="2861746249" sldId="397"/>
            <ac:grpSpMk id="3" creationId="{AA21863D-B95E-7CE7-D0B9-412783FF6E09}"/>
          </ac:grpSpMkLst>
        </pc:grpChg>
        <pc:picChg chg="mod topLvl">
          <ac:chgData name="McHarg, Catherine" userId="88b8f76c-9ae3-4745-88eb-fe0667a22af5" providerId="ADAL" clId="{8A0C4584-C5E7-4046-A34B-2E68C7E5B717}" dt="2024-11-12T11:50:22.636" v="862" actId="1076"/>
          <ac:picMkLst>
            <pc:docMk/>
            <pc:sldMk cId="2861746249" sldId="397"/>
            <ac:picMk id="7" creationId="{393D809E-1445-6F54-F0C8-D26387794985}"/>
          </ac:picMkLst>
        </pc:picChg>
      </pc:sldChg>
      <pc:sldChg chg="modSp add mod modClrScheme chgLayout">
        <pc:chgData name="McHarg, Catherine" userId="88b8f76c-9ae3-4745-88eb-fe0667a22af5" providerId="ADAL" clId="{8A0C4584-C5E7-4046-A34B-2E68C7E5B717}" dt="2024-11-12T11:55:15.105" v="1072" actId="207"/>
        <pc:sldMkLst>
          <pc:docMk/>
          <pc:sldMk cId="2149176643" sldId="405"/>
        </pc:sldMkLst>
        <pc:spChg chg="mod ord">
          <ac:chgData name="McHarg, Catherine" userId="88b8f76c-9ae3-4745-88eb-fe0667a22af5" providerId="ADAL" clId="{8A0C4584-C5E7-4046-A34B-2E68C7E5B717}" dt="2024-11-12T11:55:15.105" v="1072" actId="207"/>
          <ac:spMkLst>
            <pc:docMk/>
            <pc:sldMk cId="2149176643" sldId="405"/>
            <ac:spMk id="2" creationId="{5046A530-A322-BD9D-FBCC-652386CC50D0}"/>
          </ac:spMkLst>
        </pc:spChg>
        <pc:picChg chg="mod">
          <ac:chgData name="McHarg, Catherine" userId="88b8f76c-9ae3-4745-88eb-fe0667a22af5" providerId="ADAL" clId="{8A0C4584-C5E7-4046-A34B-2E68C7E5B717}" dt="2024-11-12T10:03:02.539" v="744" actId="1366"/>
          <ac:picMkLst>
            <pc:docMk/>
            <pc:sldMk cId="2149176643" sldId="405"/>
            <ac:picMk id="5" creationId="{76651DD7-82D2-9E91-4081-3817903C60C0}"/>
          </ac:picMkLst>
        </pc:picChg>
        <pc:picChg chg="mod">
          <ac:chgData name="McHarg, Catherine" userId="88b8f76c-9ae3-4745-88eb-fe0667a22af5" providerId="ADAL" clId="{8A0C4584-C5E7-4046-A34B-2E68C7E5B717}" dt="2024-11-12T10:03:08.269" v="745" actId="1366"/>
          <ac:picMkLst>
            <pc:docMk/>
            <pc:sldMk cId="2149176643" sldId="405"/>
            <ac:picMk id="6" creationId="{E47C100F-EB03-24B8-4B4B-3C0C2CA6650D}"/>
          </ac:picMkLst>
        </pc:picChg>
      </pc:sldChg>
      <pc:sldChg chg="modSp add mod modClrScheme chgLayout">
        <pc:chgData name="McHarg, Catherine" userId="88b8f76c-9ae3-4745-88eb-fe0667a22af5" providerId="ADAL" clId="{8A0C4584-C5E7-4046-A34B-2E68C7E5B717}" dt="2024-11-12T11:55:27.981" v="1076" actId="207"/>
        <pc:sldMkLst>
          <pc:docMk/>
          <pc:sldMk cId="1686882678" sldId="406"/>
        </pc:sldMkLst>
        <pc:spChg chg="mod ord">
          <ac:chgData name="McHarg, Catherine" userId="88b8f76c-9ae3-4745-88eb-fe0667a22af5" providerId="ADAL" clId="{8A0C4584-C5E7-4046-A34B-2E68C7E5B717}" dt="2024-11-12T11:55:27.981" v="1076" actId="207"/>
          <ac:spMkLst>
            <pc:docMk/>
            <pc:sldMk cId="1686882678" sldId="406"/>
            <ac:spMk id="2" creationId="{5046A530-A322-BD9D-FBCC-652386CC50D0}"/>
          </ac:spMkLst>
        </pc:spChg>
      </pc:sldChg>
      <pc:sldChg chg="modSp add mod modClrScheme modAnim chgLayout">
        <pc:chgData name="McHarg, Catherine" userId="88b8f76c-9ae3-4745-88eb-fe0667a22af5" providerId="ADAL" clId="{8A0C4584-C5E7-4046-A34B-2E68C7E5B717}" dt="2024-11-12T11:55:36.650" v="1080" actId="207"/>
        <pc:sldMkLst>
          <pc:docMk/>
          <pc:sldMk cId="2617643790" sldId="407"/>
        </pc:sldMkLst>
        <pc:spChg chg="mod ord">
          <ac:chgData name="McHarg, Catherine" userId="88b8f76c-9ae3-4745-88eb-fe0667a22af5" providerId="ADAL" clId="{8A0C4584-C5E7-4046-A34B-2E68C7E5B717}" dt="2024-11-12T11:55:36.650" v="1080" actId="207"/>
          <ac:spMkLst>
            <pc:docMk/>
            <pc:sldMk cId="2617643790" sldId="407"/>
            <ac:spMk id="2" creationId="{5046A530-A322-BD9D-FBCC-652386CC50D0}"/>
          </ac:spMkLst>
        </pc:spChg>
        <pc:picChg chg="mod">
          <ac:chgData name="McHarg, Catherine" userId="88b8f76c-9ae3-4745-88eb-fe0667a22af5" providerId="ADAL" clId="{8A0C4584-C5E7-4046-A34B-2E68C7E5B717}" dt="2024-11-12T10:03:36.047" v="748" actId="1366"/>
          <ac:picMkLst>
            <pc:docMk/>
            <pc:sldMk cId="2617643790" sldId="407"/>
            <ac:picMk id="3" creationId="{057B2FCA-59C9-6F96-E7D1-CE7E71C8CE1B}"/>
          </ac:picMkLst>
        </pc:picChg>
        <pc:picChg chg="mod">
          <ac:chgData name="McHarg, Catherine" userId="88b8f76c-9ae3-4745-88eb-fe0667a22af5" providerId="ADAL" clId="{8A0C4584-C5E7-4046-A34B-2E68C7E5B717}" dt="2024-11-12T10:03:40.104" v="749" actId="1366"/>
          <ac:picMkLst>
            <pc:docMk/>
            <pc:sldMk cId="2617643790" sldId="407"/>
            <ac:picMk id="4" creationId="{5AE5779F-011D-6516-5FF6-BBF251C007ED}"/>
          </ac:picMkLst>
        </pc:picChg>
      </pc:sldChg>
      <pc:sldMasterChg chg="addSldLayout delSldLayout modSldLayout">
        <pc:chgData name="McHarg, Catherine" userId="88b8f76c-9ae3-4745-88eb-fe0667a22af5" providerId="ADAL" clId="{8A0C4584-C5E7-4046-A34B-2E68C7E5B717}" dt="2024-11-12T11:54:13.189" v="1057" actId="47"/>
        <pc:sldMasterMkLst>
          <pc:docMk/>
          <pc:sldMasterMk cId="2215143578" sldId="2147483648"/>
        </pc:sldMasterMkLst>
        <pc:sldLayoutChg chg="del">
          <pc:chgData name="McHarg, Catherine" userId="88b8f76c-9ae3-4745-88eb-fe0667a22af5" providerId="ADAL" clId="{8A0C4584-C5E7-4046-A34B-2E68C7E5B717}" dt="2024-11-12T11:54:13.189" v="1057" actId="47"/>
          <pc:sldLayoutMkLst>
            <pc:docMk/>
            <pc:sldMasterMk cId="2215143578" sldId="2147483648"/>
            <pc:sldLayoutMk cId="1429220050" sldId="2147483670"/>
          </pc:sldLayoutMkLst>
        </pc:sldLayoutChg>
        <pc:sldLayoutChg chg="modSp mod">
          <pc:chgData name="McHarg, Catherine" userId="88b8f76c-9ae3-4745-88eb-fe0667a22af5" providerId="ADAL" clId="{8A0C4584-C5E7-4046-A34B-2E68C7E5B717}" dt="2024-11-12T09:17:15.679" v="171" actId="14100"/>
          <pc:sldLayoutMkLst>
            <pc:docMk/>
            <pc:sldMasterMk cId="2215143578" sldId="2147483648"/>
            <pc:sldLayoutMk cId="2663249523" sldId="2147483691"/>
          </pc:sldLayoutMkLst>
          <pc:spChg chg="mod">
            <ac:chgData name="McHarg, Catherine" userId="88b8f76c-9ae3-4745-88eb-fe0667a22af5" providerId="ADAL" clId="{8A0C4584-C5E7-4046-A34B-2E68C7E5B717}" dt="2024-11-12T09:17:15.679" v="171" actId="14100"/>
            <ac:spMkLst>
              <pc:docMk/>
              <pc:sldMasterMk cId="2215143578" sldId="2147483648"/>
              <pc:sldLayoutMk cId="2663249523" sldId="2147483691"/>
              <ac:spMk id="6" creationId="{52690846-67D7-C6B4-F395-BD39C934B5A8}"/>
            </ac:spMkLst>
          </pc:spChg>
          <pc:spChg chg="mod">
            <ac:chgData name="McHarg, Catherine" userId="88b8f76c-9ae3-4745-88eb-fe0667a22af5" providerId="ADAL" clId="{8A0C4584-C5E7-4046-A34B-2E68C7E5B717}" dt="2024-11-12T09:16:57.020" v="169" actId="14100"/>
            <ac:spMkLst>
              <pc:docMk/>
              <pc:sldMasterMk cId="2215143578" sldId="2147483648"/>
              <pc:sldLayoutMk cId="2663249523" sldId="2147483691"/>
              <ac:spMk id="10" creationId="{51DE4B14-19BD-E99E-66DE-BE4CD269EF6B}"/>
            </ac:spMkLst>
          </pc:spChg>
        </pc:sldLayoutChg>
        <pc:sldLayoutChg chg="addSp delSp modSp add mod modTransition">
          <pc:chgData name="McHarg, Catherine" userId="88b8f76c-9ae3-4745-88eb-fe0667a22af5" providerId="ADAL" clId="{8A0C4584-C5E7-4046-A34B-2E68C7E5B717}" dt="2024-11-12T09:34:14.358" v="395" actId="14100"/>
          <pc:sldLayoutMkLst>
            <pc:docMk/>
            <pc:sldMasterMk cId="2215143578" sldId="2147483648"/>
            <pc:sldLayoutMk cId="1752018029" sldId="2147483692"/>
          </pc:sldLayoutMkLst>
          <pc:spChg chg="del">
            <ac:chgData name="McHarg, Catherine" userId="88b8f76c-9ae3-4745-88eb-fe0667a22af5" providerId="ADAL" clId="{8A0C4584-C5E7-4046-A34B-2E68C7E5B717}" dt="2024-11-12T09:29:21.761" v="360" actId="478"/>
            <ac:spMkLst>
              <pc:docMk/>
              <pc:sldMasterMk cId="2215143578" sldId="2147483648"/>
              <pc:sldLayoutMk cId="1752018029" sldId="2147483692"/>
              <ac:spMk id="4" creationId="{7F9051B8-6A0F-FA37-0CF4-7373DF660A74}"/>
            </ac:spMkLst>
          </pc:spChg>
          <pc:spChg chg="mod">
            <ac:chgData name="McHarg, Catherine" userId="88b8f76c-9ae3-4745-88eb-fe0667a22af5" providerId="ADAL" clId="{8A0C4584-C5E7-4046-A34B-2E68C7E5B717}" dt="2024-11-12T09:31:01.243" v="366" actId="1076"/>
            <ac:spMkLst>
              <pc:docMk/>
              <pc:sldMasterMk cId="2215143578" sldId="2147483648"/>
              <pc:sldLayoutMk cId="1752018029" sldId="2147483692"/>
              <ac:spMk id="6" creationId="{613C50CF-7625-3423-D7C1-AB8CCED37FEC}"/>
            </ac:spMkLst>
          </pc:spChg>
          <pc:spChg chg="mod">
            <ac:chgData name="McHarg, Catherine" userId="88b8f76c-9ae3-4745-88eb-fe0667a22af5" providerId="ADAL" clId="{8A0C4584-C5E7-4046-A34B-2E68C7E5B717}" dt="2024-11-12T09:30:40.019" v="362"/>
            <ac:spMkLst>
              <pc:docMk/>
              <pc:sldMasterMk cId="2215143578" sldId="2147483648"/>
              <pc:sldLayoutMk cId="1752018029" sldId="2147483692"/>
              <ac:spMk id="8" creationId="{F4728AE9-94DA-E8F7-480D-EDD465EEAF07}"/>
            </ac:spMkLst>
          </pc:spChg>
          <pc:spChg chg="del mod">
            <ac:chgData name="McHarg, Catherine" userId="88b8f76c-9ae3-4745-88eb-fe0667a22af5" providerId="ADAL" clId="{8A0C4584-C5E7-4046-A34B-2E68C7E5B717}" dt="2024-11-12T09:32:29.339" v="380" actId="478"/>
            <ac:spMkLst>
              <pc:docMk/>
              <pc:sldMasterMk cId="2215143578" sldId="2147483648"/>
              <pc:sldLayoutMk cId="1752018029" sldId="2147483692"/>
              <ac:spMk id="9" creationId="{CD9A893D-E2EA-4CD0-9B82-FE06DBC20CD7}"/>
            </ac:spMkLst>
          </pc:spChg>
          <pc:spChg chg="add del mod ord">
            <ac:chgData name="McHarg, Catherine" userId="88b8f76c-9ae3-4745-88eb-fe0667a22af5" providerId="ADAL" clId="{8A0C4584-C5E7-4046-A34B-2E68C7E5B717}" dt="2024-11-12T09:34:14.358" v="395" actId="14100"/>
            <ac:spMkLst>
              <pc:docMk/>
              <pc:sldMasterMk cId="2215143578" sldId="2147483648"/>
              <pc:sldLayoutMk cId="1752018029" sldId="2147483692"/>
              <ac:spMk id="23" creationId="{2D4FEF29-A892-E704-608B-3048DF120735}"/>
            </ac:spMkLst>
          </pc:spChg>
          <pc:grpChg chg="add mod">
            <ac:chgData name="McHarg, Catherine" userId="88b8f76c-9ae3-4745-88eb-fe0667a22af5" providerId="ADAL" clId="{8A0C4584-C5E7-4046-A34B-2E68C7E5B717}" dt="2024-11-12T09:34:05.802" v="393" actId="14100"/>
            <ac:grpSpMkLst>
              <pc:docMk/>
              <pc:sldMasterMk cId="2215143578" sldId="2147483648"/>
              <pc:sldLayoutMk cId="1752018029" sldId="2147483692"/>
              <ac:grpSpMk id="7" creationId="{9501E91B-0C70-B22D-299A-F6AD52B0E998}"/>
            </ac:grpSpMkLst>
          </pc:grpChg>
          <pc:picChg chg="mod">
            <ac:chgData name="McHarg, Catherine" userId="88b8f76c-9ae3-4745-88eb-fe0667a22af5" providerId="ADAL" clId="{8A0C4584-C5E7-4046-A34B-2E68C7E5B717}" dt="2024-11-12T09:30:40.019" v="362"/>
            <ac:picMkLst>
              <pc:docMk/>
              <pc:sldMasterMk cId="2215143578" sldId="2147483648"/>
              <pc:sldLayoutMk cId="1752018029" sldId="2147483692"/>
              <ac:picMk id="10" creationId="{84214F90-27A5-4BDF-3AF4-6A9EA1CDD7DB}"/>
            </ac:picMkLst>
          </pc:picChg>
        </pc:sldLayoutChg>
        <pc:sldLayoutChg chg="delSp add mod modTransition">
          <pc:chgData name="McHarg, Catherine" userId="88b8f76c-9ae3-4745-88eb-fe0667a22af5" providerId="ADAL" clId="{8A0C4584-C5E7-4046-A34B-2E68C7E5B717}" dt="2024-11-12T10:02:22.613" v="740" actId="478"/>
          <pc:sldLayoutMkLst>
            <pc:docMk/>
            <pc:sldMasterMk cId="2215143578" sldId="2147483648"/>
            <pc:sldLayoutMk cId="2892386884" sldId="2147483693"/>
          </pc:sldLayoutMkLst>
          <pc:spChg chg="del">
            <ac:chgData name="McHarg, Catherine" userId="88b8f76c-9ae3-4745-88eb-fe0667a22af5" providerId="ADAL" clId="{8A0C4584-C5E7-4046-A34B-2E68C7E5B717}" dt="2024-11-12T10:02:22.613" v="740" actId="478"/>
            <ac:spMkLst>
              <pc:docMk/>
              <pc:sldMasterMk cId="2215143578" sldId="2147483648"/>
              <pc:sldLayoutMk cId="2892386884" sldId="2147483693"/>
              <ac:spMk id="8" creationId="{D735DA5C-8636-113C-BE4F-E6FD7062F037}"/>
            </ac:spMkLst>
          </pc:spChg>
          <pc:spChg chg="del">
            <ac:chgData name="McHarg, Catherine" userId="88b8f76c-9ae3-4745-88eb-fe0667a22af5" providerId="ADAL" clId="{8A0C4584-C5E7-4046-A34B-2E68C7E5B717}" dt="2024-11-12T10:02:19.797" v="738" actId="478"/>
            <ac:spMkLst>
              <pc:docMk/>
              <pc:sldMasterMk cId="2215143578" sldId="2147483648"/>
              <pc:sldLayoutMk cId="2892386884" sldId="2147483693"/>
              <ac:spMk id="9" creationId="{846CF8BC-0846-CCE9-FD35-FD5C57642F61}"/>
            </ac:spMkLst>
          </pc:spChg>
          <pc:picChg chg="del">
            <ac:chgData name="McHarg, Catherine" userId="88b8f76c-9ae3-4745-88eb-fe0667a22af5" providerId="ADAL" clId="{8A0C4584-C5E7-4046-A34B-2E68C7E5B717}" dt="2024-11-12T10:02:20.854" v="739" actId="478"/>
            <ac:picMkLst>
              <pc:docMk/>
              <pc:sldMasterMk cId="2215143578" sldId="2147483648"/>
              <pc:sldLayoutMk cId="2892386884" sldId="2147483693"/>
              <ac:picMk id="2" creationId="{BA62145B-4E75-E2ED-9F23-A019DEE9223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11/12/2024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DP2219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DP22195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results/?searchType=HE+Archive+New&amp;search=rochdale&amp;filteroption=images&amp;facetValues=facet_hid_county:Rochdale:archivecounty|facet_hid_district:Rochdale:archivedistrict|facet_hid_dateTo:1980:yearTo|&amp;page=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historicengland.org.uk/images-books/photos/item/FWW01/01/0274/004" TargetMode="External"/><Relationship Id="rId5" Type="http://schemas.openxmlformats.org/officeDocument/2006/relationships/hyperlink" Target="https://historicengland.org.uk/images-books/photos/item/FWW01/01/0274/002" TargetMode="External"/><Relationship Id="rId4" Type="http://schemas.openxmlformats.org/officeDocument/2006/relationships/hyperlink" Target="https://historicengland.org.uk/images-books/photos/item/FWW01/01/0274/00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photo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historicengland.org.uk/images-books/photos/item/FWW01/01/0274/004" TargetMode="External"/><Relationship Id="rId5" Type="http://schemas.openxmlformats.org/officeDocument/2006/relationships/hyperlink" Target="https://historicengland.org.uk/images-books/photos/item/FWW01/01/0274/002" TargetMode="External"/><Relationship Id="rId4" Type="http://schemas.openxmlformats.org/officeDocument/2006/relationships/hyperlink" Target="https://historicengland.org.uk/images-books/photos/item/FWW01/01/0274/00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09/781250" TargetMode="External"/><Relationship Id="rId5" Type="http://schemas.openxmlformats.org/officeDocument/2006/relationships/hyperlink" Target="https://historicengland.org.uk/images-books/photos/item/JLP01/09/771579B" TargetMode="External"/><Relationship Id="rId4" Type="http://schemas.openxmlformats.org/officeDocument/2006/relationships/hyperlink" Target="https://historicengland.org.uk/images-books/photos/item/DES01/01/0143"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photo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09/781250" TargetMode="External"/><Relationship Id="rId5" Type="http://schemas.openxmlformats.org/officeDocument/2006/relationships/hyperlink" Target="https://historicengland.org.uk/images-books/photos/item/JLP01/09/771579B" TargetMode="External"/><Relationship Id="rId4" Type="http://schemas.openxmlformats.org/officeDocument/2006/relationships/hyperlink" Target="https://historicengland.org.uk/images-books/photos/item/DES01/01/0143"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images-books/photo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historicengland.org.uk/images-books/photos/item/PC10926" TargetMode="External"/><Relationship Id="rId4" Type="http://schemas.openxmlformats.org/officeDocument/2006/relationships/hyperlink" Target="https://historicengland.org.uk/images-books/photos/item/PC10928"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images-books/photos/"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historicengland.org.uk/images-books/photos/item/PC10926" TargetMode="External"/><Relationship Id="rId4" Type="http://schemas.openxmlformats.org/officeDocument/2006/relationships/hyperlink" Target="https://historicengland.org.uk/images-books/photos/item/PC1092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ochdaletowncentre.co.uk/news/three-new-tenants-announced-for-rochdale-riversid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services-skills/heritage-action-zon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historicengland.org.uk/whats-new/in-your-area/north-west/rochdale-heritage-action-zon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content/docs/education/explorer/rochdale-reimagined-scheme-of-work-doc"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historicengland.org.uk/services-skills/education/teaching-activities/rochdale-reimagined"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rchinect.com/news/article/138592709/cutting-across-the-chicago-architecture-biennial-sou-fujimoto-s-potato-chips-and-other-found-architectur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DP22182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656536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Former </a:t>
            </a:r>
            <a:r>
              <a:rPr lang="en-GB" sz="1200" b="0" i="0" kern="1200" dirty="0">
                <a:solidFill>
                  <a:schemeClr val="tx1"/>
                </a:solidFill>
                <a:effectLst/>
                <a:latin typeface="+mn-lt"/>
                <a:ea typeface="+mn-ea"/>
                <a:cs typeface="+mn-cs"/>
              </a:rPr>
              <a:t>Rochdale Fire Station, Maclure Road, Rochdale, 3 March 2019 © Source: Historic England Archive ref: DP221911</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https://historicengland.org.uk/images-books/photos/item/DP221911</a:t>
            </a:r>
            <a:endParaRPr lang="en-GB" sz="1200" b="0" i="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Look at the 3 chosen photos of Rochdale</a:t>
            </a:r>
            <a:r>
              <a:rPr lang="en-GB" sz="1200" b="0" i="0" kern="1200" baseline="0" dirty="0">
                <a:solidFill>
                  <a:schemeClr val="tx1"/>
                </a:solidFill>
                <a:effectLst/>
                <a:latin typeface="+mn-lt"/>
                <a:ea typeface="+mn-ea"/>
                <a:cs typeface="+mn-cs"/>
              </a:rPr>
              <a:t> – do pupil’s agree with this choice?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Are there other local building they’d like to suggest to represent Durable, Useful &amp; Beautiful?</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78087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Town Hall, The Esplanade, Rochdale, 3 March 2019 © Source: Historic England Archive ref: DP221955</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https://historicengland.org.uk/images-books/photos/item/DP221955</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Look at the 3 chosen photos of Rochdale</a:t>
            </a:r>
            <a:r>
              <a:rPr lang="en-GB" sz="1200" b="0" i="0" kern="1200" baseline="0" dirty="0">
                <a:solidFill>
                  <a:schemeClr val="tx1"/>
                </a:solidFill>
                <a:effectLst/>
                <a:latin typeface="+mn-lt"/>
                <a:ea typeface="+mn-ea"/>
                <a:cs typeface="+mn-cs"/>
              </a:rPr>
              <a:t> – do pupil’s agree with this choice?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Are there other local building they’d like to suggest to represent Durable, Useful &amp; Beautiful?</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057964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good opportunity to ask the students what the architecture is like where they live. </a:t>
            </a:r>
          </a:p>
          <a:p>
            <a:r>
              <a:rPr lang="en-GB" dirty="0"/>
              <a:t>You could think about examples</a:t>
            </a:r>
            <a:r>
              <a:rPr lang="en-GB" baseline="0" dirty="0"/>
              <a:t> of old and new buildings and discuss what they like and dislike in relation to particular buildings or sites. </a:t>
            </a:r>
          </a:p>
          <a:p>
            <a:r>
              <a:rPr lang="en-GB" baseline="0" dirty="0"/>
              <a:t>Include your school and nearby homes and houses, as well as public buildings.</a:t>
            </a:r>
          </a:p>
          <a:p>
            <a:r>
              <a:rPr lang="en-GB" baseline="0" dirty="0"/>
              <a:t>Remember you can also think about parks, gardens and pedestrianized areas for example.</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town of Rochdale is distinct; the structure of the landscape means that key buildings are clustered into the compact town centre, focussing upon the river. The magnificently Gothic Town Hall, the mediaeval parish church St Chads, the Riverside Offices, bus station and shopping centre are situated within the valley, while the skyline is dominated by a line of great tower blocks called the Seven Sisters.</a:t>
            </a: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49530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Use the </a:t>
            </a:r>
            <a:r>
              <a:rPr lang="en-GB" sz="1200" dirty="0">
                <a:latin typeface="Arial" panose="020B0604020202020204" pitchFamily="34" charset="0"/>
                <a:cs typeface="Arial" panose="020B0604020202020204" pitchFamily="34" charset="0"/>
                <a:hlinkClick r:id="rId3"/>
              </a:rPr>
              <a:t>Historic England Archive</a:t>
            </a:r>
            <a:r>
              <a:rPr lang="en-GB" sz="1200" dirty="0">
                <a:latin typeface="Arial" panose="020B0604020202020204" pitchFamily="34" charset="0"/>
                <a:cs typeface="Arial" panose="020B0604020202020204" pitchFamily="34" charset="0"/>
              </a:rPr>
              <a:t> or other online archives to find old photos of what your area looked like in the past. Having look at those on the next slides and any others you have found. You can either do this together as a class and you write the answers, or use the print-out versions (cut up into individual images depending on age/ability of students) for students to write on themselves.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31949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old photos to look at your area in the past – these all come from the Historic</a:t>
            </a:r>
            <a:r>
              <a:rPr lang="en-GB" baseline="0" dirty="0"/>
              <a:t> England Archive (</a:t>
            </a:r>
            <a:r>
              <a:rPr lang="en-GB" dirty="0">
                <a:hlinkClick r:id="rId3"/>
              </a:rPr>
              <a:t>https://historicengland.org.uk/images-books/photos/</a:t>
            </a:r>
            <a:r>
              <a:rPr lang="en-GB" dirty="0"/>
              <a:t>)</a:t>
            </a:r>
            <a:r>
              <a:rPr lang="en-GB" baseline="0" dirty="0"/>
              <a:t>, but you could use any you can find online, subject to their copyright.  </a:t>
            </a:r>
          </a:p>
          <a:p>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F W Woolworth and Company Limited, Yorkshire Street, 1938-40 © Source: Historic England Archive ref: FWW01/01/0274/001</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https://historicengland.org.uk/images-books/photos/item/FWW01/01/0274/001</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F W Woolworth and Company Limited, showing the newly renovated shop front, 16 November 1966 © Source: Historic England Archive ref: FWW01/01/0274/002</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https://historicengland.org.uk/images-books/photos/item/FWW01/01/0274/002</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F W Woolworth and Company Limited, part of the newly constructed Rochdale Shopping Centre, 1978-80</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Source: Historic England Archive ref: FWW01/01/0274/004</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6"/>
              </a:rPr>
              <a:t>https://historicengland.org.uk/images-books/photos/item/FWW01/01/0274/004</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89095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old photos to look at your area in the past – these all come from the Historic</a:t>
            </a:r>
            <a:r>
              <a:rPr lang="en-GB" baseline="0" dirty="0"/>
              <a:t> England Archive (</a:t>
            </a:r>
            <a:r>
              <a:rPr lang="en-GB" dirty="0">
                <a:hlinkClick r:id="rId3"/>
              </a:rPr>
              <a:t>https://historicengland.org.uk/images-books/photos/</a:t>
            </a:r>
            <a:r>
              <a:rPr lang="en-GB" dirty="0"/>
              <a:t>)</a:t>
            </a:r>
            <a:r>
              <a:rPr lang="en-GB" baseline="0" dirty="0"/>
              <a:t>, but you could use any you can find online, subject to their copyright.  </a:t>
            </a:r>
          </a:p>
          <a:p>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F W Woolworth and Company Limited, Yorkshire Street, 1938-40 © Source: Historic England Archive ref: FWW01/01/0274/001</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https://historicengland.org.uk/images-books/photos/item/FWW01/01/0274/001</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F W Woolworth and Company Limited, showing the newly renovated shop front, 16 November 1966 © Source: Historic England Archive ref: FWW01/01/0274/002</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https://historicengland.org.uk/images-books/photos/item/FWW01/01/0274/002</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F W Woolworth and Company Limited, part of the newly constructed Rochdale Shopping Centre, 1978-80</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Source: Historic England Archive ref: FWW01/01/0274/004</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6"/>
              </a:rPr>
              <a:t>https://historicengland.org.uk/images-books/photos/item/FWW01/01/0274/004</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1414785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old photos to look at your area in the past – these all come from the Historic</a:t>
            </a:r>
            <a:r>
              <a:rPr lang="en-GB" baseline="0" dirty="0"/>
              <a:t> England Archive (</a:t>
            </a:r>
            <a:r>
              <a:rPr lang="en-GB" dirty="0">
                <a:hlinkClick r:id="rId3"/>
              </a:rPr>
              <a:t>https://historicengland.org.uk/images-books/photos/</a:t>
            </a:r>
            <a:r>
              <a:rPr lang="en-GB" dirty="0"/>
              <a:t>)</a:t>
            </a:r>
            <a:r>
              <a:rPr lang="en-GB" baseline="0" dirty="0"/>
              <a:t>, but you could use any you can find online, subject to their copyright.  </a:t>
            </a:r>
          </a:p>
          <a:p>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A view from the junction of Oldham Road looking west along William Henry Street, 1966-74 © Historic England Archive ref: DES01/01/0143</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https://historicengland.org.uk/images-books/photos/item/DES01/01/0143</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An elevated view looking south-west towards Rochdale Bus Station,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22 July 1977 © Historic England Archive. John Laing Photographic Collection ref: JLP01/09/771579B</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https://historicengland.org.uk/images-books/photos/item/JLP01/09/771579B</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A view of the Co-op Pioneer Shopping Centre, 16 May 1978 © Historic England Archive. John Laing Photographic Collection ref: JLP01/09/781250</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6"/>
              </a:rPr>
              <a:t>https://historicengland.org.uk/images-books/photos/item/JLP01/09/781250</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376790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old photos to look at your area in the past – these all come from the Historic</a:t>
            </a:r>
            <a:r>
              <a:rPr lang="en-GB" baseline="0" dirty="0"/>
              <a:t> England Archive (</a:t>
            </a:r>
            <a:r>
              <a:rPr lang="en-GB" dirty="0">
                <a:hlinkClick r:id="rId3"/>
              </a:rPr>
              <a:t>https://historicengland.org.uk/images-books/photos/</a:t>
            </a:r>
            <a:r>
              <a:rPr lang="en-GB" dirty="0"/>
              <a:t>)</a:t>
            </a:r>
            <a:r>
              <a:rPr lang="en-GB" baseline="0" dirty="0"/>
              <a:t>, but you could use any you can find online, subject to their copyright.  </a:t>
            </a:r>
          </a:p>
          <a:p>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A view from the junction of Oldham Road looking west along William Henry Street, 1966-74 © Historic England Archive ref: DES01/01/0143</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https://historicengland.org.uk/images-books/photos/item/DES01/01/0143</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An elevated view looking south-west towards Rochdale Bus Station,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22 July 1977 © Historic England Archive. John Laing Photographic Collection ref: JLP01/09/771579B</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https://historicengland.org.uk/images-books/photos/item/JLP01/09/771579B</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A view of the Co-op Pioneer Shopping Centre, 16 May 1978 © Historic England Archive. John Laing Photographic Collection ref: JLP01/09/781250</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6"/>
              </a:rPr>
              <a:t>https://historicengland.org.uk/images-books/photos/item/JLP01/09/781250</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966726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old photos to look at your area in the past – these all come from the Historic</a:t>
            </a:r>
            <a:r>
              <a:rPr lang="en-GB" baseline="0" dirty="0"/>
              <a:t> England Archive (</a:t>
            </a:r>
            <a:r>
              <a:rPr lang="en-GB" dirty="0">
                <a:hlinkClick r:id="rId3"/>
              </a:rPr>
              <a:t>https://historicengland.org.uk/images-books/photos/</a:t>
            </a:r>
            <a:r>
              <a:rPr lang="en-GB" dirty="0"/>
              <a:t>)</a:t>
            </a:r>
            <a:r>
              <a:rPr lang="en-GB" baseline="0" dirty="0"/>
              <a:t>, but you could use any you can find online, subject to their copyright.  </a:t>
            </a:r>
          </a:p>
          <a:p>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General View Looking Across The Memorial Gardens Towards The Town Hall, 1900-1920 © Source: Historic England Archive ref: PC10928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https://historicengland.org.uk/images-books/photos/item/PC10928</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View Showing View Across The Park Showing Statue And Bandstand, 1900-1930 © Source: Historic England Archive ref: PC10926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https://historicengland.org.uk/images-books/photos/item/PC10926</a:t>
            </a:r>
            <a:endParaRPr lang="en-GB"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2825340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old photos to look at your area in the past – these all come from the Historic</a:t>
            </a:r>
            <a:r>
              <a:rPr lang="en-GB" baseline="0" dirty="0"/>
              <a:t> England Archive (</a:t>
            </a:r>
            <a:r>
              <a:rPr lang="en-GB" dirty="0">
                <a:hlinkClick r:id="rId3"/>
              </a:rPr>
              <a:t>https://historicengland.org.uk/images-books/photos/</a:t>
            </a:r>
            <a:r>
              <a:rPr lang="en-GB" dirty="0"/>
              <a:t>)</a:t>
            </a:r>
            <a:r>
              <a:rPr lang="en-GB" baseline="0" dirty="0"/>
              <a:t>, but you could use any you can find online, subject to their copyright.  </a:t>
            </a:r>
          </a:p>
          <a:p>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General View Looking Across The Memorial Gardens Towards The Town Hall, 1900-1920 © Source: Historic England Archive ref: PC10928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https://historicengland.org.uk/images-books/photos/item/PC10928</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View Showing View Across The Park Showing Statue And Bandstand, 1900-1930 © Source: Historic England Archive ref: PC10926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https://historicengland.org.uk/images-books/photos/item/PC10926</a:t>
            </a:r>
            <a:endParaRPr lang="en-GB"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4190466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8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108194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is now time to focus</a:t>
            </a:r>
            <a:r>
              <a:rPr lang="en-GB" sz="1200" b="0" i="0" kern="1200" baseline="0" dirty="0">
                <a:solidFill>
                  <a:schemeClr val="tx1"/>
                </a:solidFill>
                <a:effectLst/>
                <a:latin typeface="+mn-lt"/>
                <a:ea typeface="+mn-ea"/>
                <a:cs typeface="+mn-cs"/>
              </a:rPr>
              <a:t> on the future. Students will now have seen how places can change over time and that places do not remain ‘static’ but are always changing – so what might the future look like?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Explain</a:t>
            </a:r>
            <a:r>
              <a:rPr lang="en-GB" sz="1200" b="0" i="0" kern="1200" baseline="0" dirty="0">
                <a:solidFill>
                  <a:schemeClr val="tx1"/>
                </a:solidFill>
                <a:effectLst/>
                <a:latin typeface="+mn-lt"/>
                <a:ea typeface="+mn-ea"/>
                <a:cs typeface="+mn-cs"/>
              </a:rPr>
              <a:t> that </a:t>
            </a:r>
            <a:r>
              <a:rPr lang="en-GB" sz="1200" kern="1200" dirty="0">
                <a:solidFill>
                  <a:schemeClr val="tx1"/>
                </a:solidFill>
                <a:effectLst/>
                <a:latin typeface="+mn-lt"/>
                <a:ea typeface="+mn-ea"/>
                <a:cs typeface="+mn-cs"/>
              </a:rPr>
              <a:t>Rochdale town centre has been undergoing impressive regeneration in recent years with the opening of the new council offices, new transport infrastructure including the Metrolink trams arriving in the town centre, while investment into public spaces including re-opening the river and historic bridges has brought new life to the town. A new market opened recently and more and more independent businesses choose Rochdale for their home base. The regeneration programme is continuing with the impressive Riverside Centre to be opened in 2020. Despite these significant changes there are parts of the town centre that have continued to decline or face challenges; these include Rochdale’s historic high street and one of the main gateways to the town centre, Drake Street.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a:t>
            </a:r>
            <a:r>
              <a:rPr lang="en-GB" sz="1200" b="0" i="0" kern="1200" baseline="0" dirty="0">
                <a:solidFill>
                  <a:schemeClr val="tx1"/>
                </a:solidFill>
                <a:effectLst/>
                <a:latin typeface="+mn-lt"/>
                <a:ea typeface="+mn-ea"/>
                <a:cs typeface="+mn-cs"/>
              </a:rPr>
              <a:t> </a:t>
            </a:r>
            <a:r>
              <a:rPr lang="en-GB" dirty="0">
                <a:hlinkClick r:id="rId3"/>
              </a:rPr>
              <a:t>https://www.rochdaletowncentre.co.uk/news/three-new-tenants-announced-for-rochdale-riverside/</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450808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 good opportunity to ask the students what could be better about where they live.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Ask them to</a:t>
            </a:r>
            <a:r>
              <a:rPr lang="en-GB" baseline="0" dirty="0"/>
              <a:t> think about other parts of the area, not just the ones you have been looking at in the previous slides.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a:t>Are there any particularly run down sites / areas?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What would they do if they were in charge?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864579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historic high street – Drake Street – many of the shops are empty.  It is an example of a part</a:t>
            </a:r>
            <a:r>
              <a:rPr lang="en-GB" baseline="0" dirty="0"/>
              <a:t> of Rochdale in which the architecture could do with some care and attention.</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4258394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Drake Street was once a bustling high street.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Burnley Evening Post</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761161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find out more about</a:t>
            </a:r>
            <a:r>
              <a:rPr lang="en-GB" baseline="0" dirty="0"/>
              <a:t> HAZ on the HE website at </a:t>
            </a:r>
            <a:r>
              <a:rPr lang="en-GB" dirty="0">
                <a:hlinkClick r:id="rId3"/>
              </a:rPr>
              <a:t>https://historicengland.org.uk/services-skills/heritage-action-zones/</a:t>
            </a:r>
            <a:endParaRPr lang="en-GB" dirty="0"/>
          </a:p>
          <a:p>
            <a:r>
              <a:rPr lang="en-GB" baseline="0" dirty="0"/>
              <a:t>You can find out more about Rochdale HAZ at </a:t>
            </a:r>
            <a:r>
              <a:rPr lang="en-GB" dirty="0">
                <a:hlinkClick r:id="rId4"/>
              </a:rPr>
              <a:t>https://historicengland.org.uk/whats-new/in-your-area/north-west/rochdale-heritage-action-zone/</a:t>
            </a:r>
            <a:endParaRPr lang="en-GB" baseline="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933214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One of the designs for Rochdale station created by MSA students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1162645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Divide the class into five groups, with each group focusing on one site.</a:t>
            </a:r>
            <a:r>
              <a:rPr lang="en-GB" sz="1200" dirty="0"/>
              <a:t> (If possible ensure there are even numbers of children in each group).</a:t>
            </a:r>
            <a:r>
              <a:rPr lang="en-GB" sz="1200" baseline="0" dirty="0"/>
              <a:t> </a:t>
            </a:r>
            <a:r>
              <a:rPr lang="en-GB" sz="1200" dirty="0"/>
              <a:t>Distribute relevant project booklets one between two.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a class read the first sections of the project booklet, up to and including the section called “Heritage Action Zones” (Note. These sections are the same in every booklet) – discuss unfamiliar and key words.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2208209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pairs, ask the students to find their site on the map on page 3 of their booklet (as download from previous slide). </a:t>
            </a:r>
          </a:p>
          <a:p>
            <a:endParaRPr lang="en-GB" sz="1200" dirty="0"/>
          </a:p>
          <a:p>
            <a:r>
              <a:rPr lang="en-GB" dirty="0"/>
              <a:t>If possible, you could take a walk to see the sites</a:t>
            </a:r>
            <a:r>
              <a:rPr lang="en-GB" baseline="0" dirty="0"/>
              <a:t> o</a:t>
            </a:r>
            <a:r>
              <a:rPr lang="en-GB" dirty="0"/>
              <a:t>r find</a:t>
            </a:r>
            <a:r>
              <a:rPr lang="en-GB" baseline="0" dirty="0"/>
              <a:t> them on Google street map and use street view to have a closer look. </a:t>
            </a:r>
          </a:p>
          <a:p>
            <a:r>
              <a:rPr lang="en-GB" baseline="0" dirty="0"/>
              <a:t>What do the students like / dislike about the look of the site?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architects teams, or pairs within their teams, students explore their booklets to find out more about their sites. Students could make a mind map of important information or select a number of interesting facts to share with the class. Class feedback to share learning.</a:t>
            </a:r>
          </a:p>
          <a:p>
            <a:endParaRPr lang="en-GB" baseline="0" dirty="0"/>
          </a:p>
          <a:p>
            <a:r>
              <a:rPr lang="en-GB" baseline="0" dirty="0"/>
              <a:t>There is more scope for geography here – the students could plan the route from your school to the site for example.</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2865874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good point to ask what they think an architect might do on a project like this.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0000"/>
                </a:solidFill>
                <a:latin typeface="Arial" panose="020B0604020202020204" pitchFamily="34" charset="0"/>
                <a:cs typeface="Arial" panose="020B0604020202020204" pitchFamily="34" charset="0"/>
              </a:rPr>
              <a:t>Then as </a:t>
            </a:r>
            <a:r>
              <a:rPr lang="en-GB" sz="1200" kern="1200" dirty="0">
                <a:solidFill>
                  <a:schemeClr val="tx1"/>
                </a:solidFill>
                <a:effectLst/>
                <a:latin typeface="+mn-lt"/>
                <a:ea typeface="+mn-ea"/>
                <a:cs typeface="+mn-cs"/>
              </a:rPr>
              <a:t>a class watch this </a:t>
            </a:r>
            <a:r>
              <a:rPr lang="en-GB" sz="1200" u="sng" kern="1200" dirty="0">
                <a:solidFill>
                  <a:schemeClr val="tx1"/>
                </a:solidFill>
                <a:effectLst/>
                <a:latin typeface="+mn-lt"/>
                <a:ea typeface="+mn-ea"/>
                <a:cs typeface="+mn-cs"/>
                <a:hlinkClick r:id="rId3"/>
              </a:rPr>
              <a:t>inspiring film about Architecture</a:t>
            </a:r>
            <a:r>
              <a:rPr lang="en-GB" sz="1200" kern="1200" dirty="0">
                <a:solidFill>
                  <a:schemeClr val="tx1"/>
                </a:solidFill>
                <a:effectLst/>
                <a:latin typeface="+mn-lt"/>
                <a:ea typeface="+mn-ea"/>
                <a:cs typeface="+mn-cs"/>
              </a:rPr>
              <a:t> (Note. some of the words will be new to students, so you may wish to stop and discuss the different ideas)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https://www.youtube.com/watch?v=cIsIKv1lFZw</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515230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solidFill>
                  <a:srgbClr val="FF0000"/>
                </a:solidFill>
                <a:latin typeface="Arial" panose="020B0604020202020204" pitchFamily="34" charset="0"/>
                <a:cs typeface="Arial" panose="020B0604020202020204" pitchFamily="34" charset="0"/>
              </a:rPr>
              <a:t>Use the information in the workbooks and any additional online resources you  find to investigate each site.</a:t>
            </a:r>
          </a:p>
          <a:p>
            <a:pPr lvl="0"/>
            <a:endParaRPr lang="en-GB" sz="1200" dirty="0">
              <a:solidFill>
                <a:srgbClr val="FF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Image: Historic England</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201248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Scheme of work: </a:t>
            </a:r>
            <a:r>
              <a:rPr lang="en-GB" sz="1200" u="sng" kern="1200" dirty="0">
                <a:solidFill>
                  <a:schemeClr val="tx1"/>
                </a:solidFill>
                <a:effectLst/>
                <a:latin typeface="+mn-lt"/>
                <a:ea typeface="+mn-ea"/>
                <a:cs typeface="+mn-cs"/>
                <a:hlinkClick r:id="rId3"/>
              </a:rPr>
              <a:t>https://historicengland.org.uk/content/docs/education/explorer/rochdale-reimagined-scheme-of-work-doc</a:t>
            </a:r>
            <a:endParaRPr lang="en-GB" sz="1200" u="sng" kern="1200" dirty="0">
              <a:solidFill>
                <a:schemeClr val="tx1"/>
              </a:solidFill>
              <a:effectLst/>
              <a:latin typeface="+mn-lt"/>
              <a:ea typeface="+mn-ea"/>
              <a:cs typeface="+mn-cs"/>
            </a:endParaRPr>
          </a:p>
          <a:p>
            <a:r>
              <a:rPr lang="en-GB" dirty="0">
                <a:ea typeface="MS PGothic" pitchFamily="34" charset="-128"/>
                <a:cs typeface="Arial" charset="0"/>
              </a:rPr>
              <a:t>Scheme The 5 Student Workbooks can be downloaded from this page: </a:t>
            </a:r>
            <a:r>
              <a:rPr lang="en-GB" sz="1200" u="sng" kern="1200" dirty="0">
                <a:solidFill>
                  <a:schemeClr val="tx1"/>
                </a:solidFill>
                <a:effectLst/>
                <a:latin typeface="+mn-lt"/>
                <a:ea typeface="+mn-ea"/>
                <a:cs typeface="+mn-cs"/>
                <a:hlinkClick r:id="rId4"/>
              </a:rPr>
              <a:t>https://historicengland.org.uk/services-skills/education/teaching-activities/rochdale-reimagined</a:t>
            </a:r>
            <a:r>
              <a:rPr lang="en-GB" sz="1200" kern="1200" dirty="0">
                <a:solidFill>
                  <a:schemeClr val="tx1"/>
                </a:solidFill>
                <a:effectLst/>
                <a:latin typeface="+mn-lt"/>
                <a:ea typeface="+mn-ea"/>
                <a:cs typeface="+mn-cs"/>
              </a:rPr>
              <a:t> </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279283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FF0000"/>
                </a:solidFill>
                <a:latin typeface="Arial" panose="020B0604020202020204" pitchFamily="34" charset="0"/>
                <a:cs typeface="Arial" panose="020B0604020202020204" pitchFamily="34" charset="0"/>
              </a:rPr>
              <a:t>You may want to re-watch </a:t>
            </a:r>
            <a:r>
              <a:rPr lang="en-GB" sz="1200" kern="1200" dirty="0">
                <a:solidFill>
                  <a:schemeClr val="tx1"/>
                </a:solidFill>
                <a:effectLst/>
                <a:latin typeface="+mn-lt"/>
                <a:ea typeface="+mn-ea"/>
                <a:cs typeface="+mn-cs"/>
              </a:rPr>
              <a:t>the </a:t>
            </a:r>
            <a:r>
              <a:rPr lang="en-GB" sz="1200" u="sng" kern="1200" dirty="0">
                <a:solidFill>
                  <a:schemeClr val="tx1"/>
                </a:solidFill>
                <a:effectLst/>
                <a:latin typeface="+mn-lt"/>
                <a:ea typeface="+mn-ea"/>
                <a:cs typeface="+mn-cs"/>
                <a:hlinkClick r:id="rId3"/>
              </a:rPr>
              <a:t>inspiring film about Architecture</a:t>
            </a:r>
            <a:r>
              <a:rPr lang="en-GB" sz="1200" kern="1200" dirty="0">
                <a:solidFill>
                  <a:schemeClr val="tx1"/>
                </a:solidFill>
                <a:effectLst/>
                <a:latin typeface="+mn-lt"/>
                <a:ea typeface="+mn-ea"/>
                <a:cs typeface="+mn-cs"/>
              </a:rPr>
              <a:t> </a:t>
            </a:r>
            <a:endParaRPr lang="en-GB" sz="1200"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808560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they should use the booklet and the tracing paper to draw over the old building and add anything new they are proposing. They can go over and over this to make lots of </a:t>
            </a:r>
            <a:r>
              <a:rPr lang="en-GB" dirty="0" err="1"/>
              <a:t>itertaions</a:t>
            </a:r>
            <a:r>
              <a:rPr lang="en-GB" dirty="0"/>
              <a:t>. </a:t>
            </a:r>
          </a:p>
          <a:p>
            <a:endParaRPr lang="en-GB" dirty="0"/>
          </a:p>
          <a:p>
            <a:r>
              <a:rPr lang="en-GB" dirty="0"/>
              <a:t>Image: http://</a:t>
            </a:r>
            <a:r>
              <a:rPr lang="en-GB" dirty="0" err="1"/>
              <a:t>www.nauni.id</a:t>
            </a:r>
            <a:r>
              <a:rPr lang="en-GB"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768274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ask</a:t>
            </a:r>
            <a:r>
              <a:rPr lang="en-GB" baseline="0" dirty="0"/>
              <a:t> students to add labels to explain their design or to colour code it and produce a key.</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541560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Anything can be used to model and imagine the spaces. You can often model things that you cannot draw. These crisps are made to look like a model by adding scale model people. </a:t>
            </a:r>
            <a:r>
              <a:rPr lang="en-GB" dirty="0">
                <a:hlinkClick r:id="rId3"/>
              </a:rPr>
              <a:t>https://archinect.com/news/article/138592709/cutting-across-the-chicago-architecture-biennial-sou-fujimoto-s-potato-chips-and-other-found-architectures</a:t>
            </a:r>
            <a:endParaRPr lang="en-GB" dirty="0"/>
          </a:p>
          <a:p>
            <a:endParaRPr lang="en-GB" dirty="0"/>
          </a:p>
          <a:p>
            <a:r>
              <a:rPr lang="en-GB" dirty="0"/>
              <a:t>Image </a:t>
            </a:r>
            <a:r>
              <a:rPr lang="en-GB" sz="1200" b="0" i="0" kern="1200" dirty="0">
                <a:solidFill>
                  <a:schemeClr val="tx1"/>
                </a:solidFill>
                <a:effectLst/>
                <a:latin typeface="+mn-lt"/>
                <a:ea typeface="+mn-ea"/>
                <a:cs typeface="+mn-cs"/>
              </a:rPr>
              <a:t>Credit: Tom Harris / Chicago Architecture Biennial</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1009151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 a range of materials</a:t>
            </a:r>
            <a:r>
              <a:rPr lang="en-GB" sz="1200" kern="1200" baseline="0" dirty="0">
                <a:solidFill>
                  <a:schemeClr val="tx1"/>
                </a:solidFill>
                <a:effectLst/>
                <a:latin typeface="+mn-lt"/>
                <a:ea typeface="+mn-ea"/>
                <a:cs typeface="+mn-cs"/>
              </a:rPr>
              <a:t> such as cardboard boxes, plastic bottles etc (see list in scheme of work for other ideas). </a:t>
            </a:r>
            <a:r>
              <a:rPr lang="en-GB" sz="1200" kern="1200" dirty="0">
                <a:solidFill>
                  <a:schemeClr val="tx1"/>
                </a:solidFill>
                <a:effectLst/>
                <a:latin typeface="+mn-lt"/>
                <a:ea typeface="+mn-ea"/>
                <a:cs typeface="+mn-cs"/>
              </a:rPr>
              <a:t>You could also ask students to label them or write a description of their design once it is completed.</a:t>
            </a:r>
            <a:r>
              <a:rPr lang="en-GB"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Take photos of your models. You might like to use small plastic models of people which can be purchased online (see scheme of work for details)</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1776284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X:\EH MAIN Jan  2016\EH SEPT2014\HS Mar 2015\Resources &amp; initiatives Mar 2015 - 16\Manchester Alphabet\Launch\Photos\IMG_0168.JPG</a:t>
            </a:r>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957299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165468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rPr>
              <a:t>Try to encourage students to think about specific buildings or sites, as well</a:t>
            </a:r>
            <a:r>
              <a:rPr lang="en-GB" baseline="0" dirty="0">
                <a:solidFill>
                  <a:schemeClr val="bg1"/>
                </a:solidFill>
              </a:rPr>
              <a:t> as their more general opinions</a:t>
            </a:r>
            <a:r>
              <a:rPr lang="en-GB" dirty="0">
                <a:solidFill>
                  <a:schemeClr val="bg1"/>
                </a:solidFill>
              </a:rPr>
              <a:t>. </a:t>
            </a:r>
          </a:p>
          <a:p>
            <a:pPr marL="171450" indent="-171450">
              <a:buFont typeface="Arial" pitchFamily="34" charset="0"/>
              <a:buChar char="•"/>
            </a:pPr>
            <a:r>
              <a:rPr lang="en-GB" dirty="0">
                <a:solidFill>
                  <a:schemeClr val="bg1"/>
                </a:solidFill>
              </a:rPr>
              <a:t>What</a:t>
            </a:r>
            <a:r>
              <a:rPr lang="en-GB" baseline="0" dirty="0">
                <a:solidFill>
                  <a:schemeClr val="bg1"/>
                </a:solidFill>
              </a:rPr>
              <a:t> is good about where they live?</a:t>
            </a:r>
          </a:p>
          <a:p>
            <a:pPr marL="171450" indent="-171450">
              <a:buFont typeface="Arial" pitchFamily="34" charset="0"/>
              <a:buChar char="•"/>
            </a:pPr>
            <a:r>
              <a:rPr lang="en-GB" baseline="0" dirty="0">
                <a:solidFill>
                  <a:schemeClr val="bg1"/>
                </a:solidFill>
              </a:rPr>
              <a:t>What is not so good?</a:t>
            </a:r>
          </a:p>
          <a:p>
            <a:pPr marL="171450" indent="-171450">
              <a:buFont typeface="Arial" pitchFamily="34" charset="0"/>
              <a:buChar char="•"/>
            </a:pPr>
            <a:r>
              <a:rPr lang="en-GB" baseline="0" dirty="0">
                <a:solidFill>
                  <a:schemeClr val="bg1"/>
                </a:solidFill>
              </a:rPr>
              <a:t>What would they like to change?</a:t>
            </a:r>
          </a:p>
          <a:p>
            <a:pPr marL="171450" indent="-171450">
              <a:buFont typeface="Arial" pitchFamily="34" charset="0"/>
              <a:buChar char="•"/>
            </a:pPr>
            <a:endParaRPr lang="en-GB" dirty="0">
              <a:solidFill>
                <a:schemeClr val="bg1"/>
              </a:solidFill>
            </a:endParaRPr>
          </a:p>
          <a:p>
            <a:r>
              <a:rPr lang="en-GB" dirty="0">
                <a:solidFill>
                  <a:schemeClr val="bg1"/>
                </a:solidFill>
              </a:rPr>
              <a:t>You could do this as a written activity or simply have a class discussion and note down ideas on the white board.</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79442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enquiry questions that students are going to explore. This is a good point to ask the students what they think architecture might be? What do they think is good architecture? What do they think an architect actually does?  </a:t>
            </a:r>
          </a:p>
          <a:p>
            <a:endParaRPr lang="en-GB" dirty="0"/>
          </a:p>
          <a:p>
            <a:r>
              <a:rPr lang="en-GB" dirty="0"/>
              <a:t>Link to the idea that it is an architect’s</a:t>
            </a:r>
            <a:r>
              <a:rPr lang="en-GB" baseline="0" dirty="0"/>
              <a:t> job to try to design buildings, parks, opens spaces etc to make an area better. The following slides can then be used to explore with your students, in more detail, what architecture is…..</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2722368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where we introduce an old, but still relevant, set of principals by the Roman architect Vitruvius. Suggest to say pupils that they should remember these principals when they think about designing their own architecture project.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151894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Don’t worry - they are in English on the next page!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63807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Phew! So, the principals we want to discuss are that architecture should be Durable, Useful and Beautiful. There are examples on the next three pages.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66607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sz="1200" b="0" i="0" kern="1200" dirty="0">
                <a:solidFill>
                  <a:schemeClr val="tx1"/>
                </a:solidFill>
                <a:effectLst/>
                <a:latin typeface="+mn-lt"/>
                <a:ea typeface="+mn-ea"/>
                <a:cs typeface="+mn-cs"/>
              </a:rPr>
              <a:t>General view of the bank</a:t>
            </a:r>
            <a:r>
              <a:rPr lang="en-GB" sz="1200" b="0" i="0" kern="1200" dirty="0">
                <a:solidFill>
                  <a:schemeClr val="tx1"/>
                </a:solidFill>
                <a:effectLst/>
                <a:latin typeface="+mn-lt"/>
                <a:ea typeface="MS PGothic" pitchFamily="34" charset="-128"/>
                <a:cs typeface="Arial" charset="0"/>
              </a:rPr>
              <a:t>,</a:t>
            </a:r>
            <a:r>
              <a:rPr lang="en-GB" sz="1200" b="0" i="0" kern="1200" baseline="0" dirty="0">
                <a:solidFill>
                  <a:schemeClr val="tx1"/>
                </a:solidFill>
                <a:effectLst/>
                <a:latin typeface="+mn-lt"/>
                <a:ea typeface="MS PGothic" pitchFamily="34" charset="-128"/>
                <a:cs typeface="Arial" charset="0"/>
              </a:rPr>
              <a:t> </a:t>
            </a:r>
            <a:r>
              <a:rPr lang="en-GB" sz="1200" b="0" i="0" kern="1200" dirty="0">
                <a:solidFill>
                  <a:schemeClr val="tx1"/>
                </a:solidFill>
                <a:effectLst/>
                <a:latin typeface="+mn-lt"/>
                <a:ea typeface="+mn-ea"/>
                <a:cs typeface="+mn-cs"/>
              </a:rPr>
              <a:t>Yorkshire Bank, 9-11 Yorkshire Street, Rochdale, 2 March 2019 © Source: Historic England Archive ref: DP221828</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https://historicengland.org.uk/images-books/photos/item/DP221828</a:t>
            </a:r>
            <a:endParaRPr lang="en-GB" sz="1200" b="0" i="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Look at the 3 chosen photos of Rochdale</a:t>
            </a:r>
            <a:r>
              <a:rPr lang="en-GB" sz="1200" b="0" i="0" kern="1200" baseline="0" dirty="0">
                <a:solidFill>
                  <a:schemeClr val="tx1"/>
                </a:solidFill>
                <a:effectLst/>
                <a:latin typeface="+mn-lt"/>
                <a:ea typeface="+mn-ea"/>
                <a:cs typeface="+mn-cs"/>
              </a:rPr>
              <a:t> – do pupil’s agree with this choice?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Are there other local building they’d like to suggest to represent Durable, Useful &amp; Beautiful?</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901201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2892386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62597" y="815680"/>
            <a:ext cx="6021134" cy="6049480"/>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410966" y="1715589"/>
            <a:ext cx="5449903" cy="4014651"/>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grpSp>
        <p:nvGrpSpPr>
          <p:cNvPr id="7" name="Post-It" descr="Post-it note to highlight text">
            <a:extLst>
              <a:ext uri="{FF2B5EF4-FFF2-40B4-BE49-F238E27FC236}">
                <a16:creationId xmlns:a16="http://schemas.microsoft.com/office/drawing/2014/main" id="{9501E91B-0C70-B22D-299A-F6AD52B0E998}"/>
              </a:ext>
            </a:extLst>
          </p:cNvPr>
          <p:cNvGrpSpPr/>
          <p:nvPr userDrawn="1"/>
        </p:nvGrpSpPr>
        <p:grpSpPr>
          <a:xfrm>
            <a:off x="357187" y="1316048"/>
            <a:ext cx="5390470" cy="3401687"/>
            <a:chOff x="3803610" y="3083889"/>
            <a:chExt cx="3683000" cy="3401687"/>
          </a:xfrm>
        </p:grpSpPr>
        <p:sp>
          <p:nvSpPr>
            <p:cNvPr id="8" name="Decorative-Paper" descr="Paper post-it">
              <a:extLst>
                <a:ext uri="{FF2B5EF4-FFF2-40B4-BE49-F238E27FC236}">
                  <a16:creationId xmlns:a16="http://schemas.microsoft.com/office/drawing/2014/main" id="{F4728AE9-94DA-E8F7-480D-EDD465EEAF07}"/>
                </a:ext>
              </a:extLst>
            </p:cNvPr>
            <p:cNvSpPr txBox="1">
              <a:spLocks/>
            </p:cNvSpPr>
            <p:nvPr/>
          </p:nvSpPr>
          <p:spPr>
            <a:xfrm>
              <a:off x="3803610" y="3494726"/>
              <a:ext cx="3683000" cy="2990850"/>
            </a:xfrm>
            <a:prstGeom prst="rect">
              <a:avLst/>
            </a:prstGeom>
            <a:blipFill>
              <a:blip r:embed="rId2"/>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pic>
          <p:nvPicPr>
            <p:cNvPr id="10" name="HE-washi">
              <a:extLst>
                <a:ext uri="{FF2B5EF4-FFF2-40B4-BE49-F238E27FC236}">
                  <a16:creationId xmlns:a16="http://schemas.microsoft.com/office/drawing/2014/main" id="{84214F90-27A5-4BDF-3AF4-6A9EA1CDD7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62746" y="3083889"/>
              <a:ext cx="1164728" cy="821673"/>
            </a:xfrm>
            <a:prstGeom prst="rect">
              <a:avLst/>
            </a:prstGeom>
          </p:spPr>
        </p:pic>
      </p:gr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653143" y="2137721"/>
            <a:ext cx="4772297" cy="219914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Tree>
    <p:extLst>
      <p:ext uri="{BB962C8B-B14F-4D97-AF65-F5344CB8AC3E}">
        <p14:creationId xmlns:p14="http://schemas.microsoft.com/office/powerpoint/2010/main" val="1752018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92" r:id="rId7"/>
    <p:sldLayoutId id="2147483673" r:id="rId8"/>
    <p:sldLayoutId id="2147483677" r:id="rId9"/>
    <p:sldLayoutId id="2147483679" r:id="rId10"/>
    <p:sldLayoutId id="2147483680" r:id="rId11"/>
    <p:sldLayoutId id="2147483666" r:id="rId12"/>
    <p:sldLayoutId id="2147483685" r:id="rId13"/>
    <p:sldLayoutId id="2147483667" r:id="rId14"/>
    <p:sldLayoutId id="2147483675" r:id="rId15"/>
    <p:sldLayoutId id="2147483671" r:id="rId16"/>
    <p:sldLayoutId id="2147483681" r:id="rId17"/>
    <p:sldLayoutId id="2147483672" r:id="rId18"/>
    <p:sldLayoutId id="2147483678" r:id="rId19"/>
    <p:sldLayoutId id="2147483664" r:id="rId20"/>
    <p:sldLayoutId id="2147483663" r:id="rId21"/>
    <p:sldLayoutId id="2147483660" r:id="rId22"/>
    <p:sldLayoutId id="2147483693" r:id="rId23"/>
    <p:sldLayoutId id="2147483682" r:id="rId24"/>
    <p:sldLayoutId id="2147483690"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rochdale-reimagine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historicengland.org.uk/services-skills/education/teaching-activities/rochdale-reimagin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0.jpg"/><Relationship Id="rId4" Type="http://schemas.openxmlformats.org/officeDocument/2006/relationships/image" Target="../media/image28.sv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rochdale-reimagined-scheme-of-work-doc" TargetMode="External"/><Relationship Id="rId7" Type="http://schemas.openxmlformats.org/officeDocument/2006/relationships/hyperlink" Target="https://historicengland.org.uk/content/docs/education/explorer/rochdale-reimagined-workbook-04-riverside-and-fashion-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historicengland.org.uk/content/docs/education/explorer/rochdale-reimagined-workbook-03-drake-and-champness-pdf/" TargetMode="External"/><Relationship Id="rId5" Type="http://schemas.openxmlformats.org/officeDocument/2006/relationships/hyperlink" Target="https://historicengland.org.uk/content/docs/education/explorer/rochdale-reimagined-workbook-02-retail-park-pdf/" TargetMode="External"/><Relationship Id="rId4" Type="http://schemas.openxmlformats.org/officeDocument/2006/relationships/hyperlink" Target="https://historicengland.org.uk/content/docs/education/explorer/rochdale-reimagined-workbook-01-railway-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69.emf"/><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28B1-F90D-B1ED-4BDE-2A1EE7B85897}"/>
              </a:ext>
            </a:extLst>
          </p:cNvPr>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Rochdale Reimagined</a:t>
            </a:r>
            <a:endParaRPr lang="en-US" dirty="0"/>
          </a:p>
        </p:txBody>
      </p:sp>
      <p:sp>
        <p:nvSpPr>
          <p:cNvPr id="3" name="Subtitle 2">
            <a:extLst>
              <a:ext uri="{FF2B5EF4-FFF2-40B4-BE49-F238E27FC236}">
                <a16:creationId xmlns:a16="http://schemas.microsoft.com/office/drawing/2014/main" id="{28CD4DF3-3920-96CE-8D5F-B52416CFE9CB}"/>
              </a:ext>
            </a:extLst>
          </p:cNvPr>
          <p:cNvSpPr>
            <a:spLocks noGrp="1"/>
          </p:cNvSpPr>
          <p:nvPr>
            <p:ph type="subTitle" idx="1"/>
          </p:nvPr>
        </p:nvSpPr>
        <p:spPr/>
        <p:txBody>
          <a:bodyPr/>
          <a:lstStyle/>
          <a:p>
            <a:r>
              <a:rPr lang="en-GB" sz="2400" dirty="0">
                <a:latin typeface="Arial" panose="020B0604020202020204" pitchFamily="34" charset="0"/>
                <a:cs typeface="Arial" panose="020B0604020202020204" pitchFamily="34" charset="0"/>
              </a:rPr>
              <a:t>Rochdale Reimagined</a:t>
            </a:r>
          </a:p>
        </p:txBody>
      </p:sp>
      <p:pic>
        <p:nvPicPr>
          <p:cNvPr id="6" name="Picture Placeholder 5" descr="A large modern building with flat square forms jutting out at different angles and walls of glass. Lots of people walking around in front, cycling and siting chatting. ">
            <a:extLst>
              <a:ext uri="{FF2B5EF4-FFF2-40B4-BE49-F238E27FC236}">
                <a16:creationId xmlns:a16="http://schemas.microsoft.com/office/drawing/2014/main" id="{01514F2F-1466-346D-A058-641F8191F53F}"/>
              </a:ext>
            </a:extLst>
          </p:cNvPr>
          <p:cNvPicPr>
            <a:picLocks noGrp="1" noChangeAspect="1"/>
          </p:cNvPicPr>
          <p:nvPr>
            <p:ph type="pic" sz="quarter" idx="10"/>
          </p:nvPr>
        </p:nvPicPr>
        <p:blipFill>
          <a:blip r:embed="rId3"/>
          <a:srcRect l="16985" r="16985"/>
          <a:stretch>
            <a:fillRect/>
          </a:stretch>
        </p:blipFill>
        <p:spPr/>
      </p:pic>
    </p:spTree>
    <p:extLst>
      <p:ext uri="{BB962C8B-B14F-4D97-AF65-F5344CB8AC3E}">
        <p14:creationId xmlns:p14="http://schemas.microsoft.com/office/powerpoint/2010/main" val="1933283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3141F6-C715-0481-67C9-140D9FC54E99}"/>
              </a:ext>
            </a:extLst>
          </p:cNvPr>
          <p:cNvSpPr>
            <a:spLocks noGrp="1"/>
          </p:cNvSpPr>
          <p:nvPr>
            <p:ph type="title"/>
          </p:nvPr>
        </p:nvSpPr>
        <p:spPr/>
        <p:txBody>
          <a:bodyPr/>
          <a:lstStyle/>
          <a:p>
            <a:r>
              <a:rPr lang="en-GB" dirty="0"/>
              <a:t>Useful Principal</a:t>
            </a:r>
          </a:p>
        </p:txBody>
      </p:sp>
      <p:sp>
        <p:nvSpPr>
          <p:cNvPr id="3" name="Content Placeholder 2">
            <a:extLst>
              <a:ext uri="{FF2B5EF4-FFF2-40B4-BE49-F238E27FC236}">
                <a16:creationId xmlns:a16="http://schemas.microsoft.com/office/drawing/2014/main" id="{E79F7ECF-0927-E3ED-18CF-12D347F090E0}"/>
              </a:ext>
            </a:extLst>
          </p:cNvPr>
          <p:cNvSpPr>
            <a:spLocks noGrp="1"/>
          </p:cNvSpPr>
          <p:nvPr>
            <p:ph idx="1"/>
          </p:nvPr>
        </p:nvSpPr>
        <p:spPr/>
        <p:txBody>
          <a:bodyPr/>
          <a:lstStyle/>
          <a:p>
            <a:r>
              <a:rPr lang="en-GB" sz="2800" dirty="0">
                <a:latin typeface="Arial" panose="020B0604020202020204" pitchFamily="34" charset="0"/>
                <a:cs typeface="Arial" panose="020B0604020202020204" pitchFamily="34" charset="0"/>
              </a:rPr>
              <a:t>It should have a use and function well for the people using it.</a:t>
            </a:r>
          </a:p>
        </p:txBody>
      </p:sp>
      <p:pic>
        <p:nvPicPr>
          <p:cNvPr id="7" name="Content Placeholder 6" descr="Photo of an old fire station. There are 4 big red doors with windows for vehicles and 1 red door in the centre for people to use. The upstairs has windows. ">
            <a:extLst>
              <a:ext uri="{FF2B5EF4-FFF2-40B4-BE49-F238E27FC236}">
                <a16:creationId xmlns:a16="http://schemas.microsoft.com/office/drawing/2014/main" id="{58C1D82C-E85D-C03D-3D5E-557D5624D3EE}"/>
              </a:ext>
            </a:extLst>
          </p:cNvPr>
          <p:cNvPicPr>
            <a:picLocks noGrp="1" noChangeAspect="1"/>
          </p:cNvPicPr>
          <p:nvPr>
            <p:ph idx="10"/>
          </p:nvPr>
        </p:nvPicPr>
        <p:blipFill>
          <a:blip r:embed="rId3"/>
          <a:stretch>
            <a:fillRect/>
          </a:stretch>
        </p:blipFill>
        <p:spPr>
          <a:xfrm>
            <a:off x="6587490" y="909636"/>
            <a:ext cx="4466590" cy="5583238"/>
          </a:xfrm>
        </p:spPr>
      </p:pic>
    </p:spTree>
    <p:extLst>
      <p:ext uri="{BB962C8B-B14F-4D97-AF65-F5344CB8AC3E}">
        <p14:creationId xmlns:p14="http://schemas.microsoft.com/office/powerpoint/2010/main" val="174193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0065-522F-B5C7-9820-957B7416C025}"/>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Beautiful Principal</a:t>
            </a:r>
            <a:endParaRPr lang="en-US" dirty="0"/>
          </a:p>
        </p:txBody>
      </p:sp>
      <p:sp>
        <p:nvSpPr>
          <p:cNvPr id="3" name="Content Placeholder 2">
            <a:extLst>
              <a:ext uri="{FF2B5EF4-FFF2-40B4-BE49-F238E27FC236}">
                <a16:creationId xmlns:a16="http://schemas.microsoft.com/office/drawing/2014/main" id="{0CE900DE-36AC-65BA-4856-A5DCFE33F9D0}"/>
              </a:ext>
            </a:extLst>
          </p:cNvPr>
          <p:cNvSpPr>
            <a:spLocks noGrp="1"/>
          </p:cNvSpPr>
          <p:nvPr>
            <p:ph idx="1"/>
          </p:nvPr>
        </p:nvSpPr>
        <p:spPr/>
        <p:txBody>
          <a:bodyPr/>
          <a:lstStyle/>
          <a:p>
            <a:r>
              <a:rPr lang="en-GB" sz="2800" dirty="0">
                <a:latin typeface="Arial" panose="020B0604020202020204" pitchFamily="34" charset="0"/>
                <a:cs typeface="Arial" panose="020B0604020202020204" pitchFamily="34" charset="0"/>
              </a:rPr>
              <a:t>It should delight people and raise their spirits</a:t>
            </a:r>
            <a:r>
              <a:rPr lang="en-US" sz="2800" dirty="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pic>
        <p:nvPicPr>
          <p:cNvPr id="9" name="Content Placeholder 8" descr="A picture of a town hall with a clock tower on a very sunny day. There are two big flag poles with flags on outside. ">
            <a:extLst>
              <a:ext uri="{FF2B5EF4-FFF2-40B4-BE49-F238E27FC236}">
                <a16:creationId xmlns:a16="http://schemas.microsoft.com/office/drawing/2014/main" id="{44A87E68-26D0-5FC0-47B5-9A17395F6739}"/>
              </a:ext>
            </a:extLst>
          </p:cNvPr>
          <p:cNvPicPr>
            <a:picLocks noGrp="1" noChangeAspect="1"/>
          </p:cNvPicPr>
          <p:nvPr>
            <p:ph idx="10"/>
          </p:nvPr>
        </p:nvPicPr>
        <p:blipFill>
          <a:blip r:embed="rId3"/>
          <a:stretch>
            <a:fillRect/>
          </a:stretch>
        </p:blipFill>
        <p:spPr>
          <a:xfrm>
            <a:off x="6096000" y="1419860"/>
            <a:ext cx="5022850" cy="4018280"/>
          </a:xfrm>
        </p:spPr>
      </p:pic>
    </p:spTree>
    <p:extLst>
      <p:ext uri="{BB962C8B-B14F-4D97-AF65-F5344CB8AC3E}">
        <p14:creationId xmlns:p14="http://schemas.microsoft.com/office/powerpoint/2010/main" val="3148354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4">
            <a:extLst>
              <a:ext uri="{FF2B5EF4-FFF2-40B4-BE49-F238E27FC236}">
                <a16:creationId xmlns:a16="http://schemas.microsoft.com/office/drawing/2014/main" id="{7F183773-FD38-7564-B525-00B4982C38F8}"/>
              </a:ext>
              <a:ext uri="{C183D7F6-B498-43B3-948B-1728B52AA6E4}">
                <adec:decorative xmlns:adec="http://schemas.microsoft.com/office/drawing/2017/decorative" val="1"/>
              </a:ext>
            </a:extLst>
          </p:cNvPr>
          <p:cNvSpPr/>
          <p:nvPr/>
        </p:nvSpPr>
        <p:spPr>
          <a:xfrm>
            <a:off x="614968" y="1434416"/>
            <a:ext cx="7668421" cy="285071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17CDCBB-485D-8E61-F383-616E672D6C72}"/>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Activity: </a:t>
            </a:r>
            <a:r>
              <a:rPr lang="en-GB" sz="3200" dirty="0">
                <a:latin typeface="Arial" panose="020B0604020202020204" pitchFamily="34" charset="0"/>
                <a:cs typeface="Arial" panose="020B0604020202020204" pitchFamily="34" charset="0"/>
              </a:rPr>
              <a:t>What is the architecture where I live like today?</a:t>
            </a:r>
            <a:endParaRPr lang="en-US" dirty="0"/>
          </a:p>
        </p:txBody>
      </p:sp>
      <p:sp>
        <p:nvSpPr>
          <p:cNvPr id="3" name="Content Placeholder 2">
            <a:extLst>
              <a:ext uri="{FF2B5EF4-FFF2-40B4-BE49-F238E27FC236}">
                <a16:creationId xmlns:a16="http://schemas.microsoft.com/office/drawing/2014/main" id="{158B84AC-DC2C-4D2F-040C-892731A5EAC1}"/>
              </a:ext>
            </a:extLst>
          </p:cNvPr>
          <p:cNvSpPr>
            <a:spLocks noGrp="1"/>
          </p:cNvSpPr>
          <p:nvPr>
            <p:ph idx="1"/>
          </p:nvPr>
        </p:nvSpPr>
        <p:spPr>
          <a:xfrm>
            <a:off x="614968" y="4877149"/>
            <a:ext cx="10564906" cy="1598145"/>
          </a:xfrm>
        </p:spPr>
        <p:txBody>
          <a:bodyPr/>
          <a:lstStyle/>
          <a:p>
            <a:pPr>
              <a:spcAft>
                <a:spcPts val="600"/>
              </a:spcAft>
            </a:pPr>
            <a:r>
              <a:rPr lang="en-GB" sz="2400" dirty="0">
                <a:latin typeface="Arial" panose="020B0604020202020204" pitchFamily="34" charset="0"/>
                <a:cs typeface="Arial" panose="020B0604020202020204" pitchFamily="34" charset="0"/>
              </a:rPr>
              <a:t>Discuss your views, explaining what in particular you do or don’t like about their architecture/design.</a:t>
            </a:r>
          </a:p>
          <a:p>
            <a:pPr>
              <a:spcAft>
                <a:spcPts val="600"/>
              </a:spcAft>
            </a:pPr>
            <a:r>
              <a:rPr lang="en-GB" sz="2400" b="1" dirty="0">
                <a:latin typeface="Arial" panose="020B0604020202020204" pitchFamily="34" charset="0"/>
                <a:cs typeface="Arial" panose="020B0604020202020204" pitchFamily="34" charset="0"/>
              </a:rPr>
              <a:t>What other buildings or public spaces do you feel strongly about?</a:t>
            </a:r>
          </a:p>
        </p:txBody>
      </p:sp>
      <p:grpSp>
        <p:nvGrpSpPr>
          <p:cNvPr id="4" name="Consider Char">
            <a:extLst>
              <a:ext uri="{FF2B5EF4-FFF2-40B4-BE49-F238E27FC236}">
                <a16:creationId xmlns:a16="http://schemas.microsoft.com/office/drawing/2014/main" id="{8B9FAC63-A0D0-D004-6631-BD08F77CD603}"/>
              </a:ext>
              <a:ext uri="{C183D7F6-B498-43B3-948B-1728B52AA6E4}">
                <adec:decorative xmlns:adec="http://schemas.microsoft.com/office/drawing/2017/decorative" val="1"/>
              </a:ext>
            </a:extLst>
          </p:cNvPr>
          <p:cNvGrpSpPr/>
          <p:nvPr/>
        </p:nvGrpSpPr>
        <p:grpSpPr>
          <a:xfrm>
            <a:off x="8815693" y="1667434"/>
            <a:ext cx="2215043" cy="2852543"/>
            <a:chOff x="8257250" y="394378"/>
            <a:chExt cx="2568902" cy="3308244"/>
          </a:xfrm>
        </p:grpSpPr>
        <p:sp>
          <p:nvSpPr>
            <p:cNvPr id="5" name="Washi">
              <a:extLst>
                <a:ext uri="{FF2B5EF4-FFF2-40B4-BE49-F238E27FC236}">
                  <a16:creationId xmlns:a16="http://schemas.microsoft.com/office/drawing/2014/main" id="{2D98F4A7-E662-79A5-62D0-C5DF80483469}"/>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6A46F21C-376C-38C2-50DC-A5338191F938}"/>
                </a:ext>
              </a:extLst>
            </p:cNvPr>
            <p:cNvSpPr txBox="1">
              <a:spLocks/>
            </p:cNvSpPr>
            <p:nvPr/>
          </p:nvSpPr>
          <p:spPr>
            <a:xfrm rot="21383919">
              <a:off x="8257250" y="580805"/>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Consider</a:t>
              </a:r>
              <a:endParaRPr lang="en-GB" sz="5400" dirty="0">
                <a:solidFill>
                  <a:srgbClr val="3F3F3F"/>
                </a:solidFill>
                <a:effectLst/>
                <a:latin typeface="Helvetica" pitchFamily="2" charset="0"/>
              </a:endParaRPr>
            </a:p>
          </p:txBody>
        </p:sp>
        <p:pic>
          <p:nvPicPr>
            <p:cNvPr id="7" name="Consider-icon" descr="Consider character icon">
              <a:extLst>
                <a:ext uri="{FF2B5EF4-FFF2-40B4-BE49-F238E27FC236}">
                  <a16:creationId xmlns:a16="http://schemas.microsoft.com/office/drawing/2014/main" id="{74408D55-FF93-9EFA-67CF-DE95D69F4570}"/>
                </a:ext>
              </a:extLst>
            </p:cNvPr>
            <p:cNvPicPr>
              <a:picLocks noChangeAspect="1"/>
            </p:cNvPicPr>
            <p:nvPr/>
          </p:nvPicPr>
          <p:blipFill>
            <a:blip r:embed="rId5"/>
            <a:stretch>
              <a:fillRect/>
            </a:stretch>
          </p:blipFill>
          <p:spPr>
            <a:xfrm>
              <a:off x="8273064" y="1091568"/>
              <a:ext cx="2466497" cy="2611054"/>
            </a:xfrm>
            <a:prstGeom prst="rect">
              <a:avLst/>
            </a:prstGeom>
          </p:spPr>
        </p:pic>
      </p:grpSp>
      <p:sp>
        <p:nvSpPr>
          <p:cNvPr id="10" name="TextBox 9">
            <a:extLst>
              <a:ext uri="{FF2B5EF4-FFF2-40B4-BE49-F238E27FC236}">
                <a16:creationId xmlns:a16="http://schemas.microsoft.com/office/drawing/2014/main" id="{4252EE77-2F3D-A641-84EA-9666E2A4F600}"/>
              </a:ext>
            </a:extLst>
          </p:cNvPr>
          <p:cNvSpPr txBox="1"/>
          <p:nvPr/>
        </p:nvSpPr>
        <p:spPr>
          <a:xfrm>
            <a:off x="1152229" y="1893836"/>
            <a:ext cx="7131159" cy="1785104"/>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Here are some suggestions to get you started:</a:t>
            </a:r>
          </a:p>
          <a:p>
            <a:endParaRPr lang="en-GB" sz="2000" dirty="0">
              <a:latin typeface="Arial" panose="020B0604020202020204" pitchFamily="34" charset="0"/>
              <a:cs typeface="Arial" panose="020B0604020202020204" pitchFamily="34" charset="0"/>
            </a:endParaRPr>
          </a:p>
          <a:p>
            <a:pPr>
              <a:spcAft>
                <a:spcPts val="600"/>
              </a:spcAft>
            </a:pPr>
            <a:r>
              <a:rPr lang="en-GB" sz="2000" b="1" dirty="0">
                <a:latin typeface="Arial" panose="020B0604020202020204" pitchFamily="34" charset="0"/>
                <a:cs typeface="Arial" panose="020B0604020202020204" pitchFamily="34" charset="0"/>
              </a:rPr>
              <a:t>What do you like/dislike about your school building?</a:t>
            </a:r>
          </a:p>
          <a:p>
            <a:pPr>
              <a:spcAft>
                <a:spcPts val="600"/>
              </a:spcAft>
            </a:pPr>
            <a:r>
              <a:rPr lang="en-GB" sz="2000" b="1" dirty="0">
                <a:latin typeface="Arial" panose="020B0604020202020204" pitchFamily="34" charset="0"/>
                <a:cs typeface="Arial" panose="020B0604020202020204" pitchFamily="34" charset="0"/>
              </a:rPr>
              <a:t>What do you like/dislike about the building you live in?</a:t>
            </a:r>
          </a:p>
          <a:p>
            <a:pPr>
              <a:spcAft>
                <a:spcPts val="600"/>
              </a:spcAft>
            </a:pPr>
            <a:r>
              <a:rPr lang="en-GB" sz="2000" b="1" dirty="0">
                <a:latin typeface="Arial" panose="020B0604020202020204" pitchFamily="34" charset="0"/>
                <a:cs typeface="Arial" panose="020B0604020202020204" pitchFamily="34" charset="0"/>
              </a:rPr>
              <a:t>What do you like/dislike about your local park?</a:t>
            </a:r>
          </a:p>
        </p:txBody>
      </p:sp>
    </p:spTree>
    <p:extLst>
      <p:ext uri="{BB962C8B-B14F-4D97-AF65-F5344CB8AC3E}">
        <p14:creationId xmlns:p14="http://schemas.microsoft.com/office/powerpoint/2010/main" val="62375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4"/>
                                        </p:tgtEl>
                                        <p:attrNameLst>
                                          <p:attrName>r</p:attrName>
                                        </p:attrNameLst>
                                      </p:cBhvr>
                                    </p:animRot>
                                    <p:animRot by="-240000">
                                      <p:cBhvr>
                                        <p:cTn id="7" dur="400" fill="hold">
                                          <p:stCondLst>
                                            <p:cond delay="400"/>
                                          </p:stCondLst>
                                        </p:cTn>
                                        <p:tgtEl>
                                          <p:spTgt spid="4"/>
                                        </p:tgtEl>
                                        <p:attrNameLst>
                                          <p:attrName>r</p:attrName>
                                        </p:attrNameLst>
                                      </p:cBhvr>
                                    </p:animRot>
                                    <p:animRot by="240000">
                                      <p:cBhvr>
                                        <p:cTn id="8" dur="400" fill="hold">
                                          <p:stCondLst>
                                            <p:cond delay="800"/>
                                          </p:stCondLst>
                                        </p:cTn>
                                        <p:tgtEl>
                                          <p:spTgt spid="4"/>
                                        </p:tgtEl>
                                        <p:attrNameLst>
                                          <p:attrName>r</p:attrName>
                                        </p:attrNameLst>
                                      </p:cBhvr>
                                    </p:animRot>
                                    <p:animRot by="-240000">
                                      <p:cBhvr>
                                        <p:cTn id="9" dur="400" fill="hold">
                                          <p:stCondLst>
                                            <p:cond delay="1200"/>
                                          </p:stCondLst>
                                        </p:cTn>
                                        <p:tgtEl>
                                          <p:spTgt spid="4"/>
                                        </p:tgtEl>
                                        <p:attrNameLst>
                                          <p:attrName>r</p:attrName>
                                        </p:attrNameLst>
                                      </p:cBhvr>
                                    </p:animRot>
                                    <p:animRot by="120000">
                                      <p:cBhvr>
                                        <p:cTn id="10" dur="400" fill="hold">
                                          <p:stCondLst>
                                            <p:cond delay="16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AACA-2CD3-2D3E-D853-0173D1A96D14}"/>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Activity: </a:t>
            </a:r>
            <a:r>
              <a:rPr lang="en-GB" sz="3200" dirty="0">
                <a:latin typeface="Arial" panose="020B0604020202020204" pitchFamily="34" charset="0"/>
                <a:cs typeface="Arial" panose="020B0604020202020204" pitchFamily="34" charset="0"/>
              </a:rPr>
              <a:t>Has the area I live in always looked the same?</a:t>
            </a:r>
            <a:r>
              <a:rPr lang="en-GB" sz="32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9" name="Picture 11">
            <a:extLst>
              <a:ext uri="{FF2B5EF4-FFF2-40B4-BE49-F238E27FC236}">
                <a16:creationId xmlns:a16="http://schemas.microsoft.com/office/drawing/2014/main" id="{AA02557D-AC17-E424-199D-52BA1B92C6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2280" y="1342866"/>
            <a:ext cx="10065170" cy="2946166"/>
          </a:xfrm>
          <a:prstGeom prst="rect">
            <a:avLst/>
          </a:prstGeom>
        </p:spPr>
      </p:pic>
      <p:sp>
        <p:nvSpPr>
          <p:cNvPr id="7" name="TextBox 6">
            <a:extLst>
              <a:ext uri="{FF2B5EF4-FFF2-40B4-BE49-F238E27FC236}">
                <a16:creationId xmlns:a16="http://schemas.microsoft.com/office/drawing/2014/main" id="{647FD0C0-1777-51D7-C8D9-F0CB287DD46D}"/>
              </a:ext>
            </a:extLst>
          </p:cNvPr>
          <p:cNvSpPr txBox="1"/>
          <p:nvPr/>
        </p:nvSpPr>
        <p:spPr>
          <a:xfrm>
            <a:off x="932356" y="1692565"/>
            <a:ext cx="9065018" cy="2246769"/>
          </a:xfrm>
          <a:prstGeom prst="rect">
            <a:avLst/>
          </a:prstGeom>
          <a:noFill/>
        </p:spPr>
        <p:txBody>
          <a:bodyPr wrap="square">
            <a:spAutoFit/>
          </a:bodyPr>
          <a:lstStyle/>
          <a:p>
            <a:pPr>
              <a:spcBef>
                <a:spcPts val="600"/>
              </a:spcBef>
              <a:spcAft>
                <a:spcPts val="600"/>
              </a:spcAft>
            </a:pPr>
            <a:r>
              <a:rPr lang="en-GB" sz="2400" b="1" dirty="0">
                <a:latin typeface="Arial" panose="020B0604020202020204" pitchFamily="34" charset="0"/>
                <a:cs typeface="Arial" panose="020B0604020202020204" pitchFamily="34" charset="0"/>
              </a:rPr>
              <a:t>Choose 3 words </a:t>
            </a:r>
            <a:r>
              <a:rPr lang="en-GB" sz="2400" dirty="0">
                <a:latin typeface="Arial" panose="020B0604020202020204" pitchFamily="34" charset="0"/>
                <a:cs typeface="Arial" panose="020B0604020202020204" pitchFamily="34" charset="0"/>
              </a:rPr>
              <a:t>to describe the kind of architecture you see in the old photos.</a:t>
            </a:r>
          </a:p>
          <a:p>
            <a:pPr>
              <a:spcBef>
                <a:spcPts val="600"/>
              </a:spcBef>
              <a:spcAft>
                <a:spcPts val="600"/>
              </a:spcAft>
            </a:pPr>
            <a:r>
              <a:rPr lang="en-GB" sz="2400" dirty="0">
                <a:latin typeface="Arial" panose="020B0604020202020204" pitchFamily="34" charset="0"/>
                <a:cs typeface="Arial" panose="020B0604020202020204" pitchFamily="34" charset="0"/>
              </a:rPr>
              <a:t>Can you work out where any of the old photos were taken? </a:t>
            </a:r>
          </a:p>
          <a:p>
            <a:pPr>
              <a:spcBef>
                <a:spcPts val="600"/>
              </a:spcBef>
              <a:spcAft>
                <a:spcPts val="600"/>
              </a:spcAft>
            </a:pPr>
            <a:r>
              <a:rPr lang="en-GB" sz="2400" b="1" dirty="0">
                <a:latin typeface="Arial" panose="020B0604020202020204" pitchFamily="34" charset="0"/>
                <a:cs typeface="Arial" panose="020B0604020202020204" pitchFamily="34" charset="0"/>
              </a:rPr>
              <a:t>Use Google satellite view </a:t>
            </a:r>
            <a:r>
              <a:rPr lang="en-GB" sz="2400" dirty="0">
                <a:latin typeface="Arial" panose="020B0604020202020204" pitchFamily="34" charset="0"/>
                <a:cs typeface="Arial" panose="020B0604020202020204" pitchFamily="34" charset="0"/>
              </a:rPr>
              <a:t>to find out what the building/area looks like today.</a:t>
            </a:r>
          </a:p>
        </p:txBody>
      </p:sp>
      <p:grpSp>
        <p:nvGrpSpPr>
          <p:cNvPr id="6" name="Group 5" descr="Answer the question: &#10;‘Has the area I live in always looked the same?’ &#10;Say which specific photos or other research you would use to back up your answer.">
            <a:extLst>
              <a:ext uri="{FF2B5EF4-FFF2-40B4-BE49-F238E27FC236}">
                <a16:creationId xmlns:a16="http://schemas.microsoft.com/office/drawing/2014/main" id="{93642FB3-B88D-B617-C517-85CFF0AA7E26}"/>
              </a:ext>
            </a:extLst>
          </p:cNvPr>
          <p:cNvGrpSpPr/>
          <p:nvPr/>
        </p:nvGrpSpPr>
        <p:grpSpPr>
          <a:xfrm>
            <a:off x="264952" y="4433083"/>
            <a:ext cx="11181081" cy="2424917"/>
            <a:chOff x="149468" y="4304187"/>
            <a:chExt cx="11181081" cy="2424917"/>
          </a:xfrm>
        </p:grpSpPr>
        <p:grpSp>
          <p:nvGrpSpPr>
            <p:cNvPr id="4" name="Group 3">
              <a:extLst>
                <a:ext uri="{FF2B5EF4-FFF2-40B4-BE49-F238E27FC236}">
                  <a16:creationId xmlns:a16="http://schemas.microsoft.com/office/drawing/2014/main" id="{2F9A9C6D-304E-E069-4139-71329151C3F3}"/>
                </a:ext>
              </a:extLst>
            </p:cNvPr>
            <p:cNvGrpSpPr/>
            <p:nvPr/>
          </p:nvGrpSpPr>
          <p:grpSpPr>
            <a:xfrm>
              <a:off x="149468" y="4304187"/>
              <a:ext cx="11181081" cy="2424917"/>
              <a:chOff x="172720" y="3190240"/>
              <a:chExt cx="11181081" cy="2424917"/>
            </a:xfrm>
          </p:grpSpPr>
          <p:sp>
            <p:nvSpPr>
              <p:cNvPr id="8" name="Picture 5">
                <a:extLst>
                  <a:ext uri="{FF2B5EF4-FFF2-40B4-BE49-F238E27FC236}">
                    <a16:creationId xmlns:a16="http://schemas.microsoft.com/office/drawing/2014/main" id="{225722E1-C246-8321-1193-0EFB08F39593}"/>
                  </a:ext>
                  <a:ext uri="{C183D7F6-B498-43B3-948B-1728B52AA6E4}">
                    <adec:decorative xmlns:adec="http://schemas.microsoft.com/office/drawing/2017/decorative" val="1"/>
                  </a:ext>
                </a:extLst>
              </p:cNvPr>
              <p:cNvSpPr/>
              <p:nvPr/>
            </p:nvSpPr>
            <p:spPr>
              <a:xfrm>
                <a:off x="172720" y="3190240"/>
                <a:ext cx="11181081" cy="232546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383BA382-2F44-2069-DD7D-C566E4870FA3}"/>
                  </a:ext>
                </a:extLst>
              </p:cNvPr>
              <p:cNvSpPr txBox="1"/>
              <p:nvPr/>
            </p:nvSpPr>
            <p:spPr>
              <a:xfrm>
                <a:off x="548640" y="3383777"/>
                <a:ext cx="10065170" cy="2231380"/>
              </a:xfrm>
              <a:prstGeom prst="rect">
                <a:avLst/>
              </a:prstGeom>
              <a:noFill/>
            </p:spPr>
            <p:txBody>
              <a:bodyPr wrap="square">
                <a:spAutoFit/>
              </a:bodyPr>
              <a:lstStyle/>
              <a:p>
                <a:pPr>
                  <a:spcBef>
                    <a:spcPts val="600"/>
                  </a:spcBef>
                  <a:spcAft>
                    <a:spcPts val="600"/>
                  </a:spcAft>
                </a:pPr>
                <a:r>
                  <a:rPr lang="en-GB" sz="2400" dirty="0">
                    <a:latin typeface="Arial" panose="020B0604020202020204" pitchFamily="34" charset="0"/>
                    <a:cs typeface="Arial" panose="020B0604020202020204" pitchFamily="34" charset="0"/>
                  </a:rPr>
                  <a:t>Answer the question: </a:t>
                </a:r>
              </a:p>
              <a:p>
                <a:pPr>
                  <a:spcBef>
                    <a:spcPts val="600"/>
                  </a:spcBef>
                  <a:spcAft>
                    <a:spcPts val="600"/>
                  </a:spcAft>
                </a:pPr>
                <a:r>
                  <a:rPr lang="en-GB" sz="2400" b="1" dirty="0">
                    <a:latin typeface="Arial" panose="020B0604020202020204" pitchFamily="34" charset="0"/>
                    <a:cs typeface="Arial" panose="020B0604020202020204" pitchFamily="34" charset="0"/>
                  </a:rPr>
                  <a:t>‘Has the area I live in always looked the same?’ </a:t>
                </a:r>
              </a:p>
              <a:p>
                <a:pPr>
                  <a:spcBef>
                    <a:spcPts val="600"/>
                  </a:spcBef>
                  <a:spcAft>
                    <a:spcPts val="600"/>
                  </a:spcAft>
                </a:pPr>
                <a:r>
                  <a:rPr lang="en-GB" sz="2400" dirty="0">
                    <a:latin typeface="Arial" panose="020B0604020202020204" pitchFamily="34" charset="0"/>
                    <a:cs typeface="Arial" panose="020B0604020202020204" pitchFamily="34" charset="0"/>
                  </a:rPr>
                  <a:t>Say which specific photos or other research you would use to back up your answer.</a:t>
                </a:r>
              </a:p>
              <a:p>
                <a:pPr>
                  <a:spcAft>
                    <a:spcPts val="600"/>
                  </a:spcAft>
                </a:pPr>
                <a:endParaRPr lang="en-GB" sz="1800" dirty="0">
                  <a:latin typeface="Arial" panose="020B0604020202020204" pitchFamily="34" charset="0"/>
                  <a:cs typeface="Arial" panose="020B0604020202020204" pitchFamily="34" charset="0"/>
                </a:endParaRPr>
              </a:p>
            </p:txBody>
          </p:sp>
        </p:grpSp>
        <p:pic>
          <p:nvPicPr>
            <p:cNvPr id="3" name="Question Mark" descr="Question mark">
              <a:extLst>
                <a:ext uri="{FF2B5EF4-FFF2-40B4-BE49-F238E27FC236}">
                  <a16:creationId xmlns:a16="http://schemas.microsoft.com/office/drawing/2014/main" id="{D98B4643-3615-7E1C-BD75-26AD829D1D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9510">
              <a:off x="10276990" y="4541867"/>
              <a:ext cx="627133" cy="1109970"/>
            </a:xfrm>
            <a:prstGeom prst="rect">
              <a:avLst/>
            </a:prstGeom>
          </p:spPr>
        </p:pic>
      </p:grpSp>
    </p:spTree>
    <p:extLst>
      <p:ext uri="{BB962C8B-B14F-4D97-AF65-F5344CB8AC3E}">
        <p14:creationId xmlns:p14="http://schemas.microsoft.com/office/powerpoint/2010/main" val="151519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A530-A322-BD9D-FBCC-652386CC50D0}"/>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Activity: </a:t>
            </a:r>
            <a:r>
              <a:rPr lang="en-GB" sz="3200" dirty="0">
                <a:latin typeface="Arial" panose="020B0604020202020204" pitchFamily="34" charset="0"/>
                <a:cs typeface="Arial" panose="020B0604020202020204" pitchFamily="34" charset="0"/>
              </a:rPr>
              <a:t>Has the area I live in always looked the same?</a:t>
            </a:r>
            <a:r>
              <a:rPr lang="en-GB" sz="3200" dirty="0">
                <a:solidFill>
                  <a:schemeClr val="bg1"/>
                </a:solidFill>
                <a:latin typeface="Arial" panose="020B0604020202020204" pitchFamily="34" charset="0"/>
                <a:cs typeface="Arial" panose="020B0604020202020204" pitchFamily="34" charset="0"/>
              </a:rPr>
              <a:t>2</a:t>
            </a:r>
            <a:r>
              <a:rPr lang="en-GB" sz="3200" dirty="0">
                <a:latin typeface="Arial" panose="020B0604020202020204" pitchFamily="34" charset="0"/>
                <a:cs typeface="Arial" panose="020B0604020202020204" pitchFamily="34" charset="0"/>
              </a:rPr>
              <a:t> </a:t>
            </a:r>
            <a:endParaRPr lang="en-US" dirty="0"/>
          </a:p>
        </p:txBody>
      </p:sp>
      <p:pic>
        <p:nvPicPr>
          <p:cNvPr id="4" name="Picture 3" descr="A black and white building of a shop called Woolworth. ">
            <a:extLst>
              <a:ext uri="{FF2B5EF4-FFF2-40B4-BE49-F238E27FC236}">
                <a16:creationId xmlns:a16="http://schemas.microsoft.com/office/drawing/2014/main" id="{5116AA02-7704-9C79-F487-BF61AB989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3962" y="1075414"/>
            <a:ext cx="3390755" cy="4515129"/>
          </a:xfrm>
          <a:prstGeom prst="rect">
            <a:avLst/>
          </a:prstGeom>
        </p:spPr>
      </p:pic>
      <p:pic>
        <p:nvPicPr>
          <p:cNvPr id="5" name="Picture 4" descr="A black and white photo of a hughstreet showing part of Boots and all of the front of Woolworths. There is a car in the foreground. ">
            <a:extLst>
              <a:ext uri="{FF2B5EF4-FFF2-40B4-BE49-F238E27FC236}">
                <a16:creationId xmlns:a16="http://schemas.microsoft.com/office/drawing/2014/main" id="{76651DD7-82D2-9E91-4081-3817903C6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87" y="1075414"/>
            <a:ext cx="3436013" cy="4515129"/>
          </a:xfrm>
          <a:prstGeom prst="rect">
            <a:avLst/>
          </a:prstGeom>
        </p:spPr>
      </p:pic>
      <p:pic>
        <p:nvPicPr>
          <p:cNvPr id="6" name="Picture 5" descr="A black and white photo of a shop called Woolworth. ">
            <a:extLst>
              <a:ext uri="{FF2B5EF4-FFF2-40B4-BE49-F238E27FC236}">
                <a16:creationId xmlns:a16="http://schemas.microsoft.com/office/drawing/2014/main" id="{E47C100F-EB03-24B8-4B4B-3C0C2CA66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6975" y="1075414"/>
            <a:ext cx="3439259" cy="4515129"/>
          </a:xfrm>
          <a:prstGeom prst="rect">
            <a:avLst/>
          </a:prstGeom>
        </p:spPr>
      </p:pic>
      <p:sp>
        <p:nvSpPr>
          <p:cNvPr id="3" name="TextBox 2">
            <a:extLst>
              <a:ext uri="{FF2B5EF4-FFF2-40B4-BE49-F238E27FC236}">
                <a16:creationId xmlns:a16="http://schemas.microsoft.com/office/drawing/2014/main" id="{677F488E-D168-FC07-7632-4386337EE3BA}"/>
              </a:ext>
            </a:extLst>
          </p:cNvPr>
          <p:cNvSpPr txBox="1"/>
          <p:nvPr/>
        </p:nvSpPr>
        <p:spPr>
          <a:xfrm>
            <a:off x="357186" y="5657671"/>
            <a:ext cx="3436013"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7" name="TextBox 6">
            <a:extLst>
              <a:ext uri="{FF2B5EF4-FFF2-40B4-BE49-F238E27FC236}">
                <a16:creationId xmlns:a16="http://schemas.microsoft.com/office/drawing/2014/main" id="{C0650CD5-BACD-8AB8-160A-A420CD22BE52}"/>
              </a:ext>
            </a:extLst>
          </p:cNvPr>
          <p:cNvSpPr txBox="1"/>
          <p:nvPr/>
        </p:nvSpPr>
        <p:spPr>
          <a:xfrm>
            <a:off x="4103962" y="5657670"/>
            <a:ext cx="3390755"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8" name="TextBox 7">
            <a:extLst>
              <a:ext uri="{FF2B5EF4-FFF2-40B4-BE49-F238E27FC236}">
                <a16:creationId xmlns:a16="http://schemas.microsoft.com/office/drawing/2014/main" id="{40640CF6-41C1-7D6F-3376-54BDED9AA129}"/>
              </a:ext>
            </a:extLst>
          </p:cNvPr>
          <p:cNvSpPr txBox="1"/>
          <p:nvPr/>
        </p:nvSpPr>
        <p:spPr>
          <a:xfrm>
            <a:off x="7756975" y="5657669"/>
            <a:ext cx="3436013"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Tree>
    <p:extLst>
      <p:ext uri="{BB962C8B-B14F-4D97-AF65-F5344CB8AC3E}">
        <p14:creationId xmlns:p14="http://schemas.microsoft.com/office/powerpoint/2010/main" val="292799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A530-A322-BD9D-FBCC-652386CC50D0}"/>
              </a:ext>
            </a:extLst>
          </p:cNvPr>
          <p:cNvSpPr>
            <a:spLocks noGrp="1"/>
          </p:cNvSpPr>
          <p:nvPr>
            <p:ph type="title"/>
          </p:nvPr>
        </p:nvSpPr>
        <p:spPr>
          <a:xfrm>
            <a:off x="357187" y="365126"/>
            <a:ext cx="11570653" cy="710288"/>
          </a:xfrm>
        </p:spPr>
        <p:txBody>
          <a:bodyPr>
            <a:normAutofit/>
          </a:bodyPr>
          <a:lstStyle/>
          <a:p>
            <a:r>
              <a:rPr lang="en-GB" dirty="0">
                <a:latin typeface="Arial" panose="020B0604020202020204" pitchFamily="34" charset="0"/>
                <a:cs typeface="Arial" panose="020B0604020202020204" pitchFamily="34" charset="0"/>
              </a:rPr>
              <a:t>Activity: </a:t>
            </a:r>
            <a:r>
              <a:rPr lang="en-GB" sz="3200" dirty="0">
                <a:latin typeface="Arial" panose="020B0604020202020204" pitchFamily="34" charset="0"/>
                <a:cs typeface="Arial" panose="020B0604020202020204" pitchFamily="34" charset="0"/>
              </a:rPr>
              <a:t>Has the area I live in always looked the same? </a:t>
            </a:r>
            <a:r>
              <a:rPr lang="en-GB" sz="3200" dirty="0">
                <a:solidFill>
                  <a:schemeClr val="bg1"/>
                </a:solidFill>
                <a:latin typeface="Arial" panose="020B0604020202020204" pitchFamily="34" charset="0"/>
                <a:cs typeface="Arial" panose="020B0604020202020204" pitchFamily="34" charset="0"/>
              </a:rPr>
              <a:t>1</a:t>
            </a:r>
            <a:r>
              <a:rPr lang="en-GB" sz="3200" dirty="0">
                <a:latin typeface="Arial" panose="020B0604020202020204" pitchFamily="34" charset="0"/>
                <a:cs typeface="Arial" panose="020B0604020202020204" pitchFamily="34" charset="0"/>
              </a:rPr>
              <a:t> </a:t>
            </a:r>
            <a:endParaRPr lang="en-US" dirty="0"/>
          </a:p>
        </p:txBody>
      </p:sp>
      <p:pic>
        <p:nvPicPr>
          <p:cNvPr id="4" name="Picture 3" descr="A black and white building of a shop called Woolworth. ">
            <a:extLst>
              <a:ext uri="{FF2B5EF4-FFF2-40B4-BE49-F238E27FC236}">
                <a16:creationId xmlns:a16="http://schemas.microsoft.com/office/drawing/2014/main" id="{5116AA02-7704-9C79-F487-BF61AB989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3962" y="1075414"/>
            <a:ext cx="3390755" cy="4515129"/>
          </a:xfrm>
          <a:prstGeom prst="rect">
            <a:avLst/>
          </a:prstGeom>
        </p:spPr>
      </p:pic>
      <p:pic>
        <p:nvPicPr>
          <p:cNvPr id="5" name="Picture 4" descr="A black and white photo of a hughstreet showing part of Boots and all of the front of Woolworths. There is a car in the foreground. ">
            <a:extLst>
              <a:ext uri="{FF2B5EF4-FFF2-40B4-BE49-F238E27FC236}">
                <a16:creationId xmlns:a16="http://schemas.microsoft.com/office/drawing/2014/main" id="{76651DD7-82D2-9E91-4081-3817903C60C0}"/>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57187" y="1075414"/>
            <a:ext cx="3436013" cy="4515129"/>
          </a:xfrm>
          <a:prstGeom prst="rect">
            <a:avLst/>
          </a:prstGeom>
        </p:spPr>
      </p:pic>
      <p:pic>
        <p:nvPicPr>
          <p:cNvPr id="6" name="Picture 5" descr="A black and white photo of a shop called Woolworth. ">
            <a:extLst>
              <a:ext uri="{FF2B5EF4-FFF2-40B4-BE49-F238E27FC236}">
                <a16:creationId xmlns:a16="http://schemas.microsoft.com/office/drawing/2014/main" id="{E47C100F-EB03-24B8-4B4B-3C0C2CA6650D}"/>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7756975" y="1075414"/>
            <a:ext cx="3439259" cy="4515129"/>
          </a:xfrm>
          <a:prstGeom prst="rect">
            <a:avLst/>
          </a:prstGeom>
        </p:spPr>
      </p:pic>
      <p:sp>
        <p:nvSpPr>
          <p:cNvPr id="3" name="TextBox 2">
            <a:extLst>
              <a:ext uri="{FF2B5EF4-FFF2-40B4-BE49-F238E27FC236}">
                <a16:creationId xmlns:a16="http://schemas.microsoft.com/office/drawing/2014/main" id="{677F488E-D168-FC07-7632-4386337EE3BA}"/>
              </a:ext>
            </a:extLst>
          </p:cNvPr>
          <p:cNvSpPr txBox="1"/>
          <p:nvPr/>
        </p:nvSpPr>
        <p:spPr>
          <a:xfrm>
            <a:off x="357186" y="5657671"/>
            <a:ext cx="3436013"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7" name="TextBox 6">
            <a:extLst>
              <a:ext uri="{FF2B5EF4-FFF2-40B4-BE49-F238E27FC236}">
                <a16:creationId xmlns:a16="http://schemas.microsoft.com/office/drawing/2014/main" id="{C0650CD5-BACD-8AB8-160A-A420CD22BE52}"/>
              </a:ext>
            </a:extLst>
          </p:cNvPr>
          <p:cNvSpPr txBox="1"/>
          <p:nvPr/>
        </p:nvSpPr>
        <p:spPr>
          <a:xfrm>
            <a:off x="4103962" y="5657670"/>
            <a:ext cx="3390755"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8" name="TextBox 7">
            <a:extLst>
              <a:ext uri="{FF2B5EF4-FFF2-40B4-BE49-F238E27FC236}">
                <a16:creationId xmlns:a16="http://schemas.microsoft.com/office/drawing/2014/main" id="{40640CF6-41C1-7D6F-3376-54BDED9AA129}"/>
              </a:ext>
            </a:extLst>
          </p:cNvPr>
          <p:cNvSpPr txBox="1"/>
          <p:nvPr/>
        </p:nvSpPr>
        <p:spPr>
          <a:xfrm>
            <a:off x="7756975" y="5657669"/>
            <a:ext cx="3436013"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Tree>
    <p:extLst>
      <p:ext uri="{BB962C8B-B14F-4D97-AF65-F5344CB8AC3E}">
        <p14:creationId xmlns:p14="http://schemas.microsoft.com/office/powerpoint/2010/main" val="214917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A530-A322-BD9D-FBCC-652386CC50D0}"/>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Activity: </a:t>
            </a:r>
            <a:r>
              <a:rPr lang="en-GB" sz="3200" dirty="0">
                <a:latin typeface="Arial" panose="020B0604020202020204" pitchFamily="34" charset="0"/>
                <a:cs typeface="Arial" panose="020B0604020202020204" pitchFamily="34" charset="0"/>
              </a:rPr>
              <a:t>Has the area I live in always looked the same?</a:t>
            </a:r>
            <a:r>
              <a:rPr lang="en-GB" sz="3200" dirty="0">
                <a:solidFill>
                  <a:schemeClr val="bg1"/>
                </a:solidFill>
                <a:latin typeface="Arial" panose="020B0604020202020204" pitchFamily="34" charset="0"/>
                <a:cs typeface="Arial" panose="020B0604020202020204" pitchFamily="34" charset="0"/>
              </a:rPr>
              <a:t>3</a:t>
            </a:r>
            <a:endParaRPr lang="en-US" dirty="0">
              <a:solidFill>
                <a:schemeClr val="bg1"/>
              </a:solidFill>
            </a:endParaRPr>
          </a:p>
        </p:txBody>
      </p:sp>
      <p:pic>
        <p:nvPicPr>
          <p:cNvPr id="5" name="Picture 4" descr="A black and white photo of a street. There is a woman pushing a pushchair about to cross the road. ">
            <a:extLst>
              <a:ext uri="{FF2B5EF4-FFF2-40B4-BE49-F238E27FC236}">
                <a16:creationId xmlns:a16="http://schemas.microsoft.com/office/drawing/2014/main" id="{95EE082E-2DAC-094A-31EE-B0568300D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935" y="1882587"/>
            <a:ext cx="3336272" cy="3346073"/>
          </a:xfrm>
          <a:prstGeom prst="rect">
            <a:avLst/>
          </a:prstGeom>
        </p:spPr>
      </p:pic>
      <p:pic>
        <p:nvPicPr>
          <p:cNvPr id="6" name="Picture 5" descr="A photo looking down at a busy intersection There is a double decker bus and other traffic. There is a building building which looks like a multi-storey car park. ">
            <a:extLst>
              <a:ext uri="{FF2B5EF4-FFF2-40B4-BE49-F238E27FC236}">
                <a16:creationId xmlns:a16="http://schemas.microsoft.com/office/drawing/2014/main" id="{D2657004-6DF5-778A-962F-3F68C7983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7713" y="1882586"/>
            <a:ext cx="4209309" cy="3346073"/>
          </a:xfrm>
          <a:prstGeom prst="rect">
            <a:avLst/>
          </a:prstGeom>
        </p:spPr>
      </p:pic>
      <p:pic>
        <p:nvPicPr>
          <p:cNvPr id="7" name="Picture 6" descr="Black and white photo of a street with houses and a church. ">
            <a:extLst>
              <a:ext uri="{FF2B5EF4-FFF2-40B4-BE49-F238E27FC236}">
                <a16:creationId xmlns:a16="http://schemas.microsoft.com/office/drawing/2014/main" id="{82F39E43-0172-E7A6-E0D1-8BDB0D90E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7528" y="1882586"/>
            <a:ext cx="3336272" cy="3355939"/>
          </a:xfrm>
          <a:prstGeom prst="rect">
            <a:avLst/>
          </a:prstGeom>
        </p:spPr>
      </p:pic>
      <p:sp>
        <p:nvSpPr>
          <p:cNvPr id="3" name="TextBox 2">
            <a:extLst>
              <a:ext uri="{FF2B5EF4-FFF2-40B4-BE49-F238E27FC236}">
                <a16:creationId xmlns:a16="http://schemas.microsoft.com/office/drawing/2014/main" id="{3BE58F51-7AE8-1421-B6AD-DED338BB51F8}"/>
              </a:ext>
            </a:extLst>
          </p:cNvPr>
          <p:cNvSpPr txBox="1"/>
          <p:nvPr/>
        </p:nvSpPr>
        <p:spPr>
          <a:xfrm>
            <a:off x="210936" y="5292545"/>
            <a:ext cx="3336272"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4" name="TextBox 3">
            <a:extLst>
              <a:ext uri="{FF2B5EF4-FFF2-40B4-BE49-F238E27FC236}">
                <a16:creationId xmlns:a16="http://schemas.microsoft.com/office/drawing/2014/main" id="{9153F57C-F0C5-3BB6-3542-D8BFB391584A}"/>
              </a:ext>
            </a:extLst>
          </p:cNvPr>
          <p:cNvSpPr txBox="1"/>
          <p:nvPr/>
        </p:nvSpPr>
        <p:spPr>
          <a:xfrm>
            <a:off x="3677712" y="5292545"/>
            <a:ext cx="4209309"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8" name="TextBox 7">
            <a:extLst>
              <a:ext uri="{FF2B5EF4-FFF2-40B4-BE49-F238E27FC236}">
                <a16:creationId xmlns:a16="http://schemas.microsoft.com/office/drawing/2014/main" id="{FA255BDF-C0EA-82E0-8F95-1CC4372C1554}"/>
              </a:ext>
            </a:extLst>
          </p:cNvPr>
          <p:cNvSpPr txBox="1"/>
          <p:nvPr/>
        </p:nvSpPr>
        <p:spPr>
          <a:xfrm>
            <a:off x="8017525" y="5292545"/>
            <a:ext cx="3336272"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Tree>
    <p:extLst>
      <p:ext uri="{BB962C8B-B14F-4D97-AF65-F5344CB8AC3E}">
        <p14:creationId xmlns:p14="http://schemas.microsoft.com/office/powerpoint/2010/main" val="16894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A530-A322-BD9D-FBCC-652386CC50D0}"/>
              </a:ext>
            </a:extLst>
          </p:cNvPr>
          <p:cNvSpPr>
            <a:spLocks noGrp="1"/>
          </p:cNvSpPr>
          <p:nvPr>
            <p:ph type="title"/>
          </p:nvPr>
        </p:nvSpPr>
        <p:spPr>
          <a:xfrm>
            <a:off x="357187" y="365126"/>
            <a:ext cx="11682413" cy="710288"/>
          </a:xfrm>
        </p:spPr>
        <p:txBody>
          <a:bodyPr/>
          <a:lstStyle/>
          <a:p>
            <a:r>
              <a:rPr lang="en-GB" dirty="0">
                <a:latin typeface="Arial" panose="020B0604020202020204" pitchFamily="34" charset="0"/>
                <a:cs typeface="Arial" panose="020B0604020202020204" pitchFamily="34" charset="0"/>
              </a:rPr>
              <a:t>Activity: </a:t>
            </a:r>
            <a:r>
              <a:rPr lang="en-GB" sz="3200" dirty="0">
                <a:latin typeface="Arial" panose="020B0604020202020204" pitchFamily="34" charset="0"/>
                <a:cs typeface="Arial" panose="020B0604020202020204" pitchFamily="34" charset="0"/>
              </a:rPr>
              <a:t>Has the area I live in always looked the same? </a:t>
            </a:r>
            <a:r>
              <a:rPr lang="en-GB" sz="3200" dirty="0">
                <a:solidFill>
                  <a:schemeClr val="bg1"/>
                </a:solidFill>
                <a:latin typeface="Arial" panose="020B0604020202020204" pitchFamily="34" charset="0"/>
                <a:cs typeface="Arial" panose="020B0604020202020204" pitchFamily="34" charset="0"/>
              </a:rPr>
              <a:t>23</a:t>
            </a:r>
            <a:endParaRPr lang="en-US" dirty="0">
              <a:solidFill>
                <a:schemeClr val="bg1"/>
              </a:solidFill>
            </a:endParaRPr>
          </a:p>
        </p:txBody>
      </p:sp>
      <p:pic>
        <p:nvPicPr>
          <p:cNvPr id="5" name="Picture 4" descr="A black and white photo of a street. There is a woman pushing a pushchair about to cross the road. ">
            <a:extLst>
              <a:ext uri="{FF2B5EF4-FFF2-40B4-BE49-F238E27FC236}">
                <a16:creationId xmlns:a16="http://schemas.microsoft.com/office/drawing/2014/main" id="{95EE082E-2DAC-094A-31EE-B0568300D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935" y="1882587"/>
            <a:ext cx="3336272" cy="3346073"/>
          </a:xfrm>
          <a:prstGeom prst="rect">
            <a:avLst/>
          </a:prstGeom>
        </p:spPr>
      </p:pic>
      <p:pic>
        <p:nvPicPr>
          <p:cNvPr id="6" name="Picture 5" descr="A photo looking down at a busy intersection There is a double decker bus and other traffic. There is a building building which looks like a multi-storey car park. ">
            <a:extLst>
              <a:ext uri="{FF2B5EF4-FFF2-40B4-BE49-F238E27FC236}">
                <a16:creationId xmlns:a16="http://schemas.microsoft.com/office/drawing/2014/main" id="{D2657004-6DF5-778A-962F-3F68C7983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7713" y="1882586"/>
            <a:ext cx="4209309" cy="3346073"/>
          </a:xfrm>
          <a:prstGeom prst="rect">
            <a:avLst/>
          </a:prstGeom>
        </p:spPr>
      </p:pic>
      <p:pic>
        <p:nvPicPr>
          <p:cNvPr id="7" name="Picture 6" descr="Black and white photo of a street with houses and a church. ">
            <a:extLst>
              <a:ext uri="{FF2B5EF4-FFF2-40B4-BE49-F238E27FC236}">
                <a16:creationId xmlns:a16="http://schemas.microsoft.com/office/drawing/2014/main" id="{82F39E43-0172-E7A6-E0D1-8BDB0D90E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7528" y="1882586"/>
            <a:ext cx="3336272" cy="3355939"/>
          </a:xfrm>
          <a:prstGeom prst="rect">
            <a:avLst/>
          </a:prstGeom>
        </p:spPr>
      </p:pic>
      <p:sp>
        <p:nvSpPr>
          <p:cNvPr id="3" name="TextBox 2">
            <a:extLst>
              <a:ext uri="{FF2B5EF4-FFF2-40B4-BE49-F238E27FC236}">
                <a16:creationId xmlns:a16="http://schemas.microsoft.com/office/drawing/2014/main" id="{3BE58F51-7AE8-1421-B6AD-DED338BB51F8}"/>
              </a:ext>
            </a:extLst>
          </p:cNvPr>
          <p:cNvSpPr txBox="1"/>
          <p:nvPr/>
        </p:nvSpPr>
        <p:spPr>
          <a:xfrm>
            <a:off x="210936" y="5292545"/>
            <a:ext cx="3336272"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4" name="TextBox 3">
            <a:extLst>
              <a:ext uri="{FF2B5EF4-FFF2-40B4-BE49-F238E27FC236}">
                <a16:creationId xmlns:a16="http://schemas.microsoft.com/office/drawing/2014/main" id="{9153F57C-F0C5-3BB6-3542-D8BFB391584A}"/>
              </a:ext>
            </a:extLst>
          </p:cNvPr>
          <p:cNvSpPr txBox="1"/>
          <p:nvPr/>
        </p:nvSpPr>
        <p:spPr>
          <a:xfrm>
            <a:off x="3677712" y="5292545"/>
            <a:ext cx="4209309"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8" name="TextBox 7">
            <a:extLst>
              <a:ext uri="{FF2B5EF4-FFF2-40B4-BE49-F238E27FC236}">
                <a16:creationId xmlns:a16="http://schemas.microsoft.com/office/drawing/2014/main" id="{FA255BDF-C0EA-82E0-8F95-1CC4372C1554}"/>
              </a:ext>
            </a:extLst>
          </p:cNvPr>
          <p:cNvSpPr txBox="1"/>
          <p:nvPr/>
        </p:nvSpPr>
        <p:spPr>
          <a:xfrm>
            <a:off x="8017525" y="5292545"/>
            <a:ext cx="3336272"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Tree>
    <p:extLst>
      <p:ext uri="{BB962C8B-B14F-4D97-AF65-F5344CB8AC3E}">
        <p14:creationId xmlns:p14="http://schemas.microsoft.com/office/powerpoint/2010/main" val="168688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A530-A322-BD9D-FBCC-652386CC50D0}"/>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Activity: </a:t>
            </a:r>
            <a:r>
              <a:rPr lang="en-GB" sz="3200" dirty="0">
                <a:latin typeface="Arial" panose="020B0604020202020204" pitchFamily="34" charset="0"/>
                <a:cs typeface="Arial" panose="020B0604020202020204" pitchFamily="34" charset="0"/>
              </a:rPr>
              <a:t>Has the area I live in always looked the same?</a:t>
            </a:r>
            <a:r>
              <a:rPr lang="en-GB" sz="3200" dirty="0">
                <a:solidFill>
                  <a:schemeClr val="bg1"/>
                </a:solidFill>
                <a:latin typeface="Arial" panose="020B0604020202020204" pitchFamily="34" charset="0"/>
                <a:cs typeface="Arial" panose="020B0604020202020204" pitchFamily="34" charset="0"/>
              </a:rPr>
              <a:t>4</a:t>
            </a:r>
            <a:endParaRPr lang="en-US" dirty="0">
              <a:solidFill>
                <a:schemeClr val="bg1"/>
              </a:solidFill>
            </a:endParaRPr>
          </a:p>
        </p:txBody>
      </p:sp>
      <p:pic>
        <p:nvPicPr>
          <p:cNvPr id="3" name="Picture 2" descr="A colour photo of a park with very neat flower beds and a path with benches, a statue and a bandstand. In the distance are houses. ">
            <a:extLst>
              <a:ext uri="{FF2B5EF4-FFF2-40B4-BE49-F238E27FC236}">
                <a16:creationId xmlns:a16="http://schemas.microsoft.com/office/drawing/2014/main" id="{057B2FCA-59C9-6F96-E7D1-CE7E71C8C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87" y="2123533"/>
            <a:ext cx="5300419" cy="3353398"/>
          </a:xfrm>
          <a:prstGeom prst="rect">
            <a:avLst/>
          </a:prstGeom>
        </p:spPr>
      </p:pic>
      <p:pic>
        <p:nvPicPr>
          <p:cNvPr id="4" name="Picture 3" descr="A sepia photo of a park with a fountain and a big church with a clock tower at the end. ">
            <a:extLst>
              <a:ext uri="{FF2B5EF4-FFF2-40B4-BE49-F238E27FC236}">
                <a16:creationId xmlns:a16="http://schemas.microsoft.com/office/drawing/2014/main" id="{5AE5779F-011D-6516-5FF6-BBF251C00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887" y="2123533"/>
            <a:ext cx="5376904" cy="3353397"/>
          </a:xfrm>
          <a:prstGeom prst="rect">
            <a:avLst/>
          </a:prstGeom>
        </p:spPr>
      </p:pic>
      <p:sp>
        <p:nvSpPr>
          <p:cNvPr id="5" name="TextBox 4">
            <a:extLst>
              <a:ext uri="{FF2B5EF4-FFF2-40B4-BE49-F238E27FC236}">
                <a16:creationId xmlns:a16="http://schemas.microsoft.com/office/drawing/2014/main" id="{D1ACA83C-A4CE-72D2-3BAA-0DF1DCF51AAC}"/>
              </a:ext>
            </a:extLst>
          </p:cNvPr>
          <p:cNvSpPr txBox="1"/>
          <p:nvPr/>
        </p:nvSpPr>
        <p:spPr>
          <a:xfrm>
            <a:off x="357186" y="5558210"/>
            <a:ext cx="5300419"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6" name="TextBox 5">
            <a:extLst>
              <a:ext uri="{FF2B5EF4-FFF2-40B4-BE49-F238E27FC236}">
                <a16:creationId xmlns:a16="http://schemas.microsoft.com/office/drawing/2014/main" id="{00BB6731-3F2B-2768-0865-578394BBE706}"/>
              </a:ext>
            </a:extLst>
          </p:cNvPr>
          <p:cNvSpPr txBox="1"/>
          <p:nvPr/>
        </p:nvSpPr>
        <p:spPr>
          <a:xfrm>
            <a:off x="5797887" y="5558209"/>
            <a:ext cx="5300419"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Tree>
    <p:extLst>
      <p:ext uri="{BB962C8B-B14F-4D97-AF65-F5344CB8AC3E}">
        <p14:creationId xmlns:p14="http://schemas.microsoft.com/office/powerpoint/2010/main" val="118096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A530-A322-BD9D-FBCC-652386CC50D0}"/>
              </a:ext>
            </a:extLst>
          </p:cNvPr>
          <p:cNvSpPr>
            <a:spLocks noGrp="1"/>
          </p:cNvSpPr>
          <p:nvPr>
            <p:ph type="title"/>
          </p:nvPr>
        </p:nvSpPr>
        <p:spPr>
          <a:xfrm>
            <a:off x="357187" y="365126"/>
            <a:ext cx="11621453" cy="710288"/>
          </a:xfrm>
        </p:spPr>
        <p:txBody>
          <a:bodyPr/>
          <a:lstStyle/>
          <a:p>
            <a:r>
              <a:rPr lang="en-GB" dirty="0">
                <a:latin typeface="Arial" panose="020B0604020202020204" pitchFamily="34" charset="0"/>
                <a:cs typeface="Arial" panose="020B0604020202020204" pitchFamily="34" charset="0"/>
              </a:rPr>
              <a:t>Activity: </a:t>
            </a:r>
            <a:r>
              <a:rPr lang="en-GB" sz="3200" dirty="0">
                <a:latin typeface="Arial" panose="020B0604020202020204" pitchFamily="34" charset="0"/>
                <a:cs typeface="Arial" panose="020B0604020202020204" pitchFamily="34" charset="0"/>
              </a:rPr>
              <a:t>Has the area I live in always looked the same? </a:t>
            </a:r>
            <a:r>
              <a:rPr lang="en-GB" sz="3200" dirty="0">
                <a:solidFill>
                  <a:schemeClr val="bg1"/>
                </a:solidFill>
                <a:latin typeface="Arial" panose="020B0604020202020204" pitchFamily="34" charset="0"/>
                <a:cs typeface="Arial" panose="020B0604020202020204" pitchFamily="34" charset="0"/>
              </a:rPr>
              <a:t>34</a:t>
            </a:r>
            <a:endParaRPr lang="en-US" dirty="0">
              <a:solidFill>
                <a:schemeClr val="bg1"/>
              </a:solidFill>
            </a:endParaRPr>
          </a:p>
        </p:txBody>
      </p:sp>
      <p:pic>
        <p:nvPicPr>
          <p:cNvPr id="3" name="Picture 2" descr="A colour photo of a park with very neat flower beds and a path with benches, a statue and a bandstand. In the distance are houses. ">
            <a:extLst>
              <a:ext uri="{FF2B5EF4-FFF2-40B4-BE49-F238E27FC236}">
                <a16:creationId xmlns:a16="http://schemas.microsoft.com/office/drawing/2014/main" id="{057B2FCA-59C9-6F96-E7D1-CE7E71C8CE1B}"/>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57187" y="2123533"/>
            <a:ext cx="5300419" cy="3353398"/>
          </a:xfrm>
          <a:prstGeom prst="rect">
            <a:avLst/>
          </a:prstGeom>
        </p:spPr>
      </p:pic>
      <p:pic>
        <p:nvPicPr>
          <p:cNvPr id="4" name="Picture 3" descr="A sepia photo of a park with a fountain and a big church with a clock tower at the end. ">
            <a:extLst>
              <a:ext uri="{FF2B5EF4-FFF2-40B4-BE49-F238E27FC236}">
                <a16:creationId xmlns:a16="http://schemas.microsoft.com/office/drawing/2014/main" id="{5AE5779F-011D-6516-5FF6-BBF251C007ED}"/>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797887" y="2123533"/>
            <a:ext cx="5376904" cy="3353397"/>
          </a:xfrm>
          <a:prstGeom prst="rect">
            <a:avLst/>
          </a:prstGeom>
        </p:spPr>
      </p:pic>
      <p:sp>
        <p:nvSpPr>
          <p:cNvPr id="5" name="TextBox 4">
            <a:extLst>
              <a:ext uri="{FF2B5EF4-FFF2-40B4-BE49-F238E27FC236}">
                <a16:creationId xmlns:a16="http://schemas.microsoft.com/office/drawing/2014/main" id="{D1ACA83C-A4CE-72D2-3BAA-0DF1DCF51AAC}"/>
              </a:ext>
            </a:extLst>
          </p:cNvPr>
          <p:cNvSpPr txBox="1"/>
          <p:nvPr/>
        </p:nvSpPr>
        <p:spPr>
          <a:xfrm>
            <a:off x="357186" y="5558210"/>
            <a:ext cx="5300419"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
        <p:nvSpPr>
          <p:cNvPr id="6" name="TextBox 5">
            <a:extLst>
              <a:ext uri="{FF2B5EF4-FFF2-40B4-BE49-F238E27FC236}">
                <a16:creationId xmlns:a16="http://schemas.microsoft.com/office/drawing/2014/main" id="{00BB6731-3F2B-2768-0865-578394BBE706}"/>
              </a:ext>
            </a:extLst>
          </p:cNvPr>
          <p:cNvSpPr txBox="1"/>
          <p:nvPr/>
        </p:nvSpPr>
        <p:spPr>
          <a:xfrm>
            <a:off x="5797887" y="5558209"/>
            <a:ext cx="5300419" cy="1200329"/>
          </a:xfrm>
          <a:prstGeom prst="rect">
            <a:avLst/>
          </a:prstGeom>
          <a:noFill/>
        </p:spPr>
        <p:txBody>
          <a:bodyPr wrap="square" rtlCol="0">
            <a:spAutoFit/>
          </a:bodyPr>
          <a:lstStyle/>
          <a:p>
            <a:r>
              <a:rPr lang="en-GB" dirty="0"/>
              <a:t>My 3 words are:</a:t>
            </a:r>
          </a:p>
          <a:p>
            <a:r>
              <a:rPr lang="en-GB" dirty="0"/>
              <a:t>1.</a:t>
            </a:r>
          </a:p>
          <a:p>
            <a:r>
              <a:rPr lang="en-GB" dirty="0"/>
              <a:t>2.</a:t>
            </a:r>
          </a:p>
          <a:p>
            <a:r>
              <a:rPr lang="en-GB" dirty="0"/>
              <a:t>3.</a:t>
            </a:r>
          </a:p>
        </p:txBody>
      </p:sp>
    </p:spTree>
    <p:extLst>
      <p:ext uri="{BB962C8B-B14F-4D97-AF65-F5344CB8AC3E}">
        <p14:creationId xmlns:p14="http://schemas.microsoft.com/office/powerpoint/2010/main" val="2617643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ACF3-1341-BCE6-BC08-A0907ABADFF3}"/>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How can we find out what our area was like in the past, think about what it’s like now and reimagine it for the future?</a:t>
            </a:r>
            <a:endParaRPr lang="en-US" dirty="0"/>
          </a:p>
        </p:txBody>
      </p:sp>
      <p:sp>
        <p:nvSpPr>
          <p:cNvPr id="3" name="Text Placeholder 2">
            <a:extLst>
              <a:ext uri="{FF2B5EF4-FFF2-40B4-BE49-F238E27FC236}">
                <a16:creationId xmlns:a16="http://schemas.microsoft.com/office/drawing/2014/main" id="{9A60154B-FD5D-DD3F-E499-667901EFB7F9}"/>
              </a:ext>
            </a:extLst>
          </p:cNvPr>
          <p:cNvSpPr>
            <a:spLocks noGrp="1"/>
          </p:cNvSpPr>
          <p:nvPr>
            <p:ph type="body" sz="quarter" idx="10"/>
          </p:nvPr>
        </p:nvSpPr>
        <p:spPr/>
        <p:txBody>
          <a:bodyPr/>
          <a:lstStyle/>
          <a:p>
            <a:r>
              <a:rPr lang="en-US" dirty="0"/>
              <a:t>Key Stage 2</a:t>
            </a:r>
          </a:p>
        </p:txBody>
      </p:sp>
      <p:sp>
        <p:nvSpPr>
          <p:cNvPr id="4" name="Content Placeholder 3">
            <a:extLst>
              <a:ext uri="{FF2B5EF4-FFF2-40B4-BE49-F238E27FC236}">
                <a16:creationId xmlns:a16="http://schemas.microsoft.com/office/drawing/2014/main" id="{EC1EE949-EE11-94AF-186C-1C864DFAC3E9}"/>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Learning Aims and Outcomes</a:t>
            </a:r>
            <a:endParaRPr lang="en-GB" sz="18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develop our local history and geography skills by using maps, plans and historical evidence to find out about our area in the past</a:t>
            </a: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investigate why key historical sites in our local area are important</a:t>
            </a: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think about, describe and explain how we can care about  historic sites in our local area and can continue to use them in the future</a:t>
            </a:r>
          </a:p>
          <a:p>
            <a:pPr marL="342900" indent="-342900">
              <a:buFont typeface="Arial" pitchFamily="34" charset="0"/>
              <a:buChar char="•"/>
            </a:pPr>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This PowerPoint relates to this Teaching  Activity: </a:t>
            </a:r>
            <a:r>
              <a:rPr lang="en-US" sz="900" dirty="0">
                <a:latin typeface="Arial" panose="020B0604020202020204" pitchFamily="34" charset="0"/>
                <a:cs typeface="Arial" panose="020B0604020202020204" pitchFamily="34" charset="0"/>
                <a:hlinkClick r:id="rId3"/>
              </a:rPr>
              <a:t>https://historicengland.org.uk/services-skills/education/teaching-activities/rochdale-reimagined</a:t>
            </a:r>
            <a:r>
              <a:rPr lang="en-US" sz="900" dirty="0">
                <a:latin typeface="Arial" panose="020B0604020202020204" pitchFamily="34" charset="0"/>
                <a:cs typeface="Arial" panose="020B0604020202020204" pitchFamily="34" charset="0"/>
              </a:rPr>
              <a:t>  </a:t>
            </a:r>
            <a:endParaRPr lang="en-GB" sz="9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83641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6375-4922-CC50-985D-7CD66687000D}"/>
              </a:ext>
            </a:extLst>
          </p:cNvPr>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Activity</a:t>
            </a:r>
            <a:endParaRPr lang="en-US" dirty="0"/>
          </a:p>
        </p:txBody>
      </p:sp>
      <p:sp>
        <p:nvSpPr>
          <p:cNvPr id="3" name="Content Placeholder 2">
            <a:extLst>
              <a:ext uri="{FF2B5EF4-FFF2-40B4-BE49-F238E27FC236}">
                <a16:creationId xmlns:a16="http://schemas.microsoft.com/office/drawing/2014/main" id="{C0BBB934-4784-F968-F5B9-767BE53324A4}"/>
              </a:ext>
            </a:extLst>
          </p:cNvPr>
          <p:cNvSpPr>
            <a:spLocks noGrp="1"/>
          </p:cNvSpPr>
          <p:nvPr>
            <p:ph idx="1"/>
          </p:nvPr>
        </p:nvSpPr>
        <p:spPr>
          <a:xfrm>
            <a:off x="663389" y="3053299"/>
            <a:ext cx="2850776" cy="1470211"/>
          </a:xfrm>
        </p:spPr>
        <p:txBody>
          <a:bodyPr/>
          <a:lstStyle/>
          <a:p>
            <a:r>
              <a:rPr lang="en-GB" sz="2800" dirty="0">
                <a:latin typeface="Arial" panose="020B0604020202020204" pitchFamily="34" charset="0"/>
                <a:cs typeface="Arial" panose="020B0604020202020204" pitchFamily="34" charset="0"/>
              </a:rPr>
              <a:t>Will the area I live in always look the same?</a:t>
            </a:r>
            <a:endParaRPr lang="en-US" sz="2800" dirty="0"/>
          </a:p>
        </p:txBody>
      </p:sp>
      <p:pic>
        <p:nvPicPr>
          <p:cNvPr id="5" name="Picture 4" descr="A large modern building with flat square forms jutting out at different angles and walls of glass. Lots of people walking around in front, cycling and siting chatting. ">
            <a:extLst>
              <a:ext uri="{FF2B5EF4-FFF2-40B4-BE49-F238E27FC236}">
                <a16:creationId xmlns:a16="http://schemas.microsoft.com/office/drawing/2014/main" id="{D5C85AFC-9EB2-5F75-D9D7-D2806BC75AF6}"/>
              </a:ext>
            </a:extLst>
          </p:cNvPr>
          <p:cNvPicPr>
            <a:picLocks noChangeAspect="1"/>
          </p:cNvPicPr>
          <p:nvPr/>
        </p:nvPicPr>
        <p:blipFill rotWithShape="1">
          <a:blip r:embed="rId3"/>
          <a:srcRect l="-199" t="18551" r="199" b="6747"/>
          <a:stretch/>
        </p:blipFill>
        <p:spPr>
          <a:xfrm>
            <a:off x="3720755" y="1754495"/>
            <a:ext cx="7260609" cy="4067821"/>
          </a:xfrm>
          <a:prstGeom prst="rect">
            <a:avLst/>
          </a:prstGeom>
        </p:spPr>
      </p:pic>
    </p:spTree>
    <p:extLst>
      <p:ext uri="{BB962C8B-B14F-4D97-AF65-F5344CB8AC3E}">
        <p14:creationId xmlns:p14="http://schemas.microsoft.com/office/powerpoint/2010/main" val="2105376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BA84-4B12-3373-FBB1-0A0CBA061BB3}"/>
              </a:ext>
            </a:extLst>
          </p:cNvPr>
          <p:cNvSpPr>
            <a:spLocks noGrp="1"/>
          </p:cNvSpPr>
          <p:nvPr>
            <p:ph type="title"/>
          </p:nvPr>
        </p:nvSpPr>
        <p:spPr/>
        <p:txBody>
          <a:bodyPr/>
          <a:lstStyle/>
          <a:p>
            <a:r>
              <a:rPr lang="en-US" dirty="0"/>
              <a:t>Reimagining Spaces</a:t>
            </a:r>
          </a:p>
        </p:txBody>
      </p:sp>
      <p:sp>
        <p:nvSpPr>
          <p:cNvPr id="4" name="Picture Placeholder 17">
            <a:extLst>
              <a:ext uri="{FF2B5EF4-FFF2-40B4-BE49-F238E27FC236}">
                <a16:creationId xmlns:a16="http://schemas.microsoft.com/office/drawing/2014/main" id="{C48E8574-7EB4-7985-F92C-BA8F464DDFF2}"/>
              </a:ext>
              <a:ext uri="{C183D7F6-B498-43B3-948B-1728B52AA6E4}">
                <adec:decorative xmlns:adec="http://schemas.microsoft.com/office/drawing/2017/decorative" val="1"/>
              </a:ext>
            </a:extLst>
          </p:cNvPr>
          <p:cNvSpPr txBox="1">
            <a:spLocks/>
          </p:cNvSpPr>
          <p:nvPr/>
        </p:nvSpPr>
        <p:spPr>
          <a:xfrm>
            <a:off x="1522597" y="1791456"/>
            <a:ext cx="8356507" cy="3999744"/>
          </a:xfrm>
          <a:prstGeom prst="rect">
            <a:avLst/>
          </a:prstGeom>
          <a:blipFill>
            <a:blip r:embed="rId3"/>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latin typeface="Arial" panose="020B0604020202020204" pitchFamily="34" charset="0"/>
                <a:cs typeface="Arial" panose="020B0604020202020204" pitchFamily="34" charset="0"/>
              </a:rPr>
              <a:t> </a:t>
            </a:r>
          </a:p>
          <a:p>
            <a:pPr algn="ctr"/>
            <a:r>
              <a:rPr lang="en-GB" sz="4000" b="1" dirty="0">
                <a:latin typeface="Arial" panose="020B0604020202020204" pitchFamily="34" charset="0"/>
                <a:cs typeface="Arial" panose="020B0604020202020204" pitchFamily="34" charset="0"/>
              </a:rPr>
              <a:t>What could be better about where I live?</a:t>
            </a:r>
            <a:endParaRPr lang="en-US" sz="4000" b="1" dirty="0">
              <a:latin typeface="Arial" panose="020B0604020202020204" pitchFamily="34" charset="0"/>
              <a:cs typeface="Arial" panose="020B0604020202020204" pitchFamily="34" charset="0"/>
            </a:endParaRPr>
          </a:p>
        </p:txBody>
      </p:sp>
      <p:pic>
        <p:nvPicPr>
          <p:cNvPr id="5" name="Question Mark">
            <a:extLst>
              <a:ext uri="{FF2B5EF4-FFF2-40B4-BE49-F238E27FC236}">
                <a16:creationId xmlns:a16="http://schemas.microsoft.com/office/drawing/2014/main" id="{DA3D3E70-D968-DDD0-8C28-6EEEFC45FB4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715">
            <a:off x="807146" y="1754707"/>
            <a:ext cx="744846" cy="1318312"/>
          </a:xfrm>
          <a:prstGeom prst="rect">
            <a:avLst/>
          </a:prstGeom>
        </p:spPr>
      </p:pic>
      <p:pic>
        <p:nvPicPr>
          <p:cNvPr id="6" name="Question Mark">
            <a:extLst>
              <a:ext uri="{FF2B5EF4-FFF2-40B4-BE49-F238E27FC236}">
                <a16:creationId xmlns:a16="http://schemas.microsoft.com/office/drawing/2014/main" id="{A60ED9FE-2D3B-F097-93D7-F00454DD3DE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61028">
            <a:off x="9204902" y="1222590"/>
            <a:ext cx="627133" cy="1109970"/>
          </a:xfrm>
          <a:prstGeom prst="rect">
            <a:avLst/>
          </a:prstGeom>
        </p:spPr>
      </p:pic>
      <p:pic>
        <p:nvPicPr>
          <p:cNvPr id="7" name="Question Mark">
            <a:extLst>
              <a:ext uri="{FF2B5EF4-FFF2-40B4-BE49-F238E27FC236}">
                <a16:creationId xmlns:a16="http://schemas.microsoft.com/office/drawing/2014/main" id="{E6F0B4A9-0B94-75A8-3B74-EDA9068FF41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11017">
            <a:off x="8441321" y="3516221"/>
            <a:ext cx="744846" cy="1318312"/>
          </a:xfrm>
          <a:prstGeom prst="rect">
            <a:avLst/>
          </a:prstGeom>
        </p:spPr>
      </p:pic>
      <p:pic>
        <p:nvPicPr>
          <p:cNvPr id="8" name="Question Mark">
            <a:extLst>
              <a:ext uri="{FF2B5EF4-FFF2-40B4-BE49-F238E27FC236}">
                <a16:creationId xmlns:a16="http://schemas.microsoft.com/office/drawing/2014/main" id="{C5889FF0-78E4-9E4F-1272-67D0957ECCF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11017">
            <a:off x="1940473" y="5008976"/>
            <a:ext cx="744846" cy="1318312"/>
          </a:xfrm>
          <a:prstGeom prst="rect">
            <a:avLst/>
          </a:prstGeom>
        </p:spPr>
      </p:pic>
      <p:pic>
        <p:nvPicPr>
          <p:cNvPr id="9" name="Question Mark">
            <a:extLst>
              <a:ext uri="{FF2B5EF4-FFF2-40B4-BE49-F238E27FC236}">
                <a16:creationId xmlns:a16="http://schemas.microsoft.com/office/drawing/2014/main" id="{53B2BBF9-E420-F7DC-3ECB-C4CEEF22BC4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7795">
            <a:off x="4445546" y="4841587"/>
            <a:ext cx="540587" cy="956792"/>
          </a:xfrm>
          <a:prstGeom prst="rect">
            <a:avLst/>
          </a:prstGeom>
        </p:spPr>
      </p:pic>
      <p:pic>
        <p:nvPicPr>
          <p:cNvPr id="10" name="Question Mark">
            <a:extLst>
              <a:ext uri="{FF2B5EF4-FFF2-40B4-BE49-F238E27FC236}">
                <a16:creationId xmlns:a16="http://schemas.microsoft.com/office/drawing/2014/main" id="{414CB333-F6B0-AFF1-46CE-8C7B8610D07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61028">
            <a:off x="9806099" y="4730939"/>
            <a:ext cx="1059027" cy="1874384"/>
          </a:xfrm>
          <a:prstGeom prst="rect">
            <a:avLst/>
          </a:prstGeom>
        </p:spPr>
      </p:pic>
      <p:pic>
        <p:nvPicPr>
          <p:cNvPr id="11" name="Question Mark">
            <a:extLst>
              <a:ext uri="{FF2B5EF4-FFF2-40B4-BE49-F238E27FC236}">
                <a16:creationId xmlns:a16="http://schemas.microsoft.com/office/drawing/2014/main" id="{723DEDE0-45F2-2AB2-DAE2-ED1AD23DCCB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05680">
            <a:off x="5509509" y="807215"/>
            <a:ext cx="744846" cy="1318312"/>
          </a:xfrm>
          <a:prstGeom prst="rect">
            <a:avLst/>
          </a:prstGeom>
        </p:spPr>
      </p:pic>
    </p:spTree>
    <p:extLst>
      <p:ext uri="{BB962C8B-B14F-4D97-AF65-F5344CB8AC3E}">
        <p14:creationId xmlns:p14="http://schemas.microsoft.com/office/powerpoint/2010/main" val="3791845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FC0F-D978-99DC-AE67-4DD7A17B69E7}"/>
              </a:ext>
            </a:extLst>
          </p:cNvPr>
          <p:cNvSpPr>
            <a:spLocks noGrp="1"/>
          </p:cNvSpPr>
          <p:nvPr>
            <p:ph type="title"/>
          </p:nvPr>
        </p:nvSpPr>
        <p:spPr/>
        <p:txBody>
          <a:bodyPr/>
          <a:lstStyle/>
          <a:p>
            <a:r>
              <a:rPr lang="en-US" dirty="0"/>
              <a:t>Drake Street NOW</a:t>
            </a:r>
          </a:p>
        </p:txBody>
      </p:sp>
      <p:pic>
        <p:nvPicPr>
          <p:cNvPr id="4" name="Picture 3" descr="Photo of a street with lots of shops boarded up or TO LET. There are a few cars on the road but very few people. ">
            <a:extLst>
              <a:ext uri="{FF2B5EF4-FFF2-40B4-BE49-F238E27FC236}">
                <a16:creationId xmlns:a16="http://schemas.microsoft.com/office/drawing/2014/main" id="{1AEA457E-B5BC-1A7F-BF1D-A4A5D02023E2}"/>
              </a:ext>
            </a:extLst>
          </p:cNvPr>
          <p:cNvPicPr>
            <a:picLocks noChangeAspect="1"/>
          </p:cNvPicPr>
          <p:nvPr/>
        </p:nvPicPr>
        <p:blipFill>
          <a:blip r:embed="rId3"/>
          <a:stretch>
            <a:fillRect/>
          </a:stretch>
        </p:blipFill>
        <p:spPr>
          <a:xfrm>
            <a:off x="1283493" y="1207587"/>
            <a:ext cx="9144000" cy="5139589"/>
          </a:xfrm>
          <a:prstGeom prst="rect">
            <a:avLst/>
          </a:prstGeom>
        </p:spPr>
      </p:pic>
    </p:spTree>
    <p:extLst>
      <p:ext uri="{BB962C8B-B14F-4D97-AF65-F5344CB8AC3E}">
        <p14:creationId xmlns:p14="http://schemas.microsoft.com/office/powerpoint/2010/main" val="3621569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C7BF-7F7A-205F-C0DD-B90CB74D9501}"/>
              </a:ext>
            </a:extLst>
          </p:cNvPr>
          <p:cNvSpPr>
            <a:spLocks noGrp="1"/>
          </p:cNvSpPr>
          <p:nvPr>
            <p:ph type="title"/>
          </p:nvPr>
        </p:nvSpPr>
        <p:spPr/>
        <p:txBody>
          <a:bodyPr>
            <a:normAutofit/>
          </a:bodyPr>
          <a:lstStyle/>
          <a:p>
            <a:r>
              <a:rPr lang="en-US" sz="3200" b="1" dirty="0">
                <a:latin typeface="Gill Sans SemiBold" panose="020B0502020104020203" pitchFamily="34" charset="-79"/>
                <a:cs typeface="Gill Sans SemiBold" panose="020B0502020104020203" pitchFamily="34" charset="-79"/>
              </a:rPr>
              <a:t>Drake Street THEN  </a:t>
            </a:r>
            <a:endParaRPr lang="en-US" dirty="0"/>
          </a:p>
        </p:txBody>
      </p:sp>
      <p:pic>
        <p:nvPicPr>
          <p:cNvPr id="4" name="Picture 2" descr="Black and white photo of Drake Street, Rochdale. Pavements are busy with pedestrian shoppers. Clothing suggests photo may be taken in 1960s.">
            <a:extLst>
              <a:ext uri="{FF2B5EF4-FFF2-40B4-BE49-F238E27FC236}">
                <a16:creationId xmlns:a16="http://schemas.microsoft.com/office/drawing/2014/main" id="{9534ACDC-4250-1502-D0E4-ECD3D067CC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957"/>
          <a:stretch/>
        </p:blipFill>
        <p:spPr bwMode="auto">
          <a:xfrm>
            <a:off x="1330789" y="1075414"/>
            <a:ext cx="9049407" cy="566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09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90F79-C8D1-2514-90B4-6B143DDE550E}"/>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Historic England have made part of Rochdale, including Drake Street, a </a:t>
            </a:r>
            <a:r>
              <a:rPr lang="en-GB" sz="3200" b="1" dirty="0">
                <a:latin typeface="Arial" panose="020B0604020202020204" pitchFamily="34" charset="0"/>
                <a:cs typeface="Arial" panose="020B0604020202020204" pitchFamily="34" charset="0"/>
              </a:rPr>
              <a:t>Heritage Action Zone</a:t>
            </a:r>
            <a:endParaRPr lang="en-US" dirty="0"/>
          </a:p>
        </p:txBody>
      </p:sp>
      <p:sp>
        <p:nvSpPr>
          <p:cNvPr id="5" name="Picture Placeholder 23">
            <a:extLst>
              <a:ext uri="{FF2B5EF4-FFF2-40B4-BE49-F238E27FC236}">
                <a16:creationId xmlns:a16="http://schemas.microsoft.com/office/drawing/2014/main" id="{15A7AF97-530A-F9A6-BED3-D510B1A0AB36}"/>
              </a:ext>
              <a:ext uri="{C183D7F6-B498-43B3-948B-1728B52AA6E4}">
                <adec:decorative xmlns:adec="http://schemas.microsoft.com/office/drawing/2017/decorative" val="1"/>
              </a:ext>
            </a:extLst>
          </p:cNvPr>
          <p:cNvSpPr txBox="1">
            <a:spLocks/>
          </p:cNvSpPr>
          <p:nvPr/>
        </p:nvSpPr>
        <p:spPr>
          <a:xfrm flipH="1">
            <a:off x="1057134" y="1703295"/>
            <a:ext cx="10077732" cy="4413062"/>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5000"/>
              </a:lnSpc>
              <a:spcAft>
                <a:spcPts val="0"/>
              </a:spcAft>
              <a:tabLst>
                <a:tab pos="5671185" algn="r"/>
              </a:tabLst>
            </a:pPr>
            <a:endParaRPr lang="en-GB" i="1" dirty="0">
              <a:latin typeface="Gill Sans Light" panose="020B0302020104020203" pitchFamily="34" charset="-79"/>
              <a:ea typeface="Calibri" panose="020F0502020204030204" pitchFamily="34" charset="0"/>
              <a:cs typeface="Times New Roman" panose="02020603050405020304" pitchFamily="18" charset="0"/>
            </a:endParaRPr>
          </a:p>
          <a:p>
            <a:pPr algn="ctr">
              <a:lnSpc>
                <a:spcPct val="115000"/>
              </a:lnSpc>
              <a:spcAft>
                <a:spcPts val="0"/>
              </a:spcAft>
              <a:tabLst>
                <a:tab pos="5671185" algn="r"/>
              </a:tabLst>
            </a:pPr>
            <a:r>
              <a:rPr lang="en-GB" sz="2800" b="1" i="1" dirty="0">
                <a:solidFill>
                  <a:schemeClr val="tx1"/>
                </a:solidFill>
                <a:latin typeface="Arial" panose="020B0604020202020204" pitchFamily="34" charset="0"/>
                <a:ea typeface="Calibri" panose="020F0502020204030204" pitchFamily="34" charset="0"/>
                <a:cs typeface="Arial" panose="020B0604020202020204" pitchFamily="34" charset="0"/>
              </a:rPr>
              <a:t>Historic buildings which have deteriorated through decades of neglect will be restored and put back into use, and unsung places will be recognised and celebrated for their unique character and heritage, helping to instil a sense of local pride. </a:t>
            </a:r>
          </a:p>
          <a:p>
            <a:pPr algn="ctr">
              <a:lnSpc>
                <a:spcPct val="115000"/>
              </a:lnSpc>
              <a:spcAft>
                <a:spcPts val="0"/>
              </a:spcAft>
              <a:tabLst>
                <a:tab pos="5671185" algn="r"/>
              </a:tabLst>
            </a:pPr>
            <a:endParaRPr lang="en-GB" sz="2800" i="1" dirty="0">
              <a:solidFill>
                <a:schemeClr val="tx1"/>
              </a:solidFill>
              <a:latin typeface="Gill Sans Light" panose="020B0302020104020203" pitchFamily="34" charset="-79"/>
              <a:ea typeface="Calibri" panose="020F0502020204030204" pitchFamily="34" charset="0"/>
              <a:cs typeface="Times New Roman" panose="02020603050405020304" pitchFamily="18" charset="0"/>
            </a:endParaRPr>
          </a:p>
          <a:p>
            <a:pPr algn="ctr">
              <a:lnSpc>
                <a:spcPct val="115000"/>
              </a:lnSpc>
              <a:spcAft>
                <a:spcPts val="0"/>
              </a:spcAft>
              <a:tabLst>
                <a:tab pos="5671185" algn="r"/>
              </a:tabLst>
            </a:pPr>
            <a:endParaRPr lang="en-GB" sz="2000" dirty="0">
              <a:solidFill>
                <a:schemeClr val="tx1"/>
              </a:solidFill>
              <a:latin typeface="Gill Sans Light" panose="020B0302020104020203" pitchFamily="34" charset="-79"/>
              <a:ea typeface="Calibri" panose="020F0502020204030204" pitchFamily="34" charset="0"/>
              <a:cs typeface="Times New Roman" panose="02020603050405020304" pitchFamily="18" charset="0"/>
            </a:endParaRPr>
          </a:p>
          <a:p>
            <a:pPr algn="ctr">
              <a:lnSpc>
                <a:spcPct val="115000"/>
              </a:lnSpc>
              <a:spcAft>
                <a:spcPts val="0"/>
              </a:spcAft>
              <a:tabLst>
                <a:tab pos="5671185" algn="r"/>
              </a:tabLst>
            </a:pPr>
            <a:r>
              <a:rPr lang="en-GB" sz="2000" dirty="0">
                <a:solidFill>
                  <a:schemeClr val="tx1"/>
                </a:solidFill>
                <a:latin typeface="Gill Sans Light" panose="020B0302020104020203" pitchFamily="34" charset="-79"/>
                <a:ea typeface="Calibri" panose="020F0502020204030204" pitchFamily="34" charset="0"/>
                <a:cs typeface="Times New Roman" panose="02020603050405020304" pitchFamily="18" charset="0"/>
              </a:rPr>
              <a:t>Rochdale Heritage Action Zone Project Officer</a:t>
            </a:r>
            <a:endParaRPr lang="en-GB"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8999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F6002D8D-BA25-DA2A-D116-D777B2CD7913}"/>
              </a:ext>
              <a:ext uri="{C183D7F6-B498-43B3-948B-1728B52AA6E4}">
                <adec:decorative xmlns:adec="http://schemas.microsoft.com/office/drawing/2017/decorative" val="1"/>
              </a:ext>
            </a:extLst>
          </p:cNvPr>
          <p:cNvSpPr/>
          <p:nvPr/>
        </p:nvSpPr>
        <p:spPr>
          <a:xfrm>
            <a:off x="770965" y="1506070"/>
            <a:ext cx="9905921" cy="4753721"/>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AE79410-3E8D-F059-E90B-ECE41BE1C5D1}"/>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What is a Heritage Action Zone?</a:t>
            </a:r>
            <a:endParaRPr lang="en-US" dirty="0"/>
          </a:p>
        </p:txBody>
      </p:sp>
      <p:sp>
        <p:nvSpPr>
          <p:cNvPr id="3" name="Content Placeholder 2">
            <a:extLst>
              <a:ext uri="{FF2B5EF4-FFF2-40B4-BE49-F238E27FC236}">
                <a16:creationId xmlns:a16="http://schemas.microsoft.com/office/drawing/2014/main" id="{B4DA5C18-FEF3-847C-7FC8-EC2FAB24BA5A}"/>
              </a:ext>
            </a:extLst>
          </p:cNvPr>
          <p:cNvSpPr>
            <a:spLocks noGrp="1"/>
          </p:cNvSpPr>
          <p:nvPr>
            <p:ph idx="1"/>
          </p:nvPr>
        </p:nvSpPr>
        <p:spPr>
          <a:xfrm>
            <a:off x="1272988" y="2205318"/>
            <a:ext cx="9144000" cy="4287556"/>
          </a:xfrm>
        </p:spPr>
        <p:txBody>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Heritage Action Zones are areas that are rich in heritage and history but which, over time have become run down</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An organisation called Historic England, which champions and protects England's historic places, is providing support to these places to help breathe new life into them</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Rochdale HAZ is centred on Drake Street - the historic route from the railway station down to the Town Hall</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area was awarded “Heritage Action Zone” status in 2017</a:t>
            </a:r>
          </a:p>
          <a:p>
            <a:endParaRPr lang="en-US" sz="2400" dirty="0"/>
          </a:p>
        </p:txBody>
      </p:sp>
    </p:spTree>
    <p:extLst>
      <p:ext uri="{BB962C8B-B14F-4D97-AF65-F5344CB8AC3E}">
        <p14:creationId xmlns:p14="http://schemas.microsoft.com/office/powerpoint/2010/main" val="2273937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796C-D514-3706-76FF-6813AE61FA05}"/>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TASK: Rochdale Reimagined</a:t>
            </a:r>
            <a:endParaRPr lang="en-US" dirty="0"/>
          </a:p>
        </p:txBody>
      </p:sp>
      <p:sp>
        <p:nvSpPr>
          <p:cNvPr id="3" name="Content Placeholder 2">
            <a:extLst>
              <a:ext uri="{FF2B5EF4-FFF2-40B4-BE49-F238E27FC236}">
                <a16:creationId xmlns:a16="http://schemas.microsoft.com/office/drawing/2014/main" id="{8E858BAC-EE39-97CD-DCCF-DE98124B2739}"/>
              </a:ext>
            </a:extLst>
          </p:cNvPr>
          <p:cNvSpPr>
            <a:spLocks noGrp="1"/>
          </p:cNvSpPr>
          <p:nvPr>
            <p:ph idx="1"/>
          </p:nvPr>
        </p:nvSpPr>
        <p:spPr>
          <a:xfrm>
            <a:off x="681318" y="1828800"/>
            <a:ext cx="4723454" cy="4664074"/>
          </a:xfrm>
        </p:spPr>
        <p:txBody>
          <a:bodyPr/>
          <a:lstStyle/>
          <a:p>
            <a:r>
              <a:rPr lang="en-GB" sz="2000" dirty="0">
                <a:latin typeface="Arial" panose="020B0604020202020204" pitchFamily="34" charset="0"/>
                <a:cs typeface="Arial" panose="020B0604020202020204" pitchFamily="34" charset="0"/>
              </a:rPr>
              <a:t>In 2019 University Students from Manchester School of Architecture (MSA) created architectural designs and models reimagining the use of five site of old buildings and unused spaces in Rochdale.</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Today, you are going to become “honorary architects”, reimagining and redesigning the same spaces that the MSA students looked at.</a:t>
            </a:r>
          </a:p>
        </p:txBody>
      </p:sp>
      <p:pic>
        <p:nvPicPr>
          <p:cNvPr id="5" name="Picture 2" descr="A architects CAD model of an outside space">
            <a:extLst>
              <a:ext uri="{FF2B5EF4-FFF2-40B4-BE49-F238E27FC236}">
                <a16:creationId xmlns:a16="http://schemas.microsoft.com/office/drawing/2014/main" id="{3FA474F2-3886-18DF-7E5F-50D1379232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19" t="22499" r="25418" b="13593"/>
          <a:stretch/>
        </p:blipFill>
        <p:spPr bwMode="auto">
          <a:xfrm>
            <a:off x="5773638" y="1690227"/>
            <a:ext cx="5580162" cy="394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484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BBFA-3BDC-0F97-8181-66879B97F7AC}"/>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TASK: Rochdale Reimagined – the Five Sites </a:t>
            </a:r>
            <a:r>
              <a:rPr lang="en-GB" sz="32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sp>
        <p:nvSpPr>
          <p:cNvPr id="14" name="Content Placeholder 13">
            <a:extLst>
              <a:ext uri="{FF2B5EF4-FFF2-40B4-BE49-F238E27FC236}">
                <a16:creationId xmlns:a16="http://schemas.microsoft.com/office/drawing/2014/main" id="{B2DAF5F9-4C8F-6559-37AA-96656C8E7EEA}"/>
              </a:ext>
            </a:extLst>
          </p:cNvPr>
          <p:cNvSpPr>
            <a:spLocks noGrp="1"/>
          </p:cNvSpPr>
          <p:nvPr>
            <p:ph idx="1"/>
          </p:nvPr>
        </p:nvSpPr>
        <p:spPr>
          <a:xfrm>
            <a:off x="513567" y="1628384"/>
            <a:ext cx="4891205" cy="4864490"/>
          </a:xfrm>
        </p:spPr>
        <p:txBody>
          <a:bodyPr/>
          <a:lstStyle/>
          <a:p>
            <a:pPr marL="457200" indent="-457200">
              <a:spcAft>
                <a:spcPts val="400"/>
              </a:spcAft>
              <a:buFont typeface="Arial" panose="020B0604020202020204" pitchFamily="34" charset="0"/>
              <a:buChar char="•"/>
            </a:pPr>
            <a:r>
              <a:rPr lang="en-GB" dirty="0">
                <a:latin typeface="Arial" panose="020B0604020202020204" pitchFamily="34" charset="0"/>
                <a:cs typeface="Arial" panose="020B0604020202020204" pitchFamily="34" charset="0"/>
              </a:rPr>
              <a:t>The Railway Station</a:t>
            </a:r>
          </a:p>
          <a:p>
            <a:pPr marL="457200" indent="-457200">
              <a:spcAft>
                <a:spcPts val="400"/>
              </a:spcAft>
              <a:buFont typeface="Arial" panose="020B0604020202020204" pitchFamily="34" charset="0"/>
              <a:buChar char="•"/>
            </a:pPr>
            <a:r>
              <a:rPr lang="en-GB" dirty="0">
                <a:latin typeface="Arial" panose="020B0604020202020204" pitchFamily="34" charset="0"/>
                <a:cs typeface="Arial" panose="020B0604020202020204" pitchFamily="34" charset="0"/>
              </a:rPr>
              <a:t>The Old Retail Park</a:t>
            </a:r>
          </a:p>
          <a:p>
            <a:pPr marL="457200" indent="-457200">
              <a:spcAft>
                <a:spcPts val="400"/>
              </a:spcAft>
              <a:buFont typeface="Arial" panose="020B0604020202020204" pitchFamily="34" charset="0"/>
              <a:buChar char="•"/>
            </a:pPr>
            <a:r>
              <a:rPr lang="en-GB" dirty="0">
                <a:latin typeface="Arial" panose="020B0604020202020204" pitchFamily="34" charset="0"/>
                <a:cs typeface="Arial" panose="020B0604020202020204" pitchFamily="34" charset="0"/>
              </a:rPr>
              <a:t>Drake Street and Champness Hall</a:t>
            </a:r>
          </a:p>
          <a:p>
            <a:pPr marL="457200" indent="-457200">
              <a:spcAft>
                <a:spcPts val="400"/>
              </a:spcAft>
              <a:buFont typeface="Arial" panose="020B0604020202020204" pitchFamily="34" charset="0"/>
              <a:buChar char="•"/>
            </a:pPr>
            <a:r>
              <a:rPr lang="en-GB" dirty="0">
                <a:latin typeface="Arial" panose="020B0604020202020204" pitchFamily="34" charset="0"/>
                <a:cs typeface="Arial" panose="020B0604020202020204" pitchFamily="34" charset="0"/>
              </a:rPr>
              <a:t>Riverside and Fashion Corner</a:t>
            </a:r>
          </a:p>
          <a:p>
            <a:pPr marL="457200" indent="-457200">
              <a:spcAft>
                <a:spcPts val="400"/>
              </a:spcAft>
              <a:buFont typeface="Arial" panose="020B0604020202020204" pitchFamily="34" charset="0"/>
              <a:buChar char="•"/>
            </a:pPr>
            <a:r>
              <a:rPr lang="en-GB" dirty="0">
                <a:latin typeface="Arial" panose="020B0604020202020204" pitchFamily="34" charset="0"/>
                <a:cs typeface="Arial" panose="020B0604020202020204" pitchFamily="34" charset="0"/>
              </a:rPr>
              <a:t>The Wheatsheaf and Bell Street</a:t>
            </a:r>
          </a:p>
          <a:p>
            <a:endParaRPr lang="en-GB" dirty="0"/>
          </a:p>
        </p:txBody>
      </p:sp>
      <p:grpSp>
        <p:nvGrpSpPr>
          <p:cNvPr id="3" name="Group 2" descr="Satellite view of Rochdale with the areas of the 5 sites highlighted in red boxes.">
            <a:extLst>
              <a:ext uri="{FF2B5EF4-FFF2-40B4-BE49-F238E27FC236}">
                <a16:creationId xmlns:a16="http://schemas.microsoft.com/office/drawing/2014/main" id="{397649DF-3E20-06FC-FB4F-A4239CF7F876}"/>
              </a:ext>
            </a:extLst>
          </p:cNvPr>
          <p:cNvGrpSpPr/>
          <p:nvPr/>
        </p:nvGrpSpPr>
        <p:grpSpPr>
          <a:xfrm>
            <a:off x="5688106" y="1935461"/>
            <a:ext cx="5791548" cy="3548551"/>
            <a:chOff x="5404772" y="1935461"/>
            <a:chExt cx="5791548" cy="3548551"/>
          </a:xfrm>
        </p:grpSpPr>
        <p:pic>
          <p:nvPicPr>
            <p:cNvPr id="6" name="Picture 5">
              <a:extLst>
                <a:ext uri="{FF2B5EF4-FFF2-40B4-BE49-F238E27FC236}">
                  <a16:creationId xmlns:a16="http://schemas.microsoft.com/office/drawing/2014/main" id="{A13ADC6D-CE34-9D61-F0A1-A384C4CBB6B4}"/>
                </a:ext>
              </a:extLst>
            </p:cNvPr>
            <p:cNvPicPr>
              <a:picLocks noChangeAspect="1"/>
            </p:cNvPicPr>
            <p:nvPr/>
          </p:nvPicPr>
          <p:blipFill rotWithShape="1">
            <a:blip r:embed="rId3"/>
            <a:srcRect l="20408" t="4912" b="3283"/>
            <a:stretch/>
          </p:blipFill>
          <p:spPr>
            <a:xfrm rot="5400000">
              <a:off x="6526270" y="813963"/>
              <a:ext cx="3548551" cy="5791548"/>
            </a:xfrm>
            <a:prstGeom prst="rect">
              <a:avLst/>
            </a:prstGeom>
          </p:spPr>
        </p:pic>
        <p:sp>
          <p:nvSpPr>
            <p:cNvPr id="7" name="Freeform 6">
              <a:extLst>
                <a:ext uri="{FF2B5EF4-FFF2-40B4-BE49-F238E27FC236}">
                  <a16:creationId xmlns:a16="http://schemas.microsoft.com/office/drawing/2014/main" id="{01325602-514C-09D9-8169-743AA222770E}"/>
                </a:ext>
              </a:extLst>
            </p:cNvPr>
            <p:cNvSpPr/>
            <p:nvPr/>
          </p:nvSpPr>
          <p:spPr>
            <a:xfrm>
              <a:off x="5582640" y="3254622"/>
              <a:ext cx="980720" cy="9516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B477BAA6-5717-90FD-2919-1461BECC5F1E}"/>
                </a:ext>
              </a:extLst>
            </p:cNvPr>
            <p:cNvSpPr/>
            <p:nvPr/>
          </p:nvSpPr>
          <p:spPr>
            <a:xfrm>
              <a:off x="6669898" y="3254622"/>
              <a:ext cx="1854341" cy="1632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E2FFE781-EF40-DB0E-3FA9-3657CF183136}"/>
                </a:ext>
              </a:extLst>
            </p:cNvPr>
            <p:cNvSpPr/>
            <p:nvPr/>
          </p:nvSpPr>
          <p:spPr>
            <a:xfrm>
              <a:off x="9001760" y="2969927"/>
              <a:ext cx="644378" cy="551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04893DDE-D677-B999-9255-1D00E95F9AB9}"/>
                </a:ext>
              </a:extLst>
            </p:cNvPr>
            <p:cNvSpPr/>
            <p:nvPr/>
          </p:nvSpPr>
          <p:spPr>
            <a:xfrm>
              <a:off x="9225836" y="3603744"/>
              <a:ext cx="564924" cy="509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a:extLst>
                <a:ext uri="{FF2B5EF4-FFF2-40B4-BE49-F238E27FC236}">
                  <a16:creationId xmlns:a16="http://schemas.microsoft.com/office/drawing/2014/main" id="{E32884E6-989D-8F64-497C-EF634103C5D0}"/>
                </a:ext>
              </a:extLst>
            </p:cNvPr>
            <p:cNvSpPr/>
            <p:nvPr/>
          </p:nvSpPr>
          <p:spPr>
            <a:xfrm>
              <a:off x="10686371" y="2611683"/>
              <a:ext cx="282462" cy="3582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F38783F8-6DAB-FCC5-7412-CFBFF0226D3A}"/>
              </a:ext>
            </a:extLst>
          </p:cNvPr>
          <p:cNvSpPr txBox="1"/>
          <p:nvPr/>
        </p:nvSpPr>
        <p:spPr>
          <a:xfrm>
            <a:off x="5688106" y="5901101"/>
            <a:ext cx="6140822" cy="646331"/>
          </a:xfrm>
          <a:prstGeom prst="rect">
            <a:avLst/>
          </a:prstGeom>
          <a:noFill/>
        </p:spPr>
        <p:txBody>
          <a:bodyPr wrap="square">
            <a:spAutoFit/>
          </a:bodyPr>
          <a:lstStyle/>
          <a:p>
            <a:r>
              <a:rPr lang="en-GB" sz="1800" dirty="0">
                <a:latin typeface="Arial" panose="020B0604020202020204" pitchFamily="34" charset="0"/>
                <a:cs typeface="Arial" panose="020B0604020202020204" pitchFamily="34" charset="0"/>
              </a:rPr>
              <a:t>In groups, you will each be given one site to focus on.</a:t>
            </a:r>
          </a:p>
          <a:p>
            <a:r>
              <a:rPr lang="en-GB" dirty="0">
                <a:latin typeface="Arial" panose="020B0604020202020204" pitchFamily="34" charset="0"/>
                <a:cs typeface="Arial" panose="020B0604020202020204" pitchFamily="34" charset="0"/>
              </a:rPr>
              <a:t>Find your site on the map on page 3 of your </a:t>
            </a:r>
            <a:r>
              <a:rPr lang="en-GB" dirty="0">
                <a:latin typeface="Arial" panose="020B0604020202020204" pitchFamily="34" charset="0"/>
                <a:cs typeface="Arial" panose="020B0604020202020204" pitchFamily="34" charset="0"/>
                <a:hlinkClick r:id="rId4"/>
              </a:rPr>
              <a:t>booklet</a:t>
            </a:r>
            <a:endParaRPr lang="en-GB" dirty="0"/>
          </a:p>
        </p:txBody>
      </p:sp>
    </p:spTree>
    <p:extLst>
      <p:ext uri="{BB962C8B-B14F-4D97-AF65-F5344CB8AC3E}">
        <p14:creationId xmlns:p14="http://schemas.microsoft.com/office/powerpoint/2010/main" val="2311431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E27E5-F6EA-063D-AAEA-96B8353A443F}"/>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TASK: Rochdale Reimagined – the Five Sites </a:t>
            </a:r>
            <a:r>
              <a:rPr lang="en-GB" sz="3200"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sp>
        <p:nvSpPr>
          <p:cNvPr id="5" name="Decorative-Blob">
            <a:extLst>
              <a:ext uri="{FF2B5EF4-FFF2-40B4-BE49-F238E27FC236}">
                <a16:creationId xmlns:a16="http://schemas.microsoft.com/office/drawing/2014/main" id="{B0224AEE-E02D-D5DB-AA28-4B680AE69D55}"/>
              </a:ext>
              <a:ext uri="{C183D7F6-B498-43B3-948B-1728B52AA6E4}">
                <adec:decorative xmlns:adec="http://schemas.microsoft.com/office/drawing/2017/decorative" val="1"/>
              </a:ext>
            </a:extLst>
          </p:cNvPr>
          <p:cNvSpPr/>
          <p:nvPr/>
        </p:nvSpPr>
        <p:spPr>
          <a:xfrm>
            <a:off x="290586" y="1369018"/>
            <a:ext cx="6973814" cy="1288369"/>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endParaRPr lang="en-US" dirty="0"/>
          </a:p>
        </p:txBody>
      </p:sp>
      <p:sp>
        <p:nvSpPr>
          <p:cNvPr id="6" name="Decorative-Washi">
            <a:extLst>
              <a:ext uri="{FF2B5EF4-FFF2-40B4-BE49-F238E27FC236}">
                <a16:creationId xmlns:a16="http://schemas.microsoft.com/office/drawing/2014/main" id="{1D23CF3E-C7A4-EA4B-419E-1DF633FDDA94}"/>
              </a:ext>
              <a:ext uri="{C183D7F6-B498-43B3-948B-1728B52AA6E4}">
                <adec:decorative xmlns:adec="http://schemas.microsoft.com/office/drawing/2017/decorative" val="1"/>
              </a:ext>
            </a:extLst>
          </p:cNvPr>
          <p:cNvSpPr txBox="1">
            <a:spLocks/>
          </p:cNvSpPr>
          <p:nvPr/>
        </p:nvSpPr>
        <p:spPr>
          <a:xfrm>
            <a:off x="1975707" y="1016998"/>
            <a:ext cx="2379651" cy="478252"/>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Subtitle-Text">
            <a:extLst>
              <a:ext uri="{FF2B5EF4-FFF2-40B4-BE49-F238E27FC236}">
                <a16:creationId xmlns:a16="http://schemas.microsoft.com/office/drawing/2014/main" id="{81072EE3-815C-D31E-5A3A-C2661EADCD9F}"/>
              </a:ext>
              <a:ext uri="{C183D7F6-B498-43B3-948B-1728B52AA6E4}">
                <adec:decorative xmlns:adec="http://schemas.microsoft.com/office/drawing/2017/decorative" val="0"/>
              </a:ext>
            </a:extLst>
          </p:cNvPr>
          <p:cNvSpPr txBox="1">
            <a:spLocks/>
          </p:cNvSpPr>
          <p:nvPr/>
        </p:nvSpPr>
        <p:spPr>
          <a:xfrm rot="21383919">
            <a:off x="2152235" y="1087364"/>
            <a:ext cx="2103890" cy="29096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TASK</a:t>
            </a:r>
          </a:p>
        </p:txBody>
      </p:sp>
      <p:sp>
        <p:nvSpPr>
          <p:cNvPr id="8" name="Main-Text" descr="Post-it note to highlight text">
            <a:extLst>
              <a:ext uri="{FF2B5EF4-FFF2-40B4-BE49-F238E27FC236}">
                <a16:creationId xmlns:a16="http://schemas.microsoft.com/office/drawing/2014/main" id="{4B43AA27-2DBD-FF6C-216A-B2CBAA2E3B8F}"/>
              </a:ext>
            </a:extLst>
          </p:cNvPr>
          <p:cNvSpPr txBox="1"/>
          <p:nvPr/>
        </p:nvSpPr>
        <p:spPr>
          <a:xfrm>
            <a:off x="530364" y="1610356"/>
            <a:ext cx="6548273" cy="830997"/>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What do you know about your site already? What would you like to know?</a:t>
            </a:r>
            <a:endParaRPr lang="en-GB" sz="2400" b="1" dirty="0"/>
          </a:p>
        </p:txBody>
      </p:sp>
      <p:grpSp>
        <p:nvGrpSpPr>
          <p:cNvPr id="4" name="Group 3" descr="Satellite view of Rochdale with the areas of the 5 sites highlighted and labelled.">
            <a:extLst>
              <a:ext uri="{FF2B5EF4-FFF2-40B4-BE49-F238E27FC236}">
                <a16:creationId xmlns:a16="http://schemas.microsoft.com/office/drawing/2014/main" id="{11531B2E-9C09-0CF3-0E78-876F7ADE944D}"/>
              </a:ext>
            </a:extLst>
          </p:cNvPr>
          <p:cNvGrpSpPr/>
          <p:nvPr/>
        </p:nvGrpSpPr>
        <p:grpSpPr>
          <a:xfrm>
            <a:off x="1524000" y="2682691"/>
            <a:ext cx="9144000" cy="4134728"/>
            <a:chOff x="1524000" y="2682691"/>
            <a:chExt cx="9144000" cy="4134728"/>
          </a:xfrm>
        </p:grpSpPr>
        <p:pic>
          <p:nvPicPr>
            <p:cNvPr id="9" name="Picture 8">
              <a:extLst>
                <a:ext uri="{FF2B5EF4-FFF2-40B4-BE49-F238E27FC236}">
                  <a16:creationId xmlns:a16="http://schemas.microsoft.com/office/drawing/2014/main" id="{6225742A-9D53-63B6-EF2A-1785DF470A43}"/>
                </a:ext>
              </a:extLst>
            </p:cNvPr>
            <p:cNvPicPr>
              <a:picLocks noChangeAspect="1"/>
            </p:cNvPicPr>
            <p:nvPr/>
          </p:nvPicPr>
          <p:blipFill rotWithShape="1">
            <a:blip r:embed="rId5"/>
            <a:srcRect l="25712" r="10306"/>
            <a:stretch/>
          </p:blipFill>
          <p:spPr>
            <a:xfrm rot="5400000">
              <a:off x="4028638" y="178057"/>
              <a:ext cx="4134724" cy="9144000"/>
            </a:xfrm>
            <a:prstGeom prst="rect">
              <a:avLst/>
            </a:prstGeom>
          </p:spPr>
        </p:pic>
        <p:sp>
          <p:nvSpPr>
            <p:cNvPr id="10" name="Rectangle 9">
              <a:extLst>
                <a:ext uri="{FF2B5EF4-FFF2-40B4-BE49-F238E27FC236}">
                  <a16:creationId xmlns:a16="http://schemas.microsoft.com/office/drawing/2014/main" id="{1E005A2C-7685-C9FD-FB37-D2A6CFA899FC}"/>
                </a:ext>
              </a:extLst>
            </p:cNvPr>
            <p:cNvSpPr/>
            <p:nvPr/>
          </p:nvSpPr>
          <p:spPr>
            <a:xfrm>
              <a:off x="1701958" y="3649600"/>
              <a:ext cx="2290922" cy="646331"/>
            </a:xfrm>
            <a:prstGeom prst="rect">
              <a:avLst/>
            </a:prstGeom>
          </p:spPr>
          <p:txBody>
            <a:bodyPr wrap="square">
              <a:spAutoFit/>
            </a:bodyPr>
            <a:lstStyle/>
            <a:p>
              <a:pPr algn="ctr"/>
              <a:r>
                <a:rPr lang="en-US" b="1" dirty="0">
                  <a:latin typeface="Gill Sans SemiBold" panose="020B0502020104020203" pitchFamily="34" charset="-79"/>
                  <a:cs typeface="Gill Sans SemiBold" panose="020B0502020104020203" pitchFamily="34" charset="-79"/>
                </a:rPr>
                <a:t>Site 01</a:t>
              </a:r>
            </a:p>
            <a:p>
              <a:pPr algn="ctr"/>
              <a:r>
                <a:rPr lang="en-US" dirty="0">
                  <a:latin typeface="Gill Sans Light" panose="020B0302020104020203" pitchFamily="34" charset="-79"/>
                  <a:cs typeface="Gill Sans Light" panose="020B0302020104020203" pitchFamily="34" charset="-79"/>
                </a:rPr>
                <a:t>The Railway Station </a:t>
              </a:r>
              <a:endParaRPr lang="en-GB" dirty="0"/>
            </a:p>
          </p:txBody>
        </p:sp>
        <p:sp>
          <p:nvSpPr>
            <p:cNvPr id="11" name="Rectangle 10">
              <a:extLst>
                <a:ext uri="{FF2B5EF4-FFF2-40B4-BE49-F238E27FC236}">
                  <a16:creationId xmlns:a16="http://schemas.microsoft.com/office/drawing/2014/main" id="{39356917-B6D4-85E8-1430-5F8E861ECE9A}"/>
                </a:ext>
              </a:extLst>
            </p:cNvPr>
            <p:cNvSpPr/>
            <p:nvPr/>
          </p:nvSpPr>
          <p:spPr>
            <a:xfrm>
              <a:off x="5205046" y="3183265"/>
              <a:ext cx="4572000" cy="646331"/>
            </a:xfrm>
            <a:prstGeom prst="rect">
              <a:avLst/>
            </a:prstGeom>
          </p:spPr>
          <p:txBody>
            <a:bodyPr>
              <a:spAutoFit/>
            </a:bodyPr>
            <a:lstStyle/>
            <a:p>
              <a:pPr algn="ctr"/>
              <a:r>
                <a:rPr lang="en-US" b="1" dirty="0">
                  <a:latin typeface="Gill Sans SemiBold" panose="020B0502020104020203" pitchFamily="34" charset="-79"/>
                  <a:cs typeface="Gill Sans SemiBold" panose="020B0502020104020203" pitchFamily="34" charset="-79"/>
                </a:rPr>
                <a:t>Site 03</a:t>
              </a:r>
            </a:p>
            <a:p>
              <a:pPr algn="ctr"/>
              <a:r>
                <a:rPr lang="en-US" dirty="0">
                  <a:latin typeface="Gill Sans Light" panose="020B0302020104020203" pitchFamily="34" charset="-79"/>
                  <a:cs typeface="Gill Sans Light" panose="020B0302020104020203" pitchFamily="34" charset="-79"/>
                </a:rPr>
                <a:t>Drake St. + </a:t>
              </a:r>
              <a:r>
                <a:rPr lang="en-US" dirty="0" err="1">
                  <a:latin typeface="Gill Sans Light" panose="020B0302020104020203" pitchFamily="34" charset="-79"/>
                  <a:cs typeface="Gill Sans Light" panose="020B0302020104020203" pitchFamily="34" charset="-79"/>
                </a:rPr>
                <a:t>Champness</a:t>
              </a:r>
              <a:r>
                <a:rPr lang="en-US" dirty="0">
                  <a:latin typeface="Gill Sans Light" panose="020B0302020104020203" pitchFamily="34" charset="-79"/>
                  <a:cs typeface="Gill Sans Light" panose="020B0302020104020203" pitchFamily="34" charset="-79"/>
                </a:rPr>
                <a:t> Hall</a:t>
              </a:r>
              <a:endParaRPr lang="en-GB" dirty="0"/>
            </a:p>
          </p:txBody>
        </p:sp>
        <p:sp>
          <p:nvSpPr>
            <p:cNvPr id="12" name="Rectangle 11">
              <a:extLst>
                <a:ext uri="{FF2B5EF4-FFF2-40B4-BE49-F238E27FC236}">
                  <a16:creationId xmlns:a16="http://schemas.microsoft.com/office/drawing/2014/main" id="{26A352A6-A7DE-42C3-5944-29A6F67DAB18}"/>
                </a:ext>
              </a:extLst>
            </p:cNvPr>
            <p:cNvSpPr/>
            <p:nvPr/>
          </p:nvSpPr>
          <p:spPr>
            <a:xfrm>
              <a:off x="3165231" y="6171088"/>
              <a:ext cx="4572000" cy="646331"/>
            </a:xfrm>
            <a:prstGeom prst="rect">
              <a:avLst/>
            </a:prstGeom>
          </p:spPr>
          <p:txBody>
            <a:bodyPr>
              <a:spAutoFit/>
            </a:bodyPr>
            <a:lstStyle/>
            <a:p>
              <a:pPr algn="ctr"/>
              <a:r>
                <a:rPr lang="en-US" b="1" dirty="0">
                  <a:latin typeface="Gill Sans SemiBold" panose="020B0502020104020203" pitchFamily="34" charset="-79"/>
                  <a:cs typeface="Gill Sans SemiBold" panose="020B0502020104020203" pitchFamily="34" charset="-79"/>
                </a:rPr>
                <a:t>Site 02</a:t>
              </a:r>
            </a:p>
            <a:p>
              <a:pPr algn="ctr"/>
              <a:r>
                <a:rPr lang="en-US" dirty="0">
                  <a:latin typeface="Gill Sans Light" panose="020B0302020104020203" pitchFamily="34" charset="-79"/>
                  <a:cs typeface="Gill Sans Light" panose="020B0302020104020203" pitchFamily="34" charset="-79"/>
                </a:rPr>
                <a:t>The Retail Park</a:t>
              </a:r>
              <a:endParaRPr lang="en-GB" dirty="0"/>
            </a:p>
          </p:txBody>
        </p:sp>
        <p:sp>
          <p:nvSpPr>
            <p:cNvPr id="13" name="Rectangle 12">
              <a:extLst>
                <a:ext uri="{FF2B5EF4-FFF2-40B4-BE49-F238E27FC236}">
                  <a16:creationId xmlns:a16="http://schemas.microsoft.com/office/drawing/2014/main" id="{BA617A5A-96AE-DC4A-F544-96E6B036F5E5}"/>
                </a:ext>
              </a:extLst>
            </p:cNvPr>
            <p:cNvSpPr/>
            <p:nvPr/>
          </p:nvSpPr>
          <p:spPr>
            <a:xfrm>
              <a:off x="5591908" y="5524757"/>
              <a:ext cx="4572000" cy="646331"/>
            </a:xfrm>
            <a:prstGeom prst="rect">
              <a:avLst/>
            </a:prstGeom>
          </p:spPr>
          <p:txBody>
            <a:bodyPr>
              <a:spAutoFit/>
            </a:bodyPr>
            <a:lstStyle/>
            <a:p>
              <a:pPr algn="ctr"/>
              <a:r>
                <a:rPr lang="en-US" b="1" dirty="0">
                  <a:latin typeface="Gill Sans SemiBold" panose="020B0502020104020203" pitchFamily="34" charset="-79"/>
                  <a:cs typeface="Gill Sans SemiBold" panose="020B0502020104020203" pitchFamily="34" charset="-79"/>
                </a:rPr>
                <a:t>Site 04</a:t>
              </a:r>
            </a:p>
            <a:p>
              <a:pPr algn="ctr"/>
              <a:r>
                <a:rPr lang="en-US" dirty="0">
                  <a:latin typeface="Gill Sans Light" panose="020B0302020104020203" pitchFamily="34" charset="-79"/>
                  <a:cs typeface="Gill Sans Light" panose="020B0302020104020203" pitchFamily="34" charset="-79"/>
                </a:rPr>
                <a:t>Fashion Corner + Waterside</a:t>
              </a:r>
              <a:endParaRPr lang="en-GB" dirty="0"/>
            </a:p>
          </p:txBody>
        </p:sp>
        <p:sp>
          <p:nvSpPr>
            <p:cNvPr id="14" name="Rectangle 13">
              <a:extLst>
                <a:ext uri="{FF2B5EF4-FFF2-40B4-BE49-F238E27FC236}">
                  <a16:creationId xmlns:a16="http://schemas.microsoft.com/office/drawing/2014/main" id="{91A0AC5C-DE25-7819-FA14-B6D273223A39}"/>
                </a:ext>
              </a:extLst>
            </p:cNvPr>
            <p:cNvSpPr/>
            <p:nvPr/>
          </p:nvSpPr>
          <p:spPr>
            <a:xfrm>
              <a:off x="8952228" y="2682691"/>
              <a:ext cx="1244515" cy="646331"/>
            </a:xfrm>
            <a:prstGeom prst="rect">
              <a:avLst/>
            </a:prstGeom>
          </p:spPr>
          <p:txBody>
            <a:bodyPr wrap="square">
              <a:spAutoFit/>
            </a:bodyPr>
            <a:lstStyle/>
            <a:p>
              <a:pPr algn="ctr"/>
              <a:r>
                <a:rPr lang="en-US" b="1" dirty="0">
                  <a:latin typeface="Gill Sans SemiBold" panose="020B0502020104020203" pitchFamily="34" charset="-79"/>
                  <a:cs typeface="Gill Sans SemiBold" panose="020B0502020104020203" pitchFamily="34" charset="-79"/>
                </a:rPr>
                <a:t>Site 05</a:t>
              </a:r>
            </a:p>
            <a:p>
              <a:pPr algn="ctr"/>
              <a:r>
                <a:rPr lang="en-US" dirty="0">
                  <a:latin typeface="Gill Sans Light" panose="020B0302020104020203" pitchFamily="34" charset="-79"/>
                  <a:cs typeface="Gill Sans Light" panose="020B0302020104020203" pitchFamily="34" charset="-79"/>
                </a:rPr>
                <a:t>Bell Street</a:t>
              </a:r>
              <a:endParaRPr lang="en-GB" dirty="0"/>
            </a:p>
          </p:txBody>
        </p:sp>
      </p:grpSp>
    </p:spTree>
    <p:extLst>
      <p:ext uri="{BB962C8B-B14F-4D97-AF65-F5344CB8AC3E}">
        <p14:creationId xmlns:p14="http://schemas.microsoft.com/office/powerpoint/2010/main" val="304937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vertical)">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6E94-ECCA-82C2-48FD-BC8C2C843444}"/>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Where does an ‘Honorary Architect’ start?</a:t>
            </a:r>
            <a:endParaRPr lang="en-US" dirty="0"/>
          </a:p>
        </p:txBody>
      </p:sp>
      <p:pic>
        <p:nvPicPr>
          <p:cNvPr id="4" name="Picture 2" descr="A screen shot of video about architecture. ">
            <a:hlinkClick r:id="rId3"/>
            <a:extLst>
              <a:ext uri="{FF2B5EF4-FFF2-40B4-BE49-F238E27FC236}">
                <a16:creationId xmlns:a16="http://schemas.microsoft.com/office/drawing/2014/main" id="{A3148ED4-FC5E-9C47-0235-A61EA78150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1" t="8748" r="31427" b="13259"/>
          <a:stretch/>
        </p:blipFill>
        <p:spPr bwMode="auto">
          <a:xfrm>
            <a:off x="1994222" y="1235224"/>
            <a:ext cx="7722542" cy="502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653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1B6A-614B-C8AA-8986-311E005ABDE7}"/>
              </a:ext>
            </a:extLst>
          </p:cNvPr>
          <p:cNvSpPr>
            <a:spLocks noGrp="1"/>
          </p:cNvSpPr>
          <p:nvPr>
            <p:ph type="title"/>
          </p:nvPr>
        </p:nvSpPr>
        <p:spPr/>
        <p:txBody>
          <a:bodyPr/>
          <a:lstStyle/>
          <a:p>
            <a:r>
              <a:rPr lang="en-US" dirty="0"/>
              <a:t>Rochdale Reimagined PowerPoint</a:t>
            </a:r>
          </a:p>
        </p:txBody>
      </p:sp>
      <p:sp>
        <p:nvSpPr>
          <p:cNvPr id="7" name="Text Placeholder 6">
            <a:extLst>
              <a:ext uri="{FF2B5EF4-FFF2-40B4-BE49-F238E27FC236}">
                <a16:creationId xmlns:a16="http://schemas.microsoft.com/office/drawing/2014/main" id="{053E0F89-90FB-A9DE-3468-E458394A9BAC}"/>
              </a:ext>
            </a:extLst>
          </p:cNvPr>
          <p:cNvSpPr>
            <a:spLocks noGrp="1"/>
          </p:cNvSpPr>
          <p:nvPr>
            <p:ph type="body" sz="quarter" idx="10"/>
          </p:nvPr>
        </p:nvSpPr>
        <p:spPr/>
        <p:txBody>
          <a:bodyPr/>
          <a:lstStyle/>
          <a:p>
            <a:endParaRPr lang="en-GB"/>
          </a:p>
        </p:txBody>
      </p:sp>
      <p:sp>
        <p:nvSpPr>
          <p:cNvPr id="4" name="Content Placeholder 3">
            <a:extLst>
              <a:ext uri="{FF2B5EF4-FFF2-40B4-BE49-F238E27FC236}">
                <a16:creationId xmlns:a16="http://schemas.microsoft.com/office/drawing/2014/main" id="{974F1605-5061-CF60-CEBF-809954556B4A}"/>
              </a:ext>
            </a:extLst>
          </p:cNvPr>
          <p:cNvSpPr>
            <a:spLocks noGrp="1"/>
          </p:cNvSpPr>
          <p:nvPr>
            <p:ph idx="1"/>
          </p:nvPr>
        </p:nvSpPr>
        <p:spPr/>
        <p:txBody>
          <a:bodyPr/>
          <a:lstStyle/>
          <a:p>
            <a:r>
              <a:rPr lang="en-GB" sz="2400" dirty="0">
                <a:latin typeface="Arial" panose="020B0604020202020204" pitchFamily="34" charset="0"/>
                <a:cs typeface="Arial" panose="020B0604020202020204" pitchFamily="34" charset="0"/>
              </a:rPr>
              <a:t>Rochdale Reimagined encourages pupils to look at new ways to use historic buildings and spaces in Rochdale.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Pupils become “honorary architects” to design something amazing and regenerate spaces, to make their town centre a vibrant place for everyone to enjoy.</a:t>
            </a:r>
          </a:p>
          <a:p>
            <a:endParaRPr lang="en-US" dirty="0"/>
          </a:p>
        </p:txBody>
      </p:sp>
      <p:sp>
        <p:nvSpPr>
          <p:cNvPr id="8" name="Text Placeholder 7">
            <a:extLst>
              <a:ext uri="{FF2B5EF4-FFF2-40B4-BE49-F238E27FC236}">
                <a16:creationId xmlns:a16="http://schemas.microsoft.com/office/drawing/2014/main" id="{961796A9-7A01-5925-F07B-7348E8FB16D2}"/>
              </a:ext>
            </a:extLst>
          </p:cNvPr>
          <p:cNvSpPr>
            <a:spLocks noGrp="1"/>
          </p:cNvSpPr>
          <p:nvPr>
            <p:ph type="body" sz="quarter" idx="12"/>
          </p:nvPr>
        </p:nvSpPr>
        <p:spPr/>
        <p:txBody>
          <a:bodyPr/>
          <a:lstStyle/>
          <a:p>
            <a:endParaRPr lang="en-GB"/>
          </a:p>
        </p:txBody>
      </p:sp>
      <p:sp>
        <p:nvSpPr>
          <p:cNvPr id="6" name="Content Placeholder 5">
            <a:extLst>
              <a:ext uri="{FF2B5EF4-FFF2-40B4-BE49-F238E27FC236}">
                <a16:creationId xmlns:a16="http://schemas.microsoft.com/office/drawing/2014/main" id="{273ECBD2-E85E-6160-8440-D550551C4004}"/>
              </a:ext>
            </a:extLst>
          </p:cNvPr>
          <p:cNvSpPr>
            <a:spLocks noGrp="1"/>
          </p:cNvSpPr>
          <p:nvPr>
            <p:ph idx="11"/>
          </p:nvPr>
        </p:nvSpPr>
        <p:spPr/>
        <p:txBody>
          <a:bodyPr/>
          <a:lstStyle/>
          <a:p>
            <a:pPr>
              <a:spcBef>
                <a:spcPts val="600"/>
              </a:spcBef>
              <a:spcAft>
                <a:spcPts val="600"/>
              </a:spcAft>
            </a:pPr>
            <a:r>
              <a:rPr lang="en-GB" sz="2000" dirty="0">
                <a:latin typeface="Arial" panose="020B0604020202020204" pitchFamily="34" charset="0"/>
                <a:cs typeface="Arial" panose="020B0604020202020204" pitchFamily="34" charset="0"/>
              </a:rPr>
              <a:t>Additional resources to support this PowerPoint include.</a:t>
            </a:r>
          </a:p>
          <a:p>
            <a:pPr marL="342900" indent="-342900">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Rochdale Reimagined Scheme of work</a:t>
            </a:r>
            <a:endParaRPr lang="en-GB" sz="2000" dirty="0">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GB" sz="2000" b="0" i="0" u="none" strike="noStrike" dirty="0">
                <a:effectLst/>
                <a:hlinkClick r:id="rId4">
                  <a:extLst>
                    <a:ext uri="{A12FA001-AC4F-418D-AE19-62706E023703}">
                      <ahyp:hlinkClr xmlns:ahyp="http://schemas.microsoft.com/office/drawing/2018/hyperlinkcolor" val="tx"/>
                    </a:ext>
                  </a:extLst>
                </a:hlinkClick>
              </a:rPr>
              <a:t>Workbook – Site 01 – The Railway Station</a:t>
            </a:r>
            <a:endParaRPr lang="en-GB" sz="2000" b="0" i="0" u="none" strike="noStrike" dirty="0">
              <a:effectLst/>
            </a:endParaRPr>
          </a:p>
          <a:p>
            <a:pPr marL="342900" indent="-342900">
              <a:spcBef>
                <a:spcPts val="600"/>
              </a:spcBef>
              <a:spcAft>
                <a:spcPts val="600"/>
              </a:spcAft>
              <a:buFont typeface="Arial" panose="020B0604020202020204" pitchFamily="34" charset="0"/>
              <a:buChar char="•"/>
            </a:pPr>
            <a:r>
              <a:rPr lang="en-GB" sz="2000" b="0" i="0" u="none" strike="noStrike" dirty="0">
                <a:effectLst/>
                <a:hlinkClick r:id="rId5">
                  <a:extLst>
                    <a:ext uri="{A12FA001-AC4F-418D-AE19-62706E023703}">
                      <ahyp:hlinkClr xmlns:ahyp="http://schemas.microsoft.com/office/drawing/2018/hyperlinkcolor" val="tx"/>
                    </a:ext>
                  </a:extLst>
                </a:hlinkClick>
              </a:rPr>
              <a:t>Workbook – Site 02 – The Old Retail Park</a:t>
            </a:r>
            <a:endParaRPr lang="en-GB" sz="2000" b="0" i="0" u="none" strike="noStrike" dirty="0">
              <a:effectLst/>
            </a:endParaRPr>
          </a:p>
          <a:p>
            <a:pPr marL="342900" indent="-342900">
              <a:spcBef>
                <a:spcPts val="600"/>
              </a:spcBef>
              <a:spcAft>
                <a:spcPts val="600"/>
              </a:spcAft>
              <a:buFont typeface="Arial" panose="020B0604020202020204" pitchFamily="34" charset="0"/>
              <a:buChar char="•"/>
            </a:pPr>
            <a:r>
              <a:rPr lang="en-GB" sz="2000" dirty="0">
                <a:hlinkClick r:id="rId6">
                  <a:extLst>
                    <a:ext uri="{A12FA001-AC4F-418D-AE19-62706E023703}">
                      <ahyp:hlinkClr xmlns:ahyp="http://schemas.microsoft.com/office/drawing/2018/hyperlinkcolor" val="tx"/>
                    </a:ext>
                  </a:extLst>
                </a:hlinkClick>
              </a:rPr>
              <a:t>Workbook – Site 03 – Drake Street &amp; Champness Hall</a:t>
            </a:r>
            <a:endParaRPr lang="en-GB" sz="2000" dirty="0"/>
          </a:p>
          <a:p>
            <a:pPr marL="342900" indent="-342900">
              <a:spcBef>
                <a:spcPts val="600"/>
              </a:spcBef>
              <a:spcAft>
                <a:spcPts val="600"/>
              </a:spcAft>
              <a:buFont typeface="Arial" panose="020B0604020202020204" pitchFamily="34" charset="0"/>
              <a:buChar char="•"/>
            </a:pPr>
            <a:r>
              <a:rPr lang="en-GB" sz="2000" b="0" i="0" u="sng" dirty="0">
                <a:effectLst/>
                <a:hlinkClick r:id="rId7">
                  <a:extLst>
                    <a:ext uri="{A12FA001-AC4F-418D-AE19-62706E023703}">
                      <ahyp:hlinkClr xmlns:ahyp="http://schemas.microsoft.com/office/drawing/2018/hyperlinkcolor" val="tx"/>
                    </a:ext>
                  </a:extLst>
                </a:hlinkClick>
              </a:rPr>
              <a:t>Workbook – Site 04 – Riverside &amp; Fashion Corner</a:t>
            </a:r>
            <a:endParaRPr lang="en-GB" sz="1400" b="0" i="0" u="sng" dirty="0">
              <a:effectLst/>
            </a:endParaRPr>
          </a:p>
          <a:p>
            <a:pPr marL="342900" indent="-342900">
              <a:spcBef>
                <a:spcPts val="600"/>
              </a:spcBef>
              <a:spcAft>
                <a:spcPts val="600"/>
              </a:spcAft>
              <a:buFont typeface="Arial" panose="020B0604020202020204" pitchFamily="34" charset="0"/>
              <a:buChar char="•"/>
            </a:pPr>
            <a:r>
              <a:rPr lang="en-GB" sz="2000" u="sng" dirty="0"/>
              <a:t>W</a:t>
            </a:r>
            <a:r>
              <a:rPr lang="en-GB" sz="2000" b="0" i="0" u="sng" dirty="0">
                <a:effectLst/>
              </a:rPr>
              <a:t>orkbook – Site 05 – The Wheatsheaf &amp; Bell Street</a:t>
            </a:r>
            <a:endParaRPr lang="en-GB" sz="2000" dirty="0"/>
          </a:p>
          <a:p>
            <a:endParaRPr lang="en-GB" sz="2000" dirty="0">
              <a:cs typeface="Arial" panose="020B0604020202020204" pitchFamily="34" charset="0"/>
            </a:endParaRPr>
          </a:p>
          <a:p>
            <a:endParaRPr lang="en-US" dirty="0"/>
          </a:p>
        </p:txBody>
      </p:sp>
    </p:spTree>
    <p:extLst>
      <p:ext uri="{BB962C8B-B14F-4D97-AF65-F5344CB8AC3E}">
        <p14:creationId xmlns:p14="http://schemas.microsoft.com/office/powerpoint/2010/main" val="2666600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9E15-AB8A-6B2A-3F1D-8F18BD470252}"/>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1: Investigate</a:t>
            </a:r>
            <a:endParaRPr lang="en-US" dirty="0"/>
          </a:p>
        </p:txBody>
      </p:sp>
      <p:pic>
        <p:nvPicPr>
          <p:cNvPr id="7" name="Investigate-Char" descr="Investigate character icon">
            <a:extLst>
              <a:ext uri="{FF2B5EF4-FFF2-40B4-BE49-F238E27FC236}">
                <a16:creationId xmlns:a16="http://schemas.microsoft.com/office/drawing/2014/main" id="{C4FAEFB2-DA01-8892-24CC-94E2CDC0C620}"/>
              </a:ext>
            </a:extLst>
          </p:cNvPr>
          <p:cNvPicPr>
            <a:picLocks noChangeAspect="1"/>
          </p:cNvPicPr>
          <p:nvPr/>
        </p:nvPicPr>
        <p:blipFill>
          <a:blip r:embed="rId3"/>
          <a:stretch>
            <a:fillRect/>
          </a:stretch>
        </p:blipFill>
        <p:spPr>
          <a:xfrm>
            <a:off x="1019645" y="2033258"/>
            <a:ext cx="1617362" cy="1643501"/>
          </a:xfrm>
          <a:prstGeom prst="rect">
            <a:avLst/>
          </a:prstGeom>
        </p:spPr>
      </p:pic>
      <p:sp>
        <p:nvSpPr>
          <p:cNvPr id="3" name="TextBox 2">
            <a:extLst>
              <a:ext uri="{FF2B5EF4-FFF2-40B4-BE49-F238E27FC236}">
                <a16:creationId xmlns:a16="http://schemas.microsoft.com/office/drawing/2014/main" id="{D2BB5F02-8E3A-1471-98A3-4B3AE6E31FE5}"/>
              </a:ext>
            </a:extLst>
          </p:cNvPr>
          <p:cNvSpPr txBox="1"/>
          <p:nvPr/>
        </p:nvSpPr>
        <p:spPr>
          <a:xfrm>
            <a:off x="568014" y="4002991"/>
            <a:ext cx="2520625" cy="1477328"/>
          </a:xfrm>
          <a:prstGeom prst="rect">
            <a:avLst/>
          </a:prstGeom>
          <a:noFill/>
        </p:spPr>
        <p:txBody>
          <a:bodyPr wrap="square" rtlCol="0">
            <a:spAutoFit/>
          </a:bodyPr>
          <a:lstStyle/>
          <a:p>
            <a:r>
              <a:rPr lang="en-GB" dirty="0"/>
              <a:t>Use the information in the workbooks and any additional online resources you  find to investigate each site.</a:t>
            </a:r>
          </a:p>
        </p:txBody>
      </p:sp>
      <p:pic>
        <p:nvPicPr>
          <p:cNvPr id="4" name="Picture 2" descr="https://historicengland.org.uk/media/3923/englands-places-arrangement-jmw_1616-00.jpg?mode=max&amp;quality=90&amp;width=1200&amp;height=1200&amp;upscale=false&amp;rnd=131817426550000000">
            <a:extLst>
              <a:ext uri="{FF2B5EF4-FFF2-40B4-BE49-F238E27FC236}">
                <a16:creationId xmlns:a16="http://schemas.microsoft.com/office/drawing/2014/main" id="{E61AC13E-B42A-66FE-6276-2D6F4B311246}"/>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8073" r="1840" b="11874"/>
          <a:stretch/>
        </p:blipFill>
        <p:spPr bwMode="auto">
          <a:xfrm>
            <a:off x="3410883" y="1717452"/>
            <a:ext cx="7820997" cy="4266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8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750" tmFilter="0, 0; .2, .5; .8, .5; 1, 0"/>
                                        <p:tgtEl>
                                          <p:spTgt spid="7"/>
                                        </p:tgtEl>
                                      </p:cBhvr>
                                    </p:animEffect>
                                    <p:animScale>
                                      <p:cBhvr>
                                        <p:cTn id="7" dur="875"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F84A-CD70-5DF7-B6E1-BAF5E9ACA0A1}"/>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1: Investigate your site in the past and the present.</a:t>
            </a:r>
            <a:endParaRPr lang="en-US" dirty="0"/>
          </a:p>
        </p:txBody>
      </p:sp>
      <p:sp>
        <p:nvSpPr>
          <p:cNvPr id="4" name="Content Placeholder 3">
            <a:extLst>
              <a:ext uri="{FF2B5EF4-FFF2-40B4-BE49-F238E27FC236}">
                <a16:creationId xmlns:a16="http://schemas.microsoft.com/office/drawing/2014/main" id="{99EA9C08-5319-E03E-935E-BF071A7D5C57}"/>
              </a:ext>
              <a:ext uri="{C183D7F6-B498-43B3-948B-1728B52AA6E4}">
                <adec:decorative xmlns:adec="http://schemas.microsoft.com/office/drawing/2017/decorative" val="1"/>
              </a:ext>
            </a:extLst>
          </p:cNvPr>
          <p:cNvSpPr>
            <a:spLocks noGrp="1"/>
          </p:cNvSpPr>
          <p:nvPr>
            <p:ph idx="10"/>
          </p:nvPr>
        </p:nvSpPr>
        <p:spPr>
          <a:xfrm>
            <a:off x="573578" y="1470244"/>
            <a:ext cx="5022887" cy="5022630"/>
          </a:xfrm>
        </p:spPr>
        <p:txBody>
          <a:bodyPr/>
          <a:lstStyle/>
          <a:p>
            <a:r>
              <a:rPr lang="en-GB" sz="2400" b="1" dirty="0">
                <a:latin typeface="Arial" panose="020B0604020202020204" pitchFamily="34" charset="0"/>
                <a:cs typeface="Arial" panose="020B0604020202020204" pitchFamily="34" charset="0"/>
              </a:rPr>
              <a:t>With your partner read in your booklets to find out about</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the history of the site </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what it is used for today</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Then use local history libraries / online websites to find out more</a:t>
            </a:r>
          </a:p>
          <a:p>
            <a:r>
              <a:rPr lang="en-GB" sz="2400" b="1" dirty="0">
                <a:latin typeface="Arial" panose="020B0604020202020204" pitchFamily="34" charset="0"/>
                <a:cs typeface="Arial" panose="020B0604020202020204" pitchFamily="34" charset="0"/>
              </a:rPr>
              <a:t>Have a discussion with your partner about:</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why it is important</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whether it has been well looked after</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what you like and don’t like about it. </a:t>
            </a:r>
          </a:p>
          <a:p>
            <a:endParaRPr lang="en-GB"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US" dirty="0"/>
          </a:p>
        </p:txBody>
      </p:sp>
      <p:pic>
        <p:nvPicPr>
          <p:cNvPr id="5" name="Picture 4" descr="Two children looking at a book about architecture. ">
            <a:extLst>
              <a:ext uri="{FF2B5EF4-FFF2-40B4-BE49-F238E27FC236}">
                <a16:creationId xmlns:a16="http://schemas.microsoft.com/office/drawing/2014/main" id="{6C97C038-096A-B661-7494-F9F7F4AF893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9560" y="2610816"/>
            <a:ext cx="5514240" cy="3882058"/>
          </a:xfrm>
          <a:prstGeom prst="rect">
            <a:avLst/>
          </a:prstGeom>
          <a:noFill/>
          <a:ln>
            <a:noFill/>
          </a:ln>
        </p:spPr>
      </p:pic>
      <p:pic>
        <p:nvPicPr>
          <p:cNvPr id="8" name="Icon" descr="Think, pair, share character icon">
            <a:extLst>
              <a:ext uri="{FF2B5EF4-FFF2-40B4-BE49-F238E27FC236}">
                <a16:creationId xmlns:a16="http://schemas.microsoft.com/office/drawing/2014/main" id="{DBCA8667-0540-CEA5-B4F1-5C15B38E1CBF}"/>
              </a:ext>
            </a:extLst>
          </p:cNvPr>
          <p:cNvPicPr>
            <a:picLocks noChangeAspect="1"/>
          </p:cNvPicPr>
          <p:nvPr/>
        </p:nvPicPr>
        <p:blipFill>
          <a:blip r:embed="rId3"/>
          <a:stretch>
            <a:fillRect/>
          </a:stretch>
        </p:blipFill>
        <p:spPr>
          <a:xfrm>
            <a:off x="7233920" y="1295348"/>
            <a:ext cx="3113420" cy="1315468"/>
          </a:xfrm>
          <a:prstGeom prst="rect">
            <a:avLst/>
          </a:prstGeom>
        </p:spPr>
      </p:pic>
    </p:spTree>
    <p:extLst>
      <p:ext uri="{BB962C8B-B14F-4D97-AF65-F5344CB8AC3E}">
        <p14:creationId xmlns:p14="http://schemas.microsoft.com/office/powerpoint/2010/main" val="2772773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F9EF-8F8C-C8AA-17E0-0A10DFC10E90}"/>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2: Think</a:t>
            </a:r>
            <a:endParaRPr lang="en-US" dirty="0"/>
          </a:p>
        </p:txBody>
      </p:sp>
      <p:pic>
        <p:nvPicPr>
          <p:cNvPr id="4" name="Picture 3" descr="A picture of an adults wearing black drawing ideas of buildings on a large white floor. ">
            <a:extLst>
              <a:ext uri="{FF2B5EF4-FFF2-40B4-BE49-F238E27FC236}">
                <a16:creationId xmlns:a16="http://schemas.microsoft.com/office/drawing/2014/main" id="{2575D817-9697-2784-30B9-85734B624EB6}"/>
              </a:ext>
            </a:extLst>
          </p:cNvPr>
          <p:cNvPicPr>
            <a:picLocks noChangeAspect="1"/>
          </p:cNvPicPr>
          <p:nvPr/>
        </p:nvPicPr>
        <p:blipFill rotWithShape="1">
          <a:blip r:embed="rId2"/>
          <a:srcRect t="12901"/>
          <a:stretch/>
        </p:blipFill>
        <p:spPr>
          <a:xfrm>
            <a:off x="950258" y="1133684"/>
            <a:ext cx="9770495" cy="5359189"/>
          </a:xfrm>
          <a:prstGeom prst="rect">
            <a:avLst/>
          </a:prstGeom>
        </p:spPr>
      </p:pic>
      <p:pic>
        <p:nvPicPr>
          <p:cNvPr id="7" name="Think-icon" descr="Think character icon">
            <a:extLst>
              <a:ext uri="{FF2B5EF4-FFF2-40B4-BE49-F238E27FC236}">
                <a16:creationId xmlns:a16="http://schemas.microsoft.com/office/drawing/2014/main" id="{E53A881C-52ED-35E4-D449-5BC468FC466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57187" y="4078548"/>
            <a:ext cx="2116867" cy="2400110"/>
          </a:xfrm>
          <a:prstGeom prst="rect">
            <a:avLst/>
          </a:prstGeom>
        </p:spPr>
      </p:pic>
    </p:spTree>
    <p:extLst>
      <p:ext uri="{BB962C8B-B14F-4D97-AF65-F5344CB8AC3E}">
        <p14:creationId xmlns:p14="http://schemas.microsoft.com/office/powerpoint/2010/main" val="381990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7"/>
                                        </p:tgtEl>
                                        <p:attrNameLst>
                                          <p:attrName>r</p:attrName>
                                        </p:attrNameLst>
                                      </p:cBhvr>
                                    </p:animRot>
                                    <p:animRot by="-240000">
                                      <p:cBhvr>
                                        <p:cTn id="7" dur="350" fill="hold">
                                          <p:stCondLst>
                                            <p:cond delay="350"/>
                                          </p:stCondLst>
                                        </p:cTn>
                                        <p:tgtEl>
                                          <p:spTgt spid="7"/>
                                        </p:tgtEl>
                                        <p:attrNameLst>
                                          <p:attrName>r</p:attrName>
                                        </p:attrNameLst>
                                      </p:cBhvr>
                                    </p:animRot>
                                    <p:animRot by="240000">
                                      <p:cBhvr>
                                        <p:cTn id="8" dur="350" fill="hold">
                                          <p:stCondLst>
                                            <p:cond delay="700"/>
                                          </p:stCondLst>
                                        </p:cTn>
                                        <p:tgtEl>
                                          <p:spTgt spid="7"/>
                                        </p:tgtEl>
                                        <p:attrNameLst>
                                          <p:attrName>r</p:attrName>
                                        </p:attrNameLst>
                                      </p:cBhvr>
                                    </p:animRot>
                                    <p:animRot by="-240000">
                                      <p:cBhvr>
                                        <p:cTn id="9" dur="350" fill="hold">
                                          <p:stCondLst>
                                            <p:cond delay="1050"/>
                                          </p:stCondLst>
                                        </p:cTn>
                                        <p:tgtEl>
                                          <p:spTgt spid="7"/>
                                        </p:tgtEl>
                                        <p:attrNameLst>
                                          <p:attrName>r</p:attrName>
                                        </p:attrNameLst>
                                      </p:cBhvr>
                                    </p:animRot>
                                    <p:animRot by="120000">
                                      <p:cBhvr>
                                        <p:cTn id="10" dur="350" fill="hold">
                                          <p:stCondLst>
                                            <p:cond delay="1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8DA3-730F-49F7-B6B0-CCE75E7CC241}"/>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2: Think about your ideas for reimagining the site</a:t>
            </a:r>
            <a:endParaRPr lang="en-US" dirty="0"/>
          </a:p>
        </p:txBody>
      </p:sp>
      <p:sp>
        <p:nvSpPr>
          <p:cNvPr id="3" name="Content Placeholder 2">
            <a:extLst>
              <a:ext uri="{FF2B5EF4-FFF2-40B4-BE49-F238E27FC236}">
                <a16:creationId xmlns:a16="http://schemas.microsoft.com/office/drawing/2014/main" id="{E63BD7DA-ABFD-6FD1-9DDB-4DC17545EE4B}"/>
              </a:ext>
            </a:extLst>
          </p:cNvPr>
          <p:cNvSpPr>
            <a:spLocks noGrp="1"/>
          </p:cNvSpPr>
          <p:nvPr>
            <p:ph idx="1"/>
          </p:nvPr>
        </p:nvSpPr>
        <p:spPr>
          <a:xfrm>
            <a:off x="467360" y="1470244"/>
            <a:ext cx="4937412" cy="5022630"/>
          </a:xfrm>
        </p:spPr>
        <p:txBody>
          <a:bodyPr/>
          <a:lstStyle/>
          <a:p>
            <a:r>
              <a:rPr lang="en-GB" sz="2400" b="1" dirty="0">
                <a:latin typeface="Arial" panose="020B0604020202020204" pitchFamily="34" charset="0"/>
                <a:cs typeface="Arial" panose="020B0604020202020204" pitchFamily="34" charset="0"/>
              </a:rPr>
              <a:t>In pairs develop your ideas for reimaging and redesigning the site you are working on. </a:t>
            </a:r>
          </a:p>
          <a:p>
            <a:r>
              <a:rPr lang="en-GB" sz="2000" dirty="0">
                <a:latin typeface="Arial" panose="020B0604020202020204" pitchFamily="34" charset="0"/>
                <a:cs typeface="Arial" panose="020B0604020202020204" pitchFamily="34" charset="0"/>
              </a:rPr>
              <a:t>You could create a “mood board” including</a:t>
            </a:r>
          </a:p>
          <a:p>
            <a:pPr lvl="1"/>
            <a:r>
              <a:rPr lang="en-GB" sz="2000" dirty="0">
                <a:latin typeface="Arial" panose="020B0604020202020204" pitchFamily="34" charset="0"/>
                <a:cs typeface="Arial" panose="020B0604020202020204" pitchFamily="34" charset="0"/>
              </a:rPr>
              <a:t>mind maps of your ideas,</a:t>
            </a:r>
          </a:p>
          <a:p>
            <a:pPr lvl="1"/>
            <a:r>
              <a:rPr lang="en-GB" sz="2000" dirty="0">
                <a:latin typeface="Arial" panose="020B0604020202020204" pitchFamily="34" charset="0"/>
                <a:cs typeface="Arial" panose="020B0604020202020204" pitchFamily="34" charset="0"/>
              </a:rPr>
              <a:t>sketches and drawings, </a:t>
            </a:r>
          </a:p>
          <a:p>
            <a:pPr lvl="1"/>
            <a:r>
              <a:rPr lang="en-GB" sz="2000" dirty="0">
                <a:latin typeface="Arial" panose="020B0604020202020204" pitchFamily="34" charset="0"/>
                <a:cs typeface="Arial" panose="020B0604020202020204" pitchFamily="34" charset="0"/>
              </a:rPr>
              <a:t>cut out ideas from magazines</a:t>
            </a:r>
          </a:p>
          <a:p>
            <a:pPr lvl="1"/>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Answer the questions in your project booklet to help you to start thinking more deeply about your ideas for redesign. </a:t>
            </a:r>
          </a:p>
          <a:p>
            <a:endParaRPr lang="en-US" dirty="0"/>
          </a:p>
        </p:txBody>
      </p:sp>
      <p:pic>
        <p:nvPicPr>
          <p:cNvPr id="5" name="Picture 2" descr="Two children wearing a green uniform working with an adult with pencils and paper. ">
            <a:extLst>
              <a:ext uri="{FF2B5EF4-FFF2-40B4-BE49-F238E27FC236}">
                <a16:creationId xmlns:a16="http://schemas.microsoft.com/office/drawing/2014/main" id="{0CDCBA11-E5F2-CD3B-77A0-62CCEC64621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778"/>
          <a:stretch/>
        </p:blipFill>
        <p:spPr bwMode="auto">
          <a:xfrm>
            <a:off x="6096000" y="1470244"/>
            <a:ext cx="4761204" cy="447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830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B28B-B4DC-BC00-478B-A5EDE7360353}"/>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3: Trace</a:t>
            </a:r>
            <a:endParaRPr lang="en-US" dirty="0"/>
          </a:p>
        </p:txBody>
      </p:sp>
      <p:pic>
        <p:nvPicPr>
          <p:cNvPr id="4" name="Picture 3" descr="A photo of two hands, with a pen tracing a building floorplan labelled bedroom. ">
            <a:extLst>
              <a:ext uri="{FF2B5EF4-FFF2-40B4-BE49-F238E27FC236}">
                <a16:creationId xmlns:a16="http://schemas.microsoft.com/office/drawing/2014/main" id="{46798504-9BCA-1714-E3A2-BB08BD644369}"/>
              </a:ext>
            </a:extLst>
          </p:cNvPr>
          <p:cNvPicPr>
            <a:picLocks noChangeAspect="1"/>
          </p:cNvPicPr>
          <p:nvPr/>
        </p:nvPicPr>
        <p:blipFill rotWithShape="1">
          <a:blip r:embed="rId3"/>
          <a:srcRect t="3487" r="5573" b="5550"/>
          <a:stretch/>
        </p:blipFill>
        <p:spPr>
          <a:xfrm>
            <a:off x="989984" y="1220002"/>
            <a:ext cx="9731018" cy="5272872"/>
          </a:xfrm>
          <a:prstGeom prst="rect">
            <a:avLst/>
          </a:prstGeom>
        </p:spPr>
      </p:pic>
      <p:pic>
        <p:nvPicPr>
          <p:cNvPr id="7" name="Draw-icon" descr="Draw character icon">
            <a:extLst>
              <a:ext uri="{FF2B5EF4-FFF2-40B4-BE49-F238E27FC236}">
                <a16:creationId xmlns:a16="http://schemas.microsoft.com/office/drawing/2014/main" id="{2693677A-DAE9-6F5C-AB6D-7AE9CB126220}"/>
              </a:ext>
            </a:extLst>
          </p:cNvPr>
          <p:cNvPicPr>
            <a:picLocks noChangeAspect="1"/>
          </p:cNvPicPr>
          <p:nvPr/>
        </p:nvPicPr>
        <p:blipFill>
          <a:blip r:embed="rId4"/>
          <a:stretch>
            <a:fillRect/>
          </a:stretch>
        </p:blipFill>
        <p:spPr>
          <a:xfrm>
            <a:off x="4909511" y="4905790"/>
            <a:ext cx="1891963" cy="1587084"/>
          </a:xfrm>
          <a:prstGeom prst="rect">
            <a:avLst/>
          </a:prstGeom>
        </p:spPr>
      </p:pic>
    </p:spTree>
    <p:extLst>
      <p:ext uri="{BB962C8B-B14F-4D97-AF65-F5344CB8AC3E}">
        <p14:creationId xmlns:p14="http://schemas.microsoft.com/office/powerpoint/2010/main" val="167493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115C-5673-499B-6394-4D12AD5400E4}"/>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Step 3: Trace the outline of your site and add the changes you have made</a:t>
            </a:r>
            <a:endParaRPr lang="en-US" dirty="0"/>
          </a:p>
        </p:txBody>
      </p:sp>
      <p:sp>
        <p:nvSpPr>
          <p:cNvPr id="3" name="Content Placeholder 2">
            <a:extLst>
              <a:ext uri="{FF2B5EF4-FFF2-40B4-BE49-F238E27FC236}">
                <a16:creationId xmlns:a16="http://schemas.microsoft.com/office/drawing/2014/main" id="{02B3BA10-B99A-A1CD-31FB-57DD8F112207}"/>
              </a:ext>
            </a:extLst>
          </p:cNvPr>
          <p:cNvSpPr>
            <a:spLocks noGrp="1"/>
          </p:cNvSpPr>
          <p:nvPr>
            <p:ph idx="1"/>
          </p:nvPr>
        </p:nvSpPr>
        <p:spPr>
          <a:xfrm>
            <a:off x="735106" y="1864658"/>
            <a:ext cx="4669666" cy="4628215"/>
          </a:xfrm>
        </p:spPr>
        <p:txBody>
          <a:bodyPr/>
          <a:lstStyle/>
          <a:p>
            <a:r>
              <a:rPr lang="en-GB" sz="2400" b="1" dirty="0">
                <a:latin typeface="Arial" panose="020B0604020202020204" pitchFamily="34" charset="0"/>
                <a:cs typeface="Arial" panose="020B0604020202020204" pitchFamily="34" charset="0"/>
              </a:rPr>
              <a:t>Once you have decided on your redesign, use tracing paper to trace the outline of your site from your project booklet.</a:t>
            </a:r>
          </a:p>
          <a:p>
            <a:pPr marL="0" indent="0">
              <a:buNone/>
            </a:pPr>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Now add the changes you plan to make. </a:t>
            </a:r>
          </a:p>
          <a:p>
            <a:endParaRPr lang="en-US" dirty="0"/>
          </a:p>
        </p:txBody>
      </p:sp>
      <p:pic>
        <p:nvPicPr>
          <p:cNvPr id="5" name="Picture 4" descr="Photo of children working on tracing a building. ">
            <a:extLst>
              <a:ext uri="{FF2B5EF4-FFF2-40B4-BE49-F238E27FC236}">
                <a16:creationId xmlns:a16="http://schemas.microsoft.com/office/drawing/2014/main" id="{1717A955-4479-B05F-3E55-BE54AA0137F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982" y="1183536"/>
            <a:ext cx="4282807" cy="4985098"/>
          </a:xfrm>
          <a:prstGeom prst="rect">
            <a:avLst/>
          </a:prstGeom>
          <a:noFill/>
          <a:ln>
            <a:noFill/>
          </a:ln>
        </p:spPr>
      </p:pic>
    </p:spTree>
    <p:extLst>
      <p:ext uri="{BB962C8B-B14F-4D97-AF65-F5344CB8AC3E}">
        <p14:creationId xmlns:p14="http://schemas.microsoft.com/office/powerpoint/2010/main" val="2860925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ACED-6032-E10B-D5DB-CDB04535529A}"/>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4: Model</a:t>
            </a:r>
            <a:endParaRPr lang="en-US" dirty="0"/>
          </a:p>
        </p:txBody>
      </p:sp>
      <p:pic>
        <p:nvPicPr>
          <p:cNvPr id="4" name="Picture 3" descr="A photo of Pringle crisps stacked on top of each other at different angles, positions and heights. There are very tiny white scale models of people sat or stood on the crisps. ">
            <a:extLst>
              <a:ext uri="{FF2B5EF4-FFF2-40B4-BE49-F238E27FC236}">
                <a16:creationId xmlns:a16="http://schemas.microsoft.com/office/drawing/2014/main" id="{4DDB0B35-11E8-5ADC-8C5A-47494D4E324C}"/>
              </a:ext>
            </a:extLst>
          </p:cNvPr>
          <p:cNvPicPr>
            <a:picLocks noChangeAspect="1"/>
          </p:cNvPicPr>
          <p:nvPr/>
        </p:nvPicPr>
        <p:blipFill rotWithShape="1">
          <a:blip r:embed="rId3"/>
          <a:srcRect t="7813" b="11059"/>
          <a:stretch/>
        </p:blipFill>
        <p:spPr>
          <a:xfrm>
            <a:off x="868004" y="1097826"/>
            <a:ext cx="9974978" cy="5395048"/>
          </a:xfrm>
          <a:prstGeom prst="rect">
            <a:avLst/>
          </a:prstGeom>
        </p:spPr>
      </p:pic>
      <p:pic>
        <p:nvPicPr>
          <p:cNvPr id="7" name="Icon" descr="Infer character icon">
            <a:extLst>
              <a:ext uri="{FF2B5EF4-FFF2-40B4-BE49-F238E27FC236}">
                <a16:creationId xmlns:a16="http://schemas.microsoft.com/office/drawing/2014/main" id="{2094DAB1-A130-40B8-707D-10FFF9CDB015}"/>
              </a:ext>
            </a:extLst>
          </p:cNvPr>
          <p:cNvPicPr>
            <a:picLocks noChangeAspect="1"/>
          </p:cNvPicPr>
          <p:nvPr/>
        </p:nvPicPr>
        <p:blipFill>
          <a:blip r:embed="rId4"/>
          <a:stretch>
            <a:fillRect/>
          </a:stretch>
        </p:blipFill>
        <p:spPr>
          <a:xfrm>
            <a:off x="868004" y="5087061"/>
            <a:ext cx="2285949" cy="1405813"/>
          </a:xfrm>
          <a:prstGeom prst="rect">
            <a:avLst/>
          </a:prstGeom>
        </p:spPr>
      </p:pic>
    </p:spTree>
    <p:extLst>
      <p:ext uri="{BB962C8B-B14F-4D97-AF65-F5344CB8AC3E}">
        <p14:creationId xmlns:p14="http://schemas.microsoft.com/office/powerpoint/2010/main" val="773624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0C94-CDF6-DB45-B0BD-E53BD555B1EA}"/>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4: Model your design</a:t>
            </a:r>
            <a:endParaRPr lang="en-US" dirty="0"/>
          </a:p>
        </p:txBody>
      </p:sp>
      <p:sp>
        <p:nvSpPr>
          <p:cNvPr id="3" name="Content Placeholder 2">
            <a:extLst>
              <a:ext uri="{FF2B5EF4-FFF2-40B4-BE49-F238E27FC236}">
                <a16:creationId xmlns:a16="http://schemas.microsoft.com/office/drawing/2014/main" id="{96038345-5A11-DC3C-9734-F262B690E5B9}"/>
              </a:ext>
            </a:extLst>
          </p:cNvPr>
          <p:cNvSpPr>
            <a:spLocks noGrp="1"/>
          </p:cNvSpPr>
          <p:nvPr>
            <p:ph idx="1"/>
          </p:nvPr>
        </p:nvSpPr>
        <p:spPr>
          <a:xfrm>
            <a:off x="609600" y="1954306"/>
            <a:ext cx="4482353" cy="45385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dirty="0">
                <a:solidFill>
                  <a:schemeClr val="tx1"/>
                </a:solidFill>
                <a:effectLst/>
                <a:latin typeface="+mn-lt"/>
                <a:ea typeface="+mn-ea"/>
                <a:cs typeface="+mn-cs"/>
              </a:rPr>
              <a:t>Use a range of materials</a:t>
            </a:r>
            <a:r>
              <a:rPr lang="en-GB" sz="2400" b="1" kern="1200" baseline="0" dirty="0">
                <a:solidFill>
                  <a:schemeClr val="tx1"/>
                </a:solidFill>
                <a:effectLst/>
                <a:latin typeface="+mn-lt"/>
                <a:ea typeface="+mn-ea"/>
                <a:cs typeface="+mn-cs"/>
              </a:rPr>
              <a:t> such as cardboard boxes, plastic bottles etc (see list in scheme of work for other ideas). </a:t>
            </a:r>
            <a:endParaRPr lang="en-GB" sz="2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200" baseline="0" dirty="0">
                <a:solidFill>
                  <a:schemeClr val="tx1"/>
                </a:solidFill>
                <a:effectLst/>
                <a:latin typeface="+mn-lt"/>
                <a:ea typeface="+mn-ea"/>
                <a:cs typeface="+mn-cs"/>
              </a:rPr>
              <a:t>Take photos of your models.</a:t>
            </a:r>
            <a:endParaRPr lang="en-US" sz="2400" b="1" dirty="0"/>
          </a:p>
        </p:txBody>
      </p:sp>
      <p:pic>
        <p:nvPicPr>
          <p:cNvPr id="6" name="Picture 3" descr="A photo of an architect model made out of card and paper. ">
            <a:extLst>
              <a:ext uri="{FF2B5EF4-FFF2-40B4-BE49-F238E27FC236}">
                <a16:creationId xmlns:a16="http://schemas.microsoft.com/office/drawing/2014/main" id="{1AF4FDCF-95A4-23D4-892C-A180374FA03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492"/>
          <a:stretch/>
        </p:blipFill>
        <p:spPr bwMode="auto">
          <a:xfrm>
            <a:off x="7326858" y="720270"/>
            <a:ext cx="3924968" cy="2957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photo of an architect model made out of card and paper. ">
            <a:extLst>
              <a:ext uri="{FF2B5EF4-FFF2-40B4-BE49-F238E27FC236}">
                <a16:creationId xmlns:a16="http://schemas.microsoft.com/office/drawing/2014/main" id="{FEA08120-C6EF-B404-548B-542F00DB43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875" b="26600"/>
          <a:stretch/>
        </p:blipFill>
        <p:spPr bwMode="auto">
          <a:xfrm>
            <a:off x="5247948" y="2933223"/>
            <a:ext cx="3953871" cy="299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974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B11A-3BD1-D216-5744-8ED6ACAD3ECA}"/>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5: Share</a:t>
            </a:r>
            <a:endParaRPr lang="en-US" dirty="0"/>
          </a:p>
        </p:txBody>
      </p:sp>
      <p:pic>
        <p:nvPicPr>
          <p:cNvPr id="4" name="Picture 2" descr="Photo of children and adults looking at work displayed on the walls. ">
            <a:extLst>
              <a:ext uri="{FF2B5EF4-FFF2-40B4-BE49-F238E27FC236}">
                <a16:creationId xmlns:a16="http://schemas.microsoft.com/office/drawing/2014/main" id="{03EEC6B6-B5FC-0E0C-0A5E-B7842B22A1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82" b="50369"/>
          <a:stretch/>
        </p:blipFill>
        <p:spPr bwMode="auto">
          <a:xfrm>
            <a:off x="896471" y="1264388"/>
            <a:ext cx="9694510" cy="5228485"/>
          </a:xfrm>
          <a:prstGeom prst="rect">
            <a:avLst/>
          </a:prstGeom>
          <a:noFill/>
          <a:extLst>
            <a:ext uri="{909E8E84-426E-40DD-AFC4-6F175D3DCCD1}">
              <a14:hiddenFill xmlns:a14="http://schemas.microsoft.com/office/drawing/2010/main">
                <a:solidFill>
                  <a:srgbClr val="FFFFFF"/>
                </a:solidFill>
              </a14:hiddenFill>
            </a:ext>
          </a:extLst>
        </p:spPr>
      </p:pic>
      <p:pic>
        <p:nvPicPr>
          <p:cNvPr id="7" name="Speak-icon" descr="Speak character icon">
            <a:extLst>
              <a:ext uri="{FF2B5EF4-FFF2-40B4-BE49-F238E27FC236}">
                <a16:creationId xmlns:a16="http://schemas.microsoft.com/office/drawing/2014/main" id="{393D809E-1445-6F54-F0C8-D26387794985}"/>
              </a:ext>
            </a:extLst>
          </p:cNvPr>
          <p:cNvPicPr>
            <a:picLocks noChangeAspect="1"/>
          </p:cNvPicPr>
          <p:nvPr/>
        </p:nvPicPr>
        <p:blipFill>
          <a:blip r:embed="rId4"/>
          <a:stretch>
            <a:fillRect/>
          </a:stretch>
        </p:blipFill>
        <p:spPr>
          <a:xfrm flipH="1">
            <a:off x="896471" y="1264388"/>
            <a:ext cx="1962281" cy="1600732"/>
          </a:xfrm>
          <a:prstGeom prst="rect">
            <a:avLst/>
          </a:prstGeom>
        </p:spPr>
      </p:pic>
    </p:spTree>
    <p:extLst>
      <p:ext uri="{BB962C8B-B14F-4D97-AF65-F5344CB8AC3E}">
        <p14:creationId xmlns:p14="http://schemas.microsoft.com/office/powerpoint/2010/main" val="2861746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3E4FC-1EE1-F6D9-54CA-7454ACED051E}"/>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Step 5: Share your designs and ideas with others</a:t>
            </a:r>
            <a:endParaRPr lang="en-US" dirty="0"/>
          </a:p>
        </p:txBody>
      </p:sp>
      <p:sp>
        <p:nvSpPr>
          <p:cNvPr id="3" name="Content Placeholder 2">
            <a:extLst>
              <a:ext uri="{FF2B5EF4-FFF2-40B4-BE49-F238E27FC236}">
                <a16:creationId xmlns:a16="http://schemas.microsoft.com/office/drawing/2014/main" id="{F98BBCC1-A625-54F1-80CA-F0081100A361}"/>
              </a:ext>
            </a:extLst>
          </p:cNvPr>
          <p:cNvSpPr>
            <a:spLocks noGrp="1"/>
          </p:cNvSpPr>
          <p:nvPr>
            <p:ph idx="1"/>
          </p:nvPr>
        </p:nvSpPr>
        <p:spPr>
          <a:xfrm>
            <a:off x="645459" y="1757082"/>
            <a:ext cx="4759313" cy="4735792"/>
          </a:xfrm>
        </p:spPr>
        <p:txBody>
          <a:bodyPr/>
          <a:lstStyle/>
          <a:p>
            <a:r>
              <a:rPr lang="en-GB" sz="2400" b="1" dirty="0">
                <a:latin typeface="Arial" panose="020B0604020202020204" pitchFamily="34" charset="0"/>
                <a:cs typeface="Arial" panose="020B0604020202020204" pitchFamily="34" charset="0"/>
              </a:rPr>
              <a:t>Describe your designs to the rest of the class.</a:t>
            </a:r>
          </a:p>
          <a:p>
            <a:pPr marL="0" indent="0">
              <a:buNone/>
            </a:pPr>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You could even vote on your preferred design for each site.</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Why not have a class exhibition and invite other students, staff and parents to see your work!</a:t>
            </a:r>
          </a:p>
        </p:txBody>
      </p:sp>
      <p:pic>
        <p:nvPicPr>
          <p:cNvPr id="5" name="Picture 2" descr="Photo of two children wearing blue and green uniform sitting at a blue table with a model they've made in front of them. ">
            <a:extLst>
              <a:ext uri="{FF2B5EF4-FFF2-40B4-BE49-F238E27FC236}">
                <a16:creationId xmlns:a16="http://schemas.microsoft.com/office/drawing/2014/main" id="{05C8F0F2-7B4E-F5F3-BB33-EF565DC195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308" y="1784569"/>
            <a:ext cx="5474068" cy="408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68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2B29-373F-7BB7-15DD-F19522F3006C}"/>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What do you think about where you live?</a:t>
            </a:r>
            <a:endParaRPr lang="en-US" dirty="0"/>
          </a:p>
        </p:txBody>
      </p:sp>
      <p:sp>
        <p:nvSpPr>
          <p:cNvPr id="3" name="Content Placeholder 2">
            <a:extLst>
              <a:ext uri="{FF2B5EF4-FFF2-40B4-BE49-F238E27FC236}">
                <a16:creationId xmlns:a16="http://schemas.microsoft.com/office/drawing/2014/main" id="{6A897567-1686-A48A-5880-7E195D28A8AC}"/>
              </a:ext>
            </a:extLst>
          </p:cNvPr>
          <p:cNvSpPr>
            <a:spLocks noGrp="1"/>
          </p:cNvSpPr>
          <p:nvPr>
            <p:ph idx="1"/>
          </p:nvPr>
        </p:nvSpPr>
        <p:spPr>
          <a:xfrm>
            <a:off x="1056612" y="1938944"/>
            <a:ext cx="4322212" cy="4553929"/>
          </a:xfrm>
        </p:spPr>
        <p:txBody>
          <a:bodyPr/>
          <a:lstStyle/>
          <a:p>
            <a:r>
              <a:rPr lang="en-GB" sz="2400" dirty="0">
                <a:latin typeface="Arial" panose="020B0604020202020204" pitchFamily="34" charset="0"/>
                <a:cs typeface="Arial" panose="020B0604020202020204" pitchFamily="34" charset="0"/>
              </a:rPr>
              <a:t>What do you like about the area in which you live?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What do you dislike about the area in which you live?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How would you make it better?</a:t>
            </a:r>
          </a:p>
          <a:p>
            <a:endParaRPr lang="en-US" dirty="0"/>
          </a:p>
        </p:txBody>
      </p:sp>
      <p:grpSp>
        <p:nvGrpSpPr>
          <p:cNvPr id="8" name="Group 7" descr="Image of a map of England showing all the counties and highlighting where Rochdale is in the North of England. ">
            <a:extLst>
              <a:ext uri="{FF2B5EF4-FFF2-40B4-BE49-F238E27FC236}">
                <a16:creationId xmlns:a16="http://schemas.microsoft.com/office/drawing/2014/main" id="{E7CF169A-3ED5-9286-E8B4-A0804DE9ED78}"/>
              </a:ext>
            </a:extLst>
          </p:cNvPr>
          <p:cNvGrpSpPr/>
          <p:nvPr/>
        </p:nvGrpSpPr>
        <p:grpSpPr>
          <a:xfrm>
            <a:off x="5737412" y="1300191"/>
            <a:ext cx="5397976" cy="4966138"/>
            <a:chOff x="3711617" y="1891862"/>
            <a:chExt cx="5397976" cy="4966138"/>
          </a:xfrm>
        </p:grpSpPr>
        <p:pic>
          <p:nvPicPr>
            <p:cNvPr id="4" name="Picture 3">
              <a:extLst>
                <a:ext uri="{FF2B5EF4-FFF2-40B4-BE49-F238E27FC236}">
                  <a16:creationId xmlns:a16="http://schemas.microsoft.com/office/drawing/2014/main" id="{409B4735-4E17-2A08-12C7-532AEE52B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617" y="1891862"/>
              <a:ext cx="5397976" cy="4966138"/>
            </a:xfrm>
            <a:prstGeom prst="rect">
              <a:avLst/>
            </a:prstGeom>
          </p:spPr>
        </p:pic>
        <p:grpSp>
          <p:nvGrpSpPr>
            <p:cNvPr id="5" name="Group 4">
              <a:extLst>
                <a:ext uri="{FF2B5EF4-FFF2-40B4-BE49-F238E27FC236}">
                  <a16:creationId xmlns:a16="http://schemas.microsoft.com/office/drawing/2014/main" id="{30764893-E480-EB7D-B2A2-3CA40F5D7F88}"/>
                </a:ext>
              </a:extLst>
            </p:cNvPr>
            <p:cNvGrpSpPr/>
            <p:nvPr/>
          </p:nvGrpSpPr>
          <p:grpSpPr>
            <a:xfrm>
              <a:off x="4931797" y="3114257"/>
              <a:ext cx="1899698" cy="532300"/>
              <a:chOff x="4186920" y="2368431"/>
              <a:chExt cx="1899698" cy="532300"/>
            </a:xfrm>
          </p:grpSpPr>
          <p:sp>
            <p:nvSpPr>
              <p:cNvPr id="6" name="Oval 5">
                <a:extLst>
                  <a:ext uri="{FF2B5EF4-FFF2-40B4-BE49-F238E27FC236}">
                    <a16:creationId xmlns:a16="http://schemas.microsoft.com/office/drawing/2014/main" id="{14973176-99A0-3251-01F8-79821FE6F169}"/>
                  </a:ext>
                </a:extLst>
              </p:cNvPr>
              <p:cNvSpPr/>
              <p:nvPr/>
            </p:nvSpPr>
            <p:spPr>
              <a:xfrm>
                <a:off x="5989092" y="2808514"/>
                <a:ext cx="97526" cy="92217"/>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D4C8F024-A829-F40A-03DA-F2420AC5DC1C}"/>
                  </a:ext>
                </a:extLst>
              </p:cNvPr>
              <p:cNvSpPr txBox="1"/>
              <p:nvPr/>
            </p:nvSpPr>
            <p:spPr>
              <a:xfrm>
                <a:off x="4186920" y="2368431"/>
                <a:ext cx="989373" cy="307777"/>
              </a:xfrm>
              <a:prstGeom prst="rect">
                <a:avLst/>
              </a:prstGeom>
              <a:noFill/>
            </p:spPr>
            <p:txBody>
              <a:bodyPr wrap="none" rtlCol="0">
                <a:spAutoFit/>
              </a:bodyPr>
              <a:lstStyle/>
              <a:p>
                <a:r>
                  <a:rPr lang="en-GB" sz="1400" b="1" dirty="0">
                    <a:latin typeface="Arial" panose="020B0604020202020204" pitchFamily="34" charset="0"/>
                    <a:cs typeface="Arial" panose="020B0604020202020204" pitchFamily="34" charset="0"/>
                  </a:rPr>
                  <a:t>Rochdale</a:t>
                </a:r>
              </a:p>
            </p:txBody>
          </p:sp>
        </p:grpSp>
      </p:grpSp>
    </p:spTree>
    <p:extLst>
      <p:ext uri="{BB962C8B-B14F-4D97-AF65-F5344CB8AC3E}">
        <p14:creationId xmlns:p14="http://schemas.microsoft.com/office/powerpoint/2010/main" val="147285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4C1A-0FCD-3085-8B82-9E516FE24825}"/>
              </a:ext>
            </a:extLst>
          </p:cNvPr>
          <p:cNvSpPr>
            <a:spLocks noGrp="1"/>
          </p:cNvSpPr>
          <p:nvPr>
            <p:ph type="title"/>
          </p:nvPr>
        </p:nvSpPr>
        <p:spPr/>
        <p:txBody>
          <a:bodyPr/>
          <a:lstStyle/>
          <a:p>
            <a:r>
              <a:rPr lang="en-US" dirty="0"/>
              <a:t>Architecture</a:t>
            </a:r>
          </a:p>
        </p:txBody>
      </p:sp>
      <p:sp>
        <p:nvSpPr>
          <p:cNvPr id="4" name="Picture Placeholder 23">
            <a:extLst>
              <a:ext uri="{FF2B5EF4-FFF2-40B4-BE49-F238E27FC236}">
                <a16:creationId xmlns:a16="http://schemas.microsoft.com/office/drawing/2014/main" id="{5944BEF7-4FF2-8B36-4594-B0FD46684EA7}"/>
              </a:ext>
              <a:ext uri="{C183D7F6-B498-43B3-948B-1728B52AA6E4}">
                <adec:decorative xmlns:adec="http://schemas.microsoft.com/office/drawing/2017/decorative" val="1"/>
              </a:ext>
            </a:extLst>
          </p:cNvPr>
          <p:cNvSpPr txBox="1">
            <a:spLocks/>
          </p:cNvSpPr>
          <p:nvPr/>
        </p:nvSpPr>
        <p:spPr>
          <a:xfrm flipH="1">
            <a:off x="3247524" y="3756211"/>
            <a:ext cx="4192002" cy="3101789"/>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3200" b="1" dirty="0">
              <a:latin typeface="Arial" panose="020B0604020202020204" pitchFamily="34" charset="0"/>
              <a:cs typeface="Arial" panose="020B0604020202020204" pitchFamily="34" charset="0"/>
            </a:endParaRPr>
          </a:p>
          <a:p>
            <a:pPr algn="ctr"/>
            <a:r>
              <a:rPr lang="en-GB" sz="3200" b="1" dirty="0">
                <a:latin typeface="Arial" panose="020B0604020202020204" pitchFamily="34" charset="0"/>
                <a:cs typeface="Arial" panose="020B0604020202020204" pitchFamily="34" charset="0"/>
              </a:rPr>
              <a:t>What is ‘good’ architecture?</a:t>
            </a:r>
          </a:p>
        </p:txBody>
      </p:sp>
      <p:sp>
        <p:nvSpPr>
          <p:cNvPr id="5" name="Picture Placeholder 25">
            <a:extLst>
              <a:ext uri="{FF2B5EF4-FFF2-40B4-BE49-F238E27FC236}">
                <a16:creationId xmlns:a16="http://schemas.microsoft.com/office/drawing/2014/main" id="{64DB21EF-F476-5286-4A95-6DBFCD17711E}"/>
              </a:ext>
              <a:ext uri="{C183D7F6-B498-43B3-948B-1728B52AA6E4}">
                <adec:decorative xmlns:adec="http://schemas.microsoft.com/office/drawing/2017/decorative" val="1"/>
              </a:ext>
            </a:extLst>
          </p:cNvPr>
          <p:cNvSpPr txBox="1">
            <a:spLocks/>
          </p:cNvSpPr>
          <p:nvPr/>
        </p:nvSpPr>
        <p:spPr>
          <a:xfrm>
            <a:off x="238158" y="1075414"/>
            <a:ext cx="4097990" cy="310178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latin typeface="Arial" panose="020B0604020202020204" pitchFamily="34" charset="0"/>
                <a:cs typeface="Arial" panose="020B0604020202020204" pitchFamily="34" charset="0"/>
              </a:rPr>
              <a:t> </a:t>
            </a:r>
          </a:p>
          <a:p>
            <a:pPr algn="ctr"/>
            <a:r>
              <a:rPr lang="en-GB" sz="3200" b="1" dirty="0">
                <a:latin typeface="Arial" panose="020B0604020202020204" pitchFamily="34" charset="0"/>
                <a:cs typeface="Arial" panose="020B0604020202020204" pitchFamily="34" charset="0"/>
              </a:rPr>
              <a:t>What is architecture?</a:t>
            </a:r>
          </a:p>
        </p:txBody>
      </p:sp>
      <p:sp>
        <p:nvSpPr>
          <p:cNvPr id="6" name="Picture Placeholder 17">
            <a:extLst>
              <a:ext uri="{FF2B5EF4-FFF2-40B4-BE49-F238E27FC236}">
                <a16:creationId xmlns:a16="http://schemas.microsoft.com/office/drawing/2014/main" id="{877B0B88-8F15-431C-64AB-6B6195F4133C}"/>
              </a:ext>
              <a:ext uri="{C183D7F6-B498-43B3-948B-1728B52AA6E4}">
                <adec:decorative xmlns:adec="http://schemas.microsoft.com/office/drawing/2017/decorative" val="1"/>
              </a:ext>
            </a:extLst>
          </p:cNvPr>
          <p:cNvSpPr txBox="1">
            <a:spLocks/>
          </p:cNvSpPr>
          <p:nvPr/>
        </p:nvSpPr>
        <p:spPr>
          <a:xfrm>
            <a:off x="6848476" y="1075414"/>
            <a:ext cx="4505324" cy="3648635"/>
          </a:xfrm>
          <a:prstGeom prst="rect">
            <a:avLst/>
          </a:prstGeom>
          <a:blipFill>
            <a:blip r:embed="rId7"/>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3200" b="1" dirty="0">
              <a:latin typeface="Arial" panose="020B0604020202020204" pitchFamily="34" charset="0"/>
              <a:cs typeface="Arial" panose="020B0604020202020204" pitchFamily="34" charset="0"/>
            </a:endParaRPr>
          </a:p>
          <a:p>
            <a:pPr algn="ctr"/>
            <a:r>
              <a:rPr lang="en-GB" sz="3200" b="1" dirty="0">
                <a:latin typeface="Arial" panose="020B0604020202020204" pitchFamily="34" charset="0"/>
                <a:cs typeface="Arial" panose="020B0604020202020204" pitchFamily="34" charset="0"/>
              </a:rPr>
              <a:t>What does an architect do?</a:t>
            </a:r>
          </a:p>
        </p:txBody>
      </p:sp>
    </p:spTree>
    <p:extLst>
      <p:ext uri="{BB962C8B-B14F-4D97-AF65-F5344CB8AC3E}">
        <p14:creationId xmlns:p14="http://schemas.microsoft.com/office/powerpoint/2010/main" val="30539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5054-F711-88F4-C64A-ED5F0EF504E7}"/>
              </a:ext>
            </a:extLst>
          </p:cNvPr>
          <p:cNvSpPr>
            <a:spLocks noGrp="1"/>
          </p:cNvSpPr>
          <p:nvPr>
            <p:ph type="title"/>
          </p:nvPr>
        </p:nvSpPr>
        <p:spPr/>
        <p:txBody>
          <a:bodyPr/>
          <a:lstStyle/>
          <a:p>
            <a:r>
              <a:rPr lang="en-US" dirty="0"/>
              <a:t>Vitruvius</a:t>
            </a:r>
          </a:p>
        </p:txBody>
      </p:sp>
      <p:sp>
        <p:nvSpPr>
          <p:cNvPr id="3" name="Content Placeholder 2">
            <a:extLst>
              <a:ext uri="{FF2B5EF4-FFF2-40B4-BE49-F238E27FC236}">
                <a16:creationId xmlns:a16="http://schemas.microsoft.com/office/drawing/2014/main" id="{28682CC7-CDE8-D50E-CF9B-A516D2003FAB}"/>
              </a:ext>
            </a:extLst>
          </p:cNvPr>
          <p:cNvSpPr>
            <a:spLocks noGrp="1"/>
          </p:cNvSpPr>
          <p:nvPr>
            <p:ph idx="1"/>
          </p:nvPr>
        </p:nvSpPr>
        <p:spPr>
          <a:xfrm>
            <a:off x="838200" y="1557562"/>
            <a:ext cx="4734766" cy="1203567"/>
          </a:xfrm>
        </p:spPr>
        <p:txBody>
          <a:bodyPr/>
          <a:lstStyle/>
          <a:p>
            <a:r>
              <a:rPr lang="en-GB" sz="3200" dirty="0">
                <a:latin typeface="Arial" panose="020B0604020202020204" pitchFamily="34" charset="0"/>
                <a:cs typeface="Arial" panose="020B0604020202020204" pitchFamily="34" charset="0"/>
              </a:rPr>
              <a:t>…was a Roman architect in 70 BC.</a:t>
            </a:r>
            <a:endParaRPr lang="en-GB" sz="2800" dirty="0">
              <a:latin typeface="Arial" panose="020B0604020202020204" pitchFamily="34" charset="0"/>
              <a:cs typeface="Arial" panose="020B0604020202020204" pitchFamily="34" charset="0"/>
            </a:endParaRPr>
          </a:p>
        </p:txBody>
      </p:sp>
      <p:pic>
        <p:nvPicPr>
          <p:cNvPr id="8" name="Picture Placeholder 7" descr="A roman man with a beard pointing to a book&#10;">
            <a:extLst>
              <a:ext uri="{FF2B5EF4-FFF2-40B4-BE49-F238E27FC236}">
                <a16:creationId xmlns:a16="http://schemas.microsoft.com/office/drawing/2014/main" id="{61D1C7B1-1F46-791D-4ADD-12B9F43BABA6}"/>
              </a:ext>
            </a:extLst>
          </p:cNvPr>
          <p:cNvPicPr>
            <a:picLocks noGrp="1" noChangeAspect="1"/>
          </p:cNvPicPr>
          <p:nvPr>
            <p:ph type="pic" sz="quarter" idx="14"/>
          </p:nvPr>
        </p:nvPicPr>
        <p:blipFill>
          <a:blip r:embed="rId3"/>
          <a:srcRect t="17348" b="17348"/>
          <a:stretch>
            <a:fillRect/>
          </a:stretch>
        </p:blipFill>
        <p:spPr>
          <a:xfrm>
            <a:off x="5792456" y="971829"/>
            <a:ext cx="5561344" cy="4914341"/>
          </a:xfrm>
        </p:spPr>
      </p:pic>
      <p:sp>
        <p:nvSpPr>
          <p:cNvPr id="5" name="Picture Placeholder 4">
            <a:extLst>
              <a:ext uri="{FF2B5EF4-FFF2-40B4-BE49-F238E27FC236}">
                <a16:creationId xmlns:a16="http://schemas.microsoft.com/office/drawing/2014/main" id="{2C1D9E98-6573-7785-240D-E820C5529D49}"/>
              </a:ext>
              <a:ext uri="{C183D7F6-B498-43B3-948B-1728B52AA6E4}">
                <adec:decorative xmlns:adec="http://schemas.microsoft.com/office/drawing/2017/decorative" val="1"/>
              </a:ext>
            </a:extLst>
          </p:cNvPr>
          <p:cNvSpPr>
            <a:spLocks noGrp="1"/>
          </p:cNvSpPr>
          <p:nvPr>
            <p:ph type="pic" sz="quarter" idx="24"/>
          </p:nvPr>
        </p:nvSpPr>
        <p:spPr>
          <a:xfrm>
            <a:off x="7275344" y="5492867"/>
            <a:ext cx="3643313" cy="579437"/>
          </a:xfrm>
        </p:spPr>
        <p:txBody>
          <a:bodyPr/>
          <a:lstStyle/>
          <a:p>
            <a:endParaRPr lang="en-GB"/>
          </a:p>
        </p:txBody>
      </p:sp>
      <p:sp>
        <p:nvSpPr>
          <p:cNvPr id="6" name="Text Placeholder 5">
            <a:extLst>
              <a:ext uri="{FF2B5EF4-FFF2-40B4-BE49-F238E27FC236}">
                <a16:creationId xmlns:a16="http://schemas.microsoft.com/office/drawing/2014/main" id="{2BB6A458-7472-9EE5-D6F6-F87A180F0C63}"/>
              </a:ext>
            </a:extLst>
          </p:cNvPr>
          <p:cNvSpPr>
            <a:spLocks noGrp="1"/>
          </p:cNvSpPr>
          <p:nvPr>
            <p:ph type="body" sz="quarter" idx="23"/>
          </p:nvPr>
        </p:nvSpPr>
        <p:spPr>
          <a:xfrm>
            <a:off x="7544910" y="5575417"/>
            <a:ext cx="2830459" cy="414338"/>
          </a:xfrm>
        </p:spPr>
        <p:txBody>
          <a:bodyPr/>
          <a:lstStyle/>
          <a:p>
            <a:r>
              <a:rPr lang="en-US" dirty="0"/>
              <a:t>Vitruvius</a:t>
            </a:r>
          </a:p>
        </p:txBody>
      </p:sp>
      <p:sp>
        <p:nvSpPr>
          <p:cNvPr id="11" name="Picture Placeholder 23">
            <a:extLst>
              <a:ext uri="{FF2B5EF4-FFF2-40B4-BE49-F238E27FC236}">
                <a16:creationId xmlns:a16="http://schemas.microsoft.com/office/drawing/2014/main" id="{D1E54278-E28E-F54D-8E8E-8368E4D4118F}"/>
              </a:ext>
              <a:ext uri="{C183D7F6-B498-43B3-948B-1728B52AA6E4}">
                <adec:decorative xmlns:adec="http://schemas.microsoft.com/office/drawing/2017/decorative" val="1"/>
              </a:ext>
            </a:extLst>
          </p:cNvPr>
          <p:cNvSpPr txBox="1">
            <a:spLocks/>
          </p:cNvSpPr>
          <p:nvPr/>
        </p:nvSpPr>
        <p:spPr>
          <a:xfrm flipH="1">
            <a:off x="978821" y="3099290"/>
            <a:ext cx="4192002" cy="3101789"/>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3200" b="1" dirty="0">
              <a:latin typeface="Arial" panose="020B0604020202020204" pitchFamily="34" charset="0"/>
              <a:cs typeface="Arial" panose="020B0604020202020204" pitchFamily="34" charset="0"/>
            </a:endParaRPr>
          </a:p>
          <a:p>
            <a:pPr algn="ctr"/>
            <a:r>
              <a:rPr lang="en-GB" sz="3200" i="1" dirty="0">
                <a:latin typeface="Arial" panose="020B0604020202020204" pitchFamily="34" charset="0"/>
                <a:cs typeface="Arial" panose="020B0604020202020204" pitchFamily="34" charset="0"/>
              </a:rPr>
              <a:t>That’s a really, really long time ago!</a:t>
            </a:r>
          </a:p>
        </p:txBody>
      </p:sp>
    </p:spTree>
    <p:extLst>
      <p:ext uri="{BB962C8B-B14F-4D97-AF65-F5344CB8AC3E}">
        <p14:creationId xmlns:p14="http://schemas.microsoft.com/office/powerpoint/2010/main" val="6615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5054-F711-88F4-C64A-ED5F0EF504E7}"/>
              </a:ext>
            </a:extLst>
          </p:cNvPr>
          <p:cNvSpPr>
            <a:spLocks noGrp="1"/>
          </p:cNvSpPr>
          <p:nvPr>
            <p:ph type="title"/>
          </p:nvPr>
        </p:nvSpPr>
        <p:spPr/>
        <p:txBody>
          <a:bodyPr/>
          <a:lstStyle/>
          <a:p>
            <a:r>
              <a:rPr lang="en-US" dirty="0"/>
              <a:t>Vitruvius’s Principals</a:t>
            </a:r>
          </a:p>
        </p:txBody>
      </p:sp>
      <p:sp>
        <p:nvSpPr>
          <p:cNvPr id="3" name="Content Placeholder 2">
            <a:extLst>
              <a:ext uri="{FF2B5EF4-FFF2-40B4-BE49-F238E27FC236}">
                <a16:creationId xmlns:a16="http://schemas.microsoft.com/office/drawing/2014/main" id="{28682CC7-CDE8-D50E-CF9B-A516D2003FAB}"/>
              </a:ext>
            </a:extLst>
          </p:cNvPr>
          <p:cNvSpPr>
            <a:spLocks noGrp="1"/>
          </p:cNvSpPr>
          <p:nvPr>
            <p:ph idx="1"/>
          </p:nvPr>
        </p:nvSpPr>
        <p:spPr>
          <a:xfrm>
            <a:off x="838200" y="1557562"/>
            <a:ext cx="4734766" cy="3742874"/>
          </a:xfrm>
        </p:spPr>
        <p:txBody>
          <a:bodyPr/>
          <a:lstStyle/>
          <a:p>
            <a:pPr marL="514350" indent="-514350">
              <a:buFont typeface="+mj-lt"/>
              <a:buAutoNum type="arabicPeriod"/>
            </a:pPr>
            <a:r>
              <a:rPr lang="en-GB" sz="3200" dirty="0" err="1">
                <a:latin typeface="Arial" panose="020B0604020202020204" pitchFamily="34" charset="0"/>
                <a:cs typeface="Arial" panose="020B0604020202020204" pitchFamily="34" charset="0"/>
              </a:rPr>
              <a:t>Firmitas</a:t>
            </a:r>
            <a:r>
              <a:rPr lang="en-GB" sz="3200" dirty="0">
                <a:latin typeface="Arial" panose="020B0604020202020204" pitchFamily="34" charset="0"/>
                <a:cs typeface="Arial" panose="020B0604020202020204" pitchFamily="34" charset="0"/>
              </a:rPr>
              <a:t> </a:t>
            </a:r>
          </a:p>
          <a:p>
            <a:pPr marL="514350" indent="-514350">
              <a:buFont typeface="+mj-lt"/>
              <a:buAutoNum type="arabicPeriod"/>
            </a:pPr>
            <a:r>
              <a:rPr lang="en-GB" sz="3200" dirty="0" err="1">
                <a:latin typeface="Arial" panose="020B0604020202020204" pitchFamily="34" charset="0"/>
                <a:cs typeface="Arial" panose="020B0604020202020204" pitchFamily="34" charset="0"/>
              </a:rPr>
              <a:t>Utilitas</a:t>
            </a:r>
            <a:endParaRPr lang="en-GB" sz="3200" dirty="0">
              <a:latin typeface="Arial" panose="020B0604020202020204" pitchFamily="34" charset="0"/>
              <a:cs typeface="Arial" panose="020B0604020202020204" pitchFamily="34" charset="0"/>
            </a:endParaRPr>
          </a:p>
          <a:p>
            <a:pPr marL="514350" indent="-514350">
              <a:buFont typeface="+mj-lt"/>
              <a:buAutoNum type="arabicPeriod"/>
            </a:pPr>
            <a:r>
              <a:rPr lang="en-GB" sz="3200" dirty="0" err="1">
                <a:latin typeface="Arial" panose="020B0604020202020204" pitchFamily="34" charset="0"/>
                <a:cs typeface="Arial" panose="020B0604020202020204" pitchFamily="34" charset="0"/>
              </a:rPr>
              <a:t>Venustas</a:t>
            </a:r>
            <a:endParaRPr lang="en-GB" sz="3200" dirty="0">
              <a:latin typeface="Arial" panose="020B0604020202020204" pitchFamily="34" charset="0"/>
              <a:cs typeface="Arial" panose="020B0604020202020204" pitchFamily="34" charset="0"/>
            </a:endParaRPr>
          </a:p>
        </p:txBody>
      </p:sp>
      <p:pic>
        <p:nvPicPr>
          <p:cNvPr id="8" name="Picture Placeholder 7" descr="A roman man with a beard pointing to a book&#10;">
            <a:extLst>
              <a:ext uri="{FF2B5EF4-FFF2-40B4-BE49-F238E27FC236}">
                <a16:creationId xmlns:a16="http://schemas.microsoft.com/office/drawing/2014/main" id="{61D1C7B1-1F46-791D-4ADD-12B9F43BABA6}"/>
              </a:ext>
            </a:extLst>
          </p:cNvPr>
          <p:cNvPicPr>
            <a:picLocks noGrp="1" noChangeAspect="1"/>
          </p:cNvPicPr>
          <p:nvPr>
            <p:ph type="pic" sz="quarter" idx="14"/>
          </p:nvPr>
        </p:nvPicPr>
        <p:blipFill>
          <a:blip r:embed="rId3"/>
          <a:srcRect t="17348" b="17348"/>
          <a:stretch>
            <a:fillRect/>
          </a:stretch>
        </p:blipFill>
        <p:spPr>
          <a:xfrm>
            <a:off x="5792456" y="971829"/>
            <a:ext cx="5561344" cy="4914341"/>
          </a:xfrm>
        </p:spPr>
      </p:pic>
      <p:sp>
        <p:nvSpPr>
          <p:cNvPr id="5" name="Picture Placeholder 4">
            <a:extLst>
              <a:ext uri="{FF2B5EF4-FFF2-40B4-BE49-F238E27FC236}">
                <a16:creationId xmlns:a16="http://schemas.microsoft.com/office/drawing/2014/main" id="{2C1D9E98-6573-7785-240D-E820C5529D49}"/>
              </a:ext>
              <a:ext uri="{C183D7F6-B498-43B3-948B-1728B52AA6E4}">
                <adec:decorative xmlns:adec="http://schemas.microsoft.com/office/drawing/2017/decorative" val="1"/>
              </a:ext>
            </a:extLst>
          </p:cNvPr>
          <p:cNvSpPr>
            <a:spLocks noGrp="1"/>
          </p:cNvSpPr>
          <p:nvPr>
            <p:ph type="pic" sz="quarter" idx="24"/>
          </p:nvPr>
        </p:nvSpPr>
        <p:spPr>
          <a:xfrm>
            <a:off x="7275344" y="5492867"/>
            <a:ext cx="3643313" cy="579437"/>
          </a:xfrm>
        </p:spPr>
        <p:txBody>
          <a:bodyPr/>
          <a:lstStyle/>
          <a:p>
            <a:endParaRPr lang="en-GB"/>
          </a:p>
        </p:txBody>
      </p:sp>
      <p:sp>
        <p:nvSpPr>
          <p:cNvPr id="6" name="Text Placeholder 5">
            <a:extLst>
              <a:ext uri="{FF2B5EF4-FFF2-40B4-BE49-F238E27FC236}">
                <a16:creationId xmlns:a16="http://schemas.microsoft.com/office/drawing/2014/main" id="{2BB6A458-7472-9EE5-D6F6-F87A180F0C63}"/>
              </a:ext>
            </a:extLst>
          </p:cNvPr>
          <p:cNvSpPr>
            <a:spLocks noGrp="1"/>
          </p:cNvSpPr>
          <p:nvPr>
            <p:ph type="body" sz="quarter" idx="23"/>
          </p:nvPr>
        </p:nvSpPr>
        <p:spPr>
          <a:xfrm>
            <a:off x="7544910" y="5575417"/>
            <a:ext cx="2830459" cy="414338"/>
          </a:xfrm>
        </p:spPr>
        <p:txBody>
          <a:bodyPr/>
          <a:lstStyle/>
          <a:p>
            <a:r>
              <a:rPr lang="en-US" dirty="0"/>
              <a:t>Vitruvius</a:t>
            </a:r>
          </a:p>
        </p:txBody>
      </p:sp>
      <p:sp>
        <p:nvSpPr>
          <p:cNvPr id="4" name="Picture Placeholder 25">
            <a:extLst>
              <a:ext uri="{FF2B5EF4-FFF2-40B4-BE49-F238E27FC236}">
                <a16:creationId xmlns:a16="http://schemas.microsoft.com/office/drawing/2014/main" id="{23233099-20FC-AB19-D406-1482421DCD06}"/>
              </a:ext>
              <a:ext uri="{C183D7F6-B498-43B3-948B-1728B52AA6E4}">
                <adec:decorative xmlns:adec="http://schemas.microsoft.com/office/drawing/2017/decorative" val="1"/>
              </a:ext>
            </a:extLst>
          </p:cNvPr>
          <p:cNvSpPr txBox="1">
            <a:spLocks/>
          </p:cNvSpPr>
          <p:nvPr/>
        </p:nvSpPr>
        <p:spPr>
          <a:xfrm>
            <a:off x="1825542" y="3756212"/>
            <a:ext cx="3423626" cy="2736662"/>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latin typeface="Arial" panose="020B0604020202020204" pitchFamily="34" charset="0"/>
                <a:cs typeface="Arial" panose="020B0604020202020204" pitchFamily="34" charset="0"/>
              </a:rPr>
              <a:t> </a:t>
            </a:r>
          </a:p>
          <a:p>
            <a:pPr algn="ctr"/>
            <a:r>
              <a:rPr lang="en-GB" i="1" dirty="0">
                <a:latin typeface="Arial" panose="020B0604020202020204" pitchFamily="34" charset="0"/>
                <a:cs typeface="Arial" panose="020B0604020202020204" pitchFamily="34" charset="0"/>
              </a:rPr>
              <a:t>…</a:t>
            </a:r>
            <a:r>
              <a:rPr lang="en-GB" i="1" dirty="0" err="1">
                <a:latin typeface="Arial" panose="020B0604020202020204" pitchFamily="34" charset="0"/>
                <a:cs typeface="Arial" panose="020B0604020202020204" pitchFamily="34" charset="0"/>
              </a:rPr>
              <a:t>ummm</a:t>
            </a:r>
            <a:r>
              <a:rPr lang="en-GB" i="1" dirty="0">
                <a:latin typeface="Arial" panose="020B0604020202020204" pitchFamily="34" charset="0"/>
                <a:cs typeface="Arial" panose="020B0604020202020204" pitchFamily="34" charset="0"/>
              </a:rPr>
              <a:t>, does anyone know Latin?</a:t>
            </a:r>
          </a:p>
        </p:txBody>
      </p:sp>
    </p:spTree>
    <p:extLst>
      <p:ext uri="{BB962C8B-B14F-4D97-AF65-F5344CB8AC3E}">
        <p14:creationId xmlns:p14="http://schemas.microsoft.com/office/powerpoint/2010/main" val="21318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2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2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2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2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25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000" fill="hold"/>
                                        <p:tgtEl>
                                          <p:spTgt spid="4"/>
                                        </p:tgtEl>
                                        <p:attrNameLst>
                                          <p:attrName>ppt_w</p:attrName>
                                        </p:attrNameLst>
                                      </p:cBhvr>
                                      <p:tavLst>
                                        <p:tav tm="0">
                                          <p:val>
                                            <p:fltVal val="0"/>
                                          </p:val>
                                        </p:tav>
                                        <p:tav tm="100000">
                                          <p:val>
                                            <p:strVal val="#ppt_w"/>
                                          </p:val>
                                        </p:tav>
                                      </p:tavLst>
                                    </p:anim>
                                    <p:anim calcmode="lin" valueType="num">
                                      <p:cBhvr>
                                        <p:cTn id="26" dur="2000" fill="hold"/>
                                        <p:tgtEl>
                                          <p:spTgt spid="4"/>
                                        </p:tgtEl>
                                        <p:attrNameLst>
                                          <p:attrName>ppt_h</p:attrName>
                                        </p:attrNameLst>
                                      </p:cBhvr>
                                      <p:tavLst>
                                        <p:tav tm="0">
                                          <p:val>
                                            <p:fltVal val="0"/>
                                          </p:val>
                                        </p:tav>
                                        <p:tav tm="100000">
                                          <p:val>
                                            <p:strVal val="#ppt_h"/>
                                          </p:val>
                                        </p:tav>
                                      </p:tavLst>
                                    </p:anim>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B073-529F-C923-50B4-ED0C3C9F2977}"/>
              </a:ext>
            </a:extLst>
          </p:cNvPr>
          <p:cNvSpPr>
            <a:spLocks noGrp="1"/>
          </p:cNvSpPr>
          <p:nvPr>
            <p:ph type="title"/>
          </p:nvPr>
        </p:nvSpPr>
        <p:spPr/>
        <p:txBody>
          <a:bodyPr/>
          <a:lstStyle/>
          <a:p>
            <a:r>
              <a:rPr lang="en-US" dirty="0"/>
              <a:t>In English! </a:t>
            </a:r>
          </a:p>
        </p:txBody>
      </p:sp>
      <p:grpSp>
        <p:nvGrpSpPr>
          <p:cNvPr id="3" name="Group 2" descr="1. Durable ">
            <a:extLst>
              <a:ext uri="{FF2B5EF4-FFF2-40B4-BE49-F238E27FC236}">
                <a16:creationId xmlns:a16="http://schemas.microsoft.com/office/drawing/2014/main" id="{24986D7A-0C81-B278-C0CE-92E4707F6850}"/>
              </a:ext>
            </a:extLst>
          </p:cNvPr>
          <p:cNvGrpSpPr/>
          <p:nvPr/>
        </p:nvGrpSpPr>
        <p:grpSpPr>
          <a:xfrm>
            <a:off x="827530" y="1738092"/>
            <a:ext cx="4282950" cy="1488440"/>
            <a:chOff x="827530" y="1738092"/>
            <a:chExt cx="3750872" cy="1488440"/>
          </a:xfrm>
        </p:grpSpPr>
        <p:sp>
          <p:nvSpPr>
            <p:cNvPr id="5" name="Picture 5">
              <a:extLst>
                <a:ext uri="{FF2B5EF4-FFF2-40B4-BE49-F238E27FC236}">
                  <a16:creationId xmlns:a16="http://schemas.microsoft.com/office/drawing/2014/main" id="{FFC5C885-DEEB-FCAE-AC1C-93583F0DFBF4}"/>
                </a:ext>
                <a:ext uri="{C183D7F6-B498-43B3-948B-1728B52AA6E4}">
                  <adec:decorative xmlns:adec="http://schemas.microsoft.com/office/drawing/2017/decorative" val="1"/>
                </a:ext>
              </a:extLst>
            </p:cNvPr>
            <p:cNvSpPr/>
            <p:nvPr/>
          </p:nvSpPr>
          <p:spPr>
            <a:xfrm>
              <a:off x="827530" y="1738092"/>
              <a:ext cx="3750872" cy="148844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7C7FAB92-1C74-5D9F-E19A-45F9D6E8AA46}"/>
                </a:ext>
              </a:extLst>
            </p:cNvPr>
            <p:cNvSpPr txBox="1"/>
            <p:nvPr/>
          </p:nvSpPr>
          <p:spPr>
            <a:xfrm>
              <a:off x="962428" y="2074585"/>
              <a:ext cx="3351153" cy="861774"/>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1. Durable </a:t>
              </a:r>
            </a:p>
          </p:txBody>
        </p:sp>
      </p:grpSp>
      <p:grpSp>
        <p:nvGrpSpPr>
          <p:cNvPr id="7" name="Group 6" descr="3. Beautiful">
            <a:extLst>
              <a:ext uri="{FF2B5EF4-FFF2-40B4-BE49-F238E27FC236}">
                <a16:creationId xmlns:a16="http://schemas.microsoft.com/office/drawing/2014/main" id="{694F5ED7-7F8F-1174-AE08-EA3413941AEE}"/>
              </a:ext>
            </a:extLst>
          </p:cNvPr>
          <p:cNvGrpSpPr/>
          <p:nvPr/>
        </p:nvGrpSpPr>
        <p:grpSpPr>
          <a:xfrm>
            <a:off x="3693160" y="4470400"/>
            <a:ext cx="4805680" cy="1270000"/>
            <a:chOff x="6238240" y="3037840"/>
            <a:chExt cx="4805680" cy="1270000"/>
          </a:xfrm>
        </p:grpSpPr>
        <p:sp>
          <p:nvSpPr>
            <p:cNvPr id="4" name="Picture 4">
              <a:extLst>
                <a:ext uri="{FF2B5EF4-FFF2-40B4-BE49-F238E27FC236}">
                  <a16:creationId xmlns:a16="http://schemas.microsoft.com/office/drawing/2014/main" id="{BFFC295D-1FB1-D394-E4FE-BA1FC3CE92F0}"/>
                </a:ext>
                <a:ext uri="{C183D7F6-B498-43B3-948B-1728B52AA6E4}">
                  <adec:decorative xmlns:adec="http://schemas.microsoft.com/office/drawing/2017/decorative" val="1"/>
                </a:ext>
              </a:extLst>
            </p:cNvPr>
            <p:cNvSpPr/>
            <p:nvPr/>
          </p:nvSpPr>
          <p:spPr>
            <a:xfrm>
              <a:off x="6238240" y="3037840"/>
              <a:ext cx="4805680" cy="127000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9103DBF7-59FA-0B0C-EA35-8F22A28DD58D}"/>
                </a:ext>
              </a:extLst>
            </p:cNvPr>
            <p:cNvSpPr txBox="1"/>
            <p:nvPr/>
          </p:nvSpPr>
          <p:spPr>
            <a:xfrm>
              <a:off x="6617945" y="3226532"/>
              <a:ext cx="4029635" cy="861774"/>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3. Beautiful</a:t>
              </a:r>
            </a:p>
          </p:txBody>
        </p:sp>
      </p:grpSp>
      <p:grpSp>
        <p:nvGrpSpPr>
          <p:cNvPr id="9" name="Group 8" descr="2. Useful">
            <a:extLst>
              <a:ext uri="{FF2B5EF4-FFF2-40B4-BE49-F238E27FC236}">
                <a16:creationId xmlns:a16="http://schemas.microsoft.com/office/drawing/2014/main" id="{AD4D58B0-0896-0B9D-F335-DC1F50D2A7AA}"/>
              </a:ext>
            </a:extLst>
          </p:cNvPr>
          <p:cNvGrpSpPr/>
          <p:nvPr/>
        </p:nvGrpSpPr>
        <p:grpSpPr>
          <a:xfrm>
            <a:off x="6695846" y="1624742"/>
            <a:ext cx="4002634" cy="1601789"/>
            <a:chOff x="6695846" y="1624742"/>
            <a:chExt cx="4002634" cy="1601789"/>
          </a:xfrm>
        </p:grpSpPr>
        <p:pic>
          <p:nvPicPr>
            <p:cNvPr id="6" name="Picture 11">
              <a:extLst>
                <a:ext uri="{FF2B5EF4-FFF2-40B4-BE49-F238E27FC236}">
                  <a16:creationId xmlns:a16="http://schemas.microsoft.com/office/drawing/2014/main" id="{07005AEB-9E82-F4D5-8826-3E6B4E96C6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95846" y="1624742"/>
              <a:ext cx="4002634" cy="1601789"/>
            </a:xfrm>
            <a:prstGeom prst="rect">
              <a:avLst/>
            </a:prstGeom>
          </p:spPr>
        </p:pic>
        <p:sp>
          <p:nvSpPr>
            <p:cNvPr id="12" name="TextBox 11">
              <a:extLst>
                <a:ext uri="{FF2B5EF4-FFF2-40B4-BE49-F238E27FC236}">
                  <a16:creationId xmlns:a16="http://schemas.microsoft.com/office/drawing/2014/main" id="{876EC4AB-C325-A4C8-3A78-3A1BDE2A4534}"/>
                </a:ext>
              </a:extLst>
            </p:cNvPr>
            <p:cNvSpPr txBox="1"/>
            <p:nvPr/>
          </p:nvSpPr>
          <p:spPr>
            <a:xfrm>
              <a:off x="7189186" y="1994749"/>
              <a:ext cx="3015953" cy="861774"/>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2. Useful</a:t>
              </a:r>
              <a:endParaRPr lang="en-US" sz="5000" b="1" dirty="0"/>
            </a:p>
          </p:txBody>
        </p:sp>
      </p:grpSp>
    </p:spTree>
    <p:extLst>
      <p:ext uri="{BB962C8B-B14F-4D97-AF65-F5344CB8AC3E}">
        <p14:creationId xmlns:p14="http://schemas.microsoft.com/office/powerpoint/2010/main" val="312160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E2BBEFE-CFC7-8C0F-CCEF-6A796CA095D0}"/>
              </a:ext>
            </a:extLst>
          </p:cNvPr>
          <p:cNvSpPr>
            <a:spLocks noGrp="1"/>
          </p:cNvSpPr>
          <p:nvPr>
            <p:ph type="title"/>
          </p:nvPr>
        </p:nvSpPr>
        <p:spPr/>
        <p:txBody>
          <a:bodyPr/>
          <a:lstStyle/>
          <a:p>
            <a:r>
              <a:rPr lang="en-GB" dirty="0"/>
              <a:t>Durable Principal</a:t>
            </a:r>
          </a:p>
        </p:txBody>
      </p:sp>
      <p:sp>
        <p:nvSpPr>
          <p:cNvPr id="3" name="Content Placeholder 2">
            <a:extLst>
              <a:ext uri="{FF2B5EF4-FFF2-40B4-BE49-F238E27FC236}">
                <a16:creationId xmlns:a16="http://schemas.microsoft.com/office/drawing/2014/main" id="{1B5B36C5-505C-97A3-6D9E-BF08F15FAF1A}"/>
              </a:ext>
            </a:extLst>
          </p:cNvPr>
          <p:cNvSpPr>
            <a:spLocks noGrp="1"/>
          </p:cNvSpPr>
          <p:nvPr>
            <p:ph idx="1"/>
          </p:nvPr>
        </p:nvSpPr>
        <p:spPr/>
        <p:txBody>
          <a:bodyPr/>
          <a:lstStyle/>
          <a:p>
            <a:r>
              <a:rPr lang="en-GB" sz="2800" dirty="0">
                <a:latin typeface="Arial" panose="020B0604020202020204" pitchFamily="34" charset="0"/>
                <a:cs typeface="Arial" panose="020B0604020202020204" pitchFamily="34" charset="0"/>
              </a:rPr>
              <a:t>It should stand up robustly and remain in good condition</a:t>
            </a:r>
            <a:r>
              <a:rPr lang="en-US" sz="2800" dirty="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pic>
        <p:nvPicPr>
          <p:cNvPr id="10" name="Content Placeholder 9" descr="A photo of Yorkshire Bank. It is a square building with one main entrance and three big areas of windows. ">
            <a:extLst>
              <a:ext uri="{FF2B5EF4-FFF2-40B4-BE49-F238E27FC236}">
                <a16:creationId xmlns:a16="http://schemas.microsoft.com/office/drawing/2014/main" id="{8D46F6C4-7B49-F106-8F7D-E94630DD68BC}"/>
              </a:ext>
            </a:extLst>
          </p:cNvPr>
          <p:cNvPicPr>
            <a:picLocks noGrp="1" noChangeAspect="1"/>
          </p:cNvPicPr>
          <p:nvPr>
            <p:ph idx="10"/>
          </p:nvPr>
        </p:nvPicPr>
        <p:blipFill>
          <a:blip r:embed="rId3"/>
          <a:stretch>
            <a:fillRect/>
          </a:stretch>
        </p:blipFill>
        <p:spPr>
          <a:xfrm>
            <a:off x="6414770" y="816451"/>
            <a:ext cx="4608830" cy="5761038"/>
          </a:xfrm>
        </p:spPr>
      </p:pic>
    </p:spTree>
    <p:extLst>
      <p:ext uri="{BB962C8B-B14F-4D97-AF65-F5344CB8AC3E}">
        <p14:creationId xmlns:p14="http://schemas.microsoft.com/office/powerpoint/2010/main" val="452908968"/>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767</TotalTime>
  <Words>4143</Words>
  <Application>Microsoft Office PowerPoint</Application>
  <PresentationFormat>Widescreen</PresentationFormat>
  <Paragraphs>408</Paragraphs>
  <Slides>40</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Gill Sans Light</vt:lpstr>
      <vt:lpstr>Gill Sans SemiBold</vt:lpstr>
      <vt:lpstr>Helvetica</vt:lpstr>
      <vt:lpstr>Source Sans Pro Bold</vt:lpstr>
      <vt:lpstr>Office Theme</vt:lpstr>
      <vt:lpstr>Rochdale Reimagined</vt:lpstr>
      <vt:lpstr>How can we find out what our area was like in the past, think about what it’s like now and reimagine it for the future?</vt:lpstr>
      <vt:lpstr>Rochdale Reimagined PowerPoint</vt:lpstr>
      <vt:lpstr>What do you think about where you live?</vt:lpstr>
      <vt:lpstr>Architecture</vt:lpstr>
      <vt:lpstr>Vitruvius</vt:lpstr>
      <vt:lpstr>Vitruvius’s Principals</vt:lpstr>
      <vt:lpstr>In English! </vt:lpstr>
      <vt:lpstr>Durable Principal</vt:lpstr>
      <vt:lpstr>Useful Principal</vt:lpstr>
      <vt:lpstr>Beautiful Principal</vt:lpstr>
      <vt:lpstr>Activity: What is the architecture where I live like today?</vt:lpstr>
      <vt:lpstr>Activity: Has the area I live in always looked the same?1</vt:lpstr>
      <vt:lpstr>Activity: Has the area I live in always looked the same?2 </vt:lpstr>
      <vt:lpstr>Activity: Has the area I live in always looked the same? 1 </vt:lpstr>
      <vt:lpstr>Activity: Has the area I live in always looked the same?3</vt:lpstr>
      <vt:lpstr>Activity: Has the area I live in always looked the same? 23</vt:lpstr>
      <vt:lpstr>Activity: Has the area I live in always looked the same?4</vt:lpstr>
      <vt:lpstr>Activity: Has the area I live in always looked the same? 34</vt:lpstr>
      <vt:lpstr>Activity</vt:lpstr>
      <vt:lpstr>Reimagining Spaces</vt:lpstr>
      <vt:lpstr>Drake Street NOW</vt:lpstr>
      <vt:lpstr>Drake Street THEN  </vt:lpstr>
      <vt:lpstr>Historic England have made part of Rochdale, including Drake Street, a Heritage Action Zone</vt:lpstr>
      <vt:lpstr>What is a Heritage Action Zone?</vt:lpstr>
      <vt:lpstr>TASK: Rochdale Reimagined</vt:lpstr>
      <vt:lpstr>TASK: Rochdale Reimagined – the Five Sites (1)</vt:lpstr>
      <vt:lpstr>TASK: Rochdale Reimagined – the Five Sites (2)</vt:lpstr>
      <vt:lpstr>Where does an ‘Honorary Architect’ start?</vt:lpstr>
      <vt:lpstr>Step 1: Investigate</vt:lpstr>
      <vt:lpstr>Step 1: Investigate your site in the past and the present.</vt:lpstr>
      <vt:lpstr>Step 2: Think</vt:lpstr>
      <vt:lpstr>Step 2: Think about your ideas for reimagining the site</vt:lpstr>
      <vt:lpstr>Step 3: Trace</vt:lpstr>
      <vt:lpstr>Step 3: Trace the outline of your site and add the changes you have made</vt:lpstr>
      <vt:lpstr>Step 4: Model</vt:lpstr>
      <vt:lpstr>Step 4: Model your design</vt:lpstr>
      <vt:lpstr>Step 5: Share</vt:lpstr>
      <vt:lpstr>Step 5: Share your designs and ideas with others</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2024-11-12T12:00:39Z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