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75" r:id="rId5"/>
    <p:sldId id="276" r:id="rId6"/>
    <p:sldId id="313" r:id="rId7"/>
    <p:sldId id="260" r:id="rId8"/>
    <p:sldId id="258" r:id="rId9"/>
    <p:sldId id="314" r:id="rId10"/>
    <p:sldId id="307" r:id="rId11"/>
    <p:sldId id="262" r:id="rId12"/>
    <p:sldId id="308" r:id="rId13"/>
    <p:sldId id="310" r:id="rId14"/>
    <p:sldId id="311" r:id="rId15"/>
    <p:sldId id="267" r:id="rId16"/>
    <p:sldId id="266" r:id="rId17"/>
    <p:sldId id="295" r:id="rId18"/>
    <p:sldId id="312" r:id="rId19"/>
    <p:sldId id="298" r:id="rId20"/>
    <p:sldId id="300" r:id="rId21"/>
    <p:sldId id="301" r:id="rId22"/>
  </p:sldIdLst>
  <p:sldSz cx="12192000" cy="6858000"/>
  <p:notesSz cx="6889750" cy="10021888"/>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initials="A" lastIdx="1" clrIdx="0">
    <p:extLst>
      <p:ext uri="{19B8F6BF-5375-455C-9EA6-DF929625EA0E}">
        <p15:presenceInfo xmlns:p15="http://schemas.microsoft.com/office/powerpoint/2012/main" userId="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F2BAA-155B-42D6-8946-AB489A6499C8}" v="79" dt="2021-06-22T15:42:17.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1" autoAdjust="0"/>
    <p:restoredTop sz="86251" autoAdjust="0"/>
  </p:normalViewPr>
  <p:slideViewPr>
    <p:cSldViewPr snapToGrid="0">
      <p:cViewPr varScale="1">
        <p:scale>
          <a:sx n="98" d="100"/>
          <a:sy n="98" d="100"/>
        </p:scale>
        <p:origin x="558" y="90"/>
      </p:cViewPr>
      <p:guideLst>
        <p:guide orient="horz" pos="2160"/>
        <p:guide pos="3840"/>
      </p:guideLst>
    </p:cSldViewPr>
  </p:slideViewPr>
  <p:outlineViewPr>
    <p:cViewPr>
      <p:scale>
        <a:sx n="33" d="100"/>
        <a:sy n="33" d="100"/>
      </p:scale>
      <p:origin x="0" y="-3656"/>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37" d="100"/>
          <a:sy n="37" d="100"/>
        </p:scale>
        <p:origin x="202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9B2F2BAA-155B-42D6-8946-AB489A6499C8}"/>
    <pc:docChg chg="modSld">
      <pc:chgData name="McHarg, Catherine" userId="88b8f76c-9ae3-4745-88eb-fe0667a22af5" providerId="ADAL" clId="{9B2F2BAA-155B-42D6-8946-AB489A6499C8}" dt="2021-06-22T15:46:16.774" v="5" actId="20577"/>
      <pc:docMkLst>
        <pc:docMk/>
      </pc:docMkLst>
      <pc:sldChg chg="modSp">
        <pc:chgData name="McHarg, Catherine" userId="88b8f76c-9ae3-4745-88eb-fe0667a22af5" providerId="ADAL" clId="{9B2F2BAA-155B-42D6-8946-AB489A6499C8}" dt="2021-06-22T15:46:16.774" v="5" actId="20577"/>
        <pc:sldMkLst>
          <pc:docMk/>
          <pc:sldMk cId="566865568" sldId="276"/>
        </pc:sldMkLst>
        <pc:spChg chg="mod">
          <ac:chgData name="McHarg, Catherine" userId="88b8f76c-9ae3-4745-88eb-fe0667a22af5" providerId="ADAL" clId="{9B2F2BAA-155B-42D6-8946-AB489A6499C8}" dt="2021-06-22T15:42:17.567" v="1" actId="14100"/>
          <ac:spMkLst>
            <pc:docMk/>
            <pc:sldMk cId="566865568" sldId="276"/>
            <ac:spMk id="4" creationId="{00000000-0000-0000-0000-000000000000}"/>
          </ac:spMkLst>
        </pc:spChg>
        <pc:spChg chg="mod">
          <ac:chgData name="McHarg, Catherine" userId="88b8f76c-9ae3-4745-88eb-fe0667a22af5" providerId="ADAL" clId="{9B2F2BAA-155B-42D6-8946-AB489A6499C8}" dt="2021-06-22T15:46:16.774" v="5" actId="20577"/>
          <ac:spMkLst>
            <pc:docMk/>
            <pc:sldMk cId="566865568" sldId="276"/>
            <ac:spMk id="7" creationId="{00000000-0000-0000-0000-000000000000}"/>
          </ac:spMkLst>
        </pc:spChg>
      </pc:sldChg>
    </pc:docChg>
  </pc:docChgLst>
  <pc:docChgLst>
    <pc:chgData name="McHarg, Catherine" userId="88b8f76c-9ae3-4745-88eb-fe0667a22af5" providerId="ADAL" clId="{53A417F2-80BA-465E-9094-89408282E303}"/>
    <pc:docChg chg="undo custSel addSld delSld modSld">
      <pc:chgData name="McHarg, Catherine" userId="88b8f76c-9ae3-4745-88eb-fe0667a22af5" providerId="ADAL" clId="{53A417F2-80BA-465E-9094-89408282E303}" dt="2021-06-22T15:31:04.071" v="256" actId="1076"/>
      <pc:docMkLst>
        <pc:docMk/>
      </pc:docMkLst>
      <pc:sldChg chg="addSp delSp modSp">
        <pc:chgData name="McHarg, Catherine" userId="88b8f76c-9ae3-4745-88eb-fe0667a22af5" providerId="ADAL" clId="{53A417F2-80BA-465E-9094-89408282E303}" dt="2021-06-22T15:07:41.157" v="75" actId="478"/>
        <pc:sldMkLst>
          <pc:docMk/>
          <pc:sldMk cId="1887990366" sldId="258"/>
        </pc:sldMkLst>
        <pc:graphicFrameChg chg="mod modGraphic">
          <ac:chgData name="McHarg, Catherine" userId="88b8f76c-9ae3-4745-88eb-fe0667a22af5" providerId="ADAL" clId="{53A417F2-80BA-465E-9094-89408282E303}" dt="2021-06-22T15:01:37.839" v="40" actId="14734"/>
          <ac:graphicFrameMkLst>
            <pc:docMk/>
            <pc:sldMk cId="1887990366" sldId="258"/>
            <ac:graphicFrameMk id="4" creationId="{00000000-0000-0000-0000-000000000000}"/>
          </ac:graphicFrameMkLst>
        </pc:graphicFrameChg>
        <pc:picChg chg="del">
          <ac:chgData name="McHarg, Catherine" userId="88b8f76c-9ae3-4745-88eb-fe0667a22af5" providerId="ADAL" clId="{53A417F2-80BA-465E-9094-89408282E303}" dt="2021-06-22T14:53:42.596" v="20" actId="478"/>
          <ac:picMkLst>
            <pc:docMk/>
            <pc:sldMk cId="1887990366" sldId="258"/>
            <ac:picMk id="7" creationId="{00000000-0000-0000-0000-000000000000}"/>
          </ac:picMkLst>
        </pc:picChg>
        <pc:cxnChg chg="del mod">
          <ac:chgData name="McHarg, Catherine" userId="88b8f76c-9ae3-4745-88eb-fe0667a22af5" providerId="ADAL" clId="{53A417F2-80BA-465E-9094-89408282E303}" dt="2021-06-22T15:02:23.753" v="41" actId="478"/>
          <ac:cxnSpMkLst>
            <pc:docMk/>
            <pc:sldMk cId="1887990366" sldId="258"/>
            <ac:cxnSpMk id="8" creationId="{00000000-0000-0000-0000-000000000000}"/>
          </ac:cxnSpMkLst>
        </pc:cxnChg>
        <pc:cxnChg chg="add mod">
          <ac:chgData name="McHarg, Catherine" userId="88b8f76c-9ae3-4745-88eb-fe0667a22af5" providerId="ADAL" clId="{53A417F2-80BA-465E-9094-89408282E303}" dt="2021-06-22T15:03:22.808" v="45" actId="1076"/>
          <ac:cxnSpMkLst>
            <pc:docMk/>
            <pc:sldMk cId="1887990366" sldId="258"/>
            <ac:cxnSpMk id="9" creationId="{A2D47CA9-4B57-4BDC-AD68-883BA46C682F}"/>
          </ac:cxnSpMkLst>
        </pc:cxnChg>
        <pc:cxnChg chg="add del mod">
          <ac:chgData name="McHarg, Catherine" userId="88b8f76c-9ae3-4745-88eb-fe0667a22af5" providerId="ADAL" clId="{53A417F2-80BA-465E-9094-89408282E303}" dt="2021-06-22T15:07:41.157" v="75" actId="478"/>
          <ac:cxnSpMkLst>
            <pc:docMk/>
            <pc:sldMk cId="1887990366" sldId="258"/>
            <ac:cxnSpMk id="10" creationId="{395C746E-7240-492F-B3B5-CAB45D6175A6}"/>
          </ac:cxnSpMkLst>
        </pc:cxnChg>
        <pc:cxnChg chg="add del mod">
          <ac:chgData name="McHarg, Catherine" userId="88b8f76c-9ae3-4745-88eb-fe0667a22af5" providerId="ADAL" clId="{53A417F2-80BA-465E-9094-89408282E303}" dt="2021-06-22T15:07:39.412" v="74" actId="478"/>
          <ac:cxnSpMkLst>
            <pc:docMk/>
            <pc:sldMk cId="1887990366" sldId="258"/>
            <ac:cxnSpMk id="11" creationId="{28E47138-0F80-489A-A664-6D32F5F8169D}"/>
          </ac:cxnSpMkLst>
        </pc:cxnChg>
        <pc:cxnChg chg="add del mod">
          <ac:chgData name="McHarg, Catherine" userId="88b8f76c-9ae3-4745-88eb-fe0667a22af5" providerId="ADAL" clId="{53A417F2-80BA-465E-9094-89408282E303}" dt="2021-06-22T15:07:28.807" v="65" actId="478"/>
          <ac:cxnSpMkLst>
            <pc:docMk/>
            <pc:sldMk cId="1887990366" sldId="258"/>
            <ac:cxnSpMk id="12" creationId="{030D35A3-09CC-4339-A02C-EB82E130C374}"/>
          </ac:cxnSpMkLst>
        </pc:cxnChg>
        <pc:cxnChg chg="add del mod">
          <ac:chgData name="McHarg, Catherine" userId="88b8f76c-9ae3-4745-88eb-fe0667a22af5" providerId="ADAL" clId="{53A417F2-80BA-465E-9094-89408282E303}" dt="2021-06-22T15:07:37.539" v="72" actId="478"/>
          <ac:cxnSpMkLst>
            <pc:docMk/>
            <pc:sldMk cId="1887990366" sldId="258"/>
            <ac:cxnSpMk id="13" creationId="{C3715A38-0F21-496B-B0E2-FE4150A0FF39}"/>
          </ac:cxnSpMkLst>
        </pc:cxnChg>
        <pc:cxnChg chg="add del mod">
          <ac:chgData name="McHarg, Catherine" userId="88b8f76c-9ae3-4745-88eb-fe0667a22af5" providerId="ADAL" clId="{53A417F2-80BA-465E-9094-89408282E303}" dt="2021-06-22T15:07:30.414" v="66" actId="478"/>
          <ac:cxnSpMkLst>
            <pc:docMk/>
            <pc:sldMk cId="1887990366" sldId="258"/>
            <ac:cxnSpMk id="14" creationId="{F205DC18-74A9-450F-9028-B9D3C8ECE48B}"/>
          </ac:cxnSpMkLst>
        </pc:cxnChg>
        <pc:cxnChg chg="add del mod">
          <ac:chgData name="McHarg, Catherine" userId="88b8f76c-9ae3-4745-88eb-fe0667a22af5" providerId="ADAL" clId="{53A417F2-80BA-465E-9094-89408282E303}" dt="2021-06-22T15:07:31.970" v="67" actId="478"/>
          <ac:cxnSpMkLst>
            <pc:docMk/>
            <pc:sldMk cId="1887990366" sldId="258"/>
            <ac:cxnSpMk id="15" creationId="{C025ED6D-FE2C-49B4-A497-A331F9234078}"/>
          </ac:cxnSpMkLst>
        </pc:cxnChg>
        <pc:cxnChg chg="add del mod">
          <ac:chgData name="McHarg, Catherine" userId="88b8f76c-9ae3-4745-88eb-fe0667a22af5" providerId="ADAL" clId="{53A417F2-80BA-465E-9094-89408282E303}" dt="2021-06-22T15:07:33.033" v="68" actId="478"/>
          <ac:cxnSpMkLst>
            <pc:docMk/>
            <pc:sldMk cId="1887990366" sldId="258"/>
            <ac:cxnSpMk id="16" creationId="{4A7992D5-0B91-4917-81A9-0F487434D216}"/>
          </ac:cxnSpMkLst>
        </pc:cxnChg>
        <pc:cxnChg chg="add del mod">
          <ac:chgData name="McHarg, Catherine" userId="88b8f76c-9ae3-4745-88eb-fe0667a22af5" providerId="ADAL" clId="{53A417F2-80BA-465E-9094-89408282E303}" dt="2021-06-22T15:07:33.936" v="69" actId="478"/>
          <ac:cxnSpMkLst>
            <pc:docMk/>
            <pc:sldMk cId="1887990366" sldId="258"/>
            <ac:cxnSpMk id="17" creationId="{5B04B964-6262-48F2-8438-6659389E610B}"/>
          </ac:cxnSpMkLst>
        </pc:cxnChg>
        <pc:cxnChg chg="add del mod">
          <ac:chgData name="McHarg, Catherine" userId="88b8f76c-9ae3-4745-88eb-fe0667a22af5" providerId="ADAL" clId="{53A417F2-80BA-465E-9094-89408282E303}" dt="2021-06-22T15:07:34.728" v="70" actId="478"/>
          <ac:cxnSpMkLst>
            <pc:docMk/>
            <pc:sldMk cId="1887990366" sldId="258"/>
            <ac:cxnSpMk id="18" creationId="{7078AE32-6893-42BE-9A70-A88552DCA847}"/>
          </ac:cxnSpMkLst>
        </pc:cxnChg>
        <pc:cxnChg chg="add del mod">
          <ac:chgData name="McHarg, Catherine" userId="88b8f76c-9ae3-4745-88eb-fe0667a22af5" providerId="ADAL" clId="{53A417F2-80BA-465E-9094-89408282E303}" dt="2021-06-22T15:07:36.321" v="71" actId="478"/>
          <ac:cxnSpMkLst>
            <pc:docMk/>
            <pc:sldMk cId="1887990366" sldId="258"/>
            <ac:cxnSpMk id="19" creationId="{F79C6A70-5832-4201-938C-68E1438317C8}"/>
          </ac:cxnSpMkLst>
        </pc:cxnChg>
        <pc:cxnChg chg="add del mod">
          <ac:chgData name="McHarg, Catherine" userId="88b8f76c-9ae3-4745-88eb-fe0667a22af5" providerId="ADAL" clId="{53A417F2-80BA-465E-9094-89408282E303}" dt="2021-06-22T15:07:38.399" v="73" actId="478"/>
          <ac:cxnSpMkLst>
            <pc:docMk/>
            <pc:sldMk cId="1887990366" sldId="258"/>
            <ac:cxnSpMk id="20" creationId="{4FECDCB4-084E-4C25-801B-0C36862B1A85}"/>
          </ac:cxnSpMkLst>
        </pc:cxnChg>
      </pc:sldChg>
      <pc:sldChg chg="del">
        <pc:chgData name="McHarg, Catherine" userId="88b8f76c-9ae3-4745-88eb-fe0667a22af5" providerId="ADAL" clId="{53A417F2-80BA-465E-9094-89408282E303}" dt="2021-06-22T15:07:06.785" v="61" actId="2696"/>
        <pc:sldMkLst>
          <pc:docMk/>
          <pc:sldMk cId="2634494774" sldId="259"/>
        </pc:sldMkLst>
      </pc:sldChg>
      <pc:sldChg chg="delSp">
        <pc:chgData name="McHarg, Catherine" userId="88b8f76c-9ae3-4745-88eb-fe0667a22af5" providerId="ADAL" clId="{53A417F2-80BA-465E-9094-89408282E303}" dt="2021-06-22T14:53:40.039" v="19" actId="478"/>
        <pc:sldMkLst>
          <pc:docMk/>
          <pc:sldMk cId="1460610293" sldId="260"/>
        </pc:sldMkLst>
        <pc:picChg chg="del">
          <ac:chgData name="McHarg, Catherine" userId="88b8f76c-9ae3-4745-88eb-fe0667a22af5" providerId="ADAL" clId="{53A417F2-80BA-465E-9094-89408282E303}" dt="2021-06-22T14:53:40.039" v="19" actId="478"/>
          <ac:picMkLst>
            <pc:docMk/>
            <pc:sldMk cId="1460610293" sldId="260"/>
            <ac:picMk id="22" creationId="{00000000-0000-0000-0000-000000000000}"/>
          </ac:picMkLst>
        </pc:picChg>
      </pc:sldChg>
      <pc:sldChg chg="addSp delSp modSp">
        <pc:chgData name="McHarg, Catherine" userId="88b8f76c-9ae3-4745-88eb-fe0667a22af5" providerId="ADAL" clId="{53A417F2-80BA-465E-9094-89408282E303}" dt="2021-06-22T15:08:56.362" v="95" actId="14100"/>
        <pc:sldMkLst>
          <pc:docMk/>
          <pc:sldMk cId="2473561994" sldId="262"/>
        </pc:sldMkLst>
        <pc:spChg chg="mod">
          <ac:chgData name="McHarg, Catherine" userId="88b8f76c-9ae3-4745-88eb-fe0667a22af5" providerId="ADAL" clId="{53A417F2-80BA-465E-9094-89408282E303}" dt="2021-06-22T15:08:56.362" v="95" actId="14100"/>
          <ac:spMkLst>
            <pc:docMk/>
            <pc:sldMk cId="2473561994" sldId="262"/>
            <ac:spMk id="3" creationId="{00000000-0000-0000-0000-000000000000}"/>
          </ac:spMkLst>
        </pc:spChg>
        <pc:spChg chg="mod">
          <ac:chgData name="McHarg, Catherine" userId="88b8f76c-9ae3-4745-88eb-fe0667a22af5" providerId="ADAL" clId="{53A417F2-80BA-465E-9094-89408282E303}" dt="2021-06-22T14:02:51.284" v="9" actId="1076"/>
          <ac:spMkLst>
            <pc:docMk/>
            <pc:sldMk cId="2473561994" sldId="262"/>
            <ac:spMk id="4" creationId="{00000000-0000-0000-0000-000000000000}"/>
          </ac:spMkLst>
        </pc:spChg>
        <pc:spChg chg="del">
          <ac:chgData name="McHarg, Catherine" userId="88b8f76c-9ae3-4745-88eb-fe0667a22af5" providerId="ADAL" clId="{53A417F2-80BA-465E-9094-89408282E303}" dt="2021-06-22T14:02:34.547" v="7" actId="478"/>
          <ac:spMkLst>
            <pc:docMk/>
            <pc:sldMk cId="2473561994" sldId="262"/>
            <ac:spMk id="5" creationId="{00000000-0000-0000-0000-000000000000}"/>
          </ac:spMkLst>
        </pc:spChg>
        <pc:spChg chg="mod">
          <ac:chgData name="McHarg, Catherine" userId="88b8f76c-9ae3-4745-88eb-fe0667a22af5" providerId="ADAL" clId="{53A417F2-80BA-465E-9094-89408282E303}" dt="2021-06-22T15:08:43.123" v="92" actId="1076"/>
          <ac:spMkLst>
            <pc:docMk/>
            <pc:sldMk cId="2473561994" sldId="262"/>
            <ac:spMk id="6" creationId="{00000000-0000-0000-0000-000000000000}"/>
          </ac:spMkLst>
        </pc:spChg>
        <pc:spChg chg="add del mod">
          <ac:chgData name="McHarg, Catherine" userId="88b8f76c-9ae3-4745-88eb-fe0667a22af5" providerId="ADAL" clId="{53A417F2-80BA-465E-9094-89408282E303}" dt="2021-06-22T14:02:41.457" v="8" actId="478"/>
          <ac:spMkLst>
            <pc:docMk/>
            <pc:sldMk cId="2473561994" sldId="262"/>
            <ac:spMk id="11" creationId="{8325D1F6-0667-42B4-A701-ADA2914D7FB3}"/>
          </ac:spMkLst>
        </pc:spChg>
        <pc:picChg chg="mod">
          <ac:chgData name="McHarg, Catherine" userId="88b8f76c-9ae3-4745-88eb-fe0667a22af5" providerId="ADAL" clId="{53A417F2-80BA-465E-9094-89408282E303}" dt="2021-06-22T15:08:50.499" v="93" actId="1076"/>
          <ac:picMkLst>
            <pc:docMk/>
            <pc:sldMk cId="2473561994" sldId="262"/>
            <ac:picMk id="2" creationId="{00000000-0000-0000-0000-000000000000}"/>
          </ac:picMkLst>
        </pc:picChg>
        <pc:picChg chg="mod">
          <ac:chgData name="McHarg, Catherine" userId="88b8f76c-9ae3-4745-88eb-fe0667a22af5" providerId="ADAL" clId="{53A417F2-80BA-465E-9094-89408282E303}" dt="2021-06-22T15:08:50.499" v="93" actId="1076"/>
          <ac:picMkLst>
            <pc:docMk/>
            <pc:sldMk cId="2473561994" sldId="262"/>
            <ac:picMk id="8" creationId="{00000000-0000-0000-0000-000000000000}"/>
          </ac:picMkLst>
        </pc:picChg>
        <pc:picChg chg="del">
          <ac:chgData name="McHarg, Catherine" userId="88b8f76c-9ae3-4745-88eb-fe0667a22af5" providerId="ADAL" clId="{53A417F2-80BA-465E-9094-89408282E303}" dt="2021-06-22T15:08:32.659" v="90" actId="478"/>
          <ac:picMkLst>
            <pc:docMk/>
            <pc:sldMk cId="2473561994" sldId="262"/>
            <ac:picMk id="9" creationId="{00000000-0000-0000-0000-000000000000}"/>
          </ac:picMkLst>
        </pc:picChg>
      </pc:sldChg>
      <pc:sldChg chg="delSp modSp">
        <pc:chgData name="McHarg, Catherine" userId="88b8f76c-9ae3-4745-88eb-fe0667a22af5" providerId="ADAL" clId="{53A417F2-80BA-465E-9094-89408282E303}" dt="2021-06-22T15:22:56.286" v="168" actId="1076"/>
        <pc:sldMkLst>
          <pc:docMk/>
          <pc:sldMk cId="2312903198" sldId="266"/>
        </pc:sldMkLst>
        <pc:spChg chg="mod">
          <ac:chgData name="McHarg, Catherine" userId="88b8f76c-9ae3-4745-88eb-fe0667a22af5" providerId="ADAL" clId="{53A417F2-80BA-465E-9094-89408282E303}" dt="2021-06-22T15:22:03.962" v="161" actId="20577"/>
          <ac:spMkLst>
            <pc:docMk/>
            <pc:sldMk cId="2312903198" sldId="266"/>
            <ac:spMk id="6" creationId="{00000000-0000-0000-0000-000000000000}"/>
          </ac:spMkLst>
        </pc:spChg>
        <pc:spChg chg="mod">
          <ac:chgData name="McHarg, Catherine" userId="88b8f76c-9ae3-4745-88eb-fe0667a22af5" providerId="ADAL" clId="{53A417F2-80BA-465E-9094-89408282E303}" dt="2021-06-22T15:21:47.044" v="160" actId="255"/>
          <ac:spMkLst>
            <pc:docMk/>
            <pc:sldMk cId="2312903198" sldId="266"/>
            <ac:spMk id="9" creationId="{00000000-0000-0000-0000-000000000000}"/>
          </ac:spMkLst>
        </pc:spChg>
        <pc:spChg chg="mod">
          <ac:chgData name="McHarg, Catherine" userId="88b8f76c-9ae3-4745-88eb-fe0667a22af5" providerId="ADAL" clId="{53A417F2-80BA-465E-9094-89408282E303}" dt="2021-06-22T15:21:33.367" v="157" actId="255"/>
          <ac:spMkLst>
            <pc:docMk/>
            <pc:sldMk cId="2312903198" sldId="266"/>
            <ac:spMk id="12" creationId="{00000000-0000-0000-0000-000000000000}"/>
          </ac:spMkLst>
        </pc:spChg>
        <pc:spChg chg="mod">
          <ac:chgData name="McHarg, Catherine" userId="88b8f76c-9ae3-4745-88eb-fe0667a22af5" providerId="ADAL" clId="{53A417F2-80BA-465E-9094-89408282E303}" dt="2021-06-22T15:22:56.286" v="168" actId="1076"/>
          <ac:spMkLst>
            <pc:docMk/>
            <pc:sldMk cId="2312903198" sldId="266"/>
            <ac:spMk id="13" creationId="{00000000-0000-0000-0000-000000000000}"/>
          </ac:spMkLst>
        </pc:spChg>
        <pc:picChg chg="mod ord modCrop">
          <ac:chgData name="McHarg, Catherine" userId="88b8f76c-9ae3-4745-88eb-fe0667a22af5" providerId="ADAL" clId="{53A417F2-80BA-465E-9094-89408282E303}" dt="2021-06-22T15:19:37.085" v="151" actId="732"/>
          <ac:picMkLst>
            <pc:docMk/>
            <pc:sldMk cId="2312903198" sldId="266"/>
            <ac:picMk id="3" creationId="{00000000-0000-0000-0000-000000000000}"/>
          </ac:picMkLst>
        </pc:picChg>
        <pc:picChg chg="del">
          <ac:chgData name="McHarg, Catherine" userId="88b8f76c-9ae3-4745-88eb-fe0667a22af5" providerId="ADAL" clId="{53A417F2-80BA-465E-9094-89408282E303}" dt="2021-06-22T15:18:53.956" v="149" actId="478"/>
          <ac:picMkLst>
            <pc:docMk/>
            <pc:sldMk cId="2312903198" sldId="266"/>
            <ac:picMk id="8" creationId="{00000000-0000-0000-0000-000000000000}"/>
          </ac:picMkLst>
        </pc:picChg>
      </pc:sldChg>
      <pc:sldChg chg="delSp modSp">
        <pc:chgData name="McHarg, Catherine" userId="88b8f76c-9ae3-4745-88eb-fe0667a22af5" providerId="ADAL" clId="{53A417F2-80BA-465E-9094-89408282E303}" dt="2021-06-22T15:16:55.626" v="132" actId="1076"/>
        <pc:sldMkLst>
          <pc:docMk/>
          <pc:sldMk cId="3674172858" sldId="267"/>
        </pc:sldMkLst>
        <pc:spChg chg="mod">
          <ac:chgData name="McHarg, Catherine" userId="88b8f76c-9ae3-4745-88eb-fe0667a22af5" providerId="ADAL" clId="{53A417F2-80BA-465E-9094-89408282E303}" dt="2021-06-22T15:16:55.626" v="132" actId="1076"/>
          <ac:spMkLst>
            <pc:docMk/>
            <pc:sldMk cId="3674172858" sldId="267"/>
            <ac:spMk id="3" creationId="{00000000-0000-0000-0000-000000000000}"/>
          </ac:spMkLst>
        </pc:spChg>
        <pc:spChg chg="mod">
          <ac:chgData name="McHarg, Catherine" userId="88b8f76c-9ae3-4745-88eb-fe0667a22af5" providerId="ADAL" clId="{53A417F2-80BA-465E-9094-89408282E303}" dt="2021-06-22T15:16:49.183" v="130" actId="1076"/>
          <ac:spMkLst>
            <pc:docMk/>
            <pc:sldMk cId="3674172858" sldId="267"/>
            <ac:spMk id="5" creationId="{00000000-0000-0000-0000-000000000000}"/>
          </ac:spMkLst>
        </pc:spChg>
        <pc:picChg chg="del">
          <ac:chgData name="McHarg, Catherine" userId="88b8f76c-9ae3-4745-88eb-fe0667a22af5" providerId="ADAL" clId="{53A417F2-80BA-465E-9094-89408282E303}" dt="2021-06-22T15:16:39.957" v="129" actId="478"/>
          <ac:picMkLst>
            <pc:docMk/>
            <pc:sldMk cId="3674172858" sldId="267"/>
            <ac:picMk id="6" creationId="{00000000-0000-0000-0000-000000000000}"/>
          </ac:picMkLst>
        </pc:picChg>
      </pc:sldChg>
      <pc:sldChg chg="delSp modSp">
        <pc:chgData name="McHarg, Catherine" userId="88b8f76c-9ae3-4745-88eb-fe0667a22af5" providerId="ADAL" clId="{53A417F2-80BA-465E-9094-89408282E303}" dt="2021-06-22T14:56:11.505" v="25" actId="313"/>
        <pc:sldMkLst>
          <pc:docMk/>
          <pc:sldMk cId="1089515461" sldId="275"/>
        </pc:sldMkLst>
        <pc:spChg chg="mod">
          <ac:chgData name="McHarg, Catherine" userId="88b8f76c-9ae3-4745-88eb-fe0667a22af5" providerId="ADAL" clId="{53A417F2-80BA-465E-9094-89408282E303}" dt="2021-06-22T14:56:11.505" v="25" actId="313"/>
          <ac:spMkLst>
            <pc:docMk/>
            <pc:sldMk cId="1089515461" sldId="275"/>
            <ac:spMk id="9" creationId="{1E85AE33-B5B7-4AD5-919C-AF2AF9B84EC9}"/>
          </ac:spMkLst>
        </pc:spChg>
        <pc:picChg chg="del">
          <ac:chgData name="McHarg, Catherine" userId="88b8f76c-9ae3-4745-88eb-fe0667a22af5" providerId="ADAL" clId="{53A417F2-80BA-465E-9094-89408282E303}" dt="2021-06-22T14:44:59.321" v="10" actId="478"/>
          <ac:picMkLst>
            <pc:docMk/>
            <pc:sldMk cId="1089515461" sldId="275"/>
            <ac:picMk id="7" creationId="{00000000-0000-0000-0000-000000000000}"/>
          </ac:picMkLst>
        </pc:picChg>
      </pc:sldChg>
      <pc:sldChg chg="delSp modSp">
        <pc:chgData name="McHarg, Catherine" userId="88b8f76c-9ae3-4745-88eb-fe0667a22af5" providerId="ADAL" clId="{53A417F2-80BA-465E-9094-89408282E303}" dt="2021-06-22T14:55:59.412" v="22" actId="27636"/>
        <pc:sldMkLst>
          <pc:docMk/>
          <pc:sldMk cId="566865568" sldId="276"/>
        </pc:sldMkLst>
        <pc:spChg chg="mod">
          <ac:chgData name="McHarg, Catherine" userId="88b8f76c-9ae3-4745-88eb-fe0667a22af5" providerId="ADAL" clId="{53A417F2-80BA-465E-9094-89408282E303}" dt="2021-06-22T14:55:59.412" v="22" actId="27636"/>
          <ac:spMkLst>
            <pc:docMk/>
            <pc:sldMk cId="566865568" sldId="276"/>
            <ac:spMk id="4" creationId="{00000000-0000-0000-0000-000000000000}"/>
          </ac:spMkLst>
        </pc:spChg>
        <pc:picChg chg="del">
          <ac:chgData name="McHarg, Catherine" userId="88b8f76c-9ae3-4745-88eb-fe0667a22af5" providerId="ADAL" clId="{53A417F2-80BA-465E-9094-89408282E303}" dt="2021-06-22T14:53:32.551" v="17" actId="478"/>
          <ac:picMkLst>
            <pc:docMk/>
            <pc:sldMk cId="566865568" sldId="276"/>
            <ac:picMk id="6" creationId="{00000000-0000-0000-0000-000000000000}"/>
          </ac:picMkLst>
        </pc:picChg>
      </pc:sldChg>
      <pc:sldChg chg="addSp delSp modSp">
        <pc:chgData name="McHarg, Catherine" userId="88b8f76c-9ae3-4745-88eb-fe0667a22af5" providerId="ADAL" clId="{53A417F2-80BA-465E-9094-89408282E303}" dt="2021-06-22T15:24:42.565" v="176"/>
        <pc:sldMkLst>
          <pc:docMk/>
          <pc:sldMk cId="567311276" sldId="295"/>
        </pc:sldMkLst>
        <pc:spChg chg="mod">
          <ac:chgData name="McHarg, Catherine" userId="88b8f76c-9ae3-4745-88eb-fe0667a22af5" providerId="ADAL" clId="{53A417F2-80BA-465E-9094-89408282E303}" dt="2021-06-22T15:24:21.680" v="175" actId="1076"/>
          <ac:spMkLst>
            <pc:docMk/>
            <pc:sldMk cId="567311276" sldId="295"/>
            <ac:spMk id="2" creationId="{EE86CAF8-1901-4B53-826C-81C2760822C1}"/>
          </ac:spMkLst>
        </pc:spChg>
        <pc:spChg chg="del mod">
          <ac:chgData name="McHarg, Catherine" userId="88b8f76c-9ae3-4745-88eb-fe0667a22af5" providerId="ADAL" clId="{53A417F2-80BA-465E-9094-89408282E303}" dt="2021-06-22T15:24:02.669" v="173" actId="478"/>
          <ac:spMkLst>
            <pc:docMk/>
            <pc:sldMk cId="567311276" sldId="295"/>
            <ac:spMk id="3" creationId="{00000000-0000-0000-0000-000000000000}"/>
          </ac:spMkLst>
        </pc:spChg>
        <pc:spChg chg="add del mod">
          <ac:chgData name="McHarg, Catherine" userId="88b8f76c-9ae3-4745-88eb-fe0667a22af5" providerId="ADAL" clId="{53A417F2-80BA-465E-9094-89408282E303}" dt="2021-06-22T15:24:06.965" v="174" actId="478"/>
          <ac:spMkLst>
            <pc:docMk/>
            <pc:sldMk cId="567311276" sldId="295"/>
            <ac:spMk id="6" creationId="{0004268D-F092-4096-BB0C-D49B15393FA2}"/>
          </ac:spMkLst>
        </pc:spChg>
        <pc:spChg chg="mod">
          <ac:chgData name="McHarg, Catherine" userId="88b8f76c-9ae3-4745-88eb-fe0667a22af5" providerId="ADAL" clId="{53A417F2-80BA-465E-9094-89408282E303}" dt="2021-06-22T15:24:21.680" v="175" actId="1076"/>
          <ac:spMkLst>
            <pc:docMk/>
            <pc:sldMk cId="567311276" sldId="295"/>
            <ac:spMk id="17" creationId="{EDC47F39-8ECD-456E-878F-EB3F063D65EE}"/>
          </ac:spMkLst>
        </pc:spChg>
        <pc:spChg chg="mod">
          <ac:chgData name="McHarg, Catherine" userId="88b8f76c-9ae3-4745-88eb-fe0667a22af5" providerId="ADAL" clId="{53A417F2-80BA-465E-9094-89408282E303}" dt="2021-06-22T15:24:21.680" v="175" actId="1076"/>
          <ac:spMkLst>
            <pc:docMk/>
            <pc:sldMk cId="567311276" sldId="295"/>
            <ac:spMk id="18" creationId="{1CEBAE2A-51FB-48B1-9BE5-DA997FCA587B}"/>
          </ac:spMkLst>
        </pc:spChg>
        <pc:spChg chg="mod">
          <ac:chgData name="McHarg, Catherine" userId="88b8f76c-9ae3-4745-88eb-fe0667a22af5" providerId="ADAL" clId="{53A417F2-80BA-465E-9094-89408282E303}" dt="2021-06-22T15:24:21.680" v="175" actId="1076"/>
          <ac:spMkLst>
            <pc:docMk/>
            <pc:sldMk cId="567311276" sldId="295"/>
            <ac:spMk id="21" creationId="{0B7CDC70-E046-40AD-A05A-CF1C92C12DF2}"/>
          </ac:spMkLst>
        </pc:spChg>
        <pc:spChg chg="mod">
          <ac:chgData name="McHarg, Catherine" userId="88b8f76c-9ae3-4745-88eb-fe0667a22af5" providerId="ADAL" clId="{53A417F2-80BA-465E-9094-89408282E303}" dt="2021-06-22T15:24:21.680" v="175" actId="1076"/>
          <ac:spMkLst>
            <pc:docMk/>
            <pc:sldMk cId="567311276" sldId="295"/>
            <ac:spMk id="24" creationId="{0E21B970-DAB4-4DC9-A3C3-B0D1664ACB5A}"/>
          </ac:spMkLst>
        </pc:spChg>
        <pc:spChg chg="mod">
          <ac:chgData name="McHarg, Catherine" userId="88b8f76c-9ae3-4745-88eb-fe0667a22af5" providerId="ADAL" clId="{53A417F2-80BA-465E-9094-89408282E303}" dt="2021-06-22T15:24:21.680" v="175" actId="1076"/>
          <ac:spMkLst>
            <pc:docMk/>
            <pc:sldMk cId="567311276" sldId="295"/>
            <ac:spMk id="26" creationId="{83087A0B-9DCF-405A-95B9-31AF12B63AE0}"/>
          </ac:spMkLst>
        </pc:spChg>
        <pc:spChg chg="mod">
          <ac:chgData name="McHarg, Catherine" userId="88b8f76c-9ae3-4745-88eb-fe0667a22af5" providerId="ADAL" clId="{53A417F2-80BA-465E-9094-89408282E303}" dt="2021-06-22T15:24:21.680" v="175" actId="1076"/>
          <ac:spMkLst>
            <pc:docMk/>
            <pc:sldMk cId="567311276" sldId="295"/>
            <ac:spMk id="27" creationId="{3E53346F-439A-4091-86C3-81E3193C9510}"/>
          </ac:spMkLst>
        </pc:spChg>
        <pc:spChg chg="mod">
          <ac:chgData name="McHarg, Catherine" userId="88b8f76c-9ae3-4745-88eb-fe0667a22af5" providerId="ADAL" clId="{53A417F2-80BA-465E-9094-89408282E303}" dt="2021-06-22T15:24:21.680" v="175" actId="1076"/>
          <ac:spMkLst>
            <pc:docMk/>
            <pc:sldMk cId="567311276" sldId="295"/>
            <ac:spMk id="28" creationId="{39AAF744-8B4E-408C-981D-98F14819BFE8}"/>
          </ac:spMkLst>
        </pc:spChg>
        <pc:spChg chg="add">
          <ac:chgData name="McHarg, Catherine" userId="88b8f76c-9ae3-4745-88eb-fe0667a22af5" providerId="ADAL" clId="{53A417F2-80BA-465E-9094-89408282E303}" dt="2021-06-22T15:24:42.565" v="176"/>
          <ac:spMkLst>
            <pc:docMk/>
            <pc:sldMk cId="567311276" sldId="295"/>
            <ac:spMk id="32" creationId="{BE513E6D-CF85-4154-A1B8-4BEF31C0C134}"/>
          </ac:spMkLst>
        </pc:spChg>
        <pc:picChg chg="mod">
          <ac:chgData name="McHarg, Catherine" userId="88b8f76c-9ae3-4745-88eb-fe0667a22af5" providerId="ADAL" clId="{53A417F2-80BA-465E-9094-89408282E303}" dt="2021-06-22T15:24:21.680" v="175" actId="1076"/>
          <ac:picMkLst>
            <pc:docMk/>
            <pc:sldMk cId="567311276" sldId="295"/>
            <ac:picMk id="4" creationId="{6516FCA0-7CC3-4F24-AD88-B026F37092D2}"/>
          </ac:picMkLst>
        </pc:picChg>
        <pc:picChg chg="mod">
          <ac:chgData name="McHarg, Catherine" userId="88b8f76c-9ae3-4745-88eb-fe0667a22af5" providerId="ADAL" clId="{53A417F2-80BA-465E-9094-89408282E303}" dt="2021-06-22T15:24:21.680" v="175" actId="1076"/>
          <ac:picMkLst>
            <pc:docMk/>
            <pc:sldMk cId="567311276" sldId="295"/>
            <ac:picMk id="5" creationId="{5C084906-0137-4C12-BAB5-80C5708ED2AB}"/>
          </ac:picMkLst>
        </pc:picChg>
        <pc:picChg chg="mod">
          <ac:chgData name="McHarg, Catherine" userId="88b8f76c-9ae3-4745-88eb-fe0667a22af5" providerId="ADAL" clId="{53A417F2-80BA-465E-9094-89408282E303}" dt="2021-06-22T15:24:21.680" v="175" actId="1076"/>
          <ac:picMkLst>
            <pc:docMk/>
            <pc:sldMk cId="567311276" sldId="295"/>
            <ac:picMk id="9" creationId="{DB2C8F0A-C34D-40B6-B937-403733A932CA}"/>
          </ac:picMkLst>
        </pc:picChg>
        <pc:picChg chg="mod">
          <ac:chgData name="McHarg, Catherine" userId="88b8f76c-9ae3-4745-88eb-fe0667a22af5" providerId="ADAL" clId="{53A417F2-80BA-465E-9094-89408282E303}" dt="2021-06-22T15:24:21.680" v="175" actId="1076"/>
          <ac:picMkLst>
            <pc:docMk/>
            <pc:sldMk cId="567311276" sldId="295"/>
            <ac:picMk id="20" creationId="{F645A9C2-01A9-4F24-A4A5-8FF15A2D5D7E}"/>
          </ac:picMkLst>
        </pc:picChg>
        <pc:picChg chg="del">
          <ac:chgData name="McHarg, Catherine" userId="88b8f76c-9ae3-4745-88eb-fe0667a22af5" providerId="ADAL" clId="{53A417F2-80BA-465E-9094-89408282E303}" dt="2021-06-22T15:23:16.378" v="169" actId="478"/>
          <ac:picMkLst>
            <pc:docMk/>
            <pc:sldMk cId="567311276" sldId="295"/>
            <ac:picMk id="22" creationId="{00000000-0000-0000-0000-000000000000}"/>
          </ac:picMkLst>
        </pc:picChg>
        <pc:picChg chg="mod">
          <ac:chgData name="McHarg, Catherine" userId="88b8f76c-9ae3-4745-88eb-fe0667a22af5" providerId="ADAL" clId="{53A417F2-80BA-465E-9094-89408282E303}" dt="2021-06-22T15:24:21.680" v="175" actId="1076"/>
          <ac:picMkLst>
            <pc:docMk/>
            <pc:sldMk cId="567311276" sldId="295"/>
            <ac:picMk id="23" creationId="{6C6D4518-EF94-486B-B56B-72C63B79DCED}"/>
          </ac:picMkLst>
        </pc:picChg>
        <pc:picChg chg="mod">
          <ac:chgData name="McHarg, Catherine" userId="88b8f76c-9ae3-4745-88eb-fe0667a22af5" providerId="ADAL" clId="{53A417F2-80BA-465E-9094-89408282E303}" dt="2021-06-22T15:24:21.680" v="175" actId="1076"/>
          <ac:picMkLst>
            <pc:docMk/>
            <pc:sldMk cId="567311276" sldId="295"/>
            <ac:picMk id="25" creationId="{C63E0244-50D1-4590-A872-DF0B3308B479}"/>
          </ac:picMkLst>
        </pc:picChg>
        <pc:picChg chg="mod">
          <ac:chgData name="McHarg, Catherine" userId="88b8f76c-9ae3-4745-88eb-fe0667a22af5" providerId="ADAL" clId="{53A417F2-80BA-465E-9094-89408282E303}" dt="2021-06-22T15:24:21.680" v="175" actId="1076"/>
          <ac:picMkLst>
            <pc:docMk/>
            <pc:sldMk cId="567311276" sldId="295"/>
            <ac:picMk id="29" creationId="{A3392BD6-3D07-41D6-A514-C8097D007327}"/>
          </ac:picMkLst>
        </pc:picChg>
        <pc:picChg chg="mod">
          <ac:chgData name="McHarg, Catherine" userId="88b8f76c-9ae3-4745-88eb-fe0667a22af5" providerId="ADAL" clId="{53A417F2-80BA-465E-9094-89408282E303}" dt="2021-06-22T15:24:21.680" v="175" actId="1076"/>
          <ac:picMkLst>
            <pc:docMk/>
            <pc:sldMk cId="567311276" sldId="295"/>
            <ac:picMk id="30" creationId="{FA7B9BCC-E8D0-4FBB-B0CC-0EC0FC8D7D69}"/>
          </ac:picMkLst>
        </pc:picChg>
        <pc:picChg chg="mod">
          <ac:chgData name="McHarg, Catherine" userId="88b8f76c-9ae3-4745-88eb-fe0667a22af5" providerId="ADAL" clId="{53A417F2-80BA-465E-9094-89408282E303}" dt="2021-06-22T15:24:21.680" v="175" actId="1076"/>
          <ac:picMkLst>
            <pc:docMk/>
            <pc:sldMk cId="567311276" sldId="295"/>
            <ac:picMk id="31" creationId="{A742E341-D063-47E8-89A6-40CC97878319}"/>
          </ac:picMkLst>
        </pc:picChg>
        <pc:picChg chg="mod">
          <ac:chgData name="McHarg, Catherine" userId="88b8f76c-9ae3-4745-88eb-fe0667a22af5" providerId="ADAL" clId="{53A417F2-80BA-465E-9094-89408282E303}" dt="2021-06-22T15:24:21.680" v="175" actId="1076"/>
          <ac:picMkLst>
            <pc:docMk/>
            <pc:sldMk cId="567311276" sldId="295"/>
            <ac:picMk id="1026" creationId="{AA5F5758-C6DB-49E9-907D-751FB3356A6D}"/>
          </ac:picMkLst>
        </pc:picChg>
        <pc:picChg chg="mod">
          <ac:chgData name="McHarg, Catherine" userId="88b8f76c-9ae3-4745-88eb-fe0667a22af5" providerId="ADAL" clId="{53A417F2-80BA-465E-9094-89408282E303}" dt="2021-06-22T15:24:21.680" v="175" actId="1076"/>
          <ac:picMkLst>
            <pc:docMk/>
            <pc:sldMk cId="567311276" sldId="295"/>
            <ac:picMk id="1030" creationId="{2F7325B4-A2F2-4D87-83F8-BA5DFE17AC10}"/>
          </ac:picMkLst>
        </pc:picChg>
        <pc:picChg chg="mod">
          <ac:chgData name="McHarg, Catherine" userId="88b8f76c-9ae3-4745-88eb-fe0667a22af5" providerId="ADAL" clId="{53A417F2-80BA-465E-9094-89408282E303}" dt="2021-06-22T15:24:21.680" v="175" actId="1076"/>
          <ac:picMkLst>
            <pc:docMk/>
            <pc:sldMk cId="567311276" sldId="295"/>
            <ac:picMk id="1032" creationId="{AA78ED5F-F225-49D0-B5B1-A0764742B6A1}"/>
          </ac:picMkLst>
        </pc:picChg>
      </pc:sldChg>
      <pc:sldChg chg="addSp delSp modSp">
        <pc:chgData name="McHarg, Catherine" userId="88b8f76c-9ae3-4745-88eb-fe0667a22af5" providerId="ADAL" clId="{53A417F2-80BA-465E-9094-89408282E303}" dt="2021-06-22T15:28:28.991" v="203" actId="1076"/>
        <pc:sldMkLst>
          <pc:docMk/>
          <pc:sldMk cId="3087244489" sldId="298"/>
        </pc:sldMkLst>
        <pc:spChg chg="mod">
          <ac:chgData name="McHarg, Catherine" userId="88b8f76c-9ae3-4745-88eb-fe0667a22af5" providerId="ADAL" clId="{53A417F2-80BA-465E-9094-89408282E303}" dt="2021-06-22T15:26:48.236" v="191" actId="1076"/>
          <ac:spMkLst>
            <pc:docMk/>
            <pc:sldMk cId="3087244489" sldId="298"/>
            <ac:spMk id="2" creationId="{EE86CAF8-1901-4B53-826C-81C2760822C1}"/>
          </ac:spMkLst>
        </pc:spChg>
        <pc:spChg chg="mod">
          <ac:chgData name="McHarg, Catherine" userId="88b8f76c-9ae3-4745-88eb-fe0667a22af5" providerId="ADAL" clId="{53A417F2-80BA-465E-9094-89408282E303}" dt="2021-06-22T15:26:05.363" v="189" actId="1076"/>
          <ac:spMkLst>
            <pc:docMk/>
            <pc:sldMk cId="3087244489" sldId="298"/>
            <ac:spMk id="3" creationId="{2039F688-245E-4C0E-8773-046479C483F4}"/>
          </ac:spMkLst>
        </pc:spChg>
        <pc:spChg chg="del">
          <ac:chgData name="McHarg, Catherine" userId="88b8f76c-9ae3-4745-88eb-fe0667a22af5" providerId="ADAL" clId="{53A417F2-80BA-465E-9094-89408282E303}" dt="2021-06-22T15:25:39.298" v="184" actId="478"/>
          <ac:spMkLst>
            <pc:docMk/>
            <pc:sldMk cId="3087244489" sldId="298"/>
            <ac:spMk id="4" creationId="{00000000-0000-0000-0000-000000000000}"/>
          </ac:spMkLst>
        </pc:spChg>
        <pc:spChg chg="del">
          <ac:chgData name="McHarg, Catherine" userId="88b8f76c-9ae3-4745-88eb-fe0667a22af5" providerId="ADAL" clId="{53A417F2-80BA-465E-9094-89408282E303}" dt="2021-06-22T15:25:40.807" v="185" actId="478"/>
          <ac:spMkLst>
            <pc:docMk/>
            <pc:sldMk cId="3087244489" sldId="298"/>
            <ac:spMk id="6" creationId="{00000000-0000-0000-0000-000000000000}"/>
          </ac:spMkLst>
        </pc:spChg>
        <pc:spChg chg="add del mod">
          <ac:chgData name="McHarg, Catherine" userId="88b8f76c-9ae3-4745-88eb-fe0667a22af5" providerId="ADAL" clId="{53A417F2-80BA-465E-9094-89408282E303}" dt="2021-06-22T15:25:44.826" v="186" actId="478"/>
          <ac:spMkLst>
            <pc:docMk/>
            <pc:sldMk cId="3087244489" sldId="298"/>
            <ac:spMk id="7" creationId="{BA153598-20B2-4B99-B1C3-4AA7E1B212DE}"/>
          </ac:spMkLst>
        </pc:spChg>
        <pc:spChg chg="add">
          <ac:chgData name="McHarg, Catherine" userId="88b8f76c-9ae3-4745-88eb-fe0667a22af5" providerId="ADAL" clId="{53A417F2-80BA-465E-9094-89408282E303}" dt="2021-06-22T15:26:12.157" v="190"/>
          <ac:spMkLst>
            <pc:docMk/>
            <pc:sldMk cId="3087244489" sldId="298"/>
            <ac:spMk id="13" creationId="{20A1C890-5493-4DE6-AE41-4248BC851C93}"/>
          </ac:spMkLst>
        </pc:spChg>
        <pc:picChg chg="mod">
          <ac:chgData name="McHarg, Catherine" userId="88b8f76c-9ae3-4745-88eb-fe0667a22af5" providerId="ADAL" clId="{53A417F2-80BA-465E-9094-89408282E303}" dt="2021-06-22T15:27:11.860" v="192" actId="1076"/>
          <ac:picMkLst>
            <pc:docMk/>
            <pc:sldMk cId="3087244489" sldId="298"/>
            <ac:picMk id="5" creationId="{5C084906-0137-4C12-BAB5-80C5708ED2AB}"/>
          </ac:picMkLst>
        </pc:picChg>
        <pc:picChg chg="mod">
          <ac:chgData name="McHarg, Catherine" userId="88b8f76c-9ae3-4745-88eb-fe0667a22af5" providerId="ADAL" clId="{53A417F2-80BA-465E-9094-89408282E303}" dt="2021-06-22T15:27:25.385" v="194" actId="1076"/>
          <ac:picMkLst>
            <pc:docMk/>
            <pc:sldMk cId="3087244489" sldId="298"/>
            <ac:picMk id="9" creationId="{DB2C8F0A-C34D-40B6-B937-403733A932CA}"/>
          </ac:picMkLst>
        </pc:picChg>
        <pc:picChg chg="del">
          <ac:chgData name="McHarg, Catherine" userId="88b8f76c-9ae3-4745-88eb-fe0667a22af5" providerId="ADAL" clId="{53A417F2-80BA-465E-9094-89408282E303}" dt="2021-06-22T15:25:37.209" v="183" actId="478"/>
          <ac:picMkLst>
            <pc:docMk/>
            <pc:sldMk cId="3087244489" sldId="298"/>
            <ac:picMk id="10" creationId="{00000000-0000-0000-0000-000000000000}"/>
          </ac:picMkLst>
        </pc:picChg>
        <pc:picChg chg="add mod">
          <ac:chgData name="McHarg, Catherine" userId="88b8f76c-9ae3-4745-88eb-fe0667a22af5" providerId="ADAL" clId="{53A417F2-80BA-465E-9094-89408282E303}" dt="2021-06-22T15:28:28.991" v="203" actId="1076"/>
          <ac:picMkLst>
            <pc:docMk/>
            <pc:sldMk cId="3087244489" sldId="298"/>
            <ac:picMk id="14" creationId="{26E6D499-4B13-4F9E-B56E-821D6257AEA0}"/>
          </ac:picMkLst>
        </pc:picChg>
        <pc:picChg chg="del mod">
          <ac:chgData name="McHarg, Catherine" userId="88b8f76c-9ae3-4745-88eb-fe0667a22af5" providerId="ADAL" clId="{53A417F2-80BA-465E-9094-89408282E303}" dt="2021-06-22T15:28:06.855" v="199" actId="478"/>
          <ac:picMkLst>
            <pc:docMk/>
            <pc:sldMk cId="3087244489" sldId="298"/>
            <ac:picMk id="25" creationId="{C63E0244-50D1-4590-A872-DF0B3308B479}"/>
          </ac:picMkLst>
        </pc:picChg>
        <pc:picChg chg="mod">
          <ac:chgData name="McHarg, Catherine" userId="88b8f76c-9ae3-4745-88eb-fe0667a22af5" providerId="ADAL" clId="{53A417F2-80BA-465E-9094-89408282E303}" dt="2021-06-22T15:27:17.568" v="193" actId="1076"/>
          <ac:picMkLst>
            <pc:docMk/>
            <pc:sldMk cId="3087244489" sldId="298"/>
            <ac:picMk id="29" creationId="{A3392BD6-3D07-41D6-A514-C8097D007327}"/>
          </ac:picMkLst>
        </pc:picChg>
        <pc:picChg chg="mod">
          <ac:chgData name="McHarg, Catherine" userId="88b8f76c-9ae3-4745-88eb-fe0667a22af5" providerId="ADAL" clId="{53A417F2-80BA-465E-9094-89408282E303}" dt="2021-06-22T15:27:29.112" v="195" actId="1076"/>
          <ac:picMkLst>
            <pc:docMk/>
            <pc:sldMk cId="3087244489" sldId="298"/>
            <ac:picMk id="31" creationId="{A742E341-D063-47E8-89A6-40CC97878319}"/>
          </ac:picMkLst>
        </pc:picChg>
      </pc:sldChg>
      <pc:sldChg chg="delSp modSp">
        <pc:chgData name="McHarg, Catherine" userId="88b8f76c-9ae3-4745-88eb-fe0667a22af5" providerId="ADAL" clId="{53A417F2-80BA-465E-9094-89408282E303}" dt="2021-06-22T15:29:53.727" v="224" actId="122"/>
        <pc:sldMkLst>
          <pc:docMk/>
          <pc:sldMk cId="2352132769" sldId="300"/>
        </pc:sldMkLst>
        <pc:spChg chg="mod">
          <ac:chgData name="McHarg, Catherine" userId="88b8f76c-9ae3-4745-88eb-fe0667a22af5" providerId="ADAL" clId="{53A417F2-80BA-465E-9094-89408282E303}" dt="2021-06-22T15:28:56.271" v="208" actId="1076"/>
          <ac:spMkLst>
            <pc:docMk/>
            <pc:sldMk cId="2352132769" sldId="300"/>
            <ac:spMk id="2" creationId="{00000000-0000-0000-0000-000000000000}"/>
          </ac:spMkLst>
        </pc:spChg>
        <pc:spChg chg="mod">
          <ac:chgData name="McHarg, Catherine" userId="88b8f76c-9ae3-4745-88eb-fe0667a22af5" providerId="ADAL" clId="{53A417F2-80BA-465E-9094-89408282E303}" dt="2021-06-22T15:29:53.727" v="224" actId="122"/>
          <ac:spMkLst>
            <pc:docMk/>
            <pc:sldMk cId="2352132769" sldId="300"/>
            <ac:spMk id="8" creationId="{C6CD7CAA-71C8-48B0-8D1F-C0A7C25A7B12}"/>
          </ac:spMkLst>
        </pc:spChg>
        <pc:picChg chg="del">
          <ac:chgData name="McHarg, Catherine" userId="88b8f76c-9ae3-4745-88eb-fe0667a22af5" providerId="ADAL" clId="{53A417F2-80BA-465E-9094-89408282E303}" dt="2021-06-22T15:28:37.985" v="204" actId="478"/>
          <ac:picMkLst>
            <pc:docMk/>
            <pc:sldMk cId="2352132769" sldId="300"/>
            <ac:picMk id="4" creationId="{00000000-0000-0000-0000-000000000000}"/>
          </ac:picMkLst>
        </pc:picChg>
        <pc:picChg chg="mod">
          <ac:chgData name="McHarg, Catherine" userId="88b8f76c-9ae3-4745-88eb-fe0667a22af5" providerId="ADAL" clId="{53A417F2-80BA-465E-9094-89408282E303}" dt="2021-06-22T15:29:41.121" v="222" actId="1076"/>
          <ac:picMkLst>
            <pc:docMk/>
            <pc:sldMk cId="2352132769" sldId="300"/>
            <ac:picMk id="6" creationId="{7D65E111-9A53-4BED-9612-9673D902AAE9}"/>
          </ac:picMkLst>
        </pc:picChg>
      </pc:sldChg>
      <pc:sldChg chg="delSp modSp">
        <pc:chgData name="McHarg, Catherine" userId="88b8f76c-9ae3-4745-88eb-fe0667a22af5" providerId="ADAL" clId="{53A417F2-80BA-465E-9094-89408282E303}" dt="2021-06-22T15:31:04.071" v="256" actId="1076"/>
        <pc:sldMkLst>
          <pc:docMk/>
          <pc:sldMk cId="924226566" sldId="301"/>
        </pc:sldMkLst>
        <pc:spChg chg="mod">
          <ac:chgData name="McHarg, Catherine" userId="88b8f76c-9ae3-4745-88eb-fe0667a22af5" providerId="ADAL" clId="{53A417F2-80BA-465E-9094-89408282E303}" dt="2021-06-22T15:31:04.071" v="256" actId="1076"/>
          <ac:spMkLst>
            <pc:docMk/>
            <pc:sldMk cId="924226566" sldId="301"/>
            <ac:spMk id="2" creationId="{F3EB2EAB-A8F9-4D26-82B9-7EB025F7DF32}"/>
          </ac:spMkLst>
        </pc:spChg>
        <pc:spChg chg="mod">
          <ac:chgData name="McHarg, Catherine" userId="88b8f76c-9ae3-4745-88eb-fe0667a22af5" providerId="ADAL" clId="{53A417F2-80BA-465E-9094-89408282E303}" dt="2021-06-22T15:30:29.838" v="230" actId="122"/>
          <ac:spMkLst>
            <pc:docMk/>
            <pc:sldMk cId="924226566" sldId="301"/>
            <ac:spMk id="4" creationId="{00000000-0000-0000-0000-000000000000}"/>
          </ac:spMkLst>
        </pc:spChg>
        <pc:spChg chg="mod">
          <ac:chgData name="McHarg, Catherine" userId="88b8f76c-9ae3-4745-88eb-fe0667a22af5" providerId="ADAL" clId="{53A417F2-80BA-465E-9094-89408282E303}" dt="2021-06-22T15:30:59.147" v="255" actId="122"/>
          <ac:spMkLst>
            <pc:docMk/>
            <pc:sldMk cId="924226566" sldId="301"/>
            <ac:spMk id="10" creationId="{EACE0B37-FD9A-47AF-A491-CEFCCB9DF477}"/>
          </ac:spMkLst>
        </pc:spChg>
        <pc:picChg chg="del">
          <ac:chgData name="McHarg, Catherine" userId="88b8f76c-9ae3-4745-88eb-fe0667a22af5" providerId="ADAL" clId="{53A417F2-80BA-465E-9094-89408282E303}" dt="2021-06-22T15:30:03.271" v="225" actId="478"/>
          <ac:picMkLst>
            <pc:docMk/>
            <pc:sldMk cId="924226566" sldId="301"/>
            <ac:picMk id="5" creationId="{00000000-0000-0000-0000-000000000000}"/>
          </ac:picMkLst>
        </pc:picChg>
      </pc:sldChg>
      <pc:sldChg chg="delSp modSp">
        <pc:chgData name="McHarg, Catherine" userId="88b8f76c-9ae3-4745-88eb-fe0667a22af5" providerId="ADAL" clId="{53A417F2-80BA-465E-9094-89408282E303}" dt="2021-06-22T15:18:06.236" v="142" actId="27636"/>
        <pc:sldMkLst>
          <pc:docMk/>
          <pc:sldMk cId="2300798743" sldId="307"/>
        </pc:sldMkLst>
        <pc:spChg chg="mod">
          <ac:chgData name="McHarg, Catherine" userId="88b8f76c-9ae3-4745-88eb-fe0667a22af5" providerId="ADAL" clId="{53A417F2-80BA-465E-9094-89408282E303}" dt="2021-06-22T15:18:06.236" v="142" actId="27636"/>
          <ac:spMkLst>
            <pc:docMk/>
            <pc:sldMk cId="2300798743" sldId="307"/>
            <ac:spMk id="3" creationId="{00000000-0000-0000-0000-000000000000}"/>
          </ac:spMkLst>
        </pc:spChg>
        <pc:spChg chg="del">
          <ac:chgData name="McHarg, Catherine" userId="88b8f76c-9ae3-4745-88eb-fe0667a22af5" providerId="ADAL" clId="{53A417F2-80BA-465E-9094-89408282E303}" dt="2021-06-22T14:01:07.110" v="0" actId="478"/>
          <ac:spMkLst>
            <pc:docMk/>
            <pc:sldMk cId="2300798743" sldId="307"/>
            <ac:spMk id="4" creationId="{00000000-0000-0000-0000-000000000000}"/>
          </ac:spMkLst>
        </pc:spChg>
        <pc:picChg chg="del">
          <ac:chgData name="McHarg, Catherine" userId="88b8f76c-9ae3-4745-88eb-fe0667a22af5" providerId="ADAL" clId="{53A417F2-80BA-465E-9094-89408282E303}" dt="2021-06-22T15:08:03.613" v="76" actId="478"/>
          <ac:picMkLst>
            <pc:docMk/>
            <pc:sldMk cId="2300798743" sldId="307"/>
            <ac:picMk id="6" creationId="{00000000-0000-0000-0000-000000000000}"/>
          </ac:picMkLst>
        </pc:picChg>
      </pc:sldChg>
      <pc:sldChg chg="delSp modSp">
        <pc:chgData name="McHarg, Catherine" userId="88b8f76c-9ae3-4745-88eb-fe0667a22af5" providerId="ADAL" clId="{53A417F2-80BA-465E-9094-89408282E303}" dt="2021-06-22T15:10:24.170" v="106" actId="14100"/>
        <pc:sldMkLst>
          <pc:docMk/>
          <pc:sldMk cId="188248517" sldId="308"/>
        </pc:sldMkLst>
        <pc:spChg chg="del">
          <ac:chgData name="McHarg, Catherine" userId="88b8f76c-9ae3-4745-88eb-fe0667a22af5" providerId="ADAL" clId="{53A417F2-80BA-465E-9094-89408282E303}" dt="2021-06-22T15:09:30.503" v="98" actId="478"/>
          <ac:spMkLst>
            <pc:docMk/>
            <pc:sldMk cId="188248517" sldId="308"/>
            <ac:spMk id="4" creationId="{00000000-0000-0000-0000-000000000000}"/>
          </ac:spMkLst>
        </pc:spChg>
        <pc:spChg chg="mod">
          <ac:chgData name="McHarg, Catherine" userId="88b8f76c-9ae3-4745-88eb-fe0667a22af5" providerId="ADAL" clId="{53A417F2-80BA-465E-9094-89408282E303}" dt="2021-06-22T15:10:24.170" v="106" actId="14100"/>
          <ac:spMkLst>
            <pc:docMk/>
            <pc:sldMk cId="188248517" sldId="308"/>
            <ac:spMk id="7" creationId="{00000000-0000-0000-0000-000000000000}"/>
          </ac:spMkLst>
        </pc:spChg>
        <pc:picChg chg="del">
          <ac:chgData name="McHarg, Catherine" userId="88b8f76c-9ae3-4745-88eb-fe0667a22af5" providerId="ADAL" clId="{53A417F2-80BA-465E-9094-89408282E303}" dt="2021-06-22T15:09:10.837" v="96" actId="478"/>
          <ac:picMkLst>
            <pc:docMk/>
            <pc:sldMk cId="188248517" sldId="308"/>
            <ac:picMk id="10" creationId="{00000000-0000-0000-0000-000000000000}"/>
          </ac:picMkLst>
        </pc:picChg>
        <pc:picChg chg="mod">
          <ac:chgData name="McHarg, Catherine" userId="88b8f76c-9ae3-4745-88eb-fe0667a22af5" providerId="ADAL" clId="{53A417F2-80BA-465E-9094-89408282E303}" dt="2021-06-22T15:09:52.305" v="101" actId="167"/>
          <ac:picMkLst>
            <pc:docMk/>
            <pc:sldMk cId="188248517" sldId="308"/>
            <ac:picMk id="16" creationId="{CFD7D3D2-C249-481C-A366-E70B0706CBA9}"/>
          </ac:picMkLst>
        </pc:picChg>
        <pc:picChg chg="mod">
          <ac:chgData name="McHarg, Catherine" userId="88b8f76c-9ae3-4745-88eb-fe0667a22af5" providerId="ADAL" clId="{53A417F2-80BA-465E-9094-89408282E303}" dt="2021-06-22T15:10:11.017" v="104" actId="1076"/>
          <ac:picMkLst>
            <pc:docMk/>
            <pc:sldMk cId="188248517" sldId="308"/>
            <ac:picMk id="1026" creationId="{00000000-0000-0000-0000-000000000000}"/>
          </ac:picMkLst>
        </pc:picChg>
      </pc:sldChg>
      <pc:sldChg chg="delSp modSp">
        <pc:chgData name="McHarg, Catherine" userId="88b8f76c-9ae3-4745-88eb-fe0667a22af5" providerId="ADAL" clId="{53A417F2-80BA-465E-9094-89408282E303}" dt="2021-06-22T15:18:38.591" v="148" actId="14100"/>
        <pc:sldMkLst>
          <pc:docMk/>
          <pc:sldMk cId="3647943972" sldId="310"/>
        </pc:sldMkLst>
        <pc:spChg chg="mod">
          <ac:chgData name="McHarg, Catherine" userId="88b8f76c-9ae3-4745-88eb-fe0667a22af5" providerId="ADAL" clId="{53A417F2-80BA-465E-9094-89408282E303}" dt="2021-06-22T15:18:38.591" v="148" actId="14100"/>
          <ac:spMkLst>
            <pc:docMk/>
            <pc:sldMk cId="3647943972" sldId="310"/>
            <ac:spMk id="2" creationId="{00000000-0000-0000-0000-000000000000}"/>
          </ac:spMkLst>
        </pc:spChg>
        <pc:spChg chg="mod">
          <ac:chgData name="McHarg, Catherine" userId="88b8f76c-9ae3-4745-88eb-fe0667a22af5" providerId="ADAL" clId="{53A417F2-80BA-465E-9094-89408282E303}" dt="2021-06-22T14:53:25.991" v="15" actId="27636"/>
          <ac:spMkLst>
            <pc:docMk/>
            <pc:sldMk cId="3647943972" sldId="310"/>
            <ac:spMk id="3" creationId="{00000000-0000-0000-0000-000000000000}"/>
          </ac:spMkLst>
        </pc:spChg>
        <pc:spChg chg="del mod">
          <ac:chgData name="McHarg, Catherine" userId="88b8f76c-9ae3-4745-88eb-fe0667a22af5" providerId="ADAL" clId="{53A417F2-80BA-465E-9094-89408282E303}" dt="2021-06-22T15:11:12.154" v="110" actId="478"/>
          <ac:spMkLst>
            <pc:docMk/>
            <pc:sldMk cId="3647943972" sldId="310"/>
            <ac:spMk id="4" creationId="{00000000-0000-0000-0000-000000000000}"/>
          </ac:spMkLst>
        </pc:spChg>
        <pc:spChg chg="mod">
          <ac:chgData name="McHarg, Catherine" userId="88b8f76c-9ae3-4745-88eb-fe0667a22af5" providerId="ADAL" clId="{53A417F2-80BA-465E-9094-89408282E303}" dt="2021-06-22T15:11:20.657" v="111" actId="1076"/>
          <ac:spMkLst>
            <pc:docMk/>
            <pc:sldMk cId="3647943972" sldId="310"/>
            <ac:spMk id="13" creationId="{9A89F268-48BB-4F2A-9708-E104CC396C5B}"/>
          </ac:spMkLst>
        </pc:spChg>
        <pc:picChg chg="del">
          <ac:chgData name="McHarg, Catherine" userId="88b8f76c-9ae3-4745-88eb-fe0667a22af5" providerId="ADAL" clId="{53A417F2-80BA-465E-9094-89408282E303}" dt="2021-06-22T15:10:31.969" v="107" actId="478"/>
          <ac:picMkLst>
            <pc:docMk/>
            <pc:sldMk cId="3647943972" sldId="310"/>
            <ac:picMk id="6" creationId="{00000000-0000-0000-0000-000000000000}"/>
          </ac:picMkLst>
        </pc:picChg>
      </pc:sldChg>
      <pc:sldChg chg="delSp modSp modNotesTx">
        <pc:chgData name="McHarg, Catherine" userId="88b8f76c-9ae3-4745-88eb-fe0667a22af5" providerId="ADAL" clId="{53A417F2-80BA-465E-9094-89408282E303}" dt="2021-06-22T15:13:30.624" v="128" actId="20577"/>
        <pc:sldMkLst>
          <pc:docMk/>
          <pc:sldMk cId="2382201615" sldId="311"/>
        </pc:sldMkLst>
        <pc:spChg chg="mod">
          <ac:chgData name="McHarg, Catherine" userId="88b8f76c-9ae3-4745-88eb-fe0667a22af5" providerId="ADAL" clId="{53A417F2-80BA-465E-9094-89408282E303}" dt="2021-06-22T15:12:36.162" v="115" actId="1076"/>
          <ac:spMkLst>
            <pc:docMk/>
            <pc:sldMk cId="2382201615" sldId="311"/>
            <ac:spMk id="3" creationId="{3BE19BA9-A86C-4719-8FBA-59A104E67722}"/>
          </ac:spMkLst>
        </pc:spChg>
        <pc:picChg chg="del">
          <ac:chgData name="McHarg, Catherine" userId="88b8f76c-9ae3-4745-88eb-fe0667a22af5" providerId="ADAL" clId="{53A417F2-80BA-465E-9094-89408282E303}" dt="2021-06-22T15:12:03.216" v="112" actId="478"/>
          <ac:picMkLst>
            <pc:docMk/>
            <pc:sldMk cId="2382201615" sldId="311"/>
            <ac:picMk id="17" creationId="{7CE63E50-DF0F-4DF9-9F3F-A087DAF55CAA}"/>
          </ac:picMkLst>
        </pc:picChg>
      </pc:sldChg>
      <pc:sldChg chg="delSp modSp">
        <pc:chgData name="McHarg, Catherine" userId="88b8f76c-9ae3-4745-88eb-fe0667a22af5" providerId="ADAL" clId="{53A417F2-80BA-465E-9094-89408282E303}" dt="2021-06-22T15:25:18.217" v="182" actId="1076"/>
        <pc:sldMkLst>
          <pc:docMk/>
          <pc:sldMk cId="3093561198" sldId="312"/>
        </pc:sldMkLst>
        <pc:spChg chg="mod">
          <ac:chgData name="McHarg, Catherine" userId="88b8f76c-9ae3-4745-88eb-fe0667a22af5" providerId="ADAL" clId="{53A417F2-80BA-465E-9094-89408282E303}" dt="2021-06-22T15:25:18.217" v="182" actId="1076"/>
          <ac:spMkLst>
            <pc:docMk/>
            <pc:sldMk cId="3093561198" sldId="312"/>
            <ac:spMk id="6" creationId="{00000000-0000-0000-0000-000000000000}"/>
          </ac:spMkLst>
        </pc:spChg>
        <pc:picChg chg="del">
          <ac:chgData name="McHarg, Catherine" userId="88b8f76c-9ae3-4745-88eb-fe0667a22af5" providerId="ADAL" clId="{53A417F2-80BA-465E-9094-89408282E303}" dt="2021-06-22T15:24:53.811" v="177" actId="478"/>
          <ac:picMkLst>
            <pc:docMk/>
            <pc:sldMk cId="3093561198" sldId="312"/>
            <ac:picMk id="8" creationId="{00000000-0000-0000-0000-000000000000}"/>
          </ac:picMkLst>
        </pc:picChg>
      </pc:sldChg>
      <pc:sldChg chg="delSp modSp">
        <pc:chgData name="McHarg, Catherine" userId="88b8f76c-9ae3-4745-88eb-fe0667a22af5" providerId="ADAL" clId="{53A417F2-80BA-465E-9094-89408282E303}" dt="2021-06-22T14:58:18.175" v="28" actId="255"/>
        <pc:sldMkLst>
          <pc:docMk/>
          <pc:sldMk cId="1118896855" sldId="313"/>
        </pc:sldMkLst>
        <pc:spChg chg="mod">
          <ac:chgData name="McHarg, Catherine" userId="88b8f76c-9ae3-4745-88eb-fe0667a22af5" providerId="ADAL" clId="{53A417F2-80BA-465E-9094-89408282E303}" dt="2021-06-22T14:57:21.991" v="27" actId="27636"/>
          <ac:spMkLst>
            <pc:docMk/>
            <pc:sldMk cId="1118896855" sldId="313"/>
            <ac:spMk id="3" creationId="{0434E1CF-D15F-49C6-A3F0-BA2D75A46D89}"/>
          </ac:spMkLst>
        </pc:spChg>
        <pc:spChg chg="mod">
          <ac:chgData name="McHarg, Catherine" userId="88b8f76c-9ae3-4745-88eb-fe0667a22af5" providerId="ADAL" clId="{53A417F2-80BA-465E-9094-89408282E303}" dt="2021-06-22T14:58:18.175" v="28" actId="255"/>
          <ac:spMkLst>
            <pc:docMk/>
            <pc:sldMk cId="1118896855" sldId="313"/>
            <ac:spMk id="7" creationId="{870119B1-892D-4627-9AFF-A8C0F4DAAEA3}"/>
          </ac:spMkLst>
        </pc:spChg>
        <pc:picChg chg="del">
          <ac:chgData name="McHarg, Catherine" userId="88b8f76c-9ae3-4745-88eb-fe0667a22af5" providerId="ADAL" clId="{53A417F2-80BA-465E-9094-89408282E303}" dt="2021-06-22T14:53:37.223" v="18" actId="478"/>
          <ac:picMkLst>
            <pc:docMk/>
            <pc:sldMk cId="1118896855" sldId="313"/>
            <ac:picMk id="4" creationId="{00000000-0000-0000-0000-000000000000}"/>
          </ac:picMkLst>
        </pc:picChg>
      </pc:sldChg>
      <pc:sldChg chg="addSp modSp add">
        <pc:chgData name="McHarg, Catherine" userId="88b8f76c-9ae3-4745-88eb-fe0667a22af5" providerId="ADAL" clId="{53A417F2-80BA-465E-9094-89408282E303}" dt="2021-06-22T15:07:20.459" v="64" actId="1076"/>
        <pc:sldMkLst>
          <pc:docMk/>
          <pc:sldMk cId="641862298" sldId="314"/>
        </pc:sldMkLst>
        <pc:spChg chg="add mod">
          <ac:chgData name="McHarg, Catherine" userId="88b8f76c-9ae3-4745-88eb-fe0667a22af5" providerId="ADAL" clId="{53A417F2-80BA-465E-9094-89408282E303}" dt="2021-06-22T15:07:20.459" v="64" actId="1076"/>
          <ac:spMkLst>
            <pc:docMk/>
            <pc:sldMk cId="641862298" sldId="314"/>
            <ac:spMk id="21" creationId="{C8A1F6C4-84BA-4265-BB57-A8D086BC4D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atin typeface="Arial" panose="020B0604020202020204" pitchFamily="34" charset="0"/>
              </a:defRPr>
            </a:lvl1pPr>
          </a:lstStyle>
          <a:p>
            <a:fld id="{3347E0B3-5E71-4B9C-A522-F9E1B39BEBA0}" type="datetimeFigureOut">
              <a:rPr lang="en-GB" smtClean="0"/>
              <a:pPr/>
              <a:t>22/06/2021</a:t>
            </a:fld>
            <a:endParaRPr lang="en-GB"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atin typeface="Arial" panose="020B0604020202020204" pitchFamily="34" charset="0"/>
              </a:defRPr>
            </a:lvl1pPr>
          </a:lstStyle>
          <a:p>
            <a:fld id="{688E2CC8-2F4E-488E-BE33-5367FD9644D5}" type="slidenum">
              <a:rPr lang="en-GB" smtClean="0"/>
              <a:pPr/>
              <a:t>‹#›</a:t>
            </a:fld>
            <a:endParaRPr lang="en-GB" dirty="0"/>
          </a:p>
        </p:txBody>
      </p:sp>
    </p:spTree>
    <p:extLst>
      <p:ext uri="{BB962C8B-B14F-4D97-AF65-F5344CB8AC3E}">
        <p14:creationId xmlns:p14="http://schemas.microsoft.com/office/powerpoint/2010/main" val="544543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338"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Aim :  to place the development of the textile industry into the context of 19</a:t>
            </a:r>
            <a:r>
              <a:rPr lang="en-GB" sz="1400" baseline="30000" dirty="0">
                <a:latin typeface="Arial" panose="020B0604020202020204" pitchFamily="34" charset="0"/>
                <a:cs typeface="Arial" panose="020B0604020202020204" pitchFamily="34" charset="0"/>
              </a:rPr>
              <a:t>th</a:t>
            </a:r>
            <a:r>
              <a:rPr lang="en-GB" sz="1400" dirty="0">
                <a:latin typeface="Arial" panose="020B0604020202020204" pitchFamily="34" charset="0"/>
                <a:cs typeface="Arial" panose="020B0604020202020204" pitchFamily="34" charset="0"/>
              </a:rPr>
              <a:t> Century industry and society. </a:t>
            </a:r>
          </a:p>
          <a:p>
            <a:pPr defTabSz="966338">
              <a:defRPr/>
            </a:pPr>
            <a:endParaRPr lang="en-GB" sz="1300" b="1" dirty="0"/>
          </a:p>
          <a:p>
            <a:pPr defTabSz="966338">
              <a:defRPr/>
            </a:pPr>
            <a:r>
              <a:rPr lang="en-GB" sz="1300" b="1" dirty="0"/>
              <a:t>The Industrial Revolution 1750-1850: What was it? </a:t>
            </a:r>
            <a:r>
              <a:rPr lang="en-GB" sz="1300" dirty="0"/>
              <a:t>Baseline -  Brainstorm - ask the children what they</a:t>
            </a:r>
            <a:r>
              <a:rPr lang="en-GB" sz="1300" baseline="0" dirty="0"/>
              <a:t> </a:t>
            </a:r>
            <a:r>
              <a:rPr lang="en-GB" sz="1300" dirty="0"/>
              <a:t>know already.  Link to any prior learning</a:t>
            </a:r>
            <a:r>
              <a:rPr lang="en-GB" sz="1300" b="1" dirty="0"/>
              <a:t>.</a:t>
            </a:r>
            <a:endParaRPr lang="en-GB" sz="1300" dirty="0"/>
          </a:p>
          <a:p>
            <a:endParaRPr lang="en-GB" dirty="0"/>
          </a:p>
          <a:p>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1</a:t>
            </a:fld>
            <a:endParaRPr lang="en-GB" dirty="0"/>
          </a:p>
        </p:txBody>
      </p:sp>
    </p:spTree>
    <p:extLst>
      <p:ext uri="{BB962C8B-B14F-4D97-AF65-F5344CB8AC3E}">
        <p14:creationId xmlns:p14="http://schemas.microsoft.com/office/powerpoint/2010/main" val="4223829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t>Ask children what they think could be some other consequences of the Industrial Revolution (look at the photograph to help </a:t>
            </a:r>
            <a:r>
              <a:rPr lang="en-GB" sz="1300" b="1" dirty="0"/>
              <a:t>– what do they see?). </a:t>
            </a:r>
            <a:r>
              <a:rPr lang="en-GB" sz="1300" dirty="0"/>
              <a:t>This could be done through think-pair-share. </a:t>
            </a:r>
            <a:endParaRPr lang="en-GB" dirty="0"/>
          </a:p>
          <a:p>
            <a:pPr defTabSz="966338">
              <a:defRPr/>
            </a:pPr>
            <a:r>
              <a:rPr lang="en-GB" sz="1300" dirty="0"/>
              <a:t>Feedback pupils’ answers. </a:t>
            </a:r>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12</a:t>
            </a:fld>
            <a:endParaRPr lang="en-GB"/>
          </a:p>
        </p:txBody>
      </p:sp>
    </p:spTree>
    <p:extLst>
      <p:ext uri="{BB962C8B-B14F-4D97-AF65-F5344CB8AC3E}">
        <p14:creationId xmlns:p14="http://schemas.microsoft.com/office/powerpoint/2010/main" val="2834124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dirty="0"/>
              <a:t>Extend on the detail about The Great Exhibition. On 1st May 1851, Queen Victoria opened the Great Exhibition in Hyde Park, London.  </a:t>
            </a:r>
          </a:p>
          <a:p>
            <a:pPr marL="285750" indent="-285750">
              <a:buFont typeface="Arial" pitchFamily="34" charset="0"/>
              <a:buChar char="•"/>
            </a:pPr>
            <a:br>
              <a:rPr lang="en-GB" sz="1300" b="0" dirty="0"/>
            </a:br>
            <a:r>
              <a:rPr lang="en-GB" sz="1300" dirty="0"/>
              <a:t>The Crystal Palace 'greenhouse' was </a:t>
            </a:r>
            <a:r>
              <a:rPr lang="en-GB" sz="1300" b="1" dirty="0"/>
              <a:t>designed by Joseph Paxton</a:t>
            </a:r>
            <a:r>
              <a:rPr lang="en-GB" sz="1300" dirty="0"/>
              <a:t> and made out of iron and 300,000 panes of glass. It took less than 7 months to construct and measured 563 metres long by 139 metres wide.</a:t>
            </a:r>
          </a:p>
          <a:p>
            <a:pPr marL="285750" indent="-285750">
              <a:buFont typeface="Arial" pitchFamily="34" charset="0"/>
              <a:buChar char="•"/>
            </a:pPr>
            <a:br>
              <a:rPr lang="en-GB" sz="1300" dirty="0"/>
            </a:br>
            <a:r>
              <a:rPr lang="en-GB" sz="1300" dirty="0"/>
              <a:t>Prince Albert had helped to organise the event to show off many marvellous products and inventions of the age. It proved that Britain was the '</a:t>
            </a:r>
            <a:r>
              <a:rPr lang="en-GB" sz="1300" b="1" dirty="0"/>
              <a:t>workshop of the world</a:t>
            </a:r>
            <a:r>
              <a:rPr lang="en-GB" sz="1300" dirty="0"/>
              <a:t>'.</a:t>
            </a:r>
          </a:p>
          <a:p>
            <a:br>
              <a:rPr lang="en-GB" sz="1300" dirty="0"/>
            </a:br>
            <a:r>
              <a:rPr lang="en-GB" sz="1300" dirty="0"/>
              <a:t>Crowds of people flocked in to stare at the wonders on show, including:</a:t>
            </a:r>
          </a:p>
          <a:p>
            <a:r>
              <a:rPr lang="en-GB" sz="1300" dirty="0"/>
              <a:t>an envelope-making machine;</a:t>
            </a:r>
          </a:p>
          <a:p>
            <a:r>
              <a:rPr lang="en-GB" sz="1300" dirty="0"/>
              <a:t>a cast-iron fountain;</a:t>
            </a:r>
          </a:p>
          <a:p>
            <a:r>
              <a:rPr lang="en-GB" sz="1300" dirty="0"/>
              <a:t>the first public conveniences designed by George Jennings, for which he charged one penny to use;</a:t>
            </a:r>
          </a:p>
          <a:p>
            <a:r>
              <a:rPr lang="en-GB" sz="1300" dirty="0"/>
              <a:t>a model of Liverpool docks with 1,600 fully-rigged ships;</a:t>
            </a:r>
          </a:p>
          <a:p>
            <a:r>
              <a:rPr lang="en-GB" sz="1300" dirty="0"/>
              <a:t>the </a:t>
            </a:r>
            <a:r>
              <a:rPr lang="en-GB" sz="1300" dirty="0" err="1"/>
              <a:t>Koh-i-Noor</a:t>
            </a:r>
            <a:r>
              <a:rPr lang="en-GB" sz="1300" dirty="0"/>
              <a:t>, the world's biggest known diamond at the time;</a:t>
            </a:r>
          </a:p>
          <a:p>
            <a:r>
              <a:rPr lang="en-GB" sz="1300" dirty="0"/>
              <a:t>a precursor to today's fax machine, designed by Frederick Bakewell.</a:t>
            </a:r>
          </a:p>
          <a:p>
            <a:br>
              <a:rPr lang="en-GB" sz="1300" dirty="0"/>
            </a:br>
            <a:endParaRPr lang="en-GB" sz="1300" dirty="0"/>
          </a:p>
          <a:p>
            <a:r>
              <a:rPr lang="en-GB" sz="1300" dirty="0"/>
              <a:t>The exhibition was a huge success, with six million visitors in 140 days. </a:t>
            </a:r>
            <a:r>
              <a:rPr lang="en-GB" sz="1300" b="1" dirty="0"/>
              <a:t>Thomas Cook</a:t>
            </a:r>
            <a:r>
              <a:rPr lang="en-GB" sz="1300" dirty="0"/>
              <a:t> organised the transport of 150,000 people from Yorkshire and the Midlands down to London to go and visit it.</a:t>
            </a:r>
          </a:p>
          <a:p>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13</a:t>
            </a:fld>
            <a:endParaRPr lang="en-GB"/>
          </a:p>
        </p:txBody>
      </p:sp>
    </p:spTree>
    <p:extLst>
      <p:ext uri="{BB962C8B-B14F-4D97-AF65-F5344CB8AC3E}">
        <p14:creationId xmlns:p14="http://schemas.microsoft.com/office/powerpoint/2010/main" val="120877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a:t>
            </a:r>
            <a:r>
              <a:rPr lang="en-GB" baseline="0" dirty="0"/>
              <a:t> up some of the negative consequences of the Industrial Revolution.  </a:t>
            </a:r>
          </a:p>
          <a:p>
            <a:endParaRPr lang="en-GB" baseline="0" dirty="0"/>
          </a:p>
        </p:txBody>
      </p:sp>
      <p:sp>
        <p:nvSpPr>
          <p:cNvPr id="4" name="Slide Number Placeholder 3"/>
          <p:cNvSpPr>
            <a:spLocks noGrp="1"/>
          </p:cNvSpPr>
          <p:nvPr>
            <p:ph type="sldNum" sz="quarter" idx="10"/>
          </p:nvPr>
        </p:nvSpPr>
        <p:spPr/>
        <p:txBody>
          <a:bodyPr/>
          <a:lstStyle/>
          <a:p>
            <a:fld id="{688E2CC8-2F4E-488E-BE33-5367FD9644D5}" type="slidenum">
              <a:rPr lang="en-GB" smtClean="0"/>
              <a:t>15</a:t>
            </a:fld>
            <a:endParaRPr lang="en-GB"/>
          </a:p>
        </p:txBody>
      </p:sp>
    </p:spTree>
    <p:extLst>
      <p:ext uri="{BB962C8B-B14F-4D97-AF65-F5344CB8AC3E}">
        <p14:creationId xmlns:p14="http://schemas.microsoft.com/office/powerpoint/2010/main" val="291852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they are going to find out how Titus Salt was a different kind of employer. They will find out </a:t>
            </a:r>
            <a:r>
              <a:rPr lang="en-GB" b="1" baseline="0" dirty="0"/>
              <a:t>how he tried to reduce the pollution in his mill.  </a:t>
            </a:r>
            <a:r>
              <a:rPr lang="en-GB" baseline="0" dirty="0"/>
              <a:t>Pupils could think about this or even try to find out the answer before the next session.</a:t>
            </a:r>
            <a:endParaRPr lang="en-GB" dirty="0"/>
          </a:p>
          <a:p>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18</a:t>
            </a:fld>
            <a:endParaRPr lang="en-GB"/>
          </a:p>
        </p:txBody>
      </p:sp>
    </p:spTree>
    <p:extLst>
      <p:ext uri="{BB962C8B-B14F-4D97-AF65-F5344CB8AC3E}">
        <p14:creationId xmlns:p14="http://schemas.microsoft.com/office/powerpoint/2010/main" val="1206389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2</a:t>
            </a:fld>
            <a:endParaRPr lang="en-GB" dirty="0"/>
          </a:p>
        </p:txBody>
      </p:sp>
    </p:spTree>
    <p:extLst>
      <p:ext uri="{BB962C8B-B14F-4D97-AF65-F5344CB8AC3E}">
        <p14:creationId xmlns:p14="http://schemas.microsoft.com/office/powerpoint/2010/main" val="3877006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66338">
              <a:buFont typeface="Arial" pitchFamily="34" charset="0"/>
              <a:buChar char="•"/>
              <a:defRPr/>
            </a:pPr>
            <a:r>
              <a:rPr lang="en-GB" sz="1300" dirty="0"/>
              <a:t>Share learning intention and VAK planner with pupils.</a:t>
            </a:r>
          </a:p>
          <a:p>
            <a:pPr marL="285750" indent="-285750" defTabSz="966338">
              <a:buFont typeface="Arial" pitchFamily="34" charset="0"/>
              <a:buChar char="•"/>
              <a:defRPr/>
            </a:pPr>
            <a:r>
              <a:rPr lang="en-GB" sz="1300" dirty="0"/>
              <a:t>Explain that the pupils will be listening, watching, talking and writing throughout the lesson. </a:t>
            </a:r>
          </a:p>
          <a:p>
            <a:pPr marL="285750" indent="-285750" defTabSz="966338">
              <a:buFont typeface="Arial" pitchFamily="34" charset="0"/>
              <a:buChar char="•"/>
              <a:defRPr/>
            </a:pPr>
            <a:r>
              <a:rPr lang="en-GB" sz="1300" dirty="0"/>
              <a:t>Mark off the part that they have already done and link to Learning Intention.</a:t>
            </a:r>
          </a:p>
          <a:p>
            <a:pPr defTabSz="966338">
              <a:defRPr/>
            </a:pPr>
            <a:endParaRPr lang="en-GB" sz="1300" dirty="0"/>
          </a:p>
          <a:p>
            <a:pPr>
              <a:lnSpc>
                <a:spcPct val="107000"/>
              </a:lnSpc>
              <a:spcAft>
                <a:spcPts val="845"/>
              </a:spcAft>
            </a:pPr>
            <a:r>
              <a:rPr lang="en-GB" sz="1300" b="1" dirty="0">
                <a:solidFill>
                  <a:srgbClr val="FFC000"/>
                </a:solidFill>
                <a:ea typeface="Calibri" panose="020F0502020204030204" pitchFamily="34" charset="0"/>
                <a:cs typeface="Times New Roman" panose="02020603050405020304" pitchFamily="18" charset="0"/>
              </a:rPr>
              <a:t>Learning Outcomes - by the end of the lesson:</a:t>
            </a:r>
          </a:p>
          <a:p>
            <a:pPr marL="285750" indent="-285750">
              <a:lnSpc>
                <a:spcPct val="107000"/>
              </a:lnSpc>
              <a:spcAft>
                <a:spcPts val="845"/>
              </a:spcAft>
              <a:buFont typeface="Arial" pitchFamily="34" charset="0"/>
              <a:buChar char="•"/>
            </a:pPr>
            <a:r>
              <a:rPr lang="en-GB" sz="1300" b="0" dirty="0">
                <a:solidFill>
                  <a:srgbClr val="FFC000"/>
                </a:solidFill>
                <a:ea typeface="Calibri" panose="020F0502020204030204" pitchFamily="34" charset="0"/>
                <a:cs typeface="Times New Roman" panose="02020603050405020304" pitchFamily="18" charset="0"/>
              </a:rPr>
              <a:t>All children should have a glossary of key words and understand that the more people, the faster the production.  They will realise that the Industrial Revolution had bad consequences as well as good.</a:t>
            </a:r>
            <a:endParaRPr lang="en-GB" sz="1700" b="0" dirty="0">
              <a:ea typeface="Calibri" panose="020F0502020204030204" pitchFamily="34" charset="0"/>
              <a:cs typeface="Times New Roman" panose="02020603050405020304" pitchFamily="18" charset="0"/>
            </a:endParaRPr>
          </a:p>
          <a:p>
            <a:pPr marL="285750" indent="-285750">
              <a:lnSpc>
                <a:spcPct val="107000"/>
              </a:lnSpc>
              <a:spcAft>
                <a:spcPts val="845"/>
              </a:spcAft>
              <a:buFont typeface="Arial" pitchFamily="34" charset="0"/>
              <a:buChar char="•"/>
            </a:pPr>
            <a:r>
              <a:rPr lang="en-GB" sz="1300" b="0" dirty="0">
                <a:solidFill>
                  <a:srgbClr val="00B050"/>
                </a:solidFill>
                <a:ea typeface="Calibri" panose="020F0502020204030204" pitchFamily="34" charset="0"/>
                <a:cs typeface="Times New Roman" panose="02020603050405020304" pitchFamily="18" charset="0"/>
              </a:rPr>
              <a:t>Most children will have a good understanding of what the key words mean and link the example of weaving to the introduction of machinery through the Industrial Revolution. They will understand the negative consequences of the Industrial Revolution as well as the good and how this had an impact on society.</a:t>
            </a:r>
            <a:endParaRPr lang="en-GB" sz="1700" b="0" dirty="0">
              <a:ea typeface="Calibri" panose="020F0502020204030204" pitchFamily="34" charset="0"/>
              <a:cs typeface="Times New Roman" panose="02020603050405020304" pitchFamily="18" charset="0"/>
            </a:endParaRPr>
          </a:p>
          <a:p>
            <a:pPr marL="285750" indent="-285750">
              <a:lnSpc>
                <a:spcPct val="107000"/>
              </a:lnSpc>
              <a:spcAft>
                <a:spcPts val="845"/>
              </a:spcAft>
              <a:buFont typeface="Arial" pitchFamily="34" charset="0"/>
              <a:buChar char="•"/>
            </a:pPr>
            <a:r>
              <a:rPr lang="en-GB" sz="1300" b="0" dirty="0">
                <a:solidFill>
                  <a:srgbClr val="7030A0"/>
                </a:solidFill>
                <a:ea typeface="Calibri" panose="020F0502020204030204" pitchFamily="34" charset="0"/>
                <a:cs typeface="Times New Roman" panose="02020603050405020304" pitchFamily="18" charset="0"/>
              </a:rPr>
              <a:t>Some children will understand the words and the new practices/ machinery and be able to link them to the Industrial Revolution. They will understand the positive and negative consequences of the Industrial Revolution and how change and history has an impact on everyone – even themselves in the present.</a:t>
            </a:r>
            <a:endParaRPr lang="en-GB" sz="1700" b="0" dirty="0">
              <a:ea typeface="Calibri" panose="020F0502020204030204" pitchFamily="34" charset="0"/>
              <a:cs typeface="Times New Roman" panose="02020603050405020304" pitchFamily="18" charset="0"/>
            </a:endParaRPr>
          </a:p>
          <a:p>
            <a:pPr defTabSz="966338">
              <a:defRPr/>
            </a:pPr>
            <a:endParaRPr lang="en-GB" sz="1300" b="1" dirty="0"/>
          </a:p>
          <a:p>
            <a:pPr defTabSz="966338">
              <a:defRPr/>
            </a:pPr>
            <a:endParaRPr lang="en-GB" sz="1300" b="1" dirty="0"/>
          </a:p>
          <a:p>
            <a:endParaRPr lang="en-GB" b="1" dirty="0"/>
          </a:p>
        </p:txBody>
      </p:sp>
      <p:sp>
        <p:nvSpPr>
          <p:cNvPr id="4" name="Slide Number Placeholder 3"/>
          <p:cNvSpPr>
            <a:spLocks noGrp="1"/>
          </p:cNvSpPr>
          <p:nvPr>
            <p:ph type="sldNum" sz="quarter" idx="10"/>
          </p:nvPr>
        </p:nvSpPr>
        <p:spPr/>
        <p:txBody>
          <a:bodyPr/>
          <a:lstStyle/>
          <a:p>
            <a:fld id="{8FB3235C-F2F2-46CC-84A4-806483A9CA96}" type="slidenum">
              <a:rPr lang="en-GB" smtClean="0"/>
              <a:t>4</a:t>
            </a:fld>
            <a:endParaRPr lang="en-GB" dirty="0"/>
          </a:p>
        </p:txBody>
      </p:sp>
    </p:spTree>
    <p:extLst>
      <p:ext uri="{BB962C8B-B14F-4D97-AF65-F5344CB8AC3E}">
        <p14:creationId xmlns:p14="http://schemas.microsoft.com/office/powerpoint/2010/main" val="244153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Ask children to complete the match up glossary (independently). </a:t>
            </a:r>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5</a:t>
            </a:fld>
            <a:endParaRPr lang="en-GB" dirty="0"/>
          </a:p>
        </p:txBody>
      </p:sp>
    </p:spTree>
    <p:extLst>
      <p:ext uri="{BB962C8B-B14F-4D97-AF65-F5344CB8AC3E}">
        <p14:creationId xmlns:p14="http://schemas.microsoft.com/office/powerpoint/2010/main" val="378053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Ask children to complete the match up glossary (independently). </a:t>
            </a:r>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6</a:t>
            </a:fld>
            <a:endParaRPr lang="en-GB" dirty="0"/>
          </a:p>
        </p:txBody>
      </p:sp>
    </p:spTree>
    <p:extLst>
      <p:ext uri="{BB962C8B-B14F-4D97-AF65-F5344CB8AC3E}">
        <p14:creationId xmlns:p14="http://schemas.microsoft.com/office/powerpoint/2010/main" val="302652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t>Summary </a:t>
            </a:r>
          </a:p>
          <a:p>
            <a:pPr defTabSz="966338">
              <a:defRPr/>
            </a:pPr>
            <a:endParaRPr lang="en-GB" sz="1300" dirty="0"/>
          </a:p>
          <a:p>
            <a:pPr defTabSz="966338">
              <a:defRPr/>
            </a:pPr>
            <a:endParaRPr lang="en-GB" sz="1300" dirty="0"/>
          </a:p>
          <a:p>
            <a:pPr defTabSz="966338">
              <a:defRPr/>
            </a:pPr>
            <a:endParaRPr lang="en-GB" sz="1300" dirty="0"/>
          </a:p>
          <a:p>
            <a:pPr defTabSz="966338">
              <a:defRPr/>
            </a:pPr>
            <a:endParaRPr lang="en-GB" sz="1300" dirty="0"/>
          </a:p>
          <a:p>
            <a:pPr defTabSz="966338">
              <a:defRPr/>
            </a:pPr>
            <a:endParaRPr lang="en-GB" sz="1300" dirty="0"/>
          </a:p>
          <a:p>
            <a:pPr defTabSz="966338">
              <a:defRPr/>
            </a:pPr>
            <a:endParaRPr lang="en-GB" sz="1300" dirty="0"/>
          </a:p>
          <a:p>
            <a:pPr defTabSz="966338">
              <a:defRPr/>
            </a:pPr>
            <a:r>
              <a:rPr lang="en-GB" sz="1300" dirty="0"/>
              <a:t>Go through the context to the Industrial Revolution using the slide above and explain how things were produced before the invention of new machinery</a:t>
            </a:r>
            <a:r>
              <a:rPr lang="en-GB" sz="1300" dirty="0">
                <a:solidFill>
                  <a:srgbClr val="002060"/>
                </a:solidFill>
              </a:rPr>
              <a:t>. </a:t>
            </a:r>
            <a:r>
              <a:rPr lang="en-GB" sz="1300" b="1" dirty="0">
                <a:solidFill>
                  <a:srgbClr val="002060"/>
                </a:solidFill>
              </a:rPr>
              <a:t>What do you think would be the positives and negatives of working in this way?  </a:t>
            </a:r>
          </a:p>
          <a:p>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7</a:t>
            </a:fld>
            <a:endParaRPr lang="en-GB"/>
          </a:p>
        </p:txBody>
      </p:sp>
    </p:spTree>
    <p:extLst>
      <p:ext uri="{BB962C8B-B14F-4D97-AF65-F5344CB8AC3E}">
        <p14:creationId xmlns:p14="http://schemas.microsoft.com/office/powerpoint/2010/main" val="119411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GB" sz="1300" dirty="0"/>
              <a:t>Model how to weave different coloured strips of paper with</a:t>
            </a:r>
            <a:r>
              <a:rPr lang="en-GB" sz="1300" baseline="0" dirty="0"/>
              <a:t> the</a:t>
            </a:r>
            <a:r>
              <a:rPr lang="en-GB" sz="1300" dirty="0"/>
              <a:t> class. </a:t>
            </a:r>
          </a:p>
          <a:p>
            <a:pPr marL="285750" indent="-285750">
              <a:buFont typeface="Arial" pitchFamily="34" charset="0"/>
              <a:buChar char="•"/>
            </a:pPr>
            <a:r>
              <a:rPr lang="en-GB" sz="1300" dirty="0"/>
              <a:t>Hand out strips of coloured paper and models of paper weaves (some can already have been started and for</a:t>
            </a:r>
            <a:r>
              <a:rPr lang="en-GB" sz="1300" baseline="0" dirty="0"/>
              <a:t> </a:t>
            </a:r>
            <a:r>
              <a:rPr lang="en-GB" sz="1300" dirty="0"/>
              <a:t>pupils who may need additional</a:t>
            </a:r>
            <a:r>
              <a:rPr lang="en-GB" sz="1300" baseline="0" dirty="0"/>
              <a:t> help)</a:t>
            </a:r>
            <a:r>
              <a:rPr lang="en-GB" sz="1300" dirty="0"/>
              <a:t>.</a:t>
            </a:r>
          </a:p>
          <a:p>
            <a:pPr marL="285750" indent="-285750">
              <a:buFont typeface="Arial" pitchFamily="34" charset="0"/>
              <a:buChar char="•"/>
            </a:pPr>
            <a:r>
              <a:rPr lang="en-GB" sz="1300" dirty="0"/>
              <a:t>Pupils to play Weave Masters – they</a:t>
            </a:r>
            <a:r>
              <a:rPr lang="en-GB" sz="1300" baseline="0" dirty="0"/>
              <a:t> </a:t>
            </a:r>
            <a:r>
              <a:rPr lang="en-GB" sz="1300" dirty="0"/>
              <a:t>see how much they can weave with paper</a:t>
            </a:r>
            <a:r>
              <a:rPr lang="en-GB" sz="1300" baseline="0" dirty="0"/>
              <a:t> </a:t>
            </a:r>
            <a:r>
              <a:rPr lang="en-GB" sz="1300" dirty="0"/>
              <a:t>in 5 minutes, independently.  Teacher</a:t>
            </a:r>
            <a:r>
              <a:rPr lang="en-GB" sz="1300" baseline="0" dirty="0"/>
              <a:t> </a:t>
            </a:r>
            <a:r>
              <a:rPr lang="en-GB" sz="1300" dirty="0"/>
              <a:t> to circulate and make sure children can do the weaving (perhaps have a few already started to make it easier for some children). </a:t>
            </a:r>
          </a:p>
          <a:p>
            <a:pPr marL="285750" indent="-285750">
              <a:buFont typeface="Arial" pitchFamily="34" charset="0"/>
              <a:buChar char="•"/>
            </a:pPr>
            <a:r>
              <a:rPr lang="en-GB" sz="1300" dirty="0"/>
              <a:t>After 5 minutes, congratulate the pupil who has produced the most.  </a:t>
            </a:r>
            <a:endParaRPr lang="en-GB" dirty="0"/>
          </a:p>
        </p:txBody>
      </p:sp>
      <p:sp>
        <p:nvSpPr>
          <p:cNvPr id="4" name="Slide Number Placeholder 3"/>
          <p:cNvSpPr>
            <a:spLocks noGrp="1"/>
          </p:cNvSpPr>
          <p:nvPr>
            <p:ph type="sldNum" sz="quarter" idx="10"/>
          </p:nvPr>
        </p:nvSpPr>
        <p:spPr/>
        <p:txBody>
          <a:bodyPr/>
          <a:lstStyle/>
          <a:p>
            <a:fld id="{688E2CC8-2F4E-488E-BE33-5367FD9644D5}" type="slidenum">
              <a:rPr lang="en-GB" smtClean="0"/>
              <a:t>8</a:t>
            </a:fld>
            <a:endParaRPr lang="en-GB"/>
          </a:p>
        </p:txBody>
      </p:sp>
    </p:spTree>
    <p:extLst>
      <p:ext uri="{BB962C8B-B14F-4D97-AF65-F5344CB8AC3E}">
        <p14:creationId xmlns:p14="http://schemas.microsoft.com/office/powerpoint/2010/main" val="2932773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Use  the information above to help explain why new inventions made such a difference to the textile industry.</a:t>
            </a:r>
          </a:p>
        </p:txBody>
      </p:sp>
      <p:sp>
        <p:nvSpPr>
          <p:cNvPr id="4" name="Slide Number Placeholder 3"/>
          <p:cNvSpPr>
            <a:spLocks noGrp="1"/>
          </p:cNvSpPr>
          <p:nvPr>
            <p:ph type="sldNum" sz="quarter" idx="10"/>
          </p:nvPr>
        </p:nvSpPr>
        <p:spPr/>
        <p:txBody>
          <a:bodyPr/>
          <a:lstStyle/>
          <a:p>
            <a:fld id="{688E2CC8-2F4E-488E-BE33-5367FD9644D5}" type="slidenum">
              <a:rPr lang="en-GB" smtClean="0"/>
              <a:t>9</a:t>
            </a:fld>
            <a:endParaRPr lang="en-GB"/>
          </a:p>
        </p:txBody>
      </p:sp>
    </p:spTree>
    <p:extLst>
      <p:ext uri="{BB962C8B-B14F-4D97-AF65-F5344CB8AC3E}">
        <p14:creationId xmlns:p14="http://schemas.microsoft.com/office/powerpoint/2010/main" val="406667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Answers</a:t>
            </a:r>
          </a:p>
          <a:p>
            <a:endParaRPr lang="en-GB" dirty="0"/>
          </a:p>
        </p:txBody>
      </p:sp>
      <p:sp>
        <p:nvSpPr>
          <p:cNvPr id="4" name="Slide Number Placeholder 3"/>
          <p:cNvSpPr>
            <a:spLocks noGrp="1"/>
          </p:cNvSpPr>
          <p:nvPr>
            <p:ph type="sldNum" sz="quarter" idx="5"/>
          </p:nvPr>
        </p:nvSpPr>
        <p:spPr/>
        <p:txBody>
          <a:bodyPr/>
          <a:lstStyle/>
          <a:p>
            <a:fld id="{688E2CC8-2F4E-488E-BE33-5367FD9644D5}" type="slidenum">
              <a:rPr lang="en-GB" smtClean="0"/>
              <a:t>11</a:t>
            </a:fld>
            <a:endParaRPr lang="en-GB"/>
          </a:p>
        </p:txBody>
      </p:sp>
    </p:spTree>
    <p:extLst>
      <p:ext uri="{BB962C8B-B14F-4D97-AF65-F5344CB8AC3E}">
        <p14:creationId xmlns:p14="http://schemas.microsoft.com/office/powerpoint/2010/main" val="4018556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F23BCA8-D5CF-440B-90E4-89B85B32E28A}" type="datetime1">
              <a:rPr lang="en-GB" smtClean="0"/>
              <a:t>22/06/2021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7EC0D77-3213-43C6-B387-D8F5C2DE3A13}" type="slidenum">
              <a:rPr lang="en-GB" smtClean="0"/>
              <a:t>‹#›</a:t>
            </a:fld>
            <a:endParaRPr lang="en-GB"/>
          </a:p>
        </p:txBody>
      </p:sp>
    </p:spTree>
    <p:extLst>
      <p:ext uri="{BB962C8B-B14F-4D97-AF65-F5344CB8AC3E}">
        <p14:creationId xmlns:p14="http://schemas.microsoft.com/office/powerpoint/2010/main" val="1675049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661A342-01F8-4649-BF8E-4472925FE7FF}" type="datetime1">
              <a:rPr lang="en-GB" smtClean="0"/>
              <a:t>22/06/2021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7EC0D77-3213-43C6-B387-D8F5C2DE3A13}" type="slidenum">
              <a:rPr lang="en-GB" smtClean="0"/>
              <a:t>‹#›</a:t>
            </a:fld>
            <a:endParaRPr lang="en-GB"/>
          </a:p>
        </p:txBody>
      </p:sp>
    </p:spTree>
    <p:extLst>
      <p:ext uri="{BB962C8B-B14F-4D97-AF65-F5344CB8AC3E}">
        <p14:creationId xmlns:p14="http://schemas.microsoft.com/office/powerpoint/2010/main" val="634106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D606C930-AD7D-42D1-BB8D-5834E518262C}" type="datetime1">
              <a:rPr lang="en-GB" smtClean="0"/>
              <a:t>22/06/2021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7EC0D77-3213-43C6-B387-D8F5C2DE3A13}" type="slidenum">
              <a:rPr lang="en-GB" smtClean="0"/>
              <a:t>‹#›</a:t>
            </a:fld>
            <a:endParaRPr lang="en-GB"/>
          </a:p>
        </p:txBody>
      </p:sp>
    </p:spTree>
    <p:extLst>
      <p:ext uri="{BB962C8B-B14F-4D97-AF65-F5344CB8AC3E}">
        <p14:creationId xmlns:p14="http://schemas.microsoft.com/office/powerpoint/2010/main" val="214753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F072BA7-6427-4FA5-8E50-9DB494B7C025}" type="datetime1">
              <a:rPr lang="en-GB" smtClean="0"/>
              <a:t>22/06/2021</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7EC0D77-3213-43C6-B387-D8F5C2DE3A13}" type="slidenum">
              <a:rPr lang="en-GB" smtClean="0"/>
              <a:t>‹#›</a:t>
            </a:fld>
            <a:endParaRPr lang="en-GB"/>
          </a:p>
        </p:txBody>
      </p:sp>
    </p:spTree>
    <p:extLst>
      <p:ext uri="{BB962C8B-B14F-4D97-AF65-F5344CB8AC3E}">
        <p14:creationId xmlns:p14="http://schemas.microsoft.com/office/powerpoint/2010/main" val="200908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CA37E62-335A-46B0-8B4F-29554EA6E65E}" type="datetime1">
              <a:rPr lang="en-GB" smtClean="0"/>
              <a:t>22/06/2021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7EC0D77-3213-43C6-B387-D8F5C2DE3A13}" type="slidenum">
              <a:rPr lang="en-GB" smtClean="0"/>
              <a:t>‹#›</a:t>
            </a:fld>
            <a:endParaRPr lang="en-GB"/>
          </a:p>
        </p:txBody>
      </p:sp>
    </p:spTree>
    <p:extLst>
      <p:ext uri="{BB962C8B-B14F-4D97-AF65-F5344CB8AC3E}">
        <p14:creationId xmlns:p14="http://schemas.microsoft.com/office/powerpoint/2010/main" val="110099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2E06EE8-5E01-48C4-A4FA-7912D3E95D1D}" type="datetime1">
              <a:rPr lang="en-GB" smtClean="0"/>
              <a:t>22/06/2021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37EC0D77-3213-43C6-B387-D8F5C2DE3A13}"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6645977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200599790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BFAA647-CA5B-47BB-A494-5CB3F37B4192}" type="datetime1">
              <a:rPr lang="en-GB" smtClean="0"/>
              <a:pPr/>
              <a:t>22/06/2021</a:t>
            </a:fld>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7EC0D77-3213-43C6-B387-D8F5C2DE3A13}" type="slidenum">
              <a:rPr lang="en-GB" smtClean="0"/>
              <a:pPr/>
              <a:t>‹#›</a:t>
            </a:fld>
            <a:endParaRPr lang="en-GB"/>
          </a:p>
        </p:txBody>
      </p:sp>
    </p:spTree>
    <p:extLst>
      <p:ext uri="{BB962C8B-B14F-4D97-AF65-F5344CB8AC3E}">
        <p14:creationId xmlns:p14="http://schemas.microsoft.com/office/powerpoint/2010/main" val="213139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537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jpeg"/><Relationship Id="rId18" Type="http://schemas.openxmlformats.org/officeDocument/2006/relationships/image" Target="../media/image13.jpeg"/><Relationship Id="rId3" Type="http://schemas.openxmlformats.org/officeDocument/2006/relationships/image" Target="../media/image4.png"/><Relationship Id="rId7" Type="http://schemas.microsoft.com/office/2007/relationships/hdphoto" Target="../media/hdphoto2.wdp"/><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hyperlink" Target="http://www.saltairecollection.org/" TargetMode="External"/><Relationship Id="rId15" Type="http://schemas.microsoft.com/office/2007/relationships/hdphoto" Target="../media/hdphoto5.wdp"/><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gif"/><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rot="5400000">
            <a:off x="7170770" y="1793569"/>
            <a:ext cx="3112742" cy="4141694"/>
          </a:xfrm>
          <a:prstGeom prst="rect">
            <a:avLst/>
          </a:prstGeom>
        </p:spPr>
      </p:pic>
      <p:sp>
        <p:nvSpPr>
          <p:cNvPr id="2" name="TextBox 1"/>
          <p:cNvSpPr txBox="1"/>
          <p:nvPr/>
        </p:nvSpPr>
        <p:spPr>
          <a:xfrm>
            <a:off x="766481" y="5976111"/>
            <a:ext cx="5540189" cy="646331"/>
          </a:xfrm>
          <a:prstGeom prst="rect">
            <a:avLst/>
          </a:prstGeom>
          <a:solidFill>
            <a:srgbClr val="CCECFF"/>
          </a:solidFill>
          <a:ln>
            <a:solidFill>
              <a:schemeClr val="tx1"/>
            </a:solidFill>
          </a:ln>
        </p:spPr>
        <p:txBody>
          <a:bodyPr wrap="square" rtlCol="0">
            <a:spAutoFit/>
          </a:bodyPr>
          <a:lstStyle/>
          <a:p>
            <a:pPr algn="ctr"/>
            <a:r>
              <a:rPr lang="en-GB" sz="3600" b="1" dirty="0">
                <a:solidFill>
                  <a:srgbClr val="002060"/>
                </a:solidFill>
                <a:latin typeface="Arial" panose="020B0604020202020204" pitchFamily="34" charset="0"/>
                <a:cs typeface="Arial" panose="020B0604020202020204" pitchFamily="34" charset="0"/>
              </a:rPr>
              <a:t>  What was it?</a:t>
            </a:r>
          </a:p>
        </p:txBody>
      </p:sp>
      <p:sp>
        <p:nvSpPr>
          <p:cNvPr id="4" name="TextBox 3"/>
          <p:cNvSpPr txBox="1"/>
          <p:nvPr/>
        </p:nvSpPr>
        <p:spPr>
          <a:xfrm>
            <a:off x="7738088" y="6581001"/>
            <a:ext cx="4453912"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Picture drawn by Rachel Wood on behalf of Saltaire Collection </a:t>
            </a:r>
          </a:p>
        </p:txBody>
      </p:sp>
      <p:sp>
        <p:nvSpPr>
          <p:cNvPr id="9" name="TextBox 8">
            <a:extLst>
              <a:ext uri="{FF2B5EF4-FFF2-40B4-BE49-F238E27FC236}">
                <a16:creationId xmlns:a16="http://schemas.microsoft.com/office/drawing/2014/main" id="{1E85AE33-B5B7-4AD5-919C-AF2AF9B84EC9}"/>
              </a:ext>
            </a:extLst>
          </p:cNvPr>
          <p:cNvSpPr txBox="1"/>
          <p:nvPr/>
        </p:nvSpPr>
        <p:spPr>
          <a:xfrm>
            <a:off x="-1" y="406711"/>
            <a:ext cx="12192001" cy="1446550"/>
          </a:xfrm>
          <a:prstGeom prst="rect">
            <a:avLst/>
          </a:prstGeom>
          <a:noFill/>
        </p:spPr>
        <p:txBody>
          <a:bodyPr wrap="square">
            <a:spAutoFit/>
          </a:bodyPr>
          <a:lstStyle/>
          <a:p>
            <a:pPr algn="ctr"/>
            <a:r>
              <a:rPr lang="en-GB" sz="4400" b="1" dirty="0">
                <a:latin typeface="Arial" panose="020B0604020202020204" pitchFamily="34" charset="0"/>
              </a:rPr>
              <a:t>Lesson One </a:t>
            </a:r>
          </a:p>
          <a:p>
            <a:pPr algn="ctr"/>
            <a:r>
              <a:rPr lang="en-GB" sz="4400" b="1" dirty="0">
                <a:solidFill>
                  <a:srgbClr val="00B0F0"/>
                </a:solidFill>
                <a:latin typeface="Arial" panose="020B0604020202020204" pitchFamily="34" charset="0"/>
              </a:rPr>
              <a:t>The Industrial Revolution 1750-1850</a:t>
            </a:r>
            <a:endParaRPr lang="en-GB" sz="4400" dirty="0">
              <a:solidFill>
                <a:srgbClr val="00B0F0"/>
              </a:solidFill>
              <a:latin typeface="Arial" panose="020B0604020202020204" pitchFamily="34" charset="0"/>
            </a:endParaRPr>
          </a:p>
        </p:txBody>
      </p:sp>
      <p:pic>
        <p:nvPicPr>
          <p:cNvPr id="10" name="Picture 9">
            <a:extLst>
              <a:ext uri="{FF2B5EF4-FFF2-40B4-BE49-F238E27FC236}">
                <a16:creationId xmlns:a16="http://schemas.microsoft.com/office/drawing/2014/main" id="{80775463-64D0-4802-866D-9F5ECAF64FB9}"/>
              </a:ext>
            </a:extLst>
          </p:cNvPr>
          <p:cNvPicPr>
            <a:picLocks noChangeAspect="1"/>
          </p:cNvPicPr>
          <p:nvPr/>
        </p:nvPicPr>
        <p:blipFill>
          <a:blip r:embed="rId5"/>
          <a:stretch>
            <a:fillRect/>
          </a:stretch>
        </p:blipFill>
        <p:spPr>
          <a:xfrm>
            <a:off x="584946" y="2308045"/>
            <a:ext cx="4908177" cy="3166028"/>
          </a:xfrm>
          <a:prstGeom prst="rect">
            <a:avLst/>
          </a:prstGeom>
        </p:spPr>
      </p:pic>
    </p:spTree>
    <p:extLst>
      <p:ext uri="{BB962C8B-B14F-4D97-AF65-F5344CB8AC3E}">
        <p14:creationId xmlns:p14="http://schemas.microsoft.com/office/powerpoint/2010/main" val="1089515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684360"/>
            <a:ext cx="11258383" cy="919755"/>
          </a:xfrm>
          <a:solidFill>
            <a:srgbClr val="00B0F0"/>
          </a:solidFill>
        </p:spPr>
        <p:txBody>
          <a:bodyPr>
            <a:normAutofit/>
          </a:bodyPr>
          <a:lstStyle/>
          <a:p>
            <a:pPr algn="ctr"/>
            <a:r>
              <a:rPr lang="en-GB" sz="4800" b="1" dirty="0">
                <a:latin typeface="Arial" panose="020B0604020202020204" pitchFamily="34" charset="0"/>
                <a:cs typeface="Arial" panose="020B0604020202020204" pitchFamily="34" charset="0"/>
              </a:rPr>
              <a:t>The Steam Engine</a:t>
            </a:r>
          </a:p>
        </p:txBody>
      </p:sp>
      <p:sp>
        <p:nvSpPr>
          <p:cNvPr id="3" name="Content Placeholder 2"/>
          <p:cNvSpPr>
            <a:spLocks noGrp="1"/>
          </p:cNvSpPr>
          <p:nvPr>
            <p:ph sz="half" idx="1"/>
          </p:nvPr>
        </p:nvSpPr>
        <p:spPr>
          <a:xfrm>
            <a:off x="744071" y="2162033"/>
            <a:ext cx="5181600" cy="4351338"/>
          </a:xfrm>
        </p:spPr>
        <p:txBody>
          <a:bodyPr>
            <a:normAutofit fontScale="47500" lnSpcReduction="20000"/>
          </a:bodyPr>
          <a:lstStyle/>
          <a:p>
            <a:r>
              <a:rPr lang="en-GB" dirty="0">
                <a:latin typeface="Arial" panose="020B0604020202020204" pitchFamily="34" charset="0"/>
                <a:cs typeface="Arial" panose="020B0604020202020204" pitchFamily="34" charset="0"/>
              </a:rPr>
              <a:t>The first factories were powered by water wheels, which only produced small amounts of power.</a:t>
            </a:r>
          </a:p>
          <a:p>
            <a:pPr marL="0" indent="0">
              <a:buNone/>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the 1760s James Watt developed a  steam engine which could power factories by burning coal.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steam engine increased the speed and quantity of cloth-manufacturing.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Later, the steam engine would also be used to power steam trains, which could move products much more quickly. </a:t>
            </a:r>
          </a:p>
          <a:p>
            <a:endParaRPr lang="en-GB" dirty="0">
              <a:latin typeface="Arial" panose="020B0604020202020204" pitchFamily="34" charset="0"/>
              <a:cs typeface="Arial" panose="020B0604020202020204" pitchFamily="34" charset="0"/>
            </a:endParaRPr>
          </a:p>
          <a:p>
            <a:endParaRPr lang="en-GB" dirty="0"/>
          </a:p>
        </p:txBody>
      </p:sp>
      <p:sp>
        <p:nvSpPr>
          <p:cNvPr id="9" name="AutoShape 2" descr="'R' Shop, GWR Works, Swindon, Wilts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0" name="AutoShape 4" descr="'R' Shop, GWR Works, Swindon, Wilts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pic>
        <p:nvPicPr>
          <p:cNvPr id="11" name="Picture 2" descr="C:\Users\jedwards\Pictures\10145_700.jpg steam.jpg">
            <a:extLst>
              <a:ext uri="{FF2B5EF4-FFF2-40B4-BE49-F238E27FC236}">
                <a16:creationId xmlns:a16="http://schemas.microsoft.com/office/drawing/2014/main" id="{A6AF162E-CE4A-4E4A-81BB-744218675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662" y="2623698"/>
            <a:ext cx="4154857" cy="30805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3A28730-2E26-49CC-B498-CC7EE37264CF}"/>
              </a:ext>
            </a:extLst>
          </p:cNvPr>
          <p:cNvSpPr txBox="1"/>
          <p:nvPr/>
        </p:nvSpPr>
        <p:spPr>
          <a:xfrm>
            <a:off x="6630254" y="1700368"/>
            <a:ext cx="4660614" cy="923330"/>
          </a:xfrm>
          <a:prstGeom prst="rect">
            <a:avLst/>
          </a:prstGeom>
          <a:noFill/>
        </p:spPr>
        <p:txBody>
          <a:bodyPr wrap="square">
            <a:spAutoFit/>
          </a:bodyPr>
          <a:lstStyle/>
          <a:p>
            <a:r>
              <a:rPr lang="en-GB" dirty="0">
                <a:latin typeface="Arial" panose="020B0604020202020204" pitchFamily="34" charset="0"/>
              </a:rPr>
              <a:t> </a:t>
            </a:r>
          </a:p>
          <a:p>
            <a:r>
              <a:rPr lang="en-GB" dirty="0">
                <a:latin typeface="Arial" panose="020B0604020202020204" pitchFamily="34" charset="0"/>
              </a:rPr>
              <a:t>The steam engine at Atlas Mills, Chorley Old Road, Bolton, Greater  Manchester.</a:t>
            </a:r>
          </a:p>
        </p:txBody>
      </p:sp>
      <p:sp>
        <p:nvSpPr>
          <p:cNvPr id="13" name="TextBox 12">
            <a:extLst>
              <a:ext uri="{FF2B5EF4-FFF2-40B4-BE49-F238E27FC236}">
                <a16:creationId xmlns:a16="http://schemas.microsoft.com/office/drawing/2014/main" id="{9A89F268-48BB-4F2A-9708-E104CC396C5B}"/>
              </a:ext>
            </a:extLst>
          </p:cNvPr>
          <p:cNvSpPr txBox="1"/>
          <p:nvPr/>
        </p:nvSpPr>
        <p:spPr>
          <a:xfrm>
            <a:off x="6748662" y="5800481"/>
            <a:ext cx="4047297" cy="461665"/>
          </a:xfrm>
          <a:prstGeom prst="rect">
            <a:avLst/>
          </a:prstGeom>
          <a:noFill/>
        </p:spPr>
        <p:txBody>
          <a:bodyPr wrap="square">
            <a:spAutoFit/>
          </a:bodyPr>
          <a:lstStyle/>
          <a:p>
            <a:r>
              <a:rPr lang="en-GB" sz="1200" dirty="0">
                <a:latin typeface="Arial" panose="020B0604020202020204" pitchFamily="34" charset="0"/>
              </a:rPr>
              <a:t>Photograph taken  1870 -1920  © Reproduced </a:t>
            </a:r>
          </a:p>
          <a:p>
            <a:r>
              <a:rPr lang="en-GB" sz="1200" dirty="0">
                <a:latin typeface="Arial" panose="020B0604020202020204" pitchFamily="34" charset="0"/>
              </a:rPr>
              <a:t>by permission  of Historic England Archive ref: OP09246</a:t>
            </a:r>
          </a:p>
        </p:txBody>
      </p:sp>
    </p:spTree>
    <p:extLst>
      <p:ext uri="{BB962C8B-B14F-4D97-AF65-F5344CB8AC3E}">
        <p14:creationId xmlns:p14="http://schemas.microsoft.com/office/powerpoint/2010/main" val="364794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81D10D-8336-4D09-85FA-E6614DB75AC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16200000">
            <a:off x="4630148" y="-293102"/>
            <a:ext cx="2546863" cy="3628039"/>
          </a:xfrm>
          <a:prstGeom prst="rect">
            <a:avLst/>
          </a:prstGeom>
          <a:ln>
            <a:noFill/>
          </a:ln>
          <a:effectLst>
            <a:softEdge rad="112500"/>
          </a:effectLst>
        </p:spPr>
      </p:pic>
      <p:pic>
        <p:nvPicPr>
          <p:cNvPr id="10" name="Picture 9">
            <a:extLst>
              <a:ext uri="{FF2B5EF4-FFF2-40B4-BE49-F238E27FC236}">
                <a16:creationId xmlns:a16="http://schemas.microsoft.com/office/drawing/2014/main" id="{C28F2E7A-C48D-4D72-BC70-F9B1405CB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595640" y="-299111"/>
            <a:ext cx="2546865" cy="3640054"/>
          </a:xfrm>
          <a:prstGeom prst="rect">
            <a:avLst/>
          </a:prstGeom>
          <a:ln>
            <a:noFill/>
          </a:ln>
          <a:effectLst>
            <a:softEdge rad="112500"/>
          </a:effectLst>
        </p:spPr>
      </p:pic>
      <p:pic>
        <p:nvPicPr>
          <p:cNvPr id="12" name="Picture 11">
            <a:extLst>
              <a:ext uri="{FF2B5EF4-FFF2-40B4-BE49-F238E27FC236}">
                <a16:creationId xmlns:a16="http://schemas.microsoft.com/office/drawing/2014/main" id="{E488E00C-4F43-43F9-8C0A-DCD07F0070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4440" y="2708696"/>
            <a:ext cx="2329987" cy="3296951"/>
          </a:xfrm>
          <a:prstGeom prst="rect">
            <a:avLst/>
          </a:prstGeom>
          <a:ln>
            <a:noFill/>
          </a:ln>
          <a:effectLst>
            <a:softEdge rad="112500"/>
          </a:effectLst>
        </p:spPr>
      </p:pic>
      <p:pic>
        <p:nvPicPr>
          <p:cNvPr id="14" name="Picture 13">
            <a:extLst>
              <a:ext uri="{FF2B5EF4-FFF2-40B4-BE49-F238E27FC236}">
                <a16:creationId xmlns:a16="http://schemas.microsoft.com/office/drawing/2014/main" id="{3F4FF9B3-B0F4-45DD-9D53-89F5A7CE04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834735" y="2693530"/>
            <a:ext cx="2299652" cy="3296949"/>
          </a:xfrm>
          <a:prstGeom prst="rect">
            <a:avLst/>
          </a:prstGeom>
          <a:ln>
            <a:noFill/>
          </a:ln>
          <a:effectLst>
            <a:softEdge rad="112500"/>
          </a:effectLst>
        </p:spPr>
      </p:pic>
      <p:pic>
        <p:nvPicPr>
          <p:cNvPr id="18" name="Picture 17">
            <a:extLst>
              <a:ext uri="{FF2B5EF4-FFF2-40B4-BE49-F238E27FC236}">
                <a16:creationId xmlns:a16="http://schemas.microsoft.com/office/drawing/2014/main" id="{186672A4-BD75-4539-8C5E-5AAB3E390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895429" y="2735520"/>
            <a:ext cx="2290391" cy="3296951"/>
          </a:xfrm>
          <a:prstGeom prst="rect">
            <a:avLst/>
          </a:prstGeom>
          <a:ln>
            <a:noFill/>
          </a:ln>
          <a:effectLst>
            <a:softEdge rad="112500"/>
          </a:effectLst>
        </p:spPr>
      </p:pic>
      <p:sp>
        <p:nvSpPr>
          <p:cNvPr id="11" name="Content Placeholder 2">
            <a:extLst>
              <a:ext uri="{FF2B5EF4-FFF2-40B4-BE49-F238E27FC236}">
                <a16:creationId xmlns:a16="http://schemas.microsoft.com/office/drawing/2014/main" id="{FA75B5DC-62B0-41A1-A206-A825424A535B}"/>
              </a:ext>
            </a:extLst>
          </p:cNvPr>
          <p:cNvSpPr>
            <a:spLocks noGrp="1"/>
          </p:cNvSpPr>
          <p:nvPr/>
        </p:nvSpPr>
        <p:spPr>
          <a:xfrm>
            <a:off x="163550" y="1044460"/>
            <a:ext cx="3820850" cy="1792330"/>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b="1" dirty="0">
                <a:solidFill>
                  <a:srgbClr val="00B0F0"/>
                </a:solidFill>
                <a:latin typeface="Arial" panose="020B0604020202020204" pitchFamily="34" charset="0"/>
              </a:rPr>
              <a:t>Scenes from Salts Mill during the</a:t>
            </a:r>
          </a:p>
          <a:p>
            <a:pPr marL="0" indent="0" algn="ctr">
              <a:lnSpc>
                <a:spcPct val="120000"/>
              </a:lnSpc>
              <a:buNone/>
            </a:pPr>
            <a:r>
              <a:rPr lang="en-GB" b="1" dirty="0">
                <a:solidFill>
                  <a:srgbClr val="00B0F0"/>
                </a:solidFill>
                <a:latin typeface="Arial" panose="020B0604020202020204" pitchFamily="34" charset="0"/>
              </a:rPr>
              <a:t>Industrial Revolution</a:t>
            </a:r>
          </a:p>
          <a:p>
            <a:pPr marL="0" indent="0">
              <a:lnSpc>
                <a:spcPct val="120000"/>
              </a:lnSpc>
              <a:buNone/>
            </a:pPr>
            <a:endParaRPr lang="en-GB" sz="2400" dirty="0">
              <a:latin typeface="Arial" panose="020B0604020202020204" pitchFamily="34" charset="0"/>
            </a:endParaRPr>
          </a:p>
        </p:txBody>
      </p:sp>
      <p:sp>
        <p:nvSpPr>
          <p:cNvPr id="4" name="TextBox 3">
            <a:extLst>
              <a:ext uri="{FF2B5EF4-FFF2-40B4-BE49-F238E27FC236}">
                <a16:creationId xmlns:a16="http://schemas.microsoft.com/office/drawing/2014/main" id="{8C102C59-3030-43A1-80BE-E8A06F4F1802}"/>
              </a:ext>
            </a:extLst>
          </p:cNvPr>
          <p:cNvSpPr txBox="1"/>
          <p:nvPr/>
        </p:nvSpPr>
        <p:spPr>
          <a:xfrm>
            <a:off x="143623" y="5877553"/>
            <a:ext cx="5021764" cy="923330"/>
          </a:xfrm>
          <a:prstGeom prst="rect">
            <a:avLst/>
          </a:prstGeom>
          <a:noFill/>
          <a:ln>
            <a:solidFill>
              <a:schemeClr val="tx1"/>
            </a:solidFill>
          </a:ln>
        </p:spPr>
        <p:txBody>
          <a:bodyPr wrap="square" rtlCol="0">
            <a:spAutoFit/>
          </a:bodyPr>
          <a:lstStyle/>
          <a:p>
            <a:r>
              <a:rPr lang="en-GB" dirty="0">
                <a:latin typeface="Arial" panose="020B0604020202020204" pitchFamily="34" charset="0"/>
              </a:rPr>
              <a:t>1. Which photograph shows spinning?</a:t>
            </a:r>
          </a:p>
          <a:p>
            <a:r>
              <a:rPr lang="en-GB" dirty="0">
                <a:latin typeface="Arial" panose="020B0604020202020204" pitchFamily="34" charset="0"/>
              </a:rPr>
              <a:t>2. Which photograph shows weaving?</a:t>
            </a:r>
          </a:p>
          <a:p>
            <a:r>
              <a:rPr lang="en-GB" dirty="0">
                <a:latin typeface="Arial" panose="020B0604020202020204" pitchFamily="34" charset="0"/>
              </a:rPr>
              <a:t>3. What’s happening in the other photos?</a:t>
            </a:r>
          </a:p>
        </p:txBody>
      </p:sp>
      <p:sp>
        <p:nvSpPr>
          <p:cNvPr id="5" name="TextBox 4">
            <a:extLst>
              <a:ext uri="{FF2B5EF4-FFF2-40B4-BE49-F238E27FC236}">
                <a16:creationId xmlns:a16="http://schemas.microsoft.com/office/drawing/2014/main" id="{B8A15DC7-3F09-470C-9267-1768AE55779B}"/>
              </a:ext>
            </a:extLst>
          </p:cNvPr>
          <p:cNvSpPr txBox="1"/>
          <p:nvPr/>
        </p:nvSpPr>
        <p:spPr>
          <a:xfrm>
            <a:off x="5040966" y="-79143"/>
            <a:ext cx="1582549" cy="369332"/>
          </a:xfrm>
          <a:prstGeom prst="rect">
            <a:avLst/>
          </a:prstGeom>
          <a:noFill/>
        </p:spPr>
        <p:txBody>
          <a:bodyPr wrap="none" rtlCol="0">
            <a:spAutoFit/>
          </a:bodyPr>
          <a:lstStyle/>
          <a:p>
            <a:r>
              <a:rPr lang="en-GB" dirty="0">
                <a:latin typeface="Arial" panose="020B0604020202020204" pitchFamily="34" charset="0"/>
              </a:rPr>
              <a:t>Photograph A</a:t>
            </a:r>
          </a:p>
        </p:txBody>
      </p:sp>
      <p:sp>
        <p:nvSpPr>
          <p:cNvPr id="15" name="TextBox 14">
            <a:extLst>
              <a:ext uri="{FF2B5EF4-FFF2-40B4-BE49-F238E27FC236}">
                <a16:creationId xmlns:a16="http://schemas.microsoft.com/office/drawing/2014/main" id="{A3D5D16F-2169-4558-ADE4-DBB68E11D181}"/>
              </a:ext>
            </a:extLst>
          </p:cNvPr>
          <p:cNvSpPr txBox="1"/>
          <p:nvPr/>
        </p:nvSpPr>
        <p:spPr>
          <a:xfrm>
            <a:off x="8849799" y="-61397"/>
            <a:ext cx="6096000" cy="369332"/>
          </a:xfrm>
          <a:prstGeom prst="rect">
            <a:avLst/>
          </a:prstGeom>
          <a:noFill/>
        </p:spPr>
        <p:txBody>
          <a:bodyPr wrap="square">
            <a:spAutoFit/>
          </a:bodyPr>
          <a:lstStyle/>
          <a:p>
            <a:r>
              <a:rPr lang="en-GB" dirty="0">
                <a:latin typeface="Arial" panose="020B0604020202020204" pitchFamily="34" charset="0"/>
              </a:rPr>
              <a:t>Photograph B</a:t>
            </a:r>
          </a:p>
        </p:txBody>
      </p:sp>
      <p:sp>
        <p:nvSpPr>
          <p:cNvPr id="16" name="TextBox 15">
            <a:extLst>
              <a:ext uri="{FF2B5EF4-FFF2-40B4-BE49-F238E27FC236}">
                <a16:creationId xmlns:a16="http://schemas.microsoft.com/office/drawing/2014/main" id="{409681D0-1433-44FB-AC40-9A6DB35E5A0B}"/>
              </a:ext>
            </a:extLst>
          </p:cNvPr>
          <p:cNvSpPr txBox="1"/>
          <p:nvPr/>
        </p:nvSpPr>
        <p:spPr>
          <a:xfrm>
            <a:off x="811214" y="2730412"/>
            <a:ext cx="7620000" cy="369332"/>
          </a:xfrm>
          <a:prstGeom prst="rect">
            <a:avLst/>
          </a:prstGeom>
          <a:noFill/>
        </p:spPr>
        <p:txBody>
          <a:bodyPr wrap="square">
            <a:spAutoFit/>
          </a:bodyPr>
          <a:lstStyle/>
          <a:p>
            <a:r>
              <a:rPr lang="en-GB" dirty="0">
                <a:latin typeface="Arial" panose="020B0604020202020204" pitchFamily="34" charset="0"/>
              </a:rPr>
              <a:t>Photograph C</a:t>
            </a:r>
          </a:p>
        </p:txBody>
      </p:sp>
      <p:sp>
        <p:nvSpPr>
          <p:cNvPr id="19" name="TextBox 18">
            <a:extLst>
              <a:ext uri="{FF2B5EF4-FFF2-40B4-BE49-F238E27FC236}">
                <a16:creationId xmlns:a16="http://schemas.microsoft.com/office/drawing/2014/main" id="{F438F511-D031-4E79-9545-437BCB93AF3B}"/>
              </a:ext>
            </a:extLst>
          </p:cNvPr>
          <p:cNvSpPr txBox="1"/>
          <p:nvPr/>
        </p:nvSpPr>
        <p:spPr>
          <a:xfrm>
            <a:off x="4993771" y="2733897"/>
            <a:ext cx="7620000" cy="369332"/>
          </a:xfrm>
          <a:prstGeom prst="rect">
            <a:avLst/>
          </a:prstGeom>
          <a:noFill/>
        </p:spPr>
        <p:txBody>
          <a:bodyPr wrap="square">
            <a:spAutoFit/>
          </a:bodyPr>
          <a:lstStyle/>
          <a:p>
            <a:r>
              <a:rPr lang="en-GB" dirty="0">
                <a:latin typeface="Arial" panose="020B0604020202020204" pitchFamily="34" charset="0"/>
              </a:rPr>
              <a:t>Photograph D</a:t>
            </a:r>
          </a:p>
        </p:txBody>
      </p:sp>
      <p:sp>
        <p:nvSpPr>
          <p:cNvPr id="20" name="TextBox 19">
            <a:extLst>
              <a:ext uri="{FF2B5EF4-FFF2-40B4-BE49-F238E27FC236}">
                <a16:creationId xmlns:a16="http://schemas.microsoft.com/office/drawing/2014/main" id="{3DC544B4-ED55-4218-AE67-71BB40F3718E}"/>
              </a:ext>
            </a:extLst>
          </p:cNvPr>
          <p:cNvSpPr txBox="1"/>
          <p:nvPr/>
        </p:nvSpPr>
        <p:spPr>
          <a:xfrm>
            <a:off x="9176328" y="2816679"/>
            <a:ext cx="7620000" cy="369332"/>
          </a:xfrm>
          <a:prstGeom prst="rect">
            <a:avLst/>
          </a:prstGeom>
          <a:noFill/>
        </p:spPr>
        <p:txBody>
          <a:bodyPr wrap="square">
            <a:spAutoFit/>
          </a:bodyPr>
          <a:lstStyle/>
          <a:p>
            <a:r>
              <a:rPr lang="en-GB" dirty="0">
                <a:latin typeface="Arial" panose="020B0604020202020204" pitchFamily="34" charset="0"/>
              </a:rPr>
              <a:t>Photograph E</a:t>
            </a:r>
          </a:p>
        </p:txBody>
      </p:sp>
      <p:sp>
        <p:nvSpPr>
          <p:cNvPr id="2" name="TextBox 1">
            <a:extLst>
              <a:ext uri="{FF2B5EF4-FFF2-40B4-BE49-F238E27FC236}">
                <a16:creationId xmlns:a16="http://schemas.microsoft.com/office/drawing/2014/main" id="{B1CBE403-8F7B-4147-A825-D3C65FE3DE5D}"/>
              </a:ext>
            </a:extLst>
          </p:cNvPr>
          <p:cNvSpPr txBox="1"/>
          <p:nvPr/>
        </p:nvSpPr>
        <p:spPr>
          <a:xfrm>
            <a:off x="5284414" y="5877553"/>
            <a:ext cx="6613385" cy="923330"/>
          </a:xfrm>
          <a:prstGeom prst="rect">
            <a:avLst/>
          </a:prstGeom>
          <a:noFill/>
          <a:ln>
            <a:solidFill>
              <a:schemeClr val="tx1"/>
            </a:solidFill>
          </a:ln>
        </p:spPr>
        <p:txBody>
          <a:bodyPr wrap="square" rtlCol="0">
            <a:spAutoFit/>
          </a:bodyPr>
          <a:lstStyle/>
          <a:p>
            <a:r>
              <a:rPr lang="en-GB" dirty="0">
                <a:latin typeface="Arial" panose="020B0604020202020204" pitchFamily="34" charset="0"/>
              </a:rPr>
              <a:t>4. Why are there so many large windows?</a:t>
            </a:r>
          </a:p>
          <a:p>
            <a:r>
              <a:rPr lang="en-GB" dirty="0">
                <a:latin typeface="Arial" panose="020B0604020202020204" pitchFamily="34" charset="0"/>
              </a:rPr>
              <a:t>5. What would it have been like to work at Salts Mill?</a:t>
            </a:r>
          </a:p>
          <a:p>
            <a:endParaRPr lang="en-GB" dirty="0">
              <a:latin typeface="Arial" panose="020B0604020202020204" pitchFamily="34" charset="0"/>
            </a:endParaRPr>
          </a:p>
        </p:txBody>
      </p:sp>
      <p:sp>
        <p:nvSpPr>
          <p:cNvPr id="3" name="TextBox 2">
            <a:extLst>
              <a:ext uri="{FF2B5EF4-FFF2-40B4-BE49-F238E27FC236}">
                <a16:creationId xmlns:a16="http://schemas.microsoft.com/office/drawing/2014/main" id="{3BE19BA9-A86C-4719-8FBA-59A104E67722}"/>
              </a:ext>
            </a:extLst>
          </p:cNvPr>
          <p:cNvSpPr txBox="1"/>
          <p:nvPr/>
        </p:nvSpPr>
        <p:spPr>
          <a:xfrm>
            <a:off x="8389676" y="5514287"/>
            <a:ext cx="3696322" cy="276999"/>
          </a:xfrm>
          <a:prstGeom prst="rect">
            <a:avLst/>
          </a:prstGeom>
          <a:noFill/>
        </p:spPr>
        <p:txBody>
          <a:bodyPr wrap="square" rtlCol="0">
            <a:spAutoFit/>
          </a:bodyPr>
          <a:lstStyle/>
          <a:p>
            <a:r>
              <a:rPr lang="en-GB" sz="1200" dirty="0">
                <a:latin typeface="Arial" panose="020B0604020202020204" pitchFamily="34" charset="0"/>
              </a:rPr>
              <a:t>Photographs courtesy of the </a:t>
            </a:r>
            <a:r>
              <a:rPr lang="en-GB" sz="1200" dirty="0" err="1">
                <a:latin typeface="Arial" panose="020B0604020202020204" pitchFamily="34" charset="0"/>
              </a:rPr>
              <a:t>Saltaire</a:t>
            </a:r>
            <a:r>
              <a:rPr lang="en-GB" sz="1200" dirty="0">
                <a:latin typeface="Arial" panose="020B0604020202020204" pitchFamily="34" charset="0"/>
              </a:rPr>
              <a:t> Collection. </a:t>
            </a:r>
          </a:p>
        </p:txBody>
      </p:sp>
      <p:sp>
        <p:nvSpPr>
          <p:cNvPr id="7" name="TextBox 6">
            <a:extLst>
              <a:ext uri="{FF2B5EF4-FFF2-40B4-BE49-F238E27FC236}">
                <a16:creationId xmlns:a16="http://schemas.microsoft.com/office/drawing/2014/main" id="{FA64CBA2-58AF-4526-9487-4E8D7BF21D41}"/>
              </a:ext>
            </a:extLst>
          </p:cNvPr>
          <p:cNvSpPr txBox="1"/>
          <p:nvPr/>
        </p:nvSpPr>
        <p:spPr>
          <a:xfrm>
            <a:off x="388239" y="5473005"/>
            <a:ext cx="1692613" cy="461665"/>
          </a:xfrm>
          <a:prstGeom prst="rect">
            <a:avLst/>
          </a:prstGeom>
          <a:noFill/>
        </p:spPr>
        <p:txBody>
          <a:bodyPr wrap="square" rtlCol="0">
            <a:spAutoFit/>
          </a:bodyPr>
          <a:lstStyle/>
          <a:p>
            <a:r>
              <a:rPr lang="en-GB" sz="2400" b="1" dirty="0">
                <a:solidFill>
                  <a:srgbClr val="00B0F0"/>
                </a:solidFill>
                <a:latin typeface="Arial" panose="020B0604020202020204" pitchFamily="34" charset="0"/>
              </a:rPr>
              <a:t>TASKS </a:t>
            </a:r>
          </a:p>
        </p:txBody>
      </p:sp>
    </p:spTree>
    <p:extLst>
      <p:ext uri="{BB962C8B-B14F-4D97-AF65-F5344CB8AC3E}">
        <p14:creationId xmlns:p14="http://schemas.microsoft.com/office/powerpoint/2010/main" val="238220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82893" y="411511"/>
            <a:ext cx="7741358" cy="4993574"/>
          </a:xfrm>
          <a:prstGeom prst="rect">
            <a:avLst/>
          </a:prstGeom>
        </p:spPr>
      </p:pic>
      <p:sp>
        <p:nvSpPr>
          <p:cNvPr id="4" name="Rectangle 3"/>
          <p:cNvSpPr/>
          <p:nvPr/>
        </p:nvSpPr>
        <p:spPr>
          <a:xfrm>
            <a:off x="238481" y="1687030"/>
            <a:ext cx="3866592" cy="2246769"/>
          </a:xfrm>
          <a:prstGeom prst="rect">
            <a:avLst/>
          </a:prstGeom>
          <a:noFill/>
        </p:spPr>
        <p:txBody>
          <a:bodyPr wrap="square">
            <a:spAutoFit/>
          </a:bodyPr>
          <a:lstStyle/>
          <a:p>
            <a:r>
              <a:rPr lang="en-GB" sz="2800" dirty="0">
                <a:latin typeface="Arial" panose="020B0604020202020204" pitchFamily="34" charset="0"/>
                <a:cs typeface="Arial" panose="020B0604020202020204" pitchFamily="34" charset="0"/>
              </a:rPr>
              <a:t>The Industrial Revolution</a:t>
            </a:r>
          </a:p>
          <a:p>
            <a:r>
              <a:rPr lang="en-GB" sz="2800" dirty="0">
                <a:latin typeface="Arial" panose="020B0604020202020204" pitchFamily="34" charset="0"/>
                <a:cs typeface="Arial" panose="020B0604020202020204" pitchFamily="34" charset="0"/>
              </a:rPr>
              <a:t>made some factory owners </a:t>
            </a:r>
          </a:p>
          <a:p>
            <a:r>
              <a:rPr lang="en-GB" sz="2800" dirty="0">
                <a:latin typeface="Arial" panose="020B0604020202020204" pitchFamily="34" charset="0"/>
                <a:cs typeface="Arial" panose="020B0604020202020204" pitchFamily="34" charset="0"/>
              </a:rPr>
              <a:t>extremely rich. </a:t>
            </a:r>
          </a:p>
        </p:txBody>
      </p:sp>
      <p:sp>
        <p:nvSpPr>
          <p:cNvPr id="3" name="TextBox 2"/>
          <p:cNvSpPr txBox="1"/>
          <p:nvPr/>
        </p:nvSpPr>
        <p:spPr>
          <a:xfrm>
            <a:off x="238481" y="5927845"/>
            <a:ext cx="11347930" cy="461665"/>
          </a:xfrm>
          <a:prstGeom prst="rect">
            <a:avLst/>
          </a:prstGeom>
          <a:noFill/>
          <a:ln>
            <a:solidFill>
              <a:schemeClr val="tx1"/>
            </a:solidFill>
          </a:ln>
        </p:spPr>
        <p:txBody>
          <a:bodyPr wrap="square" rtlCol="0">
            <a:spAutoFit/>
          </a:bodyPr>
          <a:lstStyle/>
          <a:p>
            <a:r>
              <a:rPr lang="en-GB" sz="2400" b="1" dirty="0">
                <a:solidFill>
                  <a:srgbClr val="00B0F0"/>
                </a:solidFill>
                <a:latin typeface="Arial" panose="020B0604020202020204" pitchFamily="34" charset="0"/>
                <a:cs typeface="Arial" panose="020B0604020202020204" pitchFamily="34" charset="0"/>
              </a:rPr>
              <a:t>TASK: </a:t>
            </a:r>
            <a:r>
              <a:rPr lang="en-GB" sz="2400" dirty="0">
                <a:latin typeface="Arial" panose="020B0604020202020204" pitchFamily="34" charset="0"/>
                <a:cs typeface="Arial" panose="020B0604020202020204" pitchFamily="34" charset="0"/>
              </a:rPr>
              <a:t>What might be the other consequences of the Industrial Revolution? </a:t>
            </a:r>
          </a:p>
        </p:txBody>
      </p:sp>
      <p:sp>
        <p:nvSpPr>
          <p:cNvPr id="5" name="TextBox 4"/>
          <p:cNvSpPr txBox="1"/>
          <p:nvPr/>
        </p:nvSpPr>
        <p:spPr>
          <a:xfrm>
            <a:off x="7316451" y="5405085"/>
            <a:ext cx="4607800" cy="276999"/>
          </a:xfrm>
          <a:prstGeom prst="rect">
            <a:avLst/>
          </a:prstGeom>
          <a:solidFill>
            <a:schemeClr val="bg1"/>
          </a:solidFill>
        </p:spPr>
        <p:txBody>
          <a:bodyPr wrap="none" rtlCol="0">
            <a:spAutoFit/>
          </a:bodyPr>
          <a:lstStyle/>
          <a:p>
            <a:r>
              <a:rPr lang="en-GB" sz="1200" dirty="0">
                <a:latin typeface="Arial" panose="020B0604020202020204" pitchFamily="34" charset="0"/>
                <a:cs typeface="Arial" panose="020B0604020202020204" pitchFamily="34" charset="0"/>
              </a:rPr>
              <a:t>Line drawing of Victorian Bradford, courtesy of Saltaire Collection</a:t>
            </a:r>
          </a:p>
        </p:txBody>
      </p:sp>
    </p:spTree>
    <p:extLst>
      <p:ext uri="{BB962C8B-B14F-4D97-AF65-F5344CB8AC3E}">
        <p14:creationId xmlns:p14="http://schemas.microsoft.com/office/powerpoint/2010/main" val="367417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886"/>
          <a:stretch/>
        </p:blipFill>
        <p:spPr>
          <a:xfrm rot="5400000">
            <a:off x="3460209" y="-1936044"/>
            <a:ext cx="5336437" cy="12103974"/>
          </a:xfrm>
          <a:prstGeom prst="rect">
            <a:avLst/>
          </a:prstGeom>
          <a:ln>
            <a:noFill/>
          </a:ln>
        </p:spPr>
      </p:pic>
      <p:sp>
        <p:nvSpPr>
          <p:cNvPr id="4" name="TextBox 3"/>
          <p:cNvSpPr txBox="1"/>
          <p:nvPr/>
        </p:nvSpPr>
        <p:spPr>
          <a:xfrm>
            <a:off x="147103" y="4838062"/>
            <a:ext cx="4505579" cy="1569660"/>
          </a:xfrm>
          <a:prstGeom prst="rect">
            <a:avLst/>
          </a:prstGeom>
          <a:solidFill>
            <a:schemeClr val="bg1"/>
          </a:solidFill>
          <a:ln w="28575">
            <a:solidFill>
              <a:schemeClr val="tx1"/>
            </a:solidFill>
          </a:ln>
        </p:spPr>
        <p:txBody>
          <a:bodyPr wrap="square" rtlCol="0">
            <a:spAutoFit/>
          </a:bodyPr>
          <a:lstStyle/>
          <a:p>
            <a:r>
              <a:rPr lang="en-GB" sz="2400" dirty="0">
                <a:latin typeface="Arial" panose="020B0604020202020204" pitchFamily="34" charset="0"/>
                <a:cs typeface="Arial" pitchFamily="34" charset="0"/>
              </a:rPr>
              <a:t>The Great Exhibition in London – 1851 showed off the great inventions and advances that were taking place at the time.</a:t>
            </a:r>
          </a:p>
        </p:txBody>
      </p:sp>
      <p:sp>
        <p:nvSpPr>
          <p:cNvPr id="6" name="Rectangle 5"/>
          <p:cNvSpPr/>
          <p:nvPr/>
        </p:nvSpPr>
        <p:spPr>
          <a:xfrm>
            <a:off x="6326007" y="2137065"/>
            <a:ext cx="5621063" cy="1938992"/>
          </a:xfrm>
          <a:prstGeom prst="rect">
            <a:avLst/>
          </a:prstGeom>
          <a:solidFill>
            <a:schemeClr val="bg1"/>
          </a:solidFill>
          <a:ln w="28575">
            <a:solidFill>
              <a:schemeClr val="tx1"/>
            </a:solidFill>
          </a:ln>
        </p:spPr>
        <p:txBody>
          <a:bodyPr wrap="square">
            <a:spAutoFit/>
          </a:bodyPr>
          <a:lstStyle/>
          <a:p>
            <a:r>
              <a:rPr lang="en-GB" sz="2400" dirty="0">
                <a:latin typeface="Arial" panose="020B0604020202020204" pitchFamily="34" charset="0"/>
                <a:cs typeface="Arial" pitchFamily="34" charset="0"/>
              </a:rPr>
              <a:t>The increase in knowledge about how things worked and the utilisation of new technology eventually led to improvements in housing and working conditions for everyone.</a:t>
            </a:r>
          </a:p>
        </p:txBody>
      </p:sp>
      <p:sp>
        <p:nvSpPr>
          <p:cNvPr id="2" name="TextBox 1"/>
          <p:cNvSpPr txBox="1"/>
          <p:nvPr/>
        </p:nvSpPr>
        <p:spPr>
          <a:xfrm>
            <a:off x="7153324" y="6505428"/>
            <a:ext cx="4793748" cy="276999"/>
          </a:xfrm>
          <a:prstGeom prst="rect">
            <a:avLst/>
          </a:prstGeom>
          <a:solidFill>
            <a:schemeClr val="bg1"/>
          </a:solidFill>
        </p:spPr>
        <p:txBody>
          <a:bodyPr wrap="none" rtlCol="0">
            <a:spAutoFit/>
          </a:bodyPr>
          <a:lstStyle/>
          <a:p>
            <a:r>
              <a:rPr lang="en-GB" sz="1200" dirty="0">
                <a:latin typeface="Arial" pitchFamily="34" charset="0"/>
                <a:cs typeface="Arial" pitchFamily="34" charset="0"/>
              </a:rPr>
              <a:t>Picture hand drawn by Rachel Wood on behalf of Saltaire Collection</a:t>
            </a:r>
          </a:p>
        </p:txBody>
      </p:sp>
      <p:sp>
        <p:nvSpPr>
          <p:cNvPr id="9" name="TextBox 8"/>
          <p:cNvSpPr txBox="1"/>
          <p:nvPr/>
        </p:nvSpPr>
        <p:spPr>
          <a:xfrm>
            <a:off x="362142" y="3037311"/>
            <a:ext cx="3858985" cy="1200329"/>
          </a:xfrm>
          <a:prstGeom prst="rect">
            <a:avLst/>
          </a:prstGeom>
          <a:solidFill>
            <a:schemeClr val="bg1"/>
          </a:solidFill>
          <a:ln w="12700">
            <a:solidFill>
              <a:schemeClr val="tx1"/>
            </a:solidFill>
          </a:ln>
        </p:spPr>
        <p:txBody>
          <a:bodyPr wrap="square" rtlCol="0">
            <a:spAutoFit/>
          </a:bodyPr>
          <a:lstStyle/>
          <a:p>
            <a:r>
              <a:rPr lang="en-GB" sz="2400" dirty="0">
                <a:latin typeface="Arial" panose="020B0604020202020204" pitchFamily="34" charset="0"/>
              </a:rPr>
              <a:t>Britain became very wealthy but less people lived in the countryside.</a:t>
            </a:r>
          </a:p>
        </p:txBody>
      </p:sp>
      <p:sp>
        <p:nvSpPr>
          <p:cNvPr id="11" name="Rectangle 10"/>
          <p:cNvSpPr/>
          <p:nvPr/>
        </p:nvSpPr>
        <p:spPr>
          <a:xfrm>
            <a:off x="7910311" y="1447722"/>
            <a:ext cx="3681054" cy="461665"/>
          </a:xfrm>
          <a:prstGeom prst="rect">
            <a:avLst/>
          </a:prstGeom>
          <a:solidFill>
            <a:schemeClr val="bg1"/>
          </a:solidFill>
          <a:ln w="19050">
            <a:solidFill>
              <a:schemeClr val="tx1"/>
            </a:solidFill>
          </a:ln>
        </p:spPr>
        <p:txBody>
          <a:bodyPr wrap="square">
            <a:spAutoFit/>
          </a:bodyPr>
          <a:lstStyle/>
          <a:p>
            <a:r>
              <a:rPr lang="en-GB" sz="2000" dirty="0">
                <a:latin typeface="Arial" pitchFamily="34" charset="0"/>
                <a:cs typeface="Arial" pitchFamily="34" charset="0"/>
              </a:rPr>
              <a:t> </a:t>
            </a:r>
            <a:r>
              <a:rPr lang="en-GB" sz="2400" dirty="0">
                <a:latin typeface="Arial" panose="020B0604020202020204" pitchFamily="34" charset="0"/>
                <a:cs typeface="Arial" pitchFamily="34" charset="0"/>
              </a:rPr>
              <a:t>Products were cheaper.</a:t>
            </a:r>
          </a:p>
        </p:txBody>
      </p:sp>
      <p:sp>
        <p:nvSpPr>
          <p:cNvPr id="12" name="Rectangle 11"/>
          <p:cNvSpPr/>
          <p:nvPr/>
        </p:nvSpPr>
        <p:spPr>
          <a:xfrm>
            <a:off x="362142" y="1933479"/>
            <a:ext cx="4309385" cy="461665"/>
          </a:xfrm>
          <a:prstGeom prst="rect">
            <a:avLst/>
          </a:prstGeom>
          <a:solidFill>
            <a:schemeClr val="bg1"/>
          </a:solidFill>
          <a:ln w="19050">
            <a:solidFill>
              <a:schemeClr val="tx1"/>
            </a:solidFill>
          </a:ln>
          <a:effectLst/>
        </p:spPr>
        <p:txBody>
          <a:bodyPr wrap="none">
            <a:spAutoFit/>
          </a:bodyPr>
          <a:lstStyle/>
          <a:p>
            <a:r>
              <a:rPr lang="en-GB" sz="2400" dirty="0">
                <a:latin typeface="Arial" panose="020B0604020202020204" pitchFamily="34" charset="0"/>
              </a:rPr>
              <a:t>Towns and cities grew larger.  </a:t>
            </a:r>
          </a:p>
        </p:txBody>
      </p:sp>
      <p:sp>
        <p:nvSpPr>
          <p:cNvPr id="13" name="Title 12"/>
          <p:cNvSpPr>
            <a:spLocks noGrp="1"/>
          </p:cNvSpPr>
          <p:nvPr>
            <p:ph type="title"/>
          </p:nvPr>
        </p:nvSpPr>
        <p:spPr>
          <a:xfrm>
            <a:off x="362142" y="644960"/>
            <a:ext cx="11452869" cy="721895"/>
          </a:xfrm>
          <a:solidFill>
            <a:srgbClr val="00B0F0"/>
          </a:solidFill>
        </p:spPr>
        <p:txBody>
          <a:bodyPr>
            <a:normAutofit fontScale="90000"/>
          </a:bodyPr>
          <a:lstStyle/>
          <a:p>
            <a:pPr algn="ctr"/>
            <a:br>
              <a:rPr lang="en-GB" dirty="0">
                <a:latin typeface="Arial" pitchFamily="34" charset="0"/>
                <a:cs typeface="Arial" pitchFamily="34" charset="0"/>
              </a:rPr>
            </a:br>
            <a:r>
              <a:rPr lang="en-GB" sz="3600" dirty="0">
                <a:cs typeface="Arial" pitchFamily="34" charset="0"/>
              </a:rPr>
              <a:t>What were the best things about the Industrial Revolution?</a:t>
            </a:r>
            <a:br>
              <a:rPr lang="en-GB" dirty="0">
                <a:latin typeface="Arial" pitchFamily="34" charset="0"/>
                <a:cs typeface="Arial" pitchFamily="34" charset="0"/>
              </a:rPr>
            </a:br>
            <a:endParaRPr lang="en-GB" dirty="0">
              <a:latin typeface="Arial" pitchFamily="34" charset="0"/>
              <a:cs typeface="Arial" pitchFamily="34" charset="0"/>
            </a:endParaRPr>
          </a:p>
        </p:txBody>
      </p:sp>
    </p:spTree>
    <p:extLst>
      <p:ext uri="{BB962C8B-B14F-4D97-AF65-F5344CB8AC3E}">
        <p14:creationId xmlns:p14="http://schemas.microsoft.com/office/powerpoint/2010/main" val="231290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6CAF8-1901-4B53-826C-81C2760822C1}"/>
              </a:ext>
            </a:extLst>
          </p:cNvPr>
          <p:cNvSpPr txBox="1"/>
          <p:nvPr/>
        </p:nvSpPr>
        <p:spPr>
          <a:xfrm>
            <a:off x="3546990" y="3824917"/>
            <a:ext cx="6463629" cy="1077218"/>
          </a:xfrm>
          <a:prstGeom prst="rect">
            <a:avLst/>
          </a:prstGeom>
          <a:noFill/>
          <a:ln w="38100">
            <a:solidFill>
              <a:srgbClr val="00B0F0"/>
            </a:solidFill>
          </a:ln>
        </p:spPr>
        <p:txBody>
          <a:bodyPr wrap="none" rtlCol="0">
            <a:spAutoFit/>
          </a:bodyPr>
          <a:lstStyle/>
          <a:p>
            <a:pPr algn="ctr"/>
            <a:r>
              <a:rPr lang="en-GB" sz="3200" b="1" dirty="0">
                <a:latin typeface="Arial" panose="020B0604020202020204" pitchFamily="34" charset="0"/>
              </a:rPr>
              <a:t>What were the best things</a:t>
            </a:r>
          </a:p>
          <a:p>
            <a:pPr algn="ctr"/>
            <a:r>
              <a:rPr lang="en-GB" sz="3200" b="1" dirty="0">
                <a:latin typeface="Arial" panose="020B0604020202020204" pitchFamily="34" charset="0"/>
              </a:rPr>
              <a:t>about the Industrial Revolution?</a:t>
            </a:r>
          </a:p>
        </p:txBody>
      </p:sp>
      <p:sp>
        <p:nvSpPr>
          <p:cNvPr id="17" name="TextBox 16">
            <a:extLst>
              <a:ext uri="{FF2B5EF4-FFF2-40B4-BE49-F238E27FC236}">
                <a16:creationId xmlns:a16="http://schemas.microsoft.com/office/drawing/2014/main" id="{EDC47F39-8ECD-456E-878F-EB3F063D65EE}"/>
              </a:ext>
            </a:extLst>
          </p:cNvPr>
          <p:cNvSpPr txBox="1"/>
          <p:nvPr/>
        </p:nvSpPr>
        <p:spPr>
          <a:xfrm>
            <a:off x="4447586" y="2443786"/>
            <a:ext cx="1877502" cy="646331"/>
          </a:xfrm>
          <a:prstGeom prst="rect">
            <a:avLst/>
          </a:prstGeom>
          <a:noFill/>
        </p:spPr>
        <p:txBody>
          <a:bodyPr wrap="none" rtlCol="0">
            <a:spAutoFit/>
          </a:bodyPr>
          <a:lstStyle/>
          <a:p>
            <a:r>
              <a:rPr lang="en-GB" dirty="0">
                <a:latin typeface="Arial" panose="020B0604020202020204" pitchFamily="34" charset="0"/>
              </a:rPr>
              <a:t>Towns and cities</a:t>
            </a:r>
          </a:p>
          <a:p>
            <a:pPr algn="ctr"/>
            <a:r>
              <a:rPr lang="en-GB" dirty="0">
                <a:latin typeface="Arial" panose="020B0604020202020204" pitchFamily="34" charset="0"/>
              </a:rPr>
              <a:t>grew</a:t>
            </a:r>
          </a:p>
        </p:txBody>
      </p:sp>
      <p:pic>
        <p:nvPicPr>
          <p:cNvPr id="1026" name="Picture 2" descr="Silhouette Of Town, Black Vector Icon Stock Vector - Illustration of  border, estate: 133431208">
            <a:extLst>
              <a:ext uri="{FF2B5EF4-FFF2-40B4-BE49-F238E27FC236}">
                <a16:creationId xmlns:a16="http://schemas.microsoft.com/office/drawing/2014/main" id="{AA5F5758-C6DB-49E9-907D-751FB3356A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2376" y="1247437"/>
            <a:ext cx="1787236" cy="11013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CEBAE2A-51FB-48B1-9BE5-DA997FCA587B}"/>
              </a:ext>
            </a:extLst>
          </p:cNvPr>
          <p:cNvSpPr txBox="1"/>
          <p:nvPr/>
        </p:nvSpPr>
        <p:spPr>
          <a:xfrm>
            <a:off x="1254515" y="4137090"/>
            <a:ext cx="2416111" cy="369332"/>
          </a:xfrm>
          <a:prstGeom prst="rect">
            <a:avLst/>
          </a:prstGeom>
          <a:noFill/>
        </p:spPr>
        <p:txBody>
          <a:bodyPr wrap="none" rtlCol="0">
            <a:spAutoFit/>
          </a:bodyPr>
          <a:lstStyle/>
          <a:p>
            <a:r>
              <a:rPr lang="en-GB" dirty="0">
                <a:latin typeface="Arial" panose="020B0604020202020204" pitchFamily="34" charset="0"/>
              </a:rPr>
              <a:t>Britain became richer.</a:t>
            </a:r>
          </a:p>
        </p:txBody>
      </p:sp>
      <p:pic>
        <p:nvPicPr>
          <p:cNvPr id="20" name="Graphic 19" descr="Coins">
            <a:extLst>
              <a:ext uri="{FF2B5EF4-FFF2-40B4-BE49-F238E27FC236}">
                <a16:creationId xmlns:a16="http://schemas.microsoft.com/office/drawing/2014/main" id="{F645A9C2-01A9-4F24-A4A5-8FF15A2D5D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041" y="3047932"/>
            <a:ext cx="914400" cy="914400"/>
          </a:xfrm>
          <a:prstGeom prst="rect">
            <a:avLst/>
          </a:prstGeom>
        </p:spPr>
      </p:pic>
      <p:sp>
        <p:nvSpPr>
          <p:cNvPr id="21" name="TextBox 20">
            <a:extLst>
              <a:ext uri="{FF2B5EF4-FFF2-40B4-BE49-F238E27FC236}">
                <a16:creationId xmlns:a16="http://schemas.microsoft.com/office/drawing/2014/main" id="{0B7CDC70-E046-40AD-A05A-CF1C92C12DF2}"/>
              </a:ext>
            </a:extLst>
          </p:cNvPr>
          <p:cNvSpPr txBox="1"/>
          <p:nvPr/>
        </p:nvSpPr>
        <p:spPr>
          <a:xfrm>
            <a:off x="2371615" y="6488669"/>
            <a:ext cx="2300630" cy="369332"/>
          </a:xfrm>
          <a:prstGeom prst="rect">
            <a:avLst/>
          </a:prstGeom>
          <a:noFill/>
        </p:spPr>
        <p:txBody>
          <a:bodyPr wrap="none" rtlCol="0">
            <a:spAutoFit/>
          </a:bodyPr>
          <a:lstStyle/>
          <a:p>
            <a:r>
              <a:rPr lang="en-GB" dirty="0">
                <a:latin typeface="Arial" panose="020B0604020202020204" pitchFamily="34" charset="0"/>
              </a:rPr>
              <a:t>Ideas and inventions</a:t>
            </a:r>
          </a:p>
        </p:txBody>
      </p:sp>
      <p:pic>
        <p:nvPicPr>
          <p:cNvPr id="23" name="Graphic 22" descr="Train">
            <a:extLst>
              <a:ext uri="{FF2B5EF4-FFF2-40B4-BE49-F238E27FC236}">
                <a16:creationId xmlns:a16="http://schemas.microsoft.com/office/drawing/2014/main" id="{6C6D4518-EF94-486B-B56B-72C63B79DC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4953" y="5435769"/>
            <a:ext cx="914400" cy="914400"/>
          </a:xfrm>
          <a:prstGeom prst="rect">
            <a:avLst/>
          </a:prstGeom>
        </p:spPr>
      </p:pic>
      <p:sp>
        <p:nvSpPr>
          <p:cNvPr id="24" name="TextBox 23">
            <a:extLst>
              <a:ext uri="{FF2B5EF4-FFF2-40B4-BE49-F238E27FC236}">
                <a16:creationId xmlns:a16="http://schemas.microsoft.com/office/drawing/2014/main" id="{0E21B970-DAB4-4DC9-A3C3-B0D1664ACB5A}"/>
              </a:ext>
            </a:extLst>
          </p:cNvPr>
          <p:cNvSpPr txBox="1"/>
          <p:nvPr/>
        </p:nvSpPr>
        <p:spPr>
          <a:xfrm>
            <a:off x="9071099" y="3034903"/>
            <a:ext cx="2557110" cy="369332"/>
          </a:xfrm>
          <a:prstGeom prst="rect">
            <a:avLst/>
          </a:prstGeom>
          <a:noFill/>
        </p:spPr>
        <p:txBody>
          <a:bodyPr wrap="none" rtlCol="0">
            <a:spAutoFit/>
          </a:bodyPr>
          <a:lstStyle/>
          <a:p>
            <a:r>
              <a:rPr lang="en-GB" dirty="0">
                <a:latin typeface="Arial" panose="020B0604020202020204" pitchFamily="34" charset="0"/>
              </a:rPr>
              <a:t>Products were cheaper</a:t>
            </a:r>
          </a:p>
        </p:txBody>
      </p:sp>
      <p:sp>
        <p:nvSpPr>
          <p:cNvPr id="26" name="TextBox 25">
            <a:extLst>
              <a:ext uri="{FF2B5EF4-FFF2-40B4-BE49-F238E27FC236}">
                <a16:creationId xmlns:a16="http://schemas.microsoft.com/office/drawing/2014/main" id="{83087A0B-9DCF-405A-95B9-31AF12B63AE0}"/>
              </a:ext>
            </a:extLst>
          </p:cNvPr>
          <p:cNvSpPr txBox="1"/>
          <p:nvPr/>
        </p:nvSpPr>
        <p:spPr>
          <a:xfrm>
            <a:off x="8148571" y="6027004"/>
            <a:ext cx="3168496" cy="646331"/>
          </a:xfrm>
          <a:prstGeom prst="rect">
            <a:avLst/>
          </a:prstGeom>
          <a:noFill/>
        </p:spPr>
        <p:txBody>
          <a:bodyPr wrap="none" rtlCol="0">
            <a:spAutoFit/>
          </a:bodyPr>
          <a:lstStyle/>
          <a:p>
            <a:r>
              <a:rPr lang="en-GB" dirty="0">
                <a:latin typeface="Arial" panose="020B0604020202020204" pitchFamily="34" charset="0"/>
              </a:rPr>
              <a:t>Working and living conditions</a:t>
            </a:r>
          </a:p>
          <a:p>
            <a:r>
              <a:rPr lang="en-GB" dirty="0">
                <a:latin typeface="Arial" panose="020B0604020202020204" pitchFamily="34" charset="0"/>
              </a:rPr>
              <a:t> eventually Improved.</a:t>
            </a:r>
          </a:p>
        </p:txBody>
      </p:sp>
      <p:pic>
        <p:nvPicPr>
          <p:cNvPr id="1030" name="Picture 6" descr="Free Blank Price Tag Png, Download Free Clip Art, Free Clip Art on Clipart  Library">
            <a:extLst>
              <a:ext uri="{FF2B5EF4-FFF2-40B4-BE49-F238E27FC236}">
                <a16:creationId xmlns:a16="http://schemas.microsoft.com/office/drawing/2014/main" id="{2F7325B4-A2F2-4D87-83F8-BA5DFE17AC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676154" y="1068489"/>
            <a:ext cx="1310517" cy="833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ree Blank Price Tag Png, Download Free Clip Art, Free Clip Art on Clipart  Library">
            <a:extLst>
              <a:ext uri="{FF2B5EF4-FFF2-40B4-BE49-F238E27FC236}">
                <a16:creationId xmlns:a16="http://schemas.microsoft.com/office/drawing/2014/main" id="{FA7B9BCC-E8D0-4FBB-B0CC-0EC0FC8D7D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320858" y="1551049"/>
            <a:ext cx="1310517" cy="7806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E53346F-439A-4091-86C3-81E3193C9510}"/>
              </a:ext>
            </a:extLst>
          </p:cNvPr>
          <p:cNvSpPr txBox="1"/>
          <p:nvPr/>
        </p:nvSpPr>
        <p:spPr>
          <a:xfrm>
            <a:off x="8861498" y="1286130"/>
            <a:ext cx="954107" cy="923330"/>
          </a:xfrm>
          <a:prstGeom prst="rect">
            <a:avLst/>
          </a:prstGeom>
          <a:noFill/>
        </p:spPr>
        <p:txBody>
          <a:bodyPr wrap="none" rtlCol="0">
            <a:spAutoFit/>
          </a:bodyPr>
          <a:lstStyle/>
          <a:p>
            <a:r>
              <a:rPr lang="en-GB" sz="5400" dirty="0">
                <a:latin typeface="Arial" panose="020B0604020202020204" pitchFamily="34" charset="0"/>
              </a:rPr>
              <a:t>£1</a:t>
            </a:r>
          </a:p>
        </p:txBody>
      </p:sp>
      <p:sp>
        <p:nvSpPr>
          <p:cNvPr id="28" name="TextBox 27">
            <a:extLst>
              <a:ext uri="{FF2B5EF4-FFF2-40B4-BE49-F238E27FC236}">
                <a16:creationId xmlns:a16="http://schemas.microsoft.com/office/drawing/2014/main" id="{39AAF744-8B4E-408C-981D-98F14819BFE8}"/>
              </a:ext>
            </a:extLst>
          </p:cNvPr>
          <p:cNvSpPr txBox="1"/>
          <p:nvPr/>
        </p:nvSpPr>
        <p:spPr>
          <a:xfrm>
            <a:off x="10566057" y="1541579"/>
            <a:ext cx="780679" cy="523220"/>
          </a:xfrm>
          <a:prstGeom prst="rect">
            <a:avLst/>
          </a:prstGeom>
          <a:noFill/>
        </p:spPr>
        <p:txBody>
          <a:bodyPr wrap="square" rtlCol="0">
            <a:spAutoFit/>
          </a:bodyPr>
          <a:lstStyle/>
          <a:p>
            <a:r>
              <a:rPr lang="en-GB" sz="2800" dirty="0">
                <a:latin typeface="Arial" panose="020B0604020202020204" pitchFamily="34" charset="0"/>
              </a:rPr>
              <a:t>50p</a:t>
            </a:r>
          </a:p>
        </p:txBody>
      </p:sp>
      <p:pic>
        <p:nvPicPr>
          <p:cNvPr id="1032" name="Picture 8" descr="Terraced Stock Illustrations – 412 Terraced Stock Illustrations, Vectors &amp;  Clipart - Dreamstime">
            <a:extLst>
              <a:ext uri="{FF2B5EF4-FFF2-40B4-BE49-F238E27FC236}">
                <a16:creationId xmlns:a16="http://schemas.microsoft.com/office/drawing/2014/main" id="{AA78ED5F-F225-49D0-B5B1-A0764742B6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14158" y="5283368"/>
            <a:ext cx="1863436" cy="131838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Line arrow Counter clockwise curve">
            <a:extLst>
              <a:ext uri="{FF2B5EF4-FFF2-40B4-BE49-F238E27FC236}">
                <a16:creationId xmlns:a16="http://schemas.microsoft.com/office/drawing/2014/main" id="{5C084906-0137-4C12-BAB5-80C5708ED2A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363922">
            <a:off x="6107347" y="2250490"/>
            <a:ext cx="914400" cy="1594882"/>
          </a:xfrm>
          <a:prstGeom prst="rect">
            <a:avLst/>
          </a:prstGeom>
        </p:spPr>
      </p:pic>
      <p:pic>
        <p:nvPicPr>
          <p:cNvPr id="25" name="Graphic 24" descr="Line arrow Counter clockwise curve">
            <a:extLst>
              <a:ext uri="{FF2B5EF4-FFF2-40B4-BE49-F238E27FC236}">
                <a16:creationId xmlns:a16="http://schemas.microsoft.com/office/drawing/2014/main" id="{C63E0244-50D1-4590-A872-DF0B3308B4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2795744" y="2677141"/>
            <a:ext cx="914400" cy="1655982"/>
          </a:xfrm>
          <a:prstGeom prst="rect">
            <a:avLst/>
          </a:prstGeom>
        </p:spPr>
      </p:pic>
      <p:pic>
        <p:nvPicPr>
          <p:cNvPr id="9" name="Graphic 8" descr="Line arrow Counter clockwise curve">
            <a:extLst>
              <a:ext uri="{FF2B5EF4-FFF2-40B4-BE49-F238E27FC236}">
                <a16:creationId xmlns:a16="http://schemas.microsoft.com/office/drawing/2014/main" id="{DB2C8F0A-C34D-40B6-B937-403733A932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3501776">
            <a:off x="3748003" y="4969616"/>
            <a:ext cx="930824" cy="1785356"/>
          </a:xfrm>
          <a:prstGeom prst="rect">
            <a:avLst/>
          </a:prstGeom>
        </p:spPr>
      </p:pic>
      <p:pic>
        <p:nvPicPr>
          <p:cNvPr id="29" name="Graphic 28" descr="Line arrow Counter clockwise curve">
            <a:extLst>
              <a:ext uri="{FF2B5EF4-FFF2-40B4-BE49-F238E27FC236}">
                <a16:creationId xmlns:a16="http://schemas.microsoft.com/office/drawing/2014/main" id="{A3392BD6-3D07-41D6-A514-C8097D00732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3193297">
            <a:off x="7865714" y="1969511"/>
            <a:ext cx="914400" cy="1594882"/>
          </a:xfrm>
          <a:prstGeom prst="rect">
            <a:avLst/>
          </a:prstGeom>
        </p:spPr>
      </p:pic>
      <p:pic>
        <p:nvPicPr>
          <p:cNvPr id="31" name="Graphic 30" descr="Line arrow Counter clockwise curve">
            <a:extLst>
              <a:ext uri="{FF2B5EF4-FFF2-40B4-BE49-F238E27FC236}">
                <a16:creationId xmlns:a16="http://schemas.microsoft.com/office/drawing/2014/main" id="{A742E341-D063-47E8-89A6-40CC978783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9214955">
            <a:off x="6891248" y="4894069"/>
            <a:ext cx="1132297" cy="1611523"/>
          </a:xfrm>
          <a:prstGeom prst="rect">
            <a:avLst/>
          </a:prstGeom>
        </p:spPr>
      </p:pic>
      <p:pic>
        <p:nvPicPr>
          <p:cNvPr id="4" name="Graphic 3" descr="Arrow Slight curve">
            <a:extLst>
              <a:ext uri="{FF2B5EF4-FFF2-40B4-BE49-F238E27FC236}">
                <a16:creationId xmlns:a16="http://schemas.microsoft.com/office/drawing/2014/main" id="{6516FCA0-7CC3-4F24-AD88-B026F37092D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48278" y="1607599"/>
            <a:ext cx="914400" cy="914400"/>
          </a:xfrm>
          <a:prstGeom prst="rect">
            <a:avLst/>
          </a:prstGeom>
        </p:spPr>
      </p:pic>
      <p:sp>
        <p:nvSpPr>
          <p:cNvPr id="32" name="Rectangle 31">
            <a:extLst>
              <a:ext uri="{FF2B5EF4-FFF2-40B4-BE49-F238E27FC236}">
                <a16:creationId xmlns:a16="http://schemas.microsoft.com/office/drawing/2014/main" id="{BE513E6D-CF85-4154-A1B8-4BEF31C0C134}"/>
              </a:ext>
            </a:extLst>
          </p:cNvPr>
          <p:cNvSpPr/>
          <p:nvPr/>
        </p:nvSpPr>
        <p:spPr>
          <a:xfrm>
            <a:off x="358876" y="641644"/>
            <a:ext cx="11474245" cy="769441"/>
          </a:xfrm>
          <a:prstGeom prst="rect">
            <a:avLst/>
          </a:prstGeom>
        </p:spPr>
        <p:txBody>
          <a:bodyPr wrap="square">
            <a:spAutoFit/>
          </a:bodyPr>
          <a:lstStyle/>
          <a:p>
            <a:pPr algn="ctr"/>
            <a:r>
              <a:rPr lang="en-GB" sz="4400" b="1" dirty="0">
                <a:solidFill>
                  <a:srgbClr val="00B0F0"/>
                </a:solidFill>
                <a:latin typeface="Arial" panose="020B0604020202020204" pitchFamily="34" charset="0"/>
              </a:rPr>
              <a:t>Activity</a:t>
            </a:r>
            <a:r>
              <a:rPr lang="en-GB" b="1" dirty="0">
                <a:solidFill>
                  <a:srgbClr val="00B0F0"/>
                </a:solidFill>
                <a:latin typeface="Arial" panose="020B0604020202020204" pitchFamily="34" charset="0"/>
              </a:rPr>
              <a:t> </a:t>
            </a:r>
            <a:endParaRPr lang="en-GB" dirty="0">
              <a:latin typeface="Arial" panose="020B0604020202020204" pitchFamily="34" charset="0"/>
            </a:endParaRPr>
          </a:p>
        </p:txBody>
      </p:sp>
    </p:spTree>
    <p:extLst>
      <p:ext uri="{BB962C8B-B14F-4D97-AF65-F5344CB8AC3E}">
        <p14:creationId xmlns:p14="http://schemas.microsoft.com/office/powerpoint/2010/main" val="567311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7200" y="2009015"/>
            <a:ext cx="11020818" cy="4524315"/>
          </a:xfrm>
          <a:prstGeom prst="rect">
            <a:avLst/>
          </a:prstGeom>
          <a:noFill/>
        </p:spPr>
        <p:txBody>
          <a:bodyPr wrap="square">
            <a:spAutoFit/>
          </a:bodyPr>
          <a:lstStyle/>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Mills were dangerous places to work. Because of the long working  hours,   people became tired  and some had terrible accidents on the machines.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Children as young as five or six worked in the mills. They would clean under moving machines because they were small and were often injured.</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Factory machines were usually powered by steam from burning coal. This led to very bad air pollution. </a:t>
            </a:r>
            <a:endParaRPr lang="en-GB"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Diseases like cholera and dysentery were common in towns due to the poor housing and lack of sewers (city people sometimes just threw their poo out of their windows, into the streets!)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Some jobs were lost. Between 1811-1816, bands of workers called Luddites</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destroyed machinery, believing it threatened  their jobs. </a:t>
            </a:r>
            <a:endParaRPr lang="en-GB" sz="2400" b="1" dirty="0">
              <a:latin typeface="Arial" panose="020B0604020202020204" pitchFamily="34" charset="0"/>
              <a:cs typeface="Arial" panose="020B0604020202020204" pitchFamily="34" charset="0"/>
            </a:endParaRPr>
          </a:p>
        </p:txBody>
      </p:sp>
      <p:sp>
        <p:nvSpPr>
          <p:cNvPr id="6" name="Title 11"/>
          <p:cNvSpPr>
            <a:spLocks noGrp="1"/>
          </p:cNvSpPr>
          <p:nvPr>
            <p:ph type="title"/>
          </p:nvPr>
        </p:nvSpPr>
        <p:spPr>
          <a:xfrm>
            <a:off x="387200" y="721896"/>
            <a:ext cx="11512032" cy="1381220"/>
          </a:xfrm>
          <a:solidFill>
            <a:srgbClr val="00B0F0"/>
          </a:solidFill>
        </p:spPr>
        <p:txBody>
          <a:bodyPr>
            <a:noAutofit/>
          </a:bodyPr>
          <a:lstStyle/>
          <a:p>
            <a:r>
              <a:rPr lang="en-GB" sz="4800" dirty="0"/>
              <a:t>What were the worst things about the Industrial Revolution?</a:t>
            </a:r>
          </a:p>
        </p:txBody>
      </p:sp>
    </p:spTree>
    <p:extLst>
      <p:ext uri="{BB962C8B-B14F-4D97-AF65-F5344CB8AC3E}">
        <p14:creationId xmlns:p14="http://schemas.microsoft.com/office/powerpoint/2010/main" val="309356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6CAF8-1901-4B53-826C-81C2760822C1}"/>
              </a:ext>
            </a:extLst>
          </p:cNvPr>
          <p:cNvSpPr txBox="1"/>
          <p:nvPr/>
        </p:nvSpPr>
        <p:spPr>
          <a:xfrm>
            <a:off x="4957152" y="3094439"/>
            <a:ext cx="6463629" cy="1077218"/>
          </a:xfrm>
          <a:prstGeom prst="rect">
            <a:avLst/>
          </a:prstGeom>
          <a:noFill/>
          <a:ln w="28575">
            <a:solidFill>
              <a:srgbClr val="00B0F0"/>
            </a:solidFill>
          </a:ln>
        </p:spPr>
        <p:txBody>
          <a:bodyPr wrap="none" rtlCol="0">
            <a:spAutoFit/>
          </a:bodyPr>
          <a:lstStyle/>
          <a:p>
            <a:pPr algn="ctr"/>
            <a:r>
              <a:rPr lang="en-GB" sz="3200" b="1" dirty="0">
                <a:latin typeface="Arial" panose="020B0604020202020204" pitchFamily="34" charset="0"/>
              </a:rPr>
              <a:t>What were the worst things</a:t>
            </a:r>
          </a:p>
          <a:p>
            <a:pPr algn="ctr"/>
            <a:r>
              <a:rPr lang="en-GB" sz="3200" b="1" dirty="0">
                <a:latin typeface="Arial" panose="020B0604020202020204" pitchFamily="34" charset="0"/>
              </a:rPr>
              <a:t>about the Industrial Revolution?</a:t>
            </a:r>
          </a:p>
        </p:txBody>
      </p:sp>
      <p:pic>
        <p:nvPicPr>
          <p:cNvPr id="5" name="Graphic 4" descr="Line arrow Counter clockwise curve">
            <a:extLst>
              <a:ext uri="{FF2B5EF4-FFF2-40B4-BE49-F238E27FC236}">
                <a16:creationId xmlns:a16="http://schemas.microsoft.com/office/drawing/2014/main" id="{5C084906-0137-4C12-BAB5-80C5708ED2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209408">
            <a:off x="6456610" y="1518842"/>
            <a:ext cx="914400" cy="1594882"/>
          </a:xfrm>
          <a:prstGeom prst="rect">
            <a:avLst/>
          </a:prstGeom>
        </p:spPr>
      </p:pic>
      <p:pic>
        <p:nvPicPr>
          <p:cNvPr id="9" name="Graphic 8" descr="Line arrow Counter clockwise curve">
            <a:extLst>
              <a:ext uri="{FF2B5EF4-FFF2-40B4-BE49-F238E27FC236}">
                <a16:creationId xmlns:a16="http://schemas.microsoft.com/office/drawing/2014/main" id="{DB2C8F0A-C34D-40B6-B937-403733A93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3501776">
            <a:off x="6512472" y="4228158"/>
            <a:ext cx="930824" cy="1785356"/>
          </a:xfrm>
          <a:prstGeom prst="rect">
            <a:avLst/>
          </a:prstGeom>
        </p:spPr>
      </p:pic>
      <p:pic>
        <p:nvPicPr>
          <p:cNvPr id="29" name="Graphic 28" descr="Line arrow Counter clockwise curve">
            <a:extLst>
              <a:ext uri="{FF2B5EF4-FFF2-40B4-BE49-F238E27FC236}">
                <a16:creationId xmlns:a16="http://schemas.microsoft.com/office/drawing/2014/main" id="{A3392BD6-3D07-41D6-A514-C8097D00732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93297">
            <a:off x="9315643" y="1580398"/>
            <a:ext cx="914400" cy="1594882"/>
          </a:xfrm>
          <a:prstGeom prst="rect">
            <a:avLst/>
          </a:prstGeom>
        </p:spPr>
      </p:pic>
      <p:pic>
        <p:nvPicPr>
          <p:cNvPr id="31" name="Graphic 30" descr="Line arrow Counter clockwise curve">
            <a:extLst>
              <a:ext uri="{FF2B5EF4-FFF2-40B4-BE49-F238E27FC236}">
                <a16:creationId xmlns:a16="http://schemas.microsoft.com/office/drawing/2014/main" id="{A742E341-D063-47E8-89A6-40CC978783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77896">
            <a:off x="9201054" y="4280423"/>
            <a:ext cx="1132297" cy="1611523"/>
          </a:xfrm>
          <a:prstGeom prst="rect">
            <a:avLst/>
          </a:prstGeom>
        </p:spPr>
      </p:pic>
      <p:sp>
        <p:nvSpPr>
          <p:cNvPr id="3" name="TextBox 2">
            <a:extLst>
              <a:ext uri="{FF2B5EF4-FFF2-40B4-BE49-F238E27FC236}">
                <a16:creationId xmlns:a16="http://schemas.microsoft.com/office/drawing/2014/main" id="{2039F688-245E-4C0E-8773-046479C483F4}"/>
              </a:ext>
            </a:extLst>
          </p:cNvPr>
          <p:cNvSpPr txBox="1"/>
          <p:nvPr/>
        </p:nvSpPr>
        <p:spPr>
          <a:xfrm>
            <a:off x="0" y="4642009"/>
            <a:ext cx="5022858" cy="2215991"/>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GB" b="1" dirty="0">
                <a:latin typeface="Arial" panose="020B0604020202020204" pitchFamily="34" charset="0"/>
              </a:rPr>
              <a:t>Tips</a:t>
            </a:r>
          </a:p>
          <a:p>
            <a:pPr marL="342900" indent="-342900">
              <a:buAutoNum type="arabicPeriod"/>
            </a:pPr>
            <a:r>
              <a:rPr lang="en-GB" sz="2000" dirty="0">
                <a:latin typeface="Arial" panose="020B0604020202020204" pitchFamily="34" charset="0"/>
              </a:rPr>
              <a:t>Sum up each bullet point about a problem caused by the Industrial Revolution in no more than five words.</a:t>
            </a:r>
          </a:p>
          <a:p>
            <a:pPr marL="342900" indent="-342900">
              <a:buAutoNum type="arabicPeriod"/>
            </a:pPr>
            <a:endParaRPr lang="en-GB" sz="2000" dirty="0">
              <a:latin typeface="Arial" panose="020B0604020202020204" pitchFamily="34" charset="0"/>
            </a:endParaRPr>
          </a:p>
          <a:p>
            <a:pPr marL="342900" indent="-342900">
              <a:buFont typeface="+mj-lt"/>
              <a:buAutoNum type="arabicPeriod"/>
            </a:pPr>
            <a:r>
              <a:rPr lang="en-GB" sz="2000" dirty="0">
                <a:latin typeface="Arial" panose="020B0604020202020204" pitchFamily="34" charset="0"/>
              </a:rPr>
              <a:t>Draw a picture which sums up each point.</a:t>
            </a:r>
            <a:endParaRPr lang="en-GB" dirty="0">
              <a:latin typeface="Arial" panose="020B0604020202020204" pitchFamily="34" charset="0"/>
            </a:endParaRPr>
          </a:p>
        </p:txBody>
      </p:sp>
      <p:sp>
        <p:nvSpPr>
          <p:cNvPr id="13" name="Rectangle 12">
            <a:extLst>
              <a:ext uri="{FF2B5EF4-FFF2-40B4-BE49-F238E27FC236}">
                <a16:creationId xmlns:a16="http://schemas.microsoft.com/office/drawing/2014/main" id="{20A1C890-5493-4DE6-AE41-4248BC851C93}"/>
              </a:ext>
            </a:extLst>
          </p:cNvPr>
          <p:cNvSpPr/>
          <p:nvPr/>
        </p:nvSpPr>
        <p:spPr>
          <a:xfrm>
            <a:off x="358876" y="641644"/>
            <a:ext cx="11474245" cy="769441"/>
          </a:xfrm>
          <a:prstGeom prst="rect">
            <a:avLst/>
          </a:prstGeom>
        </p:spPr>
        <p:txBody>
          <a:bodyPr wrap="square">
            <a:spAutoFit/>
          </a:bodyPr>
          <a:lstStyle/>
          <a:p>
            <a:pPr algn="ctr"/>
            <a:r>
              <a:rPr lang="en-GB" sz="4400" b="1" dirty="0">
                <a:solidFill>
                  <a:srgbClr val="00B0F0"/>
                </a:solidFill>
                <a:latin typeface="Arial" panose="020B0604020202020204" pitchFamily="34" charset="0"/>
              </a:rPr>
              <a:t>Activity</a:t>
            </a:r>
            <a:r>
              <a:rPr lang="en-GB" b="1" dirty="0">
                <a:solidFill>
                  <a:srgbClr val="00B0F0"/>
                </a:solidFill>
                <a:latin typeface="Arial" panose="020B0604020202020204" pitchFamily="34" charset="0"/>
              </a:rPr>
              <a:t> </a:t>
            </a:r>
            <a:endParaRPr lang="en-GB" dirty="0">
              <a:latin typeface="Arial" panose="020B0604020202020204" pitchFamily="34" charset="0"/>
            </a:endParaRPr>
          </a:p>
        </p:txBody>
      </p:sp>
      <p:pic>
        <p:nvPicPr>
          <p:cNvPr id="14" name="Graphic 13" descr="Line arrow Counter clockwise curve">
            <a:extLst>
              <a:ext uri="{FF2B5EF4-FFF2-40B4-BE49-F238E27FC236}">
                <a16:creationId xmlns:a16="http://schemas.microsoft.com/office/drawing/2014/main" id="{26E6D499-4B13-4F9E-B56E-821D6257AE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348652">
            <a:off x="3651457" y="2536857"/>
            <a:ext cx="914400" cy="1594882"/>
          </a:xfrm>
          <a:prstGeom prst="rect">
            <a:avLst/>
          </a:prstGeom>
        </p:spPr>
      </p:pic>
    </p:spTree>
    <p:extLst>
      <p:ext uri="{BB962C8B-B14F-4D97-AF65-F5344CB8AC3E}">
        <p14:creationId xmlns:p14="http://schemas.microsoft.com/office/powerpoint/2010/main" val="308724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18" y="664007"/>
            <a:ext cx="11410766" cy="920899"/>
          </a:xfrm>
          <a:solidFill>
            <a:srgbClr val="00B0F0"/>
          </a:solidFill>
        </p:spPr>
        <p:txBody>
          <a:bodyPr>
            <a:normAutofit/>
          </a:bodyPr>
          <a:lstStyle/>
          <a:p>
            <a:pPr algn="ctr"/>
            <a:r>
              <a:rPr lang="en-GB" sz="4800" dirty="0">
                <a:latin typeface="Arial" pitchFamily="34" charset="0"/>
                <a:cs typeface="Arial" pitchFamily="34" charset="0"/>
              </a:rPr>
              <a:t>In Bradford </a:t>
            </a:r>
          </a:p>
        </p:txBody>
      </p:sp>
      <p:sp>
        <p:nvSpPr>
          <p:cNvPr id="3" name="Content Placeholder 2"/>
          <p:cNvSpPr>
            <a:spLocks noGrp="1"/>
          </p:cNvSpPr>
          <p:nvPr>
            <p:ph sz="half" idx="1"/>
          </p:nvPr>
        </p:nvSpPr>
        <p:spPr>
          <a:xfrm>
            <a:off x="356118" y="2012237"/>
            <a:ext cx="5739882" cy="4351338"/>
          </a:xfrm>
        </p:spPr>
        <p:txBody>
          <a:bodyPr>
            <a:noAutofit/>
          </a:bodyPr>
          <a:lstStyle/>
          <a:p>
            <a:r>
              <a:rPr lang="en-GB" sz="2400" dirty="0"/>
              <a:t>In 1800, the population of Bradford was 13,000, and the town had just one spinning mill. </a:t>
            </a:r>
          </a:p>
          <a:p>
            <a:r>
              <a:rPr lang="en-GB" sz="2400" dirty="0"/>
              <a:t>By 1850, the population had grown to 103,000, and the number of spinning mills had increased to 129.</a:t>
            </a:r>
          </a:p>
          <a:p>
            <a:r>
              <a:rPr lang="en-GB" sz="2400" dirty="0"/>
              <a:t>The very rapid growth meant houses were built quickly and cheaply. </a:t>
            </a:r>
          </a:p>
          <a:p>
            <a:r>
              <a:rPr lang="en-GB" sz="2400" dirty="0"/>
              <a:t>Bradford became very crowded  and polluted with smoke and sewage. It lacked street cleansing and proper toilets, drains and sewers. </a:t>
            </a:r>
          </a:p>
          <a:p>
            <a:pPr marL="0" indent="0">
              <a:buNone/>
            </a:pPr>
            <a:r>
              <a:rPr lang="en-GB" sz="2400" dirty="0"/>
              <a:t>.</a:t>
            </a:r>
          </a:p>
        </p:txBody>
      </p:sp>
      <p:sp>
        <p:nvSpPr>
          <p:cNvPr id="5" name="Content Placeholder 4"/>
          <p:cNvSpPr>
            <a:spLocks noGrp="1"/>
          </p:cNvSpPr>
          <p:nvPr>
            <p:ph sz="half" idx="2"/>
          </p:nvPr>
        </p:nvSpPr>
        <p:spPr>
          <a:xfrm>
            <a:off x="6172199" y="1968173"/>
            <a:ext cx="5181600" cy="4351338"/>
          </a:xfrm>
        </p:spPr>
        <p:txBody>
          <a:bodyPr/>
          <a:lstStyle/>
          <a:p>
            <a:r>
              <a:rPr lang="en-GB" sz="2400" dirty="0"/>
              <a:t>The average age at death in East Bradford  was 14 years 2 months. </a:t>
            </a:r>
          </a:p>
          <a:p>
            <a:r>
              <a:rPr lang="en-GB" sz="2400" dirty="0"/>
              <a:t>In 1849, an outbreak of cholera killed 420 people and infected many more.</a:t>
            </a:r>
          </a:p>
          <a:p>
            <a:endParaRPr lang="en-GB" dirty="0"/>
          </a:p>
        </p:txBody>
      </p:sp>
      <p:pic>
        <p:nvPicPr>
          <p:cNvPr id="6" name="Picture 5">
            <a:extLst>
              <a:ext uri="{FF2B5EF4-FFF2-40B4-BE49-F238E27FC236}">
                <a16:creationId xmlns:a16="http://schemas.microsoft.com/office/drawing/2014/main" id="{7D65E111-9A53-4BED-9612-9673D902AAE9}"/>
              </a:ext>
            </a:extLst>
          </p:cNvPr>
          <p:cNvPicPr>
            <a:picLocks noChangeAspect="1"/>
          </p:cNvPicPr>
          <p:nvPr/>
        </p:nvPicPr>
        <p:blipFill>
          <a:blip r:embed="rId2"/>
          <a:stretch>
            <a:fillRect/>
          </a:stretch>
        </p:blipFill>
        <p:spPr>
          <a:xfrm>
            <a:off x="6675397" y="4008404"/>
            <a:ext cx="4513971" cy="2555874"/>
          </a:xfrm>
          <a:prstGeom prst="rect">
            <a:avLst/>
          </a:prstGeom>
        </p:spPr>
      </p:pic>
      <p:sp>
        <p:nvSpPr>
          <p:cNvPr id="8" name="TextBox 7">
            <a:extLst>
              <a:ext uri="{FF2B5EF4-FFF2-40B4-BE49-F238E27FC236}">
                <a16:creationId xmlns:a16="http://schemas.microsoft.com/office/drawing/2014/main" id="{C6CD7CAA-71C8-48B0-8D1F-C0A7C25A7B12}"/>
              </a:ext>
            </a:extLst>
          </p:cNvPr>
          <p:cNvSpPr txBox="1"/>
          <p:nvPr/>
        </p:nvSpPr>
        <p:spPr>
          <a:xfrm>
            <a:off x="6675396" y="6564278"/>
            <a:ext cx="4513972" cy="276999"/>
          </a:xfrm>
          <a:prstGeom prst="rect">
            <a:avLst/>
          </a:prstGeom>
          <a:noFill/>
        </p:spPr>
        <p:txBody>
          <a:bodyPr wrap="square">
            <a:spAutoFit/>
          </a:bodyPr>
          <a:lstStyle/>
          <a:p>
            <a:pPr algn="ctr"/>
            <a:r>
              <a:rPr lang="en-GB" sz="1200" dirty="0">
                <a:latin typeface="Arial" panose="020B0604020202020204" pitchFamily="34" charset="0"/>
                <a:cs typeface="Arial" panose="020B0604020202020204" pitchFamily="34" charset="0"/>
              </a:rPr>
              <a:t>Engraving of Victorian Bradford, courtesy of </a:t>
            </a:r>
            <a:r>
              <a:rPr lang="en-GB" sz="1200" dirty="0" err="1">
                <a:latin typeface="Arial" panose="020B0604020202020204" pitchFamily="34" charset="0"/>
                <a:cs typeface="Arial" panose="020B0604020202020204" pitchFamily="34" charset="0"/>
              </a:rPr>
              <a:t>Saltaire</a:t>
            </a:r>
            <a:r>
              <a:rPr lang="en-GB" sz="1200" dirty="0">
                <a:latin typeface="Arial" panose="020B0604020202020204" pitchFamily="34" charset="0"/>
                <a:cs typeface="Arial" panose="020B0604020202020204" pitchFamily="34" charset="0"/>
              </a:rPr>
              <a:t> Collection</a:t>
            </a:r>
          </a:p>
        </p:txBody>
      </p:sp>
    </p:spTree>
    <p:extLst>
      <p:ext uri="{BB962C8B-B14F-4D97-AF65-F5344CB8AC3E}">
        <p14:creationId xmlns:p14="http://schemas.microsoft.com/office/powerpoint/2010/main" val="2352132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50990" y="63385"/>
            <a:ext cx="10515600" cy="1325563"/>
          </a:xfrm>
        </p:spPr>
        <p:txBody>
          <a:bodyPr/>
          <a:lstStyle/>
          <a:p>
            <a:pPr algn="ctr"/>
            <a:r>
              <a:rPr lang="en-GB" b="1" dirty="0">
                <a:latin typeface="Arial" pitchFamily="34" charset="0"/>
                <a:cs typeface="Arial" pitchFamily="34" charset="0"/>
              </a:rPr>
              <a:t>Spot the difference!</a:t>
            </a:r>
          </a:p>
        </p:txBody>
      </p:sp>
      <p:pic>
        <p:nvPicPr>
          <p:cNvPr id="3" name="Picture 2"/>
          <p:cNvPicPr>
            <a:picLocks noChangeAspect="1"/>
          </p:cNvPicPr>
          <p:nvPr/>
        </p:nvPicPr>
        <p:blipFill rotWithShape="1">
          <a:blip r:embed="rId3"/>
          <a:srcRect l="10026"/>
          <a:stretch/>
        </p:blipFill>
        <p:spPr>
          <a:xfrm>
            <a:off x="6373906" y="1272567"/>
            <a:ext cx="5399160" cy="3375458"/>
          </a:xfrm>
          <a:prstGeom prst="rect">
            <a:avLst/>
          </a:prstGeom>
        </p:spPr>
      </p:pic>
      <p:sp>
        <p:nvSpPr>
          <p:cNvPr id="4" name="Rectangle 3"/>
          <p:cNvSpPr/>
          <p:nvPr/>
        </p:nvSpPr>
        <p:spPr>
          <a:xfrm>
            <a:off x="6373906" y="4654061"/>
            <a:ext cx="5399160" cy="276999"/>
          </a:xfrm>
          <a:prstGeom prst="rect">
            <a:avLst/>
          </a:prstGeom>
        </p:spPr>
        <p:txBody>
          <a:bodyPr wrap="square">
            <a:spAutoFit/>
          </a:bodyPr>
          <a:lstStyle/>
          <a:p>
            <a:pPr algn="ctr"/>
            <a:r>
              <a:rPr lang="en-GB" sz="1200" dirty="0">
                <a:latin typeface="Arial" panose="020B0604020202020204" pitchFamily="34" charset="0"/>
                <a:cs typeface="Arial" panose="020B0604020202020204" pitchFamily="34" charset="0"/>
              </a:rPr>
              <a:t>Postcard  of Salts Mill, courtesy of </a:t>
            </a:r>
            <a:r>
              <a:rPr lang="en-GB" sz="1200" dirty="0" err="1">
                <a:latin typeface="Arial" panose="020B0604020202020204" pitchFamily="34" charset="0"/>
                <a:cs typeface="Arial" panose="020B0604020202020204" pitchFamily="34" charset="0"/>
              </a:rPr>
              <a:t>Saltaire</a:t>
            </a:r>
            <a:r>
              <a:rPr lang="en-GB" sz="1200" dirty="0">
                <a:latin typeface="Arial" panose="020B0604020202020204" pitchFamily="34" charset="0"/>
                <a:cs typeface="Arial" panose="020B0604020202020204" pitchFamily="34" charset="0"/>
              </a:rPr>
              <a:t> Collection.</a:t>
            </a:r>
          </a:p>
        </p:txBody>
      </p:sp>
      <p:pic>
        <p:nvPicPr>
          <p:cNvPr id="9" name="Picture 8">
            <a:extLst>
              <a:ext uri="{FF2B5EF4-FFF2-40B4-BE49-F238E27FC236}">
                <a16:creationId xmlns:a16="http://schemas.microsoft.com/office/drawing/2014/main" id="{A330E362-736E-469F-92A2-A4F61FD3B426}"/>
              </a:ext>
            </a:extLst>
          </p:cNvPr>
          <p:cNvPicPr>
            <a:picLocks noChangeAspect="1"/>
          </p:cNvPicPr>
          <p:nvPr/>
        </p:nvPicPr>
        <p:blipFill>
          <a:blip r:embed="rId4"/>
          <a:stretch>
            <a:fillRect/>
          </a:stretch>
        </p:blipFill>
        <p:spPr>
          <a:xfrm>
            <a:off x="357500" y="1362362"/>
            <a:ext cx="5763770" cy="3263528"/>
          </a:xfrm>
          <a:prstGeom prst="rect">
            <a:avLst/>
          </a:prstGeom>
        </p:spPr>
      </p:pic>
      <p:sp>
        <p:nvSpPr>
          <p:cNvPr id="10" name="TextBox 9">
            <a:extLst>
              <a:ext uri="{FF2B5EF4-FFF2-40B4-BE49-F238E27FC236}">
                <a16:creationId xmlns:a16="http://schemas.microsoft.com/office/drawing/2014/main" id="{EACE0B37-FD9A-47AF-A491-CEFCCB9DF477}"/>
              </a:ext>
            </a:extLst>
          </p:cNvPr>
          <p:cNvSpPr txBox="1"/>
          <p:nvPr/>
        </p:nvSpPr>
        <p:spPr>
          <a:xfrm>
            <a:off x="357500" y="4625890"/>
            <a:ext cx="5738500" cy="276999"/>
          </a:xfrm>
          <a:prstGeom prst="rect">
            <a:avLst/>
          </a:prstGeom>
          <a:noFill/>
        </p:spPr>
        <p:txBody>
          <a:bodyPr wrap="square">
            <a:spAutoFit/>
          </a:bodyPr>
          <a:lstStyle/>
          <a:p>
            <a:pPr algn="ctr"/>
            <a:r>
              <a:rPr lang="en-GB" sz="1200" dirty="0">
                <a:latin typeface="Arial" panose="020B0604020202020204" pitchFamily="34" charset="0"/>
              </a:rPr>
              <a:t>Engraving</a:t>
            </a:r>
            <a:r>
              <a:rPr lang="en-GB" sz="1200" dirty="0">
                <a:latin typeface="Arial" panose="020B0604020202020204" pitchFamily="34" charset="0"/>
                <a:cs typeface="Arial" panose="020B0604020202020204" pitchFamily="34" charset="0"/>
              </a:rPr>
              <a:t> of Victorian Bradford, courtesy of </a:t>
            </a:r>
            <a:r>
              <a:rPr lang="en-GB" sz="1200" dirty="0" err="1">
                <a:latin typeface="Arial" panose="020B0604020202020204" pitchFamily="34" charset="0"/>
                <a:cs typeface="Arial" panose="020B0604020202020204" pitchFamily="34" charset="0"/>
              </a:rPr>
              <a:t>Saltaire</a:t>
            </a:r>
            <a:r>
              <a:rPr lang="en-GB" sz="1200" dirty="0">
                <a:latin typeface="Arial" panose="020B0604020202020204" pitchFamily="34" charset="0"/>
                <a:cs typeface="Arial" panose="020B0604020202020204" pitchFamily="34" charset="0"/>
              </a:rPr>
              <a:t> Collection.</a:t>
            </a:r>
          </a:p>
        </p:txBody>
      </p:sp>
      <p:sp>
        <p:nvSpPr>
          <p:cNvPr id="11" name="TextBox 10">
            <a:extLst>
              <a:ext uri="{FF2B5EF4-FFF2-40B4-BE49-F238E27FC236}">
                <a16:creationId xmlns:a16="http://schemas.microsoft.com/office/drawing/2014/main" id="{2EBCC2FB-2F31-4C02-A1B8-BA6146E66D82}"/>
              </a:ext>
            </a:extLst>
          </p:cNvPr>
          <p:cNvSpPr txBox="1"/>
          <p:nvPr/>
        </p:nvSpPr>
        <p:spPr>
          <a:xfrm>
            <a:off x="316725" y="5477904"/>
            <a:ext cx="11609090" cy="1200329"/>
          </a:xfrm>
          <a:prstGeom prst="rect">
            <a:avLst/>
          </a:prstGeom>
          <a:noFill/>
          <a:ln>
            <a:solidFill>
              <a:schemeClr val="tx1"/>
            </a:solidFill>
          </a:ln>
        </p:spPr>
        <p:txBody>
          <a:bodyPr wrap="square" rtlCol="0">
            <a:spAutoFit/>
          </a:bodyPr>
          <a:lstStyle/>
          <a:p>
            <a:pPr marL="342900" indent="-342900">
              <a:buAutoNum type="arabicPeriod"/>
            </a:pPr>
            <a:r>
              <a:rPr lang="en-GB" sz="2400" dirty="0">
                <a:latin typeface="Arial" panose="020B0604020202020204" pitchFamily="34" charset="0"/>
              </a:rPr>
              <a:t>List all the differences you can find between the two scenes.</a:t>
            </a:r>
          </a:p>
          <a:p>
            <a:pPr marL="342900" indent="-342900">
              <a:buAutoNum type="arabicPeriod"/>
            </a:pPr>
            <a:r>
              <a:rPr lang="en-GB" sz="2400" dirty="0">
                <a:latin typeface="Arial" panose="020B0604020202020204" pitchFamily="34" charset="0"/>
              </a:rPr>
              <a:t>Would you have preferred to have lived and worked in Bradford or in </a:t>
            </a:r>
            <a:r>
              <a:rPr lang="en-GB" sz="2400" dirty="0" err="1">
                <a:latin typeface="Arial" panose="020B0604020202020204" pitchFamily="34" charset="0"/>
              </a:rPr>
              <a:t>Saltaire</a:t>
            </a:r>
            <a:r>
              <a:rPr lang="en-GB" sz="2400" dirty="0">
                <a:latin typeface="Arial" panose="020B0604020202020204" pitchFamily="34" charset="0"/>
              </a:rPr>
              <a:t>?</a:t>
            </a:r>
          </a:p>
          <a:p>
            <a:pPr marL="342900" indent="-342900">
              <a:buAutoNum type="arabicPeriod"/>
            </a:pPr>
            <a:r>
              <a:rPr lang="en-GB" sz="2400" dirty="0">
                <a:latin typeface="Arial" panose="020B0604020202020204" pitchFamily="34" charset="0"/>
              </a:rPr>
              <a:t>Why can’t we be certain that each place is shown in a completely accurate way?</a:t>
            </a:r>
          </a:p>
        </p:txBody>
      </p:sp>
      <p:sp>
        <p:nvSpPr>
          <p:cNvPr id="2" name="TextBox 1">
            <a:extLst>
              <a:ext uri="{FF2B5EF4-FFF2-40B4-BE49-F238E27FC236}">
                <a16:creationId xmlns:a16="http://schemas.microsoft.com/office/drawing/2014/main" id="{F3EB2EAB-A8F9-4D26-82B9-7EB025F7DF32}"/>
              </a:ext>
            </a:extLst>
          </p:cNvPr>
          <p:cNvSpPr txBox="1"/>
          <p:nvPr/>
        </p:nvSpPr>
        <p:spPr>
          <a:xfrm>
            <a:off x="238010" y="4988068"/>
            <a:ext cx="2425960" cy="461665"/>
          </a:xfrm>
          <a:prstGeom prst="rect">
            <a:avLst/>
          </a:prstGeom>
          <a:noFill/>
        </p:spPr>
        <p:txBody>
          <a:bodyPr wrap="square" rtlCol="0">
            <a:spAutoFit/>
          </a:bodyPr>
          <a:lstStyle/>
          <a:p>
            <a:r>
              <a:rPr lang="en-GB" sz="2400" b="1" dirty="0">
                <a:solidFill>
                  <a:srgbClr val="00B0F0"/>
                </a:solidFill>
                <a:latin typeface="Arial" panose="020B0604020202020204" pitchFamily="34" charset="0"/>
              </a:rPr>
              <a:t>TASKS</a:t>
            </a:r>
            <a:r>
              <a:rPr lang="en-GB" dirty="0">
                <a:latin typeface="Arial" panose="020B0604020202020204" pitchFamily="34" charset="0"/>
              </a:rPr>
              <a:t> </a:t>
            </a:r>
          </a:p>
        </p:txBody>
      </p:sp>
    </p:spTree>
    <p:extLst>
      <p:ext uri="{BB962C8B-B14F-4D97-AF65-F5344CB8AC3E}">
        <p14:creationId xmlns:p14="http://schemas.microsoft.com/office/powerpoint/2010/main" val="92422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6819" y="613609"/>
            <a:ext cx="11412015" cy="1325563"/>
          </a:xfrm>
        </p:spPr>
        <p:txBody>
          <a:bodyPr>
            <a:normAutofit fontScale="90000"/>
          </a:bodyPr>
          <a:lstStyle/>
          <a:p>
            <a:pPr algn="ctr"/>
            <a:r>
              <a:rPr lang="en-GB" b="1" dirty="0">
                <a:cs typeface="Arial" panose="020B0604020202020204" pitchFamily="34" charset="0"/>
              </a:rPr>
              <a:t>The Industrial Revolution 1750-1850 </a:t>
            </a:r>
            <a:endParaRPr lang="en-GB" dirty="0">
              <a:cs typeface="Arial" panose="020B0604020202020204" pitchFamily="34" charset="0"/>
            </a:endParaRPr>
          </a:p>
        </p:txBody>
      </p:sp>
      <p:sp>
        <p:nvSpPr>
          <p:cNvPr id="7" name="Content Placeholder 6"/>
          <p:cNvSpPr>
            <a:spLocks noGrp="1"/>
          </p:cNvSpPr>
          <p:nvPr>
            <p:ph idx="1"/>
          </p:nvPr>
        </p:nvSpPr>
        <p:spPr>
          <a:xfrm>
            <a:off x="416819" y="2254469"/>
            <a:ext cx="10776698" cy="4398580"/>
          </a:xfrm>
        </p:spPr>
        <p:txBody>
          <a:bodyPr>
            <a:noAutofit/>
          </a:bodyPr>
          <a:lstStyle/>
          <a:p>
            <a:pPr marL="0" indent="0">
              <a:buNone/>
            </a:pPr>
            <a:r>
              <a:rPr lang="en-GB" sz="4800" b="1" dirty="0">
                <a:latin typeface="Arial" panose="020B0604020202020204" pitchFamily="34" charset="0"/>
                <a:cs typeface="Arial" panose="020B0604020202020204" pitchFamily="34" charset="0"/>
              </a:rPr>
              <a:t>Aims</a:t>
            </a:r>
            <a:r>
              <a:rPr lang="en-GB" b="1" dirty="0">
                <a:latin typeface="Arial" panose="020B0604020202020204" pitchFamily="34" charset="0"/>
                <a:cs typeface="Arial" panose="020B0604020202020204" pitchFamily="34" charset="0"/>
              </a:rPr>
              <a:t> </a:t>
            </a:r>
          </a:p>
          <a:p>
            <a:pPr marL="0" indent="0">
              <a:buNone/>
            </a:pPr>
            <a:endParaRPr lang="en-GB" sz="10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To learn about the Industrial Revolution, in order to enable pupils to place into context:  </a:t>
            </a:r>
          </a:p>
          <a:p>
            <a:endParaRPr lang="en-GB" sz="1000" b="1" dirty="0">
              <a:latin typeface="Arial" panose="020B0604020202020204" pitchFamily="34" charset="0"/>
              <a:cs typeface="Arial" panose="020B0604020202020204" pitchFamily="34" charset="0"/>
            </a:endParaRPr>
          </a:p>
          <a:p>
            <a:pPr>
              <a:lnSpc>
                <a:spcPct val="120000"/>
              </a:lnSpc>
            </a:pPr>
            <a:r>
              <a:rPr lang="en-GB" sz="2400" dirty="0">
                <a:latin typeface="Arial" panose="020B0604020202020204" pitchFamily="34" charset="0"/>
                <a:cs typeface="Arial" panose="020B0604020202020204" pitchFamily="34" charset="0"/>
              </a:rPr>
              <a:t>the development and growth of the textile industry. </a:t>
            </a:r>
          </a:p>
          <a:p>
            <a:pPr>
              <a:lnSpc>
                <a:spcPct val="120000"/>
              </a:lnSpc>
            </a:pPr>
            <a:r>
              <a:rPr lang="en-GB" sz="2400" dirty="0">
                <a:latin typeface="Arial" panose="020B0604020202020204" pitchFamily="34" charset="0"/>
                <a:cs typeface="Arial" panose="020B0604020202020204" pitchFamily="34" charset="0"/>
              </a:rPr>
              <a:t>the story of Titus Salt. </a:t>
            </a:r>
          </a:p>
          <a:p>
            <a:pPr>
              <a:lnSpc>
                <a:spcPct val="120000"/>
              </a:lnSpc>
            </a:pPr>
            <a:r>
              <a:rPr lang="en-GB" sz="2400" dirty="0">
                <a:latin typeface="Arial" panose="020B0604020202020204" pitchFamily="34" charset="0"/>
                <a:cs typeface="Arial" panose="020B0604020202020204" pitchFamily="34" charset="0"/>
              </a:rPr>
              <a:t>Salts Mill and the village of Saltaire in the context of Bradford and other industrial towns in the 19</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century. </a:t>
            </a:r>
          </a:p>
        </p:txBody>
      </p:sp>
    </p:spTree>
    <p:extLst>
      <p:ext uri="{BB962C8B-B14F-4D97-AF65-F5344CB8AC3E}">
        <p14:creationId xmlns:p14="http://schemas.microsoft.com/office/powerpoint/2010/main" val="56686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70119B1-892D-4627-9AFF-A8C0F4DAAEA3}"/>
              </a:ext>
            </a:extLst>
          </p:cNvPr>
          <p:cNvSpPr>
            <a:spLocks noGrp="1"/>
          </p:cNvSpPr>
          <p:nvPr>
            <p:ph type="title"/>
          </p:nvPr>
        </p:nvSpPr>
        <p:spPr>
          <a:xfrm>
            <a:off x="285135" y="419056"/>
            <a:ext cx="11607997" cy="1325563"/>
          </a:xfrm>
        </p:spPr>
        <p:txBody>
          <a:bodyPr>
            <a:normAutofit/>
          </a:bodyPr>
          <a:lstStyle/>
          <a:p>
            <a:pPr algn="ctr"/>
            <a:r>
              <a:rPr lang="en-GB" sz="4800" b="1" dirty="0">
                <a:cs typeface="Arial" panose="020B0604020202020204" pitchFamily="34" charset="0"/>
              </a:rPr>
              <a:t>Key lesson components</a:t>
            </a:r>
            <a:endParaRPr lang="en-GB" sz="4800" dirty="0">
              <a:cs typeface="Arial" panose="020B0604020202020204" pitchFamily="34" charset="0"/>
            </a:endParaRPr>
          </a:p>
        </p:txBody>
      </p:sp>
      <p:sp>
        <p:nvSpPr>
          <p:cNvPr id="3" name="Content Placeholder 2">
            <a:extLst>
              <a:ext uri="{FF2B5EF4-FFF2-40B4-BE49-F238E27FC236}">
                <a16:creationId xmlns:a16="http://schemas.microsoft.com/office/drawing/2014/main" id="{0434E1CF-D15F-49C6-A3F0-BA2D75A46D89}"/>
              </a:ext>
            </a:extLst>
          </p:cNvPr>
          <p:cNvSpPr>
            <a:spLocks noGrp="1"/>
          </p:cNvSpPr>
          <p:nvPr>
            <p:ph idx="1"/>
          </p:nvPr>
        </p:nvSpPr>
        <p:spPr>
          <a:xfrm>
            <a:off x="838200" y="1635879"/>
            <a:ext cx="10515600" cy="4856996"/>
          </a:xfrm>
        </p:spPr>
        <p:txBody>
          <a:bodyPr>
            <a:normAutofit fontScale="70000" lnSpcReduction="20000"/>
          </a:bodyPr>
          <a:lstStyle/>
          <a:p>
            <a:r>
              <a:rPr lang="en-GB" sz="3200" b="1" dirty="0"/>
              <a:t>In and on: </a:t>
            </a:r>
            <a:r>
              <a:rPr lang="en-GB" sz="3200" dirty="0"/>
              <a:t>Pupil ideas of what the Industrial Revolution was (Slide 2).</a:t>
            </a:r>
          </a:p>
          <a:p>
            <a:pPr marL="0" indent="0">
              <a:buNone/>
            </a:pPr>
            <a:endParaRPr lang="en-GB" sz="3200" dirty="0"/>
          </a:p>
          <a:p>
            <a:r>
              <a:rPr lang="en-GB" sz="3200" b="1" dirty="0"/>
              <a:t>Starter: </a:t>
            </a:r>
            <a:r>
              <a:rPr lang="en-GB" sz="3200" dirty="0"/>
              <a:t>Pupils complete a glossary of key terminology relating to the Industrial Revolution. Pupils will need a copy of Slide 5, Slide 6 provides the correct definitions. Slide 7 gives an overview of what the Industrial Revolution was.</a:t>
            </a:r>
          </a:p>
          <a:p>
            <a:endParaRPr lang="en-GB" sz="3200" dirty="0"/>
          </a:p>
          <a:p>
            <a:r>
              <a:rPr lang="en-GB" sz="3200" b="1" dirty="0"/>
              <a:t>Development:</a:t>
            </a:r>
            <a:r>
              <a:rPr lang="en-GB" sz="3200" dirty="0"/>
              <a:t> Inventions </a:t>
            </a:r>
            <a:r>
              <a:rPr lang="en-GB" sz="3200" b="1" dirty="0"/>
              <a:t>- </a:t>
            </a:r>
            <a:r>
              <a:rPr lang="en-GB" sz="3200" dirty="0"/>
              <a:t>Play ‘</a:t>
            </a:r>
            <a:r>
              <a:rPr lang="en-GB" sz="3200" dirty="0" err="1"/>
              <a:t>Weavemasters</a:t>
            </a:r>
            <a:r>
              <a:rPr lang="en-GB" sz="3200" dirty="0"/>
              <a:t>’ as a way of introducing how cloth is made (Slide 8). Use Slides 9 and 10 to explain the main inventions. Slide 11 gives pupils a look inside Salts Mill, its processes and working environment.     Impact – Use Slides 12 -16 to help pupils understand that there were advantages    and disadvantages to industrialisation. Model the first spider diagram and allow    pupils to make their own on the disadvantages.</a:t>
            </a:r>
          </a:p>
          <a:p>
            <a:pPr marL="0" indent="0">
              <a:buNone/>
            </a:pPr>
            <a:endParaRPr lang="en-GB" sz="3200" dirty="0"/>
          </a:p>
          <a:p>
            <a:r>
              <a:rPr lang="en-GB" sz="3200" b="1" dirty="0"/>
              <a:t>Plenary:</a:t>
            </a:r>
            <a:r>
              <a:rPr lang="en-GB" sz="3200" dirty="0"/>
              <a:t> Explain/outline conditions in Bradford using Slide 17 and use ‘spot the difference’(Slide 18) to look forward to the upcoming lessons on Salt and </a:t>
            </a:r>
            <a:r>
              <a:rPr lang="en-GB" sz="3200" dirty="0" err="1"/>
              <a:t>Saltaire</a:t>
            </a:r>
            <a:r>
              <a:rPr lang="en-GB" sz="2800" dirty="0"/>
              <a:t>.</a:t>
            </a:r>
            <a:endParaRPr lang="en-GB" dirty="0"/>
          </a:p>
        </p:txBody>
      </p:sp>
    </p:spTree>
    <p:extLst>
      <p:ext uri="{BB962C8B-B14F-4D97-AF65-F5344CB8AC3E}">
        <p14:creationId xmlns:p14="http://schemas.microsoft.com/office/powerpoint/2010/main" val="111889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997527" y="862674"/>
            <a:ext cx="6558673" cy="5936595"/>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Arial" panose="020B0604020202020204" pitchFamily="34" charset="0"/>
            </a:endParaRPr>
          </a:p>
        </p:txBody>
      </p:sp>
      <p:cxnSp>
        <p:nvCxnSpPr>
          <p:cNvPr id="11" name="Straight Connector 10"/>
          <p:cNvCxnSpPr/>
          <p:nvPr/>
        </p:nvCxnSpPr>
        <p:spPr>
          <a:xfrm>
            <a:off x="4515681" y="862674"/>
            <a:ext cx="51141" cy="3034129"/>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4804077" y="3493106"/>
            <a:ext cx="2720012" cy="498485"/>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1751014" y="4231020"/>
            <a:ext cx="2393091" cy="995570"/>
          </a:xfrm>
          <a:prstGeom prst="line">
            <a:avLst/>
          </a:prstGeom>
          <a:ln w="28575"/>
        </p:spPr>
        <p:style>
          <a:lnRef idx="1">
            <a:schemeClr val="dk1"/>
          </a:lnRef>
          <a:fillRef idx="0">
            <a:schemeClr val="dk1"/>
          </a:fillRef>
          <a:effectRef idx="0">
            <a:schemeClr val="dk1"/>
          </a:effectRef>
          <a:fontRef idx="minor">
            <a:schemeClr val="tx1"/>
          </a:fontRef>
        </p:style>
      </p:cxnSp>
      <p:sp>
        <p:nvSpPr>
          <p:cNvPr id="31" name="Rectangle 30"/>
          <p:cNvSpPr/>
          <p:nvPr/>
        </p:nvSpPr>
        <p:spPr>
          <a:xfrm>
            <a:off x="7879178" y="1986483"/>
            <a:ext cx="4034971" cy="2108269"/>
          </a:xfrm>
          <a:prstGeom prst="rect">
            <a:avLst/>
          </a:prstGeom>
          <a:solidFill>
            <a:srgbClr val="FFFF99"/>
          </a:solidFill>
        </p:spPr>
        <p:txBody>
          <a:bodyPr wrap="square">
            <a:spAutoFit/>
          </a:bodyPr>
          <a:lstStyle/>
          <a:p>
            <a:r>
              <a:rPr lang="en-GB" sz="2400" b="1" dirty="0">
                <a:latin typeface="Arial" panose="020B0604020202020204" pitchFamily="34" charset="0"/>
                <a:cs typeface="Arial" panose="020B0604020202020204" pitchFamily="34" charset="0"/>
              </a:rPr>
              <a:t>Learning Intention:</a:t>
            </a:r>
          </a:p>
          <a:p>
            <a:endParaRPr lang="en-GB" sz="11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To understand the significance of the Industrial Revolution and its impact both positive and negative.</a:t>
            </a:r>
          </a:p>
        </p:txBody>
      </p:sp>
      <p:pic>
        <p:nvPicPr>
          <p:cNvPr id="4" name="Picture 3"/>
          <p:cNvPicPr>
            <a:picLocks noChangeAspect="1"/>
          </p:cNvPicPr>
          <p:nvPr/>
        </p:nvPicPr>
        <p:blipFill>
          <a:blip r:embed="rId3"/>
          <a:stretch>
            <a:fillRect/>
          </a:stretch>
        </p:blipFill>
        <p:spPr>
          <a:xfrm>
            <a:off x="5070406" y="2220342"/>
            <a:ext cx="1928910" cy="1085012"/>
          </a:xfrm>
          <a:prstGeom prst="rect">
            <a:avLst/>
          </a:prstGeom>
        </p:spPr>
      </p:pic>
      <p:pic>
        <p:nvPicPr>
          <p:cNvPr id="2" name="Picture 1"/>
          <p:cNvPicPr>
            <a:picLocks noChangeAspect="1"/>
          </p:cNvPicPr>
          <p:nvPr/>
        </p:nvPicPr>
        <p:blipFill>
          <a:blip r:embed="rId4"/>
          <a:stretch>
            <a:fillRect/>
          </a:stretch>
        </p:blipFill>
        <p:spPr>
          <a:xfrm>
            <a:off x="2201314" y="3355455"/>
            <a:ext cx="1618457" cy="910382"/>
          </a:xfrm>
          <a:prstGeom prst="rect">
            <a:avLst/>
          </a:prstGeom>
        </p:spPr>
      </p:pic>
      <p:sp>
        <p:nvSpPr>
          <p:cNvPr id="3" name="TextBox 2"/>
          <p:cNvSpPr txBox="1"/>
          <p:nvPr/>
        </p:nvSpPr>
        <p:spPr>
          <a:xfrm>
            <a:off x="7524089" y="170176"/>
            <a:ext cx="4390060" cy="1384995"/>
          </a:xfrm>
          <a:prstGeom prst="rect">
            <a:avLst/>
          </a:prstGeom>
          <a:solidFill>
            <a:srgbClr val="CCECFF"/>
          </a:solidFill>
        </p:spPr>
        <p:txBody>
          <a:bodyPr wrap="square" rtlCol="0">
            <a:spAutoFit/>
          </a:bodyPr>
          <a:lstStyle/>
          <a:p>
            <a:r>
              <a:rPr lang="en-GB" sz="2800" b="1" u="sng" dirty="0">
                <a:solidFill>
                  <a:srgbClr val="002060"/>
                </a:solidFill>
                <a:latin typeface="Arial" panose="020B0604020202020204" pitchFamily="34" charset="0"/>
                <a:cs typeface="Arial" panose="020B0604020202020204" pitchFamily="34" charset="0"/>
              </a:rPr>
              <a:t>The Industrial Revolution 1750-1850: What was it?</a:t>
            </a:r>
          </a:p>
        </p:txBody>
      </p:sp>
      <p:sp>
        <p:nvSpPr>
          <p:cNvPr id="19" name="TextBox 18"/>
          <p:cNvSpPr txBox="1"/>
          <p:nvPr/>
        </p:nvSpPr>
        <p:spPr>
          <a:xfrm>
            <a:off x="7819518" y="5121384"/>
            <a:ext cx="4034972" cy="95410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Sources and pictures used only  for educational purposes. </a:t>
            </a:r>
            <a:r>
              <a:rPr lang="en-GB" sz="1400" dirty="0">
                <a:latin typeface="Arial" panose="020B0604020202020204" pitchFamily="34" charset="0"/>
                <a:cs typeface="Arial" panose="020B0604020202020204" pitchFamily="34" charset="0"/>
              </a:rPr>
              <a:t>Courtesy of Saltaire Collection </a:t>
            </a:r>
            <a:r>
              <a:rPr lang="en-GB" sz="1400" dirty="0">
                <a:latin typeface="Arial" panose="020B0604020202020204" pitchFamily="34" charset="0"/>
                <a:cs typeface="Arial" panose="020B0604020202020204" pitchFamily="34" charset="0"/>
                <a:hlinkClick r:id="rId5"/>
              </a:rPr>
              <a:t>www.saltairecollection.org</a:t>
            </a:r>
            <a:r>
              <a:rPr lang="en-GB" sz="1400" dirty="0">
                <a:latin typeface="Arial" panose="020B0604020202020204" pitchFamily="34" charset="0"/>
                <a:cs typeface="Arial" panose="020B0604020202020204" pitchFamily="34" charset="0"/>
              </a:rPr>
              <a:t> or otherwise cited. </a:t>
            </a:r>
          </a:p>
        </p:txBody>
      </p:sp>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64" b="83420" l="16292" r="57274"/>
                    </a14:imgEffect>
                  </a14:imgLayer>
                </a14:imgProps>
              </a:ext>
              <a:ext uri="{28A0092B-C50C-407E-A947-70E740481C1C}">
                <a14:useLocalDpi xmlns:a14="http://schemas.microsoft.com/office/drawing/2010/main" val="0"/>
              </a:ext>
            </a:extLst>
          </a:blip>
          <a:srcRect l="11169" t="332" r="37603" b="7348"/>
          <a:stretch/>
        </p:blipFill>
        <p:spPr>
          <a:xfrm rot="12674093">
            <a:off x="4656897" y="119744"/>
            <a:ext cx="742302" cy="1003294"/>
          </a:xfrm>
          <a:prstGeom prst="rect">
            <a:avLst/>
          </a:prstGeom>
        </p:spPr>
      </p:pic>
      <p:pic>
        <p:nvPicPr>
          <p:cNvPr id="8" name="Picture 7"/>
          <p:cNvPicPr>
            <a:picLocks noChangeAspect="1"/>
          </p:cNvPicPr>
          <p:nvPr/>
        </p:nvPicPr>
        <p:blipFill>
          <a:blip r:embed="rId8">
            <a:duotone>
              <a:prstClr val="black"/>
              <a:schemeClr val="accent5">
                <a:tint val="45000"/>
                <a:satMod val="400000"/>
              </a:schemeClr>
            </a:duotone>
          </a:blip>
          <a:stretch>
            <a:fillRect/>
          </a:stretch>
        </p:blipFill>
        <p:spPr>
          <a:xfrm rot="18795287">
            <a:off x="3486455" y="-10769"/>
            <a:ext cx="739039" cy="993463"/>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54500" y="1313411"/>
            <a:ext cx="1139206" cy="946387"/>
          </a:xfrm>
          <a:prstGeom prst="rect">
            <a:avLst/>
          </a:prstGeom>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rot="534375">
            <a:off x="6233845" y="3849885"/>
            <a:ext cx="1169725" cy="877294"/>
          </a:xfrm>
          <a:prstGeom prst="rect">
            <a:avLst/>
          </a:prstGeom>
        </p:spPr>
      </p:pic>
      <p:pic>
        <p:nvPicPr>
          <p:cNvPr id="14" name="Picture 13"/>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2571600" y="4921216"/>
            <a:ext cx="1311093" cy="984658"/>
          </a:xfrm>
          <a:prstGeom prst="rect">
            <a:avLst/>
          </a:prstGeom>
        </p:spPr>
      </p:pic>
      <p:pic>
        <p:nvPicPr>
          <p:cNvPr id="28" name="Picture 27"/>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890785">
            <a:off x="3223785" y="1272001"/>
            <a:ext cx="1169725" cy="877294"/>
          </a:xfrm>
          <a:prstGeom prst="rect">
            <a:avLst/>
          </a:prstGeom>
        </p:spPr>
      </p:pic>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rcRect l="4132" t="3796" r="8893" b="17215"/>
          <a:stretch/>
        </p:blipFill>
        <p:spPr>
          <a:xfrm rot="4970394">
            <a:off x="3822839" y="3562396"/>
            <a:ext cx="1436826" cy="858390"/>
          </a:xfrm>
          <a:prstGeom prst="rect">
            <a:avLst/>
          </a:prstGeom>
        </p:spPr>
      </p:pic>
      <p:pic>
        <p:nvPicPr>
          <p:cNvPr id="16" name="Picture 15"/>
          <p:cNvPicPr>
            <a:picLocks noChangeAspect="1"/>
          </p:cNvPicPr>
          <p:nvPr/>
        </p:nvPicPr>
        <p:blipFill>
          <a:blip r:embed="rId18" cstate="print">
            <a:biLevel thresh="50000"/>
            <a:extLst>
              <a:ext uri="{28A0092B-C50C-407E-A947-70E740481C1C}">
                <a14:useLocalDpi xmlns:a14="http://schemas.microsoft.com/office/drawing/2010/main" val="0"/>
              </a:ext>
            </a:extLst>
          </a:blip>
          <a:stretch>
            <a:fillRect/>
          </a:stretch>
        </p:blipFill>
        <p:spPr>
          <a:xfrm rot="4806304">
            <a:off x="2307098" y="2052736"/>
            <a:ext cx="808033" cy="1211103"/>
          </a:xfrm>
          <a:prstGeom prst="rect">
            <a:avLst/>
          </a:prstGeom>
        </p:spPr>
      </p:pic>
      <p:pic>
        <p:nvPicPr>
          <p:cNvPr id="17" name="Picture 16"/>
          <p:cNvPicPr>
            <a:picLocks noChangeAspect="1"/>
          </p:cNvPicPr>
          <p:nvPr/>
        </p:nvPicPr>
        <p:blipFill>
          <a:blip r:embed="rId19"/>
          <a:stretch>
            <a:fillRect/>
          </a:stretch>
        </p:blipFill>
        <p:spPr>
          <a:xfrm rot="21231996">
            <a:off x="4233766" y="4774763"/>
            <a:ext cx="2156663" cy="1213123"/>
          </a:xfrm>
          <a:prstGeom prst="rect">
            <a:avLst/>
          </a:prstGeom>
          <a:ln>
            <a:solidFill>
              <a:schemeClr val="tx1"/>
            </a:solidFill>
          </a:ln>
        </p:spPr>
      </p:pic>
      <p:sp>
        <p:nvSpPr>
          <p:cNvPr id="6" name="TextBox 5"/>
          <p:cNvSpPr txBox="1"/>
          <p:nvPr/>
        </p:nvSpPr>
        <p:spPr>
          <a:xfrm>
            <a:off x="7380017" y="6522270"/>
            <a:ext cx="4913974"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Pictures hand drawn by Rachel Wood on behalf of Saltaire Collection.</a:t>
            </a:r>
          </a:p>
        </p:txBody>
      </p:sp>
    </p:spTree>
    <p:extLst>
      <p:ext uri="{BB962C8B-B14F-4D97-AF65-F5344CB8AC3E}">
        <p14:creationId xmlns:p14="http://schemas.microsoft.com/office/powerpoint/2010/main" val="1460610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32435030"/>
              </p:ext>
            </p:extLst>
          </p:nvPr>
        </p:nvGraphicFramePr>
        <p:xfrm>
          <a:off x="481780" y="1269381"/>
          <a:ext cx="11257936" cy="5588619"/>
        </p:xfrm>
        <a:graphic>
          <a:graphicData uri="http://schemas.openxmlformats.org/drawingml/2006/table">
            <a:tbl>
              <a:tblPr firstRow="1" bandRow="1">
                <a:tableStyleId>{5940675A-B579-460E-94D1-54222C63F5DA}</a:tableStyleId>
              </a:tblPr>
              <a:tblGrid>
                <a:gridCol w="1566731">
                  <a:extLst>
                    <a:ext uri="{9D8B030D-6E8A-4147-A177-3AD203B41FA5}">
                      <a16:colId xmlns:a16="http://schemas.microsoft.com/office/drawing/2014/main" val="3635311890"/>
                    </a:ext>
                  </a:extLst>
                </a:gridCol>
                <a:gridCol w="2208857">
                  <a:extLst>
                    <a:ext uri="{9D8B030D-6E8A-4147-A177-3AD203B41FA5}">
                      <a16:colId xmlns:a16="http://schemas.microsoft.com/office/drawing/2014/main" val="1820084360"/>
                    </a:ext>
                  </a:extLst>
                </a:gridCol>
                <a:gridCol w="7482348">
                  <a:extLst>
                    <a:ext uri="{9D8B030D-6E8A-4147-A177-3AD203B41FA5}">
                      <a16:colId xmlns:a16="http://schemas.microsoft.com/office/drawing/2014/main" val="3839950968"/>
                    </a:ext>
                  </a:extLst>
                </a:gridCol>
              </a:tblGrid>
              <a:tr h="356293">
                <a:tc>
                  <a:txBody>
                    <a:bodyPr/>
                    <a:lstStyle/>
                    <a:p>
                      <a:r>
                        <a:rPr lang="en-GB" sz="2000" b="1" dirty="0">
                          <a:latin typeface="Arial" panose="020B0604020202020204" pitchFamily="34" charset="0"/>
                          <a:cs typeface="Arial" panose="020B0604020202020204" pitchFamily="34" charset="0"/>
                        </a:rPr>
                        <a:t>condition</a:t>
                      </a:r>
                    </a:p>
                  </a:txBody>
                  <a:tcPr/>
                </a:tc>
                <a:tc rowSpan="12">
                  <a:txBody>
                    <a:bodyPr/>
                    <a:lstStyle/>
                    <a:p>
                      <a:endParaRPr lang="en-GB" dirty="0">
                        <a:latin typeface="Arial" panose="020B0604020202020204" pitchFamily="34" charset="0"/>
                        <a:cs typeface="Arial" panose="020B0604020202020204" pitchFamily="34" charset="0"/>
                      </a:endParaRPr>
                    </a:p>
                  </a:txBody>
                  <a:tcPr>
                    <a:lnT w="12700" cmpd="sng">
                      <a:noFill/>
                    </a:lnT>
                    <a:lnB w="12700" cmpd="sng">
                      <a:noFill/>
                    </a:lnB>
                  </a:tcPr>
                </a:tc>
                <a:tc>
                  <a:txBody>
                    <a:bodyPr/>
                    <a:lstStyle/>
                    <a:p>
                      <a:r>
                        <a:rPr lang="en-GB" dirty="0">
                          <a:latin typeface="Arial" panose="020B0604020202020204" pitchFamily="34" charset="0"/>
                          <a:cs typeface="Arial" panose="020B0604020202020204" pitchFamily="34" charset="0"/>
                        </a:rPr>
                        <a:t>a rod used to twist</a:t>
                      </a:r>
                      <a:r>
                        <a:rPr lang="en-GB" baseline="0" dirty="0">
                          <a:latin typeface="Arial" panose="020B0604020202020204" pitchFamily="34" charset="0"/>
                          <a:cs typeface="Arial" panose="020B0604020202020204" pitchFamily="34" charset="0"/>
                        </a:rPr>
                        <a:t> and wind thread.</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47248150"/>
                  </a:ext>
                </a:extLst>
              </a:tr>
              <a:tr h="356293">
                <a:tc>
                  <a:txBody>
                    <a:bodyPr/>
                    <a:lstStyle/>
                    <a:p>
                      <a:r>
                        <a:rPr lang="en-GB" sz="2000" b="1" dirty="0">
                          <a:latin typeface="Arial" panose="020B0604020202020204" pitchFamily="34" charset="0"/>
                          <a:cs typeface="Arial" panose="020B0604020202020204" pitchFamily="34" charset="0"/>
                        </a:rPr>
                        <a:t>industrial</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the state of something.</a:t>
                      </a:r>
                    </a:p>
                  </a:txBody>
                  <a:tcPr/>
                </a:tc>
                <a:extLst>
                  <a:ext uri="{0D108BD9-81ED-4DB2-BD59-A6C34878D82A}">
                    <a16:rowId xmlns:a16="http://schemas.microsoft.com/office/drawing/2014/main" val="354177374"/>
                  </a:ext>
                </a:extLst>
              </a:tr>
              <a:tr h="356293">
                <a:tc>
                  <a:txBody>
                    <a:bodyPr/>
                    <a:lstStyle/>
                    <a:p>
                      <a:r>
                        <a:rPr lang="en-GB" sz="2000" b="1" dirty="0">
                          <a:latin typeface="Arial" panose="020B0604020202020204" pitchFamily="34" charset="0"/>
                          <a:cs typeface="Arial" panose="020B0604020202020204" pitchFamily="34" charset="0"/>
                        </a:rPr>
                        <a:t>invention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weaving machines to make cloth.</a:t>
                      </a:r>
                    </a:p>
                  </a:txBody>
                  <a:tcPr/>
                </a:tc>
                <a:extLst>
                  <a:ext uri="{0D108BD9-81ED-4DB2-BD59-A6C34878D82A}">
                    <a16:rowId xmlns:a16="http://schemas.microsoft.com/office/drawing/2014/main" val="3784831259"/>
                  </a:ext>
                </a:extLst>
              </a:tr>
              <a:tr h="356293">
                <a:tc>
                  <a:txBody>
                    <a:bodyPr/>
                    <a:lstStyle/>
                    <a:p>
                      <a:r>
                        <a:rPr lang="en-GB" sz="2000" b="1" dirty="0">
                          <a:latin typeface="Arial" panose="020B0604020202020204" pitchFamily="34" charset="0"/>
                          <a:cs typeface="Arial" panose="020B0604020202020204" pitchFamily="34" charset="0"/>
                        </a:rPr>
                        <a:t>revolution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to display/ show something off.</a:t>
                      </a:r>
                    </a:p>
                  </a:txBody>
                  <a:tcPr/>
                </a:tc>
                <a:extLst>
                  <a:ext uri="{0D108BD9-81ED-4DB2-BD59-A6C34878D82A}">
                    <a16:rowId xmlns:a16="http://schemas.microsoft.com/office/drawing/2014/main" val="1063550246"/>
                  </a:ext>
                </a:extLst>
              </a:tr>
              <a:tr h="356293">
                <a:tc>
                  <a:txBody>
                    <a:bodyPr/>
                    <a:lstStyle/>
                    <a:p>
                      <a:r>
                        <a:rPr lang="en-GB" sz="2000" b="1" dirty="0">
                          <a:latin typeface="Arial" panose="020B0604020202020204" pitchFamily="34" charset="0"/>
                          <a:cs typeface="Arial" panose="020B0604020202020204" pitchFamily="34" charset="0"/>
                        </a:rPr>
                        <a:t>exhibition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a new</a:t>
                      </a:r>
                      <a:r>
                        <a:rPr lang="en-GB" baseline="0" dirty="0">
                          <a:latin typeface="Arial" panose="020B0604020202020204" pitchFamily="34" charset="0"/>
                          <a:cs typeface="Arial" panose="020B0604020202020204" pitchFamily="34" charset="0"/>
                        </a:rPr>
                        <a:t> way of making/ doing something</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82237288"/>
                  </a:ext>
                </a:extLst>
              </a:tr>
              <a:tr h="449808">
                <a:tc>
                  <a:txBody>
                    <a:bodyPr/>
                    <a:lstStyle/>
                    <a:p>
                      <a:r>
                        <a:rPr lang="en-GB" sz="2000" b="1" dirty="0">
                          <a:latin typeface="Arial" panose="020B0604020202020204" pitchFamily="34" charset="0"/>
                          <a:cs typeface="Arial" panose="020B0604020202020204" pitchFamily="34" charset="0"/>
                        </a:rPr>
                        <a:t>looms</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covered drains</a:t>
                      </a:r>
                      <a:r>
                        <a:rPr lang="en-GB" baseline="0" dirty="0">
                          <a:latin typeface="Arial" panose="020B0604020202020204" pitchFamily="34" charset="0"/>
                          <a:cs typeface="Arial" panose="020B0604020202020204" pitchFamily="34" charset="0"/>
                        </a:rPr>
                        <a:t> to carry away waste from toilets and baths.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97512041"/>
                  </a:ext>
                </a:extLst>
              </a:tr>
              <a:tr h="546366">
                <a:tc>
                  <a:txBody>
                    <a:bodyPr/>
                    <a:lstStyle/>
                    <a:p>
                      <a:r>
                        <a:rPr lang="en-GB" sz="2000" b="1" dirty="0">
                          <a:latin typeface="Arial" panose="020B0604020202020204" pitchFamily="34" charset="0"/>
                          <a:cs typeface="Arial" panose="020B0604020202020204" pitchFamily="34" charset="0"/>
                        </a:rPr>
                        <a:t>weaver</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a change in the way something is done.</a:t>
                      </a:r>
                    </a:p>
                  </a:txBody>
                  <a:tcPr/>
                </a:tc>
                <a:extLst>
                  <a:ext uri="{0D108BD9-81ED-4DB2-BD59-A6C34878D82A}">
                    <a16:rowId xmlns:a16="http://schemas.microsoft.com/office/drawing/2014/main" val="3880056964"/>
                  </a:ext>
                </a:extLst>
              </a:tr>
              <a:tr h="439631">
                <a:tc>
                  <a:txBody>
                    <a:bodyPr/>
                    <a:lstStyle/>
                    <a:p>
                      <a:r>
                        <a:rPr lang="en-GB" sz="2000" b="1" dirty="0">
                          <a:latin typeface="Arial" panose="020B0604020202020204" pitchFamily="34" charset="0"/>
                          <a:cs typeface="Arial" panose="020B0604020202020204" pitchFamily="34" charset="0"/>
                        </a:rPr>
                        <a:t>sanitation</a:t>
                      </a:r>
                    </a:p>
                  </a:txBody>
                  <a:tcPr/>
                </a:tc>
                <a:tc vMerge="1">
                  <a:txBody>
                    <a:bodyPr/>
                    <a:lstStyle/>
                    <a:p>
                      <a:endParaRPr lang="en-GB"/>
                    </a:p>
                  </a:txBody>
                  <a:tcPr>
                    <a:lnT w="12700" cmpd="sng">
                      <a:noFill/>
                    </a:lnT>
                  </a:tcPr>
                </a:tc>
                <a:tc>
                  <a:txBody>
                    <a:bodyPr/>
                    <a:lstStyle/>
                    <a:p>
                      <a:r>
                        <a:rPr lang="en-GB" dirty="0">
                          <a:latin typeface="Arial" panose="020B0604020202020204" pitchFamily="34" charset="0"/>
                          <a:cs typeface="Arial" panose="020B0604020202020204" pitchFamily="34" charset="0"/>
                        </a:rPr>
                        <a:t>improving</a:t>
                      </a:r>
                      <a:r>
                        <a:rPr lang="en-GB" baseline="0" dirty="0">
                          <a:latin typeface="Arial" panose="020B0604020202020204" pitchFamily="34" charset="0"/>
                          <a:cs typeface="Arial" panose="020B0604020202020204" pitchFamily="34" charset="0"/>
                        </a:rPr>
                        <a:t> conditions for washing and toilets.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13804518"/>
                  </a:ext>
                </a:extLst>
              </a:tr>
              <a:tr h="439631">
                <a:tc>
                  <a:txBody>
                    <a:bodyPr/>
                    <a:lstStyle/>
                    <a:p>
                      <a:r>
                        <a:rPr lang="en-GB" sz="2000" b="1" dirty="0">
                          <a:latin typeface="Arial" panose="020B0604020202020204" pitchFamily="34" charset="0"/>
                          <a:cs typeface="Arial" panose="020B0604020202020204" pitchFamily="34" charset="0"/>
                        </a:rPr>
                        <a:t>sewers</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something</a:t>
                      </a:r>
                      <a:r>
                        <a:rPr lang="en-GB" baseline="0" dirty="0">
                          <a:latin typeface="Arial" panose="020B0604020202020204" pitchFamily="34" charset="0"/>
                          <a:cs typeface="Arial" panose="020B0604020202020204" pitchFamily="34" charset="0"/>
                        </a:rPr>
                        <a:t> which destroys clean air or water.</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32056679"/>
                  </a:ext>
                </a:extLst>
              </a:tr>
              <a:tr h="628044">
                <a:tc>
                  <a:txBody>
                    <a:bodyPr/>
                    <a:lstStyle/>
                    <a:p>
                      <a:r>
                        <a:rPr lang="en-GB" sz="2000" b="1" dirty="0">
                          <a:latin typeface="Arial" panose="020B0604020202020204" pitchFamily="34" charset="0"/>
                          <a:cs typeface="Arial" panose="020B0604020202020204" pitchFamily="34" charset="0"/>
                        </a:rPr>
                        <a:t>spindles</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something</a:t>
                      </a:r>
                      <a:r>
                        <a:rPr lang="en-GB" baseline="0" dirty="0">
                          <a:latin typeface="Arial" panose="020B0604020202020204" pitchFamily="34" charset="0"/>
                          <a:cs typeface="Arial" panose="020B0604020202020204" pitchFamily="34" charset="0"/>
                        </a:rPr>
                        <a:t> with several parts which work together, usually to make or do something.</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0463252"/>
                  </a:ext>
                </a:extLst>
              </a:tr>
              <a:tr h="356293">
                <a:tc>
                  <a:txBody>
                    <a:bodyPr/>
                    <a:lstStyle/>
                    <a:p>
                      <a:r>
                        <a:rPr lang="en-GB" sz="2000" b="1" dirty="0">
                          <a:latin typeface="Arial" panose="020B0604020202020204" pitchFamily="34" charset="0"/>
                          <a:cs typeface="Arial" panose="020B0604020202020204" pitchFamily="34" charset="0"/>
                        </a:rPr>
                        <a:t>pollution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trades/ makes</a:t>
                      </a:r>
                      <a:r>
                        <a:rPr lang="en-GB" baseline="0" dirty="0">
                          <a:latin typeface="Arial" panose="020B0604020202020204" pitchFamily="34" charset="0"/>
                          <a:cs typeface="Arial" panose="020B0604020202020204" pitchFamily="34" charset="0"/>
                        </a:rPr>
                        <a:t> or manufactures things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9148837"/>
                  </a:ext>
                </a:extLst>
              </a:tr>
              <a:tr h="439631">
                <a:tc>
                  <a:txBody>
                    <a:bodyPr/>
                    <a:lstStyle/>
                    <a:p>
                      <a:r>
                        <a:rPr lang="en-GB" sz="2000" b="1" dirty="0">
                          <a:latin typeface="Arial" panose="020B0604020202020204" pitchFamily="34" charset="0"/>
                          <a:cs typeface="Arial" panose="020B0604020202020204" pitchFamily="34" charset="0"/>
                        </a:rPr>
                        <a:t>machine</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a person who makes</a:t>
                      </a:r>
                      <a:r>
                        <a:rPr lang="en-GB" baseline="0" dirty="0">
                          <a:latin typeface="Arial" panose="020B0604020202020204" pitchFamily="34" charset="0"/>
                          <a:cs typeface="Arial" panose="020B0604020202020204" pitchFamily="34" charset="0"/>
                        </a:rPr>
                        <a:t> cloth and textiles on a loom.</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58151200"/>
                  </a:ext>
                </a:extLst>
              </a:tr>
            </a:tbl>
          </a:graphicData>
        </a:graphic>
      </p:graphicFrame>
      <p:sp>
        <p:nvSpPr>
          <p:cNvPr id="6" name="TextBox 5"/>
          <p:cNvSpPr txBox="1"/>
          <p:nvPr/>
        </p:nvSpPr>
        <p:spPr>
          <a:xfrm>
            <a:off x="2711115" y="130628"/>
            <a:ext cx="7523747" cy="1138773"/>
          </a:xfrm>
          <a:prstGeom prst="rect">
            <a:avLst/>
          </a:prstGeom>
          <a:noFill/>
        </p:spPr>
        <p:txBody>
          <a:bodyPr wrap="square" rtlCol="0">
            <a:spAutoFit/>
          </a:bodyPr>
          <a:lstStyle/>
          <a:p>
            <a:pPr algn="ctr"/>
            <a:r>
              <a:rPr lang="en-GB" sz="3200" b="1" dirty="0">
                <a:solidFill>
                  <a:srgbClr val="00B0F0"/>
                </a:solidFill>
                <a:latin typeface="Arial" panose="020B0604020202020204" pitchFamily="34" charset="0"/>
                <a:cs typeface="Arial" panose="020B0604020202020204" pitchFamily="34" charset="0"/>
              </a:rPr>
              <a:t>TASK</a:t>
            </a:r>
            <a:r>
              <a:rPr lang="en-GB" sz="3200" b="1" dirty="0">
                <a:latin typeface="Arial" panose="020B0604020202020204" pitchFamily="34" charset="0"/>
                <a:cs typeface="Arial" panose="020B0604020202020204" pitchFamily="34" charset="0"/>
              </a:rPr>
              <a:t>: Match up Glossary. </a:t>
            </a:r>
            <a:endParaRPr lang="en-GB" sz="3600" b="1" dirty="0">
              <a:latin typeface="Arial" panose="020B0604020202020204" pitchFamily="34" charset="0"/>
              <a:cs typeface="Arial" panose="020B0604020202020204" pitchFamily="34" charset="0"/>
            </a:endParaRPr>
          </a:p>
          <a:p>
            <a:pPr algn="ctr"/>
            <a:r>
              <a:rPr lang="en-GB" sz="3600" b="1"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Draw a line matching up these important key words with their definitions.</a:t>
            </a:r>
          </a:p>
        </p:txBody>
      </p:sp>
      <p:cxnSp>
        <p:nvCxnSpPr>
          <p:cNvPr id="9" name="Straight Arrow Connector 8">
            <a:extLst>
              <a:ext uri="{FF2B5EF4-FFF2-40B4-BE49-F238E27FC236}">
                <a16:creationId xmlns:a16="http://schemas.microsoft.com/office/drawing/2014/main" id="{A2D47CA9-4B57-4BDC-AD68-883BA46C682F}"/>
              </a:ext>
            </a:extLst>
          </p:cNvPr>
          <p:cNvCxnSpPr/>
          <p:nvPr/>
        </p:nvCxnSpPr>
        <p:spPr>
          <a:xfrm>
            <a:off x="2072265" y="1487415"/>
            <a:ext cx="2148114" cy="420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99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81780" y="1269381"/>
          <a:ext cx="11257936" cy="5588619"/>
        </p:xfrm>
        <a:graphic>
          <a:graphicData uri="http://schemas.openxmlformats.org/drawingml/2006/table">
            <a:tbl>
              <a:tblPr firstRow="1" bandRow="1">
                <a:tableStyleId>{5940675A-B579-460E-94D1-54222C63F5DA}</a:tableStyleId>
              </a:tblPr>
              <a:tblGrid>
                <a:gridCol w="1566731">
                  <a:extLst>
                    <a:ext uri="{9D8B030D-6E8A-4147-A177-3AD203B41FA5}">
                      <a16:colId xmlns:a16="http://schemas.microsoft.com/office/drawing/2014/main" val="3635311890"/>
                    </a:ext>
                  </a:extLst>
                </a:gridCol>
                <a:gridCol w="2208857">
                  <a:extLst>
                    <a:ext uri="{9D8B030D-6E8A-4147-A177-3AD203B41FA5}">
                      <a16:colId xmlns:a16="http://schemas.microsoft.com/office/drawing/2014/main" val="1820084360"/>
                    </a:ext>
                  </a:extLst>
                </a:gridCol>
                <a:gridCol w="7482348">
                  <a:extLst>
                    <a:ext uri="{9D8B030D-6E8A-4147-A177-3AD203B41FA5}">
                      <a16:colId xmlns:a16="http://schemas.microsoft.com/office/drawing/2014/main" val="3839950968"/>
                    </a:ext>
                  </a:extLst>
                </a:gridCol>
              </a:tblGrid>
              <a:tr h="356293">
                <a:tc>
                  <a:txBody>
                    <a:bodyPr/>
                    <a:lstStyle/>
                    <a:p>
                      <a:r>
                        <a:rPr lang="en-GB" sz="2000" b="1" dirty="0">
                          <a:latin typeface="Arial" panose="020B0604020202020204" pitchFamily="34" charset="0"/>
                          <a:cs typeface="Arial" panose="020B0604020202020204" pitchFamily="34" charset="0"/>
                        </a:rPr>
                        <a:t>condition</a:t>
                      </a:r>
                    </a:p>
                  </a:txBody>
                  <a:tcPr/>
                </a:tc>
                <a:tc rowSpan="12">
                  <a:txBody>
                    <a:bodyPr/>
                    <a:lstStyle/>
                    <a:p>
                      <a:endParaRPr lang="en-GB" dirty="0">
                        <a:latin typeface="Arial" panose="020B0604020202020204" pitchFamily="34" charset="0"/>
                        <a:cs typeface="Arial" panose="020B0604020202020204" pitchFamily="34" charset="0"/>
                      </a:endParaRPr>
                    </a:p>
                  </a:txBody>
                  <a:tcPr>
                    <a:lnT w="12700" cmpd="sng">
                      <a:noFill/>
                    </a:lnT>
                    <a:lnB w="12700" cmpd="sng">
                      <a:noFill/>
                    </a:lnB>
                  </a:tcPr>
                </a:tc>
                <a:tc>
                  <a:txBody>
                    <a:bodyPr/>
                    <a:lstStyle/>
                    <a:p>
                      <a:r>
                        <a:rPr lang="en-GB" dirty="0">
                          <a:latin typeface="Arial" panose="020B0604020202020204" pitchFamily="34" charset="0"/>
                          <a:cs typeface="Arial" panose="020B0604020202020204" pitchFamily="34" charset="0"/>
                        </a:rPr>
                        <a:t>a rod used to twist</a:t>
                      </a:r>
                      <a:r>
                        <a:rPr lang="en-GB" baseline="0" dirty="0">
                          <a:latin typeface="Arial" panose="020B0604020202020204" pitchFamily="34" charset="0"/>
                          <a:cs typeface="Arial" panose="020B0604020202020204" pitchFamily="34" charset="0"/>
                        </a:rPr>
                        <a:t> and wind thread.</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47248150"/>
                  </a:ext>
                </a:extLst>
              </a:tr>
              <a:tr h="356293">
                <a:tc>
                  <a:txBody>
                    <a:bodyPr/>
                    <a:lstStyle/>
                    <a:p>
                      <a:r>
                        <a:rPr lang="en-GB" sz="2000" b="1" dirty="0">
                          <a:latin typeface="Arial" panose="020B0604020202020204" pitchFamily="34" charset="0"/>
                          <a:cs typeface="Arial" panose="020B0604020202020204" pitchFamily="34" charset="0"/>
                        </a:rPr>
                        <a:t>industrial</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the state of something.</a:t>
                      </a:r>
                    </a:p>
                  </a:txBody>
                  <a:tcPr/>
                </a:tc>
                <a:extLst>
                  <a:ext uri="{0D108BD9-81ED-4DB2-BD59-A6C34878D82A}">
                    <a16:rowId xmlns:a16="http://schemas.microsoft.com/office/drawing/2014/main" val="354177374"/>
                  </a:ext>
                </a:extLst>
              </a:tr>
              <a:tr h="356293">
                <a:tc>
                  <a:txBody>
                    <a:bodyPr/>
                    <a:lstStyle/>
                    <a:p>
                      <a:r>
                        <a:rPr lang="en-GB" sz="2000" b="1" dirty="0">
                          <a:latin typeface="Arial" panose="020B0604020202020204" pitchFamily="34" charset="0"/>
                          <a:cs typeface="Arial" panose="020B0604020202020204" pitchFamily="34" charset="0"/>
                        </a:rPr>
                        <a:t>invention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weaving machines to make cloth.</a:t>
                      </a:r>
                    </a:p>
                  </a:txBody>
                  <a:tcPr/>
                </a:tc>
                <a:extLst>
                  <a:ext uri="{0D108BD9-81ED-4DB2-BD59-A6C34878D82A}">
                    <a16:rowId xmlns:a16="http://schemas.microsoft.com/office/drawing/2014/main" val="3784831259"/>
                  </a:ext>
                </a:extLst>
              </a:tr>
              <a:tr h="356293">
                <a:tc>
                  <a:txBody>
                    <a:bodyPr/>
                    <a:lstStyle/>
                    <a:p>
                      <a:r>
                        <a:rPr lang="en-GB" sz="2000" b="1" dirty="0">
                          <a:latin typeface="Arial" panose="020B0604020202020204" pitchFamily="34" charset="0"/>
                          <a:cs typeface="Arial" panose="020B0604020202020204" pitchFamily="34" charset="0"/>
                        </a:rPr>
                        <a:t>revolution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to display/ show something off.</a:t>
                      </a:r>
                    </a:p>
                  </a:txBody>
                  <a:tcPr/>
                </a:tc>
                <a:extLst>
                  <a:ext uri="{0D108BD9-81ED-4DB2-BD59-A6C34878D82A}">
                    <a16:rowId xmlns:a16="http://schemas.microsoft.com/office/drawing/2014/main" val="1063550246"/>
                  </a:ext>
                </a:extLst>
              </a:tr>
              <a:tr h="356293">
                <a:tc>
                  <a:txBody>
                    <a:bodyPr/>
                    <a:lstStyle/>
                    <a:p>
                      <a:r>
                        <a:rPr lang="en-GB" sz="2000" b="1" dirty="0">
                          <a:latin typeface="Arial" panose="020B0604020202020204" pitchFamily="34" charset="0"/>
                          <a:cs typeface="Arial" panose="020B0604020202020204" pitchFamily="34" charset="0"/>
                        </a:rPr>
                        <a:t>exhibition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a new</a:t>
                      </a:r>
                      <a:r>
                        <a:rPr lang="en-GB" baseline="0" dirty="0">
                          <a:latin typeface="Arial" panose="020B0604020202020204" pitchFamily="34" charset="0"/>
                          <a:cs typeface="Arial" panose="020B0604020202020204" pitchFamily="34" charset="0"/>
                        </a:rPr>
                        <a:t> way of making/ doing something</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82237288"/>
                  </a:ext>
                </a:extLst>
              </a:tr>
              <a:tr h="449808">
                <a:tc>
                  <a:txBody>
                    <a:bodyPr/>
                    <a:lstStyle/>
                    <a:p>
                      <a:r>
                        <a:rPr lang="en-GB" sz="2000" b="1" dirty="0">
                          <a:latin typeface="Arial" panose="020B0604020202020204" pitchFamily="34" charset="0"/>
                          <a:cs typeface="Arial" panose="020B0604020202020204" pitchFamily="34" charset="0"/>
                        </a:rPr>
                        <a:t>looms</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covered drains</a:t>
                      </a:r>
                      <a:r>
                        <a:rPr lang="en-GB" baseline="0" dirty="0">
                          <a:latin typeface="Arial" panose="020B0604020202020204" pitchFamily="34" charset="0"/>
                          <a:cs typeface="Arial" panose="020B0604020202020204" pitchFamily="34" charset="0"/>
                        </a:rPr>
                        <a:t> to carry away waste from toilets and baths.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97512041"/>
                  </a:ext>
                </a:extLst>
              </a:tr>
              <a:tr h="546366">
                <a:tc>
                  <a:txBody>
                    <a:bodyPr/>
                    <a:lstStyle/>
                    <a:p>
                      <a:r>
                        <a:rPr lang="en-GB" sz="2000" b="1" dirty="0">
                          <a:latin typeface="Arial" panose="020B0604020202020204" pitchFamily="34" charset="0"/>
                          <a:cs typeface="Arial" panose="020B0604020202020204" pitchFamily="34" charset="0"/>
                        </a:rPr>
                        <a:t>weaver</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a change in the way something is done.</a:t>
                      </a:r>
                    </a:p>
                  </a:txBody>
                  <a:tcPr/>
                </a:tc>
                <a:extLst>
                  <a:ext uri="{0D108BD9-81ED-4DB2-BD59-A6C34878D82A}">
                    <a16:rowId xmlns:a16="http://schemas.microsoft.com/office/drawing/2014/main" val="3880056964"/>
                  </a:ext>
                </a:extLst>
              </a:tr>
              <a:tr h="439631">
                <a:tc>
                  <a:txBody>
                    <a:bodyPr/>
                    <a:lstStyle/>
                    <a:p>
                      <a:r>
                        <a:rPr lang="en-GB" sz="2000" b="1" dirty="0">
                          <a:latin typeface="Arial" panose="020B0604020202020204" pitchFamily="34" charset="0"/>
                          <a:cs typeface="Arial" panose="020B0604020202020204" pitchFamily="34" charset="0"/>
                        </a:rPr>
                        <a:t>sanitation</a:t>
                      </a:r>
                    </a:p>
                  </a:txBody>
                  <a:tcPr/>
                </a:tc>
                <a:tc vMerge="1">
                  <a:txBody>
                    <a:bodyPr/>
                    <a:lstStyle/>
                    <a:p>
                      <a:endParaRPr lang="en-GB"/>
                    </a:p>
                  </a:txBody>
                  <a:tcPr>
                    <a:lnT w="12700" cmpd="sng">
                      <a:noFill/>
                    </a:lnT>
                  </a:tcPr>
                </a:tc>
                <a:tc>
                  <a:txBody>
                    <a:bodyPr/>
                    <a:lstStyle/>
                    <a:p>
                      <a:r>
                        <a:rPr lang="en-GB" dirty="0">
                          <a:latin typeface="Arial" panose="020B0604020202020204" pitchFamily="34" charset="0"/>
                          <a:cs typeface="Arial" panose="020B0604020202020204" pitchFamily="34" charset="0"/>
                        </a:rPr>
                        <a:t>improving</a:t>
                      </a:r>
                      <a:r>
                        <a:rPr lang="en-GB" baseline="0" dirty="0">
                          <a:latin typeface="Arial" panose="020B0604020202020204" pitchFamily="34" charset="0"/>
                          <a:cs typeface="Arial" panose="020B0604020202020204" pitchFamily="34" charset="0"/>
                        </a:rPr>
                        <a:t> conditions for washing and toilets.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13804518"/>
                  </a:ext>
                </a:extLst>
              </a:tr>
              <a:tr h="439631">
                <a:tc>
                  <a:txBody>
                    <a:bodyPr/>
                    <a:lstStyle/>
                    <a:p>
                      <a:r>
                        <a:rPr lang="en-GB" sz="2000" b="1" dirty="0">
                          <a:latin typeface="Arial" panose="020B0604020202020204" pitchFamily="34" charset="0"/>
                          <a:cs typeface="Arial" panose="020B0604020202020204" pitchFamily="34" charset="0"/>
                        </a:rPr>
                        <a:t>sewers</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something</a:t>
                      </a:r>
                      <a:r>
                        <a:rPr lang="en-GB" baseline="0" dirty="0">
                          <a:latin typeface="Arial" panose="020B0604020202020204" pitchFamily="34" charset="0"/>
                          <a:cs typeface="Arial" panose="020B0604020202020204" pitchFamily="34" charset="0"/>
                        </a:rPr>
                        <a:t> which destroys clean air or water.</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32056679"/>
                  </a:ext>
                </a:extLst>
              </a:tr>
              <a:tr h="628044">
                <a:tc>
                  <a:txBody>
                    <a:bodyPr/>
                    <a:lstStyle/>
                    <a:p>
                      <a:r>
                        <a:rPr lang="en-GB" sz="2000" b="1" dirty="0">
                          <a:latin typeface="Arial" panose="020B0604020202020204" pitchFamily="34" charset="0"/>
                          <a:cs typeface="Arial" panose="020B0604020202020204" pitchFamily="34" charset="0"/>
                        </a:rPr>
                        <a:t>spindles</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something</a:t>
                      </a:r>
                      <a:r>
                        <a:rPr lang="en-GB" baseline="0" dirty="0">
                          <a:latin typeface="Arial" panose="020B0604020202020204" pitchFamily="34" charset="0"/>
                          <a:cs typeface="Arial" panose="020B0604020202020204" pitchFamily="34" charset="0"/>
                        </a:rPr>
                        <a:t> with several parts which work together, usually to make or do something.</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0463252"/>
                  </a:ext>
                </a:extLst>
              </a:tr>
              <a:tr h="356293">
                <a:tc>
                  <a:txBody>
                    <a:bodyPr/>
                    <a:lstStyle/>
                    <a:p>
                      <a:r>
                        <a:rPr lang="en-GB" sz="2000" b="1" dirty="0">
                          <a:latin typeface="Arial" panose="020B0604020202020204" pitchFamily="34" charset="0"/>
                          <a:cs typeface="Arial" panose="020B0604020202020204" pitchFamily="34" charset="0"/>
                        </a:rPr>
                        <a:t>pollution</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trades/ makes</a:t>
                      </a:r>
                      <a:r>
                        <a:rPr lang="en-GB" baseline="0" dirty="0">
                          <a:latin typeface="Arial" panose="020B0604020202020204" pitchFamily="34" charset="0"/>
                          <a:cs typeface="Arial" panose="020B0604020202020204" pitchFamily="34" charset="0"/>
                        </a:rPr>
                        <a:t> or manufactures things</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9148837"/>
                  </a:ext>
                </a:extLst>
              </a:tr>
              <a:tr h="439631">
                <a:tc>
                  <a:txBody>
                    <a:bodyPr/>
                    <a:lstStyle/>
                    <a:p>
                      <a:r>
                        <a:rPr lang="en-GB" sz="2000" b="1" dirty="0">
                          <a:latin typeface="Arial" panose="020B0604020202020204" pitchFamily="34" charset="0"/>
                          <a:cs typeface="Arial" panose="020B0604020202020204" pitchFamily="34" charset="0"/>
                        </a:rPr>
                        <a:t>machine</a:t>
                      </a:r>
                    </a:p>
                  </a:txBody>
                  <a:tcPr/>
                </a:tc>
                <a:tc vMerge="1">
                  <a:txBody>
                    <a:bodyPr/>
                    <a:lstStyle/>
                    <a:p>
                      <a:endParaRPr lang="en-GB"/>
                    </a:p>
                  </a:txBody>
                  <a:tcPr/>
                </a:tc>
                <a:tc>
                  <a:txBody>
                    <a:bodyPr/>
                    <a:lstStyle/>
                    <a:p>
                      <a:r>
                        <a:rPr lang="en-GB" dirty="0">
                          <a:latin typeface="Arial" panose="020B0604020202020204" pitchFamily="34" charset="0"/>
                          <a:cs typeface="Arial" panose="020B0604020202020204" pitchFamily="34" charset="0"/>
                        </a:rPr>
                        <a:t>a person who makes</a:t>
                      </a:r>
                      <a:r>
                        <a:rPr lang="en-GB" baseline="0" dirty="0">
                          <a:latin typeface="Arial" panose="020B0604020202020204" pitchFamily="34" charset="0"/>
                          <a:cs typeface="Arial" panose="020B0604020202020204" pitchFamily="34" charset="0"/>
                        </a:rPr>
                        <a:t> cloth and textiles on a loom.</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58151200"/>
                  </a:ext>
                </a:extLst>
              </a:tr>
            </a:tbl>
          </a:graphicData>
        </a:graphic>
      </p:graphicFrame>
      <p:sp>
        <p:nvSpPr>
          <p:cNvPr id="6" name="TextBox 5"/>
          <p:cNvSpPr txBox="1"/>
          <p:nvPr/>
        </p:nvSpPr>
        <p:spPr>
          <a:xfrm>
            <a:off x="2711115" y="130628"/>
            <a:ext cx="7523747" cy="1138773"/>
          </a:xfrm>
          <a:prstGeom prst="rect">
            <a:avLst/>
          </a:prstGeom>
          <a:noFill/>
        </p:spPr>
        <p:txBody>
          <a:bodyPr wrap="square" rtlCol="0">
            <a:spAutoFit/>
          </a:bodyPr>
          <a:lstStyle/>
          <a:p>
            <a:pPr algn="ctr"/>
            <a:r>
              <a:rPr lang="en-GB" sz="3200" b="1" dirty="0">
                <a:solidFill>
                  <a:srgbClr val="00B0F0"/>
                </a:solidFill>
                <a:latin typeface="Arial" panose="020B0604020202020204" pitchFamily="34" charset="0"/>
                <a:cs typeface="Arial" panose="020B0604020202020204" pitchFamily="34" charset="0"/>
              </a:rPr>
              <a:t>TASK</a:t>
            </a:r>
            <a:r>
              <a:rPr lang="en-GB" sz="3200" b="1" dirty="0">
                <a:latin typeface="Arial" panose="020B0604020202020204" pitchFamily="34" charset="0"/>
                <a:cs typeface="Arial" panose="020B0604020202020204" pitchFamily="34" charset="0"/>
              </a:rPr>
              <a:t>: Match up Glossary. </a:t>
            </a:r>
            <a:endParaRPr lang="en-GB" sz="3600" b="1" dirty="0">
              <a:latin typeface="Arial" panose="020B0604020202020204" pitchFamily="34" charset="0"/>
              <a:cs typeface="Arial" panose="020B0604020202020204" pitchFamily="34" charset="0"/>
            </a:endParaRPr>
          </a:p>
          <a:p>
            <a:pPr algn="ctr"/>
            <a:r>
              <a:rPr lang="en-GB" sz="3600" b="1"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Draw a line matching up these important key words with their definitions.</a:t>
            </a:r>
          </a:p>
        </p:txBody>
      </p:sp>
      <p:cxnSp>
        <p:nvCxnSpPr>
          <p:cNvPr id="9" name="Straight Arrow Connector 8">
            <a:extLst>
              <a:ext uri="{FF2B5EF4-FFF2-40B4-BE49-F238E27FC236}">
                <a16:creationId xmlns:a16="http://schemas.microsoft.com/office/drawing/2014/main" id="{A2D47CA9-4B57-4BDC-AD68-883BA46C682F}"/>
              </a:ext>
            </a:extLst>
          </p:cNvPr>
          <p:cNvCxnSpPr/>
          <p:nvPr/>
        </p:nvCxnSpPr>
        <p:spPr>
          <a:xfrm>
            <a:off x="2072265" y="1487415"/>
            <a:ext cx="2148114" cy="420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95C746E-7240-492F-B3B5-CAB45D6175A6}"/>
              </a:ext>
            </a:extLst>
          </p:cNvPr>
          <p:cNvCxnSpPr/>
          <p:nvPr/>
        </p:nvCxnSpPr>
        <p:spPr>
          <a:xfrm>
            <a:off x="2072265" y="2396468"/>
            <a:ext cx="2148114" cy="769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E47138-0F80-489A-A664-6D32F5F8169D}"/>
              </a:ext>
            </a:extLst>
          </p:cNvPr>
          <p:cNvCxnSpPr/>
          <p:nvPr/>
        </p:nvCxnSpPr>
        <p:spPr>
          <a:xfrm flipV="1">
            <a:off x="2072265" y="2793700"/>
            <a:ext cx="2148114" cy="449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30D35A3-09CC-4339-A02C-EB82E130C374}"/>
              </a:ext>
            </a:extLst>
          </p:cNvPr>
          <p:cNvCxnSpPr/>
          <p:nvPr/>
        </p:nvCxnSpPr>
        <p:spPr>
          <a:xfrm flipV="1">
            <a:off x="2072265" y="5638800"/>
            <a:ext cx="2148114" cy="1088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715A38-0F21-496B-B0E2-FE4150A0FF39}"/>
              </a:ext>
            </a:extLst>
          </p:cNvPr>
          <p:cNvCxnSpPr/>
          <p:nvPr/>
        </p:nvCxnSpPr>
        <p:spPr>
          <a:xfrm flipV="1">
            <a:off x="2072265" y="2372786"/>
            <a:ext cx="2148114" cy="1320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205DC18-74A9-450F-9028-B9D3C8ECE48B}"/>
              </a:ext>
            </a:extLst>
          </p:cNvPr>
          <p:cNvCxnSpPr>
            <a:cxnSpLocks/>
          </p:cNvCxnSpPr>
          <p:nvPr/>
        </p:nvCxnSpPr>
        <p:spPr>
          <a:xfrm flipV="1">
            <a:off x="2072265" y="5093916"/>
            <a:ext cx="2148114" cy="1183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025ED6D-FE2C-49B4-A497-A331F9234078}"/>
              </a:ext>
            </a:extLst>
          </p:cNvPr>
          <p:cNvCxnSpPr>
            <a:cxnSpLocks/>
          </p:cNvCxnSpPr>
          <p:nvPr/>
        </p:nvCxnSpPr>
        <p:spPr>
          <a:xfrm flipV="1">
            <a:off x="2072265" y="1487415"/>
            <a:ext cx="2148114" cy="4208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7992D5-0B91-4917-81A9-0F487434D216}"/>
              </a:ext>
            </a:extLst>
          </p:cNvPr>
          <p:cNvCxnSpPr>
            <a:cxnSpLocks/>
          </p:cNvCxnSpPr>
          <p:nvPr/>
        </p:nvCxnSpPr>
        <p:spPr>
          <a:xfrm>
            <a:off x="2072265" y="4135973"/>
            <a:ext cx="2148114" cy="2591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04B964-6262-48F2-8438-6659389E610B}"/>
              </a:ext>
            </a:extLst>
          </p:cNvPr>
          <p:cNvCxnSpPr>
            <a:cxnSpLocks/>
          </p:cNvCxnSpPr>
          <p:nvPr/>
        </p:nvCxnSpPr>
        <p:spPr>
          <a:xfrm flipV="1">
            <a:off x="2072265" y="3628571"/>
            <a:ext cx="2148114" cy="145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078AE32-6893-42BE-9A70-A88552DCA847}"/>
              </a:ext>
            </a:extLst>
          </p:cNvPr>
          <p:cNvCxnSpPr/>
          <p:nvPr/>
        </p:nvCxnSpPr>
        <p:spPr>
          <a:xfrm>
            <a:off x="2072265" y="4637015"/>
            <a:ext cx="2148114" cy="14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9C6A70-5832-4201-938C-68E1438317C8}"/>
              </a:ext>
            </a:extLst>
          </p:cNvPr>
          <p:cNvCxnSpPr>
            <a:cxnSpLocks/>
          </p:cNvCxnSpPr>
          <p:nvPr/>
        </p:nvCxnSpPr>
        <p:spPr>
          <a:xfrm>
            <a:off x="2072265" y="1930399"/>
            <a:ext cx="2148114" cy="4252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ECDCB4-084E-4C25-801B-0C36862B1A85}"/>
              </a:ext>
            </a:extLst>
          </p:cNvPr>
          <p:cNvCxnSpPr/>
          <p:nvPr/>
        </p:nvCxnSpPr>
        <p:spPr>
          <a:xfrm>
            <a:off x="2072265" y="2735943"/>
            <a:ext cx="2148114" cy="1480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8A1F6C4-84BA-4265-BB57-A8D086BC4D78}"/>
              </a:ext>
            </a:extLst>
          </p:cNvPr>
          <p:cNvSpPr/>
          <p:nvPr/>
        </p:nvSpPr>
        <p:spPr>
          <a:xfrm>
            <a:off x="420629" y="807716"/>
            <a:ext cx="1571264" cy="461665"/>
          </a:xfrm>
          <a:prstGeom prst="rect">
            <a:avLst/>
          </a:prstGeom>
        </p:spPr>
        <p:txBody>
          <a:bodyPr wrap="none">
            <a:spAutoFit/>
          </a:bodyPr>
          <a:lstStyle/>
          <a:p>
            <a:r>
              <a:rPr lang="en-GB" sz="2400" b="1" dirty="0">
                <a:latin typeface="Arial" panose="020B0604020202020204" pitchFamily="34" charset="0"/>
                <a:cs typeface="Arial" panose="020B0604020202020204" pitchFamily="34" charset="0"/>
              </a:rPr>
              <a:t>Answers:</a:t>
            </a:r>
          </a:p>
        </p:txBody>
      </p:sp>
    </p:spTree>
    <p:extLst>
      <p:ext uri="{BB962C8B-B14F-4D97-AF65-F5344CB8AC3E}">
        <p14:creationId xmlns:p14="http://schemas.microsoft.com/office/powerpoint/2010/main" val="64186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biLevel thresh="50000"/>
          </a:blip>
          <a:stretch>
            <a:fillRect/>
          </a:stretch>
        </p:blipFill>
        <p:spPr>
          <a:xfrm>
            <a:off x="6096595" y="2679114"/>
            <a:ext cx="5613267" cy="3182843"/>
          </a:xfrm>
          <a:prstGeom prst="rect">
            <a:avLst/>
          </a:prstGeom>
        </p:spPr>
      </p:pic>
      <p:sp>
        <p:nvSpPr>
          <p:cNvPr id="5" name="TextBox 4"/>
          <p:cNvSpPr txBox="1"/>
          <p:nvPr/>
        </p:nvSpPr>
        <p:spPr>
          <a:xfrm>
            <a:off x="7278027" y="6581001"/>
            <a:ext cx="4913974" cy="276999"/>
          </a:xfrm>
          <a:prstGeom prst="rect">
            <a:avLst/>
          </a:prstGeom>
          <a:solidFill>
            <a:schemeClr val="bg1"/>
          </a:solidFill>
        </p:spPr>
        <p:txBody>
          <a:bodyPr wrap="none" rtlCol="0">
            <a:spAutoFit/>
          </a:bodyPr>
          <a:lstStyle/>
          <a:p>
            <a:r>
              <a:rPr lang="en-GB" sz="1200" dirty="0">
                <a:latin typeface="Arial" panose="020B0604020202020204" pitchFamily="34" charset="0"/>
                <a:cs typeface="Arial" panose="020B0604020202020204" pitchFamily="34" charset="0"/>
              </a:rPr>
              <a:t>Picture hand drawn by Rachel Wood on behalf of Saltaire Collection.</a:t>
            </a:r>
          </a:p>
        </p:txBody>
      </p:sp>
      <p:sp>
        <p:nvSpPr>
          <p:cNvPr id="3" name="Title 2"/>
          <p:cNvSpPr>
            <a:spLocks noGrp="1"/>
          </p:cNvSpPr>
          <p:nvPr>
            <p:ph type="title"/>
          </p:nvPr>
        </p:nvSpPr>
        <p:spPr>
          <a:xfrm>
            <a:off x="397042" y="703500"/>
            <a:ext cx="11312820" cy="956858"/>
          </a:xfrm>
          <a:solidFill>
            <a:srgbClr val="00B0F0"/>
          </a:solidFill>
        </p:spPr>
        <p:txBody>
          <a:bodyPr>
            <a:normAutofit/>
          </a:bodyPr>
          <a:lstStyle/>
          <a:p>
            <a:r>
              <a:rPr lang="en-GB" sz="4800" b="1" dirty="0">
                <a:cs typeface="Arial" panose="020B0604020202020204" pitchFamily="34" charset="0"/>
              </a:rPr>
              <a:t>The Industrial Revolution 1750-1850</a:t>
            </a:r>
            <a:r>
              <a:rPr lang="en-GB" sz="4800" b="1" dirty="0">
                <a:latin typeface="Arial" panose="020B0604020202020204" pitchFamily="34" charset="0"/>
                <a:cs typeface="Arial" panose="020B0604020202020204" pitchFamily="34" charset="0"/>
              </a:rPr>
              <a:t> </a:t>
            </a:r>
            <a:endParaRPr lang="en-GB" sz="4800" b="1" dirty="0"/>
          </a:p>
        </p:txBody>
      </p:sp>
      <p:sp>
        <p:nvSpPr>
          <p:cNvPr id="7" name="Content Placeholder 6"/>
          <p:cNvSpPr>
            <a:spLocks noGrp="1"/>
          </p:cNvSpPr>
          <p:nvPr>
            <p:ph sz="half" idx="1"/>
          </p:nvPr>
        </p:nvSpPr>
        <p:spPr>
          <a:xfrm>
            <a:off x="757518" y="1973543"/>
            <a:ext cx="5181600" cy="4351338"/>
          </a:xfrm>
        </p:spPr>
        <p:txBody>
          <a:bodyPr>
            <a:normAutofit fontScale="70000" lnSpcReduction="20000"/>
          </a:bodyPr>
          <a:lstStyle/>
          <a:p>
            <a:endParaRPr lang="en-GB" dirty="0"/>
          </a:p>
          <a:p>
            <a:r>
              <a:rPr lang="en-GB" sz="3100" dirty="0">
                <a:cs typeface="Arial" panose="020B0604020202020204" pitchFamily="34" charset="0"/>
              </a:rPr>
              <a:t>Before the Industrial Revolution, most people in Britain lived and worked in the countryside. </a:t>
            </a:r>
          </a:p>
          <a:p>
            <a:r>
              <a:rPr lang="en-GB" sz="3100" dirty="0">
                <a:cs typeface="Arial" panose="020B0604020202020204" pitchFamily="34" charset="0"/>
              </a:rPr>
              <a:t>Things such as cloth  were spun and woven by hand in their own homes. </a:t>
            </a:r>
          </a:p>
          <a:p>
            <a:r>
              <a:rPr lang="en-GB" sz="3100" dirty="0">
                <a:cs typeface="Arial" panose="020B0604020202020204" pitchFamily="34" charset="0"/>
              </a:rPr>
              <a:t>From about 1750 machines were invented to do this more quickly.</a:t>
            </a:r>
          </a:p>
          <a:p>
            <a:r>
              <a:rPr lang="en-GB" sz="3100" dirty="0">
                <a:cs typeface="Arial" panose="020B0604020202020204" pitchFamily="34" charset="0"/>
              </a:rPr>
              <a:t>Factories were built so the bigger machines could be powered by water, and later steam.</a:t>
            </a:r>
          </a:p>
          <a:p>
            <a:r>
              <a:rPr lang="en-GB" sz="3100" dirty="0">
                <a:cs typeface="Arial" panose="020B0604020202020204" pitchFamily="34" charset="0"/>
              </a:rPr>
              <a:t>People moved from the countryside to work in the factories, so towns grew up.</a:t>
            </a:r>
          </a:p>
          <a:p>
            <a:endParaRPr lang="en-GB" dirty="0"/>
          </a:p>
        </p:txBody>
      </p:sp>
    </p:spTree>
    <p:extLst>
      <p:ext uri="{BB962C8B-B14F-4D97-AF65-F5344CB8AC3E}">
        <p14:creationId xmlns:p14="http://schemas.microsoft.com/office/powerpoint/2010/main" val="2300798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424" y="4118235"/>
            <a:ext cx="11865151" cy="2523768"/>
          </a:xfrm>
          <a:prstGeom prst="rect">
            <a:avLst/>
          </a:prstGeom>
          <a:noFill/>
        </p:spPr>
        <p:txBody>
          <a:bodyPr wrap="square" rtlCol="0">
            <a:spAutoFit/>
          </a:bodyPr>
          <a:lstStyle/>
          <a:p>
            <a:pPr algn="ctr"/>
            <a:endParaRPr lang="en-GB" dirty="0">
              <a:latin typeface="Arial" panose="020B0604020202020204" pitchFamily="34" charset="0"/>
            </a:endParaRPr>
          </a:p>
          <a:p>
            <a:pPr algn="ctr"/>
            <a:r>
              <a:rPr lang="en-GB" sz="2800" b="1" dirty="0">
                <a:latin typeface="Arial Black" panose="020B0A04020102020204" pitchFamily="34" charset="0"/>
                <a:cs typeface="Arial" panose="020B0604020202020204" pitchFamily="34" charset="0"/>
              </a:rPr>
              <a:t>TASK:</a:t>
            </a:r>
            <a:r>
              <a:rPr lang="en-GB" sz="2800" b="1" dirty="0">
                <a:solidFill>
                  <a:srgbClr val="002060"/>
                </a:solidFill>
                <a:latin typeface="Arial Black" panose="020B0A04020102020204" pitchFamily="34" charset="0"/>
                <a:cs typeface="Arial" panose="020B0604020202020204" pitchFamily="34" charset="0"/>
              </a:rPr>
              <a:t> How much can you weave?</a:t>
            </a:r>
          </a:p>
          <a:p>
            <a:pPr algn="ctr"/>
            <a:endParaRPr lang="en-GB" sz="2000" b="1"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Take your different coloured strips of paper and a glue stick.  Use the different coloured strips of paper to weave a mat.</a:t>
            </a:r>
          </a:p>
          <a:p>
            <a:pPr algn="ctr"/>
            <a:endParaRPr lang="en-GB" sz="2000" dirty="0">
              <a:solidFill>
                <a:srgbClr val="002060"/>
              </a:solidFill>
              <a:latin typeface="Arial Black" panose="020B0A04020102020204" pitchFamily="34" charset="0"/>
              <a:cs typeface="Arial" panose="020B0604020202020204" pitchFamily="34" charset="0"/>
            </a:endParaRPr>
          </a:p>
          <a:p>
            <a:pPr algn="ctr"/>
            <a:r>
              <a:rPr lang="en-GB" sz="2000" dirty="0">
                <a:solidFill>
                  <a:srgbClr val="002060"/>
                </a:solidFill>
                <a:latin typeface="Arial Black" panose="020B0A04020102020204" pitchFamily="34" charset="0"/>
                <a:cs typeface="Arial" panose="020B0604020202020204" pitchFamily="34" charset="0"/>
              </a:rPr>
              <a:t>	</a:t>
            </a:r>
            <a:r>
              <a:rPr lang="en-GB" sz="2400" b="1" dirty="0">
                <a:solidFill>
                  <a:srgbClr val="002060"/>
                </a:solidFill>
                <a:latin typeface="Arial Black" panose="020B0A04020102020204" pitchFamily="34" charset="0"/>
                <a:cs typeface="Arial" panose="020B0604020202020204" pitchFamily="34" charset="0"/>
              </a:rPr>
              <a:t>How many can you make in 5 minutes?</a:t>
            </a:r>
            <a:endParaRPr lang="en-GB" sz="2000" dirty="0">
              <a:latin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Cement/>
                    </a14:imgEffect>
                    <a14:imgEffect>
                      <a14:saturation sat="200000"/>
                    </a14:imgEffect>
                  </a14:imgLayer>
                </a14:imgProps>
              </a:ext>
              <a:ext uri="{28A0092B-C50C-407E-A947-70E740481C1C}">
                <a14:useLocalDpi xmlns:a14="http://schemas.microsoft.com/office/drawing/2010/main" val="0"/>
              </a:ext>
            </a:extLst>
          </a:blip>
          <a:stretch>
            <a:fillRect/>
          </a:stretch>
        </p:blipFill>
        <p:spPr>
          <a:xfrm rot="5400000">
            <a:off x="1233181" y="880132"/>
            <a:ext cx="2399724" cy="370971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8830" t="2904" r="3852" b="3416"/>
          <a:stretch/>
        </p:blipFill>
        <p:spPr>
          <a:xfrm rot="5400000">
            <a:off x="8961264" y="1271079"/>
            <a:ext cx="2338722" cy="2866822"/>
          </a:xfrm>
          <a:prstGeom prst="rect">
            <a:avLst/>
          </a:prstGeom>
        </p:spPr>
      </p:pic>
      <p:sp>
        <p:nvSpPr>
          <p:cNvPr id="7" name="TextBox 6"/>
          <p:cNvSpPr txBox="1"/>
          <p:nvPr/>
        </p:nvSpPr>
        <p:spPr>
          <a:xfrm>
            <a:off x="7186689" y="6581001"/>
            <a:ext cx="4913974" cy="276999"/>
          </a:xfrm>
          <a:prstGeom prst="rect">
            <a:avLst/>
          </a:prstGeom>
          <a:solidFill>
            <a:schemeClr val="bg1"/>
          </a:solidFill>
        </p:spPr>
        <p:txBody>
          <a:bodyPr wrap="none" rtlCol="0">
            <a:spAutoFit/>
          </a:bodyPr>
          <a:lstStyle/>
          <a:p>
            <a:r>
              <a:rPr lang="en-GB" sz="1200" dirty="0">
                <a:latin typeface="Arial" panose="020B0604020202020204" pitchFamily="34" charset="0"/>
                <a:cs typeface="Arial" panose="020B0604020202020204" pitchFamily="34" charset="0"/>
              </a:rPr>
              <a:t>Pictures hand drawn by Rachel Wood on behalf of Saltaire Collection.</a:t>
            </a:r>
          </a:p>
        </p:txBody>
      </p:sp>
      <p:sp>
        <p:nvSpPr>
          <p:cNvPr id="3" name="Title 2"/>
          <p:cNvSpPr>
            <a:spLocks noGrp="1"/>
          </p:cNvSpPr>
          <p:nvPr>
            <p:ph type="title"/>
          </p:nvPr>
        </p:nvSpPr>
        <p:spPr>
          <a:xfrm>
            <a:off x="4504330" y="2009274"/>
            <a:ext cx="3953435" cy="1515979"/>
          </a:xfrm>
          <a:solidFill>
            <a:srgbClr val="00B0F0"/>
          </a:solidFill>
        </p:spPr>
        <p:txBody>
          <a:bodyPr>
            <a:normAutofit fontScale="90000"/>
          </a:bodyPr>
          <a:lstStyle/>
          <a:p>
            <a:pPr algn="ctr"/>
            <a:r>
              <a:rPr lang="en-GB" b="1" dirty="0"/>
              <a:t>Weave masters  …</a:t>
            </a:r>
          </a:p>
        </p:txBody>
      </p:sp>
      <p:sp>
        <p:nvSpPr>
          <p:cNvPr id="6" name="Rectangle 5"/>
          <p:cNvSpPr/>
          <p:nvPr/>
        </p:nvSpPr>
        <p:spPr>
          <a:xfrm>
            <a:off x="358876" y="641644"/>
            <a:ext cx="11474245" cy="769441"/>
          </a:xfrm>
          <a:prstGeom prst="rect">
            <a:avLst/>
          </a:prstGeom>
        </p:spPr>
        <p:txBody>
          <a:bodyPr wrap="square">
            <a:spAutoFit/>
          </a:bodyPr>
          <a:lstStyle/>
          <a:p>
            <a:pPr algn="ctr"/>
            <a:r>
              <a:rPr lang="en-GB" sz="4400" b="1" dirty="0">
                <a:solidFill>
                  <a:srgbClr val="00B0F0"/>
                </a:solidFill>
                <a:latin typeface="Arial" panose="020B0604020202020204" pitchFamily="34" charset="0"/>
              </a:rPr>
              <a:t>Activity</a:t>
            </a:r>
            <a:r>
              <a:rPr lang="en-GB" b="1" dirty="0">
                <a:solidFill>
                  <a:srgbClr val="00B0F0"/>
                </a:solidFill>
                <a:latin typeface="Arial" panose="020B0604020202020204" pitchFamily="34" charset="0"/>
              </a:rPr>
              <a:t> </a:t>
            </a:r>
            <a:endParaRPr lang="en-GB" dirty="0">
              <a:latin typeface="Arial" panose="020B0604020202020204" pitchFamily="34" charset="0"/>
            </a:endParaRPr>
          </a:p>
        </p:txBody>
      </p:sp>
    </p:spTree>
    <p:extLst>
      <p:ext uri="{BB962C8B-B14F-4D97-AF65-F5344CB8AC3E}">
        <p14:creationId xmlns:p14="http://schemas.microsoft.com/office/powerpoint/2010/main" val="247356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dwards\AppData\Local\Microsoft\Windows\Temporary Internet Files\Content.Outlook\G1GBGUPW\IMG_3228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806"/>
          <a:stretch/>
        </p:blipFill>
        <p:spPr bwMode="auto">
          <a:xfrm rot="5400000">
            <a:off x="929046" y="5009877"/>
            <a:ext cx="1272894" cy="23866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Spinning Cliparts, Download Free Clip Art, Free Clip Art on Clipart  Library">
            <a:extLst>
              <a:ext uri="{FF2B5EF4-FFF2-40B4-BE49-F238E27FC236}">
                <a16:creationId xmlns:a16="http://schemas.microsoft.com/office/drawing/2014/main" id="{CFD7D3D2-C249-481C-A366-E70B0706C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53" y="1551726"/>
            <a:ext cx="1061193" cy="1229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31715" y="6083307"/>
            <a:ext cx="6112042" cy="646331"/>
          </a:xfrm>
          <a:prstGeom prst="rect">
            <a:avLst/>
          </a:prstGeom>
          <a:solidFill>
            <a:schemeClr val="bg1"/>
          </a:solidFill>
        </p:spPr>
        <p:txBody>
          <a:bodyPr wrap="square" rtlCol="0">
            <a:spAutoFit/>
          </a:bodyPr>
          <a:lstStyle/>
          <a:p>
            <a:r>
              <a:rPr lang="en-GB" sz="1200" dirty="0">
                <a:latin typeface="Arial" panose="020B0604020202020204" pitchFamily="34" charset="0"/>
                <a:cs typeface="Arial" panose="020B0604020202020204" pitchFamily="34" charset="0"/>
              </a:rPr>
              <a:t>Picture of a Spinning Jenny drawn </a:t>
            </a:r>
          </a:p>
          <a:p>
            <a:r>
              <a:rPr lang="en-GB" sz="1200" dirty="0">
                <a:latin typeface="Arial" panose="020B0604020202020204" pitchFamily="34" charset="0"/>
                <a:cs typeface="Arial" panose="020B0604020202020204" pitchFamily="34" charset="0"/>
              </a:rPr>
              <a:t>by Daniel Wood on behalf of </a:t>
            </a:r>
            <a:r>
              <a:rPr lang="en-GB" sz="1200" dirty="0" err="1">
                <a:latin typeface="Arial" panose="020B0604020202020204" pitchFamily="34" charset="0"/>
                <a:cs typeface="Arial" panose="020B0604020202020204" pitchFamily="34" charset="0"/>
              </a:rPr>
              <a:t>Saltaire</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Collection.</a:t>
            </a:r>
          </a:p>
        </p:txBody>
      </p:sp>
      <p:sp>
        <p:nvSpPr>
          <p:cNvPr id="7" name="Title 6"/>
          <p:cNvSpPr>
            <a:spLocks noGrp="1"/>
          </p:cNvSpPr>
          <p:nvPr>
            <p:ph type="title"/>
          </p:nvPr>
        </p:nvSpPr>
        <p:spPr>
          <a:xfrm>
            <a:off x="372143" y="681037"/>
            <a:ext cx="11460228" cy="867068"/>
          </a:xfrm>
          <a:solidFill>
            <a:srgbClr val="00B0F0"/>
          </a:solidFill>
        </p:spPr>
        <p:txBody>
          <a:bodyPr>
            <a:normAutofit fontScale="90000"/>
          </a:bodyPr>
          <a:lstStyle/>
          <a:p>
            <a:pPr algn="ctr"/>
            <a:r>
              <a:rPr lang="en-GB" b="1" dirty="0">
                <a:latin typeface="Arial" panose="020B0604020202020204" pitchFamily="34" charset="0"/>
                <a:cs typeface="Arial" panose="020B0604020202020204" pitchFamily="34" charset="0"/>
              </a:rPr>
              <a:t>The Spinning and Weaving Inventions</a:t>
            </a:r>
            <a:endParaRPr lang="en-GB" dirty="0"/>
          </a:p>
        </p:txBody>
      </p:sp>
      <p:sp>
        <p:nvSpPr>
          <p:cNvPr id="9" name="Content Placeholder 8"/>
          <p:cNvSpPr>
            <a:spLocks noGrp="1"/>
          </p:cNvSpPr>
          <p:nvPr>
            <p:ph sz="half" idx="1"/>
          </p:nvPr>
        </p:nvSpPr>
        <p:spPr>
          <a:xfrm>
            <a:off x="565374" y="2649240"/>
            <a:ext cx="5181600" cy="4351338"/>
          </a:xfrm>
        </p:spPr>
        <p:txBody>
          <a:bodyPr>
            <a:noAutofit/>
          </a:bodyPr>
          <a:lstStyle/>
          <a:p>
            <a:r>
              <a:rPr lang="en-GB" sz="1800" dirty="0">
                <a:latin typeface="Arial" panose="020B0604020202020204" pitchFamily="34" charset="0"/>
                <a:cs typeface="Arial" panose="020B0604020202020204" pitchFamily="34" charset="0"/>
              </a:rPr>
              <a:t>For centuries, people had made yarn at home using a spinning wheel.</a:t>
            </a:r>
          </a:p>
          <a:p>
            <a:r>
              <a:rPr lang="en-GB" sz="1800" dirty="0">
                <a:latin typeface="Arial" panose="020B0604020202020204" pitchFamily="34" charset="0"/>
                <a:cs typeface="Arial" panose="020B0604020202020204" pitchFamily="34" charset="0"/>
              </a:rPr>
              <a:t>In 1764, James Hargreaves invented a machine called the Spinning Jenny</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It used up to </a:t>
            </a:r>
            <a:r>
              <a:rPr lang="en-GB" sz="1800" b="1" dirty="0">
                <a:latin typeface="Arial" panose="020B0604020202020204" pitchFamily="34" charset="0"/>
                <a:cs typeface="Arial" panose="020B0604020202020204" pitchFamily="34" charset="0"/>
              </a:rPr>
              <a:t>8 spindles</a:t>
            </a:r>
            <a:r>
              <a:rPr lang="en-GB" sz="1800" dirty="0">
                <a:latin typeface="Arial" panose="020B0604020202020204" pitchFamily="34" charset="0"/>
                <a:cs typeface="Arial" panose="020B0604020202020204" pitchFamily="34" charset="0"/>
              </a:rPr>
              <a:t>, so one spinner could spin 8 threads at the same time. </a:t>
            </a:r>
            <a:endParaRPr lang="en-GB" sz="1800" b="1"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Cotton could now be spun faster to make large amounts of cloth. Mills were built to house the machines and people were employed to work them.</a:t>
            </a:r>
            <a:endParaRPr lang="en-GB" sz="1800" dirty="0"/>
          </a:p>
        </p:txBody>
      </p:sp>
      <p:sp>
        <p:nvSpPr>
          <p:cNvPr id="23" name="Content Placeholder 19">
            <a:extLst>
              <a:ext uri="{FF2B5EF4-FFF2-40B4-BE49-F238E27FC236}">
                <a16:creationId xmlns:a16="http://schemas.microsoft.com/office/drawing/2014/main" id="{BBFD9D7A-45CB-4E50-A03C-4021C5A668AD}"/>
              </a:ext>
            </a:extLst>
          </p:cNvPr>
          <p:cNvSpPr>
            <a:spLocks noGrp="1"/>
          </p:cNvSpPr>
          <p:nvPr>
            <p:ph sz="half" idx="2"/>
          </p:nvPr>
        </p:nvSpPr>
        <p:spPr/>
        <p:txBody>
          <a:bodyPr>
            <a:normAutofit/>
          </a:bodyPr>
          <a:lstStyle/>
          <a:p>
            <a:pPr marL="0" indent="0">
              <a:buNone/>
            </a:pPr>
            <a:endParaRPr lang="en-GB" sz="2600" dirty="0">
              <a:latin typeface="Arial" panose="020B0604020202020204" pitchFamily="34" charset="0"/>
              <a:cs typeface="Arial" panose="020B0604020202020204" pitchFamily="34" charset="0"/>
            </a:endParaRPr>
          </a:p>
          <a:p>
            <a:endParaRPr lang="en-GB" dirty="0"/>
          </a:p>
        </p:txBody>
      </p:sp>
      <p:pic>
        <p:nvPicPr>
          <p:cNvPr id="17" name="Picture 4" descr="Free Loom Cliparts, Download Free Clip Art, Free Clip Art on Clipart Library">
            <a:extLst>
              <a:ext uri="{FF2B5EF4-FFF2-40B4-BE49-F238E27FC236}">
                <a16:creationId xmlns:a16="http://schemas.microsoft.com/office/drawing/2014/main" id="{B7A136BA-1BB7-434D-86C4-73E81D2D5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1642" y="1615266"/>
            <a:ext cx="1671338" cy="1367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0A319E-3A99-48A2-98FC-D50DF2A56CA7}"/>
              </a:ext>
            </a:extLst>
          </p:cNvPr>
          <p:cNvSpPr txBox="1"/>
          <p:nvPr/>
        </p:nvSpPr>
        <p:spPr>
          <a:xfrm>
            <a:off x="1425273" y="2217442"/>
            <a:ext cx="1333570" cy="553998"/>
          </a:xfrm>
          <a:prstGeom prst="rect">
            <a:avLst/>
          </a:prstGeom>
          <a:noFill/>
        </p:spPr>
        <p:txBody>
          <a:bodyPr wrap="none" rtlCol="0">
            <a:spAutoFit/>
          </a:bodyPr>
          <a:lstStyle/>
          <a:p>
            <a:r>
              <a:rPr lang="en-GB" sz="1200" dirty="0">
                <a:latin typeface="Arial" panose="020B0604020202020204" pitchFamily="34" charset="0"/>
              </a:rPr>
              <a:t>A spinning wheel</a:t>
            </a:r>
            <a:endParaRPr lang="en-GB" dirty="0">
              <a:latin typeface="Arial" panose="020B0604020202020204" pitchFamily="34" charset="0"/>
            </a:endParaRPr>
          </a:p>
          <a:p>
            <a:r>
              <a:rPr lang="en-GB" dirty="0">
                <a:latin typeface="Arial" panose="020B0604020202020204" pitchFamily="34" charset="0"/>
              </a:rPr>
              <a:t> </a:t>
            </a:r>
            <a:endParaRPr lang="en-GB" sz="1200" dirty="0">
              <a:latin typeface="Arial" panose="020B0604020202020204" pitchFamily="34" charset="0"/>
            </a:endParaRPr>
          </a:p>
        </p:txBody>
      </p:sp>
      <p:sp>
        <p:nvSpPr>
          <p:cNvPr id="19" name="TextBox 18">
            <a:extLst>
              <a:ext uri="{FF2B5EF4-FFF2-40B4-BE49-F238E27FC236}">
                <a16:creationId xmlns:a16="http://schemas.microsoft.com/office/drawing/2014/main" id="{2CE23BE2-8FDD-4E0B-B375-8B764BAE3212}"/>
              </a:ext>
            </a:extLst>
          </p:cNvPr>
          <p:cNvSpPr txBox="1"/>
          <p:nvPr/>
        </p:nvSpPr>
        <p:spPr>
          <a:xfrm>
            <a:off x="10020460" y="2372241"/>
            <a:ext cx="6096000" cy="276999"/>
          </a:xfrm>
          <a:prstGeom prst="rect">
            <a:avLst/>
          </a:prstGeom>
          <a:noFill/>
        </p:spPr>
        <p:txBody>
          <a:bodyPr wrap="square">
            <a:spAutoFit/>
          </a:bodyPr>
          <a:lstStyle/>
          <a:p>
            <a:r>
              <a:rPr lang="en-GB" sz="1200" dirty="0">
                <a:latin typeface="Arial" panose="020B0604020202020204" pitchFamily="34" charset="0"/>
              </a:rPr>
              <a:t>A handloom</a:t>
            </a:r>
          </a:p>
        </p:txBody>
      </p:sp>
      <p:pic>
        <p:nvPicPr>
          <p:cNvPr id="24" name="Picture 23">
            <a:extLst>
              <a:ext uri="{FF2B5EF4-FFF2-40B4-BE49-F238E27FC236}">
                <a16:creationId xmlns:a16="http://schemas.microsoft.com/office/drawing/2014/main" id="{A4B60297-308D-4669-81D3-0D10860B93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879261" y="4655817"/>
            <a:ext cx="1547439" cy="2227493"/>
          </a:xfrm>
          <a:prstGeom prst="rect">
            <a:avLst/>
          </a:prstGeom>
        </p:spPr>
      </p:pic>
      <p:sp>
        <p:nvSpPr>
          <p:cNvPr id="22" name="TextBox 21">
            <a:extLst>
              <a:ext uri="{FF2B5EF4-FFF2-40B4-BE49-F238E27FC236}">
                <a16:creationId xmlns:a16="http://schemas.microsoft.com/office/drawing/2014/main" id="{101EDE58-0A72-4585-B073-55E3965BD1EB}"/>
              </a:ext>
            </a:extLst>
          </p:cNvPr>
          <p:cNvSpPr txBox="1"/>
          <p:nvPr/>
        </p:nvSpPr>
        <p:spPr>
          <a:xfrm>
            <a:off x="6881226" y="6543283"/>
            <a:ext cx="5141151" cy="276999"/>
          </a:xfrm>
          <a:prstGeom prst="rect">
            <a:avLst/>
          </a:prstGeom>
          <a:noFill/>
        </p:spPr>
        <p:txBody>
          <a:bodyPr wrap="none" rtlCol="0">
            <a:spAutoFit/>
          </a:bodyPr>
          <a:lstStyle/>
          <a:p>
            <a:r>
              <a:rPr lang="en-GB" sz="1200" dirty="0">
                <a:latin typeface="Arial" panose="020B0604020202020204" pitchFamily="34" charset="0"/>
              </a:rPr>
              <a:t>Power looms in Salts Mill. Photograph courtesy of the </a:t>
            </a:r>
            <a:r>
              <a:rPr lang="en-GB" sz="1200" dirty="0" err="1">
                <a:latin typeface="Arial" panose="020B0604020202020204" pitchFamily="34" charset="0"/>
              </a:rPr>
              <a:t>Saltaire</a:t>
            </a:r>
            <a:r>
              <a:rPr lang="en-GB" sz="1200" dirty="0">
                <a:latin typeface="Arial" panose="020B0604020202020204" pitchFamily="34" charset="0"/>
              </a:rPr>
              <a:t> Collection.</a:t>
            </a:r>
          </a:p>
        </p:txBody>
      </p:sp>
      <p:sp>
        <p:nvSpPr>
          <p:cNvPr id="25" name="TextBox 24">
            <a:extLst>
              <a:ext uri="{FF2B5EF4-FFF2-40B4-BE49-F238E27FC236}">
                <a16:creationId xmlns:a16="http://schemas.microsoft.com/office/drawing/2014/main" id="{8C5EBF31-5B63-4951-B255-B019FE8D555E}"/>
              </a:ext>
            </a:extLst>
          </p:cNvPr>
          <p:cNvSpPr txBox="1"/>
          <p:nvPr/>
        </p:nvSpPr>
        <p:spPr>
          <a:xfrm>
            <a:off x="9863563" y="2642483"/>
            <a:ext cx="1968809" cy="276999"/>
          </a:xfrm>
          <a:prstGeom prst="rect">
            <a:avLst/>
          </a:prstGeom>
          <a:noFill/>
        </p:spPr>
        <p:txBody>
          <a:bodyPr wrap="none" rtlCol="0">
            <a:spAutoFit/>
          </a:bodyPr>
          <a:lstStyle/>
          <a:p>
            <a:r>
              <a:rPr lang="en-GB" sz="1200" dirty="0">
                <a:latin typeface="Arial" panose="020B0604020202020204" pitchFamily="34" charset="0"/>
              </a:rPr>
              <a:t>Images courtesy of Clipart</a:t>
            </a:r>
          </a:p>
        </p:txBody>
      </p:sp>
      <p:sp>
        <p:nvSpPr>
          <p:cNvPr id="2" name="TextBox 1">
            <a:extLst>
              <a:ext uri="{FF2B5EF4-FFF2-40B4-BE49-F238E27FC236}">
                <a16:creationId xmlns:a16="http://schemas.microsoft.com/office/drawing/2014/main" id="{2EEE6D10-BAA8-44FE-91CF-8B85C01D20D8}"/>
              </a:ext>
            </a:extLst>
          </p:cNvPr>
          <p:cNvSpPr txBox="1"/>
          <p:nvPr/>
        </p:nvSpPr>
        <p:spPr>
          <a:xfrm>
            <a:off x="6747968" y="2983022"/>
            <a:ext cx="4957223"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Weaving on a handloom was slow as each thread in a piece of cloth was put in by hand using a shuttle.</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In 1787, the power loom was invented by Edmund Cartwright  which used steam power to weave cloth without the need for a worker. This made it much faster.</a:t>
            </a:r>
          </a:p>
        </p:txBody>
      </p:sp>
    </p:spTree>
    <p:extLst>
      <p:ext uri="{BB962C8B-B14F-4D97-AF65-F5344CB8AC3E}">
        <p14:creationId xmlns:p14="http://schemas.microsoft.com/office/powerpoint/2010/main" val="188248517"/>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504441-75A5-4AE1-9A80-3114AF4D1C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0F3B0F-C6E5-40F1-AEDA-406646572606}">
  <ds:schemaRefs>
    <ds:schemaRef ds:uri="889b6155-cf3c-45bb-b42b-07061d98ac44"/>
    <ds:schemaRef ds:uri="http://schemas.microsoft.com/office/2006/documentManagement/types"/>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202ec51b-5f43-4cc0-b714-70aa5cb8cc5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9617F29-841A-434D-B0B3-48F37B641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 Template</Template>
  <TotalTime>6877</TotalTime>
  <Words>2141</Words>
  <Application>Microsoft Office PowerPoint</Application>
  <PresentationFormat>Widescreen</PresentationFormat>
  <Paragraphs>247</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Calibri</vt:lpstr>
      <vt:lpstr>Wingdings</vt:lpstr>
      <vt:lpstr>HE Powerpoint Template</vt:lpstr>
      <vt:lpstr>PowerPoint Presentation</vt:lpstr>
      <vt:lpstr>The Industrial Revolution 1750-1850 </vt:lpstr>
      <vt:lpstr>Key lesson components</vt:lpstr>
      <vt:lpstr>PowerPoint Presentation</vt:lpstr>
      <vt:lpstr>PowerPoint Presentation</vt:lpstr>
      <vt:lpstr>PowerPoint Presentation</vt:lpstr>
      <vt:lpstr>The Industrial Revolution 1750-1850 </vt:lpstr>
      <vt:lpstr>Weave masters  …</vt:lpstr>
      <vt:lpstr>The Spinning and Weaving Inventions</vt:lpstr>
      <vt:lpstr>The Steam Engine</vt:lpstr>
      <vt:lpstr>PowerPoint Presentation</vt:lpstr>
      <vt:lpstr>PowerPoint Presentation</vt:lpstr>
      <vt:lpstr> What were the best things about the Industrial Revolution? </vt:lpstr>
      <vt:lpstr>PowerPoint Presentation</vt:lpstr>
      <vt:lpstr>What were the worst things about the Industrial Revolution?</vt:lpstr>
      <vt:lpstr>PowerPoint Presentation</vt:lpstr>
      <vt:lpstr>In Bradford </vt:lpstr>
      <vt:lpstr>Spot the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McHarg, Catherine</cp:lastModifiedBy>
  <cp:revision>160</cp:revision>
  <cp:lastPrinted>2020-07-21T20:55:42Z</cp:lastPrinted>
  <dcterms:created xsi:type="dcterms:W3CDTF">2020-06-20T20:10:56Z</dcterms:created>
  <dcterms:modified xsi:type="dcterms:W3CDTF">2021-06-22T15:46:24Z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