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78" r:id="rId5"/>
    <p:sldId id="348" r:id="rId6"/>
    <p:sldId id="346" r:id="rId7"/>
    <p:sldId id="259" r:id="rId8"/>
    <p:sldId id="258" r:id="rId9"/>
    <p:sldId id="286" r:id="rId10"/>
    <p:sldId id="303" r:id="rId11"/>
    <p:sldId id="345" r:id="rId12"/>
    <p:sldId id="311" r:id="rId13"/>
    <p:sldId id="316" r:id="rId14"/>
    <p:sldId id="334" r:id="rId15"/>
    <p:sldId id="349" r:id="rId16"/>
    <p:sldId id="325" r:id="rId17"/>
    <p:sldId id="327" r:id="rId18"/>
    <p:sldId id="341" r:id="rId19"/>
    <p:sldId id="324" r:id="rId20"/>
    <p:sldId id="291" r:id="rId21"/>
    <p:sldId id="288" r:id="rId22"/>
    <p:sldId id="335" r:id="rId23"/>
    <p:sldId id="315" r:id="rId24"/>
    <p:sldId id="271" r:id="rId25"/>
    <p:sldId id="336" r:id="rId26"/>
    <p:sldId id="337" r:id="rId27"/>
    <p:sldId id="351" r:id="rId28"/>
    <p:sldId id="313" r:id="rId29"/>
    <p:sldId id="321" r:id="rId30"/>
    <p:sldId id="298" r:id="rId31"/>
    <p:sldId id="339" r:id="rId32"/>
    <p:sldId id="299" r:id="rId33"/>
    <p:sldId id="320" r:id="rId34"/>
    <p:sldId id="322" r:id="rId35"/>
    <p:sldId id="297" r:id="rId36"/>
    <p:sldId id="301" r:id="rId37"/>
    <p:sldId id="343" r:id="rId38"/>
    <p:sldId id="269" r:id="rId39"/>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9FF"/>
    <a:srgbClr val="CCFFFF"/>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FF9F6-2FC4-43D9-8D01-1726FAF08434}" v="7" dt="2021-10-20T07:55:06.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03" autoAdjust="0"/>
    <p:restoredTop sz="82844" autoAdjust="0"/>
  </p:normalViewPr>
  <p:slideViewPr>
    <p:cSldViewPr snapToGrid="0">
      <p:cViewPr varScale="1">
        <p:scale>
          <a:sx n="94" d="100"/>
          <a:sy n="94" d="100"/>
        </p:scale>
        <p:origin x="432" y="90"/>
      </p:cViewPr>
      <p:guideLst>
        <p:guide orient="horz" pos="2160"/>
        <p:guide pos="3840"/>
      </p:guideLst>
    </p:cSldViewPr>
  </p:slideViewPr>
  <p:notesTextViewPr>
    <p:cViewPr>
      <p:scale>
        <a:sx n="1" d="1"/>
        <a:sy n="1" d="1"/>
      </p:scale>
      <p:origin x="0" y="0"/>
    </p:cViewPr>
  </p:notesTextViewPr>
  <p:sorterViewPr>
    <p:cViewPr>
      <p:scale>
        <a:sx n="86" d="100"/>
        <a:sy n="86" d="100"/>
      </p:scale>
      <p:origin x="0" y="103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09666C66-26EB-496F-92BF-612CF76FF2A5}"/>
    <pc:docChg chg="undo redo custSel addSld delSld modSld">
      <pc:chgData name="McHarg, Catherine" userId="88b8f76c-9ae3-4745-88eb-fe0667a22af5" providerId="ADAL" clId="{09666C66-26EB-496F-92BF-612CF76FF2A5}" dt="2021-06-28T15:52:23.006" v="544" actId="1076"/>
      <pc:docMkLst>
        <pc:docMk/>
      </pc:docMkLst>
      <pc:sldChg chg="delSp">
        <pc:chgData name="McHarg, Catherine" userId="88b8f76c-9ae3-4745-88eb-fe0667a22af5" providerId="ADAL" clId="{09666C66-26EB-496F-92BF-612CF76FF2A5}" dt="2021-06-28T15:16:35.081" v="18" actId="478"/>
        <pc:sldMkLst>
          <pc:docMk/>
          <pc:sldMk cId="496086305" sldId="258"/>
        </pc:sldMkLst>
        <pc:picChg chg="del">
          <ac:chgData name="McHarg, Catherine" userId="88b8f76c-9ae3-4745-88eb-fe0667a22af5" providerId="ADAL" clId="{09666C66-26EB-496F-92BF-612CF76FF2A5}" dt="2021-06-28T15:16:35.081" v="18" actId="478"/>
          <ac:picMkLst>
            <pc:docMk/>
            <pc:sldMk cId="496086305" sldId="258"/>
            <ac:picMk id="22" creationId="{00000000-0000-0000-0000-000000000000}"/>
          </ac:picMkLst>
        </pc:picChg>
      </pc:sldChg>
      <pc:sldChg chg="delSp modSp">
        <pc:chgData name="McHarg, Catherine" userId="88b8f76c-9ae3-4745-88eb-fe0667a22af5" providerId="ADAL" clId="{09666C66-26EB-496F-92BF-612CF76FF2A5}" dt="2021-06-28T15:12:33.923" v="14" actId="1076"/>
        <pc:sldMkLst>
          <pc:docMk/>
          <pc:sldMk cId="2885083548" sldId="259"/>
        </pc:sldMkLst>
        <pc:spChg chg="mod">
          <ac:chgData name="McHarg, Catherine" userId="88b8f76c-9ae3-4745-88eb-fe0667a22af5" providerId="ADAL" clId="{09666C66-26EB-496F-92BF-612CF76FF2A5}" dt="2021-06-28T15:12:33.923" v="14" actId="1076"/>
          <ac:spMkLst>
            <pc:docMk/>
            <pc:sldMk cId="2885083548" sldId="259"/>
            <ac:spMk id="2" creationId="{00000000-0000-0000-0000-000000000000}"/>
          </ac:spMkLst>
        </pc:spChg>
        <pc:picChg chg="del">
          <ac:chgData name="McHarg, Catherine" userId="88b8f76c-9ae3-4745-88eb-fe0667a22af5" providerId="ADAL" clId="{09666C66-26EB-496F-92BF-612CF76FF2A5}" dt="2021-06-28T15:12:04.031" v="10" actId="478"/>
          <ac:picMkLst>
            <pc:docMk/>
            <pc:sldMk cId="2885083548" sldId="259"/>
            <ac:picMk id="7" creationId="{00000000-0000-0000-0000-000000000000}"/>
          </ac:picMkLst>
        </pc:picChg>
      </pc:sldChg>
      <pc:sldChg chg="addSp delSp modSp del">
        <pc:chgData name="McHarg, Catherine" userId="88b8f76c-9ae3-4745-88eb-fe0667a22af5" providerId="ADAL" clId="{09666C66-26EB-496F-92BF-612CF76FF2A5}" dt="2021-06-28T15:16:26.789" v="17" actId="2696"/>
        <pc:sldMkLst>
          <pc:docMk/>
          <pc:sldMk cId="2786614563" sldId="283"/>
        </pc:sldMkLst>
        <pc:spChg chg="del">
          <ac:chgData name="McHarg, Catherine" userId="88b8f76c-9ae3-4745-88eb-fe0667a22af5" providerId="ADAL" clId="{09666C66-26EB-496F-92BF-612CF76FF2A5}" dt="2021-06-28T15:16:06.251" v="16" actId="478"/>
          <ac:spMkLst>
            <pc:docMk/>
            <pc:sldMk cId="2786614563" sldId="283"/>
            <ac:spMk id="3" creationId="{00000000-0000-0000-0000-000000000000}"/>
          </ac:spMkLst>
        </pc:spChg>
        <pc:spChg chg="add mod">
          <ac:chgData name="McHarg, Catherine" userId="88b8f76c-9ae3-4745-88eb-fe0667a22af5" providerId="ADAL" clId="{09666C66-26EB-496F-92BF-612CF76FF2A5}" dt="2021-06-28T15:16:06.251" v="16" actId="478"/>
          <ac:spMkLst>
            <pc:docMk/>
            <pc:sldMk cId="2786614563" sldId="283"/>
            <ac:spMk id="5" creationId="{0F19B6AD-6CD4-4537-A79B-38041106DA6E}"/>
          </ac:spMkLst>
        </pc:spChg>
        <pc:picChg chg="del">
          <ac:chgData name="McHarg, Catherine" userId="88b8f76c-9ae3-4745-88eb-fe0667a22af5" providerId="ADAL" clId="{09666C66-26EB-496F-92BF-612CF76FF2A5}" dt="2021-06-28T15:16:02.373" v="15" actId="478"/>
          <ac:picMkLst>
            <pc:docMk/>
            <pc:sldMk cId="2786614563" sldId="283"/>
            <ac:picMk id="4" creationId="{00000000-0000-0000-0000-000000000000}"/>
          </ac:picMkLst>
        </pc:picChg>
      </pc:sldChg>
      <pc:sldChg chg="delSp modSp">
        <pc:chgData name="McHarg, Catherine" userId="88b8f76c-9ae3-4745-88eb-fe0667a22af5" providerId="ADAL" clId="{09666C66-26EB-496F-92BF-612CF76FF2A5}" dt="2021-06-28T15:18:26.136" v="31" actId="255"/>
        <pc:sldMkLst>
          <pc:docMk/>
          <pc:sldMk cId="4262182918" sldId="286"/>
        </pc:sldMkLst>
        <pc:spChg chg="mod">
          <ac:chgData name="McHarg, Catherine" userId="88b8f76c-9ae3-4745-88eb-fe0667a22af5" providerId="ADAL" clId="{09666C66-26EB-496F-92BF-612CF76FF2A5}" dt="2021-06-28T15:18:26.136" v="31" actId="255"/>
          <ac:spMkLst>
            <pc:docMk/>
            <pc:sldMk cId="4262182918" sldId="286"/>
            <ac:spMk id="7" creationId="{00000000-0000-0000-0000-000000000000}"/>
          </ac:spMkLst>
        </pc:spChg>
        <pc:spChg chg="mod">
          <ac:chgData name="McHarg, Catherine" userId="88b8f76c-9ae3-4745-88eb-fe0667a22af5" providerId="ADAL" clId="{09666C66-26EB-496F-92BF-612CF76FF2A5}" dt="2021-06-28T15:18:14.524" v="29" actId="14100"/>
          <ac:spMkLst>
            <pc:docMk/>
            <pc:sldMk cId="4262182918" sldId="286"/>
            <ac:spMk id="8" creationId="{00000000-0000-0000-0000-000000000000}"/>
          </ac:spMkLst>
        </pc:spChg>
        <pc:picChg chg="mod">
          <ac:chgData name="McHarg, Catherine" userId="88b8f76c-9ae3-4745-88eb-fe0667a22af5" providerId="ADAL" clId="{09666C66-26EB-496F-92BF-612CF76FF2A5}" dt="2021-06-28T15:18:08.526" v="28" actId="14100"/>
          <ac:picMkLst>
            <pc:docMk/>
            <pc:sldMk cId="4262182918" sldId="286"/>
            <ac:picMk id="4" creationId="{00000000-0000-0000-0000-000000000000}"/>
          </ac:picMkLst>
        </pc:picChg>
        <pc:picChg chg="del">
          <ac:chgData name="McHarg, Catherine" userId="88b8f76c-9ae3-4745-88eb-fe0667a22af5" providerId="ADAL" clId="{09666C66-26EB-496F-92BF-612CF76FF2A5}" dt="2021-06-28T15:16:47.510" v="19" actId="478"/>
          <ac:picMkLst>
            <pc:docMk/>
            <pc:sldMk cId="4262182918" sldId="286"/>
            <ac:picMk id="6" creationId="{00000000-0000-0000-0000-000000000000}"/>
          </ac:picMkLst>
        </pc:picChg>
      </pc:sldChg>
      <pc:sldChg chg="addSp delSp modSp">
        <pc:chgData name="McHarg, Catherine" userId="88b8f76c-9ae3-4745-88eb-fe0667a22af5" providerId="ADAL" clId="{09666C66-26EB-496F-92BF-612CF76FF2A5}" dt="2021-06-28T15:28:49.773" v="117" actId="1076"/>
        <pc:sldMkLst>
          <pc:docMk/>
          <pc:sldMk cId="611859234" sldId="303"/>
        </pc:sldMkLst>
        <pc:spChg chg="del mod">
          <ac:chgData name="McHarg, Catherine" userId="88b8f76c-9ae3-4745-88eb-fe0667a22af5" providerId="ADAL" clId="{09666C66-26EB-496F-92BF-612CF76FF2A5}" dt="2021-06-28T15:28:02.465" v="96" actId="478"/>
          <ac:spMkLst>
            <pc:docMk/>
            <pc:sldMk cId="611859234" sldId="303"/>
            <ac:spMk id="2" creationId="{00000000-0000-0000-0000-000000000000}"/>
          </ac:spMkLst>
        </pc:spChg>
        <pc:spChg chg="add del mod">
          <ac:chgData name="McHarg, Catherine" userId="88b8f76c-9ae3-4745-88eb-fe0667a22af5" providerId="ADAL" clId="{09666C66-26EB-496F-92BF-612CF76FF2A5}" dt="2021-06-28T15:20:34.592" v="50" actId="478"/>
          <ac:spMkLst>
            <pc:docMk/>
            <pc:sldMk cId="611859234" sldId="303"/>
            <ac:spMk id="3" creationId="{00000000-0000-0000-0000-000000000000}"/>
          </ac:spMkLst>
        </pc:spChg>
        <pc:spChg chg="mod">
          <ac:chgData name="McHarg, Catherine" userId="88b8f76c-9ae3-4745-88eb-fe0667a22af5" providerId="ADAL" clId="{09666C66-26EB-496F-92BF-612CF76FF2A5}" dt="2021-06-28T15:28:49.773" v="117" actId="1076"/>
          <ac:spMkLst>
            <pc:docMk/>
            <pc:sldMk cId="611859234" sldId="303"/>
            <ac:spMk id="6" creationId="{00000000-0000-0000-0000-000000000000}"/>
          </ac:spMkLst>
        </pc:spChg>
        <pc:spChg chg="add del mod">
          <ac:chgData name="McHarg, Catherine" userId="88b8f76c-9ae3-4745-88eb-fe0667a22af5" providerId="ADAL" clId="{09666C66-26EB-496F-92BF-612CF76FF2A5}" dt="2021-06-28T15:20:22.160" v="47" actId="478"/>
          <ac:spMkLst>
            <pc:docMk/>
            <pc:sldMk cId="611859234" sldId="303"/>
            <ac:spMk id="7" creationId="{473CC635-B8CE-476F-8E2A-C5977708A0E5}"/>
          </ac:spMkLst>
        </pc:spChg>
        <pc:spChg chg="del">
          <ac:chgData name="McHarg, Catherine" userId="88b8f76c-9ae3-4745-88eb-fe0667a22af5" providerId="ADAL" clId="{09666C66-26EB-496F-92BF-612CF76FF2A5}" dt="2021-06-28T15:18:49.521" v="34" actId="478"/>
          <ac:spMkLst>
            <pc:docMk/>
            <pc:sldMk cId="611859234" sldId="303"/>
            <ac:spMk id="9" creationId="{27E67C5A-D061-485A-8554-9789EA2C69D4}"/>
          </ac:spMkLst>
        </pc:spChg>
        <pc:spChg chg="mod">
          <ac:chgData name="McHarg, Catherine" userId="88b8f76c-9ae3-4745-88eb-fe0667a22af5" providerId="ADAL" clId="{09666C66-26EB-496F-92BF-612CF76FF2A5}" dt="2021-06-28T15:28:49.773" v="117" actId="1076"/>
          <ac:spMkLst>
            <pc:docMk/>
            <pc:sldMk cId="611859234" sldId="303"/>
            <ac:spMk id="10" creationId="{A1A9BD36-9F73-489C-95D6-83349FEB5C50}"/>
          </ac:spMkLst>
        </pc:spChg>
        <pc:spChg chg="add del mod">
          <ac:chgData name="McHarg, Catherine" userId="88b8f76c-9ae3-4745-88eb-fe0667a22af5" providerId="ADAL" clId="{09666C66-26EB-496F-92BF-612CF76FF2A5}" dt="2021-06-28T15:20:37.183" v="51" actId="478"/>
          <ac:spMkLst>
            <pc:docMk/>
            <pc:sldMk cId="611859234" sldId="303"/>
            <ac:spMk id="11" creationId="{1FB40857-D54A-46E2-8074-77A6CF3DE42F}"/>
          </ac:spMkLst>
        </pc:spChg>
        <pc:spChg chg="add del">
          <ac:chgData name="McHarg, Catherine" userId="88b8f76c-9ae3-4745-88eb-fe0667a22af5" providerId="ADAL" clId="{09666C66-26EB-496F-92BF-612CF76FF2A5}" dt="2021-06-28T15:20:40.977" v="53"/>
          <ac:spMkLst>
            <pc:docMk/>
            <pc:sldMk cId="611859234" sldId="303"/>
            <ac:spMk id="12" creationId="{D70B9FE7-CB92-4D59-84F4-C5139BFA4BD4}"/>
          </ac:spMkLst>
        </pc:spChg>
        <pc:spChg chg="add mod">
          <ac:chgData name="McHarg, Catherine" userId="88b8f76c-9ae3-4745-88eb-fe0667a22af5" providerId="ADAL" clId="{09666C66-26EB-496F-92BF-612CF76FF2A5}" dt="2021-06-28T15:26:29.867" v="88" actId="948"/>
          <ac:spMkLst>
            <pc:docMk/>
            <pc:sldMk cId="611859234" sldId="303"/>
            <ac:spMk id="13" creationId="{723F548B-4834-4CCD-B7B3-7CE3BD64177C}"/>
          </ac:spMkLst>
        </pc:spChg>
        <pc:spChg chg="add del mod">
          <ac:chgData name="McHarg, Catherine" userId="88b8f76c-9ae3-4745-88eb-fe0667a22af5" providerId="ADAL" clId="{09666C66-26EB-496F-92BF-612CF76FF2A5}" dt="2021-06-28T15:28:08.320" v="97" actId="478"/>
          <ac:spMkLst>
            <pc:docMk/>
            <pc:sldMk cId="611859234" sldId="303"/>
            <ac:spMk id="14" creationId="{C1061F74-E303-4C4D-9777-4ECE5F3F1546}"/>
          </ac:spMkLst>
        </pc:spChg>
        <pc:spChg chg="add mod">
          <ac:chgData name="McHarg, Catherine" userId="88b8f76c-9ae3-4745-88eb-fe0667a22af5" providerId="ADAL" clId="{09666C66-26EB-496F-92BF-612CF76FF2A5}" dt="2021-06-28T15:28:36.116" v="116" actId="20577"/>
          <ac:spMkLst>
            <pc:docMk/>
            <pc:sldMk cId="611859234" sldId="303"/>
            <ac:spMk id="15" creationId="{145EEDF2-4FC6-4FA3-9B34-0416CD2FFFFE}"/>
          </ac:spMkLst>
        </pc:spChg>
        <pc:picChg chg="del">
          <ac:chgData name="McHarg, Catherine" userId="88b8f76c-9ae3-4745-88eb-fe0667a22af5" providerId="ADAL" clId="{09666C66-26EB-496F-92BF-612CF76FF2A5}" dt="2021-06-28T15:18:37.189" v="32" actId="478"/>
          <ac:picMkLst>
            <pc:docMk/>
            <pc:sldMk cId="611859234" sldId="303"/>
            <ac:picMk id="4" creationId="{00000000-0000-0000-0000-000000000000}"/>
          </ac:picMkLst>
        </pc:picChg>
        <pc:picChg chg="mod">
          <ac:chgData name="McHarg, Catherine" userId="88b8f76c-9ae3-4745-88eb-fe0667a22af5" providerId="ADAL" clId="{09666C66-26EB-496F-92BF-612CF76FF2A5}" dt="2021-06-28T15:28:49.773" v="117" actId="1076"/>
          <ac:picMkLst>
            <pc:docMk/>
            <pc:sldMk cId="611859234" sldId="303"/>
            <ac:picMk id="5" creationId="{00000000-0000-0000-0000-000000000000}"/>
          </ac:picMkLst>
        </pc:picChg>
        <pc:picChg chg="del">
          <ac:chgData name="McHarg, Catherine" userId="88b8f76c-9ae3-4745-88eb-fe0667a22af5" providerId="ADAL" clId="{09666C66-26EB-496F-92BF-612CF76FF2A5}" dt="2021-06-28T15:18:46.659" v="33" actId="478"/>
          <ac:picMkLst>
            <pc:docMk/>
            <pc:sldMk cId="611859234" sldId="303"/>
            <ac:picMk id="8" creationId="{2B79B3A0-3670-4586-8722-ACE0FAF47788}"/>
          </ac:picMkLst>
        </pc:picChg>
      </pc:sldChg>
      <pc:sldChg chg="addSp delSp modSp">
        <pc:chgData name="McHarg, Catherine" userId="88b8f76c-9ae3-4745-88eb-fe0667a22af5" providerId="ADAL" clId="{09666C66-26EB-496F-92BF-612CF76FF2A5}" dt="2021-06-28T15:33:16.698" v="204" actId="1076"/>
        <pc:sldMkLst>
          <pc:docMk/>
          <pc:sldMk cId="739873750" sldId="311"/>
        </pc:sldMkLst>
        <pc:spChg chg="del">
          <ac:chgData name="McHarg, Catherine" userId="88b8f76c-9ae3-4745-88eb-fe0667a22af5" providerId="ADAL" clId="{09666C66-26EB-496F-92BF-612CF76FF2A5}" dt="2021-06-28T15:30:37.943" v="154" actId="478"/>
          <ac:spMkLst>
            <pc:docMk/>
            <pc:sldMk cId="739873750" sldId="311"/>
            <ac:spMk id="2" creationId="{00000000-0000-0000-0000-000000000000}"/>
          </ac:spMkLst>
        </pc:spChg>
        <pc:spChg chg="mod">
          <ac:chgData name="McHarg, Catherine" userId="88b8f76c-9ae3-4745-88eb-fe0667a22af5" providerId="ADAL" clId="{09666C66-26EB-496F-92BF-612CF76FF2A5}" dt="2021-06-28T15:33:03.322" v="201" actId="14100"/>
          <ac:spMkLst>
            <pc:docMk/>
            <pc:sldMk cId="739873750" sldId="311"/>
            <ac:spMk id="3" creationId="{00000000-0000-0000-0000-000000000000}"/>
          </ac:spMkLst>
        </pc:spChg>
        <pc:spChg chg="add del mod">
          <ac:chgData name="McHarg, Catherine" userId="88b8f76c-9ae3-4745-88eb-fe0667a22af5" providerId="ADAL" clId="{09666C66-26EB-496F-92BF-612CF76FF2A5}" dt="2021-06-28T15:30:43.970" v="155" actId="478"/>
          <ac:spMkLst>
            <pc:docMk/>
            <pc:sldMk cId="739873750" sldId="311"/>
            <ac:spMk id="4" creationId="{181A9237-1BE1-480E-A11B-EE969984F0E1}"/>
          </ac:spMkLst>
        </pc:spChg>
        <pc:spChg chg="mod">
          <ac:chgData name="McHarg, Catherine" userId="88b8f76c-9ae3-4745-88eb-fe0667a22af5" providerId="ADAL" clId="{09666C66-26EB-496F-92BF-612CF76FF2A5}" dt="2021-06-28T15:33:12.496" v="203" actId="1076"/>
          <ac:spMkLst>
            <pc:docMk/>
            <pc:sldMk cId="739873750" sldId="311"/>
            <ac:spMk id="7" creationId="{00000000-0000-0000-0000-000000000000}"/>
          </ac:spMkLst>
        </pc:spChg>
        <pc:spChg chg="add mod">
          <ac:chgData name="McHarg, Catherine" userId="88b8f76c-9ae3-4745-88eb-fe0667a22af5" providerId="ADAL" clId="{09666C66-26EB-496F-92BF-612CF76FF2A5}" dt="2021-06-28T15:30:56.079" v="172" actId="20577"/>
          <ac:spMkLst>
            <pc:docMk/>
            <pc:sldMk cId="739873750" sldId="311"/>
            <ac:spMk id="8" creationId="{566DAFCB-8C7C-49A8-905B-35431728BE74}"/>
          </ac:spMkLst>
        </pc:spChg>
        <pc:picChg chg="del">
          <ac:chgData name="McHarg, Catherine" userId="88b8f76c-9ae3-4745-88eb-fe0667a22af5" providerId="ADAL" clId="{09666C66-26EB-496F-92BF-612CF76FF2A5}" dt="2021-06-28T15:30:46.845" v="156" actId="478"/>
          <ac:picMkLst>
            <pc:docMk/>
            <pc:sldMk cId="739873750" sldId="311"/>
            <ac:picMk id="5" creationId="{00000000-0000-0000-0000-000000000000}"/>
          </ac:picMkLst>
        </pc:picChg>
        <pc:picChg chg="mod">
          <ac:chgData name="McHarg, Catherine" userId="88b8f76c-9ae3-4745-88eb-fe0667a22af5" providerId="ADAL" clId="{09666C66-26EB-496F-92BF-612CF76FF2A5}" dt="2021-06-28T15:33:16.698" v="204" actId="1076"/>
          <ac:picMkLst>
            <pc:docMk/>
            <pc:sldMk cId="739873750" sldId="311"/>
            <ac:picMk id="6" creationId="{00000000-0000-0000-0000-000000000000}"/>
          </ac:picMkLst>
        </pc:picChg>
      </pc:sldChg>
      <pc:sldChg chg="delSp modSp">
        <pc:chgData name="McHarg, Catherine" userId="88b8f76c-9ae3-4745-88eb-fe0667a22af5" providerId="ADAL" clId="{09666C66-26EB-496F-92BF-612CF76FF2A5}" dt="2021-06-28T15:34:14.435" v="225" actId="478"/>
        <pc:sldMkLst>
          <pc:docMk/>
          <pc:sldMk cId="2650873107" sldId="316"/>
        </pc:sldMkLst>
        <pc:spChg chg="mod">
          <ac:chgData name="McHarg, Catherine" userId="88b8f76c-9ae3-4745-88eb-fe0667a22af5" providerId="ADAL" clId="{09666C66-26EB-496F-92BF-612CF76FF2A5}" dt="2021-06-28T15:34:11.359" v="224" actId="1076"/>
          <ac:spMkLst>
            <pc:docMk/>
            <pc:sldMk cId="2650873107" sldId="316"/>
            <ac:spMk id="5" creationId="{00000000-0000-0000-0000-000000000000}"/>
          </ac:spMkLst>
        </pc:spChg>
        <pc:spChg chg="mod">
          <ac:chgData name="McHarg, Catherine" userId="88b8f76c-9ae3-4745-88eb-fe0667a22af5" providerId="ADAL" clId="{09666C66-26EB-496F-92BF-612CF76FF2A5}" dt="2021-06-28T15:33:43.538" v="220" actId="14100"/>
          <ac:spMkLst>
            <pc:docMk/>
            <pc:sldMk cId="2650873107" sldId="316"/>
            <ac:spMk id="8" creationId="{41028324-A2E6-4D80-A8AD-A2AE9DFC95CA}"/>
          </ac:spMkLst>
        </pc:spChg>
        <pc:picChg chg="del">
          <ac:chgData name="McHarg, Catherine" userId="88b8f76c-9ae3-4745-88eb-fe0667a22af5" providerId="ADAL" clId="{09666C66-26EB-496F-92BF-612CF76FF2A5}" dt="2021-06-28T15:34:14.435" v="225" actId="478"/>
          <ac:picMkLst>
            <pc:docMk/>
            <pc:sldMk cId="2650873107" sldId="316"/>
            <ac:picMk id="7" creationId="{00000000-0000-0000-0000-000000000000}"/>
          </ac:picMkLst>
        </pc:picChg>
        <pc:picChg chg="mod">
          <ac:chgData name="McHarg, Catherine" userId="88b8f76c-9ae3-4745-88eb-fe0667a22af5" providerId="ADAL" clId="{09666C66-26EB-496F-92BF-612CF76FF2A5}" dt="2021-06-28T15:33:56.215" v="221" actId="1076"/>
          <ac:picMkLst>
            <pc:docMk/>
            <pc:sldMk cId="2650873107" sldId="316"/>
            <ac:picMk id="2050" creationId="{00000000-0000-0000-0000-000000000000}"/>
          </ac:picMkLst>
        </pc:picChg>
      </pc:sldChg>
      <pc:sldChg chg="addSp delSp modSp modNotesTx">
        <pc:chgData name="McHarg, Catherine" userId="88b8f76c-9ae3-4745-88eb-fe0667a22af5" providerId="ADAL" clId="{09666C66-26EB-496F-92BF-612CF76FF2A5}" dt="2021-06-28T15:49:59.608" v="528" actId="14100"/>
        <pc:sldMkLst>
          <pc:docMk/>
          <pc:sldMk cId="4248095718" sldId="325"/>
        </pc:sldMkLst>
        <pc:spChg chg="del">
          <ac:chgData name="McHarg, Catherine" userId="88b8f76c-9ae3-4745-88eb-fe0667a22af5" providerId="ADAL" clId="{09666C66-26EB-496F-92BF-612CF76FF2A5}" dt="2021-06-28T15:39:37.609" v="314" actId="478"/>
          <ac:spMkLst>
            <pc:docMk/>
            <pc:sldMk cId="4248095718" sldId="325"/>
            <ac:spMk id="2" creationId="{00000000-0000-0000-0000-000000000000}"/>
          </ac:spMkLst>
        </pc:spChg>
        <pc:spChg chg="mod">
          <ac:chgData name="McHarg, Catherine" userId="88b8f76c-9ae3-4745-88eb-fe0667a22af5" providerId="ADAL" clId="{09666C66-26EB-496F-92BF-612CF76FF2A5}" dt="2021-06-28T15:45:00.779" v="511" actId="1076"/>
          <ac:spMkLst>
            <pc:docMk/>
            <pc:sldMk cId="4248095718" sldId="325"/>
            <ac:spMk id="3" creationId="{A7629755-68AE-40E8-981E-689AA40E986B}"/>
          </ac:spMkLst>
        </pc:spChg>
        <pc:spChg chg="mod">
          <ac:chgData name="McHarg, Catherine" userId="88b8f76c-9ae3-4745-88eb-fe0667a22af5" providerId="ADAL" clId="{09666C66-26EB-496F-92BF-612CF76FF2A5}" dt="2021-06-28T15:40:12.298" v="316" actId="1076"/>
          <ac:spMkLst>
            <pc:docMk/>
            <pc:sldMk cId="4248095718" sldId="325"/>
            <ac:spMk id="5" creationId="{00000000-0000-0000-0000-000000000000}"/>
          </ac:spMkLst>
        </pc:spChg>
        <pc:spChg chg="mod">
          <ac:chgData name="McHarg, Catherine" userId="88b8f76c-9ae3-4745-88eb-fe0667a22af5" providerId="ADAL" clId="{09666C66-26EB-496F-92BF-612CF76FF2A5}" dt="2021-06-28T15:45:00.779" v="511" actId="1076"/>
          <ac:spMkLst>
            <pc:docMk/>
            <pc:sldMk cId="4248095718" sldId="325"/>
            <ac:spMk id="7" creationId="{DADF00B6-5530-4D9A-B7F8-B14AEF803E80}"/>
          </ac:spMkLst>
        </pc:spChg>
        <pc:spChg chg="mod">
          <ac:chgData name="McHarg, Catherine" userId="88b8f76c-9ae3-4745-88eb-fe0667a22af5" providerId="ADAL" clId="{09666C66-26EB-496F-92BF-612CF76FF2A5}" dt="2021-06-28T15:45:00.779" v="511" actId="1076"/>
          <ac:spMkLst>
            <pc:docMk/>
            <pc:sldMk cId="4248095718" sldId="325"/>
            <ac:spMk id="8" creationId="{1EB4277C-B6BC-45D9-8315-74C4CE39813E}"/>
          </ac:spMkLst>
        </pc:spChg>
        <pc:spChg chg="mod">
          <ac:chgData name="McHarg, Catherine" userId="88b8f76c-9ae3-4745-88eb-fe0667a22af5" providerId="ADAL" clId="{09666C66-26EB-496F-92BF-612CF76FF2A5}" dt="2021-06-28T15:49:59.608" v="528" actId="14100"/>
          <ac:spMkLst>
            <pc:docMk/>
            <pc:sldMk cId="4248095718" sldId="325"/>
            <ac:spMk id="9" creationId="{33E25427-04B3-4539-86FB-59031C64DEEA}"/>
          </ac:spMkLst>
        </pc:spChg>
        <pc:spChg chg="add">
          <ac:chgData name="McHarg, Catherine" userId="88b8f76c-9ae3-4745-88eb-fe0667a22af5" providerId="ADAL" clId="{09666C66-26EB-496F-92BF-612CF76FF2A5}" dt="2021-06-28T15:45:13.403" v="513"/>
          <ac:spMkLst>
            <pc:docMk/>
            <pc:sldMk cId="4248095718" sldId="325"/>
            <ac:spMk id="11" creationId="{7ECC894A-0C30-43A1-BF58-274A4C7B700C}"/>
          </ac:spMkLst>
        </pc:spChg>
        <pc:picChg chg="del">
          <ac:chgData name="McHarg, Catherine" userId="88b8f76c-9ae3-4745-88eb-fe0667a22af5" providerId="ADAL" clId="{09666C66-26EB-496F-92BF-612CF76FF2A5}" dt="2021-06-28T15:39:41.654" v="315" actId="478"/>
          <ac:picMkLst>
            <pc:docMk/>
            <pc:sldMk cId="4248095718" sldId="325"/>
            <ac:picMk id="4" creationId="{00000000-0000-0000-0000-000000000000}"/>
          </ac:picMkLst>
        </pc:picChg>
        <pc:picChg chg="mod">
          <ac:chgData name="McHarg, Catherine" userId="88b8f76c-9ae3-4745-88eb-fe0667a22af5" providerId="ADAL" clId="{09666C66-26EB-496F-92BF-612CF76FF2A5}" dt="2021-06-28T15:45:00.779" v="511" actId="1076"/>
          <ac:picMkLst>
            <pc:docMk/>
            <pc:sldMk cId="4248095718" sldId="325"/>
            <ac:picMk id="10242" creationId="{00000000-0000-0000-0000-000000000000}"/>
          </ac:picMkLst>
        </pc:picChg>
        <pc:picChg chg="mod">
          <ac:chgData name="McHarg, Catherine" userId="88b8f76c-9ae3-4745-88eb-fe0667a22af5" providerId="ADAL" clId="{09666C66-26EB-496F-92BF-612CF76FF2A5}" dt="2021-06-28T15:45:00.779" v="511" actId="1076"/>
          <ac:picMkLst>
            <pc:docMk/>
            <pc:sldMk cId="4248095718" sldId="325"/>
            <ac:picMk id="10243" creationId="{00000000-0000-0000-0000-000000000000}"/>
          </ac:picMkLst>
        </pc:picChg>
      </pc:sldChg>
      <pc:sldChg chg="addSp delSp modSp">
        <pc:chgData name="McHarg, Catherine" userId="88b8f76c-9ae3-4745-88eb-fe0667a22af5" providerId="ADAL" clId="{09666C66-26EB-496F-92BF-612CF76FF2A5}" dt="2021-06-28T15:52:23.006" v="544" actId="1076"/>
        <pc:sldMkLst>
          <pc:docMk/>
          <pc:sldMk cId="257644965" sldId="327"/>
        </pc:sldMkLst>
        <pc:spChg chg="mod">
          <ac:chgData name="McHarg, Catherine" userId="88b8f76c-9ae3-4745-88eb-fe0667a22af5" providerId="ADAL" clId="{09666C66-26EB-496F-92BF-612CF76FF2A5}" dt="2021-06-28T15:48:52.742" v="516" actId="1076"/>
          <ac:spMkLst>
            <pc:docMk/>
            <pc:sldMk cId="257644965" sldId="327"/>
            <ac:spMk id="2" creationId="{00000000-0000-0000-0000-000000000000}"/>
          </ac:spMkLst>
        </pc:spChg>
        <pc:spChg chg="mod">
          <ac:chgData name="McHarg, Catherine" userId="88b8f76c-9ae3-4745-88eb-fe0667a22af5" providerId="ADAL" clId="{09666C66-26EB-496F-92BF-612CF76FF2A5}" dt="2021-06-28T15:52:23.006" v="544" actId="1076"/>
          <ac:spMkLst>
            <pc:docMk/>
            <pc:sldMk cId="257644965" sldId="327"/>
            <ac:spMk id="4" creationId="{80164E00-8DD1-44E8-BEDD-5689F3E45328}"/>
          </ac:spMkLst>
        </pc:spChg>
        <pc:spChg chg="del">
          <ac:chgData name="McHarg, Catherine" userId="88b8f76c-9ae3-4745-88eb-fe0667a22af5" providerId="ADAL" clId="{09666C66-26EB-496F-92BF-612CF76FF2A5}" dt="2021-06-28T15:49:07.008" v="519" actId="478"/>
          <ac:spMkLst>
            <pc:docMk/>
            <pc:sldMk cId="257644965" sldId="327"/>
            <ac:spMk id="5" creationId="{00000000-0000-0000-0000-000000000000}"/>
          </ac:spMkLst>
        </pc:spChg>
        <pc:spChg chg="add">
          <ac:chgData name="McHarg, Catherine" userId="88b8f76c-9ae3-4745-88eb-fe0667a22af5" providerId="ADAL" clId="{09666C66-26EB-496F-92BF-612CF76FF2A5}" dt="2021-06-28T15:49:19.384" v="522"/>
          <ac:spMkLst>
            <pc:docMk/>
            <pc:sldMk cId="257644965" sldId="327"/>
            <ac:spMk id="7" creationId="{35974D75-7B17-4B30-81A2-27569B5C5A40}"/>
          </ac:spMkLst>
        </pc:spChg>
        <pc:picChg chg="del">
          <ac:chgData name="McHarg, Catherine" userId="88b8f76c-9ae3-4745-88eb-fe0667a22af5" providerId="ADAL" clId="{09666C66-26EB-496F-92BF-612CF76FF2A5}" dt="2021-06-28T15:48:54.360" v="517" actId="478"/>
          <ac:picMkLst>
            <pc:docMk/>
            <pc:sldMk cId="257644965" sldId="327"/>
            <ac:picMk id="3" creationId="{00000000-0000-0000-0000-000000000000}"/>
          </ac:picMkLst>
        </pc:picChg>
        <pc:picChg chg="mod">
          <ac:chgData name="McHarg, Catherine" userId="88b8f76c-9ae3-4745-88eb-fe0667a22af5" providerId="ADAL" clId="{09666C66-26EB-496F-92BF-612CF76FF2A5}" dt="2021-06-28T15:49:13.064" v="521" actId="1076"/>
          <ac:picMkLst>
            <pc:docMk/>
            <pc:sldMk cId="257644965" sldId="327"/>
            <ac:picMk id="12290" creationId="{00000000-0000-0000-0000-000000000000}"/>
          </ac:picMkLst>
        </pc:picChg>
      </pc:sldChg>
      <pc:sldChg chg="addSp delSp modSp modNotesTx">
        <pc:chgData name="McHarg, Catherine" userId="88b8f76c-9ae3-4745-88eb-fe0667a22af5" providerId="ADAL" clId="{09666C66-26EB-496F-92BF-612CF76FF2A5}" dt="2021-06-28T15:39:15.527" v="310" actId="14100"/>
        <pc:sldMkLst>
          <pc:docMk/>
          <pc:sldMk cId="1181528009" sldId="334"/>
        </pc:sldMkLst>
        <pc:spChg chg="del">
          <ac:chgData name="McHarg, Catherine" userId="88b8f76c-9ae3-4745-88eb-fe0667a22af5" providerId="ADAL" clId="{09666C66-26EB-496F-92BF-612CF76FF2A5}" dt="2021-06-28T15:34:44.732" v="227" actId="478"/>
          <ac:spMkLst>
            <pc:docMk/>
            <pc:sldMk cId="1181528009" sldId="334"/>
            <ac:spMk id="2" creationId="{00000000-0000-0000-0000-000000000000}"/>
          </ac:spMkLst>
        </pc:spChg>
        <pc:spChg chg="mod">
          <ac:chgData name="McHarg, Catherine" userId="88b8f76c-9ae3-4745-88eb-fe0667a22af5" providerId="ADAL" clId="{09666C66-26EB-496F-92BF-612CF76FF2A5}" dt="2021-06-28T15:38:13.745" v="307" actId="14100"/>
          <ac:spMkLst>
            <pc:docMk/>
            <pc:sldMk cId="1181528009" sldId="334"/>
            <ac:spMk id="3" creationId="{00000000-0000-0000-0000-000000000000}"/>
          </ac:spMkLst>
        </pc:spChg>
        <pc:spChg chg="add del mod">
          <ac:chgData name="McHarg, Catherine" userId="88b8f76c-9ae3-4745-88eb-fe0667a22af5" providerId="ADAL" clId="{09666C66-26EB-496F-92BF-612CF76FF2A5}" dt="2021-06-28T15:34:47.689" v="228" actId="478"/>
          <ac:spMkLst>
            <pc:docMk/>
            <pc:sldMk cId="1181528009" sldId="334"/>
            <ac:spMk id="4" creationId="{8848B260-D826-454C-9E70-DCE7F0EF8F9C}"/>
          </ac:spMkLst>
        </pc:spChg>
        <pc:spChg chg="add mod">
          <ac:chgData name="McHarg, Catherine" userId="88b8f76c-9ae3-4745-88eb-fe0667a22af5" providerId="ADAL" clId="{09666C66-26EB-496F-92BF-612CF76FF2A5}" dt="2021-06-28T15:39:15.527" v="310" actId="14100"/>
          <ac:spMkLst>
            <pc:docMk/>
            <pc:sldMk cId="1181528009" sldId="334"/>
            <ac:spMk id="13" creationId="{4A5F4102-D061-42DE-9BBD-74AAB3F71ED7}"/>
          </ac:spMkLst>
        </pc:spChg>
        <pc:spChg chg="mod">
          <ac:chgData name="McHarg, Catherine" userId="88b8f76c-9ae3-4745-88eb-fe0667a22af5" providerId="ADAL" clId="{09666C66-26EB-496F-92BF-612CF76FF2A5}" dt="2021-06-28T15:36:22.019" v="264" actId="1076"/>
          <ac:spMkLst>
            <pc:docMk/>
            <pc:sldMk cId="1181528009" sldId="334"/>
            <ac:spMk id="15" creationId="{8E0F5848-99CE-4545-83A6-FB55E678C70F}"/>
          </ac:spMkLst>
        </pc:spChg>
        <pc:spChg chg="del mod">
          <ac:chgData name="McHarg, Catherine" userId="88b8f76c-9ae3-4745-88eb-fe0667a22af5" providerId="ADAL" clId="{09666C66-26EB-496F-92BF-612CF76FF2A5}" dt="2021-06-28T15:37:34.175" v="295" actId="478"/>
          <ac:spMkLst>
            <pc:docMk/>
            <pc:sldMk cId="1181528009" sldId="334"/>
            <ac:spMk id="16" creationId="{48B231B0-8D0E-42DA-96F3-71A2FE09F068}"/>
          </ac:spMkLst>
        </pc:spChg>
        <pc:picChg chg="del">
          <ac:chgData name="McHarg, Catherine" userId="88b8f76c-9ae3-4745-88eb-fe0667a22af5" providerId="ADAL" clId="{09666C66-26EB-496F-92BF-612CF76FF2A5}" dt="2021-06-28T15:34:31.302" v="226" actId="478"/>
          <ac:picMkLst>
            <pc:docMk/>
            <pc:sldMk cId="1181528009" sldId="334"/>
            <ac:picMk id="10" creationId="{00000000-0000-0000-0000-000000000000}"/>
          </ac:picMkLst>
        </pc:picChg>
        <pc:picChg chg="mod">
          <ac:chgData name="McHarg, Catherine" userId="88b8f76c-9ae3-4745-88eb-fe0667a22af5" providerId="ADAL" clId="{09666C66-26EB-496F-92BF-612CF76FF2A5}" dt="2021-06-28T15:36:26.291" v="266" actId="1076"/>
          <ac:picMkLst>
            <pc:docMk/>
            <pc:sldMk cId="1181528009" sldId="334"/>
            <ac:picMk id="11" creationId="{0963F0EE-E757-4088-909A-95AA9DC04315}"/>
          </ac:picMkLst>
        </pc:picChg>
        <pc:picChg chg="mod">
          <ac:chgData name="McHarg, Catherine" userId="88b8f76c-9ae3-4745-88eb-fe0667a22af5" providerId="ADAL" clId="{09666C66-26EB-496F-92BF-612CF76FF2A5}" dt="2021-06-28T15:36:23.846" v="265" actId="1076"/>
          <ac:picMkLst>
            <pc:docMk/>
            <pc:sldMk cId="1181528009" sldId="334"/>
            <ac:picMk id="12" creationId="{D2B26A16-DCA0-4325-8151-8AB4EEAF509C}"/>
          </ac:picMkLst>
        </pc:picChg>
      </pc:sldChg>
      <pc:sldChg chg="addSp delSp modSp">
        <pc:chgData name="McHarg, Catherine" userId="88b8f76c-9ae3-4745-88eb-fe0667a22af5" providerId="ADAL" clId="{09666C66-26EB-496F-92BF-612CF76FF2A5}" dt="2021-06-28T15:30:14.389" v="153" actId="14100"/>
        <pc:sldMkLst>
          <pc:docMk/>
          <pc:sldMk cId="904269672" sldId="345"/>
        </pc:sldMkLst>
        <pc:spChg chg="add mod">
          <ac:chgData name="McHarg, Catherine" userId="88b8f76c-9ae3-4745-88eb-fe0667a22af5" providerId="ADAL" clId="{09666C66-26EB-496F-92BF-612CF76FF2A5}" dt="2021-06-28T15:29:39.128" v="148" actId="20577"/>
          <ac:spMkLst>
            <pc:docMk/>
            <pc:sldMk cId="904269672" sldId="345"/>
            <ac:spMk id="4" creationId="{5D3BB3DC-4AEB-4700-A5A8-51821A3ED3C2}"/>
          </ac:spMkLst>
        </pc:spChg>
        <pc:spChg chg="del">
          <ac:chgData name="McHarg, Catherine" userId="88b8f76c-9ae3-4745-88eb-fe0667a22af5" providerId="ADAL" clId="{09666C66-26EB-496F-92BF-612CF76FF2A5}" dt="2021-06-28T15:29:32.540" v="147" actId="478"/>
          <ac:spMkLst>
            <pc:docMk/>
            <pc:sldMk cId="904269672" sldId="345"/>
            <ac:spMk id="11" creationId="{FB87E33D-AD29-4621-9DD0-2E89486FBBEF}"/>
          </ac:spMkLst>
        </pc:spChg>
        <pc:graphicFrameChg chg="mod modGraphic">
          <ac:chgData name="McHarg, Catherine" userId="88b8f76c-9ae3-4745-88eb-fe0667a22af5" providerId="ADAL" clId="{09666C66-26EB-496F-92BF-612CF76FF2A5}" dt="2021-06-28T15:30:14.389" v="153" actId="14100"/>
          <ac:graphicFrameMkLst>
            <pc:docMk/>
            <pc:sldMk cId="904269672" sldId="345"/>
            <ac:graphicFrameMk id="10" creationId="{2D6B8951-0243-4908-8D12-7C67F78BB133}"/>
          </ac:graphicFrameMkLst>
        </pc:graphicFrameChg>
      </pc:sldChg>
      <pc:sldChg chg="delSp">
        <pc:chgData name="McHarg, Catherine" userId="88b8f76c-9ae3-4745-88eb-fe0667a22af5" providerId="ADAL" clId="{09666C66-26EB-496F-92BF-612CF76FF2A5}" dt="2021-06-28T15:11:35.391" v="9" actId="478"/>
        <pc:sldMkLst>
          <pc:docMk/>
          <pc:sldMk cId="571603071" sldId="346"/>
        </pc:sldMkLst>
        <pc:picChg chg="del">
          <ac:chgData name="McHarg, Catherine" userId="88b8f76c-9ae3-4745-88eb-fe0667a22af5" providerId="ADAL" clId="{09666C66-26EB-496F-92BF-612CF76FF2A5}" dt="2021-06-28T15:11:35.391" v="9" actId="478"/>
          <ac:picMkLst>
            <pc:docMk/>
            <pc:sldMk cId="571603071" sldId="346"/>
            <ac:picMk id="6" creationId="{426695F2-D327-4C23-8711-4F140FFB0D91}"/>
          </ac:picMkLst>
        </pc:picChg>
      </pc:sldChg>
      <pc:sldChg chg="modSp">
        <pc:chgData name="McHarg, Catherine" userId="88b8f76c-9ae3-4745-88eb-fe0667a22af5" providerId="ADAL" clId="{09666C66-26EB-496F-92BF-612CF76FF2A5}" dt="2021-06-25T16:58:48.103" v="8" actId="20577"/>
        <pc:sldMkLst>
          <pc:docMk/>
          <pc:sldMk cId="1159467760" sldId="348"/>
        </pc:sldMkLst>
        <pc:spChg chg="mod">
          <ac:chgData name="McHarg, Catherine" userId="88b8f76c-9ae3-4745-88eb-fe0667a22af5" providerId="ADAL" clId="{09666C66-26EB-496F-92BF-612CF76FF2A5}" dt="2021-06-25T16:58:48.103" v="8" actId="20577"/>
          <ac:spMkLst>
            <pc:docMk/>
            <pc:sldMk cId="1159467760" sldId="348"/>
            <ac:spMk id="5" creationId="{689439A3-A82D-4662-9C25-B6C0FA909960}"/>
          </ac:spMkLst>
        </pc:spChg>
      </pc:sldChg>
      <pc:sldChg chg="addSp delSp modSp add">
        <pc:chgData name="McHarg, Catherine" userId="88b8f76c-9ae3-4745-88eb-fe0667a22af5" providerId="ADAL" clId="{09666C66-26EB-496F-92BF-612CF76FF2A5}" dt="2021-06-28T15:40:33.757" v="319" actId="255"/>
        <pc:sldMkLst>
          <pc:docMk/>
          <pc:sldMk cId="418375140" sldId="349"/>
        </pc:sldMkLst>
        <pc:spChg chg="add del mod">
          <ac:chgData name="McHarg, Catherine" userId="88b8f76c-9ae3-4745-88eb-fe0667a22af5" providerId="ADAL" clId="{09666C66-26EB-496F-92BF-612CF76FF2A5}" dt="2021-06-28T15:39:26.635" v="313" actId="478"/>
          <ac:spMkLst>
            <pc:docMk/>
            <pc:sldMk cId="418375140" sldId="349"/>
            <ac:spMk id="2" creationId="{3CC3257E-2F6D-4338-A2C6-F01DC4F00409}"/>
          </ac:spMkLst>
        </pc:spChg>
        <pc:spChg chg="mod">
          <ac:chgData name="McHarg, Catherine" userId="88b8f76c-9ae3-4745-88eb-fe0667a22af5" providerId="ADAL" clId="{09666C66-26EB-496F-92BF-612CF76FF2A5}" dt="2021-06-28T15:38:31.839" v="308" actId="255"/>
          <ac:spMkLst>
            <pc:docMk/>
            <pc:sldMk cId="418375140" sldId="349"/>
            <ac:spMk id="3" creationId="{00000000-0000-0000-0000-000000000000}"/>
          </ac:spMkLst>
        </pc:spChg>
        <pc:spChg chg="add">
          <ac:chgData name="McHarg, Catherine" userId="88b8f76c-9ae3-4745-88eb-fe0667a22af5" providerId="ADAL" clId="{09666C66-26EB-496F-92BF-612CF76FF2A5}" dt="2021-06-28T15:39:24.250" v="312"/>
          <ac:spMkLst>
            <pc:docMk/>
            <pc:sldMk cId="418375140" sldId="349"/>
            <ac:spMk id="9" creationId="{803B1A3F-55CB-4623-8211-7CE9651E350A}"/>
          </ac:spMkLst>
        </pc:spChg>
        <pc:spChg chg="del">
          <ac:chgData name="McHarg, Catherine" userId="88b8f76c-9ae3-4745-88eb-fe0667a22af5" providerId="ADAL" clId="{09666C66-26EB-496F-92BF-612CF76FF2A5}" dt="2021-06-28T15:39:23.786" v="311" actId="478"/>
          <ac:spMkLst>
            <pc:docMk/>
            <pc:sldMk cId="418375140" sldId="349"/>
            <ac:spMk id="13" creationId="{4A5F4102-D061-42DE-9BBD-74AAB3F71ED7}"/>
          </ac:spMkLst>
        </pc:spChg>
        <pc:spChg chg="mod">
          <ac:chgData name="McHarg, Catherine" userId="88b8f76c-9ae3-4745-88eb-fe0667a22af5" providerId="ADAL" clId="{09666C66-26EB-496F-92BF-612CF76FF2A5}" dt="2021-06-28T15:40:33.757" v="319" actId="255"/>
          <ac:spMkLst>
            <pc:docMk/>
            <pc:sldMk cId="418375140" sldId="349"/>
            <ac:spMk id="16" creationId="{48B231B0-8D0E-42DA-96F3-71A2FE09F068}"/>
          </ac:spMkLst>
        </pc:spChg>
      </pc:sldChg>
    </pc:docChg>
  </pc:docChgLst>
  <pc:docChgLst>
    <pc:chgData name="McHarg, Catherine" userId="88b8f76c-9ae3-4745-88eb-fe0667a22af5" providerId="ADAL" clId="{616FF9F6-2FC4-43D9-8D01-1726FAF08434}"/>
    <pc:docChg chg="undo modSld">
      <pc:chgData name="McHarg, Catherine" userId="88b8f76c-9ae3-4745-88eb-fe0667a22af5" providerId="ADAL" clId="{616FF9F6-2FC4-43D9-8D01-1726FAF08434}" dt="2021-10-20T07:58:51.636" v="284" actId="20577"/>
      <pc:docMkLst>
        <pc:docMk/>
      </pc:docMkLst>
      <pc:sldChg chg="modNotesTx">
        <pc:chgData name="McHarg, Catherine" userId="88b8f76c-9ae3-4745-88eb-fe0667a22af5" providerId="ADAL" clId="{616FF9F6-2FC4-43D9-8D01-1726FAF08434}" dt="2021-10-20T07:41:03.780" v="127" actId="20577"/>
        <pc:sldMkLst>
          <pc:docMk/>
          <pc:sldMk cId="656758710" sldId="271"/>
        </pc:sldMkLst>
      </pc:sldChg>
      <pc:sldChg chg="modNotesTx">
        <pc:chgData name="McHarg, Catherine" userId="88b8f76c-9ae3-4745-88eb-fe0667a22af5" providerId="ADAL" clId="{616FF9F6-2FC4-43D9-8D01-1726FAF08434}" dt="2021-10-19T14:36:24.043" v="25" actId="20577"/>
        <pc:sldMkLst>
          <pc:docMk/>
          <pc:sldMk cId="4262182918" sldId="286"/>
        </pc:sldMkLst>
      </pc:sldChg>
      <pc:sldChg chg="modSp">
        <pc:chgData name="McHarg, Catherine" userId="88b8f76c-9ae3-4745-88eb-fe0667a22af5" providerId="ADAL" clId="{616FF9F6-2FC4-43D9-8D01-1726FAF08434}" dt="2021-10-20T07:57:44.243" v="282" actId="113"/>
        <pc:sldMkLst>
          <pc:docMk/>
          <pc:sldMk cId="359935509" sldId="297"/>
        </pc:sldMkLst>
        <pc:spChg chg="mod">
          <ac:chgData name="McHarg, Catherine" userId="88b8f76c-9ae3-4745-88eb-fe0667a22af5" providerId="ADAL" clId="{616FF9F6-2FC4-43D9-8D01-1726FAF08434}" dt="2021-10-20T07:57:44.243" v="282" actId="113"/>
          <ac:spMkLst>
            <pc:docMk/>
            <pc:sldMk cId="359935509" sldId="297"/>
            <ac:spMk id="3" creationId="{00000000-0000-0000-0000-000000000000}"/>
          </ac:spMkLst>
        </pc:spChg>
      </pc:sldChg>
      <pc:sldChg chg="modSp">
        <pc:chgData name="McHarg, Catherine" userId="88b8f76c-9ae3-4745-88eb-fe0667a22af5" providerId="ADAL" clId="{616FF9F6-2FC4-43D9-8D01-1726FAF08434}" dt="2021-10-20T07:55:33.692" v="278" actId="113"/>
        <pc:sldMkLst>
          <pc:docMk/>
          <pc:sldMk cId="3249340390" sldId="298"/>
        </pc:sldMkLst>
        <pc:spChg chg="mod">
          <ac:chgData name="McHarg, Catherine" userId="88b8f76c-9ae3-4745-88eb-fe0667a22af5" providerId="ADAL" clId="{616FF9F6-2FC4-43D9-8D01-1726FAF08434}" dt="2021-10-20T07:55:06.133" v="277" actId="14100"/>
          <ac:spMkLst>
            <pc:docMk/>
            <pc:sldMk cId="3249340390" sldId="298"/>
            <ac:spMk id="3" creationId="{00000000-0000-0000-0000-000000000000}"/>
          </ac:spMkLst>
        </pc:spChg>
        <pc:spChg chg="mod">
          <ac:chgData name="McHarg, Catherine" userId="88b8f76c-9ae3-4745-88eb-fe0667a22af5" providerId="ADAL" clId="{616FF9F6-2FC4-43D9-8D01-1726FAF08434}" dt="2021-10-20T07:55:33.692" v="278" actId="113"/>
          <ac:spMkLst>
            <pc:docMk/>
            <pc:sldMk cId="3249340390" sldId="298"/>
            <ac:spMk id="8" creationId="{BE1A8880-6646-4FF8-9D3B-518845B259E6}"/>
          </ac:spMkLst>
        </pc:spChg>
      </pc:sldChg>
      <pc:sldChg chg="modSp">
        <pc:chgData name="McHarg, Catherine" userId="88b8f76c-9ae3-4745-88eb-fe0667a22af5" providerId="ADAL" clId="{616FF9F6-2FC4-43D9-8D01-1726FAF08434}" dt="2021-10-20T07:56:56.469" v="281" actId="113"/>
        <pc:sldMkLst>
          <pc:docMk/>
          <pc:sldMk cId="128129874" sldId="299"/>
        </pc:sldMkLst>
        <pc:spChg chg="mod">
          <ac:chgData name="McHarg, Catherine" userId="88b8f76c-9ae3-4745-88eb-fe0667a22af5" providerId="ADAL" clId="{616FF9F6-2FC4-43D9-8D01-1726FAF08434}" dt="2021-10-20T07:56:56.469" v="281" actId="113"/>
          <ac:spMkLst>
            <pc:docMk/>
            <pc:sldMk cId="128129874" sldId="299"/>
            <ac:spMk id="3" creationId="{00000000-0000-0000-0000-000000000000}"/>
          </ac:spMkLst>
        </pc:spChg>
      </pc:sldChg>
      <pc:sldChg chg="modSp">
        <pc:chgData name="McHarg, Catherine" userId="88b8f76c-9ae3-4745-88eb-fe0667a22af5" providerId="ADAL" clId="{616FF9F6-2FC4-43D9-8D01-1726FAF08434}" dt="2021-10-20T07:58:27.863" v="283" actId="20577"/>
        <pc:sldMkLst>
          <pc:docMk/>
          <pc:sldMk cId="2357502689" sldId="301"/>
        </pc:sldMkLst>
        <pc:spChg chg="mod">
          <ac:chgData name="McHarg, Catherine" userId="88b8f76c-9ae3-4745-88eb-fe0667a22af5" providerId="ADAL" clId="{616FF9F6-2FC4-43D9-8D01-1726FAF08434}" dt="2021-10-20T07:58:27.863" v="283" actId="20577"/>
          <ac:spMkLst>
            <pc:docMk/>
            <pc:sldMk cId="2357502689" sldId="301"/>
            <ac:spMk id="3" creationId="{00000000-0000-0000-0000-000000000000}"/>
          </ac:spMkLst>
        </pc:spChg>
      </pc:sldChg>
      <pc:sldChg chg="modSp">
        <pc:chgData name="McHarg, Catherine" userId="88b8f76c-9ae3-4745-88eb-fe0667a22af5" providerId="ADAL" clId="{616FF9F6-2FC4-43D9-8D01-1726FAF08434}" dt="2021-10-19T14:36:47.284" v="26" actId="20577"/>
        <pc:sldMkLst>
          <pc:docMk/>
          <pc:sldMk cId="611859234" sldId="303"/>
        </pc:sldMkLst>
        <pc:spChg chg="mod">
          <ac:chgData name="McHarg, Catherine" userId="88b8f76c-9ae3-4745-88eb-fe0667a22af5" providerId="ADAL" clId="{616FF9F6-2FC4-43D9-8D01-1726FAF08434}" dt="2021-10-19T14:36:47.284" v="26" actId="20577"/>
          <ac:spMkLst>
            <pc:docMk/>
            <pc:sldMk cId="611859234" sldId="303"/>
            <ac:spMk id="13" creationId="{723F548B-4834-4CCD-B7B3-7CE3BD64177C}"/>
          </ac:spMkLst>
        </pc:spChg>
      </pc:sldChg>
      <pc:sldChg chg="modSp">
        <pc:chgData name="McHarg, Catherine" userId="88b8f76c-9ae3-4745-88eb-fe0667a22af5" providerId="ADAL" clId="{616FF9F6-2FC4-43D9-8D01-1726FAF08434}" dt="2021-10-19T14:43:48.804" v="60" actId="20577"/>
        <pc:sldMkLst>
          <pc:docMk/>
          <pc:sldMk cId="739873750" sldId="311"/>
        </pc:sldMkLst>
        <pc:spChg chg="mod">
          <ac:chgData name="McHarg, Catherine" userId="88b8f76c-9ae3-4745-88eb-fe0667a22af5" providerId="ADAL" clId="{616FF9F6-2FC4-43D9-8D01-1726FAF08434}" dt="2021-10-19T14:43:48.804" v="60" actId="20577"/>
          <ac:spMkLst>
            <pc:docMk/>
            <pc:sldMk cId="739873750" sldId="311"/>
            <ac:spMk id="3" creationId="{00000000-0000-0000-0000-000000000000}"/>
          </ac:spMkLst>
        </pc:spChg>
      </pc:sldChg>
      <pc:sldChg chg="modSp">
        <pc:chgData name="McHarg, Catherine" userId="88b8f76c-9ae3-4745-88eb-fe0667a22af5" providerId="ADAL" clId="{616FF9F6-2FC4-43D9-8D01-1726FAF08434}" dt="2021-10-19T16:10:47.289" v="61" actId="20577"/>
        <pc:sldMkLst>
          <pc:docMk/>
          <pc:sldMk cId="4181783976" sldId="335"/>
        </pc:sldMkLst>
        <pc:spChg chg="mod">
          <ac:chgData name="McHarg, Catherine" userId="88b8f76c-9ae3-4745-88eb-fe0667a22af5" providerId="ADAL" clId="{616FF9F6-2FC4-43D9-8D01-1726FAF08434}" dt="2021-10-19T16:10:47.289" v="61" actId="20577"/>
          <ac:spMkLst>
            <pc:docMk/>
            <pc:sldMk cId="4181783976" sldId="335"/>
            <ac:spMk id="3" creationId="{00000000-0000-0000-0000-000000000000}"/>
          </ac:spMkLst>
        </pc:spChg>
      </pc:sldChg>
      <pc:sldChg chg="modNotesTx">
        <pc:chgData name="McHarg, Catherine" userId="88b8f76c-9ae3-4745-88eb-fe0667a22af5" providerId="ADAL" clId="{616FF9F6-2FC4-43D9-8D01-1726FAF08434}" dt="2021-10-20T07:43:26.044" v="242" actId="20577"/>
        <pc:sldMkLst>
          <pc:docMk/>
          <pc:sldMk cId="806289270" sldId="336"/>
        </pc:sldMkLst>
      </pc:sldChg>
      <pc:sldChg chg="modSp">
        <pc:chgData name="McHarg, Catherine" userId="88b8f76c-9ae3-4745-88eb-fe0667a22af5" providerId="ADAL" clId="{616FF9F6-2FC4-43D9-8D01-1726FAF08434}" dt="2021-10-20T07:44:21.133" v="244" actId="20577"/>
        <pc:sldMkLst>
          <pc:docMk/>
          <pc:sldMk cId="296645680" sldId="337"/>
        </pc:sldMkLst>
        <pc:spChg chg="mod">
          <ac:chgData name="McHarg, Catherine" userId="88b8f76c-9ae3-4745-88eb-fe0667a22af5" providerId="ADAL" clId="{616FF9F6-2FC4-43D9-8D01-1726FAF08434}" dt="2021-10-20T07:44:21.133" v="244" actId="20577"/>
          <ac:spMkLst>
            <pc:docMk/>
            <pc:sldMk cId="296645680" sldId="337"/>
            <ac:spMk id="13" creationId="{AB30B812-B199-420F-B1D8-EE97EB1F148C}"/>
          </ac:spMkLst>
        </pc:spChg>
      </pc:sldChg>
      <pc:sldChg chg="modNotesTx">
        <pc:chgData name="McHarg, Catherine" userId="88b8f76c-9ae3-4745-88eb-fe0667a22af5" providerId="ADAL" clId="{616FF9F6-2FC4-43D9-8D01-1726FAF08434}" dt="2021-10-20T07:56:40.147" v="280" actId="20577"/>
        <pc:sldMkLst>
          <pc:docMk/>
          <pc:sldMk cId="2585800592" sldId="339"/>
        </pc:sldMkLst>
      </pc:sldChg>
      <pc:sldChg chg="modNotesTx">
        <pc:chgData name="McHarg, Catherine" userId="88b8f76c-9ae3-4745-88eb-fe0667a22af5" providerId="ADAL" clId="{616FF9F6-2FC4-43D9-8D01-1726FAF08434}" dt="2021-10-20T07:58:51.636" v="284" actId="20577"/>
        <pc:sldMkLst>
          <pc:docMk/>
          <pc:sldMk cId="3855633083" sldId="343"/>
        </pc:sldMkLst>
      </pc:sldChg>
      <pc:sldChg chg="modSp">
        <pc:chgData name="McHarg, Catherine" userId="88b8f76c-9ae3-4745-88eb-fe0667a22af5" providerId="ADAL" clId="{616FF9F6-2FC4-43D9-8D01-1726FAF08434}" dt="2021-10-20T07:45:14.830" v="274" actId="1076"/>
        <pc:sldMkLst>
          <pc:docMk/>
          <pc:sldMk cId="1162169889" sldId="351"/>
        </pc:sldMkLst>
        <pc:spChg chg="mod">
          <ac:chgData name="McHarg, Catherine" userId="88b8f76c-9ae3-4745-88eb-fe0667a22af5" providerId="ADAL" clId="{616FF9F6-2FC4-43D9-8D01-1726FAF08434}" dt="2021-10-20T07:45:14.830" v="274" actId="1076"/>
          <ac:spMkLst>
            <pc:docMk/>
            <pc:sldMk cId="1162169889" sldId="351"/>
            <ac:spMk id="4" creationId="{1E7D4AF6-688A-4BCA-8E7D-E8CCCBD2CF94}"/>
          </ac:spMkLst>
        </pc:spChg>
        <pc:spChg chg="mod">
          <ac:chgData name="McHarg, Catherine" userId="88b8f76c-9ae3-4745-88eb-fe0667a22af5" providerId="ADAL" clId="{616FF9F6-2FC4-43D9-8D01-1726FAF08434}" dt="2021-10-20T07:45:06.404" v="273" actId="20577"/>
          <ac:spMkLst>
            <pc:docMk/>
            <pc:sldMk cId="1162169889" sldId="351"/>
            <ac:spMk id="13" creationId="{AB30B812-B199-420F-B1D8-EE97EB1F148C}"/>
          </ac:spMkLst>
        </pc:spChg>
      </pc:sldChg>
    </pc:docChg>
  </pc:docChgLst>
  <pc:docChgLst>
    <pc:chgData name="McHarg, Catherine" userId="88b8f76c-9ae3-4745-88eb-fe0667a22af5" providerId="ADAL" clId="{BE5E56E4-4A17-4800-9E4B-705BCCF63B52}"/>
    <pc:docChg chg="custSel addSld delSld modSld">
      <pc:chgData name="McHarg, Catherine" userId="88b8f76c-9ae3-4745-88eb-fe0667a22af5" providerId="ADAL" clId="{BE5E56E4-4A17-4800-9E4B-705BCCF63B52}" dt="2021-06-25T16:42:13.063" v="98" actId="20577"/>
      <pc:docMkLst>
        <pc:docMk/>
      </pc:docMkLst>
      <pc:sldChg chg="addSp delSp modSp">
        <pc:chgData name="McHarg, Catherine" userId="88b8f76c-9ae3-4745-88eb-fe0667a22af5" providerId="ADAL" clId="{BE5E56E4-4A17-4800-9E4B-705BCCF63B52}" dt="2021-06-25T16:40:30.127" v="63" actId="166"/>
        <pc:sldMkLst>
          <pc:docMk/>
          <pc:sldMk cId="2664688414" sldId="278"/>
        </pc:sldMkLst>
        <pc:spChg chg="del">
          <ac:chgData name="McHarg, Catherine" userId="88b8f76c-9ae3-4745-88eb-fe0667a22af5" providerId="ADAL" clId="{BE5E56E4-4A17-4800-9E4B-705BCCF63B52}" dt="2021-06-25T16:38:58.752" v="14" actId="478"/>
          <ac:spMkLst>
            <pc:docMk/>
            <pc:sldMk cId="2664688414" sldId="278"/>
            <ac:spMk id="2" creationId="{00000000-0000-0000-0000-000000000000}"/>
          </ac:spMkLst>
        </pc:spChg>
        <pc:spChg chg="del mod">
          <ac:chgData name="McHarg, Catherine" userId="88b8f76c-9ae3-4745-88eb-fe0667a22af5" providerId="ADAL" clId="{BE5E56E4-4A17-4800-9E4B-705BCCF63B52}" dt="2021-06-25T16:38:52.796" v="12" actId="478"/>
          <ac:spMkLst>
            <pc:docMk/>
            <pc:sldMk cId="2664688414" sldId="278"/>
            <ac:spMk id="3" creationId="{00000000-0000-0000-0000-000000000000}"/>
          </ac:spMkLst>
        </pc:spChg>
        <pc:spChg chg="add del mod">
          <ac:chgData name="McHarg, Catherine" userId="88b8f76c-9ae3-4745-88eb-fe0667a22af5" providerId="ADAL" clId="{BE5E56E4-4A17-4800-9E4B-705BCCF63B52}" dt="2021-06-25T16:38:54.076" v="13" actId="478"/>
          <ac:spMkLst>
            <pc:docMk/>
            <pc:sldMk cId="2664688414" sldId="278"/>
            <ac:spMk id="4" creationId="{C50A6D57-0B8A-46C6-B4ED-0E18C13B9CD5}"/>
          </ac:spMkLst>
        </pc:spChg>
        <pc:spChg chg="add del mod">
          <ac:chgData name="McHarg, Catherine" userId="88b8f76c-9ae3-4745-88eb-fe0667a22af5" providerId="ADAL" clId="{BE5E56E4-4A17-4800-9E4B-705BCCF63B52}" dt="2021-06-25T16:39:01.878" v="15" actId="478"/>
          <ac:spMkLst>
            <pc:docMk/>
            <pc:sldMk cId="2664688414" sldId="278"/>
            <ac:spMk id="6" creationId="{646CCBBA-87D0-4FF0-A4BA-22894352FA99}"/>
          </ac:spMkLst>
        </pc:spChg>
        <pc:spChg chg="add mod">
          <ac:chgData name="McHarg, Catherine" userId="88b8f76c-9ae3-4745-88eb-fe0667a22af5" providerId="ADAL" clId="{BE5E56E4-4A17-4800-9E4B-705BCCF63B52}" dt="2021-06-25T16:39:26.986" v="55" actId="20577"/>
          <ac:spMkLst>
            <pc:docMk/>
            <pc:sldMk cId="2664688414" sldId="278"/>
            <ac:spMk id="7" creationId="{12DDA1D1-6DDE-4119-92D4-E0AA9D084477}"/>
          </ac:spMkLst>
        </pc:spChg>
        <pc:spChg chg="add mod">
          <ac:chgData name="McHarg, Catherine" userId="88b8f76c-9ae3-4745-88eb-fe0667a22af5" providerId="ADAL" clId="{BE5E56E4-4A17-4800-9E4B-705BCCF63B52}" dt="2021-06-25T16:40:25.597" v="62" actId="1076"/>
          <ac:spMkLst>
            <pc:docMk/>
            <pc:sldMk cId="2664688414" sldId="278"/>
            <ac:spMk id="9" creationId="{E401DD7F-F156-4BCD-B877-61AFA366C789}"/>
          </ac:spMkLst>
        </pc:spChg>
        <pc:picChg chg="del">
          <ac:chgData name="McHarg, Catherine" userId="88b8f76c-9ae3-4745-88eb-fe0667a22af5" providerId="ADAL" clId="{BE5E56E4-4A17-4800-9E4B-705BCCF63B52}" dt="2021-06-25T16:38:04.612" v="10" actId="478"/>
          <ac:picMkLst>
            <pc:docMk/>
            <pc:sldMk cId="2664688414" sldId="278"/>
            <ac:picMk id="5" creationId="{00000000-0000-0000-0000-000000000000}"/>
          </ac:picMkLst>
        </pc:picChg>
        <pc:picChg chg="add mod ord">
          <ac:chgData name="McHarg, Catherine" userId="88b8f76c-9ae3-4745-88eb-fe0667a22af5" providerId="ADAL" clId="{BE5E56E4-4A17-4800-9E4B-705BCCF63B52}" dt="2021-06-25T16:40:30.127" v="63" actId="166"/>
          <ac:picMkLst>
            <pc:docMk/>
            <pc:sldMk cId="2664688414" sldId="278"/>
            <ac:picMk id="8" creationId="{83B6BAAC-03D1-43DC-93E5-B1E77D037259}"/>
          </ac:picMkLst>
        </pc:picChg>
      </pc:sldChg>
      <pc:sldChg chg="modSp">
        <pc:chgData name="McHarg, Catherine" userId="88b8f76c-9ae3-4745-88eb-fe0667a22af5" providerId="ADAL" clId="{BE5E56E4-4A17-4800-9E4B-705BCCF63B52}" dt="2021-06-25T16:38:02.031" v="1" actId="27636"/>
        <pc:sldMkLst>
          <pc:docMk/>
          <pc:sldMk cId="2786614563" sldId="283"/>
        </pc:sldMkLst>
        <pc:spChg chg="mod">
          <ac:chgData name="McHarg, Catherine" userId="88b8f76c-9ae3-4745-88eb-fe0667a22af5" providerId="ADAL" clId="{BE5E56E4-4A17-4800-9E4B-705BCCF63B52}" dt="2021-06-25T16:38:02.031" v="1" actId="27636"/>
          <ac:spMkLst>
            <pc:docMk/>
            <pc:sldMk cId="2786614563" sldId="283"/>
            <ac:spMk id="3" creationId="{00000000-0000-0000-0000-000000000000}"/>
          </ac:spMkLst>
        </pc:spChg>
      </pc:sldChg>
      <pc:sldChg chg="modSp">
        <pc:chgData name="McHarg, Catherine" userId="88b8f76c-9ae3-4745-88eb-fe0667a22af5" providerId="ADAL" clId="{BE5E56E4-4A17-4800-9E4B-705BCCF63B52}" dt="2021-06-25T16:38:02.036" v="2" actId="27636"/>
        <pc:sldMkLst>
          <pc:docMk/>
          <pc:sldMk cId="4262182918" sldId="286"/>
        </pc:sldMkLst>
        <pc:spChg chg="mod">
          <ac:chgData name="McHarg, Catherine" userId="88b8f76c-9ae3-4745-88eb-fe0667a22af5" providerId="ADAL" clId="{BE5E56E4-4A17-4800-9E4B-705BCCF63B52}" dt="2021-06-25T16:38:02.036" v="2" actId="27636"/>
          <ac:spMkLst>
            <pc:docMk/>
            <pc:sldMk cId="4262182918" sldId="286"/>
            <ac:spMk id="8" creationId="{00000000-0000-0000-0000-000000000000}"/>
          </ac:spMkLst>
        </pc:spChg>
      </pc:sldChg>
      <pc:sldChg chg="modSp">
        <pc:chgData name="McHarg, Catherine" userId="88b8f76c-9ae3-4745-88eb-fe0667a22af5" providerId="ADAL" clId="{BE5E56E4-4A17-4800-9E4B-705BCCF63B52}" dt="2021-06-25T16:38:02.126" v="9" actId="27636"/>
        <pc:sldMkLst>
          <pc:docMk/>
          <pc:sldMk cId="3249340390" sldId="298"/>
        </pc:sldMkLst>
        <pc:spChg chg="mod">
          <ac:chgData name="McHarg, Catherine" userId="88b8f76c-9ae3-4745-88eb-fe0667a22af5" providerId="ADAL" clId="{BE5E56E4-4A17-4800-9E4B-705BCCF63B52}" dt="2021-06-25T16:38:02.126" v="9" actId="27636"/>
          <ac:spMkLst>
            <pc:docMk/>
            <pc:sldMk cId="3249340390" sldId="298"/>
            <ac:spMk id="3" creationId="{00000000-0000-0000-0000-000000000000}"/>
          </ac:spMkLst>
        </pc:spChg>
      </pc:sldChg>
      <pc:sldChg chg="modSp">
        <pc:chgData name="McHarg, Catherine" userId="88b8f76c-9ae3-4745-88eb-fe0667a22af5" providerId="ADAL" clId="{BE5E56E4-4A17-4800-9E4B-705BCCF63B52}" dt="2021-06-25T16:38:02.066" v="3" actId="27636"/>
        <pc:sldMkLst>
          <pc:docMk/>
          <pc:sldMk cId="739873750" sldId="311"/>
        </pc:sldMkLst>
        <pc:spChg chg="mod">
          <ac:chgData name="McHarg, Catherine" userId="88b8f76c-9ae3-4745-88eb-fe0667a22af5" providerId="ADAL" clId="{BE5E56E4-4A17-4800-9E4B-705BCCF63B52}" dt="2021-06-25T16:38:02.066" v="3" actId="27636"/>
          <ac:spMkLst>
            <pc:docMk/>
            <pc:sldMk cId="739873750" sldId="311"/>
            <ac:spMk id="3" creationId="{00000000-0000-0000-0000-000000000000}"/>
          </ac:spMkLst>
        </pc:spChg>
      </pc:sldChg>
      <pc:sldChg chg="modSp">
        <pc:chgData name="McHarg, Catherine" userId="88b8f76c-9ae3-4745-88eb-fe0667a22af5" providerId="ADAL" clId="{BE5E56E4-4A17-4800-9E4B-705BCCF63B52}" dt="2021-06-25T16:38:02.126" v="8" actId="27636"/>
        <pc:sldMkLst>
          <pc:docMk/>
          <pc:sldMk cId="617531432" sldId="321"/>
        </pc:sldMkLst>
        <pc:spChg chg="mod">
          <ac:chgData name="McHarg, Catherine" userId="88b8f76c-9ae3-4745-88eb-fe0667a22af5" providerId="ADAL" clId="{BE5E56E4-4A17-4800-9E4B-705BCCF63B52}" dt="2021-06-25T16:38:02.126" v="8" actId="27636"/>
          <ac:spMkLst>
            <pc:docMk/>
            <pc:sldMk cId="617531432" sldId="321"/>
            <ac:spMk id="3" creationId="{00000000-0000-0000-0000-000000000000}"/>
          </ac:spMkLst>
        </pc:spChg>
        <pc:spChg chg="mod">
          <ac:chgData name="McHarg, Catherine" userId="88b8f76c-9ae3-4745-88eb-fe0667a22af5" providerId="ADAL" clId="{BE5E56E4-4A17-4800-9E4B-705BCCF63B52}" dt="2021-06-25T16:38:02.118" v="7" actId="27636"/>
          <ac:spMkLst>
            <pc:docMk/>
            <pc:sldMk cId="617531432" sldId="321"/>
            <ac:spMk id="6" creationId="{00000000-0000-0000-0000-000000000000}"/>
          </ac:spMkLst>
        </pc:spChg>
      </pc:sldChg>
      <pc:sldChg chg="modSp">
        <pc:chgData name="McHarg, Catherine" userId="88b8f76c-9ae3-4745-88eb-fe0667a22af5" providerId="ADAL" clId="{BE5E56E4-4A17-4800-9E4B-705BCCF63B52}" dt="2021-06-25T16:38:02.105" v="5" actId="27636"/>
        <pc:sldMkLst>
          <pc:docMk/>
          <pc:sldMk cId="3726652531" sldId="324"/>
        </pc:sldMkLst>
        <pc:spChg chg="mod">
          <ac:chgData name="McHarg, Catherine" userId="88b8f76c-9ae3-4745-88eb-fe0667a22af5" providerId="ADAL" clId="{BE5E56E4-4A17-4800-9E4B-705BCCF63B52}" dt="2021-06-25T16:38:02.105" v="5" actId="27636"/>
          <ac:spMkLst>
            <pc:docMk/>
            <pc:sldMk cId="3726652531" sldId="324"/>
            <ac:spMk id="4" creationId="{00000000-0000-0000-0000-000000000000}"/>
          </ac:spMkLst>
        </pc:spChg>
      </pc:sldChg>
      <pc:sldChg chg="modSp">
        <pc:chgData name="McHarg, Catherine" userId="88b8f76c-9ae3-4745-88eb-fe0667a22af5" providerId="ADAL" clId="{BE5E56E4-4A17-4800-9E4B-705BCCF63B52}" dt="2021-06-25T16:38:02.076" v="4" actId="27636"/>
        <pc:sldMkLst>
          <pc:docMk/>
          <pc:sldMk cId="1181528009" sldId="334"/>
        </pc:sldMkLst>
        <pc:spChg chg="mod">
          <ac:chgData name="McHarg, Catherine" userId="88b8f76c-9ae3-4745-88eb-fe0667a22af5" providerId="ADAL" clId="{BE5E56E4-4A17-4800-9E4B-705BCCF63B52}" dt="2021-06-25T16:38:02.076" v="4" actId="27636"/>
          <ac:spMkLst>
            <pc:docMk/>
            <pc:sldMk cId="1181528009" sldId="334"/>
            <ac:spMk id="3" creationId="{00000000-0000-0000-0000-000000000000}"/>
          </ac:spMkLst>
        </pc:spChg>
      </pc:sldChg>
      <pc:sldChg chg="modSp">
        <pc:chgData name="McHarg, Catherine" userId="88b8f76c-9ae3-4745-88eb-fe0667a22af5" providerId="ADAL" clId="{BE5E56E4-4A17-4800-9E4B-705BCCF63B52}" dt="2021-06-25T16:38:02.117" v="6" actId="27636"/>
        <pc:sldMkLst>
          <pc:docMk/>
          <pc:sldMk cId="296645680" sldId="337"/>
        </pc:sldMkLst>
        <pc:spChg chg="mod">
          <ac:chgData name="McHarg, Catherine" userId="88b8f76c-9ae3-4745-88eb-fe0667a22af5" providerId="ADAL" clId="{BE5E56E4-4A17-4800-9E4B-705BCCF63B52}" dt="2021-06-25T16:38:02.117" v="6" actId="27636"/>
          <ac:spMkLst>
            <pc:docMk/>
            <pc:sldMk cId="296645680" sldId="337"/>
            <ac:spMk id="3" creationId="{00000000-0000-0000-0000-000000000000}"/>
          </ac:spMkLst>
        </pc:spChg>
      </pc:sldChg>
      <pc:sldChg chg="addSp delSp modSp add del">
        <pc:chgData name="McHarg, Catherine" userId="88b8f76c-9ae3-4745-88eb-fe0667a22af5" providerId="ADAL" clId="{BE5E56E4-4A17-4800-9E4B-705BCCF63B52}" dt="2021-06-25T16:42:03.318" v="91" actId="2696"/>
        <pc:sldMkLst>
          <pc:docMk/>
          <pc:sldMk cId="2651709118" sldId="347"/>
        </pc:sldMkLst>
        <pc:spChg chg="del">
          <ac:chgData name="McHarg, Catherine" userId="88b8f76c-9ae3-4745-88eb-fe0667a22af5" providerId="ADAL" clId="{BE5E56E4-4A17-4800-9E4B-705BCCF63B52}" dt="2021-06-25T16:40:39.256" v="64" actId="478"/>
          <ac:spMkLst>
            <pc:docMk/>
            <pc:sldMk cId="2651709118" sldId="347"/>
            <ac:spMk id="2" creationId="{00000000-0000-0000-0000-000000000000}"/>
          </ac:spMkLst>
        </pc:spChg>
        <pc:spChg chg="add del mod">
          <ac:chgData name="McHarg, Catherine" userId="88b8f76c-9ae3-4745-88eb-fe0667a22af5" providerId="ADAL" clId="{BE5E56E4-4A17-4800-9E4B-705BCCF63B52}" dt="2021-06-25T16:40:40.718" v="65" actId="478"/>
          <ac:spMkLst>
            <pc:docMk/>
            <pc:sldMk cId="2651709118" sldId="347"/>
            <ac:spMk id="4" creationId="{A93058B5-D5C3-472F-9B62-677C585E7B5E}"/>
          </ac:spMkLst>
        </pc:spChg>
      </pc:sldChg>
      <pc:sldChg chg="addSp delSp modSp add">
        <pc:chgData name="McHarg, Catherine" userId="88b8f76c-9ae3-4745-88eb-fe0667a22af5" providerId="ADAL" clId="{BE5E56E4-4A17-4800-9E4B-705BCCF63B52}" dt="2021-06-25T16:42:13.063" v="98" actId="20577"/>
        <pc:sldMkLst>
          <pc:docMk/>
          <pc:sldMk cId="1159467760" sldId="348"/>
        </pc:sldMkLst>
        <pc:spChg chg="add del mod">
          <ac:chgData name="McHarg, Catherine" userId="88b8f76c-9ae3-4745-88eb-fe0667a22af5" providerId="ADAL" clId="{BE5E56E4-4A17-4800-9E4B-705BCCF63B52}" dt="2021-06-25T16:41:18.277" v="68" actId="478"/>
          <ac:spMkLst>
            <pc:docMk/>
            <pc:sldMk cId="1159467760" sldId="348"/>
            <ac:spMk id="2" creationId="{DD1F9C65-1B49-45C7-A0F4-13FE00DFC92B}"/>
          </ac:spMkLst>
        </pc:spChg>
        <pc:spChg chg="del">
          <ac:chgData name="McHarg, Catherine" userId="88b8f76c-9ae3-4745-88eb-fe0667a22af5" providerId="ADAL" clId="{BE5E56E4-4A17-4800-9E4B-705BCCF63B52}" dt="2021-06-25T16:41:16.046" v="67" actId="478"/>
          <ac:spMkLst>
            <pc:docMk/>
            <pc:sldMk cId="1159467760" sldId="348"/>
            <ac:spMk id="3" creationId="{00000000-0000-0000-0000-000000000000}"/>
          </ac:spMkLst>
        </pc:spChg>
        <pc:spChg chg="add mod">
          <ac:chgData name="McHarg, Catherine" userId="88b8f76c-9ae3-4745-88eb-fe0667a22af5" providerId="ADAL" clId="{BE5E56E4-4A17-4800-9E4B-705BCCF63B52}" dt="2021-06-25T16:41:31.705" v="90" actId="20577"/>
          <ac:spMkLst>
            <pc:docMk/>
            <pc:sldMk cId="1159467760" sldId="348"/>
            <ac:spMk id="4" creationId="{201ED037-8DB7-4189-BF8A-C866AD1AA5DE}"/>
          </ac:spMkLst>
        </pc:spChg>
        <pc:spChg chg="add mod">
          <ac:chgData name="McHarg, Catherine" userId="88b8f76c-9ae3-4745-88eb-fe0667a22af5" providerId="ADAL" clId="{BE5E56E4-4A17-4800-9E4B-705BCCF63B52}" dt="2021-06-25T16:42:13.063" v="98" actId="20577"/>
          <ac:spMkLst>
            <pc:docMk/>
            <pc:sldMk cId="1159467760" sldId="348"/>
            <ac:spMk id="5" creationId="{689439A3-A82D-4662-9C25-B6C0FA909960}"/>
          </ac:spMkLst>
        </pc:spChg>
      </pc:sldChg>
    </pc:docChg>
  </pc:docChgLst>
  <pc:docChgLst>
    <pc:chgData name="Catherine McHarg" userId="88b8f76c-9ae3-4745-88eb-fe0667a22af5" providerId="ADAL" clId="{09666C66-26EB-496F-92BF-612CF76FF2A5}"/>
    <pc:docChg chg="undo custSel addSld delSld modSld">
      <pc:chgData name="Catherine McHarg" userId="88b8f76c-9ae3-4745-88eb-fe0667a22af5" providerId="ADAL" clId="{09666C66-26EB-496F-92BF-612CF76FF2A5}" dt="2021-06-29T15:57:19.909" v="2169" actId="6549"/>
      <pc:docMkLst>
        <pc:docMk/>
      </pc:docMkLst>
      <pc:sldChg chg="delSp modSp modNotesTx">
        <pc:chgData name="Catherine McHarg" userId="88b8f76c-9ae3-4745-88eb-fe0667a22af5" providerId="ADAL" clId="{09666C66-26EB-496F-92BF-612CF76FF2A5}" dt="2021-06-29T15:39:41.964" v="2152" actId="20577"/>
        <pc:sldMkLst>
          <pc:docMk/>
          <pc:sldMk cId="2181626373" sldId="269"/>
        </pc:sldMkLst>
        <pc:spChg chg="mod">
          <ac:chgData name="Catherine McHarg" userId="88b8f76c-9ae3-4745-88eb-fe0667a22af5" providerId="ADAL" clId="{09666C66-26EB-496F-92BF-612CF76FF2A5}" dt="2021-06-29T15:34:13.911" v="2079"/>
          <ac:spMkLst>
            <pc:docMk/>
            <pc:sldMk cId="2181626373" sldId="269"/>
            <ac:spMk id="6" creationId="{00000000-0000-0000-0000-000000000000}"/>
          </ac:spMkLst>
        </pc:spChg>
        <pc:picChg chg="del">
          <ac:chgData name="Catherine McHarg" userId="88b8f76c-9ae3-4745-88eb-fe0667a22af5" providerId="ADAL" clId="{09666C66-26EB-496F-92BF-612CF76FF2A5}" dt="2021-06-29T15:32:09.194" v="2057" actId="478"/>
          <ac:picMkLst>
            <pc:docMk/>
            <pc:sldMk cId="2181626373" sldId="269"/>
            <ac:picMk id="8" creationId="{00000000-0000-0000-0000-000000000000}"/>
          </ac:picMkLst>
        </pc:picChg>
      </pc:sldChg>
      <pc:sldChg chg="addSp delSp modSp">
        <pc:chgData name="Catherine McHarg" userId="88b8f76c-9ae3-4745-88eb-fe0667a22af5" providerId="ADAL" clId="{09666C66-26EB-496F-92BF-612CF76FF2A5}" dt="2021-06-29T09:33:22.405" v="1282" actId="1076"/>
        <pc:sldMkLst>
          <pc:docMk/>
          <pc:sldMk cId="656758710" sldId="271"/>
        </pc:sldMkLst>
        <pc:spChg chg="mod">
          <ac:chgData name="Catherine McHarg" userId="88b8f76c-9ae3-4745-88eb-fe0667a22af5" providerId="ADAL" clId="{09666C66-26EB-496F-92BF-612CF76FF2A5}" dt="2021-06-29T09:33:22.405" v="1282" actId="1076"/>
          <ac:spMkLst>
            <pc:docMk/>
            <pc:sldMk cId="656758710" sldId="271"/>
            <ac:spMk id="2" creationId="{00000000-0000-0000-0000-000000000000}"/>
          </ac:spMkLst>
        </pc:spChg>
        <pc:spChg chg="del">
          <ac:chgData name="Catherine McHarg" userId="88b8f76c-9ae3-4745-88eb-fe0667a22af5" providerId="ADAL" clId="{09666C66-26EB-496F-92BF-612CF76FF2A5}" dt="2021-06-29T09:27:45.196" v="1044" actId="478"/>
          <ac:spMkLst>
            <pc:docMk/>
            <pc:sldMk cId="656758710" sldId="271"/>
            <ac:spMk id="5" creationId="{00000000-0000-0000-0000-000000000000}"/>
          </ac:spMkLst>
        </pc:spChg>
        <pc:spChg chg="del mod">
          <ac:chgData name="Catherine McHarg" userId="88b8f76c-9ae3-4745-88eb-fe0667a22af5" providerId="ADAL" clId="{09666C66-26EB-496F-92BF-612CF76FF2A5}" dt="2021-06-29T09:30:40.938" v="1222" actId="478"/>
          <ac:spMkLst>
            <pc:docMk/>
            <pc:sldMk cId="656758710" sldId="271"/>
            <ac:spMk id="6" creationId="{00000000-0000-0000-0000-000000000000}"/>
          </ac:spMkLst>
        </pc:spChg>
        <pc:spChg chg="mod">
          <ac:chgData name="Catherine McHarg" userId="88b8f76c-9ae3-4745-88eb-fe0667a22af5" providerId="ADAL" clId="{09666C66-26EB-496F-92BF-612CF76FF2A5}" dt="2021-06-29T09:33:13.617" v="1281" actId="20577"/>
          <ac:spMkLst>
            <pc:docMk/>
            <pc:sldMk cId="656758710" sldId="271"/>
            <ac:spMk id="7" creationId="{38D5E733-7C3A-43B3-9BB6-FAA053292E23}"/>
          </ac:spMkLst>
        </pc:spChg>
        <pc:spChg chg="add del mod">
          <ac:chgData name="Catherine McHarg" userId="88b8f76c-9ae3-4745-88eb-fe0667a22af5" providerId="ADAL" clId="{09666C66-26EB-496F-92BF-612CF76FF2A5}" dt="2021-06-29T09:27:49.938" v="1045" actId="478"/>
          <ac:spMkLst>
            <pc:docMk/>
            <pc:sldMk cId="656758710" sldId="271"/>
            <ac:spMk id="8" creationId="{B952790B-05DF-4716-9169-C608D43EA35D}"/>
          </ac:spMkLst>
        </pc:spChg>
        <pc:spChg chg="add mod">
          <ac:chgData name="Catherine McHarg" userId="88b8f76c-9ae3-4745-88eb-fe0667a22af5" providerId="ADAL" clId="{09666C66-26EB-496F-92BF-612CF76FF2A5}" dt="2021-06-29T09:27:58.550" v="1050" actId="20577"/>
          <ac:spMkLst>
            <pc:docMk/>
            <pc:sldMk cId="656758710" sldId="271"/>
            <ac:spMk id="9" creationId="{ED68BCC9-A993-417C-B154-9BFB5215BD98}"/>
          </ac:spMkLst>
        </pc:spChg>
        <pc:spChg chg="add mod">
          <ac:chgData name="Catherine McHarg" userId="88b8f76c-9ae3-4745-88eb-fe0667a22af5" providerId="ADAL" clId="{09666C66-26EB-496F-92BF-612CF76FF2A5}" dt="2021-06-29T09:31:17.775" v="1230" actId="20577"/>
          <ac:spMkLst>
            <pc:docMk/>
            <pc:sldMk cId="656758710" sldId="271"/>
            <ac:spMk id="10" creationId="{59AE06C0-5B6E-407F-BF2C-C7F44D21BE21}"/>
          </ac:spMkLst>
        </pc:spChg>
        <pc:spChg chg="add del mod">
          <ac:chgData name="Catherine McHarg" userId="88b8f76c-9ae3-4745-88eb-fe0667a22af5" providerId="ADAL" clId="{09666C66-26EB-496F-92BF-612CF76FF2A5}" dt="2021-06-29T09:30:46.635" v="1223" actId="478"/>
          <ac:spMkLst>
            <pc:docMk/>
            <pc:sldMk cId="656758710" sldId="271"/>
            <ac:spMk id="11" creationId="{A0CDC7F0-8810-4EAF-B379-9A9118E26027}"/>
          </ac:spMkLst>
        </pc:spChg>
        <pc:picChg chg="del">
          <ac:chgData name="Catherine McHarg" userId="88b8f76c-9ae3-4745-88eb-fe0667a22af5" providerId="ADAL" clId="{09666C66-26EB-496F-92BF-612CF76FF2A5}" dt="2021-06-29T09:27:43.060" v="1043" actId="478"/>
          <ac:picMkLst>
            <pc:docMk/>
            <pc:sldMk cId="656758710" sldId="271"/>
            <ac:picMk id="3" creationId="{00000000-0000-0000-0000-000000000000}"/>
          </ac:picMkLst>
        </pc:picChg>
      </pc:sldChg>
      <pc:sldChg chg="modNotesTx">
        <pc:chgData name="Catherine McHarg" userId="88b8f76c-9ae3-4745-88eb-fe0667a22af5" providerId="ADAL" clId="{09666C66-26EB-496F-92BF-612CF76FF2A5}" dt="2021-06-29T15:50:40.945" v="2159" actId="6549"/>
        <pc:sldMkLst>
          <pc:docMk/>
          <pc:sldMk cId="2664688414" sldId="278"/>
        </pc:sldMkLst>
      </pc:sldChg>
      <pc:sldChg chg="addSp delSp modSp">
        <pc:chgData name="Catherine McHarg" userId="88b8f76c-9ae3-4745-88eb-fe0667a22af5" providerId="ADAL" clId="{09666C66-26EB-496F-92BF-612CF76FF2A5}" dt="2021-06-29T09:10:37.108" v="544" actId="1076"/>
        <pc:sldMkLst>
          <pc:docMk/>
          <pc:sldMk cId="1514110053" sldId="288"/>
        </pc:sldMkLst>
        <pc:spChg chg="del">
          <ac:chgData name="Catherine McHarg" userId="88b8f76c-9ae3-4745-88eb-fe0667a22af5" providerId="ADAL" clId="{09666C66-26EB-496F-92BF-612CF76FF2A5}" dt="2021-06-29T09:06:08.445" v="513" actId="478"/>
          <ac:spMkLst>
            <pc:docMk/>
            <pc:sldMk cId="1514110053" sldId="288"/>
            <ac:spMk id="2" creationId="{00000000-0000-0000-0000-000000000000}"/>
          </ac:spMkLst>
        </pc:spChg>
        <pc:spChg chg="mod">
          <ac:chgData name="Catherine McHarg" userId="88b8f76c-9ae3-4745-88eb-fe0667a22af5" providerId="ADAL" clId="{09666C66-26EB-496F-92BF-612CF76FF2A5}" dt="2021-06-29T09:09:05.869" v="534" actId="14100"/>
          <ac:spMkLst>
            <pc:docMk/>
            <pc:sldMk cId="1514110053" sldId="288"/>
            <ac:spMk id="3" creationId="{00000000-0000-0000-0000-000000000000}"/>
          </ac:spMkLst>
        </pc:spChg>
        <pc:spChg chg="add">
          <ac:chgData name="Catherine McHarg" userId="88b8f76c-9ae3-4745-88eb-fe0667a22af5" providerId="ADAL" clId="{09666C66-26EB-496F-92BF-612CF76FF2A5}" dt="2021-06-29T09:07:10.077" v="517"/>
          <ac:spMkLst>
            <pc:docMk/>
            <pc:sldMk cId="1514110053" sldId="288"/>
            <ac:spMk id="7" creationId="{89404DEC-AA6F-4E97-BBAD-7EBE2964456B}"/>
          </ac:spMkLst>
        </pc:spChg>
        <pc:spChg chg="add mod">
          <ac:chgData name="Catherine McHarg" userId="88b8f76c-9ae3-4745-88eb-fe0667a22af5" providerId="ADAL" clId="{09666C66-26EB-496F-92BF-612CF76FF2A5}" dt="2021-06-29T09:10:37.108" v="544" actId="1076"/>
          <ac:spMkLst>
            <pc:docMk/>
            <pc:sldMk cId="1514110053" sldId="288"/>
            <ac:spMk id="9" creationId="{9B277AC5-4B4D-4AC2-8B44-2C9EE836E3CA}"/>
          </ac:spMkLst>
        </pc:spChg>
        <pc:picChg chg="del">
          <ac:chgData name="Catherine McHarg" userId="88b8f76c-9ae3-4745-88eb-fe0667a22af5" providerId="ADAL" clId="{09666C66-26EB-496F-92BF-612CF76FF2A5}" dt="2021-06-29T09:06:13.264" v="514" actId="478"/>
          <ac:picMkLst>
            <pc:docMk/>
            <pc:sldMk cId="1514110053" sldId="288"/>
            <ac:picMk id="4" creationId="{00000000-0000-0000-0000-000000000000}"/>
          </ac:picMkLst>
        </pc:picChg>
        <pc:picChg chg="add mod">
          <ac:chgData name="Catherine McHarg" userId="88b8f76c-9ae3-4745-88eb-fe0667a22af5" providerId="ADAL" clId="{09666C66-26EB-496F-92BF-612CF76FF2A5}" dt="2021-06-29T09:09:58.457" v="540" actId="14100"/>
          <ac:picMkLst>
            <pc:docMk/>
            <pc:sldMk cId="1514110053" sldId="288"/>
            <ac:picMk id="6" creationId="{1397008D-E977-446E-964C-93A84A0FF958}"/>
          </ac:picMkLst>
        </pc:picChg>
        <pc:picChg chg="add mod">
          <ac:chgData name="Catherine McHarg" userId="88b8f76c-9ae3-4745-88eb-fe0667a22af5" providerId="ADAL" clId="{09666C66-26EB-496F-92BF-612CF76FF2A5}" dt="2021-06-29T09:09:50.060" v="539" actId="1076"/>
          <ac:picMkLst>
            <pc:docMk/>
            <pc:sldMk cId="1514110053" sldId="288"/>
            <ac:picMk id="8" creationId="{27743AD3-4314-40A1-91DB-8B2A115BF5A1}"/>
          </ac:picMkLst>
        </pc:picChg>
        <pc:picChg chg="del">
          <ac:chgData name="Catherine McHarg" userId="88b8f76c-9ae3-4745-88eb-fe0667a22af5" providerId="ADAL" clId="{09666C66-26EB-496F-92BF-612CF76FF2A5}" dt="2021-06-29T09:06:49.651" v="515" actId="478"/>
          <ac:picMkLst>
            <pc:docMk/>
            <pc:sldMk cId="1514110053" sldId="288"/>
            <ac:picMk id="4098" creationId="{00000000-0000-0000-0000-000000000000}"/>
          </ac:picMkLst>
        </pc:picChg>
      </pc:sldChg>
      <pc:sldChg chg="addSp delSp modSp">
        <pc:chgData name="Catherine McHarg" userId="88b8f76c-9ae3-4745-88eb-fe0667a22af5" providerId="ADAL" clId="{09666C66-26EB-496F-92BF-612CF76FF2A5}" dt="2021-06-29T08:53:45.653" v="512" actId="20577"/>
        <pc:sldMkLst>
          <pc:docMk/>
          <pc:sldMk cId="2096599117" sldId="291"/>
        </pc:sldMkLst>
        <pc:spChg chg="mod">
          <ac:chgData name="Catherine McHarg" userId="88b8f76c-9ae3-4745-88eb-fe0667a22af5" providerId="ADAL" clId="{09666C66-26EB-496F-92BF-612CF76FF2A5}" dt="2021-06-29T08:53:45.653" v="512" actId="20577"/>
          <ac:spMkLst>
            <pc:docMk/>
            <pc:sldMk cId="2096599117" sldId="291"/>
            <ac:spMk id="2" creationId="{FCC8E073-B7C0-4CD6-BCB7-AC9021B2A1E0}"/>
          </ac:spMkLst>
        </pc:spChg>
        <pc:spChg chg="del">
          <ac:chgData name="Catherine McHarg" userId="88b8f76c-9ae3-4745-88eb-fe0667a22af5" providerId="ADAL" clId="{09666C66-26EB-496F-92BF-612CF76FF2A5}" dt="2021-06-29T08:45:59.556" v="474" actId="478"/>
          <ac:spMkLst>
            <pc:docMk/>
            <pc:sldMk cId="2096599117" sldId="291"/>
            <ac:spMk id="6" creationId="{00000000-0000-0000-0000-000000000000}"/>
          </ac:spMkLst>
        </pc:spChg>
        <pc:spChg chg="add">
          <ac:chgData name="Catherine McHarg" userId="88b8f76c-9ae3-4745-88eb-fe0667a22af5" providerId="ADAL" clId="{09666C66-26EB-496F-92BF-612CF76FF2A5}" dt="2021-06-29T08:46:16.043" v="478"/>
          <ac:spMkLst>
            <pc:docMk/>
            <pc:sldMk cId="2096599117" sldId="291"/>
            <ac:spMk id="8" creationId="{48FA340F-BBAE-494D-BCDB-0845C0328271}"/>
          </ac:spMkLst>
        </pc:spChg>
        <pc:spChg chg="add">
          <ac:chgData name="Catherine McHarg" userId="88b8f76c-9ae3-4745-88eb-fe0667a22af5" providerId="ADAL" clId="{09666C66-26EB-496F-92BF-612CF76FF2A5}" dt="2021-06-29T08:46:24.911" v="479"/>
          <ac:spMkLst>
            <pc:docMk/>
            <pc:sldMk cId="2096599117" sldId="291"/>
            <ac:spMk id="9" creationId="{D419FF30-649C-4A3B-8693-CF2BCF13B2AD}"/>
          </ac:spMkLst>
        </pc:spChg>
        <pc:picChg chg="del">
          <ac:chgData name="Catherine McHarg" userId="88b8f76c-9ae3-4745-88eb-fe0667a22af5" providerId="ADAL" clId="{09666C66-26EB-496F-92BF-612CF76FF2A5}" dt="2021-06-29T08:46:00.732" v="475" actId="478"/>
          <ac:picMkLst>
            <pc:docMk/>
            <pc:sldMk cId="2096599117" sldId="291"/>
            <ac:picMk id="3" creationId="{00000000-0000-0000-0000-000000000000}"/>
          </ac:picMkLst>
        </pc:picChg>
        <pc:picChg chg="mod">
          <ac:chgData name="Catherine McHarg" userId="88b8f76c-9ae3-4745-88eb-fe0667a22af5" providerId="ADAL" clId="{09666C66-26EB-496F-92BF-612CF76FF2A5}" dt="2021-06-29T08:46:14.163" v="477" actId="1076"/>
          <ac:picMkLst>
            <pc:docMk/>
            <pc:sldMk cId="2096599117" sldId="291"/>
            <ac:picMk id="7" creationId="{00000000-0000-0000-0000-000000000000}"/>
          </ac:picMkLst>
        </pc:picChg>
      </pc:sldChg>
      <pc:sldChg chg="addSp delSp modSp">
        <pc:chgData name="Catherine McHarg" userId="88b8f76c-9ae3-4745-88eb-fe0667a22af5" providerId="ADAL" clId="{09666C66-26EB-496F-92BF-612CF76FF2A5}" dt="2021-06-29T15:21:16.344" v="1910" actId="1076"/>
        <pc:sldMkLst>
          <pc:docMk/>
          <pc:sldMk cId="359935509" sldId="297"/>
        </pc:sldMkLst>
        <pc:spChg chg="del">
          <ac:chgData name="Catherine McHarg" userId="88b8f76c-9ae3-4745-88eb-fe0667a22af5" providerId="ADAL" clId="{09666C66-26EB-496F-92BF-612CF76FF2A5}" dt="2021-06-29T15:19:59.674" v="1879" actId="478"/>
          <ac:spMkLst>
            <pc:docMk/>
            <pc:sldMk cId="359935509" sldId="297"/>
            <ac:spMk id="2" creationId="{00000000-0000-0000-0000-000000000000}"/>
          </ac:spMkLst>
        </pc:spChg>
        <pc:spChg chg="mod">
          <ac:chgData name="Catherine McHarg" userId="88b8f76c-9ae3-4745-88eb-fe0667a22af5" providerId="ADAL" clId="{09666C66-26EB-496F-92BF-612CF76FF2A5}" dt="2021-06-29T15:21:16.344" v="1910" actId="1076"/>
          <ac:spMkLst>
            <pc:docMk/>
            <pc:sldMk cId="359935509" sldId="297"/>
            <ac:spMk id="3" creationId="{00000000-0000-0000-0000-000000000000}"/>
          </ac:spMkLst>
        </pc:spChg>
        <pc:spChg chg="del">
          <ac:chgData name="Catherine McHarg" userId="88b8f76c-9ae3-4745-88eb-fe0667a22af5" providerId="ADAL" clId="{09666C66-26EB-496F-92BF-612CF76FF2A5}" dt="2021-06-29T15:20:04.174" v="1882" actId="478"/>
          <ac:spMkLst>
            <pc:docMk/>
            <pc:sldMk cId="359935509" sldId="297"/>
            <ac:spMk id="4" creationId="{00000000-0000-0000-0000-000000000000}"/>
          </ac:spMkLst>
        </pc:spChg>
        <pc:spChg chg="add del mod">
          <ac:chgData name="Catherine McHarg" userId="88b8f76c-9ae3-4745-88eb-fe0667a22af5" providerId="ADAL" clId="{09666C66-26EB-496F-92BF-612CF76FF2A5}" dt="2021-06-29T15:20:00.674" v="1880" actId="478"/>
          <ac:spMkLst>
            <pc:docMk/>
            <pc:sldMk cId="359935509" sldId="297"/>
            <ac:spMk id="6" creationId="{0CBF0CC1-1F1C-4B5C-B96B-39053D48D694}"/>
          </ac:spMkLst>
        </pc:spChg>
        <pc:spChg chg="mod">
          <ac:chgData name="Catherine McHarg" userId="88b8f76c-9ae3-4745-88eb-fe0667a22af5" providerId="ADAL" clId="{09666C66-26EB-496F-92BF-612CF76FF2A5}" dt="2021-06-29T15:20:36.183" v="1904" actId="1076"/>
          <ac:spMkLst>
            <pc:docMk/>
            <pc:sldMk cId="359935509" sldId="297"/>
            <ac:spMk id="7" creationId="{00000000-0000-0000-0000-000000000000}"/>
          </ac:spMkLst>
        </pc:spChg>
        <pc:spChg chg="add mod">
          <ac:chgData name="Catherine McHarg" userId="88b8f76c-9ae3-4745-88eb-fe0667a22af5" providerId="ADAL" clId="{09666C66-26EB-496F-92BF-612CF76FF2A5}" dt="2021-06-29T15:20:14.944" v="1899" actId="20577"/>
          <ac:spMkLst>
            <pc:docMk/>
            <pc:sldMk cId="359935509" sldId="297"/>
            <ac:spMk id="9" creationId="{21D4FCD0-722F-4762-8B25-0B393133D0C3}"/>
          </ac:spMkLst>
        </pc:spChg>
        <pc:picChg chg="del">
          <ac:chgData name="Catherine McHarg" userId="88b8f76c-9ae3-4745-88eb-fe0667a22af5" providerId="ADAL" clId="{09666C66-26EB-496F-92BF-612CF76FF2A5}" dt="2021-06-29T15:20:01.974" v="1881" actId="478"/>
          <ac:picMkLst>
            <pc:docMk/>
            <pc:sldMk cId="359935509" sldId="297"/>
            <ac:picMk id="5" creationId="{00000000-0000-0000-0000-000000000000}"/>
          </ac:picMkLst>
        </pc:picChg>
        <pc:picChg chg="mod">
          <ac:chgData name="Catherine McHarg" userId="88b8f76c-9ae3-4745-88eb-fe0667a22af5" providerId="ADAL" clId="{09666C66-26EB-496F-92BF-612CF76FF2A5}" dt="2021-06-29T15:20:32.623" v="1903" actId="1076"/>
          <ac:picMkLst>
            <pc:docMk/>
            <pc:sldMk cId="359935509" sldId="297"/>
            <ac:picMk id="8" creationId="{00000000-0000-0000-0000-000000000000}"/>
          </ac:picMkLst>
        </pc:picChg>
      </pc:sldChg>
      <pc:sldChg chg="addSp delSp modSp">
        <pc:chgData name="Catherine McHarg" userId="88b8f76c-9ae3-4745-88eb-fe0667a22af5" providerId="ADAL" clId="{09666C66-26EB-496F-92BF-612CF76FF2A5}" dt="2021-06-29T14:24:21.855" v="1715" actId="20577"/>
        <pc:sldMkLst>
          <pc:docMk/>
          <pc:sldMk cId="3249340390" sldId="298"/>
        </pc:sldMkLst>
        <pc:spChg chg="mod">
          <ac:chgData name="Catherine McHarg" userId="88b8f76c-9ae3-4745-88eb-fe0667a22af5" providerId="ADAL" clId="{09666C66-26EB-496F-92BF-612CF76FF2A5}" dt="2021-06-29T14:24:21.855" v="1715" actId="20577"/>
          <ac:spMkLst>
            <pc:docMk/>
            <pc:sldMk cId="3249340390" sldId="298"/>
            <ac:spMk id="3" creationId="{00000000-0000-0000-0000-000000000000}"/>
          </ac:spMkLst>
        </pc:spChg>
        <pc:spChg chg="mod">
          <ac:chgData name="Catherine McHarg" userId="88b8f76c-9ae3-4745-88eb-fe0667a22af5" providerId="ADAL" clId="{09666C66-26EB-496F-92BF-612CF76FF2A5}" dt="2021-06-29T14:23:37.394" v="1703" actId="1076"/>
          <ac:spMkLst>
            <pc:docMk/>
            <pc:sldMk cId="3249340390" sldId="298"/>
            <ac:spMk id="7" creationId="{00000000-0000-0000-0000-000000000000}"/>
          </ac:spMkLst>
        </pc:spChg>
        <pc:spChg chg="mod">
          <ac:chgData name="Catherine McHarg" userId="88b8f76c-9ae3-4745-88eb-fe0667a22af5" providerId="ADAL" clId="{09666C66-26EB-496F-92BF-612CF76FF2A5}" dt="2021-06-29T14:23:23.534" v="1700" actId="14100"/>
          <ac:spMkLst>
            <pc:docMk/>
            <pc:sldMk cId="3249340390" sldId="298"/>
            <ac:spMk id="8" creationId="{BE1A8880-6646-4FF8-9D3B-518845B259E6}"/>
          </ac:spMkLst>
        </pc:spChg>
        <pc:spChg chg="add mod">
          <ac:chgData name="Catherine McHarg" userId="88b8f76c-9ae3-4745-88eb-fe0667a22af5" providerId="ADAL" clId="{09666C66-26EB-496F-92BF-612CF76FF2A5}" dt="2021-06-29T14:23:08.554" v="1698" actId="20577"/>
          <ac:spMkLst>
            <pc:docMk/>
            <pc:sldMk cId="3249340390" sldId="298"/>
            <ac:spMk id="9" creationId="{E0534345-3B31-4592-AF80-191F5B7013DB}"/>
          </ac:spMkLst>
        </pc:spChg>
        <pc:picChg chg="mod">
          <ac:chgData name="Catherine McHarg" userId="88b8f76c-9ae3-4745-88eb-fe0667a22af5" providerId="ADAL" clId="{09666C66-26EB-496F-92BF-612CF76FF2A5}" dt="2021-06-29T14:23:26.344" v="1701" actId="1076"/>
          <ac:picMkLst>
            <pc:docMk/>
            <pc:sldMk cId="3249340390" sldId="298"/>
            <ac:picMk id="5" creationId="{00000000-0000-0000-0000-000000000000}"/>
          </ac:picMkLst>
        </pc:picChg>
        <pc:picChg chg="del">
          <ac:chgData name="Catherine McHarg" userId="88b8f76c-9ae3-4745-88eb-fe0667a22af5" providerId="ADAL" clId="{09666C66-26EB-496F-92BF-612CF76FF2A5}" dt="2021-06-29T14:22:56.274" v="1686" actId="478"/>
          <ac:picMkLst>
            <pc:docMk/>
            <pc:sldMk cId="3249340390" sldId="298"/>
            <ac:picMk id="6" creationId="{00000000-0000-0000-0000-000000000000}"/>
          </ac:picMkLst>
        </pc:picChg>
      </pc:sldChg>
      <pc:sldChg chg="addSp delSp modSp">
        <pc:chgData name="Catherine McHarg" userId="88b8f76c-9ae3-4745-88eb-fe0667a22af5" providerId="ADAL" clId="{09666C66-26EB-496F-92BF-612CF76FF2A5}" dt="2021-06-29T15:12:52.133" v="1806" actId="313"/>
        <pc:sldMkLst>
          <pc:docMk/>
          <pc:sldMk cId="128129874" sldId="299"/>
        </pc:sldMkLst>
        <pc:spChg chg="del">
          <ac:chgData name="Catherine McHarg" userId="88b8f76c-9ae3-4745-88eb-fe0667a22af5" providerId="ADAL" clId="{09666C66-26EB-496F-92BF-612CF76FF2A5}" dt="2021-06-29T14:59:18.256" v="1753" actId="478"/>
          <ac:spMkLst>
            <pc:docMk/>
            <pc:sldMk cId="128129874" sldId="299"/>
            <ac:spMk id="2" creationId="{00000000-0000-0000-0000-000000000000}"/>
          </ac:spMkLst>
        </pc:spChg>
        <pc:spChg chg="mod">
          <ac:chgData name="Catherine McHarg" userId="88b8f76c-9ae3-4745-88eb-fe0667a22af5" providerId="ADAL" clId="{09666C66-26EB-496F-92BF-612CF76FF2A5}" dt="2021-06-29T15:12:52.133" v="1806" actId="313"/>
          <ac:spMkLst>
            <pc:docMk/>
            <pc:sldMk cId="128129874" sldId="299"/>
            <ac:spMk id="3" creationId="{00000000-0000-0000-0000-000000000000}"/>
          </ac:spMkLst>
        </pc:spChg>
        <pc:spChg chg="mod">
          <ac:chgData name="Catherine McHarg" userId="88b8f76c-9ae3-4745-88eb-fe0667a22af5" providerId="ADAL" clId="{09666C66-26EB-496F-92BF-612CF76FF2A5}" dt="2021-06-29T15:11:52.843" v="1793" actId="14100"/>
          <ac:spMkLst>
            <pc:docMk/>
            <pc:sldMk cId="128129874" sldId="299"/>
            <ac:spMk id="4" creationId="{63F7D00E-B6B2-4F39-9536-BFE34E772B0A}"/>
          </ac:spMkLst>
        </pc:spChg>
        <pc:spChg chg="mod">
          <ac:chgData name="Catherine McHarg" userId="88b8f76c-9ae3-4745-88eb-fe0667a22af5" providerId="ADAL" clId="{09666C66-26EB-496F-92BF-612CF76FF2A5}" dt="2021-06-29T15:12:30.253" v="1799" actId="1076"/>
          <ac:spMkLst>
            <pc:docMk/>
            <pc:sldMk cId="128129874" sldId="299"/>
            <ac:spMk id="7" creationId="{7BA790D9-4611-4742-AD18-EF6AA560C587}"/>
          </ac:spMkLst>
        </pc:spChg>
        <pc:spChg chg="add del mod">
          <ac:chgData name="Catherine McHarg" userId="88b8f76c-9ae3-4745-88eb-fe0667a22af5" providerId="ADAL" clId="{09666C66-26EB-496F-92BF-612CF76FF2A5}" dt="2021-06-29T14:59:20.726" v="1754" actId="478"/>
          <ac:spMkLst>
            <pc:docMk/>
            <pc:sldMk cId="128129874" sldId="299"/>
            <ac:spMk id="8" creationId="{F8FEE92B-1A9D-47BE-8F85-D10B57A7467C}"/>
          </ac:spMkLst>
        </pc:spChg>
        <pc:spChg chg="add mod">
          <ac:chgData name="Catherine McHarg" userId="88b8f76c-9ae3-4745-88eb-fe0667a22af5" providerId="ADAL" clId="{09666C66-26EB-496F-92BF-612CF76FF2A5}" dt="2021-06-29T14:59:40.536" v="1786" actId="20577"/>
          <ac:spMkLst>
            <pc:docMk/>
            <pc:sldMk cId="128129874" sldId="299"/>
            <ac:spMk id="9" creationId="{76BFD3E2-844D-48FC-97F2-C930FA64CF63}"/>
          </ac:spMkLst>
        </pc:spChg>
        <pc:picChg chg="mod modCrop">
          <ac:chgData name="Catherine McHarg" userId="88b8f76c-9ae3-4745-88eb-fe0667a22af5" providerId="ADAL" clId="{09666C66-26EB-496F-92BF-612CF76FF2A5}" dt="2021-06-29T15:12:17.693" v="1796" actId="14100"/>
          <ac:picMkLst>
            <pc:docMk/>
            <pc:sldMk cId="128129874" sldId="299"/>
            <ac:picMk id="5" creationId="{00000000-0000-0000-0000-000000000000}"/>
          </ac:picMkLst>
        </pc:picChg>
        <pc:picChg chg="del">
          <ac:chgData name="Catherine McHarg" userId="88b8f76c-9ae3-4745-88eb-fe0667a22af5" providerId="ADAL" clId="{09666C66-26EB-496F-92BF-612CF76FF2A5}" dt="2021-06-29T14:59:22.736" v="1755" actId="478"/>
          <ac:picMkLst>
            <pc:docMk/>
            <pc:sldMk cId="128129874" sldId="299"/>
            <ac:picMk id="6" creationId="{00000000-0000-0000-0000-000000000000}"/>
          </ac:picMkLst>
        </pc:picChg>
      </pc:sldChg>
      <pc:sldChg chg="addSp delSp modSp">
        <pc:chgData name="Catherine McHarg" userId="88b8f76c-9ae3-4745-88eb-fe0667a22af5" providerId="ADAL" clId="{09666C66-26EB-496F-92BF-612CF76FF2A5}" dt="2021-06-29T15:26:37.064" v="1970" actId="14100"/>
        <pc:sldMkLst>
          <pc:docMk/>
          <pc:sldMk cId="2357502689" sldId="301"/>
        </pc:sldMkLst>
        <pc:spChg chg="del">
          <ac:chgData name="Catherine McHarg" userId="88b8f76c-9ae3-4745-88eb-fe0667a22af5" providerId="ADAL" clId="{09666C66-26EB-496F-92BF-612CF76FF2A5}" dt="2021-06-29T15:23:22.409" v="1914" actId="478"/>
          <ac:spMkLst>
            <pc:docMk/>
            <pc:sldMk cId="2357502689" sldId="301"/>
            <ac:spMk id="2" creationId="{00000000-0000-0000-0000-000000000000}"/>
          </ac:spMkLst>
        </pc:spChg>
        <pc:spChg chg="mod">
          <ac:chgData name="Catherine McHarg" userId="88b8f76c-9ae3-4745-88eb-fe0667a22af5" providerId="ADAL" clId="{09666C66-26EB-496F-92BF-612CF76FF2A5}" dt="2021-06-29T15:26:37.064" v="1970" actId="14100"/>
          <ac:spMkLst>
            <pc:docMk/>
            <pc:sldMk cId="2357502689" sldId="301"/>
            <ac:spMk id="3" creationId="{00000000-0000-0000-0000-000000000000}"/>
          </ac:spMkLst>
        </pc:spChg>
        <pc:spChg chg="add del mod">
          <ac:chgData name="Catherine McHarg" userId="88b8f76c-9ae3-4745-88eb-fe0667a22af5" providerId="ADAL" clId="{09666C66-26EB-496F-92BF-612CF76FF2A5}" dt="2021-06-29T15:23:23.744" v="1915" actId="478"/>
          <ac:spMkLst>
            <pc:docMk/>
            <pc:sldMk cId="2357502689" sldId="301"/>
            <ac:spMk id="6" creationId="{62F89989-EA55-4600-9010-933BA494B9F1}"/>
          </ac:spMkLst>
        </pc:spChg>
        <pc:spChg chg="mod">
          <ac:chgData name="Catherine McHarg" userId="88b8f76c-9ae3-4745-88eb-fe0667a22af5" providerId="ADAL" clId="{09666C66-26EB-496F-92BF-612CF76FF2A5}" dt="2021-06-29T15:24:52.073" v="1953" actId="1076"/>
          <ac:spMkLst>
            <pc:docMk/>
            <pc:sldMk cId="2357502689" sldId="301"/>
            <ac:spMk id="7" creationId="{D5A1A85B-01C1-4C95-9EAC-AAF81272FE47}"/>
          </ac:spMkLst>
        </pc:spChg>
        <pc:spChg chg="mod">
          <ac:chgData name="Catherine McHarg" userId="88b8f76c-9ae3-4745-88eb-fe0667a22af5" providerId="ADAL" clId="{09666C66-26EB-496F-92BF-612CF76FF2A5}" dt="2021-06-29T15:25:24.924" v="1968" actId="12"/>
          <ac:spMkLst>
            <pc:docMk/>
            <pc:sldMk cId="2357502689" sldId="301"/>
            <ac:spMk id="9" creationId="{9EE35B8C-48DF-4BE4-A94A-618F5CB48056}"/>
          </ac:spMkLst>
        </pc:spChg>
        <pc:spChg chg="add mod">
          <ac:chgData name="Catherine McHarg" userId="88b8f76c-9ae3-4745-88eb-fe0667a22af5" providerId="ADAL" clId="{09666C66-26EB-496F-92BF-612CF76FF2A5}" dt="2021-06-29T15:23:41.954" v="1941" actId="20577"/>
          <ac:spMkLst>
            <pc:docMk/>
            <pc:sldMk cId="2357502689" sldId="301"/>
            <ac:spMk id="10" creationId="{64E66FAA-7F13-43B5-8978-7D20760767BD}"/>
          </ac:spMkLst>
        </pc:spChg>
        <pc:picChg chg="del">
          <ac:chgData name="Catherine McHarg" userId="88b8f76c-9ae3-4745-88eb-fe0667a22af5" providerId="ADAL" clId="{09666C66-26EB-496F-92BF-612CF76FF2A5}" dt="2021-06-29T15:23:26.083" v="1916" actId="478"/>
          <ac:picMkLst>
            <pc:docMk/>
            <pc:sldMk cId="2357502689" sldId="301"/>
            <ac:picMk id="4" creationId="{00000000-0000-0000-0000-000000000000}"/>
          </ac:picMkLst>
        </pc:picChg>
        <pc:picChg chg="mod">
          <ac:chgData name="Catherine McHarg" userId="88b8f76c-9ae3-4745-88eb-fe0667a22af5" providerId="ADAL" clId="{09666C66-26EB-496F-92BF-612CF76FF2A5}" dt="2021-06-29T15:24:42.554" v="1951" actId="1076"/>
          <ac:picMkLst>
            <pc:docMk/>
            <pc:sldMk cId="2357502689" sldId="301"/>
            <ac:picMk id="5" creationId="{86295620-2238-4165-9B14-A2124A7B5AEF}"/>
          </ac:picMkLst>
        </pc:picChg>
      </pc:sldChg>
      <pc:sldChg chg="addSp delSp modSp modNotesTx">
        <pc:chgData name="Catherine McHarg" userId="88b8f76c-9ae3-4745-88eb-fe0667a22af5" providerId="ADAL" clId="{09666C66-26EB-496F-92BF-612CF76FF2A5}" dt="2021-06-29T14:20:08.383" v="1624" actId="20577"/>
        <pc:sldMkLst>
          <pc:docMk/>
          <pc:sldMk cId="204461899" sldId="313"/>
        </pc:sldMkLst>
        <pc:spChg chg="del">
          <ac:chgData name="Catherine McHarg" userId="88b8f76c-9ae3-4745-88eb-fe0667a22af5" providerId="ADAL" clId="{09666C66-26EB-496F-92BF-612CF76FF2A5}" dt="2021-06-29T14:10:20.323" v="1561" actId="478"/>
          <ac:spMkLst>
            <pc:docMk/>
            <pc:sldMk cId="204461899" sldId="313"/>
            <ac:spMk id="2" creationId="{00000000-0000-0000-0000-000000000000}"/>
          </ac:spMkLst>
        </pc:spChg>
        <pc:spChg chg="mod">
          <ac:chgData name="Catherine McHarg" userId="88b8f76c-9ae3-4745-88eb-fe0667a22af5" providerId="ADAL" clId="{09666C66-26EB-496F-92BF-612CF76FF2A5}" dt="2021-06-29T14:19:36.283" v="1609" actId="1076"/>
          <ac:spMkLst>
            <pc:docMk/>
            <pc:sldMk cId="204461899" sldId="313"/>
            <ac:spMk id="3" creationId="{7899A6DD-21C0-4D24-8289-5939E5A5D6F1}"/>
          </ac:spMkLst>
        </pc:spChg>
        <pc:spChg chg="add del mod">
          <ac:chgData name="Catherine McHarg" userId="88b8f76c-9ae3-4745-88eb-fe0667a22af5" providerId="ADAL" clId="{09666C66-26EB-496F-92BF-612CF76FF2A5}" dt="2021-06-29T14:10:21.553" v="1562" actId="478"/>
          <ac:spMkLst>
            <pc:docMk/>
            <pc:sldMk cId="204461899" sldId="313"/>
            <ac:spMk id="4" creationId="{02E02715-F9F9-4B89-9BD3-DAA4B4D0C69C}"/>
          </ac:spMkLst>
        </pc:spChg>
        <pc:spChg chg="add mod">
          <ac:chgData name="Catherine McHarg" userId="88b8f76c-9ae3-4745-88eb-fe0667a22af5" providerId="ADAL" clId="{09666C66-26EB-496F-92BF-612CF76FF2A5}" dt="2021-06-29T14:11:42.610" v="1576" actId="166"/>
          <ac:spMkLst>
            <pc:docMk/>
            <pc:sldMk cId="204461899" sldId="313"/>
            <ac:spMk id="7" creationId="{B4ACEEA0-A306-496E-838A-58AFE579C7B7}"/>
          </ac:spMkLst>
        </pc:spChg>
        <pc:picChg chg="add mod modCrop">
          <ac:chgData name="Catherine McHarg" userId="88b8f76c-9ae3-4745-88eb-fe0667a22af5" providerId="ADAL" clId="{09666C66-26EB-496F-92BF-612CF76FF2A5}" dt="2021-06-29T14:19:56.781" v="1611"/>
          <ac:picMkLst>
            <pc:docMk/>
            <pc:sldMk cId="204461899" sldId="313"/>
            <ac:picMk id="5" creationId="{5B569647-7227-4660-B3B1-4FE795FB20E8}"/>
          </ac:picMkLst>
        </pc:picChg>
        <pc:picChg chg="del">
          <ac:chgData name="Catherine McHarg" userId="88b8f76c-9ae3-4745-88eb-fe0667a22af5" providerId="ADAL" clId="{09666C66-26EB-496F-92BF-612CF76FF2A5}" dt="2021-06-29T14:10:17.872" v="1560" actId="478"/>
          <ac:picMkLst>
            <pc:docMk/>
            <pc:sldMk cId="204461899" sldId="313"/>
            <ac:picMk id="6" creationId="{00000000-0000-0000-0000-000000000000}"/>
          </ac:picMkLst>
        </pc:picChg>
        <pc:picChg chg="add mod modCrop">
          <ac:chgData name="Catherine McHarg" userId="88b8f76c-9ae3-4745-88eb-fe0667a22af5" providerId="ADAL" clId="{09666C66-26EB-496F-92BF-612CF76FF2A5}" dt="2021-06-29T14:19:50.033" v="1610"/>
          <ac:picMkLst>
            <pc:docMk/>
            <pc:sldMk cId="204461899" sldId="313"/>
            <ac:picMk id="8" creationId="{82C98670-13E8-4912-8F8C-EB224C2EC934}"/>
          </ac:picMkLst>
        </pc:picChg>
        <pc:picChg chg="add del mod modCrop">
          <ac:chgData name="Catherine McHarg" userId="88b8f76c-9ae3-4745-88eb-fe0667a22af5" providerId="ADAL" clId="{09666C66-26EB-496F-92BF-612CF76FF2A5}" dt="2021-06-29T14:18:59.064" v="1600" actId="478"/>
          <ac:picMkLst>
            <pc:docMk/>
            <pc:sldMk cId="204461899" sldId="313"/>
            <ac:picMk id="9" creationId="{47C7B301-FE3C-41AC-8C7F-477E91DFE470}"/>
          </ac:picMkLst>
        </pc:picChg>
        <pc:picChg chg="del mod">
          <ac:chgData name="Catherine McHarg" userId="88b8f76c-9ae3-4745-88eb-fe0667a22af5" providerId="ADAL" clId="{09666C66-26EB-496F-92BF-612CF76FF2A5}" dt="2021-06-29T14:16:44.723" v="1580" actId="478"/>
          <ac:picMkLst>
            <pc:docMk/>
            <pc:sldMk cId="204461899" sldId="313"/>
            <ac:picMk id="3074" creationId="{00000000-0000-0000-0000-000000000000}"/>
          </ac:picMkLst>
        </pc:picChg>
      </pc:sldChg>
      <pc:sldChg chg="addSp delSp modSp modNotesTx">
        <pc:chgData name="Catherine McHarg" userId="88b8f76c-9ae3-4745-88eb-fe0667a22af5" providerId="ADAL" clId="{09666C66-26EB-496F-92BF-612CF76FF2A5}" dt="2021-06-29T09:27:24.770" v="1042" actId="20577"/>
        <pc:sldMkLst>
          <pc:docMk/>
          <pc:sldMk cId="4286637428" sldId="315"/>
        </pc:sldMkLst>
        <pc:spChg chg="mod">
          <ac:chgData name="Catherine McHarg" userId="88b8f76c-9ae3-4745-88eb-fe0667a22af5" providerId="ADAL" clId="{09666C66-26EB-496F-92BF-612CF76FF2A5}" dt="2021-06-29T09:25:13.039" v="962" actId="1076"/>
          <ac:spMkLst>
            <pc:docMk/>
            <pc:sldMk cId="4286637428" sldId="315"/>
            <ac:spMk id="2" creationId="{00000000-0000-0000-0000-000000000000}"/>
          </ac:spMkLst>
        </pc:spChg>
        <pc:spChg chg="del">
          <ac:chgData name="Catherine McHarg" userId="88b8f76c-9ae3-4745-88eb-fe0667a22af5" providerId="ADAL" clId="{09666C66-26EB-496F-92BF-612CF76FF2A5}" dt="2021-06-29T09:23:19.701" v="923" actId="478"/>
          <ac:spMkLst>
            <pc:docMk/>
            <pc:sldMk cId="4286637428" sldId="315"/>
            <ac:spMk id="3" creationId="{D2B9FD91-DF3D-45AE-A274-D84DC96713CD}"/>
          </ac:spMkLst>
        </pc:spChg>
        <pc:spChg chg="mod">
          <ac:chgData name="Catherine McHarg" userId="88b8f76c-9ae3-4745-88eb-fe0667a22af5" providerId="ADAL" clId="{09666C66-26EB-496F-92BF-612CF76FF2A5}" dt="2021-06-29T09:25:31.779" v="968" actId="692"/>
          <ac:spMkLst>
            <pc:docMk/>
            <pc:sldMk cId="4286637428" sldId="315"/>
            <ac:spMk id="4" creationId="{F9062DB8-3AEA-49D2-8489-9956CF667A6F}"/>
          </ac:spMkLst>
        </pc:spChg>
        <pc:spChg chg="add mod">
          <ac:chgData name="Catherine McHarg" userId="88b8f76c-9ae3-4745-88eb-fe0667a22af5" providerId="ADAL" clId="{09666C66-26EB-496F-92BF-612CF76FF2A5}" dt="2021-06-29T09:23:26.247" v="930" actId="20577"/>
          <ac:spMkLst>
            <pc:docMk/>
            <pc:sldMk cId="4286637428" sldId="315"/>
            <ac:spMk id="8" creationId="{9AB02846-9C08-4D95-9123-9EB6D56806EF}"/>
          </ac:spMkLst>
        </pc:spChg>
        <pc:picChg chg="del">
          <ac:chgData name="Catherine McHarg" userId="88b8f76c-9ae3-4745-88eb-fe0667a22af5" providerId="ADAL" clId="{09666C66-26EB-496F-92BF-612CF76FF2A5}" dt="2021-06-29T09:23:17.271" v="922" actId="478"/>
          <ac:picMkLst>
            <pc:docMk/>
            <pc:sldMk cId="4286637428" sldId="315"/>
            <ac:picMk id="5" creationId="{00000000-0000-0000-0000-000000000000}"/>
          </ac:picMkLst>
        </pc:picChg>
        <pc:picChg chg="mod">
          <ac:chgData name="Catherine McHarg" userId="88b8f76c-9ae3-4745-88eb-fe0667a22af5" providerId="ADAL" clId="{09666C66-26EB-496F-92BF-612CF76FF2A5}" dt="2021-06-29T09:24:35.948" v="949" actId="1076"/>
          <ac:picMkLst>
            <pc:docMk/>
            <pc:sldMk cId="4286637428" sldId="315"/>
            <ac:picMk id="2050" creationId="{00000000-0000-0000-0000-000000000000}"/>
          </ac:picMkLst>
        </pc:picChg>
        <pc:picChg chg="mod">
          <ac:chgData name="Catherine McHarg" userId="88b8f76c-9ae3-4745-88eb-fe0667a22af5" providerId="ADAL" clId="{09666C66-26EB-496F-92BF-612CF76FF2A5}" dt="2021-06-29T09:24:34.705" v="948" actId="1076"/>
          <ac:picMkLst>
            <pc:docMk/>
            <pc:sldMk cId="4286637428" sldId="315"/>
            <ac:picMk id="2051" creationId="{00000000-0000-0000-0000-000000000000}"/>
          </ac:picMkLst>
        </pc:picChg>
      </pc:sldChg>
      <pc:sldChg chg="modSp del">
        <pc:chgData name="Catherine McHarg" userId="88b8f76c-9ae3-4745-88eb-fe0667a22af5" providerId="ADAL" clId="{09666C66-26EB-496F-92BF-612CF76FF2A5}" dt="2021-06-29T09:10:43.521" v="545" actId="2696"/>
        <pc:sldMkLst>
          <pc:docMk/>
          <pc:sldMk cId="2222531468" sldId="319"/>
        </pc:sldMkLst>
        <pc:spChg chg="mod">
          <ac:chgData name="Catherine McHarg" userId="88b8f76c-9ae3-4745-88eb-fe0667a22af5" providerId="ADAL" clId="{09666C66-26EB-496F-92BF-612CF76FF2A5}" dt="2021-06-29T09:10:28.482" v="542" actId="255"/>
          <ac:spMkLst>
            <pc:docMk/>
            <pc:sldMk cId="2222531468" sldId="319"/>
            <ac:spMk id="2" creationId="{00000000-0000-0000-0000-000000000000}"/>
          </ac:spMkLst>
        </pc:spChg>
      </pc:sldChg>
      <pc:sldChg chg="addSp delSp modSp">
        <pc:chgData name="Catherine McHarg" userId="88b8f76c-9ae3-4745-88eb-fe0667a22af5" providerId="ADAL" clId="{09666C66-26EB-496F-92BF-612CF76FF2A5}" dt="2021-06-29T15:16:02.973" v="1839" actId="478"/>
        <pc:sldMkLst>
          <pc:docMk/>
          <pc:sldMk cId="1715984722" sldId="320"/>
        </pc:sldMkLst>
        <pc:spChg chg="del">
          <ac:chgData name="Catherine McHarg" userId="88b8f76c-9ae3-4745-88eb-fe0667a22af5" providerId="ADAL" clId="{09666C66-26EB-496F-92BF-612CF76FF2A5}" dt="2021-06-29T15:13:35.164" v="1808" actId="478"/>
          <ac:spMkLst>
            <pc:docMk/>
            <pc:sldMk cId="1715984722" sldId="320"/>
            <ac:spMk id="2" creationId="{00000000-0000-0000-0000-000000000000}"/>
          </ac:spMkLst>
        </pc:spChg>
        <pc:spChg chg="mod">
          <ac:chgData name="Catherine McHarg" userId="88b8f76c-9ae3-4745-88eb-fe0667a22af5" providerId="ADAL" clId="{09666C66-26EB-496F-92BF-612CF76FF2A5}" dt="2021-06-29T15:15:51.293" v="1836" actId="1076"/>
          <ac:spMkLst>
            <pc:docMk/>
            <pc:sldMk cId="1715984722" sldId="320"/>
            <ac:spMk id="4" creationId="{00000000-0000-0000-0000-000000000000}"/>
          </ac:spMkLst>
        </pc:spChg>
        <pc:spChg chg="add mod">
          <ac:chgData name="Catherine McHarg" userId="88b8f76c-9ae3-4745-88eb-fe0667a22af5" providerId="ADAL" clId="{09666C66-26EB-496F-92BF-612CF76FF2A5}" dt="2021-06-29T15:13:47.813" v="1815" actId="20577"/>
          <ac:spMkLst>
            <pc:docMk/>
            <pc:sldMk cId="1715984722" sldId="320"/>
            <ac:spMk id="7" creationId="{14241523-2146-4476-A102-9867E14A77D7}"/>
          </ac:spMkLst>
        </pc:spChg>
        <pc:spChg chg="del mod">
          <ac:chgData name="Catherine McHarg" userId="88b8f76c-9ae3-4745-88eb-fe0667a22af5" providerId="ADAL" clId="{09666C66-26EB-496F-92BF-612CF76FF2A5}" dt="2021-06-29T15:16:02.973" v="1839" actId="478"/>
          <ac:spMkLst>
            <pc:docMk/>
            <pc:sldMk cId="1715984722" sldId="320"/>
            <ac:spMk id="8" creationId="{6FF35AEB-CF16-4779-B448-0D67B4A90785}"/>
          </ac:spMkLst>
        </pc:spChg>
        <pc:spChg chg="add mod">
          <ac:chgData name="Catherine McHarg" userId="88b8f76c-9ae3-4745-88eb-fe0667a22af5" providerId="ADAL" clId="{09666C66-26EB-496F-92BF-612CF76FF2A5}" dt="2021-06-29T15:15:58.413" v="1838" actId="1076"/>
          <ac:spMkLst>
            <pc:docMk/>
            <pc:sldMk cId="1715984722" sldId="320"/>
            <ac:spMk id="9" creationId="{41073FE5-CD93-46F1-8E20-E706FC7819C9}"/>
          </ac:spMkLst>
        </pc:spChg>
        <pc:picChg chg="del">
          <ac:chgData name="Catherine McHarg" userId="88b8f76c-9ae3-4745-88eb-fe0667a22af5" providerId="ADAL" clId="{09666C66-26EB-496F-92BF-612CF76FF2A5}" dt="2021-06-29T15:13:33.133" v="1807" actId="478"/>
          <ac:picMkLst>
            <pc:docMk/>
            <pc:sldMk cId="1715984722" sldId="320"/>
            <ac:picMk id="5" creationId="{00000000-0000-0000-0000-000000000000}"/>
          </ac:picMkLst>
        </pc:picChg>
        <pc:picChg chg="mod">
          <ac:chgData name="Catherine McHarg" userId="88b8f76c-9ae3-4745-88eb-fe0667a22af5" providerId="ADAL" clId="{09666C66-26EB-496F-92BF-612CF76FF2A5}" dt="2021-06-29T15:15:53.313" v="1837" actId="1076"/>
          <ac:picMkLst>
            <pc:docMk/>
            <pc:sldMk cId="1715984722" sldId="320"/>
            <ac:picMk id="5122" creationId="{00000000-0000-0000-0000-000000000000}"/>
          </ac:picMkLst>
        </pc:picChg>
      </pc:sldChg>
      <pc:sldChg chg="addSp delSp modSp">
        <pc:chgData name="Catherine McHarg" userId="88b8f76c-9ae3-4745-88eb-fe0667a22af5" providerId="ADAL" clId="{09666C66-26EB-496F-92BF-612CF76FF2A5}" dt="2021-06-29T14:22:31.504" v="1685" actId="255"/>
        <pc:sldMkLst>
          <pc:docMk/>
          <pc:sldMk cId="617531432" sldId="321"/>
        </pc:sldMkLst>
        <pc:spChg chg="mod">
          <ac:chgData name="Catherine McHarg" userId="88b8f76c-9ae3-4745-88eb-fe0667a22af5" providerId="ADAL" clId="{09666C66-26EB-496F-92BF-612CF76FF2A5}" dt="2021-06-29T14:22:31.504" v="1685" actId="255"/>
          <ac:spMkLst>
            <pc:docMk/>
            <pc:sldMk cId="617531432" sldId="321"/>
            <ac:spMk id="2" creationId="{A95D9E1F-4E01-4C35-BF5D-514444959638}"/>
          </ac:spMkLst>
        </pc:spChg>
        <pc:spChg chg="del">
          <ac:chgData name="Catherine McHarg" userId="88b8f76c-9ae3-4745-88eb-fe0667a22af5" providerId="ADAL" clId="{09666C66-26EB-496F-92BF-612CF76FF2A5}" dt="2021-06-29T14:21:03.714" v="1653" actId="478"/>
          <ac:spMkLst>
            <pc:docMk/>
            <pc:sldMk cId="617531432" sldId="321"/>
            <ac:spMk id="3" creationId="{00000000-0000-0000-0000-000000000000}"/>
          </ac:spMkLst>
        </pc:spChg>
        <pc:spChg chg="del">
          <ac:chgData name="Catherine McHarg" userId="88b8f76c-9ae3-4745-88eb-fe0667a22af5" providerId="ADAL" clId="{09666C66-26EB-496F-92BF-612CF76FF2A5}" dt="2021-06-29T14:20:27.284" v="1625" actId="478"/>
          <ac:spMkLst>
            <pc:docMk/>
            <pc:sldMk cId="617531432" sldId="321"/>
            <ac:spMk id="4" creationId="{00000000-0000-0000-0000-000000000000}"/>
          </ac:spMkLst>
        </pc:spChg>
        <pc:spChg chg="del">
          <ac:chgData name="Catherine McHarg" userId="88b8f76c-9ae3-4745-88eb-fe0667a22af5" providerId="ADAL" clId="{09666C66-26EB-496F-92BF-612CF76FF2A5}" dt="2021-06-29T14:20:30.425" v="1627" actId="478"/>
          <ac:spMkLst>
            <pc:docMk/>
            <pc:sldMk cId="617531432" sldId="321"/>
            <ac:spMk id="6" creationId="{00000000-0000-0000-0000-000000000000}"/>
          </ac:spMkLst>
        </pc:spChg>
        <pc:spChg chg="mod">
          <ac:chgData name="Catherine McHarg" userId="88b8f76c-9ae3-4745-88eb-fe0667a22af5" providerId="ADAL" clId="{09666C66-26EB-496F-92BF-612CF76FF2A5}" dt="2021-06-29T14:22:05.224" v="1680" actId="1076"/>
          <ac:spMkLst>
            <pc:docMk/>
            <pc:sldMk cId="617531432" sldId="321"/>
            <ac:spMk id="7" creationId="{362E8B3E-6B28-4F07-BC0F-4274248858F8}"/>
          </ac:spMkLst>
        </pc:spChg>
        <pc:spChg chg="add del mod">
          <ac:chgData name="Catherine McHarg" userId="88b8f76c-9ae3-4745-88eb-fe0667a22af5" providerId="ADAL" clId="{09666C66-26EB-496F-92BF-612CF76FF2A5}" dt="2021-06-29T14:20:28.864" v="1626" actId="478"/>
          <ac:spMkLst>
            <pc:docMk/>
            <pc:sldMk cId="617531432" sldId="321"/>
            <ac:spMk id="8" creationId="{04D6C9C4-B992-45BB-9DE2-224567F0AF16}"/>
          </ac:spMkLst>
        </pc:spChg>
        <pc:spChg chg="add del mod">
          <ac:chgData name="Catherine McHarg" userId="88b8f76c-9ae3-4745-88eb-fe0667a22af5" providerId="ADAL" clId="{09666C66-26EB-496F-92BF-612CF76FF2A5}" dt="2021-06-29T14:21:05.534" v="1654" actId="478"/>
          <ac:spMkLst>
            <pc:docMk/>
            <pc:sldMk cId="617531432" sldId="321"/>
            <ac:spMk id="9" creationId="{9AADA310-1CA6-45C8-8964-669CA10520D2}"/>
          </ac:spMkLst>
        </pc:spChg>
        <pc:spChg chg="add mod">
          <ac:chgData name="Catherine McHarg" userId="88b8f76c-9ae3-4745-88eb-fe0667a22af5" providerId="ADAL" clId="{09666C66-26EB-496F-92BF-612CF76FF2A5}" dt="2021-06-29T14:20:43.823" v="1652" actId="20577"/>
          <ac:spMkLst>
            <pc:docMk/>
            <pc:sldMk cId="617531432" sldId="321"/>
            <ac:spMk id="10" creationId="{0128A2F1-BA13-4E70-AD53-6CB832633DD8}"/>
          </ac:spMkLst>
        </pc:spChg>
        <pc:spChg chg="add mod">
          <ac:chgData name="Catherine McHarg" userId="88b8f76c-9ae3-4745-88eb-fe0667a22af5" providerId="ADAL" clId="{09666C66-26EB-496F-92BF-612CF76FF2A5}" dt="2021-06-29T14:22:18.454" v="1682" actId="1076"/>
          <ac:spMkLst>
            <pc:docMk/>
            <pc:sldMk cId="617531432" sldId="321"/>
            <ac:spMk id="12" creationId="{A40EE638-DE07-4173-94BF-6DB524DE5AE8}"/>
          </ac:spMkLst>
        </pc:spChg>
        <pc:picChg chg="del">
          <ac:chgData name="Catherine McHarg" userId="88b8f76c-9ae3-4745-88eb-fe0667a22af5" providerId="ADAL" clId="{09666C66-26EB-496F-92BF-612CF76FF2A5}" dt="2021-06-29T14:20:31.904" v="1628" actId="478"/>
          <ac:picMkLst>
            <pc:docMk/>
            <pc:sldMk cId="617531432" sldId="321"/>
            <ac:picMk id="5" creationId="{00000000-0000-0000-0000-000000000000}"/>
          </ac:picMkLst>
        </pc:picChg>
      </pc:sldChg>
      <pc:sldChg chg="addSp delSp modSp">
        <pc:chgData name="Catherine McHarg" userId="88b8f76c-9ae3-4745-88eb-fe0667a22af5" providerId="ADAL" clId="{09666C66-26EB-496F-92BF-612CF76FF2A5}" dt="2021-06-29T15:19:16.154" v="1877" actId="1076"/>
        <pc:sldMkLst>
          <pc:docMk/>
          <pc:sldMk cId="1152473084" sldId="322"/>
        </pc:sldMkLst>
        <pc:spChg chg="del">
          <ac:chgData name="Catherine McHarg" userId="88b8f76c-9ae3-4745-88eb-fe0667a22af5" providerId="ADAL" clId="{09666C66-26EB-496F-92BF-612CF76FF2A5}" dt="2021-06-29T15:16:34.833" v="1841" actId="478"/>
          <ac:spMkLst>
            <pc:docMk/>
            <pc:sldMk cId="1152473084" sldId="322"/>
            <ac:spMk id="2" creationId="{00000000-0000-0000-0000-000000000000}"/>
          </ac:spMkLst>
        </pc:spChg>
        <pc:spChg chg="mod">
          <ac:chgData name="Catherine McHarg" userId="88b8f76c-9ae3-4745-88eb-fe0667a22af5" providerId="ADAL" clId="{09666C66-26EB-496F-92BF-612CF76FF2A5}" dt="2021-06-29T15:17:45.453" v="1862" actId="1076"/>
          <ac:spMkLst>
            <pc:docMk/>
            <pc:sldMk cId="1152473084" sldId="322"/>
            <ac:spMk id="3" creationId="{00000000-0000-0000-0000-000000000000}"/>
          </ac:spMkLst>
        </pc:spChg>
        <pc:spChg chg="mod">
          <ac:chgData name="Catherine McHarg" userId="88b8f76c-9ae3-4745-88eb-fe0667a22af5" providerId="ADAL" clId="{09666C66-26EB-496F-92BF-612CF76FF2A5}" dt="2021-06-29T15:18:45.623" v="1874" actId="1076"/>
          <ac:spMkLst>
            <pc:docMk/>
            <pc:sldMk cId="1152473084" sldId="322"/>
            <ac:spMk id="4" creationId="{C138619A-D1D4-45CD-A14D-C1BFB93F4A39}"/>
          </ac:spMkLst>
        </pc:spChg>
        <pc:spChg chg="mod">
          <ac:chgData name="Catherine McHarg" userId="88b8f76c-9ae3-4745-88eb-fe0667a22af5" providerId="ADAL" clId="{09666C66-26EB-496F-92BF-612CF76FF2A5}" dt="2021-06-29T15:18:13.913" v="1867" actId="1076"/>
          <ac:spMkLst>
            <pc:docMk/>
            <pc:sldMk cId="1152473084" sldId="322"/>
            <ac:spMk id="5" creationId="{00000000-0000-0000-0000-000000000000}"/>
          </ac:spMkLst>
        </pc:spChg>
        <pc:spChg chg="add del mod">
          <ac:chgData name="Catherine McHarg" userId="88b8f76c-9ae3-4745-88eb-fe0667a22af5" providerId="ADAL" clId="{09666C66-26EB-496F-92BF-612CF76FF2A5}" dt="2021-06-29T15:16:36.614" v="1842" actId="478"/>
          <ac:spMkLst>
            <pc:docMk/>
            <pc:sldMk cId="1152473084" sldId="322"/>
            <ac:spMk id="6" creationId="{E988FA84-BDF2-49A3-AD63-375B12282CAA}"/>
          </ac:spMkLst>
        </pc:spChg>
        <pc:spChg chg="add mod">
          <ac:chgData name="Catherine McHarg" userId="88b8f76c-9ae3-4745-88eb-fe0667a22af5" providerId="ADAL" clId="{09666C66-26EB-496F-92BF-612CF76FF2A5}" dt="2021-06-29T15:16:49.663" v="1853" actId="20577"/>
          <ac:spMkLst>
            <pc:docMk/>
            <pc:sldMk cId="1152473084" sldId="322"/>
            <ac:spMk id="11" creationId="{F02A82A2-DC95-41EE-8F6B-4872AACFA8E0}"/>
          </ac:spMkLst>
        </pc:spChg>
        <pc:picChg chg="del">
          <ac:chgData name="Catherine McHarg" userId="88b8f76c-9ae3-4745-88eb-fe0667a22af5" providerId="ADAL" clId="{09666C66-26EB-496F-92BF-612CF76FF2A5}" dt="2021-06-29T15:17:39.433" v="1861" actId="478"/>
          <ac:picMkLst>
            <pc:docMk/>
            <pc:sldMk cId="1152473084" sldId="322"/>
            <ac:picMk id="7" creationId="{00000000-0000-0000-0000-000000000000}"/>
          </ac:picMkLst>
        </pc:picChg>
        <pc:picChg chg="mod">
          <ac:chgData name="Catherine McHarg" userId="88b8f76c-9ae3-4745-88eb-fe0667a22af5" providerId="ADAL" clId="{09666C66-26EB-496F-92BF-612CF76FF2A5}" dt="2021-06-29T15:18:09.813" v="1866" actId="1076"/>
          <ac:picMkLst>
            <pc:docMk/>
            <pc:sldMk cId="1152473084" sldId="322"/>
            <ac:picMk id="1026" creationId="{00000000-0000-0000-0000-000000000000}"/>
          </ac:picMkLst>
        </pc:picChg>
        <pc:picChg chg="mod">
          <ac:chgData name="Catherine McHarg" userId="88b8f76c-9ae3-4745-88eb-fe0667a22af5" providerId="ADAL" clId="{09666C66-26EB-496F-92BF-612CF76FF2A5}" dt="2021-06-29T15:18:27.993" v="1869" actId="1076"/>
          <ac:picMkLst>
            <pc:docMk/>
            <pc:sldMk cId="1152473084" sldId="322"/>
            <ac:picMk id="7170" creationId="{00000000-0000-0000-0000-000000000000}"/>
          </ac:picMkLst>
        </pc:picChg>
        <pc:picChg chg="mod">
          <ac:chgData name="Catherine McHarg" userId="88b8f76c-9ae3-4745-88eb-fe0667a22af5" providerId="ADAL" clId="{09666C66-26EB-496F-92BF-612CF76FF2A5}" dt="2021-06-29T15:19:16.154" v="1877" actId="1076"/>
          <ac:picMkLst>
            <pc:docMk/>
            <pc:sldMk cId="1152473084" sldId="322"/>
            <ac:picMk id="7171" creationId="{00000000-0000-0000-0000-000000000000}"/>
          </ac:picMkLst>
        </pc:picChg>
      </pc:sldChg>
      <pc:sldChg chg="addSp delSp modSp">
        <pc:chgData name="Catherine McHarg" userId="88b8f76c-9ae3-4745-88eb-fe0667a22af5" providerId="ADAL" clId="{09666C66-26EB-496F-92BF-612CF76FF2A5}" dt="2021-06-29T08:43:21.002" v="458" actId="1076"/>
        <pc:sldMkLst>
          <pc:docMk/>
          <pc:sldMk cId="3726652531" sldId="324"/>
        </pc:sldMkLst>
        <pc:spChg chg="del mod">
          <ac:chgData name="Catherine McHarg" userId="88b8f76c-9ae3-4745-88eb-fe0667a22af5" providerId="ADAL" clId="{09666C66-26EB-496F-92BF-612CF76FF2A5}" dt="2021-06-29T08:42:55.606" v="455" actId="478"/>
          <ac:spMkLst>
            <pc:docMk/>
            <pc:sldMk cId="3726652531" sldId="324"/>
            <ac:spMk id="4" creationId="{00000000-0000-0000-0000-000000000000}"/>
          </ac:spMkLst>
        </pc:spChg>
        <pc:spChg chg="del">
          <ac:chgData name="Catherine McHarg" userId="88b8f76c-9ae3-4745-88eb-fe0667a22af5" providerId="ADAL" clId="{09666C66-26EB-496F-92BF-612CF76FF2A5}" dt="2021-06-29T08:41:45.377" v="442" actId="478"/>
          <ac:spMkLst>
            <pc:docMk/>
            <pc:sldMk cId="3726652531" sldId="324"/>
            <ac:spMk id="5" creationId="{00000000-0000-0000-0000-000000000000}"/>
          </ac:spMkLst>
        </pc:spChg>
        <pc:spChg chg="mod">
          <ac:chgData name="Catherine McHarg" userId="88b8f76c-9ae3-4745-88eb-fe0667a22af5" providerId="ADAL" clId="{09666C66-26EB-496F-92BF-612CF76FF2A5}" dt="2021-06-29T08:42:13.106" v="445" actId="1076"/>
          <ac:spMkLst>
            <pc:docMk/>
            <pc:sldMk cId="3726652531" sldId="324"/>
            <ac:spMk id="6" creationId="{DC46FFBC-FE2A-425A-BEE9-D52D7D14EF7A}"/>
          </ac:spMkLst>
        </pc:spChg>
        <pc:spChg chg="add">
          <ac:chgData name="Catherine McHarg" userId="88b8f76c-9ae3-4745-88eb-fe0667a22af5" providerId="ADAL" clId="{09666C66-26EB-496F-92BF-612CF76FF2A5}" dt="2021-06-29T08:42:00.194" v="443"/>
          <ac:spMkLst>
            <pc:docMk/>
            <pc:sldMk cId="3726652531" sldId="324"/>
            <ac:spMk id="7" creationId="{8A9C53D6-0649-4715-9030-1D768D305D40}"/>
          </ac:spMkLst>
        </pc:spChg>
        <pc:spChg chg="add mod">
          <ac:chgData name="Catherine McHarg" userId="88b8f76c-9ae3-4745-88eb-fe0667a22af5" providerId="ADAL" clId="{09666C66-26EB-496F-92BF-612CF76FF2A5}" dt="2021-06-29T08:43:21.002" v="458" actId="1076"/>
          <ac:spMkLst>
            <pc:docMk/>
            <pc:sldMk cId="3726652531" sldId="324"/>
            <ac:spMk id="8" creationId="{E6C29275-85A8-41BC-83A7-B62239694943}"/>
          </ac:spMkLst>
        </pc:spChg>
        <pc:picChg chg="del">
          <ac:chgData name="Catherine McHarg" userId="88b8f76c-9ae3-4745-88eb-fe0667a22af5" providerId="ADAL" clId="{09666C66-26EB-496F-92BF-612CF76FF2A5}" dt="2021-06-29T08:41:27.453" v="437" actId="478"/>
          <ac:picMkLst>
            <pc:docMk/>
            <pc:sldMk cId="3726652531" sldId="324"/>
            <ac:picMk id="3" creationId="{00000000-0000-0000-0000-000000000000}"/>
          </ac:picMkLst>
        </pc:picChg>
        <pc:picChg chg="mod">
          <ac:chgData name="Catherine McHarg" userId="88b8f76c-9ae3-4745-88eb-fe0667a22af5" providerId="ADAL" clId="{09666C66-26EB-496F-92BF-612CF76FF2A5}" dt="2021-06-29T08:42:09.423" v="444" actId="14100"/>
          <ac:picMkLst>
            <pc:docMk/>
            <pc:sldMk cId="3726652531" sldId="324"/>
            <ac:picMk id="9218" creationId="{00000000-0000-0000-0000-000000000000}"/>
          </ac:picMkLst>
        </pc:picChg>
      </pc:sldChg>
      <pc:sldChg chg="addSp delSp modSp modNotesTx">
        <pc:chgData name="Catherine McHarg" userId="88b8f76c-9ae3-4745-88eb-fe0667a22af5" providerId="ADAL" clId="{09666C66-26EB-496F-92BF-612CF76FF2A5}" dt="2021-06-29T09:23:07.414" v="921" actId="20577"/>
        <pc:sldMkLst>
          <pc:docMk/>
          <pc:sldMk cId="4181783976" sldId="335"/>
        </pc:sldMkLst>
        <pc:spChg chg="del">
          <ac:chgData name="Catherine McHarg" userId="88b8f76c-9ae3-4745-88eb-fe0667a22af5" providerId="ADAL" clId="{09666C66-26EB-496F-92BF-612CF76FF2A5}" dt="2021-06-29T09:22:53.053" v="908" actId="478"/>
          <ac:spMkLst>
            <pc:docMk/>
            <pc:sldMk cId="4181783976" sldId="335"/>
            <ac:spMk id="2" creationId="{00000000-0000-0000-0000-000000000000}"/>
          </ac:spMkLst>
        </pc:spChg>
        <pc:spChg chg="mod">
          <ac:chgData name="Catherine McHarg" userId="88b8f76c-9ae3-4745-88eb-fe0667a22af5" providerId="ADAL" clId="{09666C66-26EB-496F-92BF-612CF76FF2A5}" dt="2021-06-29T09:15:16.549" v="661" actId="1076"/>
          <ac:spMkLst>
            <pc:docMk/>
            <pc:sldMk cId="4181783976" sldId="335"/>
            <ac:spMk id="5" creationId="{00000000-0000-0000-0000-000000000000}"/>
          </ac:spMkLst>
        </pc:spChg>
        <pc:spChg chg="del mod">
          <ac:chgData name="Catherine McHarg" userId="88b8f76c-9ae3-4745-88eb-fe0667a22af5" providerId="ADAL" clId="{09666C66-26EB-496F-92BF-612CF76FF2A5}" dt="2021-06-29T09:16:41.977" v="666" actId="478"/>
          <ac:spMkLst>
            <pc:docMk/>
            <pc:sldMk cId="4181783976" sldId="335"/>
            <ac:spMk id="8" creationId="{00000000-0000-0000-0000-000000000000}"/>
          </ac:spMkLst>
        </pc:spChg>
        <pc:spChg chg="add mod">
          <ac:chgData name="Catherine McHarg" userId="88b8f76c-9ae3-4745-88eb-fe0667a22af5" providerId="ADAL" clId="{09666C66-26EB-496F-92BF-612CF76FF2A5}" dt="2021-06-29T09:21:53.658" v="907" actId="20577"/>
          <ac:spMkLst>
            <pc:docMk/>
            <pc:sldMk cId="4181783976" sldId="335"/>
            <ac:spMk id="10" creationId="{8091125D-9A59-4636-81E6-D594F75B3925}"/>
          </ac:spMkLst>
        </pc:spChg>
        <pc:spChg chg="add del mod">
          <ac:chgData name="Catherine McHarg" userId="88b8f76c-9ae3-4745-88eb-fe0667a22af5" providerId="ADAL" clId="{09666C66-26EB-496F-92BF-612CF76FF2A5}" dt="2021-06-29T09:23:00.225" v="911" actId="478"/>
          <ac:spMkLst>
            <pc:docMk/>
            <pc:sldMk cId="4181783976" sldId="335"/>
            <ac:spMk id="11" creationId="{BFB16158-FC80-4C6D-9DAE-D2232FD7D05E}"/>
          </ac:spMkLst>
        </pc:spChg>
        <pc:spChg chg="add mod">
          <ac:chgData name="Catherine McHarg" userId="88b8f76c-9ae3-4745-88eb-fe0667a22af5" providerId="ADAL" clId="{09666C66-26EB-496F-92BF-612CF76FF2A5}" dt="2021-06-29T09:23:07.414" v="921" actId="20577"/>
          <ac:spMkLst>
            <pc:docMk/>
            <pc:sldMk cId="4181783976" sldId="335"/>
            <ac:spMk id="12" creationId="{0BCCDBFA-BC08-4DEF-9675-A3E87D3F9FAF}"/>
          </ac:spMkLst>
        </pc:spChg>
        <pc:picChg chg="del mod">
          <ac:chgData name="Catherine McHarg" userId="88b8f76c-9ae3-4745-88eb-fe0667a22af5" providerId="ADAL" clId="{09666C66-26EB-496F-92BF-612CF76FF2A5}" dt="2021-06-29T09:16:39.855" v="665" actId="478"/>
          <ac:picMkLst>
            <pc:docMk/>
            <pc:sldMk cId="4181783976" sldId="335"/>
            <ac:picMk id="4" creationId="{00000000-0000-0000-0000-000000000000}"/>
          </ac:picMkLst>
        </pc:picChg>
        <pc:picChg chg="del">
          <ac:chgData name="Catherine McHarg" userId="88b8f76c-9ae3-4745-88eb-fe0667a22af5" providerId="ADAL" clId="{09666C66-26EB-496F-92BF-612CF76FF2A5}" dt="2021-06-29T09:22:53.874" v="909" actId="478"/>
          <ac:picMkLst>
            <pc:docMk/>
            <pc:sldMk cId="4181783976" sldId="335"/>
            <ac:picMk id="7" creationId="{00000000-0000-0000-0000-000000000000}"/>
          </ac:picMkLst>
        </pc:picChg>
        <pc:picChg chg="add mod modCrop">
          <ac:chgData name="Catherine McHarg" userId="88b8f76c-9ae3-4745-88eb-fe0667a22af5" providerId="ADAL" clId="{09666C66-26EB-496F-92BF-612CF76FF2A5}" dt="2021-06-29T09:20:04.989" v="883" actId="962"/>
          <ac:picMkLst>
            <pc:docMk/>
            <pc:sldMk cId="4181783976" sldId="335"/>
            <ac:picMk id="9" creationId="{BD4E28E1-176A-4F45-9ED3-31958E21A519}"/>
          </ac:picMkLst>
        </pc:picChg>
      </pc:sldChg>
      <pc:sldChg chg="addSp delSp modSp">
        <pc:chgData name="Catherine McHarg" userId="88b8f76c-9ae3-4745-88eb-fe0667a22af5" providerId="ADAL" clId="{09666C66-26EB-496F-92BF-612CF76FF2A5}" dt="2021-06-29T13:51:11.047" v="1328" actId="12788"/>
        <pc:sldMkLst>
          <pc:docMk/>
          <pc:sldMk cId="806289270" sldId="336"/>
        </pc:sldMkLst>
        <pc:spChg chg="del">
          <ac:chgData name="Catherine McHarg" userId="88b8f76c-9ae3-4745-88eb-fe0667a22af5" providerId="ADAL" clId="{09666C66-26EB-496F-92BF-612CF76FF2A5}" dt="2021-06-29T13:42:21.252" v="1284" actId="478"/>
          <ac:spMkLst>
            <pc:docMk/>
            <pc:sldMk cId="806289270" sldId="336"/>
            <ac:spMk id="7" creationId="{EBB11090-1DF5-4AE0-87F1-6EAEDED7D8A9}"/>
          </ac:spMkLst>
        </pc:spChg>
        <pc:spChg chg="del">
          <ac:chgData name="Catherine McHarg" userId="88b8f76c-9ae3-4745-88eb-fe0667a22af5" providerId="ADAL" clId="{09666C66-26EB-496F-92BF-612CF76FF2A5}" dt="2021-06-29T13:42:22.822" v="1285" actId="478"/>
          <ac:spMkLst>
            <pc:docMk/>
            <pc:sldMk cId="806289270" sldId="336"/>
            <ac:spMk id="9" creationId="{32D753E2-9D10-4488-B147-6933363AA197}"/>
          </ac:spMkLst>
        </pc:spChg>
        <pc:spChg chg="mod">
          <ac:chgData name="Catherine McHarg" userId="88b8f76c-9ae3-4745-88eb-fe0667a22af5" providerId="ADAL" clId="{09666C66-26EB-496F-92BF-612CF76FF2A5}" dt="2021-06-29T13:50:17.455" v="1318" actId="1076"/>
          <ac:spMkLst>
            <pc:docMk/>
            <pc:sldMk cId="806289270" sldId="336"/>
            <ac:spMk id="11" creationId="{83513B63-95E3-4977-822F-DC957EA379CC}"/>
          </ac:spMkLst>
        </pc:spChg>
        <pc:spChg chg="mod">
          <ac:chgData name="Catherine McHarg" userId="88b8f76c-9ae3-4745-88eb-fe0667a22af5" providerId="ADAL" clId="{09666C66-26EB-496F-92BF-612CF76FF2A5}" dt="2021-06-29T13:50:31.530" v="1321" actId="1076"/>
          <ac:spMkLst>
            <pc:docMk/>
            <pc:sldMk cId="806289270" sldId="336"/>
            <ac:spMk id="12" creationId="{E4289AB0-CD3B-4A36-AF98-3A6C336EF20B}"/>
          </ac:spMkLst>
        </pc:spChg>
        <pc:spChg chg="mod">
          <ac:chgData name="Catherine McHarg" userId="88b8f76c-9ae3-4745-88eb-fe0667a22af5" providerId="ADAL" clId="{09666C66-26EB-496F-92BF-612CF76FF2A5}" dt="2021-06-29T13:51:11.047" v="1328" actId="12788"/>
          <ac:spMkLst>
            <pc:docMk/>
            <pc:sldMk cId="806289270" sldId="336"/>
            <ac:spMk id="13" creationId="{B1C20279-AB80-41CD-B20C-029B9446D23E}"/>
          </ac:spMkLst>
        </pc:spChg>
        <pc:spChg chg="add mod">
          <ac:chgData name="Catherine McHarg" userId="88b8f76c-9ae3-4745-88eb-fe0667a22af5" providerId="ADAL" clId="{09666C66-26EB-496F-92BF-612CF76FF2A5}" dt="2021-06-29T13:50:01.255" v="1315" actId="20577"/>
          <ac:spMkLst>
            <pc:docMk/>
            <pc:sldMk cId="806289270" sldId="336"/>
            <ac:spMk id="14" creationId="{BA090E32-BC60-4E5E-9029-C5F52785CAF5}"/>
          </ac:spMkLst>
        </pc:spChg>
        <pc:picChg chg="del">
          <ac:chgData name="Catherine McHarg" userId="88b8f76c-9ae3-4745-88eb-fe0667a22af5" providerId="ADAL" clId="{09666C66-26EB-496F-92BF-612CF76FF2A5}" dt="2021-06-29T13:42:19.033" v="1283" actId="478"/>
          <ac:picMkLst>
            <pc:docMk/>
            <pc:sldMk cId="806289270" sldId="336"/>
            <ac:picMk id="10" creationId="{00000000-0000-0000-0000-000000000000}"/>
          </ac:picMkLst>
        </pc:picChg>
      </pc:sldChg>
      <pc:sldChg chg="addSp delSp modSp">
        <pc:chgData name="Catherine McHarg" userId="88b8f76c-9ae3-4745-88eb-fe0667a22af5" providerId="ADAL" clId="{09666C66-26EB-496F-92BF-612CF76FF2A5}" dt="2021-06-29T13:59:32.559" v="1433" actId="1076"/>
        <pc:sldMkLst>
          <pc:docMk/>
          <pc:sldMk cId="296645680" sldId="337"/>
        </pc:sldMkLst>
        <pc:spChg chg="del">
          <ac:chgData name="Catherine McHarg" userId="88b8f76c-9ae3-4745-88eb-fe0667a22af5" providerId="ADAL" clId="{09666C66-26EB-496F-92BF-612CF76FF2A5}" dt="2021-06-29T13:51:52.066" v="1329" actId="478"/>
          <ac:spMkLst>
            <pc:docMk/>
            <pc:sldMk cId="296645680" sldId="337"/>
            <ac:spMk id="2" creationId="{00000000-0000-0000-0000-000000000000}"/>
          </ac:spMkLst>
        </pc:spChg>
        <pc:spChg chg="del mod">
          <ac:chgData name="Catherine McHarg" userId="88b8f76c-9ae3-4745-88eb-fe0667a22af5" providerId="ADAL" clId="{09666C66-26EB-496F-92BF-612CF76FF2A5}" dt="2021-06-29T13:55:06.077" v="1381" actId="478"/>
          <ac:spMkLst>
            <pc:docMk/>
            <pc:sldMk cId="296645680" sldId="337"/>
            <ac:spMk id="3" creationId="{00000000-0000-0000-0000-000000000000}"/>
          </ac:spMkLst>
        </pc:spChg>
        <pc:spChg chg="mod">
          <ac:chgData name="Catherine McHarg" userId="88b8f76c-9ae3-4745-88eb-fe0667a22af5" providerId="ADAL" clId="{09666C66-26EB-496F-92BF-612CF76FF2A5}" dt="2021-06-29T13:52:49.477" v="1367" actId="1076"/>
          <ac:spMkLst>
            <pc:docMk/>
            <pc:sldMk cId="296645680" sldId="337"/>
            <ac:spMk id="4" creationId="{1E7D4AF6-688A-4BCA-8E7D-E8CCCBD2CF94}"/>
          </ac:spMkLst>
        </pc:spChg>
        <pc:spChg chg="add del mod">
          <ac:chgData name="Catherine McHarg" userId="88b8f76c-9ae3-4745-88eb-fe0667a22af5" providerId="ADAL" clId="{09666C66-26EB-496F-92BF-612CF76FF2A5}" dt="2021-06-29T13:51:55.536" v="1330" actId="478"/>
          <ac:spMkLst>
            <pc:docMk/>
            <pc:sldMk cId="296645680" sldId="337"/>
            <ac:spMk id="5" creationId="{39F47926-F37E-48E8-832B-C780A2CEDD84}"/>
          </ac:spMkLst>
        </pc:spChg>
        <pc:spChg chg="add del mod">
          <ac:chgData name="Catherine McHarg" userId="88b8f76c-9ae3-4745-88eb-fe0667a22af5" providerId="ADAL" clId="{09666C66-26EB-496F-92BF-612CF76FF2A5}" dt="2021-06-29T13:55:08.757" v="1382" actId="478"/>
          <ac:spMkLst>
            <pc:docMk/>
            <pc:sldMk cId="296645680" sldId="337"/>
            <ac:spMk id="7" creationId="{E9D6A951-C10F-44B1-9263-C9A411FF3F10}"/>
          </ac:spMkLst>
        </pc:spChg>
        <pc:spChg chg="mod">
          <ac:chgData name="Catherine McHarg" userId="88b8f76c-9ae3-4745-88eb-fe0667a22af5" providerId="ADAL" clId="{09666C66-26EB-496F-92BF-612CF76FF2A5}" dt="2021-06-29T13:59:32.559" v="1433" actId="1076"/>
          <ac:spMkLst>
            <pc:docMk/>
            <pc:sldMk cId="296645680" sldId="337"/>
            <ac:spMk id="8" creationId="{7232D2B7-4A37-4FC8-8731-1CB13AE0898D}"/>
          </ac:spMkLst>
        </pc:spChg>
        <pc:spChg chg="del">
          <ac:chgData name="Catherine McHarg" userId="88b8f76c-9ae3-4745-88eb-fe0667a22af5" providerId="ADAL" clId="{09666C66-26EB-496F-92BF-612CF76FF2A5}" dt="2021-06-29T13:58:10.601" v="1415" actId="478"/>
          <ac:spMkLst>
            <pc:docMk/>
            <pc:sldMk cId="296645680" sldId="337"/>
            <ac:spMk id="10" creationId="{60B715AA-657E-4F79-8A25-9FBC2B03B456}"/>
          </ac:spMkLst>
        </pc:spChg>
        <pc:spChg chg="add mod">
          <ac:chgData name="Catherine McHarg" userId="88b8f76c-9ae3-4745-88eb-fe0667a22af5" providerId="ADAL" clId="{09666C66-26EB-496F-92BF-612CF76FF2A5}" dt="2021-06-29T13:55:01.028" v="1380" actId="20577"/>
          <ac:spMkLst>
            <pc:docMk/>
            <pc:sldMk cId="296645680" sldId="337"/>
            <ac:spMk id="11" creationId="{BED15375-5D37-488D-851C-B0D204CDCCD3}"/>
          </ac:spMkLst>
        </pc:spChg>
        <pc:spChg chg="add del mod">
          <ac:chgData name="Catherine McHarg" userId="88b8f76c-9ae3-4745-88eb-fe0667a22af5" providerId="ADAL" clId="{09666C66-26EB-496F-92BF-612CF76FF2A5}" dt="2021-06-29T13:58:14.009" v="1417" actId="478"/>
          <ac:spMkLst>
            <pc:docMk/>
            <pc:sldMk cId="296645680" sldId="337"/>
            <ac:spMk id="12" creationId="{0BDC2002-C2C9-41FF-9474-90ED12201065}"/>
          </ac:spMkLst>
        </pc:spChg>
        <pc:spChg chg="add mod">
          <ac:chgData name="Catherine McHarg" userId="88b8f76c-9ae3-4745-88eb-fe0667a22af5" providerId="ADAL" clId="{09666C66-26EB-496F-92BF-612CF76FF2A5}" dt="2021-06-29T13:59:17.649" v="1430" actId="1076"/>
          <ac:spMkLst>
            <pc:docMk/>
            <pc:sldMk cId="296645680" sldId="337"/>
            <ac:spMk id="13" creationId="{AB30B812-B199-420F-B1D8-EE97EB1F148C}"/>
          </ac:spMkLst>
        </pc:spChg>
        <pc:picChg chg="del">
          <ac:chgData name="Catherine McHarg" userId="88b8f76c-9ae3-4745-88eb-fe0667a22af5" providerId="ADAL" clId="{09666C66-26EB-496F-92BF-612CF76FF2A5}" dt="2021-06-29T13:52:00.036" v="1331" actId="478"/>
          <ac:picMkLst>
            <pc:docMk/>
            <pc:sldMk cId="296645680" sldId="337"/>
            <ac:picMk id="6" creationId="{00000000-0000-0000-0000-000000000000}"/>
          </ac:picMkLst>
        </pc:picChg>
        <pc:picChg chg="del mod">
          <ac:chgData name="Catherine McHarg" userId="88b8f76c-9ae3-4745-88eb-fe0667a22af5" providerId="ADAL" clId="{09666C66-26EB-496F-92BF-612CF76FF2A5}" dt="2021-06-29T13:58:11.459" v="1416" actId="478"/>
          <ac:picMkLst>
            <pc:docMk/>
            <pc:sldMk cId="296645680" sldId="337"/>
            <ac:picMk id="9" creationId="{0CDF0DB4-4215-4F13-A893-4437F829CB77}"/>
          </ac:picMkLst>
        </pc:picChg>
        <pc:picChg chg="mod">
          <ac:chgData name="Catherine McHarg" userId="88b8f76c-9ae3-4745-88eb-fe0667a22af5" providerId="ADAL" clId="{09666C66-26EB-496F-92BF-612CF76FF2A5}" dt="2021-06-29T13:59:28.340" v="1432" actId="1076"/>
          <ac:picMkLst>
            <pc:docMk/>
            <pc:sldMk cId="296645680" sldId="337"/>
            <ac:picMk id="1026" creationId="{00000000-0000-0000-0000-000000000000}"/>
          </ac:picMkLst>
        </pc:picChg>
      </pc:sldChg>
      <pc:sldChg chg="addSp delSp modSp">
        <pc:chgData name="Catherine McHarg" userId="88b8f76c-9ae3-4745-88eb-fe0667a22af5" providerId="ADAL" clId="{09666C66-26EB-496F-92BF-612CF76FF2A5}" dt="2021-06-29T14:26:56.237" v="1752" actId="1076"/>
        <pc:sldMkLst>
          <pc:docMk/>
          <pc:sldMk cId="2585800592" sldId="339"/>
        </pc:sldMkLst>
        <pc:spChg chg="mod">
          <ac:chgData name="Catherine McHarg" userId="88b8f76c-9ae3-4745-88eb-fe0667a22af5" providerId="ADAL" clId="{09666C66-26EB-496F-92BF-612CF76FF2A5}" dt="2021-06-29T14:26:56.237" v="1752" actId="1076"/>
          <ac:spMkLst>
            <pc:docMk/>
            <pc:sldMk cId="2585800592" sldId="339"/>
            <ac:spMk id="3" creationId="{00000000-0000-0000-0000-000000000000}"/>
          </ac:spMkLst>
        </pc:spChg>
        <pc:spChg chg="del">
          <ac:chgData name="Catherine McHarg" userId="88b8f76c-9ae3-4745-88eb-fe0667a22af5" providerId="ADAL" clId="{09666C66-26EB-496F-92BF-612CF76FF2A5}" dt="2021-06-29T14:25:25.266" v="1719" actId="478"/>
          <ac:spMkLst>
            <pc:docMk/>
            <pc:sldMk cId="2585800592" sldId="339"/>
            <ac:spMk id="5" creationId="{00000000-0000-0000-0000-000000000000}"/>
          </ac:spMkLst>
        </pc:spChg>
        <pc:spChg chg="mod">
          <ac:chgData name="Catherine McHarg" userId="88b8f76c-9ae3-4745-88eb-fe0667a22af5" providerId="ADAL" clId="{09666C66-26EB-496F-92BF-612CF76FF2A5}" dt="2021-06-29T14:26:21.796" v="1744" actId="1076"/>
          <ac:spMkLst>
            <pc:docMk/>
            <pc:sldMk cId="2585800592" sldId="339"/>
            <ac:spMk id="6" creationId="{7BF6B8F2-9CB6-42BD-99CF-7B7A24169140}"/>
          </ac:spMkLst>
        </pc:spChg>
        <pc:spChg chg="add mod">
          <ac:chgData name="Catherine McHarg" userId="88b8f76c-9ae3-4745-88eb-fe0667a22af5" providerId="ADAL" clId="{09666C66-26EB-496F-92BF-612CF76FF2A5}" dt="2021-06-29T14:25:48.831" v="1738" actId="20577"/>
          <ac:spMkLst>
            <pc:docMk/>
            <pc:sldMk cId="2585800592" sldId="339"/>
            <ac:spMk id="7" creationId="{5BA7917D-B0EB-45EE-BF27-EE8F31E9C94C}"/>
          </ac:spMkLst>
        </pc:spChg>
        <pc:picChg chg="mod">
          <ac:chgData name="Catherine McHarg" userId="88b8f76c-9ae3-4745-88eb-fe0667a22af5" providerId="ADAL" clId="{09666C66-26EB-496F-92BF-612CF76FF2A5}" dt="2021-06-29T14:26:06.166" v="1741" actId="1076"/>
          <ac:picMkLst>
            <pc:docMk/>
            <pc:sldMk cId="2585800592" sldId="339"/>
            <ac:picMk id="2" creationId="{00000000-0000-0000-0000-000000000000}"/>
          </ac:picMkLst>
        </pc:picChg>
        <pc:picChg chg="del">
          <ac:chgData name="Catherine McHarg" userId="88b8f76c-9ae3-4745-88eb-fe0667a22af5" providerId="ADAL" clId="{09666C66-26EB-496F-92BF-612CF76FF2A5}" dt="2021-06-29T14:25:21.256" v="1718" actId="478"/>
          <ac:picMkLst>
            <pc:docMk/>
            <pc:sldMk cId="2585800592" sldId="339"/>
            <ac:picMk id="4" creationId="{00000000-0000-0000-0000-000000000000}"/>
          </ac:picMkLst>
        </pc:picChg>
      </pc:sldChg>
      <pc:sldChg chg="addSp delSp modSp modNotesTx">
        <pc:chgData name="Catherine McHarg" userId="88b8f76c-9ae3-4745-88eb-fe0667a22af5" providerId="ADAL" clId="{09666C66-26EB-496F-92BF-612CF76FF2A5}" dt="2021-06-29T08:45:38.185" v="473" actId="732"/>
        <pc:sldMkLst>
          <pc:docMk/>
          <pc:sldMk cId="3738387933" sldId="341"/>
        </pc:sldMkLst>
        <pc:spChg chg="mod">
          <ac:chgData name="Catherine McHarg" userId="88b8f76c-9ae3-4745-88eb-fe0667a22af5" providerId="ADAL" clId="{09666C66-26EB-496F-92BF-612CF76FF2A5}" dt="2021-06-29T08:43:59.812" v="461" actId="1076"/>
          <ac:spMkLst>
            <pc:docMk/>
            <pc:sldMk cId="3738387933" sldId="341"/>
            <ac:spMk id="2" creationId="{00000000-0000-0000-0000-000000000000}"/>
          </ac:spMkLst>
        </pc:spChg>
        <pc:spChg chg="mod">
          <ac:chgData name="Catherine McHarg" userId="88b8f76c-9ae3-4745-88eb-fe0667a22af5" providerId="ADAL" clId="{09666C66-26EB-496F-92BF-612CF76FF2A5}" dt="2021-06-29T08:43:59.812" v="461" actId="1076"/>
          <ac:spMkLst>
            <pc:docMk/>
            <pc:sldMk cId="3738387933" sldId="341"/>
            <ac:spMk id="3" creationId="{2EC8D4D6-4EAD-42AA-B7E4-9002A6357551}"/>
          </ac:spMkLst>
        </pc:spChg>
        <pc:spChg chg="mod">
          <ac:chgData name="Catherine McHarg" userId="88b8f76c-9ae3-4745-88eb-fe0667a22af5" providerId="ADAL" clId="{09666C66-26EB-496F-92BF-612CF76FF2A5}" dt="2021-06-29T08:43:59.812" v="461" actId="1076"/>
          <ac:spMkLst>
            <pc:docMk/>
            <pc:sldMk cId="3738387933" sldId="341"/>
            <ac:spMk id="5" creationId="{1DF10003-6CFC-40CB-91D9-30CC66730741}"/>
          </ac:spMkLst>
        </pc:spChg>
        <pc:spChg chg="mod">
          <ac:chgData name="Catherine McHarg" userId="88b8f76c-9ae3-4745-88eb-fe0667a22af5" providerId="ADAL" clId="{09666C66-26EB-496F-92BF-612CF76FF2A5}" dt="2021-06-29T08:43:59.812" v="461" actId="1076"/>
          <ac:spMkLst>
            <pc:docMk/>
            <pc:sldMk cId="3738387933" sldId="341"/>
            <ac:spMk id="6" creationId="{D3280B9E-D268-4014-A8A8-D95838B2CAF8}"/>
          </ac:spMkLst>
        </pc:spChg>
        <pc:spChg chg="mod">
          <ac:chgData name="Catherine McHarg" userId="88b8f76c-9ae3-4745-88eb-fe0667a22af5" providerId="ADAL" clId="{09666C66-26EB-496F-92BF-612CF76FF2A5}" dt="2021-06-29T08:45:27.459" v="472" actId="1076"/>
          <ac:spMkLst>
            <pc:docMk/>
            <pc:sldMk cId="3738387933" sldId="341"/>
            <ac:spMk id="7" creationId="{4FE7CC93-9D9F-4844-8A1A-A3C74125B2D3}"/>
          </ac:spMkLst>
        </pc:spChg>
        <pc:spChg chg="mod">
          <ac:chgData name="Catherine McHarg" userId="88b8f76c-9ae3-4745-88eb-fe0667a22af5" providerId="ADAL" clId="{09666C66-26EB-496F-92BF-612CF76FF2A5}" dt="2021-06-29T08:43:59.812" v="461" actId="1076"/>
          <ac:spMkLst>
            <pc:docMk/>
            <pc:sldMk cId="3738387933" sldId="341"/>
            <ac:spMk id="8" creationId="{8F256E7C-E0BD-4E63-B1D4-A88500559509}"/>
          </ac:spMkLst>
        </pc:spChg>
        <pc:spChg chg="del">
          <ac:chgData name="Catherine McHarg" userId="88b8f76c-9ae3-4745-88eb-fe0667a22af5" providerId="ADAL" clId="{09666C66-26EB-496F-92BF-612CF76FF2A5}" dt="2021-06-29T08:43:47.661" v="460" actId="478"/>
          <ac:spMkLst>
            <pc:docMk/>
            <pc:sldMk cId="3738387933" sldId="341"/>
            <ac:spMk id="9" creationId="{00000000-0000-0000-0000-000000000000}"/>
          </ac:spMkLst>
        </pc:spChg>
        <pc:spChg chg="mod">
          <ac:chgData name="Catherine McHarg" userId="88b8f76c-9ae3-4745-88eb-fe0667a22af5" providerId="ADAL" clId="{09666C66-26EB-496F-92BF-612CF76FF2A5}" dt="2021-06-29T08:43:59.812" v="461" actId="1076"/>
          <ac:spMkLst>
            <pc:docMk/>
            <pc:sldMk cId="3738387933" sldId="341"/>
            <ac:spMk id="27" creationId="{1D3A1A88-C4AE-4233-85CD-B6813BE5A6E5}"/>
          </ac:spMkLst>
        </pc:spChg>
        <pc:spChg chg="mod">
          <ac:chgData name="Catherine McHarg" userId="88b8f76c-9ae3-4745-88eb-fe0667a22af5" providerId="ADAL" clId="{09666C66-26EB-496F-92BF-612CF76FF2A5}" dt="2021-06-29T08:43:59.812" v="461" actId="1076"/>
          <ac:spMkLst>
            <pc:docMk/>
            <pc:sldMk cId="3738387933" sldId="341"/>
            <ac:spMk id="28" creationId="{71056835-603F-4490-995F-6BE7DE5D06D3}"/>
          </ac:spMkLst>
        </pc:spChg>
        <pc:spChg chg="mod">
          <ac:chgData name="Catherine McHarg" userId="88b8f76c-9ae3-4745-88eb-fe0667a22af5" providerId="ADAL" clId="{09666C66-26EB-496F-92BF-612CF76FF2A5}" dt="2021-06-29T08:43:59.812" v="461" actId="1076"/>
          <ac:spMkLst>
            <pc:docMk/>
            <pc:sldMk cId="3738387933" sldId="341"/>
            <ac:spMk id="29" creationId="{1DC4C392-EE5D-4B72-8DF4-545D4D6177B7}"/>
          </ac:spMkLst>
        </pc:spChg>
        <pc:spChg chg="add del mod">
          <ac:chgData name="Catherine McHarg" userId="88b8f76c-9ae3-4745-88eb-fe0667a22af5" providerId="ADAL" clId="{09666C66-26EB-496F-92BF-612CF76FF2A5}" dt="2021-06-29T08:43:59.812" v="461" actId="1076"/>
          <ac:spMkLst>
            <pc:docMk/>
            <pc:sldMk cId="3738387933" sldId="341"/>
            <ac:spMk id="30" creationId="{8C03830F-2A58-40EC-B287-544E22002B00}"/>
          </ac:spMkLst>
        </pc:spChg>
        <pc:spChg chg="mod">
          <ac:chgData name="Catherine McHarg" userId="88b8f76c-9ae3-4745-88eb-fe0667a22af5" providerId="ADAL" clId="{09666C66-26EB-496F-92BF-612CF76FF2A5}" dt="2021-06-29T08:43:59.812" v="461" actId="1076"/>
          <ac:spMkLst>
            <pc:docMk/>
            <pc:sldMk cId="3738387933" sldId="341"/>
            <ac:spMk id="31" creationId="{D21FBC6F-7F5A-42DD-8405-AA392D9E8064}"/>
          </ac:spMkLst>
        </pc:spChg>
        <pc:spChg chg="mod">
          <ac:chgData name="Catherine McHarg" userId="88b8f76c-9ae3-4745-88eb-fe0667a22af5" providerId="ADAL" clId="{09666C66-26EB-496F-92BF-612CF76FF2A5}" dt="2021-06-29T08:43:59.812" v="461" actId="1076"/>
          <ac:spMkLst>
            <pc:docMk/>
            <pc:sldMk cId="3738387933" sldId="341"/>
            <ac:spMk id="32" creationId="{112E0A44-227F-48D3-87E2-39B86CFA8A66}"/>
          </ac:spMkLst>
        </pc:spChg>
        <pc:spChg chg="mod">
          <ac:chgData name="Catherine McHarg" userId="88b8f76c-9ae3-4745-88eb-fe0667a22af5" providerId="ADAL" clId="{09666C66-26EB-496F-92BF-612CF76FF2A5}" dt="2021-06-29T08:43:59.812" v="461" actId="1076"/>
          <ac:spMkLst>
            <pc:docMk/>
            <pc:sldMk cId="3738387933" sldId="341"/>
            <ac:spMk id="33" creationId="{17B0EB6C-86D6-44FE-8D81-884F3A8E1740}"/>
          </ac:spMkLst>
        </pc:spChg>
        <pc:spChg chg="mod">
          <ac:chgData name="Catherine McHarg" userId="88b8f76c-9ae3-4745-88eb-fe0667a22af5" providerId="ADAL" clId="{09666C66-26EB-496F-92BF-612CF76FF2A5}" dt="2021-06-29T08:43:59.812" v="461" actId="1076"/>
          <ac:spMkLst>
            <pc:docMk/>
            <pc:sldMk cId="3738387933" sldId="341"/>
            <ac:spMk id="34" creationId="{C047B3A0-5345-4785-8DAC-2756BB83642C}"/>
          </ac:spMkLst>
        </pc:spChg>
        <pc:spChg chg="add del mod">
          <ac:chgData name="Catherine McHarg" userId="88b8f76c-9ae3-4745-88eb-fe0667a22af5" providerId="ADAL" clId="{09666C66-26EB-496F-92BF-612CF76FF2A5}" dt="2021-06-29T08:43:59.812" v="461" actId="1076"/>
          <ac:spMkLst>
            <pc:docMk/>
            <pc:sldMk cId="3738387933" sldId="341"/>
            <ac:spMk id="35" creationId="{2F3419A3-E256-43AD-9DBF-A716BCBEB17F}"/>
          </ac:spMkLst>
        </pc:spChg>
        <pc:spChg chg="mod">
          <ac:chgData name="Catherine McHarg" userId="88b8f76c-9ae3-4745-88eb-fe0667a22af5" providerId="ADAL" clId="{09666C66-26EB-496F-92BF-612CF76FF2A5}" dt="2021-06-29T08:43:59.812" v="461" actId="1076"/>
          <ac:spMkLst>
            <pc:docMk/>
            <pc:sldMk cId="3738387933" sldId="341"/>
            <ac:spMk id="36" creationId="{D81EB77B-52E7-42B8-8184-92D9B409CAAA}"/>
          </ac:spMkLst>
        </pc:spChg>
        <pc:spChg chg="mod">
          <ac:chgData name="Catherine McHarg" userId="88b8f76c-9ae3-4745-88eb-fe0667a22af5" providerId="ADAL" clId="{09666C66-26EB-496F-92BF-612CF76FF2A5}" dt="2021-06-29T08:43:59.812" v="461" actId="1076"/>
          <ac:spMkLst>
            <pc:docMk/>
            <pc:sldMk cId="3738387933" sldId="341"/>
            <ac:spMk id="37" creationId="{589F947E-F440-4B29-BB5E-410725968EBB}"/>
          </ac:spMkLst>
        </pc:spChg>
        <pc:spChg chg="add del mod">
          <ac:chgData name="Catherine McHarg" userId="88b8f76c-9ae3-4745-88eb-fe0667a22af5" providerId="ADAL" clId="{09666C66-26EB-496F-92BF-612CF76FF2A5}" dt="2021-06-29T08:43:59.812" v="461" actId="1076"/>
          <ac:spMkLst>
            <pc:docMk/>
            <pc:sldMk cId="3738387933" sldId="341"/>
            <ac:spMk id="38" creationId="{DB157BB3-0E1F-4728-8B5A-B4A976B63978}"/>
          </ac:spMkLst>
        </pc:spChg>
        <pc:spChg chg="mod">
          <ac:chgData name="Catherine McHarg" userId="88b8f76c-9ae3-4745-88eb-fe0667a22af5" providerId="ADAL" clId="{09666C66-26EB-496F-92BF-612CF76FF2A5}" dt="2021-06-29T08:43:59.812" v="461" actId="1076"/>
          <ac:spMkLst>
            <pc:docMk/>
            <pc:sldMk cId="3738387933" sldId="341"/>
            <ac:spMk id="39" creationId="{7EB40494-7EED-4799-B818-C202E86EBAE7}"/>
          </ac:spMkLst>
        </pc:spChg>
        <pc:spChg chg="mod">
          <ac:chgData name="Catherine McHarg" userId="88b8f76c-9ae3-4745-88eb-fe0667a22af5" providerId="ADAL" clId="{09666C66-26EB-496F-92BF-612CF76FF2A5}" dt="2021-06-29T08:43:59.812" v="461" actId="1076"/>
          <ac:spMkLst>
            <pc:docMk/>
            <pc:sldMk cId="3738387933" sldId="341"/>
            <ac:spMk id="40" creationId="{22AD4609-22CC-4100-91A7-43CAD700124F}"/>
          </ac:spMkLst>
        </pc:spChg>
        <pc:spChg chg="del">
          <ac:chgData name="Catherine McHarg" userId="88b8f76c-9ae3-4745-88eb-fe0667a22af5" providerId="ADAL" clId="{09666C66-26EB-496F-92BF-612CF76FF2A5}" dt="2021-06-29T08:28:40.987" v="262" actId="478"/>
          <ac:spMkLst>
            <pc:docMk/>
            <pc:sldMk cId="3738387933" sldId="341"/>
            <ac:spMk id="41" creationId="{F46E33DE-8A7B-44A3-955F-A9FF4A143110}"/>
          </ac:spMkLst>
        </pc:spChg>
        <pc:spChg chg="del">
          <ac:chgData name="Catherine McHarg" userId="88b8f76c-9ae3-4745-88eb-fe0667a22af5" providerId="ADAL" clId="{09666C66-26EB-496F-92BF-612CF76FF2A5}" dt="2021-06-29T08:19:58.674" v="203" actId="478"/>
          <ac:spMkLst>
            <pc:docMk/>
            <pc:sldMk cId="3738387933" sldId="341"/>
            <ac:spMk id="42" creationId="{E024D234-BF1B-44D1-99D8-7D330707C6E3}"/>
          </ac:spMkLst>
        </pc:spChg>
        <pc:spChg chg="del">
          <ac:chgData name="Catherine McHarg" userId="88b8f76c-9ae3-4745-88eb-fe0667a22af5" providerId="ADAL" clId="{09666C66-26EB-496F-92BF-612CF76FF2A5}" dt="2021-06-29T08:28:37.649" v="261" actId="478"/>
          <ac:spMkLst>
            <pc:docMk/>
            <pc:sldMk cId="3738387933" sldId="341"/>
            <ac:spMk id="43" creationId="{7980C3FD-E32B-48E1-B912-57FE2C4CE6B1}"/>
          </ac:spMkLst>
        </pc:spChg>
        <pc:spChg chg="mod">
          <ac:chgData name="Catherine McHarg" userId="88b8f76c-9ae3-4745-88eb-fe0667a22af5" providerId="ADAL" clId="{09666C66-26EB-496F-92BF-612CF76FF2A5}" dt="2021-06-29T08:43:59.812" v="461" actId="1076"/>
          <ac:spMkLst>
            <pc:docMk/>
            <pc:sldMk cId="3738387933" sldId="341"/>
            <ac:spMk id="44" creationId="{76A05E49-79F6-4B7D-A2DF-30E3BA20A67A}"/>
          </ac:spMkLst>
        </pc:spChg>
        <pc:spChg chg="mod">
          <ac:chgData name="Catherine McHarg" userId="88b8f76c-9ae3-4745-88eb-fe0667a22af5" providerId="ADAL" clId="{09666C66-26EB-496F-92BF-612CF76FF2A5}" dt="2021-06-29T08:43:59.812" v="461" actId="1076"/>
          <ac:spMkLst>
            <pc:docMk/>
            <pc:sldMk cId="3738387933" sldId="341"/>
            <ac:spMk id="45" creationId="{213D03FC-E479-4B87-8823-E2CA15348268}"/>
          </ac:spMkLst>
        </pc:spChg>
        <pc:spChg chg="mod">
          <ac:chgData name="Catherine McHarg" userId="88b8f76c-9ae3-4745-88eb-fe0667a22af5" providerId="ADAL" clId="{09666C66-26EB-496F-92BF-612CF76FF2A5}" dt="2021-06-29T08:43:59.812" v="461" actId="1076"/>
          <ac:spMkLst>
            <pc:docMk/>
            <pc:sldMk cId="3738387933" sldId="341"/>
            <ac:spMk id="46" creationId="{C60AF76F-85B4-43D0-9598-2A7549338AF0}"/>
          </ac:spMkLst>
        </pc:spChg>
        <pc:spChg chg="mod">
          <ac:chgData name="Catherine McHarg" userId="88b8f76c-9ae3-4745-88eb-fe0667a22af5" providerId="ADAL" clId="{09666C66-26EB-496F-92BF-612CF76FF2A5}" dt="2021-06-29T08:43:59.812" v="461" actId="1076"/>
          <ac:spMkLst>
            <pc:docMk/>
            <pc:sldMk cId="3738387933" sldId="341"/>
            <ac:spMk id="47" creationId="{4EAD3B1B-8AB1-4851-8A23-FA3DA6795369}"/>
          </ac:spMkLst>
        </pc:spChg>
        <pc:spChg chg="add mod topLvl">
          <ac:chgData name="Catherine McHarg" userId="88b8f76c-9ae3-4745-88eb-fe0667a22af5" providerId="ADAL" clId="{09666C66-26EB-496F-92BF-612CF76FF2A5}" dt="2021-06-29T08:17:23.418" v="170" actId="164"/>
          <ac:spMkLst>
            <pc:docMk/>
            <pc:sldMk cId="3738387933" sldId="341"/>
            <ac:spMk id="48" creationId="{E628E881-E72C-43E5-8C29-6F486A499CC5}"/>
          </ac:spMkLst>
        </pc:spChg>
        <pc:spChg chg="mod">
          <ac:chgData name="Catherine McHarg" userId="88b8f76c-9ae3-4745-88eb-fe0667a22af5" providerId="ADAL" clId="{09666C66-26EB-496F-92BF-612CF76FF2A5}" dt="2021-06-29T08:43:59.812" v="461" actId="1076"/>
          <ac:spMkLst>
            <pc:docMk/>
            <pc:sldMk cId="3738387933" sldId="341"/>
            <ac:spMk id="49" creationId="{D31D0470-ED89-4101-941C-72DE5AFA151E}"/>
          </ac:spMkLst>
        </pc:spChg>
        <pc:spChg chg="add del mod">
          <ac:chgData name="Catherine McHarg" userId="88b8f76c-9ae3-4745-88eb-fe0667a22af5" providerId="ADAL" clId="{09666C66-26EB-496F-92BF-612CF76FF2A5}" dt="2021-06-29T08:17:38.623" v="172" actId="478"/>
          <ac:spMkLst>
            <pc:docMk/>
            <pc:sldMk cId="3738387933" sldId="341"/>
            <ac:spMk id="53" creationId="{8287F123-B2E4-473A-9E0B-0E8C9B741CC6}"/>
          </ac:spMkLst>
        </pc:spChg>
        <pc:spChg chg="add del mod">
          <ac:chgData name="Catherine McHarg" userId="88b8f76c-9ae3-4745-88eb-fe0667a22af5" providerId="ADAL" clId="{09666C66-26EB-496F-92BF-612CF76FF2A5}" dt="2021-06-29T08:17:37.256" v="171" actId="478"/>
          <ac:spMkLst>
            <pc:docMk/>
            <pc:sldMk cId="3738387933" sldId="341"/>
            <ac:spMk id="54" creationId="{997982E4-9D1D-47A0-AB36-2CCBB3EDB9C8}"/>
          </ac:spMkLst>
        </pc:spChg>
        <pc:spChg chg="add mod topLvl">
          <ac:chgData name="Catherine McHarg" userId="88b8f76c-9ae3-4745-88eb-fe0667a22af5" providerId="ADAL" clId="{09666C66-26EB-496F-92BF-612CF76FF2A5}" dt="2021-06-29T08:17:23.418" v="170" actId="164"/>
          <ac:spMkLst>
            <pc:docMk/>
            <pc:sldMk cId="3738387933" sldId="341"/>
            <ac:spMk id="55" creationId="{B35809B0-7240-4694-842F-FB27154944C1}"/>
          </ac:spMkLst>
        </pc:spChg>
        <pc:spChg chg="add mod topLvl">
          <ac:chgData name="Catherine McHarg" userId="88b8f76c-9ae3-4745-88eb-fe0667a22af5" providerId="ADAL" clId="{09666C66-26EB-496F-92BF-612CF76FF2A5}" dt="2021-06-29T08:17:23.418" v="170" actId="164"/>
          <ac:spMkLst>
            <pc:docMk/>
            <pc:sldMk cId="3738387933" sldId="341"/>
            <ac:spMk id="56" creationId="{B39BC8AC-9FD8-4DB2-B7EC-1F0E6351102B}"/>
          </ac:spMkLst>
        </pc:spChg>
        <pc:spChg chg="add">
          <ac:chgData name="Catherine McHarg" userId="88b8f76c-9ae3-4745-88eb-fe0667a22af5" providerId="ADAL" clId="{09666C66-26EB-496F-92BF-612CF76FF2A5}" dt="2021-06-29T08:44:10.747" v="462"/>
          <ac:spMkLst>
            <pc:docMk/>
            <pc:sldMk cId="3738387933" sldId="341"/>
            <ac:spMk id="307" creationId="{4ED7DD3F-8473-4616-B9CF-DD1C454074E1}"/>
          </ac:spMkLst>
        </pc:spChg>
        <pc:grpChg chg="add del mod">
          <ac:chgData name="Catherine McHarg" userId="88b8f76c-9ae3-4745-88eb-fe0667a22af5" providerId="ADAL" clId="{09666C66-26EB-496F-92BF-612CF76FF2A5}" dt="2021-06-29T08:22:47.673" v="220" actId="478"/>
          <ac:grpSpMkLst>
            <pc:docMk/>
            <pc:sldMk cId="3738387933" sldId="341"/>
            <ac:grpSpMk id="88" creationId="{F2A93837-F908-4831-8BD3-F57798DC6053}"/>
          </ac:grpSpMkLst>
        </pc:grpChg>
        <pc:grpChg chg="add mod">
          <ac:chgData name="Catherine McHarg" userId="88b8f76c-9ae3-4745-88eb-fe0667a22af5" providerId="ADAL" clId="{09666C66-26EB-496F-92BF-612CF76FF2A5}" dt="2021-06-29T08:43:59.812" v="461" actId="1076"/>
          <ac:grpSpMkLst>
            <pc:docMk/>
            <pc:sldMk cId="3738387933" sldId="341"/>
            <ac:grpSpMk id="103" creationId="{2B6FCCE3-0074-4E43-BE76-BA0A9183561F}"/>
          </ac:grpSpMkLst>
        </pc:grpChg>
        <pc:grpChg chg="add mod">
          <ac:chgData name="Catherine McHarg" userId="88b8f76c-9ae3-4745-88eb-fe0667a22af5" providerId="ADAL" clId="{09666C66-26EB-496F-92BF-612CF76FF2A5}" dt="2021-06-29T08:43:59.812" v="461" actId="1076"/>
          <ac:grpSpMkLst>
            <pc:docMk/>
            <pc:sldMk cId="3738387933" sldId="341"/>
            <ac:grpSpMk id="115" creationId="{76D16D29-E1DA-48BC-A942-67DDC5CE706A}"/>
          </ac:grpSpMkLst>
        </pc:grpChg>
        <pc:grpChg chg="add mod">
          <ac:chgData name="Catherine McHarg" userId="88b8f76c-9ae3-4745-88eb-fe0667a22af5" providerId="ADAL" clId="{09666C66-26EB-496F-92BF-612CF76FF2A5}" dt="2021-06-29T08:43:59.812" v="461" actId="1076"/>
          <ac:grpSpMkLst>
            <pc:docMk/>
            <pc:sldMk cId="3738387933" sldId="341"/>
            <ac:grpSpMk id="127" creationId="{5EC3E297-B4FA-47CC-A6C4-26C172C84A19}"/>
          </ac:grpSpMkLst>
        </pc:grpChg>
        <pc:grpChg chg="add mod">
          <ac:chgData name="Catherine McHarg" userId="88b8f76c-9ae3-4745-88eb-fe0667a22af5" providerId="ADAL" clId="{09666C66-26EB-496F-92BF-612CF76FF2A5}" dt="2021-06-29T08:43:59.812" v="461" actId="1076"/>
          <ac:grpSpMkLst>
            <pc:docMk/>
            <pc:sldMk cId="3738387933" sldId="341"/>
            <ac:grpSpMk id="139" creationId="{F7B27308-1631-40EF-BBC0-678EC84B759F}"/>
          </ac:grpSpMkLst>
        </pc:grpChg>
        <pc:grpChg chg="add mod">
          <ac:chgData name="Catherine McHarg" userId="88b8f76c-9ae3-4745-88eb-fe0667a22af5" providerId="ADAL" clId="{09666C66-26EB-496F-92BF-612CF76FF2A5}" dt="2021-06-29T08:43:59.812" v="461" actId="1076"/>
          <ac:grpSpMkLst>
            <pc:docMk/>
            <pc:sldMk cId="3738387933" sldId="341"/>
            <ac:grpSpMk id="151" creationId="{B63DF2D3-E3A9-408C-BD6B-4613638D8197}"/>
          </ac:grpSpMkLst>
        </pc:grpChg>
        <pc:grpChg chg="add mod">
          <ac:chgData name="Catherine McHarg" userId="88b8f76c-9ae3-4745-88eb-fe0667a22af5" providerId="ADAL" clId="{09666C66-26EB-496F-92BF-612CF76FF2A5}" dt="2021-06-29T08:43:59.812" v="461" actId="1076"/>
          <ac:grpSpMkLst>
            <pc:docMk/>
            <pc:sldMk cId="3738387933" sldId="341"/>
            <ac:grpSpMk id="163" creationId="{2DF8AA42-7FCC-42E5-8A8B-0A94F0DD61C2}"/>
          </ac:grpSpMkLst>
        </pc:grpChg>
        <pc:grpChg chg="add mod">
          <ac:chgData name="Catherine McHarg" userId="88b8f76c-9ae3-4745-88eb-fe0667a22af5" providerId="ADAL" clId="{09666C66-26EB-496F-92BF-612CF76FF2A5}" dt="2021-06-29T08:43:59.812" v="461" actId="1076"/>
          <ac:grpSpMkLst>
            <pc:docMk/>
            <pc:sldMk cId="3738387933" sldId="341"/>
            <ac:grpSpMk id="175" creationId="{AB8A024E-E5A0-47D4-A123-34A63CA4FE6B}"/>
          </ac:grpSpMkLst>
        </pc:grpChg>
        <pc:grpChg chg="add mod ord">
          <ac:chgData name="Catherine McHarg" userId="88b8f76c-9ae3-4745-88eb-fe0667a22af5" providerId="ADAL" clId="{09666C66-26EB-496F-92BF-612CF76FF2A5}" dt="2021-06-29T08:43:59.812" v="461" actId="1076"/>
          <ac:grpSpMkLst>
            <pc:docMk/>
            <pc:sldMk cId="3738387933" sldId="341"/>
            <ac:grpSpMk id="187" creationId="{7B1FB5C2-B7AC-4055-B0EF-077675F26630}"/>
          </ac:grpSpMkLst>
        </pc:grpChg>
        <pc:grpChg chg="add mod ord">
          <ac:chgData name="Catherine McHarg" userId="88b8f76c-9ae3-4745-88eb-fe0667a22af5" providerId="ADAL" clId="{09666C66-26EB-496F-92BF-612CF76FF2A5}" dt="2021-06-29T08:43:59.812" v="461" actId="1076"/>
          <ac:grpSpMkLst>
            <pc:docMk/>
            <pc:sldMk cId="3738387933" sldId="341"/>
            <ac:grpSpMk id="199" creationId="{A6B17171-4799-47FC-A11D-48A5DA784415}"/>
          </ac:grpSpMkLst>
        </pc:grpChg>
        <pc:grpChg chg="add mod">
          <ac:chgData name="Catherine McHarg" userId="88b8f76c-9ae3-4745-88eb-fe0667a22af5" providerId="ADAL" clId="{09666C66-26EB-496F-92BF-612CF76FF2A5}" dt="2021-06-29T08:43:59.812" v="461" actId="1076"/>
          <ac:grpSpMkLst>
            <pc:docMk/>
            <pc:sldMk cId="3738387933" sldId="341"/>
            <ac:grpSpMk id="211" creationId="{9DE73884-9833-4A78-8B33-2DEA082E0D4B}"/>
          </ac:grpSpMkLst>
        </pc:grpChg>
        <pc:grpChg chg="add mod">
          <ac:chgData name="Catherine McHarg" userId="88b8f76c-9ae3-4745-88eb-fe0667a22af5" providerId="ADAL" clId="{09666C66-26EB-496F-92BF-612CF76FF2A5}" dt="2021-06-29T08:43:59.812" v="461" actId="1076"/>
          <ac:grpSpMkLst>
            <pc:docMk/>
            <pc:sldMk cId="3738387933" sldId="341"/>
            <ac:grpSpMk id="223" creationId="{9A400239-EA9C-412C-AA53-24FACC9F4F5B}"/>
          </ac:grpSpMkLst>
        </pc:grpChg>
        <pc:grpChg chg="add mod">
          <ac:chgData name="Catherine McHarg" userId="88b8f76c-9ae3-4745-88eb-fe0667a22af5" providerId="ADAL" clId="{09666C66-26EB-496F-92BF-612CF76FF2A5}" dt="2021-06-29T08:43:59.812" v="461" actId="1076"/>
          <ac:grpSpMkLst>
            <pc:docMk/>
            <pc:sldMk cId="3738387933" sldId="341"/>
            <ac:grpSpMk id="235" creationId="{293C3388-36C3-4D43-AE41-662009CF4F7A}"/>
          </ac:grpSpMkLst>
        </pc:grpChg>
        <pc:grpChg chg="add mod">
          <ac:chgData name="Catherine McHarg" userId="88b8f76c-9ae3-4745-88eb-fe0667a22af5" providerId="ADAL" clId="{09666C66-26EB-496F-92BF-612CF76FF2A5}" dt="2021-06-29T08:43:59.812" v="461" actId="1076"/>
          <ac:grpSpMkLst>
            <pc:docMk/>
            <pc:sldMk cId="3738387933" sldId="341"/>
            <ac:grpSpMk id="247" creationId="{3636AD7E-C070-4065-8735-B2D22074F8D3}"/>
          </ac:grpSpMkLst>
        </pc:grpChg>
        <pc:grpChg chg="add mod">
          <ac:chgData name="Catherine McHarg" userId="88b8f76c-9ae3-4745-88eb-fe0667a22af5" providerId="ADAL" clId="{09666C66-26EB-496F-92BF-612CF76FF2A5}" dt="2021-06-29T08:43:59.812" v="461" actId="1076"/>
          <ac:grpSpMkLst>
            <pc:docMk/>
            <pc:sldMk cId="3738387933" sldId="341"/>
            <ac:grpSpMk id="259" creationId="{B71EE33E-A38D-426F-B6C1-AC9A2F22CE6D}"/>
          </ac:grpSpMkLst>
        </pc:grpChg>
        <pc:grpChg chg="add mod">
          <ac:chgData name="Catherine McHarg" userId="88b8f76c-9ae3-4745-88eb-fe0667a22af5" providerId="ADAL" clId="{09666C66-26EB-496F-92BF-612CF76FF2A5}" dt="2021-06-29T08:43:59.812" v="461" actId="1076"/>
          <ac:grpSpMkLst>
            <pc:docMk/>
            <pc:sldMk cId="3738387933" sldId="341"/>
            <ac:grpSpMk id="271" creationId="{A66F176A-D618-4C35-A35F-94C72B477C25}"/>
          </ac:grpSpMkLst>
        </pc:grpChg>
        <pc:grpChg chg="add mod">
          <ac:chgData name="Catherine McHarg" userId="88b8f76c-9ae3-4745-88eb-fe0667a22af5" providerId="ADAL" clId="{09666C66-26EB-496F-92BF-612CF76FF2A5}" dt="2021-06-29T08:43:59.812" v="461" actId="1076"/>
          <ac:grpSpMkLst>
            <pc:docMk/>
            <pc:sldMk cId="3738387933" sldId="341"/>
            <ac:grpSpMk id="283" creationId="{333B570F-6490-4B55-B082-E973B06DD0EE}"/>
          </ac:grpSpMkLst>
        </pc:grpChg>
        <pc:grpChg chg="add mod">
          <ac:chgData name="Catherine McHarg" userId="88b8f76c-9ae3-4745-88eb-fe0667a22af5" providerId="ADAL" clId="{09666C66-26EB-496F-92BF-612CF76FF2A5}" dt="2021-06-29T08:43:59.812" v="461" actId="1076"/>
          <ac:grpSpMkLst>
            <pc:docMk/>
            <pc:sldMk cId="3738387933" sldId="341"/>
            <ac:grpSpMk id="295" creationId="{E4F8654D-1302-4E60-8A20-CA685DDF3A0E}"/>
          </ac:grpSpMkLst>
        </pc:grpChg>
        <pc:grpChg chg="add del mod">
          <ac:chgData name="Catherine McHarg" userId="88b8f76c-9ae3-4745-88eb-fe0667a22af5" providerId="ADAL" clId="{09666C66-26EB-496F-92BF-612CF76FF2A5}" dt="2021-06-29T08:16:15.929" v="161" actId="164"/>
          <ac:grpSpMkLst>
            <pc:docMk/>
            <pc:sldMk cId="3738387933" sldId="341"/>
            <ac:grpSpMk id="11271" creationId="{F41BCA3C-C6AC-4AE8-B725-243742969125}"/>
          </ac:grpSpMkLst>
        </pc:grpChg>
        <pc:grpChg chg="add mod">
          <ac:chgData name="Catherine McHarg" userId="88b8f76c-9ae3-4745-88eb-fe0667a22af5" providerId="ADAL" clId="{09666C66-26EB-496F-92BF-612CF76FF2A5}" dt="2021-06-29T08:43:59.812" v="461" actId="1076"/>
          <ac:grpSpMkLst>
            <pc:docMk/>
            <pc:sldMk cId="3738387933" sldId="341"/>
            <ac:grpSpMk id="11282" creationId="{C84D143D-6C99-464D-A57E-BDF514D50823}"/>
          </ac:grpSpMkLst>
        </pc:grpChg>
        <pc:picChg chg="del">
          <ac:chgData name="Catherine McHarg" userId="88b8f76c-9ae3-4745-88eb-fe0667a22af5" providerId="ADAL" clId="{09666C66-26EB-496F-92BF-612CF76FF2A5}" dt="2021-06-29T08:01:06.807" v="0" actId="478"/>
          <ac:picMkLst>
            <pc:docMk/>
            <pc:sldMk cId="3738387933" sldId="341"/>
            <ac:picMk id="4" creationId="{00000000-0000-0000-0000-000000000000}"/>
          </ac:picMkLst>
        </pc:picChg>
        <pc:picChg chg="del mod">
          <ac:chgData name="Catherine McHarg" userId="88b8f76c-9ae3-4745-88eb-fe0667a22af5" providerId="ADAL" clId="{09666C66-26EB-496F-92BF-612CF76FF2A5}" dt="2021-06-29T08:17:46.280" v="173" actId="478"/>
          <ac:picMkLst>
            <pc:docMk/>
            <pc:sldMk cId="3738387933" sldId="341"/>
            <ac:picMk id="10" creationId="{524C63AC-C063-445F-A6A5-B458D7E76DE7}"/>
          </ac:picMkLst>
        </pc:picChg>
        <pc:picChg chg="del">
          <ac:chgData name="Catherine McHarg" userId="88b8f76c-9ae3-4745-88eb-fe0667a22af5" providerId="ADAL" clId="{09666C66-26EB-496F-92BF-612CF76FF2A5}" dt="2021-06-29T08:19:01.978" v="184" actId="478"/>
          <ac:picMkLst>
            <pc:docMk/>
            <pc:sldMk cId="3738387933" sldId="341"/>
            <ac:picMk id="11" creationId="{E856A72F-3DC9-4164-97D8-9795E8BC577C}"/>
          </ac:picMkLst>
        </pc:picChg>
        <pc:picChg chg="del">
          <ac:chgData name="Catherine McHarg" userId="88b8f76c-9ae3-4745-88eb-fe0667a22af5" providerId="ADAL" clId="{09666C66-26EB-496F-92BF-612CF76FF2A5}" dt="2021-06-29T08:19:03.527" v="185" actId="478"/>
          <ac:picMkLst>
            <pc:docMk/>
            <pc:sldMk cId="3738387933" sldId="341"/>
            <ac:picMk id="12" creationId="{68AE96FA-EF68-4F15-B0AF-64C3D983CA30}"/>
          </ac:picMkLst>
        </pc:picChg>
        <pc:picChg chg="del">
          <ac:chgData name="Catherine McHarg" userId="88b8f76c-9ae3-4745-88eb-fe0667a22af5" providerId="ADAL" clId="{09666C66-26EB-496F-92BF-612CF76FF2A5}" dt="2021-06-29T08:19:05.167" v="186" actId="478"/>
          <ac:picMkLst>
            <pc:docMk/>
            <pc:sldMk cId="3738387933" sldId="341"/>
            <ac:picMk id="13" creationId="{81073692-3FCA-41C9-91A0-D26A081FB13D}"/>
          </ac:picMkLst>
        </pc:picChg>
        <pc:picChg chg="del">
          <ac:chgData name="Catherine McHarg" userId="88b8f76c-9ae3-4745-88eb-fe0667a22af5" providerId="ADAL" clId="{09666C66-26EB-496F-92BF-612CF76FF2A5}" dt="2021-06-29T08:19:13.746" v="190" actId="478"/>
          <ac:picMkLst>
            <pc:docMk/>
            <pc:sldMk cId="3738387933" sldId="341"/>
            <ac:picMk id="14" creationId="{08FDB1EE-C25E-4A27-841C-32A182022852}"/>
          </ac:picMkLst>
        </pc:picChg>
        <pc:picChg chg="del">
          <ac:chgData name="Catherine McHarg" userId="88b8f76c-9ae3-4745-88eb-fe0667a22af5" providerId="ADAL" clId="{09666C66-26EB-496F-92BF-612CF76FF2A5}" dt="2021-06-29T08:19:12.282" v="189" actId="478"/>
          <ac:picMkLst>
            <pc:docMk/>
            <pc:sldMk cId="3738387933" sldId="341"/>
            <ac:picMk id="15" creationId="{A2F8FAB1-3316-481D-82C3-DAAB0F6A9F59}"/>
          </ac:picMkLst>
        </pc:picChg>
        <pc:picChg chg="del">
          <ac:chgData name="Catherine McHarg" userId="88b8f76c-9ae3-4745-88eb-fe0667a22af5" providerId="ADAL" clId="{09666C66-26EB-496F-92BF-612CF76FF2A5}" dt="2021-06-29T08:19:15.286" v="191" actId="478"/>
          <ac:picMkLst>
            <pc:docMk/>
            <pc:sldMk cId="3738387933" sldId="341"/>
            <ac:picMk id="16" creationId="{8FADFF6E-2FC7-47EA-A183-364BECF8C706}"/>
          </ac:picMkLst>
        </pc:picChg>
        <pc:picChg chg="add del mod">
          <ac:chgData name="Catherine McHarg" userId="88b8f76c-9ae3-4745-88eb-fe0667a22af5" providerId="ADAL" clId="{09666C66-26EB-496F-92BF-612CF76FF2A5}" dt="2021-06-29T08:16:25.035" v="163" actId="478"/>
          <ac:picMkLst>
            <pc:docMk/>
            <pc:sldMk cId="3738387933" sldId="341"/>
            <ac:picMk id="17" creationId="{728AD987-6361-458D-9F0D-0577C3E7C212}"/>
          </ac:picMkLst>
        </pc:picChg>
        <pc:picChg chg="del">
          <ac:chgData name="Catherine McHarg" userId="88b8f76c-9ae3-4745-88eb-fe0667a22af5" providerId="ADAL" clId="{09666C66-26EB-496F-92BF-612CF76FF2A5}" dt="2021-06-29T08:18:54.650" v="180" actId="478"/>
          <ac:picMkLst>
            <pc:docMk/>
            <pc:sldMk cId="3738387933" sldId="341"/>
            <ac:picMk id="18" creationId="{E97BEC8F-4FC8-4F78-A721-790007B52F46}"/>
          </ac:picMkLst>
        </pc:picChg>
        <pc:picChg chg="del">
          <ac:chgData name="Catherine McHarg" userId="88b8f76c-9ae3-4745-88eb-fe0667a22af5" providerId="ADAL" clId="{09666C66-26EB-496F-92BF-612CF76FF2A5}" dt="2021-06-29T08:18:53.184" v="179" actId="478"/>
          <ac:picMkLst>
            <pc:docMk/>
            <pc:sldMk cId="3738387933" sldId="341"/>
            <ac:picMk id="19" creationId="{FC10F107-661D-40A0-8EFD-971AAF098C2D}"/>
          </ac:picMkLst>
        </pc:picChg>
        <pc:picChg chg="del">
          <ac:chgData name="Catherine McHarg" userId="88b8f76c-9ae3-4745-88eb-fe0667a22af5" providerId="ADAL" clId="{09666C66-26EB-496F-92BF-612CF76FF2A5}" dt="2021-06-29T08:18:56.553" v="181" actId="478"/>
          <ac:picMkLst>
            <pc:docMk/>
            <pc:sldMk cId="3738387933" sldId="341"/>
            <ac:picMk id="20" creationId="{A3D60264-29BE-41B6-837A-87DD40CE7A50}"/>
          </ac:picMkLst>
        </pc:picChg>
        <pc:picChg chg="del">
          <ac:chgData name="Catherine McHarg" userId="88b8f76c-9ae3-4745-88eb-fe0667a22af5" providerId="ADAL" clId="{09666C66-26EB-496F-92BF-612CF76FF2A5}" dt="2021-06-29T08:19:17.020" v="192" actId="478"/>
          <ac:picMkLst>
            <pc:docMk/>
            <pc:sldMk cId="3738387933" sldId="341"/>
            <ac:picMk id="21" creationId="{ACC9AE34-2103-4931-A2CC-2BC9548B5B66}"/>
          </ac:picMkLst>
        </pc:picChg>
        <pc:picChg chg="del">
          <ac:chgData name="Catherine McHarg" userId="88b8f76c-9ae3-4745-88eb-fe0667a22af5" providerId="ADAL" clId="{09666C66-26EB-496F-92BF-612CF76FF2A5}" dt="2021-06-29T08:19:18.507" v="193" actId="478"/>
          <ac:picMkLst>
            <pc:docMk/>
            <pc:sldMk cId="3738387933" sldId="341"/>
            <ac:picMk id="22" creationId="{3F8155DE-757C-4E10-8FEF-B99EC438E6C1}"/>
          </ac:picMkLst>
        </pc:picChg>
        <pc:picChg chg="del">
          <ac:chgData name="Catherine McHarg" userId="88b8f76c-9ae3-4745-88eb-fe0667a22af5" providerId="ADAL" clId="{09666C66-26EB-496F-92BF-612CF76FF2A5}" dt="2021-06-29T08:19:20.010" v="194" actId="478"/>
          <ac:picMkLst>
            <pc:docMk/>
            <pc:sldMk cId="3738387933" sldId="341"/>
            <ac:picMk id="23" creationId="{6FBCE0DD-D5FC-476C-BE2B-2A1EF430103C}"/>
          </ac:picMkLst>
        </pc:picChg>
        <pc:picChg chg="del">
          <ac:chgData name="Catherine McHarg" userId="88b8f76c-9ae3-4745-88eb-fe0667a22af5" providerId="ADAL" clId="{09666C66-26EB-496F-92BF-612CF76FF2A5}" dt="2021-06-29T08:19:21.853" v="195" actId="478"/>
          <ac:picMkLst>
            <pc:docMk/>
            <pc:sldMk cId="3738387933" sldId="341"/>
            <ac:picMk id="24" creationId="{E96FAC93-0857-4844-9076-0D7CFFA01090}"/>
          </ac:picMkLst>
        </pc:picChg>
        <pc:picChg chg="del">
          <ac:chgData name="Catherine McHarg" userId="88b8f76c-9ae3-4745-88eb-fe0667a22af5" providerId="ADAL" clId="{09666C66-26EB-496F-92BF-612CF76FF2A5}" dt="2021-06-29T08:19:29.643" v="198" actId="478"/>
          <ac:picMkLst>
            <pc:docMk/>
            <pc:sldMk cId="3738387933" sldId="341"/>
            <ac:picMk id="25" creationId="{7BC4A353-492F-40AD-B3A9-C9351AE6E2A0}"/>
          </ac:picMkLst>
        </pc:picChg>
        <pc:picChg chg="del">
          <ac:chgData name="Catherine McHarg" userId="88b8f76c-9ae3-4745-88eb-fe0667a22af5" providerId="ADAL" clId="{09666C66-26EB-496F-92BF-612CF76FF2A5}" dt="2021-06-29T08:19:31.328" v="199" actId="478"/>
          <ac:picMkLst>
            <pc:docMk/>
            <pc:sldMk cId="3738387933" sldId="341"/>
            <ac:picMk id="26" creationId="{245F088F-214E-403B-B1B8-E7F6F3953556}"/>
          </ac:picMkLst>
        </pc:picChg>
        <pc:picChg chg="add del mod">
          <ac:chgData name="Catherine McHarg" userId="88b8f76c-9ae3-4745-88eb-fe0667a22af5" providerId="ADAL" clId="{09666C66-26EB-496F-92BF-612CF76FF2A5}" dt="2021-06-29T08:24:35.190" v="226" actId="478"/>
          <ac:picMkLst>
            <pc:docMk/>
            <pc:sldMk cId="3738387933" sldId="341"/>
            <ac:picMk id="100" creationId="{0AA4EB84-3F4E-4E0A-89B3-8E3A72EF259C}"/>
          </ac:picMkLst>
        </pc:picChg>
        <pc:picChg chg="add mod">
          <ac:chgData name="Catherine McHarg" userId="88b8f76c-9ae3-4745-88eb-fe0667a22af5" providerId="ADAL" clId="{09666C66-26EB-496F-92BF-612CF76FF2A5}" dt="2021-06-29T08:45:38.185" v="473" actId="732"/>
          <ac:picMkLst>
            <pc:docMk/>
            <pc:sldMk cId="3738387933" sldId="341"/>
            <ac:picMk id="101" creationId="{E8C73D09-0643-4A32-BA9A-4B752C76C3C3}"/>
          </ac:picMkLst>
        </pc:picChg>
        <pc:picChg chg="add mod">
          <ac:chgData name="Catherine McHarg" userId="88b8f76c-9ae3-4745-88eb-fe0667a22af5" providerId="ADAL" clId="{09666C66-26EB-496F-92BF-612CF76FF2A5}" dt="2021-06-29T08:43:59.812" v="461" actId="1076"/>
          <ac:picMkLst>
            <pc:docMk/>
            <pc:sldMk cId="3738387933" sldId="341"/>
            <ac:picMk id="102" creationId="{6F5BBA36-9777-4DE1-8E0C-5F8045783562}"/>
          </ac:picMkLst>
        </pc:picChg>
        <pc:picChg chg="del">
          <ac:chgData name="Catherine McHarg" userId="88b8f76c-9ae3-4745-88eb-fe0667a22af5" providerId="ADAL" clId="{09666C66-26EB-496F-92BF-612CF76FF2A5}" dt="2021-06-29T08:18:51.474" v="178" actId="478"/>
          <ac:picMkLst>
            <pc:docMk/>
            <pc:sldMk cId="3738387933" sldId="341"/>
            <ac:picMk id="1026" creationId="{79D2D9FA-6629-4630-A1DE-76D01AD340C6}"/>
          </ac:picMkLst>
        </pc:picChg>
        <pc:picChg chg="del mod">
          <ac:chgData name="Catherine McHarg" userId="88b8f76c-9ae3-4745-88eb-fe0667a22af5" providerId="ADAL" clId="{09666C66-26EB-496F-92BF-612CF76FF2A5}" dt="2021-06-29T08:22:59.668" v="221" actId="478"/>
          <ac:picMkLst>
            <pc:docMk/>
            <pc:sldMk cId="3738387933" sldId="341"/>
            <ac:picMk id="11266" creationId="{00000000-0000-0000-0000-000000000000}"/>
          </ac:picMkLst>
        </pc:picChg>
        <pc:picChg chg="del mod">
          <ac:chgData name="Catherine McHarg" userId="88b8f76c-9ae3-4745-88eb-fe0667a22af5" providerId="ADAL" clId="{09666C66-26EB-496F-92BF-612CF76FF2A5}" dt="2021-06-29T08:22:01.007" v="213" actId="478"/>
          <ac:picMkLst>
            <pc:docMk/>
            <pc:sldMk cId="3738387933" sldId="341"/>
            <ac:picMk id="11267" creationId="{00000000-0000-0000-0000-000000000000}"/>
          </ac:picMkLst>
        </pc:picChg>
        <pc:cxnChg chg="add mod topLvl">
          <ac:chgData name="Catherine McHarg" userId="88b8f76c-9ae3-4745-88eb-fe0667a22af5" providerId="ADAL" clId="{09666C66-26EB-496F-92BF-612CF76FF2A5}" dt="2021-06-29T08:17:23.418" v="170" actId="164"/>
          <ac:cxnSpMkLst>
            <pc:docMk/>
            <pc:sldMk cId="3738387933" sldId="341"/>
            <ac:cxnSpMk id="51" creationId="{4F6CC79A-3438-47DA-91E3-90C5D8587E2C}"/>
          </ac:cxnSpMkLst>
        </pc:cxnChg>
        <pc:cxnChg chg="add mod topLvl">
          <ac:chgData name="Catherine McHarg" userId="88b8f76c-9ae3-4745-88eb-fe0667a22af5" providerId="ADAL" clId="{09666C66-26EB-496F-92BF-612CF76FF2A5}" dt="2021-06-29T08:17:23.418" v="170" actId="164"/>
          <ac:cxnSpMkLst>
            <pc:docMk/>
            <pc:sldMk cId="3738387933" sldId="341"/>
            <ac:cxnSpMk id="58" creationId="{5E7FB2B9-BCB5-4592-88FD-5E87481D787E}"/>
          </ac:cxnSpMkLst>
        </pc:cxnChg>
        <pc:cxnChg chg="add mod topLvl">
          <ac:chgData name="Catherine McHarg" userId="88b8f76c-9ae3-4745-88eb-fe0667a22af5" providerId="ADAL" clId="{09666C66-26EB-496F-92BF-612CF76FF2A5}" dt="2021-06-29T08:17:23.418" v="170" actId="164"/>
          <ac:cxnSpMkLst>
            <pc:docMk/>
            <pc:sldMk cId="3738387933" sldId="341"/>
            <ac:cxnSpMk id="61" creationId="{44DDFD22-9C0B-46C3-B17E-A2C89DCE1835}"/>
          </ac:cxnSpMkLst>
        </pc:cxnChg>
        <pc:cxnChg chg="add mod topLvl">
          <ac:chgData name="Catherine McHarg" userId="88b8f76c-9ae3-4745-88eb-fe0667a22af5" providerId="ADAL" clId="{09666C66-26EB-496F-92BF-612CF76FF2A5}" dt="2021-06-29T08:17:23.418" v="170" actId="164"/>
          <ac:cxnSpMkLst>
            <pc:docMk/>
            <pc:sldMk cId="3738387933" sldId="341"/>
            <ac:cxnSpMk id="63" creationId="{5A9A6616-20E5-4D4E-A8EC-C43DDCA23B6F}"/>
          </ac:cxnSpMkLst>
        </pc:cxnChg>
        <pc:cxnChg chg="add mod topLvl">
          <ac:chgData name="Catherine McHarg" userId="88b8f76c-9ae3-4745-88eb-fe0667a22af5" providerId="ADAL" clId="{09666C66-26EB-496F-92BF-612CF76FF2A5}" dt="2021-06-29T08:17:23.418" v="170" actId="164"/>
          <ac:cxnSpMkLst>
            <pc:docMk/>
            <pc:sldMk cId="3738387933" sldId="341"/>
            <ac:cxnSpMk id="67" creationId="{99BDDF77-F50D-4893-B21E-D321F1D22677}"/>
          </ac:cxnSpMkLst>
        </pc:cxnChg>
        <pc:cxnChg chg="add mod topLvl">
          <ac:chgData name="Catherine McHarg" userId="88b8f76c-9ae3-4745-88eb-fe0667a22af5" providerId="ADAL" clId="{09666C66-26EB-496F-92BF-612CF76FF2A5}" dt="2021-06-29T08:17:23.418" v="170" actId="164"/>
          <ac:cxnSpMkLst>
            <pc:docMk/>
            <pc:sldMk cId="3738387933" sldId="341"/>
            <ac:cxnSpMk id="70" creationId="{79FB9A1C-A84C-47A2-8029-EF27CE81B7C8}"/>
          </ac:cxnSpMkLst>
        </pc:cxnChg>
        <pc:cxnChg chg="add mod topLvl">
          <ac:chgData name="Catherine McHarg" userId="88b8f76c-9ae3-4745-88eb-fe0667a22af5" providerId="ADAL" clId="{09666C66-26EB-496F-92BF-612CF76FF2A5}" dt="2021-06-29T08:17:23.418" v="170" actId="164"/>
          <ac:cxnSpMkLst>
            <pc:docMk/>
            <pc:sldMk cId="3738387933" sldId="341"/>
            <ac:cxnSpMk id="72" creationId="{0DC00B63-ABF0-46AA-8494-9717782C0F77}"/>
          </ac:cxnSpMkLst>
        </pc:cxnChg>
        <pc:cxnChg chg="add mod topLvl">
          <ac:chgData name="Catherine McHarg" userId="88b8f76c-9ae3-4745-88eb-fe0667a22af5" providerId="ADAL" clId="{09666C66-26EB-496F-92BF-612CF76FF2A5}" dt="2021-06-29T08:17:23.418" v="170" actId="164"/>
          <ac:cxnSpMkLst>
            <pc:docMk/>
            <pc:sldMk cId="3738387933" sldId="341"/>
            <ac:cxnSpMk id="74" creationId="{3A6C2C3D-0387-439A-8BCA-D541C01F9612}"/>
          </ac:cxnSpMkLst>
        </pc:cxnChg>
        <pc:cxnChg chg="mod">
          <ac:chgData name="Catherine McHarg" userId="88b8f76c-9ae3-4745-88eb-fe0667a22af5" providerId="ADAL" clId="{09666C66-26EB-496F-92BF-612CF76FF2A5}" dt="2021-06-29T08:22:47.673" v="220" actId="478"/>
          <ac:cxnSpMkLst>
            <pc:docMk/>
            <pc:sldMk cId="3738387933" sldId="341"/>
            <ac:cxnSpMk id="92" creationId="{A6D076C5-0092-4403-97B6-6BC2589631A5}"/>
          </ac:cxnSpMkLst>
        </pc:cxnChg>
        <pc:cxnChg chg="mod">
          <ac:chgData name="Catherine McHarg" userId="88b8f76c-9ae3-4745-88eb-fe0667a22af5" providerId="ADAL" clId="{09666C66-26EB-496F-92BF-612CF76FF2A5}" dt="2021-06-29T08:22:47.673" v="220" actId="478"/>
          <ac:cxnSpMkLst>
            <pc:docMk/>
            <pc:sldMk cId="3738387933" sldId="341"/>
            <ac:cxnSpMk id="93" creationId="{B97FDE5A-838B-420A-BE1A-8E5C7195DA44}"/>
          </ac:cxnSpMkLst>
        </pc:cxnChg>
        <pc:cxnChg chg="mod">
          <ac:chgData name="Catherine McHarg" userId="88b8f76c-9ae3-4745-88eb-fe0667a22af5" providerId="ADAL" clId="{09666C66-26EB-496F-92BF-612CF76FF2A5}" dt="2021-06-29T08:22:47.673" v="220" actId="478"/>
          <ac:cxnSpMkLst>
            <pc:docMk/>
            <pc:sldMk cId="3738387933" sldId="341"/>
            <ac:cxnSpMk id="94" creationId="{7127CBBA-3DE5-4819-BA86-FA7AFC84A6F3}"/>
          </ac:cxnSpMkLst>
        </pc:cxnChg>
        <pc:cxnChg chg="mod">
          <ac:chgData name="Catherine McHarg" userId="88b8f76c-9ae3-4745-88eb-fe0667a22af5" providerId="ADAL" clId="{09666C66-26EB-496F-92BF-612CF76FF2A5}" dt="2021-06-29T08:22:47.673" v="220" actId="478"/>
          <ac:cxnSpMkLst>
            <pc:docMk/>
            <pc:sldMk cId="3738387933" sldId="341"/>
            <ac:cxnSpMk id="95" creationId="{3D688466-D2C8-4DA6-B2BE-FE266E4A949E}"/>
          </ac:cxnSpMkLst>
        </pc:cxnChg>
        <pc:cxnChg chg="mod">
          <ac:chgData name="Catherine McHarg" userId="88b8f76c-9ae3-4745-88eb-fe0667a22af5" providerId="ADAL" clId="{09666C66-26EB-496F-92BF-612CF76FF2A5}" dt="2021-06-29T08:22:47.673" v="220" actId="478"/>
          <ac:cxnSpMkLst>
            <pc:docMk/>
            <pc:sldMk cId="3738387933" sldId="341"/>
            <ac:cxnSpMk id="96" creationId="{7EA65B2D-C079-41C1-8B6D-EEBC6506CDB8}"/>
          </ac:cxnSpMkLst>
        </pc:cxnChg>
        <pc:cxnChg chg="mod">
          <ac:chgData name="Catherine McHarg" userId="88b8f76c-9ae3-4745-88eb-fe0667a22af5" providerId="ADAL" clId="{09666C66-26EB-496F-92BF-612CF76FF2A5}" dt="2021-06-29T08:22:47.673" v="220" actId="478"/>
          <ac:cxnSpMkLst>
            <pc:docMk/>
            <pc:sldMk cId="3738387933" sldId="341"/>
            <ac:cxnSpMk id="97" creationId="{349C326A-D041-4AA7-B744-BA709DAD3A86}"/>
          </ac:cxnSpMkLst>
        </pc:cxnChg>
        <pc:cxnChg chg="mod">
          <ac:chgData name="Catherine McHarg" userId="88b8f76c-9ae3-4745-88eb-fe0667a22af5" providerId="ADAL" clId="{09666C66-26EB-496F-92BF-612CF76FF2A5}" dt="2021-06-29T08:22:47.673" v="220" actId="478"/>
          <ac:cxnSpMkLst>
            <pc:docMk/>
            <pc:sldMk cId="3738387933" sldId="341"/>
            <ac:cxnSpMk id="98" creationId="{6F0CE488-BC71-4469-8A17-BAC5940EE137}"/>
          </ac:cxnSpMkLst>
        </pc:cxnChg>
        <pc:cxnChg chg="mod">
          <ac:chgData name="Catherine McHarg" userId="88b8f76c-9ae3-4745-88eb-fe0667a22af5" providerId="ADAL" clId="{09666C66-26EB-496F-92BF-612CF76FF2A5}" dt="2021-06-29T08:22:47.673" v="220" actId="478"/>
          <ac:cxnSpMkLst>
            <pc:docMk/>
            <pc:sldMk cId="3738387933" sldId="341"/>
            <ac:cxnSpMk id="99" creationId="{38E0E4AA-480A-45ED-A01C-5990808C4F88}"/>
          </ac:cxnSpMkLst>
        </pc:cxnChg>
      </pc:sldChg>
      <pc:sldChg chg="addSp delSp modSp">
        <pc:chgData name="Catherine McHarg" userId="88b8f76c-9ae3-4745-88eb-fe0667a22af5" providerId="ADAL" clId="{09666C66-26EB-496F-92BF-612CF76FF2A5}" dt="2021-06-29T15:31:34.214" v="2056" actId="478"/>
        <pc:sldMkLst>
          <pc:docMk/>
          <pc:sldMk cId="3855633083" sldId="343"/>
        </pc:sldMkLst>
        <pc:spChg chg="mod">
          <ac:chgData name="Catherine McHarg" userId="88b8f76c-9ae3-4745-88eb-fe0667a22af5" providerId="ADAL" clId="{09666C66-26EB-496F-92BF-612CF76FF2A5}" dt="2021-06-29T15:31:07.298" v="2053" actId="20577"/>
          <ac:spMkLst>
            <pc:docMk/>
            <pc:sldMk cId="3855633083" sldId="343"/>
            <ac:spMk id="7" creationId="{4895F7C8-317A-4B24-B46A-FABB5E534A6C}"/>
          </ac:spMkLst>
        </pc:spChg>
        <pc:spChg chg="add mod">
          <ac:chgData name="Catherine McHarg" userId="88b8f76c-9ae3-4745-88eb-fe0667a22af5" providerId="ADAL" clId="{09666C66-26EB-496F-92BF-612CF76FF2A5}" dt="2021-06-29T15:28:49.904" v="1999" actId="20577"/>
          <ac:spMkLst>
            <pc:docMk/>
            <pc:sldMk cId="3855633083" sldId="343"/>
            <ac:spMk id="9" creationId="{C92921BC-BE49-4DBB-A84B-89F416A4D844}"/>
          </ac:spMkLst>
        </pc:spChg>
        <pc:spChg chg="mod">
          <ac:chgData name="Catherine McHarg" userId="88b8f76c-9ae3-4745-88eb-fe0667a22af5" providerId="ADAL" clId="{09666C66-26EB-496F-92BF-612CF76FF2A5}" dt="2021-06-29T15:29:26.584" v="2007" actId="1076"/>
          <ac:spMkLst>
            <pc:docMk/>
            <pc:sldMk cId="3855633083" sldId="343"/>
            <ac:spMk id="10" creationId="{3B22F297-308A-458E-A729-B13771326662}"/>
          </ac:spMkLst>
        </pc:spChg>
        <pc:spChg chg="del mod">
          <ac:chgData name="Catherine McHarg" userId="88b8f76c-9ae3-4745-88eb-fe0667a22af5" providerId="ADAL" clId="{09666C66-26EB-496F-92BF-612CF76FF2A5}" dt="2021-06-29T15:31:34.214" v="2056" actId="478"/>
          <ac:spMkLst>
            <pc:docMk/>
            <pc:sldMk cId="3855633083" sldId="343"/>
            <ac:spMk id="12" creationId="{21B10732-2580-4D06-9046-92D74CE14579}"/>
          </ac:spMkLst>
        </pc:spChg>
        <pc:spChg chg="mod">
          <ac:chgData name="Catherine McHarg" userId="88b8f76c-9ae3-4745-88eb-fe0667a22af5" providerId="ADAL" clId="{09666C66-26EB-496F-92BF-612CF76FF2A5}" dt="2021-06-29T15:31:17.654" v="2055" actId="1076"/>
          <ac:spMkLst>
            <pc:docMk/>
            <pc:sldMk cId="3855633083" sldId="343"/>
            <ac:spMk id="14" creationId="{7AC8CEB1-B3B5-4824-BB78-8333A000A7DA}"/>
          </ac:spMkLst>
        </pc:spChg>
        <pc:picChg chg="mod">
          <ac:chgData name="Catherine McHarg" userId="88b8f76c-9ae3-4745-88eb-fe0667a22af5" providerId="ADAL" clId="{09666C66-26EB-496F-92BF-612CF76FF2A5}" dt="2021-06-29T15:29:19.644" v="2005" actId="1076"/>
          <ac:picMkLst>
            <pc:docMk/>
            <pc:sldMk cId="3855633083" sldId="343"/>
            <ac:picMk id="8" creationId="{77D4AAAB-D4D3-49F2-B5E7-456BD8A5FCCA}"/>
          </ac:picMkLst>
        </pc:picChg>
        <pc:picChg chg="mod">
          <ac:chgData name="Catherine McHarg" userId="88b8f76c-9ae3-4745-88eb-fe0667a22af5" providerId="ADAL" clId="{09666C66-26EB-496F-92BF-612CF76FF2A5}" dt="2021-06-29T15:30:19.424" v="2017" actId="14100"/>
          <ac:picMkLst>
            <pc:docMk/>
            <pc:sldMk cId="3855633083" sldId="343"/>
            <ac:picMk id="2052" creationId="{1BA96320-C16C-4CFD-BA93-E76CD6B793DF}"/>
          </ac:picMkLst>
        </pc:picChg>
      </pc:sldChg>
      <pc:sldChg chg="modSp">
        <pc:chgData name="Catherine McHarg" userId="88b8f76c-9ae3-4745-88eb-fe0667a22af5" providerId="ADAL" clId="{09666C66-26EB-496F-92BF-612CF76FF2A5}" dt="2021-06-29T15:51:20.834" v="2167" actId="20577"/>
        <pc:sldMkLst>
          <pc:docMk/>
          <pc:sldMk cId="571603071" sldId="346"/>
        </pc:sldMkLst>
        <pc:spChg chg="mod">
          <ac:chgData name="Catherine McHarg" userId="88b8f76c-9ae3-4745-88eb-fe0667a22af5" providerId="ADAL" clId="{09666C66-26EB-496F-92BF-612CF76FF2A5}" dt="2021-06-29T15:51:20.834" v="2167" actId="20577"/>
          <ac:spMkLst>
            <pc:docMk/>
            <pc:sldMk cId="571603071" sldId="346"/>
            <ac:spMk id="5" creationId="{341E3122-43E7-4C51-A3B2-31AC7171FDEA}"/>
          </ac:spMkLst>
        </pc:spChg>
      </pc:sldChg>
      <pc:sldChg chg="modSp modNotesTx">
        <pc:chgData name="Catherine McHarg" userId="88b8f76c-9ae3-4745-88eb-fe0667a22af5" providerId="ADAL" clId="{09666C66-26EB-496F-92BF-612CF76FF2A5}" dt="2021-06-29T15:57:19.909" v="2169" actId="6549"/>
        <pc:sldMkLst>
          <pc:docMk/>
          <pc:sldMk cId="1159467760" sldId="348"/>
        </pc:sldMkLst>
        <pc:spChg chg="mod">
          <ac:chgData name="Catherine McHarg" userId="88b8f76c-9ae3-4745-88eb-fe0667a22af5" providerId="ADAL" clId="{09666C66-26EB-496F-92BF-612CF76FF2A5}" dt="2021-06-29T15:57:08.103" v="2168" actId="20577"/>
          <ac:spMkLst>
            <pc:docMk/>
            <pc:sldMk cId="1159467760" sldId="348"/>
            <ac:spMk id="5" creationId="{689439A3-A82D-4662-9C25-B6C0FA909960}"/>
          </ac:spMkLst>
        </pc:spChg>
      </pc:sldChg>
      <pc:sldChg chg="add del">
        <pc:chgData name="Catherine McHarg" userId="88b8f76c-9ae3-4745-88eb-fe0667a22af5" providerId="ADAL" clId="{09666C66-26EB-496F-92BF-612CF76FF2A5}" dt="2021-06-29T14:02:27.440" v="1522" actId="2696"/>
        <pc:sldMkLst>
          <pc:docMk/>
          <pc:sldMk cId="3096537136" sldId="350"/>
        </pc:sldMkLst>
      </pc:sldChg>
      <pc:sldChg chg="add del">
        <pc:chgData name="Catherine McHarg" userId="88b8f76c-9ae3-4745-88eb-fe0667a22af5" providerId="ADAL" clId="{09666C66-26EB-496F-92BF-612CF76FF2A5}" dt="2021-06-29T08:40:54.710" v="431" actId="2696"/>
        <pc:sldMkLst>
          <pc:docMk/>
          <pc:sldMk cId="3395409051" sldId="350"/>
        </pc:sldMkLst>
      </pc:sldChg>
      <pc:sldChg chg="addSp delSp modSp add">
        <pc:chgData name="Catherine McHarg" userId="88b8f76c-9ae3-4745-88eb-fe0667a22af5" providerId="ADAL" clId="{09666C66-26EB-496F-92BF-612CF76FF2A5}" dt="2021-06-29T14:02:14.750" v="1521" actId="1076"/>
        <pc:sldMkLst>
          <pc:docMk/>
          <pc:sldMk cId="1162169889" sldId="351"/>
        </pc:sldMkLst>
        <pc:spChg chg="mod">
          <ac:chgData name="Catherine McHarg" userId="88b8f76c-9ae3-4745-88eb-fe0667a22af5" providerId="ADAL" clId="{09666C66-26EB-496F-92BF-612CF76FF2A5}" dt="2021-06-29T14:02:14.750" v="1521" actId="1076"/>
          <ac:spMkLst>
            <pc:docMk/>
            <pc:sldMk cId="1162169889" sldId="351"/>
            <ac:spMk id="4" creationId="{1E7D4AF6-688A-4BCA-8E7D-E8CCCBD2CF94}"/>
          </ac:spMkLst>
        </pc:spChg>
        <pc:spChg chg="del">
          <ac:chgData name="Catherine McHarg" userId="88b8f76c-9ae3-4745-88eb-fe0667a22af5" providerId="ADAL" clId="{09666C66-26EB-496F-92BF-612CF76FF2A5}" dt="2021-06-29T13:59:47.900" v="1436" actId="478"/>
          <ac:spMkLst>
            <pc:docMk/>
            <pc:sldMk cId="1162169889" sldId="351"/>
            <ac:spMk id="8" creationId="{7232D2B7-4A37-4FC8-8731-1CB13AE0898D}"/>
          </ac:spMkLst>
        </pc:spChg>
        <pc:spChg chg="add mod">
          <ac:chgData name="Catherine McHarg" userId="88b8f76c-9ae3-4745-88eb-fe0667a22af5" providerId="ADAL" clId="{09666C66-26EB-496F-92BF-612CF76FF2A5}" dt="2021-06-29T14:00:48.710" v="1454" actId="1076"/>
          <ac:spMkLst>
            <pc:docMk/>
            <pc:sldMk cId="1162169889" sldId="351"/>
            <ac:spMk id="9" creationId="{6F6CA716-97B8-440C-8172-592F2C030705}"/>
          </ac:spMkLst>
        </pc:spChg>
        <pc:spChg chg="mod">
          <ac:chgData name="Catherine McHarg" userId="88b8f76c-9ae3-4745-88eb-fe0667a22af5" providerId="ADAL" clId="{09666C66-26EB-496F-92BF-612CF76FF2A5}" dt="2021-06-29T13:59:52.730" v="1443" actId="20577"/>
          <ac:spMkLst>
            <pc:docMk/>
            <pc:sldMk cId="1162169889" sldId="351"/>
            <ac:spMk id="11" creationId="{BED15375-5D37-488D-851C-B0D204CDCCD3}"/>
          </ac:spMkLst>
        </pc:spChg>
        <pc:spChg chg="mod">
          <ac:chgData name="Catherine McHarg" userId="88b8f76c-9ae3-4745-88eb-fe0667a22af5" providerId="ADAL" clId="{09666C66-26EB-496F-92BF-612CF76FF2A5}" dt="2021-06-29T14:01:43.590" v="1514" actId="14100"/>
          <ac:spMkLst>
            <pc:docMk/>
            <pc:sldMk cId="1162169889" sldId="351"/>
            <ac:spMk id="13" creationId="{AB30B812-B199-420F-B1D8-EE97EB1F148C}"/>
          </ac:spMkLst>
        </pc:spChg>
        <pc:picChg chg="add mod">
          <ac:chgData name="Catherine McHarg" userId="88b8f76c-9ae3-4745-88eb-fe0667a22af5" providerId="ADAL" clId="{09666C66-26EB-496F-92BF-612CF76FF2A5}" dt="2021-06-29T14:00:52.190" v="1455" actId="1076"/>
          <ac:picMkLst>
            <pc:docMk/>
            <pc:sldMk cId="1162169889" sldId="351"/>
            <ac:picMk id="7" creationId="{91C61859-7E51-4167-B2F1-8E088DA68D1E}"/>
          </ac:picMkLst>
        </pc:picChg>
        <pc:picChg chg="del">
          <ac:chgData name="Catherine McHarg" userId="88b8f76c-9ae3-4745-88eb-fe0667a22af5" providerId="ADAL" clId="{09666C66-26EB-496F-92BF-612CF76FF2A5}" dt="2021-06-29T13:59:45.009" v="1435" actId="478"/>
          <ac:picMkLst>
            <pc:docMk/>
            <pc:sldMk cId="1162169889" sldId="351"/>
            <ac:picMk id="10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2746D207-F54D-423E-83AC-2E973FF477A2}" type="datetimeFigureOut">
              <a:rPr lang="en-GB" smtClean="0"/>
              <a:pPr/>
              <a:t>20/10/2021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217DF7B6-7DED-46E8-95A7-D4B16FFC6ABA}" type="slidenum">
              <a:rPr lang="en-GB" smtClean="0"/>
              <a:pPr/>
              <a:t>‹#›</a:t>
            </a:fld>
            <a:endParaRPr lang="en-GB" dirty="0"/>
          </a:p>
        </p:txBody>
      </p:sp>
    </p:spTree>
    <p:extLst>
      <p:ext uri="{BB962C8B-B14F-4D97-AF65-F5344CB8AC3E}">
        <p14:creationId xmlns:p14="http://schemas.microsoft.com/office/powerpoint/2010/main" val="219132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oogle.com/maps/@53.838269,-1.7895975,3a,75y,209.64h,87.84t/data=!3m6!1e1!3m4!1sX79zgO2YM_wm86mm5QWzoQ!2e0!7i16384!8i819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altairecollection.org/wp-content/uploads/Park-rules.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altairecollection.org/wp-content/uploads/Quiz-questions.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saltairecollection.org/schools/primary-school-resources/lesson-ideas-for-primary-schools/pre-visit-learning-resources-ks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lesson components:</a:t>
            </a:r>
          </a:p>
          <a:p>
            <a:r>
              <a:rPr lang="en-GB" dirty="0"/>
              <a:t>In and on: Pupil ideas of what’s needed in a town </a:t>
            </a:r>
          </a:p>
          <a:p>
            <a:r>
              <a:rPr lang="en-GB" dirty="0"/>
              <a:t>Starter: Recap on reasons Bradford was so unhealthy </a:t>
            </a:r>
          </a:p>
          <a:p>
            <a:r>
              <a:rPr lang="en-GB" dirty="0"/>
              <a:t>Development: Explore Salt’s motivation by examining what he built in </a:t>
            </a:r>
            <a:r>
              <a:rPr lang="en-GB" dirty="0" err="1"/>
              <a:t>Saltaire</a:t>
            </a:r>
            <a:r>
              <a:rPr lang="en-GB" dirty="0"/>
              <a:t>. Slide 6 gives an introduction/overview. Pupils will need to draw or be provided with a good-sized version of the table. Examine each feature in turn, using the question/activity prompts to promote discussion and thinking, allowing time for pupils to fill in each section of the chart. Model the first row of the chart on the Dining Hall.</a:t>
            </a:r>
          </a:p>
          <a:p>
            <a:r>
              <a:rPr lang="en-GB" dirty="0"/>
              <a:t>Optional quiz activity.</a:t>
            </a:r>
          </a:p>
          <a:p>
            <a:r>
              <a:rPr lang="en-GB" dirty="0"/>
              <a:t>Plenary: Pupils hypothesise about Salt’s motives.</a:t>
            </a:r>
          </a:p>
          <a:p>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1</a:t>
            </a:fld>
            <a:endParaRPr lang="en-GB"/>
          </a:p>
        </p:txBody>
      </p:sp>
    </p:spTree>
    <p:extLst>
      <p:ext uri="{BB962C8B-B14F-4D97-AF65-F5344CB8AC3E}">
        <p14:creationId xmlns:p14="http://schemas.microsoft.com/office/powerpoint/2010/main" val="50176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7DF7B6-7DED-46E8-95A7-D4B16FFC6ABA}" type="slidenum">
              <a:rPr lang="en-GB" smtClean="0"/>
              <a:t>11</a:t>
            </a:fld>
            <a:endParaRPr lang="en-GB"/>
          </a:p>
        </p:txBody>
      </p:sp>
    </p:spTree>
    <p:extLst>
      <p:ext uri="{BB962C8B-B14F-4D97-AF65-F5344CB8AC3E}">
        <p14:creationId xmlns:p14="http://schemas.microsoft.com/office/powerpoint/2010/main" val="226679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buFont typeface="Courier New" panose="02070309020205020404" pitchFamily="49" charset="0"/>
              <a:buChar char="o"/>
            </a:pPr>
            <a:r>
              <a:rPr lang="en-GB" b="1" dirty="0">
                <a:cs typeface="Arial" panose="020B0604020202020204" pitchFamily="34" charset="0"/>
              </a:rPr>
              <a:t>a good supply of fresh water </a:t>
            </a:r>
            <a:r>
              <a:rPr lang="en-GB" dirty="0">
                <a:cs typeface="Arial" panose="020B0604020202020204" pitchFamily="34" charset="0"/>
              </a:rPr>
              <a:t>– most householders had to carry water to the house, so very difficult to keep clean;</a:t>
            </a:r>
          </a:p>
          <a:p>
            <a:pPr lvl="1" algn="l">
              <a:buFont typeface="Courier New" panose="02070309020205020404" pitchFamily="49" charset="0"/>
              <a:buChar char="o"/>
            </a:pPr>
            <a:r>
              <a:rPr lang="en-GB" b="1" dirty="0">
                <a:cs typeface="Arial" panose="020B0604020202020204" pitchFamily="34" charset="0"/>
              </a:rPr>
              <a:t>a good drainage system and own (outside) toilet </a:t>
            </a:r>
            <a:r>
              <a:rPr lang="en-GB" dirty="0">
                <a:cs typeface="Arial" panose="020B0604020202020204" pitchFamily="34" charset="0"/>
              </a:rPr>
              <a:t>– sewage was the main way cholera and dysentery spread;</a:t>
            </a:r>
          </a:p>
          <a:p>
            <a:pPr lvl="1" algn="l">
              <a:buFont typeface="Courier New" panose="02070309020205020404" pitchFamily="49" charset="0"/>
              <a:buChar char="o"/>
            </a:pPr>
            <a:r>
              <a:rPr lang="en-GB" b="1" dirty="0">
                <a:cs typeface="Arial" panose="020B0604020202020204" pitchFamily="34" charset="0"/>
              </a:rPr>
              <a:t>access to air and light </a:t>
            </a:r>
            <a:r>
              <a:rPr lang="en-GB" dirty="0">
                <a:cs typeface="Arial" panose="020B0604020202020204" pitchFamily="34" charset="0"/>
              </a:rPr>
              <a:t>– both reduce levels of bacteria and viruses (recent </a:t>
            </a:r>
            <a:r>
              <a:rPr lang="en-GB" dirty="0" err="1">
                <a:cs typeface="Arial" panose="020B0604020202020204" pitchFamily="34" charset="0"/>
              </a:rPr>
              <a:t>Covid</a:t>
            </a:r>
            <a:r>
              <a:rPr lang="en-GB" dirty="0">
                <a:cs typeface="Arial" panose="020B0604020202020204" pitchFamily="34" charset="0"/>
              </a:rPr>
              <a:t> advice);</a:t>
            </a:r>
          </a:p>
          <a:p>
            <a:pPr lvl="1" algn="l">
              <a:buFont typeface="Courier New" panose="02070309020205020404" pitchFamily="49" charset="0"/>
              <a:buChar char="o"/>
            </a:pPr>
            <a:r>
              <a:rPr lang="en-GB" b="1" dirty="0">
                <a:cs typeface="Arial" panose="020B0604020202020204" pitchFamily="34" charset="0"/>
              </a:rPr>
              <a:t>a shared ash pit (a dump for rubbish) - </a:t>
            </a:r>
          </a:p>
          <a:p>
            <a:pPr lvl="1" algn="l">
              <a:buFont typeface="Courier New" panose="02070309020205020404" pitchFamily="49" charset="0"/>
              <a:buChar char="o"/>
            </a:pPr>
            <a:r>
              <a:rPr lang="en-GB" b="1" dirty="0">
                <a:cs typeface="Arial" panose="020B0604020202020204" pitchFamily="34" charset="0"/>
              </a:rPr>
              <a:t>gas from the gasometer </a:t>
            </a:r>
            <a:r>
              <a:rPr lang="en-GB" dirty="0">
                <a:cs typeface="Arial" panose="020B0604020202020204" pitchFamily="34" charset="0"/>
              </a:rPr>
              <a:t>– mostly used for lighting and cooking;</a:t>
            </a:r>
          </a:p>
          <a:p>
            <a:pPr lvl="1" algn="l">
              <a:buFont typeface="Courier New" panose="02070309020205020404" pitchFamily="49" charset="0"/>
              <a:buChar char="o"/>
            </a:pPr>
            <a:r>
              <a:rPr lang="en-GB" b="1" dirty="0">
                <a:cs typeface="Arial" panose="020B0604020202020204" pitchFamily="34" charset="0"/>
              </a:rPr>
              <a:t>a back alley so that rubbish could be removed more easily</a:t>
            </a:r>
            <a:r>
              <a:rPr lang="en-GB" dirty="0">
                <a:cs typeface="Arial" panose="020B0604020202020204" pitchFamily="34" charset="0"/>
              </a:rPr>
              <a:t> – keeps down vermin and germs.</a:t>
            </a:r>
          </a:p>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7DF7B6-7DED-46E8-95A7-D4B16FFC6ABA}" type="slidenum">
              <a:rPr lang="en-GB" smtClean="0"/>
              <a:t>12</a:t>
            </a:fld>
            <a:endParaRPr lang="en-GB"/>
          </a:p>
        </p:txBody>
      </p:sp>
    </p:spTree>
    <p:extLst>
      <p:ext uri="{BB962C8B-B14F-4D97-AF65-F5344CB8AC3E}">
        <p14:creationId xmlns:p14="http://schemas.microsoft.com/office/powerpoint/2010/main" val="280155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House A:  A worker at Salts Mill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House B:  A manager or foreman</a:t>
            </a:r>
          </a:p>
          <a:p>
            <a:r>
              <a:rPr lang="en-GB" sz="1200" dirty="0">
                <a:latin typeface="Arial" panose="020B0604020202020204" pitchFamily="34" charset="0"/>
              </a:rPr>
              <a:t>House C: A temporary visitor or worker</a:t>
            </a:r>
          </a:p>
          <a:p>
            <a:r>
              <a:rPr lang="en-GB" dirty="0"/>
              <a:t>The downside of </a:t>
            </a:r>
            <a:r>
              <a:rPr lang="en-GB" dirty="0" err="1"/>
              <a:t>Saltaire</a:t>
            </a:r>
            <a:r>
              <a:rPr lang="en-GB" dirty="0"/>
              <a:t> was social control. Foremen lived in the bigger houses like House B. They would enforce the strict ban on alcohol, as well as ensuring good time-keeping and good behaviour generally. Ordinary workers lived in a standard terraced house, like House A and visitors/temporary works stayed in rooms/flats and a separate block like House C in the photograph.</a:t>
            </a:r>
          </a:p>
        </p:txBody>
      </p:sp>
      <p:sp>
        <p:nvSpPr>
          <p:cNvPr id="4" name="Slide Number Placeholder 3"/>
          <p:cNvSpPr>
            <a:spLocks noGrp="1"/>
          </p:cNvSpPr>
          <p:nvPr>
            <p:ph type="sldNum" sz="quarter" idx="5"/>
          </p:nvPr>
        </p:nvSpPr>
        <p:spPr/>
        <p:txBody>
          <a:bodyPr/>
          <a:lstStyle/>
          <a:p>
            <a:fld id="{217DF7B6-7DED-46E8-95A7-D4B16FFC6ABA}" type="slidenum">
              <a:rPr lang="en-GB" smtClean="0"/>
              <a:t>13</a:t>
            </a:fld>
            <a:endParaRPr lang="en-GB"/>
          </a:p>
        </p:txBody>
      </p:sp>
    </p:spTree>
    <p:extLst>
      <p:ext uri="{BB962C8B-B14F-4D97-AF65-F5344CB8AC3E}">
        <p14:creationId xmlns:p14="http://schemas.microsoft.com/office/powerpoint/2010/main" val="371868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to air and light – the street is relatively wide and not blocked off at the ends by cramming in more houses to form a courtyard.</a:t>
            </a:r>
          </a:p>
        </p:txBody>
      </p:sp>
      <p:sp>
        <p:nvSpPr>
          <p:cNvPr id="4" name="Slide Number Placeholder 3"/>
          <p:cNvSpPr>
            <a:spLocks noGrp="1"/>
          </p:cNvSpPr>
          <p:nvPr>
            <p:ph type="sldNum" sz="quarter" idx="5"/>
          </p:nvPr>
        </p:nvSpPr>
        <p:spPr/>
        <p:txBody>
          <a:bodyPr/>
          <a:lstStyle/>
          <a:p>
            <a:fld id="{217DF7B6-7DED-46E8-95A7-D4B16FFC6ABA}" type="slidenum">
              <a:rPr lang="en-GB" smtClean="0"/>
              <a:t>14</a:t>
            </a:fld>
            <a:endParaRPr lang="en-GB"/>
          </a:p>
        </p:txBody>
      </p:sp>
    </p:spTree>
    <p:extLst>
      <p:ext uri="{BB962C8B-B14F-4D97-AF65-F5344CB8AC3E}">
        <p14:creationId xmlns:p14="http://schemas.microsoft.com/office/powerpoint/2010/main" val="161261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Caroline was Salt’s wife and most of the streets were named after his children. He also named them after members of the Royal family and the architects who built </a:t>
            </a:r>
            <a:r>
              <a:rPr lang="en-GB" dirty="0" err="1"/>
              <a:t>Saltaire</a:t>
            </a:r>
            <a:r>
              <a:rPr lang="en-GB" dirty="0"/>
              <a:t> - Lockwood and Mawson.</a:t>
            </a:r>
          </a:p>
        </p:txBody>
      </p:sp>
      <p:sp>
        <p:nvSpPr>
          <p:cNvPr id="4" name="Slide Number Placeholder 3"/>
          <p:cNvSpPr>
            <a:spLocks noGrp="1"/>
          </p:cNvSpPr>
          <p:nvPr>
            <p:ph type="sldNum" sz="quarter" idx="5"/>
          </p:nvPr>
        </p:nvSpPr>
        <p:spPr/>
        <p:txBody>
          <a:bodyPr/>
          <a:lstStyle/>
          <a:p>
            <a:fld id="{217DF7B6-7DED-46E8-95A7-D4B16FFC6ABA}" type="slidenum">
              <a:rPr lang="en-GB" smtClean="0"/>
              <a:t>15</a:t>
            </a:fld>
            <a:endParaRPr lang="en-GB"/>
          </a:p>
        </p:txBody>
      </p:sp>
    </p:spTree>
    <p:extLst>
      <p:ext uri="{BB962C8B-B14F-4D97-AF65-F5344CB8AC3E}">
        <p14:creationId xmlns:p14="http://schemas.microsoft.com/office/powerpoint/2010/main" val="870087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back alley so that rubbish could be removed more easily. </a:t>
            </a:r>
          </a:p>
        </p:txBody>
      </p:sp>
      <p:sp>
        <p:nvSpPr>
          <p:cNvPr id="4" name="Slide Number Placeholder 3"/>
          <p:cNvSpPr>
            <a:spLocks noGrp="1"/>
          </p:cNvSpPr>
          <p:nvPr>
            <p:ph type="sldNum" sz="quarter" idx="5"/>
          </p:nvPr>
        </p:nvSpPr>
        <p:spPr/>
        <p:txBody>
          <a:bodyPr/>
          <a:lstStyle/>
          <a:p>
            <a:fld id="{217DF7B6-7DED-46E8-95A7-D4B16FFC6ABA}" type="slidenum">
              <a:rPr lang="en-GB" smtClean="0"/>
              <a:t>16</a:t>
            </a:fld>
            <a:endParaRPr lang="en-GB"/>
          </a:p>
        </p:txBody>
      </p:sp>
    </p:spTree>
    <p:extLst>
      <p:ext uri="{BB962C8B-B14F-4D97-AF65-F5344CB8AC3E}">
        <p14:creationId xmlns:p14="http://schemas.microsoft.com/office/powerpoint/2010/main" val="331246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to air and light – a wide main street with relatively wide side streets.</a:t>
            </a:r>
          </a:p>
        </p:txBody>
      </p:sp>
      <p:sp>
        <p:nvSpPr>
          <p:cNvPr id="4" name="Slide Number Placeholder 3"/>
          <p:cNvSpPr>
            <a:spLocks noGrp="1"/>
          </p:cNvSpPr>
          <p:nvPr>
            <p:ph type="sldNum" sz="quarter" idx="5"/>
          </p:nvPr>
        </p:nvSpPr>
        <p:spPr/>
        <p:txBody>
          <a:bodyPr/>
          <a:lstStyle/>
          <a:p>
            <a:fld id="{217DF7B6-7DED-46E8-95A7-D4B16FFC6ABA}" type="slidenum">
              <a:rPr lang="en-GB" smtClean="0"/>
              <a:t>17</a:t>
            </a:fld>
            <a:endParaRPr lang="en-GB"/>
          </a:p>
        </p:txBody>
      </p:sp>
    </p:spTree>
    <p:extLst>
      <p:ext uri="{BB962C8B-B14F-4D97-AF65-F5344CB8AC3E}">
        <p14:creationId xmlns:p14="http://schemas.microsoft.com/office/powerpoint/2010/main" val="2470402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latin typeface="Arial" panose="020B0604020202020204" pitchFamily="34" charset="0"/>
                <a:cs typeface="Arial" panose="020B0604020202020204" pitchFamily="34" charset="0"/>
              </a:rPr>
              <a:t>It is evidence for Salt’s paternalism as these people had no further economic value to him. It was at a time when there was no state pension and many elderly or ill people ended up living in a workhouse.</a:t>
            </a:r>
          </a:p>
        </p:txBody>
      </p:sp>
      <p:sp>
        <p:nvSpPr>
          <p:cNvPr id="4" name="Slide Number Placeholder 3"/>
          <p:cNvSpPr>
            <a:spLocks noGrp="1"/>
          </p:cNvSpPr>
          <p:nvPr>
            <p:ph type="sldNum" sz="quarter" idx="10"/>
          </p:nvPr>
        </p:nvSpPr>
        <p:spPr/>
        <p:txBody>
          <a:bodyPr/>
          <a:lstStyle/>
          <a:p>
            <a:fld id="{217DF7B6-7DED-46E8-95A7-D4B16FFC6ABA}" type="slidenum">
              <a:rPr lang="en-GB" smtClean="0"/>
              <a:t>19</a:t>
            </a:fld>
            <a:endParaRPr lang="en-GB"/>
          </a:p>
        </p:txBody>
      </p:sp>
    </p:spTree>
    <p:extLst>
      <p:ext uri="{BB962C8B-B14F-4D97-AF65-F5344CB8AC3E}">
        <p14:creationId xmlns:p14="http://schemas.microsoft.com/office/powerpoint/2010/main" val="53361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have survived so well, the </a:t>
            </a:r>
            <a:r>
              <a:rPr lang="en-GB" dirty="0" err="1"/>
              <a:t>Almshouses</a:t>
            </a:r>
            <a:r>
              <a:rPr lang="en-GB" dirty="0"/>
              <a:t> must have been built to a good standard.</a:t>
            </a:r>
          </a:p>
          <a:p>
            <a:r>
              <a:rPr lang="en-GB" dirty="0"/>
              <a:t>The initials suggest a desire from Titus (TS) &amp; Caroline (CS), his wife, to leave a mark as a kind, generous &amp; successful couple.</a:t>
            </a:r>
          </a:p>
        </p:txBody>
      </p:sp>
      <p:sp>
        <p:nvSpPr>
          <p:cNvPr id="4" name="Slide Number Placeholder 3"/>
          <p:cNvSpPr>
            <a:spLocks noGrp="1"/>
          </p:cNvSpPr>
          <p:nvPr>
            <p:ph type="sldNum" sz="quarter" idx="5"/>
          </p:nvPr>
        </p:nvSpPr>
        <p:spPr/>
        <p:txBody>
          <a:bodyPr/>
          <a:lstStyle/>
          <a:p>
            <a:fld id="{217DF7B6-7DED-46E8-95A7-D4B16FFC6ABA}" type="slidenum">
              <a:rPr lang="en-GB" smtClean="0"/>
              <a:t>20</a:t>
            </a:fld>
            <a:endParaRPr lang="en-GB"/>
          </a:p>
        </p:txBody>
      </p:sp>
    </p:spTree>
    <p:extLst>
      <p:ext uri="{BB962C8B-B14F-4D97-AF65-F5344CB8AC3E}">
        <p14:creationId xmlns:p14="http://schemas.microsoft.com/office/powerpoint/2010/main" val="1625880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long working hours, local shops were much more convenient than travelling to Bradford. With no fridges, daily shopping was the norm. Salt did not sell to his workers through a truck shop to make extra profits, which was something many other mill owners did at this time.</a:t>
            </a:r>
          </a:p>
          <a:p>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21</a:t>
            </a:fld>
            <a:endParaRPr lang="en-GB"/>
          </a:p>
        </p:txBody>
      </p:sp>
    </p:spTree>
    <p:extLst>
      <p:ext uri="{BB962C8B-B14F-4D97-AF65-F5344CB8AC3E}">
        <p14:creationId xmlns:p14="http://schemas.microsoft.com/office/powerpoint/2010/main" val="222998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2</a:t>
            </a:fld>
            <a:endParaRPr lang="en-GB"/>
          </a:p>
        </p:txBody>
      </p:sp>
    </p:spTree>
    <p:extLst>
      <p:ext uri="{BB962C8B-B14F-4D97-AF65-F5344CB8AC3E}">
        <p14:creationId xmlns:p14="http://schemas.microsoft.com/office/powerpoint/2010/main" val="1733567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even bring it up on Google Street View and take a virtual walk along it to compare it to the old photo.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Arial" panose="020B0604020202020204" pitchFamily="34" charset="0"/>
                <a:ea typeface="+mn-ea"/>
                <a:cs typeface="+mn-cs"/>
                <a:hlinkClick r:id="rId3"/>
              </a:rPr>
              <a:t>https://www.google.com/maps/@53.838269,-1.7895975,3a,75y,209.64h,87.84t/data=!3m6!1e1!3m4!1sX79zgO2YM_wm86mm5QWzoQ!2e0!7i16384!8i8192</a:t>
            </a:r>
            <a:endParaRPr lang="en-GB" sz="120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17DF7B6-7DED-46E8-95A7-D4B16FFC6ABA}" type="slidenum">
              <a:rPr lang="en-GB" smtClean="0"/>
              <a:pPr/>
              <a:t>22</a:t>
            </a:fld>
            <a:endParaRPr lang="en-GB" dirty="0"/>
          </a:p>
        </p:txBody>
      </p:sp>
    </p:spTree>
    <p:extLst>
      <p:ext uri="{BB962C8B-B14F-4D97-AF65-F5344CB8AC3E}">
        <p14:creationId xmlns:p14="http://schemas.microsoft.com/office/powerpoint/2010/main" val="95934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Read/print the rules more clearly from this link: </a:t>
            </a:r>
            <a:r>
              <a:rPr lang="en-GB" sz="1200" u="sng" kern="1200" dirty="0">
                <a:solidFill>
                  <a:schemeClr val="tx1"/>
                </a:solidFill>
                <a:effectLst/>
                <a:latin typeface="Arial" panose="020B0604020202020204" pitchFamily="34" charset="0"/>
                <a:ea typeface="+mn-ea"/>
                <a:cs typeface="+mn-cs"/>
                <a:hlinkClick r:id="rId3"/>
              </a:rPr>
              <a:t>https://www.saltairecollection.org/wp-content/uploads/Park-rules.jpg</a:t>
            </a:r>
            <a:r>
              <a:rPr lang="en-GB" sz="1200" kern="1200" dirty="0">
                <a:solidFill>
                  <a:schemeClr val="tx1"/>
                </a:solidFill>
                <a:effectLst/>
                <a:latin typeface="Arial" panose="020B0604020202020204" pitchFamily="34" charset="0"/>
                <a:ea typeface="+mn-ea"/>
                <a:cs typeface="+mn-cs"/>
              </a:rPr>
              <a:t> </a:t>
            </a:r>
          </a:p>
        </p:txBody>
      </p:sp>
      <p:sp>
        <p:nvSpPr>
          <p:cNvPr id="4" name="Slide Number Placeholder 3"/>
          <p:cNvSpPr>
            <a:spLocks noGrp="1"/>
          </p:cNvSpPr>
          <p:nvPr>
            <p:ph type="sldNum" sz="quarter" idx="5"/>
          </p:nvPr>
        </p:nvSpPr>
        <p:spPr/>
        <p:txBody>
          <a:bodyPr/>
          <a:lstStyle/>
          <a:p>
            <a:fld id="{217DF7B6-7DED-46E8-95A7-D4B16FFC6ABA}" type="slidenum">
              <a:rPr lang="en-GB" smtClean="0"/>
              <a:pPr/>
              <a:t>25</a:t>
            </a:fld>
            <a:endParaRPr lang="en-GB" dirty="0"/>
          </a:p>
        </p:txBody>
      </p:sp>
    </p:spTree>
    <p:extLst>
      <p:ext uri="{BB962C8B-B14F-4D97-AF65-F5344CB8AC3E}">
        <p14:creationId xmlns:p14="http://schemas.microsoft.com/office/powerpoint/2010/main" val="370036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Alpaca wool helped Salt to make the fortune which helped him to build </a:t>
            </a:r>
            <a:r>
              <a:rPr lang="en-GB" dirty="0" err="1"/>
              <a:t>Saltaire</a:t>
            </a:r>
            <a:r>
              <a:rPr lang="en-GB" dirty="0"/>
              <a:t>.</a:t>
            </a:r>
          </a:p>
        </p:txBody>
      </p:sp>
      <p:sp>
        <p:nvSpPr>
          <p:cNvPr id="4" name="Slide Number Placeholder 3"/>
          <p:cNvSpPr>
            <a:spLocks noGrp="1"/>
          </p:cNvSpPr>
          <p:nvPr>
            <p:ph type="sldNum" sz="quarter" idx="5"/>
          </p:nvPr>
        </p:nvSpPr>
        <p:spPr/>
        <p:txBody>
          <a:bodyPr/>
          <a:lstStyle/>
          <a:p>
            <a:fld id="{217DF7B6-7DED-46E8-95A7-D4B16FFC6ABA}" type="slidenum">
              <a:rPr lang="en-GB" smtClean="0"/>
              <a:t>26</a:t>
            </a:fld>
            <a:endParaRPr lang="en-GB"/>
          </a:p>
        </p:txBody>
      </p:sp>
    </p:spTree>
    <p:extLst>
      <p:ext uri="{BB962C8B-B14F-4D97-AF65-F5344CB8AC3E}">
        <p14:creationId xmlns:p14="http://schemas.microsoft.com/office/powerpoint/2010/main" val="228590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schooling was only in the basics of reading, writing and arithmetic.</a:t>
            </a:r>
          </a:p>
          <a:p>
            <a:r>
              <a:rPr lang="en-GB" dirty="0"/>
              <a:t>With the basics the children could read for pleasure. Some could study further while working or become pupil teachers, eventually teachers.</a:t>
            </a:r>
          </a:p>
          <a:p>
            <a:r>
              <a:rPr lang="en-GB" dirty="0"/>
              <a:t>A literate workforce was easier to train and give instructions to.</a:t>
            </a:r>
          </a:p>
        </p:txBody>
      </p:sp>
      <p:sp>
        <p:nvSpPr>
          <p:cNvPr id="4" name="Slide Number Placeholder 3"/>
          <p:cNvSpPr>
            <a:spLocks noGrp="1"/>
          </p:cNvSpPr>
          <p:nvPr>
            <p:ph type="sldNum" sz="quarter" idx="10"/>
          </p:nvPr>
        </p:nvSpPr>
        <p:spPr/>
        <p:txBody>
          <a:bodyPr/>
          <a:lstStyle/>
          <a:p>
            <a:fld id="{217DF7B6-7DED-46E8-95A7-D4B16FFC6ABA}" type="slidenum">
              <a:rPr lang="en-GB" smtClean="0"/>
              <a:t>28</a:t>
            </a:fld>
            <a:endParaRPr lang="en-GB"/>
          </a:p>
        </p:txBody>
      </p:sp>
    </p:spTree>
    <p:extLst>
      <p:ext uri="{BB962C8B-B14F-4D97-AF65-F5344CB8AC3E}">
        <p14:creationId xmlns:p14="http://schemas.microsoft.com/office/powerpoint/2010/main" val="1673334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29</a:t>
            </a:fld>
            <a:endParaRPr lang="en-GB"/>
          </a:p>
        </p:txBody>
      </p:sp>
    </p:spTree>
    <p:extLst>
      <p:ext uri="{BB962C8B-B14F-4D97-AF65-F5344CB8AC3E}">
        <p14:creationId xmlns:p14="http://schemas.microsoft.com/office/powerpoint/2010/main" val="1395457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31</a:t>
            </a:fld>
            <a:endParaRPr lang="en-GB"/>
          </a:p>
        </p:txBody>
      </p:sp>
    </p:spTree>
    <p:extLst>
      <p:ext uri="{BB962C8B-B14F-4D97-AF65-F5344CB8AC3E}">
        <p14:creationId xmlns:p14="http://schemas.microsoft.com/office/powerpoint/2010/main" val="3078920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 debate is whether Salt’s motives were primarily paternalistic or based on making profit. </a:t>
            </a:r>
          </a:p>
          <a:p>
            <a:r>
              <a:rPr lang="en-GB"/>
              <a:t>Salt </a:t>
            </a:r>
            <a:r>
              <a:rPr lang="en-GB" dirty="0"/>
              <a:t>may also have acted from a sense of Christian duty, have wanted to leave something for posterity (he was rather dour in ‘real life’) or to have aspired to ape the upper classes.</a:t>
            </a:r>
          </a:p>
        </p:txBody>
      </p:sp>
      <p:sp>
        <p:nvSpPr>
          <p:cNvPr id="4" name="Slide Number Placeholder 3"/>
          <p:cNvSpPr>
            <a:spLocks noGrp="1"/>
          </p:cNvSpPr>
          <p:nvPr>
            <p:ph type="sldNum" sz="quarter" idx="5"/>
          </p:nvPr>
        </p:nvSpPr>
        <p:spPr/>
        <p:txBody>
          <a:bodyPr/>
          <a:lstStyle/>
          <a:p>
            <a:fld id="{217DF7B6-7DED-46E8-95A7-D4B16FFC6ABA}" type="slidenum">
              <a:rPr lang="en-GB" smtClean="0"/>
              <a:t>34</a:t>
            </a:fld>
            <a:endParaRPr lang="en-GB"/>
          </a:p>
        </p:txBody>
      </p:sp>
    </p:spTree>
    <p:extLst>
      <p:ext uri="{BB962C8B-B14F-4D97-AF65-F5344CB8AC3E}">
        <p14:creationId xmlns:p14="http://schemas.microsoft.com/office/powerpoint/2010/main" val="317913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Download the quiz: </a:t>
            </a:r>
            <a:r>
              <a:rPr lang="en-GB" sz="1200" u="sng" kern="1200" dirty="0">
                <a:solidFill>
                  <a:schemeClr val="tx1"/>
                </a:solidFill>
                <a:effectLst/>
                <a:latin typeface="Arial" panose="020B0604020202020204" pitchFamily="34" charset="0"/>
                <a:ea typeface="+mn-ea"/>
                <a:cs typeface="+mn-cs"/>
                <a:hlinkClick r:id="rId3"/>
              </a:rPr>
              <a:t>https://www.saltairecollection.org/wp-content/uploads/Quiz-questions.pdf</a:t>
            </a:r>
            <a:r>
              <a:rPr lang="en-GB" sz="1200" kern="1200" dirty="0">
                <a:solidFill>
                  <a:schemeClr val="tx1"/>
                </a:solidFill>
                <a:effectLst/>
                <a:latin typeface="Arial" panose="020B0604020202020204" pitchFamily="34" charset="0"/>
                <a:ea typeface="+mn-ea"/>
                <a:cs typeface="+mn-cs"/>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Finish the lesson with ‘Quiz time’ where children will answer 15 questions (independently, pairs or groups) about Titus Salt and Saltaire by looking at the biographies and retrieving the information from there as well as recalling the information from the lesson (there are 3 differentiated versions of the biography). All the resources mentioned can be downloaded here: </a:t>
            </a:r>
            <a:r>
              <a:rPr lang="en-GB" sz="1200" u="sng" kern="1200" dirty="0">
                <a:solidFill>
                  <a:schemeClr val="tx1"/>
                </a:solidFill>
                <a:effectLst/>
                <a:latin typeface="Arial" panose="020B0604020202020204" pitchFamily="34" charset="0"/>
                <a:ea typeface="+mn-ea"/>
                <a:cs typeface="+mn-cs"/>
                <a:hlinkClick r:id="rId4"/>
              </a:rPr>
              <a:t>https://www.saltairecollection.org/schools/primary-school-resources/lesson-ideas-for-primary-schools/pre-visit-learning-resources-ks2/</a:t>
            </a:r>
            <a:r>
              <a:rPr lang="en-GB" sz="1200" kern="1200" dirty="0">
                <a:solidFill>
                  <a:schemeClr val="tx1"/>
                </a:solidFill>
                <a:effectLst/>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Staff to circulate and point to/ highlight areas of the text where the children can find the answers.  Feedback the answers as a whole class and address any misconceptions.</a:t>
            </a:r>
          </a:p>
          <a:p>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35</a:t>
            </a:fld>
            <a:endParaRPr lang="en-GB"/>
          </a:p>
        </p:txBody>
      </p:sp>
    </p:spTree>
    <p:extLst>
      <p:ext uri="{BB962C8B-B14F-4D97-AF65-F5344CB8AC3E}">
        <p14:creationId xmlns:p14="http://schemas.microsoft.com/office/powerpoint/2010/main" val="209623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7DF7B6-7DED-46E8-95A7-D4B16FFC6ABA}" type="slidenum">
              <a:rPr lang="en-GB" smtClean="0"/>
              <a:t>3</a:t>
            </a:fld>
            <a:endParaRPr lang="en-GB"/>
          </a:p>
        </p:txBody>
      </p:sp>
    </p:spTree>
    <p:extLst>
      <p:ext uri="{BB962C8B-B14F-4D97-AF65-F5344CB8AC3E}">
        <p14:creationId xmlns:p14="http://schemas.microsoft.com/office/powerpoint/2010/main" val="218757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Arial" panose="020B0604020202020204" pitchFamily="34" charset="0"/>
                <a:ea typeface="+mn-ea"/>
                <a:cs typeface="Arial" panose="020B0604020202020204" pitchFamily="34" charset="0"/>
              </a:rPr>
              <a:t>Think-pair-share. Feedback. </a:t>
            </a:r>
            <a:r>
              <a:rPr lang="en-GB" sz="1200" b="1" kern="1200" dirty="0">
                <a:solidFill>
                  <a:schemeClr val="tx1"/>
                </a:solidFill>
                <a:effectLst/>
                <a:latin typeface="Arial" panose="020B0604020202020204" pitchFamily="34" charset="0"/>
                <a:ea typeface="+mn-ea"/>
                <a:cs typeface="Arial" panose="020B0604020202020204" pitchFamily="34" charset="0"/>
              </a:rPr>
              <a:t> </a:t>
            </a:r>
            <a:r>
              <a:rPr lang="en-GB" sz="1200" b="0" kern="1200" dirty="0">
                <a:solidFill>
                  <a:schemeClr val="tx1"/>
                </a:solidFill>
                <a:effectLst/>
                <a:latin typeface="Arial" panose="020B0604020202020204" pitchFamily="34" charset="0"/>
                <a:ea typeface="+mn-ea"/>
                <a:cs typeface="Arial" panose="020B0604020202020204" pitchFamily="34" charset="0"/>
              </a:rPr>
              <a:t>Pupils could write their</a:t>
            </a:r>
            <a:r>
              <a:rPr lang="en-GB" sz="1200" b="0" kern="1200" baseline="0" dirty="0">
                <a:solidFill>
                  <a:schemeClr val="tx1"/>
                </a:solidFill>
                <a:effectLst/>
                <a:latin typeface="Arial" panose="020B0604020202020204" pitchFamily="34" charset="0"/>
                <a:ea typeface="+mn-ea"/>
                <a:cs typeface="Arial" panose="020B0604020202020204" pitchFamily="34" charset="0"/>
              </a:rPr>
              <a:t> ideas down or draw maps of their model villages.  Discuss the reasons behind their choices. </a:t>
            </a:r>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7DF7B6-7DED-46E8-95A7-D4B16FFC6ABA}" type="slidenum">
              <a:rPr lang="en-GB" smtClean="0"/>
              <a:t>4</a:t>
            </a:fld>
            <a:endParaRPr lang="en-GB"/>
          </a:p>
        </p:txBody>
      </p:sp>
    </p:spTree>
    <p:extLst>
      <p:ext uri="{BB962C8B-B14F-4D97-AF65-F5344CB8AC3E}">
        <p14:creationId xmlns:p14="http://schemas.microsoft.com/office/powerpoint/2010/main" val="44268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Share the </a:t>
            </a:r>
            <a:r>
              <a:rPr lang="en-GB" sz="1200" b="1" kern="1200" dirty="0">
                <a:solidFill>
                  <a:schemeClr val="tx1"/>
                </a:solidFill>
                <a:effectLst/>
                <a:latin typeface="Arial" panose="020B0604020202020204" pitchFamily="34" charset="0"/>
                <a:ea typeface="+mn-ea"/>
                <a:cs typeface="Arial" panose="020B0604020202020204" pitchFamily="34" charset="0"/>
              </a:rPr>
              <a:t>learning intention (To</a:t>
            </a:r>
            <a:r>
              <a:rPr lang="en-GB" sz="1200" b="1" kern="1200" baseline="0" dirty="0">
                <a:solidFill>
                  <a:schemeClr val="tx1"/>
                </a:solidFill>
                <a:effectLst/>
                <a:latin typeface="Arial" panose="020B0604020202020204" pitchFamily="34" charset="0"/>
                <a:ea typeface="+mn-ea"/>
                <a:cs typeface="Arial" panose="020B0604020202020204" pitchFamily="34" charset="0"/>
              </a:rPr>
              <a:t> use a range of primary and secondary sources to analyse the significance of Titus Salt and his vision for Saltaire) </a:t>
            </a:r>
            <a:r>
              <a:rPr lang="en-GB" sz="1200" kern="1200" dirty="0">
                <a:solidFill>
                  <a:schemeClr val="tx1"/>
                </a:solidFill>
                <a:effectLst/>
                <a:latin typeface="Arial" panose="020B0604020202020204" pitchFamily="34" charset="0"/>
                <a:ea typeface="+mn-ea"/>
                <a:cs typeface="Arial" panose="020B0604020202020204" pitchFamily="34" charset="0"/>
              </a:rPr>
              <a:t>and the VAK planner.  Explain to pupils that they will be doing different types</a:t>
            </a:r>
            <a:r>
              <a:rPr lang="en-GB" sz="1200" kern="1200" baseline="0" dirty="0">
                <a:solidFill>
                  <a:schemeClr val="tx1"/>
                </a:solidFill>
                <a:effectLst/>
                <a:latin typeface="Arial" panose="020B0604020202020204" pitchFamily="34" charset="0"/>
                <a:ea typeface="+mn-ea"/>
                <a:cs typeface="Arial" panose="020B0604020202020204" pitchFamily="34" charset="0"/>
              </a:rPr>
              <a:t> of activities throughout the lesson and using different learning styles so that everyone gets the chance to do something that they like.</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Learning outcomes:</a:t>
            </a:r>
          </a:p>
          <a:p>
            <a:r>
              <a:rPr lang="en-GB" sz="1200" kern="1200" dirty="0">
                <a:solidFill>
                  <a:schemeClr val="tx1"/>
                </a:solidFill>
                <a:effectLst/>
                <a:latin typeface="Arial" panose="020B0604020202020204" pitchFamily="34" charset="0"/>
                <a:ea typeface="+mn-ea"/>
                <a:cs typeface="Arial" panose="020B0604020202020204" pitchFamily="34" charset="0"/>
              </a:rPr>
              <a:t>All children will be able to see how Saltaire changed from 1848 to 1908.  They will be able to think about the buildings that they would include in their model village and give reasons why. They will see the buildings, which Titus Salt included in the village, think of some of the things that have happened over the years in Saltaire, read a biography of Titus Salt and be able to retrieve answers to some questions about him.</a:t>
            </a:r>
          </a:p>
          <a:p>
            <a:r>
              <a:rPr lang="en-GB" sz="1200" kern="1200" dirty="0">
                <a:solidFill>
                  <a:schemeClr val="tx1"/>
                </a:solidFill>
                <a:effectLst/>
                <a:latin typeface="Arial" panose="020B0604020202020204" pitchFamily="34" charset="0"/>
                <a:ea typeface="+mn-ea"/>
                <a:cs typeface="Arial" panose="020B0604020202020204" pitchFamily="34" charset="0"/>
              </a:rPr>
              <a:t>Most children will be able to see the reasons why some of the buildings could be seen as being good for Titus Salt’s business and some could be seen as being good for society.  They will be able to think about how they would tell the stories of Saltaire and find answers to questions about Titus Salt, using some evidence to support their answers.</a:t>
            </a:r>
          </a:p>
          <a:p>
            <a:r>
              <a:rPr lang="en-GB" sz="1200" kern="1200" dirty="0">
                <a:solidFill>
                  <a:schemeClr val="tx1"/>
                </a:solidFill>
                <a:effectLst/>
                <a:latin typeface="Arial" panose="020B0604020202020204" pitchFamily="34" charset="0"/>
                <a:ea typeface="+mn-ea"/>
                <a:cs typeface="Arial" panose="020B0604020202020204" pitchFamily="34" charset="0"/>
              </a:rPr>
              <a:t>Some children will be able to come up with reasons why Titus Salt was a philanthropist and some for how he was a capitalist.   They will create stories that are imaginative but that also reflect true events within Saltaire and be able to answer questions, supporting their ideas with evidence.</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Resources that you will need:</a:t>
            </a:r>
          </a:p>
          <a:p>
            <a:r>
              <a:rPr lang="en-GB" sz="1200" kern="1200" dirty="0">
                <a:solidFill>
                  <a:schemeClr val="tx1"/>
                </a:solidFill>
                <a:effectLst/>
                <a:ea typeface="+mn-ea"/>
                <a:cs typeface="+mn-cs"/>
              </a:rPr>
              <a:t>Maps of </a:t>
            </a:r>
            <a:r>
              <a:rPr lang="en-GB" sz="1200" kern="1200" dirty="0" err="1">
                <a:solidFill>
                  <a:schemeClr val="tx1"/>
                </a:solidFill>
                <a:effectLst/>
                <a:ea typeface="+mn-ea"/>
                <a:cs typeface="+mn-cs"/>
              </a:rPr>
              <a:t>Saltaire</a:t>
            </a:r>
            <a:r>
              <a:rPr lang="en-GB" sz="1200" kern="1200" baseline="0" dirty="0">
                <a:solidFill>
                  <a:schemeClr val="tx1"/>
                </a:solidFill>
                <a:effectLst/>
                <a:ea typeface="+mn-ea"/>
                <a:cs typeface="+mn-cs"/>
              </a:rPr>
              <a:t>.</a:t>
            </a:r>
          </a:p>
          <a:p>
            <a:r>
              <a:rPr lang="en-GB" sz="1200" kern="1200" dirty="0">
                <a:solidFill>
                  <a:schemeClr val="tx1"/>
                </a:solidFill>
                <a:effectLst/>
                <a:ea typeface="+mn-ea"/>
                <a:cs typeface="+mn-cs"/>
              </a:rPr>
              <a:t>Differentiated versions of the biography.  One version can be printed off and used like an independent reading booklet.</a:t>
            </a:r>
          </a:p>
          <a:p>
            <a:r>
              <a:rPr lang="en-GB" sz="1200" kern="1200" dirty="0">
                <a:solidFill>
                  <a:schemeClr val="tx1"/>
                </a:solidFill>
                <a:effectLst/>
                <a:ea typeface="+mn-ea"/>
                <a:cs typeface="+mn-cs"/>
              </a:rPr>
              <a:t>Copies of the photograph of the mausoleum.</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B3235C-F2F2-46CC-84A4-806483A9CA96}" type="slidenum">
              <a:rPr lang="en-GB" smtClean="0"/>
              <a:t>5</a:t>
            </a:fld>
            <a:endParaRPr lang="en-GB"/>
          </a:p>
        </p:txBody>
      </p:sp>
    </p:spTree>
    <p:extLst>
      <p:ext uri="{BB962C8B-B14F-4D97-AF65-F5344CB8AC3E}">
        <p14:creationId xmlns:p14="http://schemas.microsoft.com/office/powerpoint/2010/main" val="98184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Re-cap from Lesson 1</a:t>
            </a:r>
          </a:p>
        </p:txBody>
      </p:sp>
      <p:sp>
        <p:nvSpPr>
          <p:cNvPr id="4" name="Slide Number Placeholder 3"/>
          <p:cNvSpPr>
            <a:spLocks noGrp="1"/>
          </p:cNvSpPr>
          <p:nvPr>
            <p:ph type="sldNum" sz="quarter" idx="10"/>
          </p:nvPr>
        </p:nvSpPr>
        <p:spPr/>
        <p:txBody>
          <a:bodyPr/>
          <a:lstStyle/>
          <a:p>
            <a:fld id="{217DF7B6-7DED-46E8-95A7-D4B16FFC6ABA}" type="slidenum">
              <a:rPr lang="en-GB" smtClean="0"/>
              <a:t>6</a:t>
            </a:fld>
            <a:endParaRPr lang="en-GB"/>
          </a:p>
        </p:txBody>
      </p:sp>
    </p:spTree>
    <p:extLst>
      <p:ext uri="{BB962C8B-B14F-4D97-AF65-F5344CB8AC3E}">
        <p14:creationId xmlns:p14="http://schemas.microsoft.com/office/powerpoint/2010/main" val="3289220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Conclude by explaining that the idea was to build a model village.</a:t>
            </a:r>
          </a:p>
        </p:txBody>
      </p:sp>
      <p:sp>
        <p:nvSpPr>
          <p:cNvPr id="4" name="Slide Number Placeholder 3"/>
          <p:cNvSpPr>
            <a:spLocks noGrp="1"/>
          </p:cNvSpPr>
          <p:nvPr>
            <p:ph type="sldNum" sz="quarter" idx="5"/>
          </p:nvPr>
        </p:nvSpPr>
        <p:spPr/>
        <p:txBody>
          <a:bodyPr/>
          <a:lstStyle/>
          <a:p>
            <a:fld id="{217DF7B6-7DED-46E8-95A7-D4B16FFC6ABA}" type="slidenum">
              <a:rPr lang="en-GB" smtClean="0"/>
              <a:t>7</a:t>
            </a:fld>
            <a:endParaRPr lang="en-GB"/>
          </a:p>
        </p:txBody>
      </p:sp>
    </p:spTree>
    <p:extLst>
      <p:ext uri="{BB962C8B-B14F-4D97-AF65-F5344CB8AC3E}">
        <p14:creationId xmlns:p14="http://schemas.microsoft.com/office/powerpoint/2010/main" val="302906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Workers benefited from good-quality affordable meals.</a:t>
            </a:r>
          </a:p>
          <a:p>
            <a:endParaRPr lang="en-GB" dirty="0"/>
          </a:p>
          <a:p>
            <a:r>
              <a:rPr lang="en-GB" dirty="0"/>
              <a:t>Salt gained loyalty and healthier workers who were more efficient and likely to  stay at Salts Mill</a:t>
            </a:r>
          </a:p>
        </p:txBody>
      </p:sp>
      <p:sp>
        <p:nvSpPr>
          <p:cNvPr id="4" name="Slide Number Placeholder 3"/>
          <p:cNvSpPr>
            <a:spLocks noGrp="1"/>
          </p:cNvSpPr>
          <p:nvPr>
            <p:ph type="sldNum" sz="quarter" idx="10"/>
          </p:nvPr>
        </p:nvSpPr>
        <p:spPr/>
        <p:txBody>
          <a:bodyPr/>
          <a:lstStyle/>
          <a:p>
            <a:fld id="{217DF7B6-7DED-46E8-95A7-D4B16FFC6ABA}" type="slidenum">
              <a:rPr lang="en-GB" smtClean="0"/>
              <a:t>9</a:t>
            </a:fld>
            <a:endParaRPr lang="en-GB"/>
          </a:p>
        </p:txBody>
      </p:sp>
    </p:spTree>
    <p:extLst>
      <p:ext uri="{BB962C8B-B14F-4D97-AF65-F5344CB8AC3E}">
        <p14:creationId xmlns:p14="http://schemas.microsoft.com/office/powerpoint/2010/main" val="310410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10</a:t>
            </a:fld>
            <a:endParaRPr lang="en-GB"/>
          </a:p>
        </p:txBody>
      </p:sp>
    </p:spTree>
    <p:extLst>
      <p:ext uri="{BB962C8B-B14F-4D97-AF65-F5344CB8AC3E}">
        <p14:creationId xmlns:p14="http://schemas.microsoft.com/office/powerpoint/2010/main" val="156403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0DFE1432-B60A-4E29-8A6B-8D85ADC6C758}"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B76D7BC-3226-4FF4-AB14-6D3C668E2DD9}" type="slidenum">
              <a:rPr lang="en-GB" smtClean="0"/>
              <a:t>‹#›</a:t>
            </a:fld>
            <a:endParaRPr lang="en-GB"/>
          </a:p>
        </p:txBody>
      </p:sp>
    </p:spTree>
    <p:extLst>
      <p:ext uri="{BB962C8B-B14F-4D97-AF65-F5344CB8AC3E}">
        <p14:creationId xmlns:p14="http://schemas.microsoft.com/office/powerpoint/2010/main" val="27998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0DFE1432-B60A-4E29-8A6B-8D85ADC6C758}"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B76D7BC-3226-4FF4-AB14-6D3C668E2DD9}" type="slidenum">
              <a:rPr lang="en-GB" smtClean="0"/>
              <a:t>‹#›</a:t>
            </a:fld>
            <a:endParaRPr lang="en-GB"/>
          </a:p>
        </p:txBody>
      </p:sp>
    </p:spTree>
    <p:extLst>
      <p:ext uri="{BB962C8B-B14F-4D97-AF65-F5344CB8AC3E}">
        <p14:creationId xmlns:p14="http://schemas.microsoft.com/office/powerpoint/2010/main" val="169681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0DFE1432-B60A-4E29-8A6B-8D85ADC6C758}"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B76D7BC-3226-4FF4-AB14-6D3C668E2DD9}" type="slidenum">
              <a:rPr lang="en-GB" smtClean="0"/>
              <a:t>‹#›</a:t>
            </a:fld>
            <a:endParaRPr lang="en-GB"/>
          </a:p>
        </p:txBody>
      </p:sp>
    </p:spTree>
    <p:extLst>
      <p:ext uri="{BB962C8B-B14F-4D97-AF65-F5344CB8AC3E}">
        <p14:creationId xmlns:p14="http://schemas.microsoft.com/office/powerpoint/2010/main" val="96306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0DFE1432-B60A-4E29-8A6B-8D85ADC6C758}" type="datetimeFigureOut">
              <a:rPr lang="en-GB" smtClean="0"/>
              <a:t>20/10/2021</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B76D7BC-3226-4FF4-AB14-6D3C668E2DD9}" type="slidenum">
              <a:rPr lang="en-GB" smtClean="0"/>
              <a:t>‹#›</a:t>
            </a:fld>
            <a:endParaRPr lang="en-GB"/>
          </a:p>
        </p:txBody>
      </p:sp>
    </p:spTree>
    <p:extLst>
      <p:ext uri="{BB962C8B-B14F-4D97-AF65-F5344CB8AC3E}">
        <p14:creationId xmlns:p14="http://schemas.microsoft.com/office/powerpoint/2010/main" val="383685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0DFE1432-B60A-4E29-8A6B-8D85ADC6C758}"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B76D7BC-3226-4FF4-AB14-6D3C668E2DD9}" type="slidenum">
              <a:rPr lang="en-GB" smtClean="0"/>
              <a:t>‹#›</a:t>
            </a:fld>
            <a:endParaRPr lang="en-GB"/>
          </a:p>
        </p:txBody>
      </p:sp>
    </p:spTree>
    <p:extLst>
      <p:ext uri="{BB962C8B-B14F-4D97-AF65-F5344CB8AC3E}">
        <p14:creationId xmlns:p14="http://schemas.microsoft.com/office/powerpoint/2010/main" val="340169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0DFE1432-B60A-4E29-8A6B-8D85ADC6C758}"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B76D7BC-3226-4FF4-AB14-6D3C668E2DD9}"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374376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93172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0DFE1432-B60A-4E29-8A6B-8D85ADC6C758}" type="datetimeFigureOut">
              <a:rPr lang="en-GB" smtClean="0"/>
              <a:pPr/>
              <a:t>20/10/2021</a:t>
            </a:fld>
            <a:endParaRPr lang="en-GB"/>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B76D7BC-3226-4FF4-AB14-6D3C668E2DD9}" type="slidenum">
              <a:rPr lang="en-GB" smtClean="0"/>
              <a:pPr/>
              <a:t>‹#›</a:t>
            </a:fld>
            <a:endParaRPr lang="en-GB"/>
          </a:p>
        </p:txBody>
      </p:sp>
    </p:spTree>
    <p:extLst>
      <p:ext uri="{BB962C8B-B14F-4D97-AF65-F5344CB8AC3E}">
        <p14:creationId xmlns:p14="http://schemas.microsoft.com/office/powerpoint/2010/main" val="269866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0DFE1432-B60A-4E29-8A6B-8D85ADC6C758}" type="datetimeFigureOut">
              <a:rPr lang="en-GB" smtClean="0"/>
              <a:pPr/>
              <a:t>20/10/2021</a:t>
            </a:fld>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B76D7BC-3226-4FF4-AB14-6D3C668E2DD9}" type="slidenum">
              <a:rPr lang="en-GB" smtClean="0"/>
              <a:pPr/>
              <a:t>‹#›</a:t>
            </a:fld>
            <a:endParaRPr lang="en-GB"/>
          </a:p>
        </p:txBody>
      </p:sp>
    </p:spTree>
    <p:extLst>
      <p:ext uri="{BB962C8B-B14F-4D97-AF65-F5344CB8AC3E}">
        <p14:creationId xmlns:p14="http://schemas.microsoft.com/office/powerpoint/2010/main" val="134470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978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historicengland.org.uk/images-books/photos/item/BB87/0504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s://historicengland.org.uk/images-books/photos/item/AA039285"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saltairecollection.org/wp-content/uploads/Park-rules.jp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historicengland.org.uk/listing/the-list/list-entry/1314229"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hyperlink" Target="https://www.saltairecollection.org/wp-content/uploads/Quiz-questions.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hyperlink" Target="http://www.saltairecollection.org/" TargetMode="External"/><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DDA1D1-6DDE-4119-92D4-E0AA9D084477}"/>
              </a:ext>
            </a:extLst>
          </p:cNvPr>
          <p:cNvSpPr txBox="1"/>
          <p:nvPr/>
        </p:nvSpPr>
        <p:spPr>
          <a:xfrm>
            <a:off x="-3" y="611984"/>
            <a:ext cx="12192001" cy="1446550"/>
          </a:xfrm>
          <a:prstGeom prst="rect">
            <a:avLst/>
          </a:prstGeom>
          <a:noFill/>
        </p:spPr>
        <p:txBody>
          <a:bodyPr wrap="square">
            <a:spAutoFit/>
          </a:bodyPr>
          <a:lstStyle/>
          <a:p>
            <a:pPr algn="ctr"/>
            <a:r>
              <a:rPr lang="en-GB" sz="4400" b="1" dirty="0">
                <a:latin typeface="Arial" panose="020B0604020202020204" pitchFamily="34" charset="0"/>
              </a:rPr>
              <a:t>Lesson Three </a:t>
            </a:r>
          </a:p>
          <a:p>
            <a:pPr algn="ctr"/>
            <a:r>
              <a:rPr lang="en-GB" sz="4400" b="1" dirty="0">
                <a:solidFill>
                  <a:srgbClr val="00B0F0"/>
                </a:solidFill>
                <a:latin typeface="Arial" panose="020B0604020202020204" pitchFamily="34" charset="0"/>
              </a:rPr>
              <a:t>Creating </a:t>
            </a:r>
            <a:r>
              <a:rPr lang="en-GB" sz="4400" b="1" dirty="0" err="1">
                <a:solidFill>
                  <a:srgbClr val="00B0F0"/>
                </a:solidFill>
                <a:latin typeface="Arial" panose="020B0604020202020204" pitchFamily="34" charset="0"/>
              </a:rPr>
              <a:t>Saltaire</a:t>
            </a:r>
            <a:r>
              <a:rPr lang="en-GB" sz="4400" b="1" dirty="0">
                <a:solidFill>
                  <a:srgbClr val="00B0F0"/>
                </a:solidFill>
                <a:latin typeface="Arial" panose="020B0604020202020204" pitchFamily="34" charset="0"/>
              </a:rPr>
              <a:t> Village</a:t>
            </a:r>
            <a:endParaRPr lang="en-GB" sz="4400" dirty="0">
              <a:solidFill>
                <a:srgbClr val="00B0F0"/>
              </a:solidFill>
              <a:latin typeface="Arial" panose="020B0604020202020204" pitchFamily="34" charset="0"/>
            </a:endParaRPr>
          </a:p>
        </p:txBody>
      </p:sp>
      <p:sp>
        <p:nvSpPr>
          <p:cNvPr id="9" name="TextBox 8">
            <a:extLst>
              <a:ext uri="{FF2B5EF4-FFF2-40B4-BE49-F238E27FC236}">
                <a16:creationId xmlns:a16="http://schemas.microsoft.com/office/drawing/2014/main" id="{E401DD7F-F156-4BCD-B877-61AFA366C789}"/>
              </a:ext>
            </a:extLst>
          </p:cNvPr>
          <p:cNvSpPr txBox="1"/>
          <p:nvPr/>
        </p:nvSpPr>
        <p:spPr>
          <a:xfrm>
            <a:off x="2017395" y="6611779"/>
            <a:ext cx="2565126" cy="246221"/>
          </a:xfrm>
          <a:prstGeom prst="rect">
            <a:avLst/>
          </a:prstGeom>
          <a:solidFill>
            <a:schemeClr val="bg1"/>
          </a:solidFill>
        </p:spPr>
        <p:txBody>
          <a:bodyPr wrap="none" rtlCol="0">
            <a:spAutoFit/>
          </a:bodyPr>
          <a:lstStyle/>
          <a:p>
            <a:r>
              <a:rPr lang="en-GB" sz="1000" dirty="0">
                <a:latin typeface="Arial" panose="020B0604020202020204" pitchFamily="34" charset="0"/>
                <a:cs typeface="Arial" panose="020B0604020202020204" pitchFamily="34" charset="0"/>
              </a:rPr>
              <a:t>Photograph courtesy of Saltaire Collection</a:t>
            </a:r>
          </a:p>
        </p:txBody>
      </p:sp>
      <p:pic>
        <p:nvPicPr>
          <p:cNvPr id="8" name="Picture 7">
            <a:extLst>
              <a:ext uri="{FF2B5EF4-FFF2-40B4-BE49-F238E27FC236}">
                <a16:creationId xmlns:a16="http://schemas.microsoft.com/office/drawing/2014/main" id="{83B6BAAC-03D1-43DC-93E5-B1E77D037259}"/>
              </a:ext>
            </a:extLst>
          </p:cNvPr>
          <p:cNvPicPr>
            <a:picLocks noChangeAspect="1"/>
          </p:cNvPicPr>
          <p:nvPr/>
        </p:nvPicPr>
        <p:blipFill rotWithShape="1">
          <a:blip r:embed="rId3"/>
          <a:srcRect b="7991"/>
          <a:stretch/>
        </p:blipFill>
        <p:spPr>
          <a:xfrm>
            <a:off x="2017395" y="2058534"/>
            <a:ext cx="8157210" cy="4588431"/>
          </a:xfrm>
          <a:prstGeom prst="rect">
            <a:avLst/>
          </a:prstGeom>
        </p:spPr>
      </p:pic>
    </p:spTree>
    <p:extLst>
      <p:ext uri="{BB962C8B-B14F-4D97-AF65-F5344CB8AC3E}">
        <p14:creationId xmlns:p14="http://schemas.microsoft.com/office/powerpoint/2010/main" val="266468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31" y="1117277"/>
            <a:ext cx="10515600" cy="1325563"/>
          </a:xfrm>
        </p:spPr>
        <p:txBody>
          <a:bodyPr/>
          <a:lstStyle/>
          <a:p>
            <a:pPr algn="ctr"/>
            <a:r>
              <a:rPr lang="en-GB" b="1" dirty="0"/>
              <a:t>The Dining Hall today</a:t>
            </a:r>
          </a:p>
        </p:txBody>
      </p:sp>
      <p:sp>
        <p:nvSpPr>
          <p:cNvPr id="5" name="TextBox 4"/>
          <p:cNvSpPr txBox="1"/>
          <p:nvPr/>
        </p:nvSpPr>
        <p:spPr>
          <a:xfrm>
            <a:off x="7034213" y="6089872"/>
            <a:ext cx="2733480" cy="246221"/>
          </a:xfrm>
          <a:prstGeom prst="rect">
            <a:avLst/>
          </a:prstGeom>
          <a:noFill/>
        </p:spPr>
        <p:txBody>
          <a:bodyPr wrap="square" rtlCol="0">
            <a:spAutoFit/>
          </a:bodyPr>
          <a:lstStyle/>
          <a:p>
            <a:r>
              <a:rPr lang="en-GB" sz="1000" dirty="0">
                <a:latin typeface="Arial" panose="020B0604020202020204" pitchFamily="34" charset="0"/>
              </a:rPr>
              <a:t>Photograph : Julie Edwards Historic England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213" y="2442840"/>
            <a:ext cx="4862508" cy="364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41028324-A2E6-4D80-A8AD-A2AE9DFC95CA}"/>
              </a:ext>
            </a:extLst>
          </p:cNvPr>
          <p:cNvSpPr txBox="1"/>
          <p:nvPr/>
        </p:nvSpPr>
        <p:spPr>
          <a:xfrm>
            <a:off x="392636" y="2904713"/>
            <a:ext cx="5076703" cy="1200329"/>
          </a:xfrm>
          <a:prstGeom prst="rect">
            <a:avLst/>
          </a:prstGeom>
          <a:noFill/>
        </p:spPr>
        <p:txBody>
          <a:bodyPr wrap="square">
            <a:spAutoFit/>
          </a:bodyPr>
          <a:lstStyle/>
          <a:p>
            <a:pPr marL="342900" indent="-342900">
              <a:buFont typeface="Wingdings" panose="05000000000000000000" pitchFamily="2" charset="2"/>
              <a:buChar char="§"/>
            </a:pPr>
            <a:r>
              <a:rPr lang="en-GB" sz="2400" b="0" i="0" kern="1200" dirty="0">
                <a:solidFill>
                  <a:schemeClr val="tx1"/>
                </a:solidFill>
                <a:effectLst/>
                <a:latin typeface="Arial" panose="020B0604020202020204" pitchFamily="34" charset="0"/>
                <a:ea typeface="+mn-ea"/>
                <a:cs typeface="+mn-cs"/>
              </a:rPr>
              <a:t>The Dining Hall is currently fully occupied </a:t>
            </a:r>
            <a:r>
              <a:rPr lang="en-GB" sz="2400" dirty="0">
                <a:latin typeface="Arial" panose="020B0604020202020204" pitchFamily="34" charset="0"/>
              </a:rPr>
              <a:t>by  S</a:t>
            </a:r>
            <a:r>
              <a:rPr lang="en-GB" sz="2400" b="0" i="0" kern="1200" dirty="0">
                <a:solidFill>
                  <a:schemeClr val="tx1"/>
                </a:solidFill>
                <a:effectLst/>
                <a:latin typeface="Arial" panose="020B0604020202020204" pitchFamily="34" charset="0"/>
                <a:ea typeface="+mn-ea"/>
                <a:cs typeface="+mn-cs"/>
              </a:rPr>
              <a:t>hipley College, which owns the building.</a:t>
            </a:r>
            <a:endParaRPr lang="en-GB" sz="2400" dirty="0">
              <a:latin typeface="Arial" panose="020B0604020202020204" pitchFamily="34" charset="0"/>
            </a:endParaRPr>
          </a:p>
        </p:txBody>
      </p:sp>
    </p:spTree>
    <p:extLst>
      <p:ext uri="{BB962C8B-B14F-4D97-AF65-F5344CB8AC3E}">
        <p14:creationId xmlns:p14="http://schemas.microsoft.com/office/powerpoint/2010/main" val="2650873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164" y="1799785"/>
            <a:ext cx="6837544" cy="3854062"/>
          </a:xfrm>
        </p:spPr>
        <p:txBody>
          <a:bodyPr>
            <a:noAutofit/>
          </a:bodyPr>
          <a:lstStyle/>
          <a:p>
            <a:pPr marL="342900" indent="-342900"/>
            <a:r>
              <a:rPr lang="en-GB" sz="2400" dirty="0">
                <a:cs typeface="Arial" panose="020B0604020202020204" pitchFamily="34" charset="0"/>
              </a:rPr>
              <a:t>Salt started building houses for his workers in 1854, eventually building over 800 homes.</a:t>
            </a:r>
          </a:p>
          <a:p>
            <a:pPr marL="342900" indent="-342900"/>
            <a:r>
              <a:rPr lang="en-GB" sz="2400" dirty="0">
                <a:cs typeface="Arial" panose="020B0604020202020204" pitchFamily="34" charset="0"/>
              </a:rPr>
              <a:t>The houses varied in size and appearance. </a:t>
            </a:r>
            <a:r>
              <a:rPr lang="en-GB" sz="2400" dirty="0"/>
              <a:t> Some were ‘two-up two-down’ terraces, others were larger homes with gardens for the managers.</a:t>
            </a:r>
          </a:p>
          <a:p>
            <a:pPr marL="0" indent="0">
              <a:buNone/>
            </a:pPr>
            <a:endParaRPr lang="en-GB" sz="2400" dirty="0">
              <a:cs typeface="Arial" panose="020B0604020202020204" pitchFamily="34" charset="0"/>
            </a:endParaRPr>
          </a:p>
          <a:p>
            <a:pPr marL="0" indent="0">
              <a:buNone/>
            </a:pPr>
            <a:r>
              <a:rPr lang="en-GB" sz="2400" dirty="0">
                <a:cs typeface="Arial" panose="020B0604020202020204" pitchFamily="34" charset="0"/>
              </a:rPr>
              <a:t>Each </a:t>
            </a:r>
            <a:r>
              <a:rPr lang="en-GB" sz="2400" dirty="0"/>
              <a:t>house had……..</a:t>
            </a:r>
            <a:endParaRPr lang="en-GB" sz="2400" dirty="0">
              <a:cs typeface="Arial" panose="020B0604020202020204" pitchFamily="34" charset="0"/>
            </a:endParaRPr>
          </a:p>
          <a:p>
            <a:pPr marL="0" indent="0">
              <a:buNone/>
            </a:pPr>
            <a:endParaRPr lang="en-GB" dirty="0">
              <a:cs typeface="Arial" panose="020B0604020202020204" pitchFamily="34" charset="0"/>
            </a:endParaRPr>
          </a:p>
          <a:p>
            <a:endParaRPr lang="en-GB" dirty="0"/>
          </a:p>
        </p:txBody>
      </p:sp>
      <p:pic>
        <p:nvPicPr>
          <p:cNvPr id="11" name="Picture 2" descr="I:\1  2019 NOV to 2020 ALL NEW WORK\8. Grant funded projects 2020 New folder (2)\SALTAIRE STORIES\RACHEL 10th August2020\photographs for Lesson 3\Photograph of Saltaire houses - Saltaire Collection.jpg">
            <a:extLst>
              <a:ext uri="{FF2B5EF4-FFF2-40B4-BE49-F238E27FC236}">
                <a16:creationId xmlns:a16="http://schemas.microsoft.com/office/drawing/2014/main" id="{0963F0EE-E757-4088-909A-95AA9DC04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233" y="1464620"/>
            <a:ext cx="2827883" cy="2383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2B26A16-DCA0-4325-8151-8AB4EEAF509C}"/>
              </a:ext>
            </a:extLst>
          </p:cNvPr>
          <p:cNvPicPr>
            <a:picLocks noChangeAspect="1"/>
          </p:cNvPicPr>
          <p:nvPr/>
        </p:nvPicPr>
        <p:blipFill>
          <a:blip r:embed="rId4"/>
          <a:stretch>
            <a:fillRect/>
          </a:stretch>
        </p:blipFill>
        <p:spPr>
          <a:xfrm>
            <a:off x="9184709" y="3926028"/>
            <a:ext cx="2539407" cy="2539407"/>
          </a:xfrm>
          <a:prstGeom prst="rect">
            <a:avLst/>
          </a:prstGeom>
        </p:spPr>
      </p:pic>
      <p:sp>
        <p:nvSpPr>
          <p:cNvPr id="15" name="TextBox 14">
            <a:extLst>
              <a:ext uri="{FF2B5EF4-FFF2-40B4-BE49-F238E27FC236}">
                <a16:creationId xmlns:a16="http://schemas.microsoft.com/office/drawing/2014/main" id="{8E0F5848-99CE-4545-83A6-FB55E678C70F}"/>
              </a:ext>
            </a:extLst>
          </p:cNvPr>
          <p:cNvSpPr txBox="1"/>
          <p:nvPr/>
        </p:nvSpPr>
        <p:spPr>
          <a:xfrm>
            <a:off x="9118401" y="6465435"/>
            <a:ext cx="2673436" cy="246221"/>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Photographs courtesy of </a:t>
            </a:r>
            <a:r>
              <a:rPr lang="en-GB" sz="1000" dirty="0" err="1">
                <a:latin typeface="Arial" panose="020B0604020202020204" pitchFamily="34" charset="0"/>
                <a:cs typeface="Arial" panose="020B0604020202020204" pitchFamily="34" charset="0"/>
              </a:rPr>
              <a:t>Saltaire</a:t>
            </a:r>
            <a:r>
              <a:rPr lang="en-GB" sz="1000" dirty="0">
                <a:latin typeface="Arial" panose="020B0604020202020204" pitchFamily="34" charset="0"/>
                <a:cs typeface="Arial" panose="020B0604020202020204" pitchFamily="34" charset="0"/>
              </a:rPr>
              <a:t> Collection</a:t>
            </a:r>
          </a:p>
        </p:txBody>
      </p:sp>
      <p:sp>
        <p:nvSpPr>
          <p:cNvPr id="13" name="Title 1">
            <a:extLst>
              <a:ext uri="{FF2B5EF4-FFF2-40B4-BE49-F238E27FC236}">
                <a16:creationId xmlns:a16="http://schemas.microsoft.com/office/drawing/2014/main" id="{4A5F4102-D061-42DE-9BBD-74AAB3F71ED7}"/>
              </a:ext>
            </a:extLst>
          </p:cNvPr>
          <p:cNvSpPr>
            <a:spLocks noGrp="1"/>
          </p:cNvSpPr>
          <p:nvPr>
            <p:ph type="title"/>
          </p:nvPr>
        </p:nvSpPr>
        <p:spPr>
          <a:xfrm>
            <a:off x="400162" y="623607"/>
            <a:ext cx="11323953"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Workers Housing</a:t>
            </a:r>
            <a:endParaRPr lang="en-GB" sz="4800" dirty="0"/>
          </a:p>
        </p:txBody>
      </p:sp>
    </p:spTree>
    <p:extLst>
      <p:ext uri="{BB962C8B-B14F-4D97-AF65-F5344CB8AC3E}">
        <p14:creationId xmlns:p14="http://schemas.microsoft.com/office/powerpoint/2010/main" val="118152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884" y="1589842"/>
            <a:ext cx="6682391" cy="3854062"/>
          </a:xfrm>
        </p:spPr>
        <p:txBody>
          <a:bodyPr>
            <a:noAutofit/>
          </a:bodyPr>
          <a:lstStyle/>
          <a:p>
            <a:pPr marL="0" indent="0">
              <a:buNone/>
            </a:pPr>
            <a:r>
              <a:rPr lang="en-GB" sz="2400" dirty="0">
                <a:cs typeface="Arial" panose="020B0604020202020204" pitchFamily="34" charset="0"/>
              </a:rPr>
              <a:t>Each house had:</a:t>
            </a:r>
          </a:p>
          <a:p>
            <a:pPr lvl="1">
              <a:buFont typeface="Courier New" panose="02070309020205020404" pitchFamily="49" charset="0"/>
              <a:buChar char="o"/>
            </a:pPr>
            <a:r>
              <a:rPr lang="en-GB" sz="2400" dirty="0">
                <a:cs typeface="Arial" panose="020B0604020202020204" pitchFamily="34" charset="0"/>
              </a:rPr>
              <a:t>a good supply of fresh water;</a:t>
            </a:r>
          </a:p>
          <a:p>
            <a:pPr lvl="1">
              <a:buFont typeface="Courier New" panose="02070309020205020404" pitchFamily="49" charset="0"/>
              <a:buChar char="o"/>
            </a:pPr>
            <a:r>
              <a:rPr lang="en-GB" sz="2400" dirty="0">
                <a:cs typeface="Arial" panose="020B0604020202020204" pitchFamily="34" charset="0"/>
              </a:rPr>
              <a:t>a good drainage system and own (outside) toilet;</a:t>
            </a:r>
          </a:p>
          <a:p>
            <a:pPr lvl="1">
              <a:buFont typeface="Courier New" panose="02070309020205020404" pitchFamily="49" charset="0"/>
              <a:buChar char="o"/>
            </a:pPr>
            <a:r>
              <a:rPr lang="en-GB" sz="2400" dirty="0">
                <a:cs typeface="Arial" panose="020B0604020202020204" pitchFamily="34" charset="0"/>
              </a:rPr>
              <a:t>access to air and light;</a:t>
            </a:r>
          </a:p>
          <a:p>
            <a:pPr lvl="1">
              <a:buFont typeface="Courier New" panose="02070309020205020404" pitchFamily="49" charset="0"/>
              <a:buChar char="o"/>
            </a:pPr>
            <a:r>
              <a:rPr lang="en-GB" sz="2400" dirty="0">
                <a:cs typeface="Arial" panose="020B0604020202020204" pitchFamily="34" charset="0"/>
              </a:rPr>
              <a:t>a shared ash pit (a dump for rubbish);</a:t>
            </a:r>
          </a:p>
          <a:p>
            <a:pPr lvl="1">
              <a:buFont typeface="Courier New" panose="02070309020205020404" pitchFamily="49" charset="0"/>
              <a:buChar char="o"/>
            </a:pPr>
            <a:r>
              <a:rPr lang="en-GB" sz="2400" dirty="0">
                <a:cs typeface="Arial" panose="020B0604020202020204" pitchFamily="34" charset="0"/>
              </a:rPr>
              <a:t>gas from the gasometer;</a:t>
            </a:r>
          </a:p>
          <a:p>
            <a:pPr lvl="1">
              <a:buFont typeface="Courier New" panose="02070309020205020404" pitchFamily="49" charset="0"/>
              <a:buChar char="o"/>
            </a:pPr>
            <a:r>
              <a:rPr lang="en-GB" sz="2400" dirty="0">
                <a:cs typeface="Arial" panose="020B0604020202020204" pitchFamily="34" charset="0"/>
              </a:rPr>
              <a:t>a back alley so that rubbish could be removed more easily.</a:t>
            </a:r>
          </a:p>
          <a:p>
            <a:pPr marL="342900" indent="-342900"/>
            <a:endParaRPr lang="en-GB" dirty="0">
              <a:cs typeface="Arial" panose="020B0604020202020204" pitchFamily="34" charset="0"/>
            </a:endParaRPr>
          </a:p>
          <a:p>
            <a:endParaRPr lang="en-GB" dirty="0"/>
          </a:p>
        </p:txBody>
      </p:sp>
      <p:pic>
        <p:nvPicPr>
          <p:cNvPr id="11" name="Picture 2" descr="I:\1  2019 NOV to 2020 ALL NEW WORK\8. Grant funded projects 2020 New folder (2)\SALTAIRE STORIES\RACHEL 10th August2020\photographs for Lesson 3\Photograph of Saltaire houses - Saltaire Collection.jpg">
            <a:extLst>
              <a:ext uri="{FF2B5EF4-FFF2-40B4-BE49-F238E27FC236}">
                <a16:creationId xmlns:a16="http://schemas.microsoft.com/office/drawing/2014/main" id="{0963F0EE-E757-4088-909A-95AA9DC04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233" y="1464620"/>
            <a:ext cx="2827883" cy="2383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2B26A16-DCA0-4325-8151-8AB4EEAF509C}"/>
              </a:ext>
            </a:extLst>
          </p:cNvPr>
          <p:cNvPicPr>
            <a:picLocks noChangeAspect="1"/>
          </p:cNvPicPr>
          <p:nvPr/>
        </p:nvPicPr>
        <p:blipFill>
          <a:blip r:embed="rId4"/>
          <a:stretch>
            <a:fillRect/>
          </a:stretch>
        </p:blipFill>
        <p:spPr>
          <a:xfrm>
            <a:off x="9184709" y="3926028"/>
            <a:ext cx="2539407" cy="2539407"/>
          </a:xfrm>
          <a:prstGeom prst="rect">
            <a:avLst/>
          </a:prstGeom>
        </p:spPr>
      </p:pic>
      <p:sp>
        <p:nvSpPr>
          <p:cNvPr id="15" name="TextBox 14">
            <a:extLst>
              <a:ext uri="{FF2B5EF4-FFF2-40B4-BE49-F238E27FC236}">
                <a16:creationId xmlns:a16="http://schemas.microsoft.com/office/drawing/2014/main" id="{8E0F5848-99CE-4545-83A6-FB55E678C70F}"/>
              </a:ext>
            </a:extLst>
          </p:cNvPr>
          <p:cNvSpPr txBox="1"/>
          <p:nvPr/>
        </p:nvSpPr>
        <p:spPr>
          <a:xfrm>
            <a:off x="9118401" y="6465435"/>
            <a:ext cx="2673436" cy="246221"/>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Photographs courtesy of </a:t>
            </a:r>
            <a:r>
              <a:rPr lang="en-GB" sz="1000" dirty="0" err="1">
                <a:latin typeface="Arial" panose="020B0604020202020204" pitchFamily="34" charset="0"/>
                <a:cs typeface="Arial" panose="020B0604020202020204" pitchFamily="34" charset="0"/>
              </a:rPr>
              <a:t>Saltaire</a:t>
            </a:r>
            <a:r>
              <a:rPr lang="en-GB" sz="1000" dirty="0">
                <a:latin typeface="Arial" panose="020B0604020202020204" pitchFamily="34" charset="0"/>
                <a:cs typeface="Arial" panose="020B0604020202020204" pitchFamily="34" charset="0"/>
              </a:rPr>
              <a:t> Collection</a:t>
            </a:r>
          </a:p>
        </p:txBody>
      </p:sp>
      <p:sp>
        <p:nvSpPr>
          <p:cNvPr id="16" name="TextBox 15">
            <a:extLst>
              <a:ext uri="{FF2B5EF4-FFF2-40B4-BE49-F238E27FC236}">
                <a16:creationId xmlns:a16="http://schemas.microsoft.com/office/drawing/2014/main" id="{48B231B0-8D0E-42DA-96F3-71A2FE09F068}"/>
              </a:ext>
            </a:extLst>
          </p:cNvPr>
          <p:cNvSpPr txBox="1"/>
          <p:nvPr/>
        </p:nvSpPr>
        <p:spPr>
          <a:xfrm>
            <a:off x="400163" y="5819105"/>
            <a:ext cx="7733744" cy="830997"/>
          </a:xfrm>
          <a:prstGeom prst="rect">
            <a:avLst/>
          </a:prstGeom>
          <a:noFill/>
          <a:ln>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r>
              <a:rPr lang="en-GB" sz="2400" dirty="0">
                <a:latin typeface="Arial" panose="020B0604020202020204" pitchFamily="34" charset="0"/>
              </a:rPr>
              <a:t> : How would each of these features have helped to make the houses good places to live?</a:t>
            </a:r>
          </a:p>
        </p:txBody>
      </p:sp>
      <p:sp>
        <p:nvSpPr>
          <p:cNvPr id="9" name="Title 1">
            <a:extLst>
              <a:ext uri="{FF2B5EF4-FFF2-40B4-BE49-F238E27FC236}">
                <a16:creationId xmlns:a16="http://schemas.microsoft.com/office/drawing/2014/main" id="{803B1A3F-55CB-4623-8211-7CE9651E350A}"/>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spTree>
    <p:extLst>
      <p:ext uri="{BB962C8B-B14F-4D97-AF65-F5344CB8AC3E}">
        <p14:creationId xmlns:p14="http://schemas.microsoft.com/office/powerpoint/2010/main" val="418375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902596" y="1998864"/>
            <a:ext cx="4106125" cy="307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61" y="1532815"/>
            <a:ext cx="5411739" cy="405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129301" y="7077003"/>
            <a:ext cx="4741333" cy="369332"/>
          </a:xfrm>
          <a:prstGeom prst="rect">
            <a:avLst/>
          </a:prstGeom>
          <a:noFill/>
        </p:spPr>
        <p:txBody>
          <a:bodyPr wrap="square" rtlCol="0">
            <a:spAutoFit/>
          </a:bodyPr>
          <a:lstStyle/>
          <a:p>
            <a:r>
              <a:rPr lang="en-GB" sz="1200" dirty="0">
                <a:latin typeface="Arial" panose="020B0604020202020204" pitchFamily="34" charset="0"/>
              </a:rPr>
              <a:t>Photographs, Julie Edwards, Historic England</a:t>
            </a:r>
            <a:r>
              <a:rPr lang="en-GB" dirty="0">
                <a:latin typeface="Arial" panose="020B0604020202020204" pitchFamily="34" charset="0"/>
              </a:rPr>
              <a:t>.</a:t>
            </a:r>
          </a:p>
        </p:txBody>
      </p:sp>
      <p:sp>
        <p:nvSpPr>
          <p:cNvPr id="3" name="TextBox 2">
            <a:extLst>
              <a:ext uri="{FF2B5EF4-FFF2-40B4-BE49-F238E27FC236}">
                <a16:creationId xmlns:a16="http://schemas.microsoft.com/office/drawing/2014/main" id="{A7629755-68AE-40E8-981E-689AA40E986B}"/>
              </a:ext>
            </a:extLst>
          </p:cNvPr>
          <p:cNvSpPr txBox="1"/>
          <p:nvPr/>
        </p:nvSpPr>
        <p:spPr>
          <a:xfrm>
            <a:off x="988046" y="2096987"/>
            <a:ext cx="1056764" cy="369332"/>
          </a:xfrm>
          <a:prstGeom prst="rect">
            <a:avLst/>
          </a:prstGeom>
          <a:noFill/>
        </p:spPr>
        <p:txBody>
          <a:bodyPr wrap="none" rtlCol="0">
            <a:spAutoFit/>
          </a:bodyPr>
          <a:lstStyle/>
          <a:p>
            <a:r>
              <a:rPr lang="en-GB" dirty="0">
                <a:latin typeface="Arial" panose="020B0604020202020204" pitchFamily="34" charset="0"/>
              </a:rPr>
              <a:t>House A</a:t>
            </a:r>
          </a:p>
        </p:txBody>
      </p:sp>
      <p:sp>
        <p:nvSpPr>
          <p:cNvPr id="7" name="TextBox 6">
            <a:extLst>
              <a:ext uri="{FF2B5EF4-FFF2-40B4-BE49-F238E27FC236}">
                <a16:creationId xmlns:a16="http://schemas.microsoft.com/office/drawing/2014/main" id="{DADF00B6-5530-4D9A-B7F8-B14AEF803E80}"/>
              </a:ext>
            </a:extLst>
          </p:cNvPr>
          <p:cNvSpPr txBox="1"/>
          <p:nvPr/>
        </p:nvSpPr>
        <p:spPr>
          <a:xfrm>
            <a:off x="5013830" y="1485662"/>
            <a:ext cx="1069524" cy="369332"/>
          </a:xfrm>
          <a:prstGeom prst="rect">
            <a:avLst/>
          </a:prstGeom>
          <a:noFill/>
        </p:spPr>
        <p:txBody>
          <a:bodyPr wrap="none" rtlCol="0">
            <a:spAutoFit/>
          </a:bodyPr>
          <a:lstStyle/>
          <a:p>
            <a:r>
              <a:rPr lang="en-GB" dirty="0">
                <a:latin typeface="Arial" panose="020B0604020202020204" pitchFamily="34" charset="0"/>
              </a:rPr>
              <a:t>House B</a:t>
            </a:r>
          </a:p>
        </p:txBody>
      </p:sp>
      <p:sp>
        <p:nvSpPr>
          <p:cNvPr id="8" name="TextBox 7">
            <a:extLst>
              <a:ext uri="{FF2B5EF4-FFF2-40B4-BE49-F238E27FC236}">
                <a16:creationId xmlns:a16="http://schemas.microsoft.com/office/drawing/2014/main" id="{1EB4277C-B6BC-45D9-8315-74C4CE39813E}"/>
              </a:ext>
            </a:extLst>
          </p:cNvPr>
          <p:cNvSpPr txBox="1"/>
          <p:nvPr/>
        </p:nvSpPr>
        <p:spPr>
          <a:xfrm>
            <a:off x="10392652" y="1654767"/>
            <a:ext cx="1082348" cy="369332"/>
          </a:xfrm>
          <a:prstGeom prst="rect">
            <a:avLst/>
          </a:prstGeom>
          <a:noFill/>
        </p:spPr>
        <p:txBody>
          <a:bodyPr wrap="none" rtlCol="0">
            <a:spAutoFit/>
          </a:bodyPr>
          <a:lstStyle/>
          <a:p>
            <a:r>
              <a:rPr lang="en-GB" dirty="0">
                <a:latin typeface="Arial" panose="020B0604020202020204" pitchFamily="34" charset="0"/>
              </a:rPr>
              <a:t>House C</a:t>
            </a:r>
          </a:p>
        </p:txBody>
      </p:sp>
      <p:sp>
        <p:nvSpPr>
          <p:cNvPr id="9" name="TextBox 8">
            <a:extLst>
              <a:ext uri="{FF2B5EF4-FFF2-40B4-BE49-F238E27FC236}">
                <a16:creationId xmlns:a16="http://schemas.microsoft.com/office/drawing/2014/main" id="{33E25427-04B3-4539-86FB-59031C64DEEA}"/>
              </a:ext>
            </a:extLst>
          </p:cNvPr>
          <p:cNvSpPr txBox="1"/>
          <p:nvPr/>
        </p:nvSpPr>
        <p:spPr>
          <a:xfrm>
            <a:off x="400162" y="6000359"/>
            <a:ext cx="11323953" cy="769441"/>
          </a:xfrm>
          <a:prstGeom prst="rect">
            <a:avLst/>
          </a:prstGeom>
          <a:noFill/>
          <a:ln>
            <a:solidFill>
              <a:schemeClr val="tx1"/>
            </a:solidFill>
          </a:ln>
        </p:spPr>
        <p:txBody>
          <a:bodyPr wrap="square" rtlCol="0">
            <a:spAutoFit/>
          </a:bodyPr>
          <a:lstStyle/>
          <a:p>
            <a:r>
              <a:rPr lang="en-GB" sz="2400" b="1" dirty="0">
                <a:solidFill>
                  <a:srgbClr val="00B0F0"/>
                </a:solidFill>
                <a:latin typeface="Arial" panose="020B0604020202020204" pitchFamily="34" charset="0"/>
              </a:rPr>
              <a:t>TASK : </a:t>
            </a:r>
            <a:r>
              <a:rPr lang="en-GB" sz="2400" dirty="0">
                <a:latin typeface="Arial" panose="020B0604020202020204" pitchFamily="34" charset="0"/>
              </a:rPr>
              <a:t> </a:t>
            </a:r>
            <a:r>
              <a:rPr lang="en-GB" sz="2000" dirty="0">
                <a:latin typeface="Arial" panose="020B0604020202020204" pitchFamily="34" charset="0"/>
              </a:rPr>
              <a:t>Match up the different houses in the photographs with the people who lived in them:</a:t>
            </a:r>
          </a:p>
          <a:p>
            <a:r>
              <a:rPr lang="en-GB" sz="2000" dirty="0">
                <a:latin typeface="Arial" panose="020B0604020202020204" pitchFamily="34" charset="0"/>
              </a:rPr>
              <a:t>A manager or foreman; A temporary visitor or worker; A worker at Salts Mill</a:t>
            </a:r>
          </a:p>
        </p:txBody>
      </p:sp>
      <p:sp>
        <p:nvSpPr>
          <p:cNvPr id="11" name="Title 1">
            <a:extLst>
              <a:ext uri="{FF2B5EF4-FFF2-40B4-BE49-F238E27FC236}">
                <a16:creationId xmlns:a16="http://schemas.microsoft.com/office/drawing/2014/main" id="{7ECC894A-0C30-43A1-BF58-274A4C7B700C}"/>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spTree>
    <p:extLst>
      <p:ext uri="{BB962C8B-B14F-4D97-AF65-F5344CB8AC3E}">
        <p14:creationId xmlns:p14="http://schemas.microsoft.com/office/powerpoint/2010/main" val="4248095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rot="5400000">
            <a:off x="1384951" y="808894"/>
            <a:ext cx="4642194" cy="69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4260" y="6611779"/>
            <a:ext cx="3195226" cy="246221"/>
          </a:xfrm>
          <a:prstGeom prst="rect">
            <a:avLst/>
          </a:prstGeom>
          <a:noFill/>
        </p:spPr>
        <p:txBody>
          <a:bodyPr wrap="square" rtlCol="0">
            <a:spAutoFit/>
          </a:bodyPr>
          <a:lstStyle/>
          <a:p>
            <a:r>
              <a:rPr lang="en-GB" sz="1000" dirty="0">
                <a:latin typeface="Arial" panose="020B0604020202020204" pitchFamily="34" charset="0"/>
              </a:rPr>
              <a:t>Photograph, Julie Edwards, Historic England</a:t>
            </a:r>
          </a:p>
        </p:txBody>
      </p:sp>
      <p:sp>
        <p:nvSpPr>
          <p:cNvPr id="4" name="TextBox 3">
            <a:extLst>
              <a:ext uri="{FF2B5EF4-FFF2-40B4-BE49-F238E27FC236}">
                <a16:creationId xmlns:a16="http://schemas.microsoft.com/office/drawing/2014/main" id="{80164E00-8DD1-44E8-BEDD-5689F3E45328}"/>
              </a:ext>
            </a:extLst>
          </p:cNvPr>
          <p:cNvSpPr txBox="1"/>
          <p:nvPr/>
        </p:nvSpPr>
        <p:spPr>
          <a:xfrm>
            <a:off x="7301811" y="2520966"/>
            <a:ext cx="4741333" cy="3539430"/>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endParaRPr lang="en-GB" sz="2400" dirty="0">
              <a:latin typeface="Arial" panose="020B0604020202020204" pitchFamily="34" charset="0"/>
            </a:endParaRPr>
          </a:p>
          <a:p>
            <a:r>
              <a:rPr lang="en-GB" sz="2000" dirty="0">
                <a:latin typeface="Arial" panose="020B0604020202020204" pitchFamily="34" charset="0"/>
              </a:rPr>
              <a:t>Which aspect of healthy</a:t>
            </a:r>
          </a:p>
          <a:p>
            <a:r>
              <a:rPr lang="en-GB" sz="2000" dirty="0">
                <a:latin typeface="Arial" panose="020B0604020202020204" pitchFamily="34" charset="0"/>
              </a:rPr>
              <a:t>housing is shown here:</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good supply of fresh water;</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good drainage system and own</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(outside) toilet;</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access to air and light;</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shared ash pit (rubbish dump);</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gas from the gasometer;</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back alley so that rubbish could</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be removed more easily?</a:t>
            </a:r>
            <a:endParaRPr lang="en-GB" sz="2000" dirty="0">
              <a:latin typeface="Arial" panose="020B0604020202020204" pitchFamily="34" charset="0"/>
            </a:endParaRPr>
          </a:p>
        </p:txBody>
      </p:sp>
      <p:sp>
        <p:nvSpPr>
          <p:cNvPr id="7" name="Title 1">
            <a:extLst>
              <a:ext uri="{FF2B5EF4-FFF2-40B4-BE49-F238E27FC236}">
                <a16:creationId xmlns:a16="http://schemas.microsoft.com/office/drawing/2014/main" id="{35974D75-7B17-4B30-81A2-27569B5C5A40}"/>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spTree>
    <p:extLst>
      <p:ext uri="{BB962C8B-B14F-4D97-AF65-F5344CB8AC3E}">
        <p14:creationId xmlns:p14="http://schemas.microsoft.com/office/powerpoint/2010/main" val="257644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198">
            <a:extLst>
              <a:ext uri="{FF2B5EF4-FFF2-40B4-BE49-F238E27FC236}">
                <a16:creationId xmlns:a16="http://schemas.microsoft.com/office/drawing/2014/main" id="{A6B17171-4799-47FC-A11D-48A5DA784415}"/>
              </a:ext>
            </a:extLst>
          </p:cNvPr>
          <p:cNvGrpSpPr/>
          <p:nvPr/>
        </p:nvGrpSpPr>
        <p:grpSpPr>
          <a:xfrm>
            <a:off x="6483305" y="6162582"/>
            <a:ext cx="2176465" cy="488358"/>
            <a:chOff x="5045439" y="5053842"/>
            <a:chExt cx="1733550" cy="368300"/>
          </a:xfrm>
        </p:grpSpPr>
        <p:sp>
          <p:nvSpPr>
            <p:cNvPr id="200" name="Freeform: Shape 199">
              <a:extLst>
                <a:ext uri="{FF2B5EF4-FFF2-40B4-BE49-F238E27FC236}">
                  <a16:creationId xmlns:a16="http://schemas.microsoft.com/office/drawing/2014/main" id="{851CAF5C-91D3-4F1E-8CF7-D19378EF4666}"/>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01" name="Freeform: Shape 200">
              <a:extLst>
                <a:ext uri="{FF2B5EF4-FFF2-40B4-BE49-F238E27FC236}">
                  <a16:creationId xmlns:a16="http://schemas.microsoft.com/office/drawing/2014/main" id="{355B7CDC-920D-40C5-8138-E7EDCA34A074}"/>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02" name="Freeform: Shape 201">
              <a:extLst>
                <a:ext uri="{FF2B5EF4-FFF2-40B4-BE49-F238E27FC236}">
                  <a16:creationId xmlns:a16="http://schemas.microsoft.com/office/drawing/2014/main" id="{963201C6-1D3F-4952-9432-114614CB438E}"/>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03" name="Straight Connector 202">
              <a:extLst>
                <a:ext uri="{FF2B5EF4-FFF2-40B4-BE49-F238E27FC236}">
                  <a16:creationId xmlns:a16="http://schemas.microsoft.com/office/drawing/2014/main" id="{A12DFAA1-32ED-497B-BE98-FB03ED3BE18D}"/>
                </a:ext>
              </a:extLst>
            </p:cNvPr>
            <p:cNvCxnSpPr>
              <a:cxnSpLocks/>
              <a:stCxn id="200" idx="0"/>
              <a:endCxn id="202"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E5B510E8-FBA8-4E9E-99A9-91291B01982F}"/>
                </a:ext>
              </a:extLst>
            </p:cNvPr>
            <p:cNvCxnSpPr>
              <a:cxnSpLocks/>
              <a:stCxn id="200" idx="20"/>
              <a:endCxn id="202"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B4FA4847-0F5E-4936-A312-7E2F9F9A191B}"/>
                </a:ext>
              </a:extLst>
            </p:cNvPr>
            <p:cNvCxnSpPr>
              <a:cxnSpLocks/>
              <a:stCxn id="200" idx="19"/>
              <a:endCxn id="202"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8FDF7F25-E01F-4A64-A6F1-099BA87067CB}"/>
                </a:ext>
              </a:extLst>
            </p:cNvPr>
            <p:cNvCxnSpPr>
              <a:cxnSpLocks/>
              <a:stCxn id="200" idx="1"/>
              <a:endCxn id="202"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9FF562BC-A80F-4B91-BBAF-224A375D2535}"/>
                </a:ext>
              </a:extLst>
            </p:cNvPr>
            <p:cNvCxnSpPr>
              <a:cxnSpLocks/>
              <a:stCxn id="200"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662F4A5E-E5F2-4047-95DF-55AADAD89468}"/>
                </a:ext>
              </a:extLst>
            </p:cNvPr>
            <p:cNvCxnSpPr>
              <a:cxnSpLocks/>
              <a:stCxn id="200"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281D5BAE-7504-48FB-BA42-16902E742C42}"/>
                </a:ext>
              </a:extLst>
            </p:cNvPr>
            <p:cNvCxnSpPr>
              <a:cxnSpLocks/>
              <a:stCxn id="200" idx="11"/>
              <a:endCxn id="202"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4893AF1A-5009-4CB4-818B-DA0FB425B4FB}"/>
                </a:ext>
              </a:extLst>
            </p:cNvPr>
            <p:cNvCxnSpPr>
              <a:cxnSpLocks/>
              <a:stCxn id="200" idx="13"/>
              <a:endCxn id="202"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87" name="Group 186">
            <a:extLst>
              <a:ext uri="{FF2B5EF4-FFF2-40B4-BE49-F238E27FC236}">
                <a16:creationId xmlns:a16="http://schemas.microsoft.com/office/drawing/2014/main" id="{7B1FB5C2-B7AC-4055-B0EF-077675F26630}"/>
              </a:ext>
            </a:extLst>
          </p:cNvPr>
          <p:cNvGrpSpPr/>
          <p:nvPr/>
        </p:nvGrpSpPr>
        <p:grpSpPr>
          <a:xfrm>
            <a:off x="6483305" y="5600897"/>
            <a:ext cx="2176465" cy="488358"/>
            <a:chOff x="5045439" y="5053842"/>
            <a:chExt cx="1733550" cy="368300"/>
          </a:xfrm>
        </p:grpSpPr>
        <p:sp>
          <p:nvSpPr>
            <p:cNvPr id="188" name="Freeform: Shape 187">
              <a:extLst>
                <a:ext uri="{FF2B5EF4-FFF2-40B4-BE49-F238E27FC236}">
                  <a16:creationId xmlns:a16="http://schemas.microsoft.com/office/drawing/2014/main" id="{803C94E7-E819-4411-9F9F-6578CB3FE03C}"/>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9" name="Freeform: Shape 188">
              <a:extLst>
                <a:ext uri="{FF2B5EF4-FFF2-40B4-BE49-F238E27FC236}">
                  <a16:creationId xmlns:a16="http://schemas.microsoft.com/office/drawing/2014/main" id="{CC2E6F53-2EA3-45C7-A38B-2E6CBEFAFD09}"/>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0" name="Freeform: Shape 189">
              <a:extLst>
                <a:ext uri="{FF2B5EF4-FFF2-40B4-BE49-F238E27FC236}">
                  <a16:creationId xmlns:a16="http://schemas.microsoft.com/office/drawing/2014/main" id="{03D95A44-7787-4F2E-8106-5A68FE690B32}"/>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91" name="Straight Connector 190">
              <a:extLst>
                <a:ext uri="{FF2B5EF4-FFF2-40B4-BE49-F238E27FC236}">
                  <a16:creationId xmlns:a16="http://schemas.microsoft.com/office/drawing/2014/main" id="{890A0041-F3E5-4B85-98AC-8FA4AECEDA93}"/>
                </a:ext>
              </a:extLst>
            </p:cNvPr>
            <p:cNvCxnSpPr>
              <a:cxnSpLocks/>
              <a:stCxn id="188" idx="0"/>
              <a:endCxn id="190"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BB4C0231-EEE3-4A02-86D8-E6E6D578786E}"/>
                </a:ext>
              </a:extLst>
            </p:cNvPr>
            <p:cNvCxnSpPr>
              <a:cxnSpLocks/>
              <a:stCxn id="188" idx="20"/>
              <a:endCxn id="190"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51DA0146-FABF-4062-9430-DC48AA499E89}"/>
                </a:ext>
              </a:extLst>
            </p:cNvPr>
            <p:cNvCxnSpPr>
              <a:cxnSpLocks/>
              <a:stCxn id="188" idx="19"/>
              <a:endCxn id="190"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6E7D6BA9-4185-4771-BBB1-809BDFE4315D}"/>
                </a:ext>
              </a:extLst>
            </p:cNvPr>
            <p:cNvCxnSpPr>
              <a:cxnSpLocks/>
              <a:stCxn id="188" idx="1"/>
              <a:endCxn id="190"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67044043-F37C-46F8-B3CC-BCD731524019}"/>
                </a:ext>
              </a:extLst>
            </p:cNvPr>
            <p:cNvCxnSpPr>
              <a:cxnSpLocks/>
              <a:stCxn id="188"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CE80AB27-C7B9-481C-963E-A21F4D23EE5E}"/>
                </a:ext>
              </a:extLst>
            </p:cNvPr>
            <p:cNvCxnSpPr>
              <a:cxnSpLocks/>
              <a:stCxn id="188"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12868A24-DABF-453B-AB32-AE23DD26F76E}"/>
                </a:ext>
              </a:extLst>
            </p:cNvPr>
            <p:cNvCxnSpPr>
              <a:cxnSpLocks/>
              <a:stCxn id="188" idx="11"/>
              <a:endCxn id="190"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6E76CC14-A109-400E-B017-F4E818CFDE5A}"/>
                </a:ext>
              </a:extLst>
            </p:cNvPr>
            <p:cNvCxnSpPr>
              <a:cxnSpLocks/>
              <a:stCxn id="188" idx="13"/>
              <a:endCxn id="190"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8904527" y="6223974"/>
            <a:ext cx="2736647" cy="246221"/>
          </a:xfrm>
          <a:prstGeom prst="rect">
            <a:avLst/>
          </a:prstGeom>
        </p:spPr>
        <p:txBody>
          <a:bodyPr wrap="none">
            <a:spAutoFit/>
          </a:bodyPr>
          <a:lstStyle/>
          <a:p>
            <a:r>
              <a:rPr lang="en-GB" sz="1000" dirty="0">
                <a:latin typeface="Arial" panose="020B0604020202020204" pitchFamily="34" charset="0"/>
              </a:rPr>
              <a:t>Photographs: Julie Edwards Historic England</a:t>
            </a:r>
          </a:p>
        </p:txBody>
      </p:sp>
      <p:sp>
        <p:nvSpPr>
          <p:cNvPr id="7" name="TextBox 6">
            <a:extLst>
              <a:ext uri="{FF2B5EF4-FFF2-40B4-BE49-F238E27FC236}">
                <a16:creationId xmlns:a16="http://schemas.microsoft.com/office/drawing/2014/main" id="{4FE7CC93-9D9F-4844-8A1A-A3C74125B2D3}"/>
              </a:ext>
            </a:extLst>
          </p:cNvPr>
          <p:cNvSpPr txBox="1"/>
          <p:nvPr/>
        </p:nvSpPr>
        <p:spPr>
          <a:xfrm>
            <a:off x="379418" y="4278877"/>
            <a:ext cx="3367085" cy="2000548"/>
          </a:xfrm>
          <a:prstGeom prst="rect">
            <a:avLst/>
          </a:prstGeom>
          <a:noFill/>
          <a:ln w="28575">
            <a:solidFill>
              <a:schemeClr val="tx1"/>
            </a:solidFill>
          </a:ln>
        </p:spPr>
        <p:txBody>
          <a:bodyPr wrap="square">
            <a:spAutoFit/>
          </a:bodyPr>
          <a:lstStyle/>
          <a:p>
            <a:r>
              <a:rPr lang="en-US" sz="2400" b="1" i="0" dirty="0">
                <a:solidFill>
                  <a:srgbClr val="00B0F0"/>
                </a:solidFill>
                <a:effectLst/>
                <a:latin typeface="arial" panose="020B0604020202020204" pitchFamily="34" charset="0"/>
              </a:rPr>
              <a:t>TASKS</a:t>
            </a:r>
          </a:p>
          <a:p>
            <a:pPr marL="342900" indent="-342900">
              <a:buAutoNum type="arabicPeriod"/>
            </a:pPr>
            <a:r>
              <a:rPr lang="en-US" sz="2000" i="0" dirty="0">
                <a:solidFill>
                  <a:srgbClr val="202124"/>
                </a:solidFill>
                <a:effectLst/>
                <a:latin typeface="arial" panose="020B0604020202020204" pitchFamily="34" charset="0"/>
              </a:rPr>
              <a:t>How did Salt name some of his streets?</a:t>
            </a:r>
          </a:p>
          <a:p>
            <a:pPr marL="342900" indent="-342900">
              <a:buAutoNum type="arabicPeriod"/>
            </a:pPr>
            <a:r>
              <a:rPr lang="en-US" sz="2000" dirty="0">
                <a:solidFill>
                  <a:srgbClr val="202124"/>
                </a:solidFill>
                <a:latin typeface="arial" panose="020B0604020202020204" pitchFamily="34" charset="0"/>
              </a:rPr>
              <a:t>Why do you think he did this/what does it tell us about Salt?</a:t>
            </a:r>
            <a:endParaRPr lang="en-US" sz="2000" i="0" dirty="0">
              <a:solidFill>
                <a:srgbClr val="202124"/>
              </a:solidFill>
              <a:effectLst/>
              <a:latin typeface="arial" panose="020B0604020202020204" pitchFamily="34" charset="0"/>
            </a:endParaRPr>
          </a:p>
        </p:txBody>
      </p:sp>
      <p:sp>
        <p:nvSpPr>
          <p:cNvPr id="3" name="TextBox 2">
            <a:extLst>
              <a:ext uri="{FF2B5EF4-FFF2-40B4-BE49-F238E27FC236}">
                <a16:creationId xmlns:a16="http://schemas.microsoft.com/office/drawing/2014/main" id="{2EC8D4D6-4EAD-42AA-B7E4-9002A6357551}"/>
              </a:ext>
            </a:extLst>
          </p:cNvPr>
          <p:cNvSpPr txBox="1"/>
          <p:nvPr/>
        </p:nvSpPr>
        <p:spPr>
          <a:xfrm>
            <a:off x="4415120" y="1717268"/>
            <a:ext cx="1616853" cy="369332"/>
          </a:xfrm>
          <a:prstGeom prst="rect">
            <a:avLst/>
          </a:prstGeom>
          <a:noFill/>
        </p:spPr>
        <p:txBody>
          <a:bodyPr wrap="none" rtlCol="0">
            <a:spAutoFit/>
          </a:bodyPr>
          <a:lstStyle/>
          <a:p>
            <a:r>
              <a:rPr lang="en-GB" dirty="0">
                <a:latin typeface="Arial" panose="020B0604020202020204" pitchFamily="34" charset="0"/>
              </a:rPr>
              <a:t>Albert Terrace</a:t>
            </a:r>
          </a:p>
        </p:txBody>
      </p:sp>
      <p:sp>
        <p:nvSpPr>
          <p:cNvPr id="5" name="TextBox 4">
            <a:extLst>
              <a:ext uri="{FF2B5EF4-FFF2-40B4-BE49-F238E27FC236}">
                <a16:creationId xmlns:a16="http://schemas.microsoft.com/office/drawing/2014/main" id="{1DF10003-6CFC-40CB-91D9-30CC66730741}"/>
              </a:ext>
            </a:extLst>
          </p:cNvPr>
          <p:cNvSpPr txBox="1"/>
          <p:nvPr/>
        </p:nvSpPr>
        <p:spPr>
          <a:xfrm>
            <a:off x="6644055" y="1740904"/>
            <a:ext cx="1723549" cy="369332"/>
          </a:xfrm>
          <a:prstGeom prst="rect">
            <a:avLst/>
          </a:prstGeom>
          <a:noFill/>
        </p:spPr>
        <p:txBody>
          <a:bodyPr wrap="none" rtlCol="0">
            <a:spAutoFit/>
          </a:bodyPr>
          <a:lstStyle/>
          <a:p>
            <a:r>
              <a:rPr lang="en-GB" dirty="0">
                <a:latin typeface="Arial" panose="020B0604020202020204" pitchFamily="34" charset="0"/>
              </a:rPr>
              <a:t>Caroline Street</a:t>
            </a:r>
          </a:p>
        </p:txBody>
      </p:sp>
      <p:sp>
        <p:nvSpPr>
          <p:cNvPr id="6" name="TextBox 5">
            <a:extLst>
              <a:ext uri="{FF2B5EF4-FFF2-40B4-BE49-F238E27FC236}">
                <a16:creationId xmlns:a16="http://schemas.microsoft.com/office/drawing/2014/main" id="{D3280B9E-D268-4014-A8A8-D95838B2CAF8}"/>
              </a:ext>
            </a:extLst>
          </p:cNvPr>
          <p:cNvSpPr txBox="1"/>
          <p:nvPr/>
        </p:nvSpPr>
        <p:spPr>
          <a:xfrm>
            <a:off x="4454011" y="3968160"/>
            <a:ext cx="1565493" cy="369332"/>
          </a:xfrm>
          <a:prstGeom prst="rect">
            <a:avLst/>
          </a:prstGeom>
          <a:noFill/>
        </p:spPr>
        <p:txBody>
          <a:bodyPr wrap="none" rtlCol="0">
            <a:spAutoFit/>
          </a:bodyPr>
          <a:lstStyle/>
          <a:p>
            <a:r>
              <a:rPr lang="en-GB" dirty="0">
                <a:latin typeface="Arial" panose="020B0604020202020204" pitchFamily="34" charset="0"/>
              </a:rPr>
              <a:t>Victoria Road</a:t>
            </a:r>
          </a:p>
        </p:txBody>
      </p:sp>
      <p:sp>
        <p:nvSpPr>
          <p:cNvPr id="8" name="TextBox 7">
            <a:extLst>
              <a:ext uri="{FF2B5EF4-FFF2-40B4-BE49-F238E27FC236}">
                <a16:creationId xmlns:a16="http://schemas.microsoft.com/office/drawing/2014/main" id="{8F256E7C-E0BD-4E63-B1D4-A88500559509}"/>
              </a:ext>
            </a:extLst>
          </p:cNvPr>
          <p:cNvSpPr txBox="1"/>
          <p:nvPr/>
        </p:nvSpPr>
        <p:spPr>
          <a:xfrm>
            <a:off x="6787410" y="4510592"/>
            <a:ext cx="1402948" cy="369332"/>
          </a:xfrm>
          <a:prstGeom prst="rect">
            <a:avLst/>
          </a:prstGeom>
          <a:noFill/>
        </p:spPr>
        <p:txBody>
          <a:bodyPr wrap="none" rtlCol="0">
            <a:spAutoFit/>
          </a:bodyPr>
          <a:lstStyle/>
          <a:p>
            <a:r>
              <a:rPr lang="en-GB" dirty="0">
                <a:latin typeface="Arial" panose="020B0604020202020204" pitchFamily="34" charset="0"/>
              </a:rPr>
              <a:t>Albert Road</a:t>
            </a:r>
          </a:p>
        </p:txBody>
      </p:sp>
      <p:sp>
        <p:nvSpPr>
          <p:cNvPr id="27" name="TextBox 26">
            <a:extLst>
              <a:ext uri="{FF2B5EF4-FFF2-40B4-BE49-F238E27FC236}">
                <a16:creationId xmlns:a16="http://schemas.microsoft.com/office/drawing/2014/main" id="{1D3A1A88-C4AE-4233-85CD-B6813BE5A6E5}"/>
              </a:ext>
            </a:extLst>
          </p:cNvPr>
          <p:cNvSpPr txBox="1"/>
          <p:nvPr/>
        </p:nvSpPr>
        <p:spPr>
          <a:xfrm>
            <a:off x="6820080" y="6194233"/>
            <a:ext cx="1355884" cy="369332"/>
          </a:xfrm>
          <a:prstGeom prst="rect">
            <a:avLst/>
          </a:prstGeom>
          <a:noFill/>
        </p:spPr>
        <p:txBody>
          <a:bodyPr wrap="none" rtlCol="0">
            <a:spAutoFit/>
          </a:bodyPr>
          <a:lstStyle/>
          <a:p>
            <a:r>
              <a:rPr lang="en-GB" dirty="0">
                <a:latin typeface="Arial" panose="020B0604020202020204" pitchFamily="34" charset="0"/>
              </a:rPr>
              <a:t>Titus Street</a:t>
            </a:r>
          </a:p>
        </p:txBody>
      </p:sp>
      <p:sp>
        <p:nvSpPr>
          <p:cNvPr id="28" name="TextBox 27">
            <a:extLst>
              <a:ext uri="{FF2B5EF4-FFF2-40B4-BE49-F238E27FC236}">
                <a16:creationId xmlns:a16="http://schemas.microsoft.com/office/drawing/2014/main" id="{71056835-603F-4490-995F-6BE7DE5D06D3}"/>
              </a:ext>
            </a:extLst>
          </p:cNvPr>
          <p:cNvSpPr txBox="1"/>
          <p:nvPr/>
        </p:nvSpPr>
        <p:spPr>
          <a:xfrm>
            <a:off x="4443592" y="6209851"/>
            <a:ext cx="1608133" cy="369332"/>
          </a:xfrm>
          <a:prstGeom prst="rect">
            <a:avLst/>
          </a:prstGeom>
          <a:noFill/>
        </p:spPr>
        <p:txBody>
          <a:bodyPr wrap="none" rtlCol="0">
            <a:spAutoFit/>
          </a:bodyPr>
          <a:lstStyle/>
          <a:p>
            <a:r>
              <a:rPr lang="en-GB" dirty="0">
                <a:latin typeface="Arial" panose="020B0604020202020204" pitchFamily="34" charset="0"/>
              </a:rPr>
              <a:t>William Street</a:t>
            </a:r>
          </a:p>
        </p:txBody>
      </p:sp>
      <p:sp>
        <p:nvSpPr>
          <p:cNvPr id="29" name="TextBox 28">
            <a:extLst>
              <a:ext uri="{FF2B5EF4-FFF2-40B4-BE49-F238E27FC236}">
                <a16:creationId xmlns:a16="http://schemas.microsoft.com/office/drawing/2014/main" id="{1DC4C392-EE5D-4B72-8DF4-545D4D6177B7}"/>
              </a:ext>
            </a:extLst>
          </p:cNvPr>
          <p:cNvSpPr txBox="1"/>
          <p:nvPr/>
        </p:nvSpPr>
        <p:spPr>
          <a:xfrm>
            <a:off x="6779818" y="3412962"/>
            <a:ext cx="1479892" cy="369332"/>
          </a:xfrm>
          <a:prstGeom prst="rect">
            <a:avLst/>
          </a:prstGeom>
          <a:noFill/>
        </p:spPr>
        <p:txBody>
          <a:bodyPr wrap="none" rtlCol="0">
            <a:spAutoFit/>
          </a:bodyPr>
          <a:lstStyle/>
          <a:p>
            <a:r>
              <a:rPr lang="en-GB" dirty="0">
                <a:latin typeface="Arial" panose="020B0604020202020204" pitchFamily="34" charset="0"/>
              </a:rPr>
              <a:t>Henry Street</a:t>
            </a:r>
          </a:p>
        </p:txBody>
      </p:sp>
      <p:sp>
        <p:nvSpPr>
          <p:cNvPr id="30" name="TextBox 29">
            <a:extLst>
              <a:ext uri="{FF2B5EF4-FFF2-40B4-BE49-F238E27FC236}">
                <a16:creationId xmlns:a16="http://schemas.microsoft.com/office/drawing/2014/main" id="{8C03830F-2A58-40EC-B287-544E22002B00}"/>
              </a:ext>
            </a:extLst>
          </p:cNvPr>
          <p:cNvSpPr txBox="1"/>
          <p:nvPr/>
        </p:nvSpPr>
        <p:spPr>
          <a:xfrm>
            <a:off x="6723643" y="5634319"/>
            <a:ext cx="1633781" cy="369332"/>
          </a:xfrm>
          <a:prstGeom prst="rect">
            <a:avLst/>
          </a:prstGeom>
          <a:noFill/>
        </p:spPr>
        <p:txBody>
          <a:bodyPr wrap="none" rtlCol="0">
            <a:spAutoFit/>
          </a:bodyPr>
          <a:lstStyle/>
          <a:p>
            <a:r>
              <a:rPr lang="en-GB" dirty="0">
                <a:latin typeface="Arial" panose="020B0604020202020204" pitchFamily="34" charset="0"/>
              </a:rPr>
              <a:t>George Street</a:t>
            </a:r>
          </a:p>
        </p:txBody>
      </p:sp>
      <p:sp>
        <p:nvSpPr>
          <p:cNvPr id="31" name="TextBox 30">
            <a:extLst>
              <a:ext uri="{FF2B5EF4-FFF2-40B4-BE49-F238E27FC236}">
                <a16:creationId xmlns:a16="http://schemas.microsoft.com/office/drawing/2014/main" id="{D21FBC6F-7F5A-42DD-8405-AA392D9E8064}"/>
              </a:ext>
            </a:extLst>
          </p:cNvPr>
          <p:cNvSpPr txBox="1"/>
          <p:nvPr/>
        </p:nvSpPr>
        <p:spPr>
          <a:xfrm>
            <a:off x="4428359" y="5634624"/>
            <a:ext cx="1569660" cy="369332"/>
          </a:xfrm>
          <a:prstGeom prst="rect">
            <a:avLst/>
          </a:prstGeom>
          <a:noFill/>
        </p:spPr>
        <p:txBody>
          <a:bodyPr wrap="none" rtlCol="0">
            <a:spAutoFit/>
          </a:bodyPr>
          <a:lstStyle/>
          <a:p>
            <a:r>
              <a:rPr lang="en-GB" dirty="0">
                <a:latin typeface="Arial" panose="020B0604020202020204" pitchFamily="34" charset="0"/>
              </a:rPr>
              <a:t>Amelia Street</a:t>
            </a:r>
          </a:p>
        </p:txBody>
      </p:sp>
      <p:sp>
        <p:nvSpPr>
          <p:cNvPr id="32" name="TextBox 31">
            <a:extLst>
              <a:ext uri="{FF2B5EF4-FFF2-40B4-BE49-F238E27FC236}">
                <a16:creationId xmlns:a16="http://schemas.microsoft.com/office/drawing/2014/main" id="{112E0A44-227F-48D3-87E2-39B86CFA8A66}"/>
              </a:ext>
            </a:extLst>
          </p:cNvPr>
          <p:cNvSpPr txBox="1"/>
          <p:nvPr/>
        </p:nvSpPr>
        <p:spPr>
          <a:xfrm>
            <a:off x="6707451" y="5085130"/>
            <a:ext cx="1646605" cy="369332"/>
          </a:xfrm>
          <a:prstGeom prst="rect">
            <a:avLst/>
          </a:prstGeom>
          <a:noFill/>
        </p:spPr>
        <p:txBody>
          <a:bodyPr wrap="none" rtlCol="0">
            <a:spAutoFit/>
          </a:bodyPr>
          <a:lstStyle/>
          <a:p>
            <a:r>
              <a:rPr lang="en-GB" dirty="0">
                <a:latin typeface="Arial" panose="020B0604020202020204" pitchFamily="34" charset="0"/>
              </a:rPr>
              <a:t>Edward Street</a:t>
            </a:r>
          </a:p>
        </p:txBody>
      </p:sp>
      <p:sp>
        <p:nvSpPr>
          <p:cNvPr id="33" name="TextBox 32">
            <a:extLst>
              <a:ext uri="{FF2B5EF4-FFF2-40B4-BE49-F238E27FC236}">
                <a16:creationId xmlns:a16="http://schemas.microsoft.com/office/drawing/2014/main" id="{17B0EB6C-86D6-44FE-8D81-884F3A8E1740}"/>
              </a:ext>
            </a:extLst>
          </p:cNvPr>
          <p:cNvSpPr txBox="1"/>
          <p:nvPr/>
        </p:nvSpPr>
        <p:spPr>
          <a:xfrm>
            <a:off x="6753059" y="3949225"/>
            <a:ext cx="1505540" cy="369332"/>
          </a:xfrm>
          <a:prstGeom prst="rect">
            <a:avLst/>
          </a:prstGeom>
          <a:noFill/>
        </p:spPr>
        <p:txBody>
          <a:bodyPr wrap="none" rtlCol="0">
            <a:spAutoFit/>
          </a:bodyPr>
          <a:lstStyle/>
          <a:p>
            <a:r>
              <a:rPr lang="en-GB" dirty="0">
                <a:latin typeface="Arial" panose="020B0604020202020204" pitchFamily="34" charset="0"/>
              </a:rPr>
              <a:t>Fanny Street</a:t>
            </a:r>
          </a:p>
        </p:txBody>
      </p:sp>
      <p:sp>
        <p:nvSpPr>
          <p:cNvPr id="34" name="TextBox 33">
            <a:extLst>
              <a:ext uri="{FF2B5EF4-FFF2-40B4-BE49-F238E27FC236}">
                <a16:creationId xmlns:a16="http://schemas.microsoft.com/office/drawing/2014/main" id="{C047B3A0-5345-4785-8DAC-2756BB83642C}"/>
              </a:ext>
            </a:extLst>
          </p:cNvPr>
          <p:cNvSpPr txBox="1"/>
          <p:nvPr/>
        </p:nvSpPr>
        <p:spPr>
          <a:xfrm>
            <a:off x="4406654" y="5076213"/>
            <a:ext cx="1633781" cy="369332"/>
          </a:xfrm>
          <a:prstGeom prst="rect">
            <a:avLst/>
          </a:prstGeom>
          <a:noFill/>
        </p:spPr>
        <p:txBody>
          <a:bodyPr wrap="none" rtlCol="0">
            <a:spAutoFit/>
          </a:bodyPr>
          <a:lstStyle/>
          <a:p>
            <a:r>
              <a:rPr lang="en-GB" dirty="0">
                <a:latin typeface="Arial" panose="020B0604020202020204" pitchFamily="34" charset="0"/>
              </a:rPr>
              <a:t>Herbert Street</a:t>
            </a:r>
          </a:p>
        </p:txBody>
      </p:sp>
      <p:sp>
        <p:nvSpPr>
          <p:cNvPr id="35" name="TextBox 34">
            <a:extLst>
              <a:ext uri="{FF2B5EF4-FFF2-40B4-BE49-F238E27FC236}">
                <a16:creationId xmlns:a16="http://schemas.microsoft.com/office/drawing/2014/main" id="{2F3419A3-E256-43AD-9DBF-A716BCBEB17F}"/>
              </a:ext>
            </a:extLst>
          </p:cNvPr>
          <p:cNvSpPr txBox="1"/>
          <p:nvPr/>
        </p:nvSpPr>
        <p:spPr>
          <a:xfrm>
            <a:off x="4374595" y="4526446"/>
            <a:ext cx="1697901" cy="369332"/>
          </a:xfrm>
          <a:prstGeom prst="rect">
            <a:avLst/>
          </a:prstGeom>
          <a:noFill/>
        </p:spPr>
        <p:txBody>
          <a:bodyPr wrap="none" rtlCol="0">
            <a:spAutoFit/>
          </a:bodyPr>
          <a:lstStyle/>
          <a:p>
            <a:r>
              <a:rPr lang="en-GB" dirty="0">
                <a:latin typeface="Arial" panose="020B0604020202020204" pitchFamily="34" charset="0"/>
              </a:rPr>
              <a:t>Whitlam Street</a:t>
            </a:r>
          </a:p>
        </p:txBody>
      </p:sp>
      <p:sp>
        <p:nvSpPr>
          <p:cNvPr id="36" name="TextBox 35">
            <a:extLst>
              <a:ext uri="{FF2B5EF4-FFF2-40B4-BE49-F238E27FC236}">
                <a16:creationId xmlns:a16="http://schemas.microsoft.com/office/drawing/2014/main" id="{D81EB77B-52E7-42B8-8184-92D9B409CAAA}"/>
              </a:ext>
            </a:extLst>
          </p:cNvPr>
          <p:cNvSpPr txBox="1"/>
          <p:nvPr/>
        </p:nvSpPr>
        <p:spPr>
          <a:xfrm>
            <a:off x="4534896" y="3407903"/>
            <a:ext cx="1377300" cy="369332"/>
          </a:xfrm>
          <a:prstGeom prst="rect">
            <a:avLst/>
          </a:prstGeom>
          <a:noFill/>
        </p:spPr>
        <p:txBody>
          <a:bodyPr wrap="none" rtlCol="0">
            <a:spAutoFit/>
          </a:bodyPr>
          <a:lstStyle/>
          <a:p>
            <a:r>
              <a:rPr lang="en-GB" dirty="0">
                <a:latin typeface="Arial" panose="020B0604020202020204" pitchFamily="34" charset="0"/>
              </a:rPr>
              <a:t>Mary Street</a:t>
            </a:r>
          </a:p>
        </p:txBody>
      </p:sp>
      <p:sp>
        <p:nvSpPr>
          <p:cNvPr id="37" name="TextBox 36">
            <a:extLst>
              <a:ext uri="{FF2B5EF4-FFF2-40B4-BE49-F238E27FC236}">
                <a16:creationId xmlns:a16="http://schemas.microsoft.com/office/drawing/2014/main" id="{589F947E-F440-4B29-BB5E-410725968EBB}"/>
              </a:ext>
            </a:extLst>
          </p:cNvPr>
          <p:cNvSpPr txBox="1"/>
          <p:nvPr/>
        </p:nvSpPr>
        <p:spPr>
          <a:xfrm>
            <a:off x="6747453" y="2839163"/>
            <a:ext cx="1467068" cy="369332"/>
          </a:xfrm>
          <a:prstGeom prst="rect">
            <a:avLst/>
          </a:prstGeom>
          <a:noFill/>
        </p:spPr>
        <p:txBody>
          <a:bodyPr wrap="none" rtlCol="0">
            <a:spAutoFit/>
          </a:bodyPr>
          <a:lstStyle/>
          <a:p>
            <a:r>
              <a:rPr lang="en-GB" dirty="0">
                <a:latin typeface="Arial" panose="020B0604020202020204" pitchFamily="34" charset="0"/>
              </a:rPr>
              <a:t>Helen Street</a:t>
            </a:r>
          </a:p>
        </p:txBody>
      </p:sp>
      <p:sp>
        <p:nvSpPr>
          <p:cNvPr id="38" name="TextBox 37">
            <a:extLst>
              <a:ext uri="{FF2B5EF4-FFF2-40B4-BE49-F238E27FC236}">
                <a16:creationId xmlns:a16="http://schemas.microsoft.com/office/drawing/2014/main" id="{DB157BB3-0E1F-4728-8B5A-B4A976B63978}"/>
              </a:ext>
            </a:extLst>
          </p:cNvPr>
          <p:cNvSpPr txBox="1"/>
          <p:nvPr/>
        </p:nvSpPr>
        <p:spPr>
          <a:xfrm>
            <a:off x="4575835" y="2847631"/>
            <a:ext cx="1274708" cy="369332"/>
          </a:xfrm>
          <a:prstGeom prst="rect">
            <a:avLst/>
          </a:prstGeom>
          <a:noFill/>
        </p:spPr>
        <p:txBody>
          <a:bodyPr wrap="none" rtlCol="0">
            <a:spAutoFit/>
          </a:bodyPr>
          <a:lstStyle/>
          <a:p>
            <a:r>
              <a:rPr lang="en-GB" dirty="0">
                <a:latin typeface="Arial" panose="020B0604020202020204" pitchFamily="34" charset="0"/>
              </a:rPr>
              <a:t>Ada Street</a:t>
            </a:r>
          </a:p>
        </p:txBody>
      </p:sp>
      <p:sp>
        <p:nvSpPr>
          <p:cNvPr id="39" name="TextBox 38">
            <a:extLst>
              <a:ext uri="{FF2B5EF4-FFF2-40B4-BE49-F238E27FC236}">
                <a16:creationId xmlns:a16="http://schemas.microsoft.com/office/drawing/2014/main" id="{7EB40494-7EED-4799-B818-C202E86EBAE7}"/>
              </a:ext>
            </a:extLst>
          </p:cNvPr>
          <p:cNvSpPr txBox="1"/>
          <p:nvPr/>
        </p:nvSpPr>
        <p:spPr>
          <a:xfrm>
            <a:off x="4297069" y="2312795"/>
            <a:ext cx="1903085" cy="369332"/>
          </a:xfrm>
          <a:prstGeom prst="rect">
            <a:avLst/>
          </a:prstGeom>
          <a:noFill/>
        </p:spPr>
        <p:txBody>
          <a:bodyPr wrap="none" rtlCol="0">
            <a:spAutoFit/>
          </a:bodyPr>
          <a:lstStyle/>
          <a:p>
            <a:r>
              <a:rPr lang="en-GB" dirty="0">
                <a:latin typeface="Arial" panose="020B0604020202020204" pitchFamily="34" charset="0"/>
              </a:rPr>
              <a:t>Lockwood Street</a:t>
            </a:r>
          </a:p>
        </p:txBody>
      </p:sp>
      <p:sp>
        <p:nvSpPr>
          <p:cNvPr id="40" name="TextBox 39">
            <a:extLst>
              <a:ext uri="{FF2B5EF4-FFF2-40B4-BE49-F238E27FC236}">
                <a16:creationId xmlns:a16="http://schemas.microsoft.com/office/drawing/2014/main" id="{22AD4609-22CC-4100-91A7-43CAD700124F}"/>
              </a:ext>
            </a:extLst>
          </p:cNvPr>
          <p:cNvSpPr txBox="1"/>
          <p:nvPr/>
        </p:nvSpPr>
        <p:spPr>
          <a:xfrm>
            <a:off x="6704942" y="2313053"/>
            <a:ext cx="1723549" cy="369332"/>
          </a:xfrm>
          <a:prstGeom prst="rect">
            <a:avLst/>
          </a:prstGeom>
          <a:noFill/>
        </p:spPr>
        <p:txBody>
          <a:bodyPr wrap="none" rtlCol="0">
            <a:spAutoFit/>
          </a:bodyPr>
          <a:lstStyle/>
          <a:p>
            <a:r>
              <a:rPr lang="en-GB" dirty="0">
                <a:latin typeface="Arial" panose="020B0604020202020204" pitchFamily="34" charset="0"/>
              </a:rPr>
              <a:t>Mawson Street</a:t>
            </a:r>
          </a:p>
        </p:txBody>
      </p:sp>
      <p:sp>
        <p:nvSpPr>
          <p:cNvPr id="44" name="Rectangle 43">
            <a:extLst>
              <a:ext uri="{FF2B5EF4-FFF2-40B4-BE49-F238E27FC236}">
                <a16:creationId xmlns:a16="http://schemas.microsoft.com/office/drawing/2014/main" id="{76A05E49-79F6-4B7D-A2DF-30E3BA20A67A}"/>
              </a:ext>
            </a:extLst>
          </p:cNvPr>
          <p:cNvSpPr/>
          <p:nvPr/>
        </p:nvSpPr>
        <p:spPr>
          <a:xfrm>
            <a:off x="7859969" y="3858367"/>
            <a:ext cx="389423" cy="10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5" name="Rectangle 44">
            <a:extLst>
              <a:ext uri="{FF2B5EF4-FFF2-40B4-BE49-F238E27FC236}">
                <a16:creationId xmlns:a16="http://schemas.microsoft.com/office/drawing/2014/main" id="{213D03FC-E479-4B87-8823-E2CA15348268}"/>
              </a:ext>
            </a:extLst>
          </p:cNvPr>
          <p:cNvSpPr/>
          <p:nvPr/>
        </p:nvSpPr>
        <p:spPr>
          <a:xfrm>
            <a:off x="6011291" y="3893095"/>
            <a:ext cx="466261" cy="8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6" name="Rectangle 45">
            <a:extLst>
              <a:ext uri="{FF2B5EF4-FFF2-40B4-BE49-F238E27FC236}">
                <a16:creationId xmlns:a16="http://schemas.microsoft.com/office/drawing/2014/main" id="{C60AF76F-85B4-43D0-9598-2A7549338AF0}"/>
              </a:ext>
            </a:extLst>
          </p:cNvPr>
          <p:cNvSpPr/>
          <p:nvPr/>
        </p:nvSpPr>
        <p:spPr>
          <a:xfrm>
            <a:off x="7915629" y="3247337"/>
            <a:ext cx="366841" cy="15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7" name="Rectangle 46">
            <a:extLst>
              <a:ext uri="{FF2B5EF4-FFF2-40B4-BE49-F238E27FC236}">
                <a16:creationId xmlns:a16="http://schemas.microsoft.com/office/drawing/2014/main" id="{4EAD3B1B-8AB1-4851-8A23-FA3DA6795369}"/>
              </a:ext>
            </a:extLst>
          </p:cNvPr>
          <p:cNvSpPr/>
          <p:nvPr/>
        </p:nvSpPr>
        <p:spPr>
          <a:xfrm>
            <a:off x="6011291" y="3357829"/>
            <a:ext cx="411062" cy="8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9" name="Rectangle 48">
            <a:extLst>
              <a:ext uri="{FF2B5EF4-FFF2-40B4-BE49-F238E27FC236}">
                <a16:creationId xmlns:a16="http://schemas.microsoft.com/office/drawing/2014/main" id="{D31D0470-ED89-4101-941C-72DE5AFA151E}"/>
              </a:ext>
            </a:extLst>
          </p:cNvPr>
          <p:cNvSpPr/>
          <p:nvPr/>
        </p:nvSpPr>
        <p:spPr>
          <a:xfrm>
            <a:off x="5894671" y="3960714"/>
            <a:ext cx="60007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nvGrpSpPr>
          <p:cNvPr id="11282" name="Group 11281">
            <a:extLst>
              <a:ext uri="{FF2B5EF4-FFF2-40B4-BE49-F238E27FC236}">
                <a16:creationId xmlns:a16="http://schemas.microsoft.com/office/drawing/2014/main" id="{C84D143D-6C99-464D-A57E-BDF514D50823}"/>
              </a:ext>
            </a:extLst>
          </p:cNvPr>
          <p:cNvGrpSpPr/>
          <p:nvPr/>
        </p:nvGrpSpPr>
        <p:grpSpPr>
          <a:xfrm>
            <a:off x="4118449" y="1672750"/>
            <a:ext cx="2176465" cy="488358"/>
            <a:chOff x="5045439" y="5053842"/>
            <a:chExt cx="1733550" cy="368300"/>
          </a:xfrm>
        </p:grpSpPr>
        <p:sp>
          <p:nvSpPr>
            <p:cNvPr id="48" name="Freeform: Shape 47">
              <a:extLst>
                <a:ext uri="{FF2B5EF4-FFF2-40B4-BE49-F238E27FC236}">
                  <a16:creationId xmlns:a16="http://schemas.microsoft.com/office/drawing/2014/main" id="{E628E881-E72C-43E5-8C29-6F486A499CC5}"/>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5" name="Freeform: Shape 54">
              <a:extLst>
                <a:ext uri="{FF2B5EF4-FFF2-40B4-BE49-F238E27FC236}">
                  <a16:creationId xmlns:a16="http://schemas.microsoft.com/office/drawing/2014/main" id="{B35809B0-7240-4694-842F-FB27154944C1}"/>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6" name="Freeform: Shape 55">
              <a:extLst>
                <a:ext uri="{FF2B5EF4-FFF2-40B4-BE49-F238E27FC236}">
                  <a16:creationId xmlns:a16="http://schemas.microsoft.com/office/drawing/2014/main" id="{B39BC8AC-9FD8-4DB2-B7EC-1F0E6351102B}"/>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51" name="Straight Connector 50">
              <a:extLst>
                <a:ext uri="{FF2B5EF4-FFF2-40B4-BE49-F238E27FC236}">
                  <a16:creationId xmlns:a16="http://schemas.microsoft.com/office/drawing/2014/main" id="{4F6CC79A-3438-47DA-91E3-90C5D8587E2C}"/>
                </a:ext>
              </a:extLst>
            </p:cNvPr>
            <p:cNvCxnSpPr>
              <a:cxnSpLocks/>
              <a:stCxn id="48" idx="0"/>
              <a:endCxn id="56"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E7FB2B9-BCB5-4592-88FD-5E87481D787E}"/>
                </a:ext>
              </a:extLst>
            </p:cNvPr>
            <p:cNvCxnSpPr>
              <a:cxnSpLocks/>
              <a:stCxn id="48" idx="20"/>
              <a:endCxn id="56"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4DDFD22-9C0B-46C3-B17E-A2C89DCE1835}"/>
                </a:ext>
              </a:extLst>
            </p:cNvPr>
            <p:cNvCxnSpPr>
              <a:cxnSpLocks/>
              <a:stCxn id="48" idx="19"/>
              <a:endCxn id="56"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A9A6616-20E5-4D4E-A8EC-C43DDCA23B6F}"/>
                </a:ext>
              </a:extLst>
            </p:cNvPr>
            <p:cNvCxnSpPr>
              <a:cxnSpLocks/>
              <a:stCxn id="48" idx="1"/>
              <a:endCxn id="56"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99BDDF77-F50D-4893-B21E-D321F1D22677}"/>
                </a:ext>
              </a:extLst>
            </p:cNvPr>
            <p:cNvCxnSpPr>
              <a:cxnSpLocks/>
              <a:stCxn id="48"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79FB9A1C-A84C-47A2-8029-EF27CE81B7C8}"/>
                </a:ext>
              </a:extLst>
            </p:cNvPr>
            <p:cNvCxnSpPr>
              <a:cxnSpLocks/>
              <a:stCxn id="48"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DC00B63-ABF0-46AA-8494-9717782C0F77}"/>
                </a:ext>
              </a:extLst>
            </p:cNvPr>
            <p:cNvCxnSpPr>
              <a:cxnSpLocks/>
              <a:stCxn id="48" idx="11"/>
              <a:endCxn id="56"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A6C2C3D-0387-439A-8BCA-D541C01F9612}"/>
                </a:ext>
              </a:extLst>
            </p:cNvPr>
            <p:cNvCxnSpPr>
              <a:cxnSpLocks/>
              <a:stCxn id="48" idx="13"/>
              <a:endCxn id="56"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1" name="Picture 3">
            <a:extLst>
              <a:ext uri="{FF2B5EF4-FFF2-40B4-BE49-F238E27FC236}">
                <a16:creationId xmlns:a16="http://schemas.microsoft.com/office/drawing/2014/main" id="{E8C73D09-0643-4A32-BA9A-4B752C76C3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391" t="-1" r="4689" b="45625"/>
          <a:stretch/>
        </p:blipFill>
        <p:spPr bwMode="auto">
          <a:xfrm>
            <a:off x="399722" y="1752337"/>
            <a:ext cx="3367085" cy="245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3">
            <a:extLst>
              <a:ext uri="{FF2B5EF4-FFF2-40B4-BE49-F238E27FC236}">
                <a16:creationId xmlns:a16="http://schemas.microsoft.com/office/drawing/2014/main" id="{6F5BBA36-9777-4DE1-8E0C-5F80457835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28" b="15452"/>
          <a:stretch/>
        </p:blipFill>
        <p:spPr bwMode="auto">
          <a:xfrm rot="5400000">
            <a:off x="8188147" y="2562416"/>
            <a:ext cx="4490571" cy="292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 name="Group 102">
            <a:extLst>
              <a:ext uri="{FF2B5EF4-FFF2-40B4-BE49-F238E27FC236}">
                <a16:creationId xmlns:a16="http://schemas.microsoft.com/office/drawing/2014/main" id="{2B6FCCE3-0074-4E43-BE76-BA0A9183561F}"/>
              </a:ext>
            </a:extLst>
          </p:cNvPr>
          <p:cNvGrpSpPr/>
          <p:nvPr/>
        </p:nvGrpSpPr>
        <p:grpSpPr>
          <a:xfrm>
            <a:off x="6483305" y="1669102"/>
            <a:ext cx="2176465" cy="488358"/>
            <a:chOff x="5045439" y="5053842"/>
            <a:chExt cx="1733550" cy="368300"/>
          </a:xfrm>
        </p:grpSpPr>
        <p:sp>
          <p:nvSpPr>
            <p:cNvPr id="104" name="Freeform: Shape 103">
              <a:extLst>
                <a:ext uri="{FF2B5EF4-FFF2-40B4-BE49-F238E27FC236}">
                  <a16:creationId xmlns:a16="http://schemas.microsoft.com/office/drawing/2014/main" id="{346DBD04-EAA4-4B3B-93D7-EC4F8603DBCB}"/>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05" name="Freeform: Shape 104">
              <a:extLst>
                <a:ext uri="{FF2B5EF4-FFF2-40B4-BE49-F238E27FC236}">
                  <a16:creationId xmlns:a16="http://schemas.microsoft.com/office/drawing/2014/main" id="{B5C07729-44B7-41DC-8839-62490ECA9055}"/>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06" name="Freeform: Shape 105">
              <a:extLst>
                <a:ext uri="{FF2B5EF4-FFF2-40B4-BE49-F238E27FC236}">
                  <a16:creationId xmlns:a16="http://schemas.microsoft.com/office/drawing/2014/main" id="{2E8A8A18-E666-4DC0-9647-105F91A14AB5}"/>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07" name="Straight Connector 106">
              <a:extLst>
                <a:ext uri="{FF2B5EF4-FFF2-40B4-BE49-F238E27FC236}">
                  <a16:creationId xmlns:a16="http://schemas.microsoft.com/office/drawing/2014/main" id="{98BC407D-9347-4B20-9F88-C51E40FE773D}"/>
                </a:ext>
              </a:extLst>
            </p:cNvPr>
            <p:cNvCxnSpPr>
              <a:cxnSpLocks/>
              <a:stCxn id="104" idx="0"/>
              <a:endCxn id="106"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A2F8DF0F-592F-45E1-93D8-12259A1035E2}"/>
                </a:ext>
              </a:extLst>
            </p:cNvPr>
            <p:cNvCxnSpPr>
              <a:cxnSpLocks/>
              <a:stCxn id="104" idx="20"/>
              <a:endCxn id="106"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1FB74DCF-3D47-4530-8D77-1FFFF0657BA7}"/>
                </a:ext>
              </a:extLst>
            </p:cNvPr>
            <p:cNvCxnSpPr>
              <a:cxnSpLocks/>
              <a:stCxn id="104" idx="19"/>
              <a:endCxn id="106"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CA6D6DE7-B90D-48FA-A231-EB24CDCAB7F9}"/>
                </a:ext>
              </a:extLst>
            </p:cNvPr>
            <p:cNvCxnSpPr>
              <a:cxnSpLocks/>
              <a:stCxn id="104" idx="1"/>
              <a:endCxn id="106"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11523AC4-E992-4C81-B279-57513E7D5463}"/>
                </a:ext>
              </a:extLst>
            </p:cNvPr>
            <p:cNvCxnSpPr>
              <a:cxnSpLocks/>
              <a:stCxn id="104"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A5EEB038-65AE-47C2-A6EA-F6F4413BD406}"/>
                </a:ext>
              </a:extLst>
            </p:cNvPr>
            <p:cNvCxnSpPr>
              <a:cxnSpLocks/>
              <a:stCxn id="104"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347CE967-742A-4217-8116-7313C1DB170F}"/>
                </a:ext>
              </a:extLst>
            </p:cNvPr>
            <p:cNvCxnSpPr>
              <a:cxnSpLocks/>
              <a:stCxn id="104" idx="11"/>
              <a:endCxn id="106"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5FCC11E4-2F9A-44C0-9002-EA062061B863}"/>
                </a:ext>
              </a:extLst>
            </p:cNvPr>
            <p:cNvCxnSpPr>
              <a:cxnSpLocks/>
              <a:stCxn id="104" idx="13"/>
              <a:endCxn id="106"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76D16D29-E1DA-48BC-A942-67DDC5CE706A}"/>
              </a:ext>
            </a:extLst>
          </p:cNvPr>
          <p:cNvGrpSpPr/>
          <p:nvPr/>
        </p:nvGrpSpPr>
        <p:grpSpPr>
          <a:xfrm>
            <a:off x="6483305" y="2230787"/>
            <a:ext cx="2176465" cy="488358"/>
            <a:chOff x="5045439" y="5053842"/>
            <a:chExt cx="1733550" cy="368300"/>
          </a:xfrm>
        </p:grpSpPr>
        <p:sp>
          <p:nvSpPr>
            <p:cNvPr id="116" name="Freeform: Shape 115">
              <a:extLst>
                <a:ext uri="{FF2B5EF4-FFF2-40B4-BE49-F238E27FC236}">
                  <a16:creationId xmlns:a16="http://schemas.microsoft.com/office/drawing/2014/main" id="{7E497A51-DB09-4EAA-9367-23EF9E4A9CF4}"/>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7" name="Freeform: Shape 116">
              <a:extLst>
                <a:ext uri="{FF2B5EF4-FFF2-40B4-BE49-F238E27FC236}">
                  <a16:creationId xmlns:a16="http://schemas.microsoft.com/office/drawing/2014/main" id="{FDCC70C5-AA89-472B-AA6F-2221000C8FA2}"/>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8" name="Freeform: Shape 117">
              <a:extLst>
                <a:ext uri="{FF2B5EF4-FFF2-40B4-BE49-F238E27FC236}">
                  <a16:creationId xmlns:a16="http://schemas.microsoft.com/office/drawing/2014/main" id="{E43F963A-A027-474C-A9F9-235F4677409E}"/>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19" name="Straight Connector 118">
              <a:extLst>
                <a:ext uri="{FF2B5EF4-FFF2-40B4-BE49-F238E27FC236}">
                  <a16:creationId xmlns:a16="http://schemas.microsoft.com/office/drawing/2014/main" id="{E0FB1DBC-1FFC-40F0-AE42-EDA96C55A246}"/>
                </a:ext>
              </a:extLst>
            </p:cNvPr>
            <p:cNvCxnSpPr>
              <a:cxnSpLocks/>
              <a:stCxn id="116" idx="0"/>
              <a:endCxn id="118"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148460B3-C57D-4F40-9A12-E3E229DC26DF}"/>
                </a:ext>
              </a:extLst>
            </p:cNvPr>
            <p:cNvCxnSpPr>
              <a:cxnSpLocks/>
              <a:stCxn id="116" idx="20"/>
              <a:endCxn id="118"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92582B46-6483-44E7-8AFB-09DC6BF2D572}"/>
                </a:ext>
              </a:extLst>
            </p:cNvPr>
            <p:cNvCxnSpPr>
              <a:cxnSpLocks/>
              <a:stCxn id="116" idx="19"/>
              <a:endCxn id="118"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D50FED08-B097-4B60-85C1-805A6639B4AB}"/>
                </a:ext>
              </a:extLst>
            </p:cNvPr>
            <p:cNvCxnSpPr>
              <a:cxnSpLocks/>
              <a:stCxn id="116" idx="1"/>
              <a:endCxn id="118"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44F2C63A-E66B-40ED-A8D0-BB8F2FD3BF6B}"/>
                </a:ext>
              </a:extLst>
            </p:cNvPr>
            <p:cNvCxnSpPr>
              <a:cxnSpLocks/>
              <a:stCxn id="116"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27803C06-963E-462C-8900-65D5111795DE}"/>
                </a:ext>
              </a:extLst>
            </p:cNvPr>
            <p:cNvCxnSpPr>
              <a:cxnSpLocks/>
              <a:stCxn id="116"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F10ECBB6-0C34-45D0-AC6C-963E99FD0782}"/>
                </a:ext>
              </a:extLst>
            </p:cNvPr>
            <p:cNvCxnSpPr>
              <a:cxnSpLocks/>
              <a:stCxn id="116" idx="11"/>
              <a:endCxn id="118"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8EAD5105-FC4E-472F-8B9B-C811948D8903}"/>
                </a:ext>
              </a:extLst>
            </p:cNvPr>
            <p:cNvCxnSpPr>
              <a:cxnSpLocks/>
              <a:stCxn id="116" idx="13"/>
              <a:endCxn id="118"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5EC3E297-B4FA-47CC-A6C4-26C172C84A19}"/>
              </a:ext>
            </a:extLst>
          </p:cNvPr>
          <p:cNvGrpSpPr/>
          <p:nvPr/>
        </p:nvGrpSpPr>
        <p:grpSpPr>
          <a:xfrm>
            <a:off x="6483305" y="2792472"/>
            <a:ext cx="2176465" cy="488358"/>
            <a:chOff x="5045439" y="5053842"/>
            <a:chExt cx="1733550" cy="368300"/>
          </a:xfrm>
        </p:grpSpPr>
        <p:sp>
          <p:nvSpPr>
            <p:cNvPr id="128" name="Freeform: Shape 127">
              <a:extLst>
                <a:ext uri="{FF2B5EF4-FFF2-40B4-BE49-F238E27FC236}">
                  <a16:creationId xmlns:a16="http://schemas.microsoft.com/office/drawing/2014/main" id="{DDE4CF6A-BB39-4A83-B2A4-A3C7DA6D5DCC}"/>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9" name="Freeform: Shape 128">
              <a:extLst>
                <a:ext uri="{FF2B5EF4-FFF2-40B4-BE49-F238E27FC236}">
                  <a16:creationId xmlns:a16="http://schemas.microsoft.com/office/drawing/2014/main" id="{6EC3E5F4-7CCC-4FEC-B78B-3080CB43E5CD}"/>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0" name="Freeform: Shape 129">
              <a:extLst>
                <a:ext uri="{FF2B5EF4-FFF2-40B4-BE49-F238E27FC236}">
                  <a16:creationId xmlns:a16="http://schemas.microsoft.com/office/drawing/2014/main" id="{E6DD18EF-E092-49AC-9A74-285C4C3C1D2C}"/>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31" name="Straight Connector 130">
              <a:extLst>
                <a:ext uri="{FF2B5EF4-FFF2-40B4-BE49-F238E27FC236}">
                  <a16:creationId xmlns:a16="http://schemas.microsoft.com/office/drawing/2014/main" id="{001701D1-F84D-4925-8EFE-F717610A631C}"/>
                </a:ext>
              </a:extLst>
            </p:cNvPr>
            <p:cNvCxnSpPr>
              <a:cxnSpLocks/>
              <a:stCxn id="128" idx="0"/>
              <a:endCxn id="130"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2483B2AA-DB68-4608-9544-550B6A1A7661}"/>
                </a:ext>
              </a:extLst>
            </p:cNvPr>
            <p:cNvCxnSpPr>
              <a:cxnSpLocks/>
              <a:stCxn id="128" idx="20"/>
              <a:endCxn id="130"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74E4A29A-7398-42EA-AC95-26581535DB9E}"/>
                </a:ext>
              </a:extLst>
            </p:cNvPr>
            <p:cNvCxnSpPr>
              <a:cxnSpLocks/>
              <a:stCxn id="128" idx="19"/>
              <a:endCxn id="130"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64418AD-1E5E-4C88-850F-8553276332FD}"/>
                </a:ext>
              </a:extLst>
            </p:cNvPr>
            <p:cNvCxnSpPr>
              <a:cxnSpLocks/>
              <a:stCxn id="128" idx="1"/>
              <a:endCxn id="130"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A2808236-3820-4140-B228-DD52F2E20956}"/>
                </a:ext>
              </a:extLst>
            </p:cNvPr>
            <p:cNvCxnSpPr>
              <a:cxnSpLocks/>
              <a:stCxn id="128"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97E01842-7BDC-47BF-BA7B-E6E277C972B6}"/>
                </a:ext>
              </a:extLst>
            </p:cNvPr>
            <p:cNvCxnSpPr>
              <a:cxnSpLocks/>
              <a:stCxn id="128"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72055832-C4CF-46F8-9B6E-DFE96392EDC3}"/>
                </a:ext>
              </a:extLst>
            </p:cNvPr>
            <p:cNvCxnSpPr>
              <a:cxnSpLocks/>
              <a:stCxn id="128" idx="11"/>
              <a:endCxn id="130"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0A682C2F-EB2A-4FB5-8D9D-CB463EFD6B1F}"/>
                </a:ext>
              </a:extLst>
            </p:cNvPr>
            <p:cNvCxnSpPr>
              <a:cxnSpLocks/>
              <a:stCxn id="128" idx="13"/>
              <a:endCxn id="130"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9" name="Group 138">
            <a:extLst>
              <a:ext uri="{FF2B5EF4-FFF2-40B4-BE49-F238E27FC236}">
                <a16:creationId xmlns:a16="http://schemas.microsoft.com/office/drawing/2014/main" id="{F7B27308-1631-40EF-BBC0-678EC84B759F}"/>
              </a:ext>
            </a:extLst>
          </p:cNvPr>
          <p:cNvGrpSpPr/>
          <p:nvPr/>
        </p:nvGrpSpPr>
        <p:grpSpPr>
          <a:xfrm>
            <a:off x="6483305" y="3354157"/>
            <a:ext cx="2176465" cy="488358"/>
            <a:chOff x="5045439" y="5053842"/>
            <a:chExt cx="1733550" cy="368300"/>
          </a:xfrm>
        </p:grpSpPr>
        <p:sp>
          <p:nvSpPr>
            <p:cNvPr id="140" name="Freeform: Shape 139">
              <a:extLst>
                <a:ext uri="{FF2B5EF4-FFF2-40B4-BE49-F238E27FC236}">
                  <a16:creationId xmlns:a16="http://schemas.microsoft.com/office/drawing/2014/main" id="{66D6A460-43AB-4B68-8D75-2281B2ABB79E}"/>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1" name="Freeform: Shape 140">
              <a:extLst>
                <a:ext uri="{FF2B5EF4-FFF2-40B4-BE49-F238E27FC236}">
                  <a16:creationId xmlns:a16="http://schemas.microsoft.com/office/drawing/2014/main" id="{FF81DBA8-81A1-4D05-A8E9-FB060963E272}"/>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2" name="Freeform: Shape 141">
              <a:extLst>
                <a:ext uri="{FF2B5EF4-FFF2-40B4-BE49-F238E27FC236}">
                  <a16:creationId xmlns:a16="http://schemas.microsoft.com/office/drawing/2014/main" id="{B1353010-C572-4319-BBFE-519FA92C3A96}"/>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43" name="Straight Connector 142">
              <a:extLst>
                <a:ext uri="{FF2B5EF4-FFF2-40B4-BE49-F238E27FC236}">
                  <a16:creationId xmlns:a16="http://schemas.microsoft.com/office/drawing/2014/main" id="{215DE45C-E8A4-4B4D-89C1-FC2550A0E5B5}"/>
                </a:ext>
              </a:extLst>
            </p:cNvPr>
            <p:cNvCxnSpPr>
              <a:cxnSpLocks/>
              <a:stCxn id="140" idx="0"/>
              <a:endCxn id="142"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D1F3DEC8-7E16-4D2D-8299-F55F073ED17D}"/>
                </a:ext>
              </a:extLst>
            </p:cNvPr>
            <p:cNvCxnSpPr>
              <a:cxnSpLocks/>
              <a:stCxn id="140" idx="20"/>
              <a:endCxn id="142"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3F747CC6-6DC2-44E0-81FC-EC5FFA255772}"/>
                </a:ext>
              </a:extLst>
            </p:cNvPr>
            <p:cNvCxnSpPr>
              <a:cxnSpLocks/>
              <a:stCxn id="140" idx="19"/>
              <a:endCxn id="142"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82673FBC-F983-4235-AECD-EC0AD2EF75AC}"/>
                </a:ext>
              </a:extLst>
            </p:cNvPr>
            <p:cNvCxnSpPr>
              <a:cxnSpLocks/>
              <a:stCxn id="140" idx="1"/>
              <a:endCxn id="142"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8D36EFD0-F1CF-439E-A05A-A8C923D7A484}"/>
                </a:ext>
              </a:extLst>
            </p:cNvPr>
            <p:cNvCxnSpPr>
              <a:cxnSpLocks/>
              <a:stCxn id="140"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D0897303-2F50-4698-AB73-BE5E90B54C7F}"/>
                </a:ext>
              </a:extLst>
            </p:cNvPr>
            <p:cNvCxnSpPr>
              <a:cxnSpLocks/>
              <a:stCxn id="140"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5F098CCD-2332-44BF-9892-25B416A34FE6}"/>
                </a:ext>
              </a:extLst>
            </p:cNvPr>
            <p:cNvCxnSpPr>
              <a:cxnSpLocks/>
              <a:stCxn id="140" idx="11"/>
              <a:endCxn id="142"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99F2A201-2E9A-457F-8CDF-7714D686201B}"/>
                </a:ext>
              </a:extLst>
            </p:cNvPr>
            <p:cNvCxnSpPr>
              <a:cxnSpLocks/>
              <a:stCxn id="140" idx="13"/>
              <a:endCxn id="142"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B63DF2D3-E3A9-408C-BD6B-4613638D8197}"/>
              </a:ext>
            </a:extLst>
          </p:cNvPr>
          <p:cNvGrpSpPr/>
          <p:nvPr/>
        </p:nvGrpSpPr>
        <p:grpSpPr>
          <a:xfrm>
            <a:off x="6483305" y="3915842"/>
            <a:ext cx="2176465" cy="488358"/>
            <a:chOff x="5045439" y="5053842"/>
            <a:chExt cx="1733550" cy="368300"/>
          </a:xfrm>
        </p:grpSpPr>
        <p:sp>
          <p:nvSpPr>
            <p:cNvPr id="152" name="Freeform: Shape 151">
              <a:extLst>
                <a:ext uri="{FF2B5EF4-FFF2-40B4-BE49-F238E27FC236}">
                  <a16:creationId xmlns:a16="http://schemas.microsoft.com/office/drawing/2014/main" id="{F17D33B9-E1AA-4C4F-89FE-BB03599DFBA1}"/>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3" name="Freeform: Shape 152">
              <a:extLst>
                <a:ext uri="{FF2B5EF4-FFF2-40B4-BE49-F238E27FC236}">
                  <a16:creationId xmlns:a16="http://schemas.microsoft.com/office/drawing/2014/main" id="{F9F3F78B-711D-4B71-8FCB-B95C1DA48224}"/>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4" name="Freeform: Shape 153">
              <a:extLst>
                <a:ext uri="{FF2B5EF4-FFF2-40B4-BE49-F238E27FC236}">
                  <a16:creationId xmlns:a16="http://schemas.microsoft.com/office/drawing/2014/main" id="{8E3EAA8A-AF72-4082-852D-065FFAD590A0}"/>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55" name="Straight Connector 154">
              <a:extLst>
                <a:ext uri="{FF2B5EF4-FFF2-40B4-BE49-F238E27FC236}">
                  <a16:creationId xmlns:a16="http://schemas.microsoft.com/office/drawing/2014/main" id="{B3ADCFF5-57B1-4090-B2E2-482DA2A7046C}"/>
                </a:ext>
              </a:extLst>
            </p:cNvPr>
            <p:cNvCxnSpPr>
              <a:cxnSpLocks/>
              <a:stCxn id="152" idx="0"/>
              <a:endCxn id="154"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88FE1B8F-B9B3-4309-962F-357108DA630A}"/>
                </a:ext>
              </a:extLst>
            </p:cNvPr>
            <p:cNvCxnSpPr>
              <a:cxnSpLocks/>
              <a:stCxn id="152" idx="20"/>
              <a:endCxn id="154"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166198F3-6174-47B6-881F-2302FDBE1ACC}"/>
                </a:ext>
              </a:extLst>
            </p:cNvPr>
            <p:cNvCxnSpPr>
              <a:cxnSpLocks/>
              <a:stCxn id="152" idx="19"/>
              <a:endCxn id="154"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DB43999A-368B-4C27-BE8F-C0A447018B3D}"/>
                </a:ext>
              </a:extLst>
            </p:cNvPr>
            <p:cNvCxnSpPr>
              <a:cxnSpLocks/>
              <a:stCxn id="152" idx="1"/>
              <a:endCxn id="154"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09B53612-5547-45E6-8A0C-5AFA711850D0}"/>
                </a:ext>
              </a:extLst>
            </p:cNvPr>
            <p:cNvCxnSpPr>
              <a:cxnSpLocks/>
              <a:stCxn id="152"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CC97442E-1DE4-48A1-A217-656A23195751}"/>
                </a:ext>
              </a:extLst>
            </p:cNvPr>
            <p:cNvCxnSpPr>
              <a:cxnSpLocks/>
              <a:stCxn id="152"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F51E20ED-AB91-4BC7-A9C4-7675A8AC40AA}"/>
                </a:ext>
              </a:extLst>
            </p:cNvPr>
            <p:cNvCxnSpPr>
              <a:cxnSpLocks/>
              <a:stCxn id="152" idx="11"/>
              <a:endCxn id="154"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04486A3A-32C9-4691-908B-80ADC3E87481}"/>
                </a:ext>
              </a:extLst>
            </p:cNvPr>
            <p:cNvCxnSpPr>
              <a:cxnSpLocks/>
              <a:stCxn id="152" idx="13"/>
              <a:endCxn id="154"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3" name="Group 162">
            <a:extLst>
              <a:ext uri="{FF2B5EF4-FFF2-40B4-BE49-F238E27FC236}">
                <a16:creationId xmlns:a16="http://schemas.microsoft.com/office/drawing/2014/main" id="{2DF8AA42-7FCC-42E5-8A8B-0A94F0DD61C2}"/>
              </a:ext>
            </a:extLst>
          </p:cNvPr>
          <p:cNvGrpSpPr/>
          <p:nvPr/>
        </p:nvGrpSpPr>
        <p:grpSpPr>
          <a:xfrm>
            <a:off x="6483305" y="4477527"/>
            <a:ext cx="2176465" cy="488358"/>
            <a:chOff x="5045439" y="5053842"/>
            <a:chExt cx="1733550" cy="368300"/>
          </a:xfrm>
        </p:grpSpPr>
        <p:sp>
          <p:nvSpPr>
            <p:cNvPr id="164" name="Freeform: Shape 163">
              <a:extLst>
                <a:ext uri="{FF2B5EF4-FFF2-40B4-BE49-F238E27FC236}">
                  <a16:creationId xmlns:a16="http://schemas.microsoft.com/office/drawing/2014/main" id="{0AFDD807-EA15-4395-BACF-F5D85CBAC5AF}"/>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5" name="Freeform: Shape 164">
              <a:extLst>
                <a:ext uri="{FF2B5EF4-FFF2-40B4-BE49-F238E27FC236}">
                  <a16:creationId xmlns:a16="http://schemas.microsoft.com/office/drawing/2014/main" id="{16B6FDD3-998C-4DDB-A162-C4286D9CEA27}"/>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6" name="Freeform: Shape 165">
              <a:extLst>
                <a:ext uri="{FF2B5EF4-FFF2-40B4-BE49-F238E27FC236}">
                  <a16:creationId xmlns:a16="http://schemas.microsoft.com/office/drawing/2014/main" id="{0C6A50C8-7634-491A-80C6-EC504BB85BF7}"/>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67" name="Straight Connector 166">
              <a:extLst>
                <a:ext uri="{FF2B5EF4-FFF2-40B4-BE49-F238E27FC236}">
                  <a16:creationId xmlns:a16="http://schemas.microsoft.com/office/drawing/2014/main" id="{873BA4D2-7A66-4B41-8A08-A2B31D419937}"/>
                </a:ext>
              </a:extLst>
            </p:cNvPr>
            <p:cNvCxnSpPr>
              <a:cxnSpLocks/>
              <a:stCxn id="164" idx="0"/>
              <a:endCxn id="166"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23EF038D-D133-4879-92D2-431CFDE6B9A1}"/>
                </a:ext>
              </a:extLst>
            </p:cNvPr>
            <p:cNvCxnSpPr>
              <a:cxnSpLocks/>
              <a:stCxn id="164" idx="20"/>
              <a:endCxn id="166"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FE2BD100-A74E-44B0-87EB-10FE27669F48}"/>
                </a:ext>
              </a:extLst>
            </p:cNvPr>
            <p:cNvCxnSpPr>
              <a:cxnSpLocks/>
              <a:stCxn id="164" idx="19"/>
              <a:endCxn id="166"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A2CB7544-7728-4104-9ED9-1CBA835D4572}"/>
                </a:ext>
              </a:extLst>
            </p:cNvPr>
            <p:cNvCxnSpPr>
              <a:cxnSpLocks/>
              <a:stCxn id="164" idx="1"/>
              <a:endCxn id="166"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C8E10255-F5E5-44B2-8AA7-0AEBF8929C1A}"/>
                </a:ext>
              </a:extLst>
            </p:cNvPr>
            <p:cNvCxnSpPr>
              <a:cxnSpLocks/>
              <a:stCxn id="164"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FBB65BF3-7804-4060-B16A-77D9365EAC0F}"/>
                </a:ext>
              </a:extLst>
            </p:cNvPr>
            <p:cNvCxnSpPr>
              <a:cxnSpLocks/>
              <a:stCxn id="164"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3FF7DF11-747B-4728-A214-7D5262870573}"/>
                </a:ext>
              </a:extLst>
            </p:cNvPr>
            <p:cNvCxnSpPr>
              <a:cxnSpLocks/>
              <a:stCxn id="164" idx="11"/>
              <a:endCxn id="166"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600E51FE-B039-4590-8EA1-72A05CBA57B6}"/>
                </a:ext>
              </a:extLst>
            </p:cNvPr>
            <p:cNvCxnSpPr>
              <a:cxnSpLocks/>
              <a:stCxn id="164" idx="13"/>
              <a:endCxn id="166"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5" name="Group 174">
            <a:extLst>
              <a:ext uri="{FF2B5EF4-FFF2-40B4-BE49-F238E27FC236}">
                <a16:creationId xmlns:a16="http://schemas.microsoft.com/office/drawing/2014/main" id="{AB8A024E-E5A0-47D4-A123-34A63CA4FE6B}"/>
              </a:ext>
            </a:extLst>
          </p:cNvPr>
          <p:cNvGrpSpPr/>
          <p:nvPr/>
        </p:nvGrpSpPr>
        <p:grpSpPr>
          <a:xfrm>
            <a:off x="6483305" y="5039212"/>
            <a:ext cx="2176465" cy="488358"/>
            <a:chOff x="5045439" y="5053842"/>
            <a:chExt cx="1733550" cy="368300"/>
          </a:xfrm>
        </p:grpSpPr>
        <p:sp>
          <p:nvSpPr>
            <p:cNvPr id="176" name="Freeform: Shape 175">
              <a:extLst>
                <a:ext uri="{FF2B5EF4-FFF2-40B4-BE49-F238E27FC236}">
                  <a16:creationId xmlns:a16="http://schemas.microsoft.com/office/drawing/2014/main" id="{1CCDD533-FDAF-4DE0-9EF0-2D87B91544E7}"/>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7" name="Freeform: Shape 176">
              <a:extLst>
                <a:ext uri="{FF2B5EF4-FFF2-40B4-BE49-F238E27FC236}">
                  <a16:creationId xmlns:a16="http://schemas.microsoft.com/office/drawing/2014/main" id="{47B19251-80FB-4190-9989-9757D7715DFA}"/>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8" name="Freeform: Shape 177">
              <a:extLst>
                <a:ext uri="{FF2B5EF4-FFF2-40B4-BE49-F238E27FC236}">
                  <a16:creationId xmlns:a16="http://schemas.microsoft.com/office/drawing/2014/main" id="{87F5AE41-A7EB-4D4C-A5CF-126BE420E504}"/>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79" name="Straight Connector 178">
              <a:extLst>
                <a:ext uri="{FF2B5EF4-FFF2-40B4-BE49-F238E27FC236}">
                  <a16:creationId xmlns:a16="http://schemas.microsoft.com/office/drawing/2014/main" id="{6C96DBE6-A2FB-4D39-B781-1CC405254E18}"/>
                </a:ext>
              </a:extLst>
            </p:cNvPr>
            <p:cNvCxnSpPr>
              <a:cxnSpLocks/>
              <a:stCxn id="176" idx="0"/>
              <a:endCxn id="178"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50B5CB63-183B-4B0E-B621-119257E3F53A}"/>
                </a:ext>
              </a:extLst>
            </p:cNvPr>
            <p:cNvCxnSpPr>
              <a:cxnSpLocks/>
              <a:stCxn id="176" idx="20"/>
              <a:endCxn id="178"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30E314E4-3CD7-491B-8BA8-30AA4C41BD17}"/>
                </a:ext>
              </a:extLst>
            </p:cNvPr>
            <p:cNvCxnSpPr>
              <a:cxnSpLocks/>
              <a:stCxn id="176" idx="19"/>
              <a:endCxn id="178"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4021887C-75ED-4945-9C5A-F786B6FE36AB}"/>
                </a:ext>
              </a:extLst>
            </p:cNvPr>
            <p:cNvCxnSpPr>
              <a:cxnSpLocks/>
              <a:stCxn id="176" idx="1"/>
              <a:endCxn id="178"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8C224AE9-026B-41D9-A157-BA87A461500E}"/>
                </a:ext>
              </a:extLst>
            </p:cNvPr>
            <p:cNvCxnSpPr>
              <a:cxnSpLocks/>
              <a:stCxn id="176"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112C572F-903F-4C1F-89EC-525F2344B114}"/>
                </a:ext>
              </a:extLst>
            </p:cNvPr>
            <p:cNvCxnSpPr>
              <a:cxnSpLocks/>
              <a:stCxn id="176"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AD250607-148E-4F60-9FC3-B136AA99A443}"/>
                </a:ext>
              </a:extLst>
            </p:cNvPr>
            <p:cNvCxnSpPr>
              <a:cxnSpLocks/>
              <a:stCxn id="176" idx="11"/>
              <a:endCxn id="178"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A83A10BD-4D3A-4C18-A024-E89403DC1425}"/>
                </a:ext>
              </a:extLst>
            </p:cNvPr>
            <p:cNvCxnSpPr>
              <a:cxnSpLocks/>
              <a:stCxn id="176" idx="13"/>
              <a:endCxn id="178"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9DE73884-9833-4A78-8B33-2DEA082E0D4B}"/>
              </a:ext>
            </a:extLst>
          </p:cNvPr>
          <p:cNvGrpSpPr/>
          <p:nvPr/>
        </p:nvGrpSpPr>
        <p:grpSpPr>
          <a:xfrm>
            <a:off x="4118449" y="2226455"/>
            <a:ext cx="2176465" cy="488358"/>
            <a:chOff x="5045439" y="5053842"/>
            <a:chExt cx="1733550" cy="368300"/>
          </a:xfrm>
        </p:grpSpPr>
        <p:sp>
          <p:nvSpPr>
            <p:cNvPr id="212" name="Freeform: Shape 211">
              <a:extLst>
                <a:ext uri="{FF2B5EF4-FFF2-40B4-BE49-F238E27FC236}">
                  <a16:creationId xmlns:a16="http://schemas.microsoft.com/office/drawing/2014/main" id="{810A8CAA-90AF-4534-A88F-BF350BF3643A}"/>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13" name="Freeform: Shape 212">
              <a:extLst>
                <a:ext uri="{FF2B5EF4-FFF2-40B4-BE49-F238E27FC236}">
                  <a16:creationId xmlns:a16="http://schemas.microsoft.com/office/drawing/2014/main" id="{4F397E2F-98B8-41B2-AFF8-061678B8CDB4}"/>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14" name="Freeform: Shape 213">
              <a:extLst>
                <a:ext uri="{FF2B5EF4-FFF2-40B4-BE49-F238E27FC236}">
                  <a16:creationId xmlns:a16="http://schemas.microsoft.com/office/drawing/2014/main" id="{CEB93907-DE28-4C13-B07C-3850968BB090}"/>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15" name="Straight Connector 214">
              <a:extLst>
                <a:ext uri="{FF2B5EF4-FFF2-40B4-BE49-F238E27FC236}">
                  <a16:creationId xmlns:a16="http://schemas.microsoft.com/office/drawing/2014/main" id="{56B4CB7D-49CD-4FBC-AAE4-1B3D29A0D1EF}"/>
                </a:ext>
              </a:extLst>
            </p:cNvPr>
            <p:cNvCxnSpPr>
              <a:cxnSpLocks/>
              <a:stCxn id="212" idx="0"/>
              <a:endCxn id="214"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85F548FC-C5C8-46BB-A5F4-975AB462AFA7}"/>
                </a:ext>
              </a:extLst>
            </p:cNvPr>
            <p:cNvCxnSpPr>
              <a:cxnSpLocks/>
              <a:stCxn id="212" idx="20"/>
              <a:endCxn id="214"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D336C92E-BA85-4A67-8E9D-94B4D5FE4505}"/>
                </a:ext>
              </a:extLst>
            </p:cNvPr>
            <p:cNvCxnSpPr>
              <a:cxnSpLocks/>
              <a:stCxn id="212" idx="19"/>
              <a:endCxn id="214"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0C9815D1-5B43-41FB-A1D7-8E4E89C1AD83}"/>
                </a:ext>
              </a:extLst>
            </p:cNvPr>
            <p:cNvCxnSpPr>
              <a:cxnSpLocks/>
              <a:stCxn id="212" idx="1"/>
              <a:endCxn id="214"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A33832B9-9F88-460D-89C1-885A4E99FB47}"/>
                </a:ext>
              </a:extLst>
            </p:cNvPr>
            <p:cNvCxnSpPr>
              <a:cxnSpLocks/>
              <a:stCxn id="212"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86E3701C-2B65-4771-9C8B-B7D8B5735B51}"/>
                </a:ext>
              </a:extLst>
            </p:cNvPr>
            <p:cNvCxnSpPr>
              <a:cxnSpLocks/>
              <a:stCxn id="212"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EFCCA24D-9041-4EB6-B37A-E2C8FF697C66}"/>
                </a:ext>
              </a:extLst>
            </p:cNvPr>
            <p:cNvCxnSpPr>
              <a:cxnSpLocks/>
              <a:stCxn id="212" idx="11"/>
              <a:endCxn id="214"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572C109A-B24D-4BC1-A6C5-74068B924CED}"/>
                </a:ext>
              </a:extLst>
            </p:cNvPr>
            <p:cNvCxnSpPr>
              <a:cxnSpLocks/>
              <a:stCxn id="212" idx="13"/>
              <a:endCxn id="214"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3" name="Group 222">
            <a:extLst>
              <a:ext uri="{FF2B5EF4-FFF2-40B4-BE49-F238E27FC236}">
                <a16:creationId xmlns:a16="http://schemas.microsoft.com/office/drawing/2014/main" id="{9A400239-EA9C-412C-AA53-24FACC9F4F5B}"/>
              </a:ext>
            </a:extLst>
          </p:cNvPr>
          <p:cNvGrpSpPr/>
          <p:nvPr/>
        </p:nvGrpSpPr>
        <p:grpSpPr>
          <a:xfrm>
            <a:off x="4118449" y="2775480"/>
            <a:ext cx="2176465" cy="488358"/>
            <a:chOff x="5045439" y="5053842"/>
            <a:chExt cx="1733550" cy="368300"/>
          </a:xfrm>
        </p:grpSpPr>
        <p:sp>
          <p:nvSpPr>
            <p:cNvPr id="224" name="Freeform: Shape 223">
              <a:extLst>
                <a:ext uri="{FF2B5EF4-FFF2-40B4-BE49-F238E27FC236}">
                  <a16:creationId xmlns:a16="http://schemas.microsoft.com/office/drawing/2014/main" id="{E836200E-81BB-4A02-BC44-CF6272DD42B8}"/>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25" name="Freeform: Shape 224">
              <a:extLst>
                <a:ext uri="{FF2B5EF4-FFF2-40B4-BE49-F238E27FC236}">
                  <a16:creationId xmlns:a16="http://schemas.microsoft.com/office/drawing/2014/main" id="{50B0C3B7-2A07-491C-823E-BB15DC1367BA}"/>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26" name="Freeform: Shape 225">
              <a:extLst>
                <a:ext uri="{FF2B5EF4-FFF2-40B4-BE49-F238E27FC236}">
                  <a16:creationId xmlns:a16="http://schemas.microsoft.com/office/drawing/2014/main" id="{57108061-962C-4688-BE2E-AF6FD28F69AD}"/>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27" name="Straight Connector 226">
              <a:extLst>
                <a:ext uri="{FF2B5EF4-FFF2-40B4-BE49-F238E27FC236}">
                  <a16:creationId xmlns:a16="http://schemas.microsoft.com/office/drawing/2014/main" id="{25E3AD31-512C-42DD-871C-3959622C5ED2}"/>
                </a:ext>
              </a:extLst>
            </p:cNvPr>
            <p:cNvCxnSpPr>
              <a:cxnSpLocks/>
              <a:stCxn id="224" idx="0"/>
              <a:endCxn id="226"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0D10431E-1157-4BD4-B3EA-3A07E10E300D}"/>
                </a:ext>
              </a:extLst>
            </p:cNvPr>
            <p:cNvCxnSpPr>
              <a:cxnSpLocks/>
              <a:stCxn id="224" idx="20"/>
              <a:endCxn id="226"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a:extLst>
                <a:ext uri="{FF2B5EF4-FFF2-40B4-BE49-F238E27FC236}">
                  <a16:creationId xmlns:a16="http://schemas.microsoft.com/office/drawing/2014/main" id="{A838B20A-95DB-4924-87B5-4A77A267FA34}"/>
                </a:ext>
              </a:extLst>
            </p:cNvPr>
            <p:cNvCxnSpPr>
              <a:cxnSpLocks/>
              <a:stCxn id="224" idx="19"/>
              <a:endCxn id="226"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a:extLst>
                <a:ext uri="{FF2B5EF4-FFF2-40B4-BE49-F238E27FC236}">
                  <a16:creationId xmlns:a16="http://schemas.microsoft.com/office/drawing/2014/main" id="{7CA5AE0F-F194-431A-97CA-F57C341510E6}"/>
                </a:ext>
              </a:extLst>
            </p:cNvPr>
            <p:cNvCxnSpPr>
              <a:cxnSpLocks/>
              <a:stCxn id="224" idx="1"/>
              <a:endCxn id="226"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82A16C10-11AE-4E45-94DA-C340A51D511A}"/>
                </a:ext>
              </a:extLst>
            </p:cNvPr>
            <p:cNvCxnSpPr>
              <a:cxnSpLocks/>
              <a:stCxn id="224"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C49D988F-7C5E-4B95-9AA2-58A9CB8CE116}"/>
                </a:ext>
              </a:extLst>
            </p:cNvPr>
            <p:cNvCxnSpPr>
              <a:cxnSpLocks/>
              <a:stCxn id="224"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a:extLst>
                <a:ext uri="{FF2B5EF4-FFF2-40B4-BE49-F238E27FC236}">
                  <a16:creationId xmlns:a16="http://schemas.microsoft.com/office/drawing/2014/main" id="{23611905-D6DC-4ABF-B9C2-7467A34B6710}"/>
                </a:ext>
              </a:extLst>
            </p:cNvPr>
            <p:cNvCxnSpPr>
              <a:cxnSpLocks/>
              <a:stCxn id="224" idx="11"/>
              <a:endCxn id="226"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B093A1E5-E5AE-44B5-8AFD-A5DC7A3541CC}"/>
                </a:ext>
              </a:extLst>
            </p:cNvPr>
            <p:cNvCxnSpPr>
              <a:cxnSpLocks/>
              <a:stCxn id="224" idx="13"/>
              <a:endCxn id="226"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35" name="Group 234">
            <a:extLst>
              <a:ext uri="{FF2B5EF4-FFF2-40B4-BE49-F238E27FC236}">
                <a16:creationId xmlns:a16="http://schemas.microsoft.com/office/drawing/2014/main" id="{293C3388-36C3-4D43-AE41-662009CF4F7A}"/>
              </a:ext>
            </a:extLst>
          </p:cNvPr>
          <p:cNvGrpSpPr/>
          <p:nvPr/>
        </p:nvGrpSpPr>
        <p:grpSpPr>
          <a:xfrm>
            <a:off x="4118449" y="3324505"/>
            <a:ext cx="2176465" cy="488358"/>
            <a:chOff x="5045439" y="5053842"/>
            <a:chExt cx="1733550" cy="368300"/>
          </a:xfrm>
        </p:grpSpPr>
        <p:sp>
          <p:nvSpPr>
            <p:cNvPr id="236" name="Freeform: Shape 235">
              <a:extLst>
                <a:ext uri="{FF2B5EF4-FFF2-40B4-BE49-F238E27FC236}">
                  <a16:creationId xmlns:a16="http://schemas.microsoft.com/office/drawing/2014/main" id="{AD9ED71A-0E0D-4796-B272-BD992321795E}"/>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37" name="Freeform: Shape 236">
              <a:extLst>
                <a:ext uri="{FF2B5EF4-FFF2-40B4-BE49-F238E27FC236}">
                  <a16:creationId xmlns:a16="http://schemas.microsoft.com/office/drawing/2014/main" id="{C1A7627B-901E-415F-B709-515ADA3F280C}"/>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38" name="Freeform: Shape 237">
              <a:extLst>
                <a:ext uri="{FF2B5EF4-FFF2-40B4-BE49-F238E27FC236}">
                  <a16:creationId xmlns:a16="http://schemas.microsoft.com/office/drawing/2014/main" id="{F5E397C2-BDF0-4C89-B0EB-3A3B2935C073}"/>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39" name="Straight Connector 238">
              <a:extLst>
                <a:ext uri="{FF2B5EF4-FFF2-40B4-BE49-F238E27FC236}">
                  <a16:creationId xmlns:a16="http://schemas.microsoft.com/office/drawing/2014/main" id="{71D191B2-EAEA-4177-B985-1438E4079BE8}"/>
                </a:ext>
              </a:extLst>
            </p:cNvPr>
            <p:cNvCxnSpPr>
              <a:cxnSpLocks/>
              <a:stCxn id="236" idx="0"/>
              <a:endCxn id="238"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7929E342-C4B8-48E2-98F2-AB2A647B6285}"/>
                </a:ext>
              </a:extLst>
            </p:cNvPr>
            <p:cNvCxnSpPr>
              <a:cxnSpLocks/>
              <a:stCxn id="236" idx="20"/>
              <a:endCxn id="238"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CA29AEC8-6929-4C1C-A4A2-208CF3B22795}"/>
                </a:ext>
              </a:extLst>
            </p:cNvPr>
            <p:cNvCxnSpPr>
              <a:cxnSpLocks/>
              <a:stCxn id="236" idx="19"/>
              <a:endCxn id="238"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a:extLst>
                <a:ext uri="{FF2B5EF4-FFF2-40B4-BE49-F238E27FC236}">
                  <a16:creationId xmlns:a16="http://schemas.microsoft.com/office/drawing/2014/main" id="{F9F40698-BABE-4809-A5D6-03EB61882E10}"/>
                </a:ext>
              </a:extLst>
            </p:cNvPr>
            <p:cNvCxnSpPr>
              <a:cxnSpLocks/>
              <a:stCxn id="236" idx="1"/>
              <a:endCxn id="238"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74E1DD8E-0C6C-4EE1-BCFC-98138C289826}"/>
                </a:ext>
              </a:extLst>
            </p:cNvPr>
            <p:cNvCxnSpPr>
              <a:cxnSpLocks/>
              <a:stCxn id="236"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B2513290-CEF8-499D-A631-C47C3ADE1D62}"/>
                </a:ext>
              </a:extLst>
            </p:cNvPr>
            <p:cNvCxnSpPr>
              <a:cxnSpLocks/>
              <a:stCxn id="236"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33C42262-D4FD-463F-A13F-AEB9A71284D5}"/>
                </a:ext>
              </a:extLst>
            </p:cNvPr>
            <p:cNvCxnSpPr>
              <a:cxnSpLocks/>
              <a:stCxn id="236" idx="11"/>
              <a:endCxn id="238"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E84665AB-6E41-4B32-8868-FC2A7BE76127}"/>
                </a:ext>
              </a:extLst>
            </p:cNvPr>
            <p:cNvCxnSpPr>
              <a:cxnSpLocks/>
              <a:stCxn id="236" idx="13"/>
              <a:endCxn id="238"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7" name="Group 246">
            <a:extLst>
              <a:ext uri="{FF2B5EF4-FFF2-40B4-BE49-F238E27FC236}">
                <a16:creationId xmlns:a16="http://schemas.microsoft.com/office/drawing/2014/main" id="{3636AD7E-C070-4065-8735-B2D22074F8D3}"/>
              </a:ext>
            </a:extLst>
          </p:cNvPr>
          <p:cNvGrpSpPr/>
          <p:nvPr/>
        </p:nvGrpSpPr>
        <p:grpSpPr>
          <a:xfrm>
            <a:off x="4118449" y="3873530"/>
            <a:ext cx="2176465" cy="488358"/>
            <a:chOff x="5045439" y="5053842"/>
            <a:chExt cx="1733550" cy="368300"/>
          </a:xfrm>
        </p:grpSpPr>
        <p:sp>
          <p:nvSpPr>
            <p:cNvPr id="248" name="Freeform: Shape 247">
              <a:extLst>
                <a:ext uri="{FF2B5EF4-FFF2-40B4-BE49-F238E27FC236}">
                  <a16:creationId xmlns:a16="http://schemas.microsoft.com/office/drawing/2014/main" id="{1369CF88-AFD7-4798-8C17-74356BEFF528}"/>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49" name="Freeform: Shape 248">
              <a:extLst>
                <a:ext uri="{FF2B5EF4-FFF2-40B4-BE49-F238E27FC236}">
                  <a16:creationId xmlns:a16="http://schemas.microsoft.com/office/drawing/2014/main" id="{3E1CDADE-C809-4517-9568-E24274B58E40}"/>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50" name="Freeform: Shape 249">
              <a:extLst>
                <a:ext uri="{FF2B5EF4-FFF2-40B4-BE49-F238E27FC236}">
                  <a16:creationId xmlns:a16="http://schemas.microsoft.com/office/drawing/2014/main" id="{53B99819-FD60-4307-8A03-A517092BA41C}"/>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51" name="Straight Connector 250">
              <a:extLst>
                <a:ext uri="{FF2B5EF4-FFF2-40B4-BE49-F238E27FC236}">
                  <a16:creationId xmlns:a16="http://schemas.microsoft.com/office/drawing/2014/main" id="{3AAD2473-1425-43D9-A03D-3FFD4CFA671E}"/>
                </a:ext>
              </a:extLst>
            </p:cNvPr>
            <p:cNvCxnSpPr>
              <a:cxnSpLocks/>
              <a:stCxn id="248" idx="0"/>
              <a:endCxn id="250"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a:extLst>
                <a:ext uri="{FF2B5EF4-FFF2-40B4-BE49-F238E27FC236}">
                  <a16:creationId xmlns:a16="http://schemas.microsoft.com/office/drawing/2014/main" id="{7B1B9824-D914-4007-9E06-6AEC7627A1E9}"/>
                </a:ext>
              </a:extLst>
            </p:cNvPr>
            <p:cNvCxnSpPr>
              <a:cxnSpLocks/>
              <a:stCxn id="248" idx="20"/>
              <a:endCxn id="250"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A1753FC4-C4D2-4472-9D82-00E584B61257}"/>
                </a:ext>
              </a:extLst>
            </p:cNvPr>
            <p:cNvCxnSpPr>
              <a:cxnSpLocks/>
              <a:stCxn id="248" idx="19"/>
              <a:endCxn id="250"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a:extLst>
                <a:ext uri="{FF2B5EF4-FFF2-40B4-BE49-F238E27FC236}">
                  <a16:creationId xmlns:a16="http://schemas.microsoft.com/office/drawing/2014/main" id="{26115E34-BF68-449E-9FE9-32610A909383}"/>
                </a:ext>
              </a:extLst>
            </p:cNvPr>
            <p:cNvCxnSpPr>
              <a:cxnSpLocks/>
              <a:stCxn id="248" idx="1"/>
              <a:endCxn id="250"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C8693AF6-A264-4EDD-B63D-BE12BB7BE142}"/>
                </a:ext>
              </a:extLst>
            </p:cNvPr>
            <p:cNvCxnSpPr>
              <a:cxnSpLocks/>
              <a:stCxn id="248"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711E6426-2A7E-4E7A-A3F5-3A336C0CFD25}"/>
                </a:ext>
              </a:extLst>
            </p:cNvPr>
            <p:cNvCxnSpPr>
              <a:cxnSpLocks/>
              <a:stCxn id="248"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FB2346B2-B7BB-49E8-ADB5-409B2FAC6E2D}"/>
                </a:ext>
              </a:extLst>
            </p:cNvPr>
            <p:cNvCxnSpPr>
              <a:cxnSpLocks/>
              <a:stCxn id="248" idx="11"/>
              <a:endCxn id="250"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C8651DEE-32CF-463E-9F1F-540DA1A9378D}"/>
                </a:ext>
              </a:extLst>
            </p:cNvPr>
            <p:cNvCxnSpPr>
              <a:cxnSpLocks/>
              <a:stCxn id="248" idx="13"/>
              <a:endCxn id="250"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9" name="Group 258">
            <a:extLst>
              <a:ext uri="{FF2B5EF4-FFF2-40B4-BE49-F238E27FC236}">
                <a16:creationId xmlns:a16="http://schemas.microsoft.com/office/drawing/2014/main" id="{B71EE33E-A38D-426F-B6C1-AC9A2F22CE6D}"/>
              </a:ext>
            </a:extLst>
          </p:cNvPr>
          <p:cNvGrpSpPr/>
          <p:nvPr/>
        </p:nvGrpSpPr>
        <p:grpSpPr>
          <a:xfrm>
            <a:off x="4118449" y="4422555"/>
            <a:ext cx="2176465" cy="488358"/>
            <a:chOff x="5045439" y="5053842"/>
            <a:chExt cx="1733550" cy="368300"/>
          </a:xfrm>
        </p:grpSpPr>
        <p:sp>
          <p:nvSpPr>
            <p:cNvPr id="260" name="Freeform: Shape 259">
              <a:extLst>
                <a:ext uri="{FF2B5EF4-FFF2-40B4-BE49-F238E27FC236}">
                  <a16:creationId xmlns:a16="http://schemas.microsoft.com/office/drawing/2014/main" id="{D9BFBE01-D505-46DA-A13D-23F32ABACE7A}"/>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61" name="Freeform: Shape 260">
              <a:extLst>
                <a:ext uri="{FF2B5EF4-FFF2-40B4-BE49-F238E27FC236}">
                  <a16:creationId xmlns:a16="http://schemas.microsoft.com/office/drawing/2014/main" id="{05D6D58D-A9E9-4359-A66A-84E61812D33F}"/>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62" name="Freeform: Shape 261">
              <a:extLst>
                <a:ext uri="{FF2B5EF4-FFF2-40B4-BE49-F238E27FC236}">
                  <a16:creationId xmlns:a16="http://schemas.microsoft.com/office/drawing/2014/main" id="{246BF707-230E-47E6-9791-396C81231BA1}"/>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63" name="Straight Connector 262">
              <a:extLst>
                <a:ext uri="{FF2B5EF4-FFF2-40B4-BE49-F238E27FC236}">
                  <a16:creationId xmlns:a16="http://schemas.microsoft.com/office/drawing/2014/main" id="{D7FD4D26-5A79-4256-82BE-E0DAD465FE67}"/>
                </a:ext>
              </a:extLst>
            </p:cNvPr>
            <p:cNvCxnSpPr>
              <a:cxnSpLocks/>
              <a:stCxn id="260" idx="0"/>
              <a:endCxn id="262"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5D15A37D-0BF3-47B9-A54A-139BC24CA6A7}"/>
                </a:ext>
              </a:extLst>
            </p:cNvPr>
            <p:cNvCxnSpPr>
              <a:cxnSpLocks/>
              <a:stCxn id="260" idx="20"/>
              <a:endCxn id="262"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4F19AED1-11A4-4834-97FC-114E8EF96E2B}"/>
                </a:ext>
              </a:extLst>
            </p:cNvPr>
            <p:cNvCxnSpPr>
              <a:cxnSpLocks/>
              <a:stCxn id="260" idx="19"/>
              <a:endCxn id="262"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D1E7513D-95A7-4410-AAA1-483C3DC0B482}"/>
                </a:ext>
              </a:extLst>
            </p:cNvPr>
            <p:cNvCxnSpPr>
              <a:cxnSpLocks/>
              <a:stCxn id="260" idx="1"/>
              <a:endCxn id="262"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a:extLst>
                <a:ext uri="{FF2B5EF4-FFF2-40B4-BE49-F238E27FC236}">
                  <a16:creationId xmlns:a16="http://schemas.microsoft.com/office/drawing/2014/main" id="{66BE87FB-926F-4613-9181-8DD15FDDC70C}"/>
                </a:ext>
              </a:extLst>
            </p:cNvPr>
            <p:cNvCxnSpPr>
              <a:cxnSpLocks/>
              <a:stCxn id="260"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F3C1B28E-DF3D-468C-B52E-800A1D6643BE}"/>
                </a:ext>
              </a:extLst>
            </p:cNvPr>
            <p:cNvCxnSpPr>
              <a:cxnSpLocks/>
              <a:stCxn id="260"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E95E9FD3-80E4-4FB6-9CA4-D030FF83AC0B}"/>
                </a:ext>
              </a:extLst>
            </p:cNvPr>
            <p:cNvCxnSpPr>
              <a:cxnSpLocks/>
              <a:stCxn id="260" idx="11"/>
              <a:endCxn id="262"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F9FAFEA0-270E-4A5A-B7AE-9AEBD1FAD5D6}"/>
                </a:ext>
              </a:extLst>
            </p:cNvPr>
            <p:cNvCxnSpPr>
              <a:cxnSpLocks/>
              <a:stCxn id="260" idx="13"/>
              <a:endCxn id="262"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1" name="Group 270">
            <a:extLst>
              <a:ext uri="{FF2B5EF4-FFF2-40B4-BE49-F238E27FC236}">
                <a16:creationId xmlns:a16="http://schemas.microsoft.com/office/drawing/2014/main" id="{A66F176A-D618-4C35-A35F-94C72B477C25}"/>
              </a:ext>
            </a:extLst>
          </p:cNvPr>
          <p:cNvGrpSpPr/>
          <p:nvPr/>
        </p:nvGrpSpPr>
        <p:grpSpPr>
          <a:xfrm>
            <a:off x="4118449" y="4971580"/>
            <a:ext cx="2176465" cy="488358"/>
            <a:chOff x="5045439" y="5053842"/>
            <a:chExt cx="1733550" cy="368300"/>
          </a:xfrm>
        </p:grpSpPr>
        <p:sp>
          <p:nvSpPr>
            <p:cNvPr id="272" name="Freeform: Shape 271">
              <a:extLst>
                <a:ext uri="{FF2B5EF4-FFF2-40B4-BE49-F238E27FC236}">
                  <a16:creationId xmlns:a16="http://schemas.microsoft.com/office/drawing/2014/main" id="{BE5D779D-60A0-4993-93E3-6A24C4ACACD6}"/>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73" name="Freeform: Shape 272">
              <a:extLst>
                <a:ext uri="{FF2B5EF4-FFF2-40B4-BE49-F238E27FC236}">
                  <a16:creationId xmlns:a16="http://schemas.microsoft.com/office/drawing/2014/main" id="{DC86F330-D7F0-44CA-981B-0033BD74F067}"/>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74" name="Freeform: Shape 273">
              <a:extLst>
                <a:ext uri="{FF2B5EF4-FFF2-40B4-BE49-F238E27FC236}">
                  <a16:creationId xmlns:a16="http://schemas.microsoft.com/office/drawing/2014/main" id="{EEA6DC0F-2F71-47E9-BF6A-8876BF960E54}"/>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75" name="Straight Connector 274">
              <a:extLst>
                <a:ext uri="{FF2B5EF4-FFF2-40B4-BE49-F238E27FC236}">
                  <a16:creationId xmlns:a16="http://schemas.microsoft.com/office/drawing/2014/main" id="{649E642A-BF0E-4B58-AB28-5835632A572C}"/>
                </a:ext>
              </a:extLst>
            </p:cNvPr>
            <p:cNvCxnSpPr>
              <a:cxnSpLocks/>
              <a:stCxn id="272" idx="0"/>
              <a:endCxn id="274"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AB97C4A1-B91E-4E2A-BEDC-1F63982A249F}"/>
                </a:ext>
              </a:extLst>
            </p:cNvPr>
            <p:cNvCxnSpPr>
              <a:cxnSpLocks/>
              <a:stCxn id="272" idx="20"/>
              <a:endCxn id="274"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B75ACF47-B64F-4881-9EB8-F18849C2E4E7}"/>
                </a:ext>
              </a:extLst>
            </p:cNvPr>
            <p:cNvCxnSpPr>
              <a:cxnSpLocks/>
              <a:stCxn id="272" idx="19"/>
              <a:endCxn id="274"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FFC0064C-2B71-47C3-B04D-577FF1D0BEC2}"/>
                </a:ext>
              </a:extLst>
            </p:cNvPr>
            <p:cNvCxnSpPr>
              <a:cxnSpLocks/>
              <a:stCxn id="272" idx="1"/>
              <a:endCxn id="274"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a:extLst>
                <a:ext uri="{FF2B5EF4-FFF2-40B4-BE49-F238E27FC236}">
                  <a16:creationId xmlns:a16="http://schemas.microsoft.com/office/drawing/2014/main" id="{94D9DDAC-37D9-4995-A512-1C664B452752}"/>
                </a:ext>
              </a:extLst>
            </p:cNvPr>
            <p:cNvCxnSpPr>
              <a:cxnSpLocks/>
              <a:stCxn id="272"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17094D1F-FA1D-45E8-8578-38DE34C12CD5}"/>
                </a:ext>
              </a:extLst>
            </p:cNvPr>
            <p:cNvCxnSpPr>
              <a:cxnSpLocks/>
              <a:stCxn id="272"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a:extLst>
                <a:ext uri="{FF2B5EF4-FFF2-40B4-BE49-F238E27FC236}">
                  <a16:creationId xmlns:a16="http://schemas.microsoft.com/office/drawing/2014/main" id="{35F5B2B5-83EC-442F-9D4C-405D3C330686}"/>
                </a:ext>
              </a:extLst>
            </p:cNvPr>
            <p:cNvCxnSpPr>
              <a:cxnSpLocks/>
              <a:stCxn id="272" idx="11"/>
              <a:endCxn id="274"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CDBB0016-F011-4FF6-8B6B-158F7B49D7A6}"/>
                </a:ext>
              </a:extLst>
            </p:cNvPr>
            <p:cNvCxnSpPr>
              <a:cxnSpLocks/>
              <a:stCxn id="272" idx="13"/>
              <a:endCxn id="274"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3" name="Group 282">
            <a:extLst>
              <a:ext uri="{FF2B5EF4-FFF2-40B4-BE49-F238E27FC236}">
                <a16:creationId xmlns:a16="http://schemas.microsoft.com/office/drawing/2014/main" id="{333B570F-6490-4B55-B082-E973B06DD0EE}"/>
              </a:ext>
            </a:extLst>
          </p:cNvPr>
          <p:cNvGrpSpPr/>
          <p:nvPr/>
        </p:nvGrpSpPr>
        <p:grpSpPr>
          <a:xfrm>
            <a:off x="4118449" y="5569268"/>
            <a:ext cx="2176465" cy="488358"/>
            <a:chOff x="5045439" y="5053842"/>
            <a:chExt cx="1733550" cy="368300"/>
          </a:xfrm>
        </p:grpSpPr>
        <p:sp>
          <p:nvSpPr>
            <p:cNvPr id="284" name="Freeform: Shape 283">
              <a:extLst>
                <a:ext uri="{FF2B5EF4-FFF2-40B4-BE49-F238E27FC236}">
                  <a16:creationId xmlns:a16="http://schemas.microsoft.com/office/drawing/2014/main" id="{EB8A4CB2-8A7C-40EA-81DA-046D3ECE6321}"/>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85" name="Freeform: Shape 284">
              <a:extLst>
                <a:ext uri="{FF2B5EF4-FFF2-40B4-BE49-F238E27FC236}">
                  <a16:creationId xmlns:a16="http://schemas.microsoft.com/office/drawing/2014/main" id="{0424DD48-91BD-4BC7-A403-0EAF79A3AA03}"/>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86" name="Freeform: Shape 285">
              <a:extLst>
                <a:ext uri="{FF2B5EF4-FFF2-40B4-BE49-F238E27FC236}">
                  <a16:creationId xmlns:a16="http://schemas.microsoft.com/office/drawing/2014/main" id="{538BA567-8845-4216-B523-C68738685E20}"/>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87" name="Straight Connector 286">
              <a:extLst>
                <a:ext uri="{FF2B5EF4-FFF2-40B4-BE49-F238E27FC236}">
                  <a16:creationId xmlns:a16="http://schemas.microsoft.com/office/drawing/2014/main" id="{45BD3568-C0DE-4838-9F95-5EFF16B9CFEA}"/>
                </a:ext>
              </a:extLst>
            </p:cNvPr>
            <p:cNvCxnSpPr>
              <a:cxnSpLocks/>
              <a:stCxn id="284" idx="0"/>
              <a:endCxn id="286"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a:extLst>
                <a:ext uri="{FF2B5EF4-FFF2-40B4-BE49-F238E27FC236}">
                  <a16:creationId xmlns:a16="http://schemas.microsoft.com/office/drawing/2014/main" id="{CB9A1942-4FC5-4194-A88B-3763F9C62EC5}"/>
                </a:ext>
              </a:extLst>
            </p:cNvPr>
            <p:cNvCxnSpPr>
              <a:cxnSpLocks/>
              <a:stCxn id="284" idx="20"/>
              <a:endCxn id="286"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a:extLst>
                <a:ext uri="{FF2B5EF4-FFF2-40B4-BE49-F238E27FC236}">
                  <a16:creationId xmlns:a16="http://schemas.microsoft.com/office/drawing/2014/main" id="{E8F1305C-A98D-4DFE-BEAB-2EA12F59EF38}"/>
                </a:ext>
              </a:extLst>
            </p:cNvPr>
            <p:cNvCxnSpPr>
              <a:cxnSpLocks/>
              <a:stCxn id="284" idx="19"/>
              <a:endCxn id="286"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a:extLst>
                <a:ext uri="{FF2B5EF4-FFF2-40B4-BE49-F238E27FC236}">
                  <a16:creationId xmlns:a16="http://schemas.microsoft.com/office/drawing/2014/main" id="{70EA85E2-E4BF-4075-95EC-5674F296D37F}"/>
                </a:ext>
              </a:extLst>
            </p:cNvPr>
            <p:cNvCxnSpPr>
              <a:cxnSpLocks/>
              <a:stCxn id="284" idx="1"/>
              <a:endCxn id="286"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255414BE-776A-458F-B18F-3C26CC468DA5}"/>
                </a:ext>
              </a:extLst>
            </p:cNvPr>
            <p:cNvCxnSpPr>
              <a:cxnSpLocks/>
              <a:stCxn id="284"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2636009D-0FBD-4049-8F84-394E6C3B7B56}"/>
                </a:ext>
              </a:extLst>
            </p:cNvPr>
            <p:cNvCxnSpPr>
              <a:cxnSpLocks/>
              <a:stCxn id="284"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EBE862F9-C76B-4128-8160-FA59D1BB1A26}"/>
                </a:ext>
              </a:extLst>
            </p:cNvPr>
            <p:cNvCxnSpPr>
              <a:cxnSpLocks/>
              <a:stCxn id="284" idx="11"/>
              <a:endCxn id="286"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059ADA48-F7D6-4160-B21E-B517E4D95839}"/>
                </a:ext>
              </a:extLst>
            </p:cNvPr>
            <p:cNvCxnSpPr>
              <a:cxnSpLocks/>
              <a:stCxn id="284" idx="13"/>
              <a:endCxn id="286"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95" name="Group 294">
            <a:extLst>
              <a:ext uri="{FF2B5EF4-FFF2-40B4-BE49-F238E27FC236}">
                <a16:creationId xmlns:a16="http://schemas.microsoft.com/office/drawing/2014/main" id="{E4F8654D-1302-4E60-8A20-CA685DDF3A0E}"/>
              </a:ext>
            </a:extLst>
          </p:cNvPr>
          <p:cNvGrpSpPr/>
          <p:nvPr/>
        </p:nvGrpSpPr>
        <p:grpSpPr>
          <a:xfrm>
            <a:off x="4118449" y="6153516"/>
            <a:ext cx="2176465" cy="488358"/>
            <a:chOff x="5045439" y="5053842"/>
            <a:chExt cx="1733550" cy="368300"/>
          </a:xfrm>
        </p:grpSpPr>
        <p:sp>
          <p:nvSpPr>
            <p:cNvPr id="296" name="Freeform: Shape 295">
              <a:extLst>
                <a:ext uri="{FF2B5EF4-FFF2-40B4-BE49-F238E27FC236}">
                  <a16:creationId xmlns:a16="http://schemas.microsoft.com/office/drawing/2014/main" id="{5516F7EA-0F62-440E-9A21-B51C5C3AC758}"/>
                </a:ext>
              </a:extLst>
            </p:cNvPr>
            <p:cNvSpPr/>
            <p:nvPr/>
          </p:nvSpPr>
          <p:spPr>
            <a:xfrm>
              <a:off x="5045439" y="5053842"/>
              <a:ext cx="1733550" cy="36830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97" name="Freeform: Shape 296">
              <a:extLst>
                <a:ext uri="{FF2B5EF4-FFF2-40B4-BE49-F238E27FC236}">
                  <a16:creationId xmlns:a16="http://schemas.microsoft.com/office/drawing/2014/main" id="{C9CAB306-3488-47E4-AB5B-3306862F7227}"/>
                </a:ext>
              </a:extLst>
            </p:cNvPr>
            <p:cNvSpPr/>
            <p:nvPr/>
          </p:nvSpPr>
          <p:spPr>
            <a:xfrm>
              <a:off x="5081588" y="5075926"/>
              <a:ext cx="1657934" cy="318630"/>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98" name="Freeform: Shape 297">
              <a:extLst>
                <a:ext uri="{FF2B5EF4-FFF2-40B4-BE49-F238E27FC236}">
                  <a16:creationId xmlns:a16="http://schemas.microsoft.com/office/drawing/2014/main" id="{4B1C8286-4E9F-4AE9-BC28-518EF59B4E83}"/>
                </a:ext>
              </a:extLst>
            </p:cNvPr>
            <p:cNvSpPr/>
            <p:nvPr/>
          </p:nvSpPr>
          <p:spPr>
            <a:xfrm>
              <a:off x="5140689" y="5090167"/>
              <a:ext cx="1555750" cy="289256"/>
            </a:xfrm>
            <a:custGeom>
              <a:avLst/>
              <a:gdLst>
                <a:gd name="connsiteX0" fmla="*/ 88900 w 1733550"/>
                <a:gd name="connsiteY0" fmla="*/ 0 h 368300"/>
                <a:gd name="connsiteX1" fmla="*/ 1657350 w 1733550"/>
                <a:gd name="connsiteY1" fmla="*/ 12700 h 368300"/>
                <a:gd name="connsiteX2" fmla="*/ 1657350 w 1733550"/>
                <a:gd name="connsiteY2" fmla="*/ 31750 h 368300"/>
                <a:gd name="connsiteX3" fmla="*/ 1670050 w 1733550"/>
                <a:gd name="connsiteY3" fmla="*/ 57150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25400 w 1733550"/>
                <a:gd name="connsiteY21" fmla="*/ 101600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76200 w 1733550"/>
                <a:gd name="connsiteY23" fmla="*/ 69850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50800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95250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9850 w 1733550"/>
                <a:gd name="connsiteY16" fmla="*/ 304800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2750 w 1733550"/>
                <a:gd name="connsiteY4" fmla="*/ 88900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304800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30200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2550 w 1733550"/>
                <a:gd name="connsiteY24" fmla="*/ 46037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0169 w 1733550"/>
                <a:gd name="connsiteY24" fmla="*/ 60324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3344 w 1733550"/>
                <a:gd name="connsiteY23" fmla="*/ 60325 h 368300"/>
                <a:gd name="connsiteX24" fmla="*/ 87313 w 1733550"/>
                <a:gd name="connsiteY24" fmla="*/ 38893 h 368300"/>
                <a:gd name="connsiteX25" fmla="*/ 88900 w 1733550"/>
                <a:gd name="connsiteY25" fmla="*/ 0 h 368300"/>
                <a:gd name="connsiteX0" fmla="*/ 88900 w 1733550"/>
                <a:gd name="connsiteY0" fmla="*/ 0 h 368300"/>
                <a:gd name="connsiteX1" fmla="*/ 1657350 w 1733550"/>
                <a:gd name="connsiteY1" fmla="*/ 12700 h 368300"/>
                <a:gd name="connsiteX2" fmla="*/ 1657350 w 1733550"/>
                <a:gd name="connsiteY2" fmla="*/ 31750 h 368300"/>
                <a:gd name="connsiteX3" fmla="*/ 1665287 w 1733550"/>
                <a:gd name="connsiteY3" fmla="*/ 61913 h 368300"/>
                <a:gd name="connsiteX4" fmla="*/ 1685131 w 1733550"/>
                <a:gd name="connsiteY4" fmla="*/ 93663 h 368300"/>
                <a:gd name="connsiteX5" fmla="*/ 1727200 w 1733550"/>
                <a:gd name="connsiteY5" fmla="*/ 101600 h 368300"/>
                <a:gd name="connsiteX6" fmla="*/ 1733550 w 1733550"/>
                <a:gd name="connsiteY6" fmla="*/ 279400 h 368300"/>
                <a:gd name="connsiteX7" fmla="*/ 1714500 w 1733550"/>
                <a:gd name="connsiteY7" fmla="*/ 279400 h 368300"/>
                <a:gd name="connsiteX8" fmla="*/ 1676400 w 1733550"/>
                <a:gd name="connsiteY8" fmla="*/ 288131 h 368300"/>
                <a:gd name="connsiteX9" fmla="*/ 1657350 w 1733550"/>
                <a:gd name="connsiteY9" fmla="*/ 317500 h 368300"/>
                <a:gd name="connsiteX10" fmla="*/ 1657350 w 1733550"/>
                <a:gd name="connsiteY10" fmla="*/ 320675 h 368300"/>
                <a:gd name="connsiteX11" fmla="*/ 1651000 w 1733550"/>
                <a:gd name="connsiteY11" fmla="*/ 349250 h 368300"/>
                <a:gd name="connsiteX12" fmla="*/ 1651000 w 1733550"/>
                <a:gd name="connsiteY12" fmla="*/ 355600 h 368300"/>
                <a:gd name="connsiteX13" fmla="*/ 95250 w 1733550"/>
                <a:gd name="connsiteY13" fmla="*/ 368300 h 368300"/>
                <a:gd name="connsiteX14" fmla="*/ 95250 w 1733550"/>
                <a:gd name="connsiteY14" fmla="*/ 342900 h 368300"/>
                <a:gd name="connsiteX15" fmla="*/ 88106 w 1733550"/>
                <a:gd name="connsiteY15" fmla="*/ 323850 h 368300"/>
                <a:gd name="connsiteX16" fmla="*/ 67469 w 1733550"/>
                <a:gd name="connsiteY16" fmla="*/ 302419 h 368300"/>
                <a:gd name="connsiteX17" fmla="*/ 50800 w 1733550"/>
                <a:gd name="connsiteY17" fmla="*/ 292100 h 368300"/>
                <a:gd name="connsiteX18" fmla="*/ 38100 w 1733550"/>
                <a:gd name="connsiteY18" fmla="*/ 285750 h 368300"/>
                <a:gd name="connsiteX19" fmla="*/ 6350 w 1733550"/>
                <a:gd name="connsiteY19" fmla="*/ 285750 h 368300"/>
                <a:gd name="connsiteX20" fmla="*/ 0 w 1733550"/>
                <a:gd name="connsiteY20" fmla="*/ 95250 h 368300"/>
                <a:gd name="connsiteX21" fmla="*/ 39688 w 1733550"/>
                <a:gd name="connsiteY21" fmla="*/ 92075 h 368300"/>
                <a:gd name="connsiteX22" fmla="*/ 50800 w 1733550"/>
                <a:gd name="connsiteY22" fmla="*/ 88900 h 368300"/>
                <a:gd name="connsiteX23" fmla="*/ 80962 w 1733550"/>
                <a:gd name="connsiteY23" fmla="*/ 65087 h 368300"/>
                <a:gd name="connsiteX24" fmla="*/ 87313 w 1733550"/>
                <a:gd name="connsiteY24" fmla="*/ 38893 h 368300"/>
                <a:gd name="connsiteX25" fmla="*/ 88900 w 1733550"/>
                <a:gd name="connsiteY2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3550" h="368300">
                  <a:moveTo>
                    <a:pt x="88900" y="0"/>
                  </a:moveTo>
                  <a:lnTo>
                    <a:pt x="1657350" y="12700"/>
                  </a:lnTo>
                  <a:lnTo>
                    <a:pt x="1657350" y="31750"/>
                  </a:lnTo>
                  <a:lnTo>
                    <a:pt x="1665287" y="61913"/>
                  </a:lnTo>
                  <a:lnTo>
                    <a:pt x="1685131" y="93663"/>
                  </a:lnTo>
                  <a:lnTo>
                    <a:pt x="1727200" y="101600"/>
                  </a:lnTo>
                  <a:lnTo>
                    <a:pt x="1733550" y="279400"/>
                  </a:lnTo>
                  <a:lnTo>
                    <a:pt x="1714500" y="279400"/>
                  </a:lnTo>
                  <a:lnTo>
                    <a:pt x="1676400" y="288131"/>
                  </a:lnTo>
                  <a:lnTo>
                    <a:pt x="1657350" y="317500"/>
                  </a:lnTo>
                  <a:lnTo>
                    <a:pt x="1657350" y="320675"/>
                  </a:lnTo>
                  <a:lnTo>
                    <a:pt x="1651000" y="349250"/>
                  </a:lnTo>
                  <a:lnTo>
                    <a:pt x="1651000" y="355600"/>
                  </a:lnTo>
                  <a:lnTo>
                    <a:pt x="95250" y="368300"/>
                  </a:lnTo>
                  <a:cubicBezTo>
                    <a:pt x="95250" y="359833"/>
                    <a:pt x="96441" y="350308"/>
                    <a:pt x="95250" y="342900"/>
                  </a:cubicBezTo>
                  <a:cubicBezTo>
                    <a:pt x="94059" y="335492"/>
                    <a:pt x="90487" y="330200"/>
                    <a:pt x="88106" y="323850"/>
                  </a:cubicBezTo>
                  <a:lnTo>
                    <a:pt x="67469" y="302419"/>
                  </a:lnTo>
                  <a:lnTo>
                    <a:pt x="50800" y="292100"/>
                  </a:lnTo>
                  <a:lnTo>
                    <a:pt x="38100" y="285750"/>
                  </a:lnTo>
                  <a:lnTo>
                    <a:pt x="6350" y="285750"/>
                  </a:lnTo>
                  <a:lnTo>
                    <a:pt x="0" y="95250"/>
                  </a:lnTo>
                  <a:lnTo>
                    <a:pt x="39688" y="92075"/>
                  </a:lnTo>
                  <a:lnTo>
                    <a:pt x="50800" y="88900"/>
                  </a:lnTo>
                  <a:lnTo>
                    <a:pt x="80962" y="65087"/>
                  </a:lnTo>
                  <a:cubicBezTo>
                    <a:pt x="80697" y="61912"/>
                    <a:pt x="87578" y="42068"/>
                    <a:pt x="87313" y="38893"/>
                  </a:cubicBezTo>
                  <a:lnTo>
                    <a:pt x="88900" y="0"/>
                  </a:ln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99" name="Straight Connector 298">
              <a:extLst>
                <a:ext uri="{FF2B5EF4-FFF2-40B4-BE49-F238E27FC236}">
                  <a16:creationId xmlns:a16="http://schemas.microsoft.com/office/drawing/2014/main" id="{34569D19-5213-4BF2-8091-8689EECA6BEF}"/>
                </a:ext>
              </a:extLst>
            </p:cNvPr>
            <p:cNvCxnSpPr>
              <a:cxnSpLocks/>
              <a:stCxn id="296" idx="0"/>
              <a:endCxn id="298" idx="0"/>
            </p:cNvCxnSpPr>
            <p:nvPr/>
          </p:nvCxnSpPr>
          <p:spPr>
            <a:xfrm>
              <a:off x="5134339" y="5053842"/>
              <a:ext cx="86132" cy="3632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5B99188F-F239-489C-A039-CA3F9776AA9A}"/>
                </a:ext>
              </a:extLst>
            </p:cNvPr>
            <p:cNvCxnSpPr>
              <a:cxnSpLocks/>
              <a:stCxn id="296" idx="20"/>
              <a:endCxn id="298" idx="20"/>
            </p:cNvCxnSpPr>
            <p:nvPr/>
          </p:nvCxnSpPr>
          <p:spPr>
            <a:xfrm>
              <a:off x="5045439" y="5149092"/>
              <a:ext cx="95250" cy="158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CBF45314-8036-4BCF-9E53-1660FD2A70F0}"/>
                </a:ext>
              </a:extLst>
            </p:cNvPr>
            <p:cNvCxnSpPr>
              <a:cxnSpLocks/>
              <a:stCxn id="296" idx="19"/>
              <a:endCxn id="298" idx="19"/>
            </p:cNvCxnSpPr>
            <p:nvPr/>
          </p:nvCxnSpPr>
          <p:spPr>
            <a:xfrm flipV="1">
              <a:off x="5051789" y="5314590"/>
              <a:ext cx="94599" cy="250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C2083171-6A07-4533-A0A2-F67577B7814E}"/>
                </a:ext>
              </a:extLst>
            </p:cNvPr>
            <p:cNvCxnSpPr>
              <a:cxnSpLocks/>
              <a:stCxn id="296" idx="1"/>
              <a:endCxn id="298" idx="1"/>
            </p:cNvCxnSpPr>
            <p:nvPr/>
          </p:nvCxnSpPr>
          <p:spPr>
            <a:xfrm flipH="1">
              <a:off x="6628054" y="5066542"/>
              <a:ext cx="74735" cy="3359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A3604506-DA47-4AF2-BA96-C66B6AB4C54E}"/>
                </a:ext>
              </a:extLst>
            </p:cNvPr>
            <p:cNvCxnSpPr>
              <a:cxnSpLocks/>
              <a:stCxn id="296" idx="5"/>
            </p:cNvCxnSpPr>
            <p:nvPr/>
          </p:nvCxnSpPr>
          <p:spPr>
            <a:xfrm flipH="1">
              <a:off x="6657963" y="5155442"/>
              <a:ext cx="114676" cy="138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4" name="Straight Connector 303">
              <a:extLst>
                <a:ext uri="{FF2B5EF4-FFF2-40B4-BE49-F238E27FC236}">
                  <a16:creationId xmlns:a16="http://schemas.microsoft.com/office/drawing/2014/main" id="{EDC578B9-45A6-4CBD-B917-C1D091B9CDAD}"/>
                </a:ext>
              </a:extLst>
            </p:cNvPr>
            <p:cNvCxnSpPr>
              <a:cxnSpLocks/>
              <a:stCxn id="296" idx="6"/>
            </p:cNvCxnSpPr>
            <p:nvPr/>
          </p:nvCxnSpPr>
          <p:spPr>
            <a:xfrm flipH="1" flipV="1">
              <a:off x="6671345" y="5306100"/>
              <a:ext cx="107644" cy="271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AB429780-9B77-4100-A4D8-EA25EA480DF5}"/>
                </a:ext>
              </a:extLst>
            </p:cNvPr>
            <p:cNvCxnSpPr>
              <a:cxnSpLocks/>
              <a:stCxn id="296" idx="11"/>
              <a:endCxn id="298" idx="11"/>
            </p:cNvCxnSpPr>
            <p:nvPr/>
          </p:nvCxnSpPr>
          <p:spPr>
            <a:xfrm flipH="1" flipV="1">
              <a:off x="6622356" y="5364461"/>
              <a:ext cx="74083" cy="386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a:extLst>
                <a:ext uri="{FF2B5EF4-FFF2-40B4-BE49-F238E27FC236}">
                  <a16:creationId xmlns:a16="http://schemas.microsoft.com/office/drawing/2014/main" id="{82939B8E-36AB-4268-9982-2DAAC6210EF3}"/>
                </a:ext>
              </a:extLst>
            </p:cNvPr>
            <p:cNvCxnSpPr>
              <a:cxnSpLocks/>
              <a:stCxn id="296" idx="13"/>
              <a:endCxn id="298" idx="13"/>
            </p:cNvCxnSpPr>
            <p:nvPr/>
          </p:nvCxnSpPr>
          <p:spPr>
            <a:xfrm flipV="1">
              <a:off x="5140689" y="5379423"/>
              <a:ext cx="85481" cy="427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7" name="Title 1">
            <a:extLst>
              <a:ext uri="{FF2B5EF4-FFF2-40B4-BE49-F238E27FC236}">
                <a16:creationId xmlns:a16="http://schemas.microsoft.com/office/drawing/2014/main" id="{4ED7DD3F-8473-4616-B9CF-DD1C454074E1}"/>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spTree>
    <p:extLst>
      <p:ext uri="{BB962C8B-B14F-4D97-AF65-F5344CB8AC3E}">
        <p14:creationId xmlns:p14="http://schemas.microsoft.com/office/powerpoint/2010/main" val="3738387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84556" y="2194988"/>
            <a:ext cx="5047672" cy="378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DC46FFBC-FE2A-425A-BEE9-D52D7D14EF7A}"/>
              </a:ext>
            </a:extLst>
          </p:cNvPr>
          <p:cNvSpPr txBox="1"/>
          <p:nvPr/>
        </p:nvSpPr>
        <p:spPr>
          <a:xfrm>
            <a:off x="8115436" y="6611779"/>
            <a:ext cx="2672526" cy="246221"/>
          </a:xfrm>
          <a:prstGeom prst="rect">
            <a:avLst/>
          </a:prstGeom>
          <a:noFill/>
        </p:spPr>
        <p:txBody>
          <a:bodyPr wrap="none" rtlCol="0">
            <a:spAutoFit/>
          </a:bodyPr>
          <a:lstStyle/>
          <a:p>
            <a:r>
              <a:rPr lang="en-GB" sz="1000" dirty="0">
                <a:latin typeface="Arial" panose="020B0604020202020204" pitchFamily="34" charset="0"/>
              </a:rPr>
              <a:t>Photograph: Julie Edwards Historic England</a:t>
            </a:r>
          </a:p>
        </p:txBody>
      </p:sp>
      <p:sp>
        <p:nvSpPr>
          <p:cNvPr id="7" name="Title 1">
            <a:extLst>
              <a:ext uri="{FF2B5EF4-FFF2-40B4-BE49-F238E27FC236}">
                <a16:creationId xmlns:a16="http://schemas.microsoft.com/office/drawing/2014/main" id="{8A9C53D6-0649-4715-9030-1D768D305D40}"/>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sp>
        <p:nvSpPr>
          <p:cNvPr id="8" name="TextBox 7">
            <a:extLst>
              <a:ext uri="{FF2B5EF4-FFF2-40B4-BE49-F238E27FC236}">
                <a16:creationId xmlns:a16="http://schemas.microsoft.com/office/drawing/2014/main" id="{E6C29275-85A8-41BC-83A7-B62239694943}"/>
              </a:ext>
            </a:extLst>
          </p:cNvPr>
          <p:cNvSpPr txBox="1"/>
          <p:nvPr/>
        </p:nvSpPr>
        <p:spPr>
          <a:xfrm>
            <a:off x="400162" y="2220176"/>
            <a:ext cx="4741333" cy="3539430"/>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endParaRPr lang="en-GB" sz="2400" dirty="0">
              <a:latin typeface="Arial" panose="020B0604020202020204" pitchFamily="34" charset="0"/>
            </a:endParaRPr>
          </a:p>
          <a:p>
            <a:r>
              <a:rPr lang="en-GB" sz="2000" dirty="0">
                <a:latin typeface="Arial" panose="020B0604020202020204" pitchFamily="34" charset="0"/>
              </a:rPr>
              <a:t>Which aspect of healthy</a:t>
            </a:r>
          </a:p>
          <a:p>
            <a:r>
              <a:rPr lang="en-GB" sz="2000" dirty="0">
                <a:latin typeface="Arial" panose="020B0604020202020204" pitchFamily="34" charset="0"/>
              </a:rPr>
              <a:t>housing is shown here:</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good supply of fresh water;</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good drainage system and own</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(outside) toilet;</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access to air and light;</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shared ash pit (rubbish dump);</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gas from the gasometer;</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back alley so that rubbish could</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be removed more easily?</a:t>
            </a:r>
            <a:endParaRPr lang="en-GB" sz="2000" dirty="0">
              <a:latin typeface="Arial" panose="020B0604020202020204" pitchFamily="34" charset="0"/>
            </a:endParaRPr>
          </a:p>
        </p:txBody>
      </p:sp>
    </p:spTree>
    <p:extLst>
      <p:ext uri="{BB962C8B-B14F-4D97-AF65-F5344CB8AC3E}">
        <p14:creationId xmlns:p14="http://schemas.microsoft.com/office/powerpoint/2010/main" val="3726652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jedwards\Pictures\saltir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96270"/>
            <a:ext cx="5933352" cy="46923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C8E073-B7C0-4CD6-BCB7-AC9021B2A1E0}"/>
              </a:ext>
            </a:extLst>
          </p:cNvPr>
          <p:cNvSpPr txBox="1"/>
          <p:nvPr/>
        </p:nvSpPr>
        <p:spPr>
          <a:xfrm>
            <a:off x="6096000" y="6488668"/>
            <a:ext cx="5114477" cy="369332"/>
          </a:xfrm>
          <a:prstGeom prst="rect">
            <a:avLst/>
          </a:prstGeom>
          <a:noFill/>
        </p:spPr>
        <p:txBody>
          <a:bodyPr wrap="none" rtlCol="0">
            <a:spAutoFit/>
          </a:bodyPr>
          <a:lstStyle/>
          <a:p>
            <a:r>
              <a:rPr lang="en-GB" sz="1200" dirty="0">
                <a:latin typeface="Arial" panose="020B0604020202020204" pitchFamily="34" charset="0"/>
              </a:rPr>
              <a:t>Photograph: Historic England Archive Ref: </a:t>
            </a:r>
            <a:r>
              <a:rPr lang="en-GB" sz="1200" dirty="0">
                <a:latin typeface="Arial" panose="020B0604020202020204" pitchFamily="34" charset="0"/>
                <a:hlinkClick r:id="rId4"/>
              </a:rPr>
              <a:t>bb87/05049</a:t>
            </a:r>
            <a:r>
              <a:rPr lang="en-GB" sz="1200" dirty="0">
                <a:latin typeface="Arial" panose="020B0604020202020204" pitchFamily="34" charset="0"/>
              </a:rPr>
              <a:t> Taken July 1986</a:t>
            </a:r>
            <a:r>
              <a:rPr lang="en-GB" dirty="0">
                <a:latin typeface="Arial" panose="020B0604020202020204" pitchFamily="34" charset="0"/>
              </a:rPr>
              <a:t>.</a:t>
            </a:r>
          </a:p>
        </p:txBody>
      </p:sp>
      <p:sp>
        <p:nvSpPr>
          <p:cNvPr id="8" name="Title 1">
            <a:extLst>
              <a:ext uri="{FF2B5EF4-FFF2-40B4-BE49-F238E27FC236}">
                <a16:creationId xmlns:a16="http://schemas.microsoft.com/office/drawing/2014/main" id="{48FA340F-BBAE-494D-BCDB-0845C0328271}"/>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sp>
        <p:nvSpPr>
          <p:cNvPr id="9" name="TextBox 8">
            <a:extLst>
              <a:ext uri="{FF2B5EF4-FFF2-40B4-BE49-F238E27FC236}">
                <a16:creationId xmlns:a16="http://schemas.microsoft.com/office/drawing/2014/main" id="{D419FF30-649C-4A3B-8693-CF2BCF13B2AD}"/>
              </a:ext>
            </a:extLst>
          </p:cNvPr>
          <p:cNvSpPr txBox="1"/>
          <p:nvPr/>
        </p:nvSpPr>
        <p:spPr>
          <a:xfrm>
            <a:off x="400162" y="2220176"/>
            <a:ext cx="4741333" cy="3539430"/>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endParaRPr lang="en-GB" sz="2400" dirty="0">
              <a:latin typeface="Arial" panose="020B0604020202020204" pitchFamily="34" charset="0"/>
            </a:endParaRPr>
          </a:p>
          <a:p>
            <a:r>
              <a:rPr lang="en-GB" sz="2000" dirty="0">
                <a:latin typeface="Arial" panose="020B0604020202020204" pitchFamily="34" charset="0"/>
              </a:rPr>
              <a:t>Which aspect of healthy</a:t>
            </a:r>
          </a:p>
          <a:p>
            <a:r>
              <a:rPr lang="en-GB" sz="2000" dirty="0">
                <a:latin typeface="Arial" panose="020B0604020202020204" pitchFamily="34" charset="0"/>
              </a:rPr>
              <a:t>housing is shown here:</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good supply of fresh water;</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good drainage system and own</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(outside) toilet;</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access to air and light;</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shared ash pit (rubbish dump);</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gas from the gasometer;</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 back alley so that rubbish could</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be removed more easily?</a:t>
            </a:r>
            <a:endParaRPr lang="en-GB" sz="2000" dirty="0">
              <a:latin typeface="Arial" panose="020B0604020202020204" pitchFamily="34" charset="0"/>
            </a:endParaRPr>
          </a:p>
        </p:txBody>
      </p:sp>
    </p:spTree>
    <p:extLst>
      <p:ext uri="{BB962C8B-B14F-4D97-AF65-F5344CB8AC3E}">
        <p14:creationId xmlns:p14="http://schemas.microsoft.com/office/powerpoint/2010/main" val="2096599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162" y="2049462"/>
            <a:ext cx="3339947" cy="1608138"/>
          </a:xfrm>
        </p:spPr>
        <p:txBody>
          <a:bodyPr/>
          <a:lstStyle/>
          <a:p>
            <a:pPr marL="342900" indent="-342900"/>
            <a:r>
              <a:rPr lang="en-GB" sz="2400" dirty="0"/>
              <a:t>Buildings at the end of the terraces were three storeys high and were designed to be boarding houses.</a:t>
            </a:r>
          </a:p>
        </p:txBody>
      </p:sp>
      <p:pic>
        <p:nvPicPr>
          <p:cNvPr id="6" name="Picture 2">
            <a:extLst>
              <a:ext uri="{FF2B5EF4-FFF2-40B4-BE49-F238E27FC236}">
                <a16:creationId xmlns:a16="http://schemas.microsoft.com/office/drawing/2014/main" id="{1397008D-E977-446E-964C-93A84A0FF9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893469" y="2453157"/>
            <a:ext cx="4467931" cy="335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89404DEC-AA6F-4E97-BBAD-7EBE2964456B}"/>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Workers Housing</a:t>
            </a:r>
            <a:endParaRPr lang="en-GB" sz="4800" dirty="0"/>
          </a:p>
        </p:txBody>
      </p:sp>
      <p:pic>
        <p:nvPicPr>
          <p:cNvPr id="8" name="Picture 2">
            <a:extLst>
              <a:ext uri="{FF2B5EF4-FFF2-40B4-BE49-F238E27FC236}">
                <a16:creationId xmlns:a16="http://schemas.microsoft.com/office/drawing/2014/main" id="{27743AD3-4314-40A1-91DB-8B2A115BF5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25" r="21036" b="10062"/>
          <a:stretch/>
        </p:blipFill>
        <p:spPr bwMode="auto">
          <a:xfrm rot="5400000" flipV="1">
            <a:off x="3827690" y="1933249"/>
            <a:ext cx="4468895" cy="439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9B277AC5-4B4D-4AC2-8B44-2C9EE836E3CA}"/>
              </a:ext>
            </a:extLst>
          </p:cNvPr>
          <p:cNvSpPr/>
          <p:nvPr/>
        </p:nvSpPr>
        <p:spPr>
          <a:xfrm>
            <a:off x="3866204" y="6362666"/>
            <a:ext cx="2736647" cy="246221"/>
          </a:xfrm>
          <a:prstGeom prst="rect">
            <a:avLst/>
          </a:prstGeom>
        </p:spPr>
        <p:txBody>
          <a:bodyPr wrap="none">
            <a:spAutoFit/>
          </a:bodyPr>
          <a:lstStyle/>
          <a:p>
            <a:r>
              <a:rPr lang="en-GB" sz="1000" dirty="0">
                <a:latin typeface="Arial" panose="020B0604020202020204" pitchFamily="34" charset="0"/>
              </a:rPr>
              <a:t>Photographs: Julie Edwards Historic England</a:t>
            </a:r>
          </a:p>
        </p:txBody>
      </p:sp>
    </p:spTree>
    <p:extLst>
      <p:ext uri="{BB962C8B-B14F-4D97-AF65-F5344CB8AC3E}">
        <p14:creationId xmlns:p14="http://schemas.microsoft.com/office/powerpoint/2010/main" val="1514110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6307" y="1723869"/>
            <a:ext cx="5559898" cy="4781862"/>
          </a:xfrm>
        </p:spPr>
        <p:txBody>
          <a:bodyPr>
            <a:normAutofit/>
          </a:bodyPr>
          <a:lstStyle/>
          <a:p>
            <a:r>
              <a:rPr lang="en-GB" sz="2400" dirty="0">
                <a:cs typeface="Arial" panose="020B0604020202020204" pitchFamily="34" charset="0"/>
              </a:rPr>
              <a:t>In 1868, 45 </a:t>
            </a:r>
            <a:r>
              <a:rPr lang="en-GB" sz="2400" dirty="0" err="1">
                <a:cs typeface="Arial" panose="020B0604020202020204" pitchFamily="34" charset="0"/>
              </a:rPr>
              <a:t>Almshouses</a:t>
            </a:r>
            <a:r>
              <a:rPr lang="en-GB" sz="2400" dirty="0">
                <a:cs typeface="Arial" panose="020B0604020202020204" pitchFamily="34" charset="0"/>
              </a:rPr>
              <a:t> were built at the end of Victoria Road.</a:t>
            </a:r>
          </a:p>
          <a:p>
            <a:r>
              <a:rPr lang="en-GB" sz="2400" dirty="0">
                <a:cs typeface="Arial" panose="020B0604020202020204" pitchFamily="34" charset="0"/>
              </a:rPr>
              <a:t>These houses were rent free and given to people on the basis of their age, illness or infirmity.</a:t>
            </a:r>
          </a:p>
          <a:p>
            <a:r>
              <a:rPr lang="en-GB" sz="2400" dirty="0">
                <a:cs typeface="Arial" panose="020B0604020202020204" pitchFamily="34" charset="0"/>
              </a:rPr>
              <a:t>They also received a small weekly pension (giving alms means giving money to help poor people) .</a:t>
            </a:r>
          </a:p>
          <a:p>
            <a:r>
              <a:rPr lang="en-GB" sz="2400" dirty="0"/>
              <a:t>Each house had an oven, boiler and pantry, together with a single bedroom.</a:t>
            </a:r>
          </a:p>
          <a:p>
            <a:endParaRPr lang="en-GB" dirty="0"/>
          </a:p>
          <a:p>
            <a:endParaRPr lang="en-GB" dirty="0">
              <a:cs typeface="Arial" panose="020B0604020202020204" pitchFamily="34" charset="0"/>
            </a:endParaRPr>
          </a:p>
          <a:p>
            <a:pPr marL="0" indent="0">
              <a:buNone/>
            </a:pPr>
            <a:endParaRPr lang="en-GB" dirty="0"/>
          </a:p>
        </p:txBody>
      </p:sp>
      <p:sp>
        <p:nvSpPr>
          <p:cNvPr id="5" name="TextBox 4"/>
          <p:cNvSpPr txBox="1"/>
          <p:nvPr/>
        </p:nvSpPr>
        <p:spPr>
          <a:xfrm>
            <a:off x="339373" y="6142129"/>
            <a:ext cx="10893663" cy="523220"/>
          </a:xfrm>
          <a:prstGeom prst="rect">
            <a:avLst/>
          </a:prstGeom>
          <a:noFill/>
          <a:ln w="28575">
            <a:solidFill>
              <a:schemeClr val="tx1"/>
            </a:solidFill>
          </a:ln>
        </p:spPr>
        <p:txBody>
          <a:bodyPr wrap="square" rtlCol="0">
            <a:spAutoFit/>
          </a:bodyPr>
          <a:lstStyle/>
          <a:p>
            <a:r>
              <a:rPr lang="en-GB" sz="2400" b="1" baseline="0" dirty="0">
                <a:solidFill>
                  <a:srgbClr val="00B0F0"/>
                </a:solidFill>
                <a:latin typeface="Arial" panose="020B0604020202020204" pitchFamily="34" charset="0"/>
                <a:cs typeface="Arial" panose="020B0604020202020204" pitchFamily="34" charset="0"/>
              </a:rPr>
              <a:t>TASK</a:t>
            </a:r>
            <a:r>
              <a:rPr lang="en-GB" sz="2800" b="1" baseline="0" dirty="0">
                <a:solidFill>
                  <a:srgbClr val="00B0F0"/>
                </a:solidFill>
                <a:latin typeface="Arial" panose="020B0604020202020204" pitchFamily="34" charset="0"/>
                <a:cs typeface="Arial" panose="020B0604020202020204" pitchFamily="34" charset="0"/>
              </a:rPr>
              <a:t> </a:t>
            </a:r>
            <a:r>
              <a:rPr lang="en-GB" sz="2000" baseline="0" dirty="0">
                <a:latin typeface="Arial" panose="020B0604020202020204" pitchFamily="34" charset="0"/>
                <a:cs typeface="Arial" panose="020B0604020202020204" pitchFamily="34" charset="0"/>
              </a:rPr>
              <a:t>What does this idea of giving alms suggest about Titus Salt?</a:t>
            </a:r>
          </a:p>
        </p:txBody>
      </p:sp>
      <p:pic>
        <p:nvPicPr>
          <p:cNvPr id="9" name="Picture 8" descr="A picture of the almshouses at Saltaire">
            <a:extLst>
              <a:ext uri="{FF2B5EF4-FFF2-40B4-BE49-F238E27FC236}">
                <a16:creationId xmlns:a16="http://schemas.microsoft.com/office/drawing/2014/main" id="{BD4E28E1-176A-4F45-9ED3-31958E21A519}"/>
              </a:ext>
            </a:extLst>
          </p:cNvPr>
          <p:cNvPicPr>
            <a:picLocks noChangeAspect="1"/>
          </p:cNvPicPr>
          <p:nvPr/>
        </p:nvPicPr>
        <p:blipFill rotWithShape="1">
          <a:blip r:embed="rId3">
            <a:extLst>
              <a:ext uri="{28A0092B-C50C-407E-A947-70E740481C1C}">
                <a14:useLocalDpi xmlns:a14="http://schemas.microsoft.com/office/drawing/2010/main" val="0"/>
              </a:ext>
            </a:extLst>
          </a:blip>
          <a:srcRect l="10886" t="15519" r="14794" b="20057"/>
          <a:stretch/>
        </p:blipFill>
        <p:spPr>
          <a:xfrm>
            <a:off x="5931568" y="1782604"/>
            <a:ext cx="5706263" cy="4029741"/>
          </a:xfrm>
          <a:prstGeom prst="rect">
            <a:avLst/>
          </a:prstGeom>
        </p:spPr>
      </p:pic>
      <p:sp>
        <p:nvSpPr>
          <p:cNvPr id="10" name="TextBox 9">
            <a:extLst>
              <a:ext uri="{FF2B5EF4-FFF2-40B4-BE49-F238E27FC236}">
                <a16:creationId xmlns:a16="http://schemas.microsoft.com/office/drawing/2014/main" id="{8091125D-9A59-4636-81E6-D594F75B3925}"/>
              </a:ext>
            </a:extLst>
          </p:cNvPr>
          <p:cNvSpPr txBox="1"/>
          <p:nvPr/>
        </p:nvSpPr>
        <p:spPr>
          <a:xfrm>
            <a:off x="5899271" y="5772797"/>
            <a:ext cx="5519460" cy="246221"/>
          </a:xfrm>
          <a:prstGeom prst="rect">
            <a:avLst/>
          </a:prstGeom>
          <a:noFill/>
        </p:spPr>
        <p:txBody>
          <a:bodyPr wrap="none" rtlCol="0">
            <a:spAutoFit/>
          </a:bodyPr>
          <a:lstStyle/>
          <a:p>
            <a:r>
              <a:rPr lang="en-GB" sz="1000" dirty="0">
                <a:latin typeface="Arial" panose="020B0604020202020204" pitchFamily="34" charset="0"/>
              </a:rPr>
              <a:t>Photograph: Crown Copyright. Historic England Archive Ref: </a:t>
            </a:r>
            <a:r>
              <a:rPr lang="en-GB" sz="1000" dirty="0">
                <a:latin typeface="Arial" panose="020B0604020202020204" pitchFamily="34" charset="0"/>
                <a:hlinkClick r:id="rId4"/>
              </a:rPr>
              <a:t>aa039285</a:t>
            </a:r>
            <a:r>
              <a:rPr lang="en-GB" sz="1000" dirty="0">
                <a:latin typeface="Arial" panose="020B0604020202020204" pitchFamily="34" charset="0"/>
              </a:rPr>
              <a:t> Taken November 1998.</a:t>
            </a:r>
          </a:p>
        </p:txBody>
      </p:sp>
      <p:sp>
        <p:nvSpPr>
          <p:cNvPr id="12" name="Title 1">
            <a:extLst>
              <a:ext uri="{FF2B5EF4-FFF2-40B4-BE49-F238E27FC236}">
                <a16:creationId xmlns:a16="http://schemas.microsoft.com/office/drawing/2014/main" id="{0BCCDBFA-BC08-4DEF-9675-A3E87D3F9FAF}"/>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err="1"/>
              <a:t>Almshouses</a:t>
            </a:r>
            <a:endParaRPr lang="en-GB" sz="4800" dirty="0"/>
          </a:p>
        </p:txBody>
      </p:sp>
    </p:spTree>
    <p:extLst>
      <p:ext uri="{BB962C8B-B14F-4D97-AF65-F5344CB8AC3E}">
        <p14:creationId xmlns:p14="http://schemas.microsoft.com/office/powerpoint/2010/main" val="4181783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1ED037-8DB7-4189-BF8A-C866AD1AA5DE}"/>
              </a:ext>
            </a:extLst>
          </p:cNvPr>
          <p:cNvSpPr>
            <a:spLocks noGrp="1"/>
          </p:cNvSpPr>
          <p:nvPr>
            <p:ph type="title"/>
          </p:nvPr>
        </p:nvSpPr>
        <p:spPr>
          <a:xfrm>
            <a:off x="715417" y="757480"/>
            <a:ext cx="10515600" cy="782072"/>
          </a:xfrm>
        </p:spPr>
        <p:txBody>
          <a:bodyPr>
            <a:noAutofit/>
          </a:bodyPr>
          <a:lstStyle/>
          <a:p>
            <a:r>
              <a:rPr lang="en-GB" sz="4800" b="1" dirty="0">
                <a:latin typeface="Arial" panose="020B0604020202020204" pitchFamily="34" charset="0"/>
                <a:cs typeface="Arial" panose="020B0604020202020204" pitchFamily="34" charset="0"/>
              </a:rPr>
              <a:t>Creating </a:t>
            </a:r>
            <a:r>
              <a:rPr lang="en-GB" sz="4800" b="1" dirty="0" err="1">
                <a:latin typeface="Arial" panose="020B0604020202020204" pitchFamily="34" charset="0"/>
                <a:cs typeface="Arial" panose="020B0604020202020204" pitchFamily="34" charset="0"/>
              </a:rPr>
              <a:t>Saltaire</a:t>
            </a:r>
            <a:r>
              <a:rPr lang="en-GB" sz="4800" b="1" dirty="0">
                <a:latin typeface="Arial" panose="020B0604020202020204" pitchFamily="34" charset="0"/>
                <a:cs typeface="Arial" panose="020B0604020202020204" pitchFamily="34" charset="0"/>
              </a:rPr>
              <a:t> Village</a:t>
            </a:r>
          </a:p>
        </p:txBody>
      </p:sp>
      <p:sp>
        <p:nvSpPr>
          <p:cNvPr id="5" name="Content Placeholder 2">
            <a:extLst>
              <a:ext uri="{FF2B5EF4-FFF2-40B4-BE49-F238E27FC236}">
                <a16:creationId xmlns:a16="http://schemas.microsoft.com/office/drawing/2014/main" id="{689439A3-A82D-4662-9C25-B6C0FA909960}"/>
              </a:ext>
            </a:extLst>
          </p:cNvPr>
          <p:cNvSpPr>
            <a:spLocks noGrp="1"/>
          </p:cNvSpPr>
          <p:nvPr>
            <p:ph idx="1"/>
          </p:nvPr>
        </p:nvSpPr>
        <p:spPr>
          <a:xfrm>
            <a:off x="345232" y="1749182"/>
            <a:ext cx="10820470" cy="4351338"/>
          </a:xfrm>
        </p:spPr>
        <p:txBody>
          <a:bodyPr>
            <a:noAutofit/>
          </a:bodyPr>
          <a:lstStyle/>
          <a:p>
            <a:pPr marL="0" indent="0">
              <a:buNone/>
            </a:pPr>
            <a:r>
              <a:rPr lang="en-GB" sz="4800" b="1" dirty="0">
                <a:latin typeface="Arial" panose="020B0604020202020204" pitchFamily="34" charset="0"/>
                <a:cs typeface="Arial" panose="020B0604020202020204" pitchFamily="34" charset="0"/>
              </a:rPr>
              <a:t>Aims</a:t>
            </a: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To enable pupils to: </a:t>
            </a:r>
          </a:p>
          <a:p>
            <a:pPr marL="0" indent="0">
              <a:buNone/>
            </a:pPr>
            <a:endParaRPr lang="en-GB" sz="2400" dirty="0">
              <a:latin typeface="Arial" panose="020B0604020202020204" pitchFamily="34" charset="0"/>
              <a:cs typeface="Arial" panose="020B0604020202020204" pitchFamily="34" charset="0"/>
            </a:endParaRPr>
          </a:p>
          <a:p>
            <a:r>
              <a:rPr lang="en-GB" sz="2400" dirty="0"/>
              <a:t>understand Salt’s vision for creating the village of </a:t>
            </a:r>
            <a:r>
              <a:rPr lang="en-GB" sz="2400" dirty="0" err="1"/>
              <a:t>Saltaire</a:t>
            </a:r>
            <a:r>
              <a:rPr lang="en-GB" sz="2400" dirty="0"/>
              <a:t> village</a:t>
            </a:r>
            <a:endParaRPr lang="en-GB" sz="2400" dirty="0">
              <a:latin typeface="Arial" panose="020B0604020202020204" pitchFamily="34" charset="0"/>
              <a:cs typeface="Arial" panose="020B0604020202020204" pitchFamily="34" charset="0"/>
            </a:endParaRPr>
          </a:p>
          <a:p>
            <a:r>
              <a:rPr lang="en-GB" sz="2400" dirty="0"/>
              <a:t>know the key features incorporated into the village and ways in which they benefited the workers and how Salt differed to other employers at the time</a:t>
            </a:r>
          </a:p>
          <a:p>
            <a:r>
              <a:rPr lang="en-GB" sz="2400" dirty="0"/>
              <a:t>know which features were of special importance to Titus Salt</a:t>
            </a:r>
          </a:p>
        </p:txBody>
      </p:sp>
    </p:spTree>
    <p:extLst>
      <p:ext uri="{BB962C8B-B14F-4D97-AF65-F5344CB8AC3E}">
        <p14:creationId xmlns:p14="http://schemas.microsoft.com/office/powerpoint/2010/main" val="115946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184" y="1524750"/>
            <a:ext cx="4330566" cy="3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659" y="1524750"/>
            <a:ext cx="4330567" cy="324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92659" y="4772808"/>
            <a:ext cx="2804650" cy="246221"/>
          </a:xfrm>
          <a:prstGeom prst="rect">
            <a:avLst/>
          </a:prstGeom>
        </p:spPr>
        <p:txBody>
          <a:bodyPr wrap="square">
            <a:spAutoFit/>
          </a:bodyPr>
          <a:lstStyle/>
          <a:p>
            <a:r>
              <a:rPr lang="en-GB" sz="1000" dirty="0">
                <a:latin typeface="Arial" panose="020B0604020202020204" pitchFamily="34" charset="0"/>
              </a:rPr>
              <a:t>Photographs : Julie Edwards Historic England</a:t>
            </a:r>
          </a:p>
        </p:txBody>
      </p:sp>
      <p:sp>
        <p:nvSpPr>
          <p:cNvPr id="4" name="TextBox 3">
            <a:extLst>
              <a:ext uri="{FF2B5EF4-FFF2-40B4-BE49-F238E27FC236}">
                <a16:creationId xmlns:a16="http://schemas.microsoft.com/office/drawing/2014/main" id="{F9062DB8-3AEA-49D2-8489-9956CF667A6F}"/>
              </a:ext>
            </a:extLst>
          </p:cNvPr>
          <p:cNvSpPr txBox="1"/>
          <p:nvPr/>
        </p:nvSpPr>
        <p:spPr>
          <a:xfrm>
            <a:off x="388575" y="5028555"/>
            <a:ext cx="11414849" cy="1754326"/>
          </a:xfrm>
          <a:prstGeom prst="rect">
            <a:avLst/>
          </a:prstGeom>
          <a:noFill/>
          <a:ln w="28575">
            <a:solidFill>
              <a:schemeClr val="tx1"/>
            </a:solidFill>
          </a:ln>
        </p:spPr>
        <p:txBody>
          <a:bodyPr wrap="square" rtlCol="0">
            <a:spAutoFit/>
          </a:bodyPr>
          <a:lstStyle/>
          <a:p>
            <a:r>
              <a:rPr lang="en-GB" sz="2400" b="1" i="0" kern="1200" dirty="0">
                <a:solidFill>
                  <a:srgbClr val="00B0F0"/>
                </a:solidFill>
                <a:effectLst/>
                <a:latin typeface="Arial" panose="020B0604020202020204" pitchFamily="34" charset="0"/>
              </a:rPr>
              <a:t>TASK</a:t>
            </a:r>
            <a:endParaRPr lang="en-GB" sz="2400" b="0" i="0" kern="1200" dirty="0">
              <a:solidFill>
                <a:schemeClr val="tx1"/>
              </a:solidFill>
              <a:effectLst/>
              <a:latin typeface="Arial" panose="020B0604020202020204" pitchFamily="34" charset="0"/>
            </a:endParaRPr>
          </a:p>
          <a:p>
            <a:r>
              <a:rPr lang="en-GB" sz="2000" b="0" i="0" kern="1200" dirty="0">
                <a:solidFill>
                  <a:schemeClr val="tx1"/>
                </a:solidFill>
                <a:effectLst/>
                <a:latin typeface="Arial" panose="020B0604020202020204" pitchFamily="34" charset="0"/>
              </a:rPr>
              <a:t>In 2001 the </a:t>
            </a:r>
            <a:r>
              <a:rPr lang="en-GB" sz="2000" b="0" i="0" kern="1200" dirty="0" err="1">
                <a:solidFill>
                  <a:schemeClr val="tx1"/>
                </a:solidFill>
                <a:effectLst/>
                <a:latin typeface="Arial" panose="020B0604020202020204" pitchFamily="34" charset="0"/>
              </a:rPr>
              <a:t>Almshouses</a:t>
            </a:r>
            <a:r>
              <a:rPr lang="en-GB" sz="2000" b="0" i="0" kern="1200" dirty="0">
                <a:solidFill>
                  <a:schemeClr val="tx1"/>
                </a:solidFill>
                <a:effectLst/>
                <a:latin typeface="Arial" panose="020B0604020202020204" pitchFamily="34" charset="0"/>
              </a:rPr>
              <a:t> were</a:t>
            </a:r>
            <a:r>
              <a:rPr lang="en-GB" sz="2000" b="0" i="0" kern="1200" baseline="0" dirty="0">
                <a:solidFill>
                  <a:schemeClr val="tx1"/>
                </a:solidFill>
                <a:effectLst/>
                <a:latin typeface="Arial" panose="020B0604020202020204" pitchFamily="34" charset="0"/>
              </a:rPr>
              <a:t> </a:t>
            </a:r>
            <a:r>
              <a:rPr lang="en-GB" sz="2000" b="0" i="0" kern="1200" dirty="0">
                <a:solidFill>
                  <a:schemeClr val="tx1"/>
                </a:solidFill>
                <a:effectLst/>
                <a:latin typeface="Arial" panose="020B0604020202020204" pitchFamily="34" charset="0"/>
              </a:rPr>
              <a:t>refurbished</a:t>
            </a:r>
            <a:r>
              <a:rPr lang="en-GB" sz="2000" b="0" i="0" kern="1200" baseline="0" dirty="0">
                <a:solidFill>
                  <a:schemeClr val="tx1"/>
                </a:solidFill>
                <a:effectLst/>
                <a:latin typeface="Arial" panose="020B0604020202020204" pitchFamily="34" charset="0"/>
              </a:rPr>
              <a:t> </a:t>
            </a:r>
            <a:r>
              <a:rPr lang="en-GB" sz="2000" b="0" i="0" kern="1200" dirty="0">
                <a:solidFill>
                  <a:schemeClr val="tx1"/>
                </a:solidFill>
                <a:effectLst/>
                <a:latin typeface="Arial" panose="020B0604020202020204" pitchFamily="34" charset="0"/>
              </a:rPr>
              <a:t> by Bradford council and are now fully occupied again. What does this tell us?</a:t>
            </a:r>
          </a:p>
          <a:p>
            <a:r>
              <a:rPr lang="en-GB" sz="2000" dirty="0">
                <a:latin typeface="Arial" panose="020B0604020202020204" pitchFamily="34" charset="0"/>
              </a:rPr>
              <a:t>2. They have the initials ‘TS’ to the left and ‘CS’ to the right. What do they stand for? What does this tell us?</a:t>
            </a:r>
            <a:r>
              <a:rPr lang="en-GB" sz="2400" b="0" i="0" kern="1200" dirty="0">
                <a:solidFill>
                  <a:schemeClr val="tx1"/>
                </a:solidFill>
                <a:effectLst/>
                <a:latin typeface="Arial" panose="020B0604020202020204" pitchFamily="34" charset="0"/>
              </a:rPr>
              <a:t> </a:t>
            </a:r>
          </a:p>
        </p:txBody>
      </p:sp>
      <p:sp>
        <p:nvSpPr>
          <p:cNvPr id="8" name="Title 1">
            <a:extLst>
              <a:ext uri="{FF2B5EF4-FFF2-40B4-BE49-F238E27FC236}">
                <a16:creationId xmlns:a16="http://schemas.microsoft.com/office/drawing/2014/main" id="{9AB02846-9C08-4D95-9123-9EB6D56806EF}"/>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err="1"/>
              <a:t>Almshouses</a:t>
            </a:r>
            <a:r>
              <a:rPr lang="en-GB" sz="4800" b="1" dirty="0"/>
              <a:t> today</a:t>
            </a:r>
            <a:endParaRPr lang="en-GB" sz="4800" dirty="0"/>
          </a:p>
        </p:txBody>
      </p:sp>
    </p:spTree>
    <p:extLst>
      <p:ext uri="{BB962C8B-B14F-4D97-AF65-F5344CB8AC3E}">
        <p14:creationId xmlns:p14="http://schemas.microsoft.com/office/powerpoint/2010/main" val="428663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004" t="19792" r="21888" b="12748"/>
          <a:stretch/>
        </p:blipFill>
        <p:spPr>
          <a:xfrm>
            <a:off x="5726926" y="1862667"/>
            <a:ext cx="6233086" cy="4268310"/>
          </a:xfrm>
          <a:prstGeom prst="rect">
            <a:avLst/>
          </a:prstGeom>
        </p:spPr>
      </p:pic>
      <p:sp>
        <p:nvSpPr>
          <p:cNvPr id="2" name="Rectangle 1"/>
          <p:cNvSpPr/>
          <p:nvPr/>
        </p:nvSpPr>
        <p:spPr>
          <a:xfrm>
            <a:off x="5726926" y="6126803"/>
            <a:ext cx="3049233" cy="276999"/>
          </a:xfrm>
          <a:prstGeom prst="rect">
            <a:avLst/>
          </a:prstGeom>
          <a:solidFill>
            <a:schemeClr val="bg1"/>
          </a:solidFill>
        </p:spPr>
        <p:txBody>
          <a:bodyPr wrap="none">
            <a:spAutoFit/>
          </a:bodyPr>
          <a:lstStyle/>
          <a:p>
            <a:r>
              <a:rPr lang="en-GB" sz="1200" dirty="0">
                <a:latin typeface="Arial" panose="020B0604020202020204" pitchFamily="34" charset="0"/>
                <a:cs typeface="Arial" panose="020B0604020202020204" pitchFamily="34" charset="0"/>
              </a:rPr>
              <a:t>Photograph courtesy of Saltaire Collection</a:t>
            </a:r>
          </a:p>
        </p:txBody>
      </p:sp>
      <p:sp>
        <p:nvSpPr>
          <p:cNvPr id="7" name="TextBox 6">
            <a:extLst>
              <a:ext uri="{FF2B5EF4-FFF2-40B4-BE49-F238E27FC236}">
                <a16:creationId xmlns:a16="http://schemas.microsoft.com/office/drawing/2014/main" id="{38D5E733-7C3A-43B3-9BB6-FAA053292E23}"/>
              </a:ext>
            </a:extLst>
          </p:cNvPr>
          <p:cNvSpPr txBox="1"/>
          <p:nvPr/>
        </p:nvSpPr>
        <p:spPr>
          <a:xfrm>
            <a:off x="226307" y="3946358"/>
            <a:ext cx="5179461" cy="1692771"/>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 </a:t>
            </a:r>
          </a:p>
          <a:p>
            <a:r>
              <a:rPr lang="en-GB" sz="2000" dirty="0">
                <a:latin typeface="Arial" panose="020B0604020202020204" pitchFamily="34" charset="0"/>
              </a:rPr>
              <a:t>Unlike other towns and villages the thing missing from </a:t>
            </a:r>
            <a:r>
              <a:rPr lang="en-GB" sz="2000" dirty="0" err="1">
                <a:latin typeface="Arial" panose="020B0604020202020204" pitchFamily="34" charset="0"/>
              </a:rPr>
              <a:t>Saltaire</a:t>
            </a:r>
            <a:r>
              <a:rPr lang="en-GB" sz="2000" dirty="0">
                <a:latin typeface="Arial" panose="020B0604020202020204" pitchFamily="34" charset="0"/>
              </a:rPr>
              <a:t> was public houses (pubs), which Salt refused to allow. Why do you think Salt did this?</a:t>
            </a:r>
          </a:p>
        </p:txBody>
      </p:sp>
      <p:sp>
        <p:nvSpPr>
          <p:cNvPr id="9" name="Title 1">
            <a:extLst>
              <a:ext uri="{FF2B5EF4-FFF2-40B4-BE49-F238E27FC236}">
                <a16:creationId xmlns:a16="http://schemas.microsoft.com/office/drawing/2014/main" id="{ED68BCC9-A993-417C-B154-9BFB5215BD98}"/>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Shops</a:t>
            </a:r>
            <a:endParaRPr lang="en-GB" sz="4800" dirty="0"/>
          </a:p>
        </p:txBody>
      </p:sp>
      <p:sp>
        <p:nvSpPr>
          <p:cNvPr id="10" name="Content Placeholder 2">
            <a:extLst>
              <a:ext uri="{FF2B5EF4-FFF2-40B4-BE49-F238E27FC236}">
                <a16:creationId xmlns:a16="http://schemas.microsoft.com/office/drawing/2014/main" id="{59AE06C0-5B6E-407F-BF2C-C7F44D21BE21}"/>
              </a:ext>
            </a:extLst>
          </p:cNvPr>
          <p:cNvSpPr txBox="1">
            <a:spLocks/>
          </p:cNvSpPr>
          <p:nvPr/>
        </p:nvSpPr>
        <p:spPr bwMode="auto">
          <a:xfrm>
            <a:off x="226307" y="1723869"/>
            <a:ext cx="5179461" cy="222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Arial" panose="020B0604020202020204" pitchFamily="34" charset="0"/>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GB" sz="2400" dirty="0"/>
              <a:t>In 1854, </a:t>
            </a:r>
            <a:r>
              <a:rPr lang="en-GB" sz="2400" dirty="0" err="1"/>
              <a:t>Saltaire</a:t>
            </a:r>
            <a:r>
              <a:rPr lang="en-GB" sz="2400" dirty="0"/>
              <a:t> had 14 shops.</a:t>
            </a:r>
          </a:p>
          <a:p>
            <a:r>
              <a:rPr lang="en-GB" sz="2400" dirty="0"/>
              <a:t>These included a grocers, a chemist, a post office, a butchers and a range of other hardware and retail facilities.</a:t>
            </a:r>
          </a:p>
        </p:txBody>
      </p:sp>
    </p:spTree>
    <p:extLst>
      <p:ext uri="{BB962C8B-B14F-4D97-AF65-F5344CB8AC3E}">
        <p14:creationId xmlns:p14="http://schemas.microsoft.com/office/powerpoint/2010/main" val="656758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8E286-F91F-49F5-833D-E06A525A3F04}"/>
              </a:ext>
            </a:extLst>
          </p:cNvPr>
          <p:cNvPicPr>
            <a:picLocks noChangeAspect="1"/>
          </p:cNvPicPr>
          <p:nvPr/>
        </p:nvPicPr>
        <p:blipFill rotWithShape="1">
          <a:blip r:embed="rId3"/>
          <a:srcRect l="21325" t="19537" r="20328" b="12946"/>
          <a:stretch/>
        </p:blipFill>
        <p:spPr>
          <a:xfrm>
            <a:off x="389385" y="1828227"/>
            <a:ext cx="5401953" cy="3597259"/>
          </a:xfrm>
          <a:prstGeom prst="rect">
            <a:avLst/>
          </a:prstGeom>
        </p:spPr>
      </p:pic>
      <p:pic>
        <p:nvPicPr>
          <p:cNvPr id="5" name="Picture 2">
            <a:extLst>
              <a:ext uri="{FF2B5EF4-FFF2-40B4-BE49-F238E27FC236}">
                <a16:creationId xmlns:a16="http://schemas.microsoft.com/office/drawing/2014/main" id="{7B712214-2D70-45E1-A9A1-3238BBE4C0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873" b="33101"/>
          <a:stretch/>
        </p:blipFill>
        <p:spPr bwMode="auto">
          <a:xfrm>
            <a:off x="6349731" y="1797132"/>
            <a:ext cx="5071076" cy="362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83513B63-95E3-4977-822F-DC957EA379CC}"/>
              </a:ext>
            </a:extLst>
          </p:cNvPr>
          <p:cNvSpPr txBox="1"/>
          <p:nvPr/>
        </p:nvSpPr>
        <p:spPr>
          <a:xfrm>
            <a:off x="400162" y="5417484"/>
            <a:ext cx="3219151" cy="246221"/>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 courtesy of </a:t>
            </a:r>
            <a:r>
              <a:rPr lang="en-GB" sz="1000" dirty="0" err="1">
                <a:latin typeface="Arial" panose="020B0604020202020204" pitchFamily="34" charset="0"/>
                <a:cs typeface="Arial" panose="020B0604020202020204" pitchFamily="34" charset="0"/>
              </a:rPr>
              <a:t>Saltaire</a:t>
            </a:r>
            <a:r>
              <a:rPr lang="en-GB" sz="1000" dirty="0">
                <a:latin typeface="Arial" panose="020B0604020202020204" pitchFamily="34" charset="0"/>
                <a:cs typeface="Arial" panose="020B0604020202020204" pitchFamily="34" charset="0"/>
              </a:rPr>
              <a:t> Collection</a:t>
            </a:r>
          </a:p>
        </p:txBody>
      </p:sp>
      <p:sp>
        <p:nvSpPr>
          <p:cNvPr id="12" name="Rectangle 11">
            <a:extLst>
              <a:ext uri="{FF2B5EF4-FFF2-40B4-BE49-F238E27FC236}">
                <a16:creationId xmlns:a16="http://schemas.microsoft.com/office/drawing/2014/main" id="{E4289AB0-CD3B-4A36-AF98-3A6C336EF20B}"/>
              </a:ext>
            </a:extLst>
          </p:cNvPr>
          <p:cNvSpPr/>
          <p:nvPr/>
        </p:nvSpPr>
        <p:spPr>
          <a:xfrm>
            <a:off x="6349731" y="5417484"/>
            <a:ext cx="2707793" cy="246221"/>
          </a:xfrm>
          <a:prstGeom prst="rect">
            <a:avLst/>
          </a:prstGeom>
        </p:spPr>
        <p:txBody>
          <a:bodyPr wrap="none">
            <a:spAutoFit/>
          </a:bodyPr>
          <a:lstStyle/>
          <a:p>
            <a:r>
              <a:rPr lang="en-GB" sz="1000" dirty="0">
                <a:latin typeface="Arial" panose="020B0604020202020204" pitchFamily="34" charset="0"/>
              </a:rPr>
              <a:t>Photograph: Julie Edwards Historic England</a:t>
            </a:r>
          </a:p>
        </p:txBody>
      </p:sp>
      <p:sp>
        <p:nvSpPr>
          <p:cNvPr id="13" name="TextBox 12">
            <a:extLst>
              <a:ext uri="{FF2B5EF4-FFF2-40B4-BE49-F238E27FC236}">
                <a16:creationId xmlns:a16="http://schemas.microsoft.com/office/drawing/2014/main" id="{B1C20279-AB80-41CD-B20C-029B9446D23E}"/>
              </a:ext>
            </a:extLst>
          </p:cNvPr>
          <p:cNvSpPr txBox="1"/>
          <p:nvPr/>
        </p:nvSpPr>
        <p:spPr>
          <a:xfrm>
            <a:off x="2811751" y="6171462"/>
            <a:ext cx="6568499" cy="461665"/>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r>
              <a:rPr lang="en-GB" sz="2400" dirty="0">
                <a:latin typeface="Arial" panose="020B0604020202020204" pitchFamily="34" charset="0"/>
              </a:rPr>
              <a:t> </a:t>
            </a:r>
            <a:r>
              <a:rPr lang="en-GB" sz="2000" dirty="0">
                <a:latin typeface="Arial" panose="020B0604020202020204" pitchFamily="34" charset="0"/>
              </a:rPr>
              <a:t>What similarities and differences do you notice?</a:t>
            </a:r>
          </a:p>
        </p:txBody>
      </p:sp>
      <p:sp>
        <p:nvSpPr>
          <p:cNvPr id="14" name="Title 1">
            <a:extLst>
              <a:ext uri="{FF2B5EF4-FFF2-40B4-BE49-F238E27FC236}">
                <a16:creationId xmlns:a16="http://schemas.microsoft.com/office/drawing/2014/main" id="{BA090E32-BC60-4E5E-9029-C5F52785CAF5}"/>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Victoria Road – Then &amp; Now</a:t>
            </a:r>
            <a:endParaRPr lang="en-GB" sz="4800" dirty="0"/>
          </a:p>
        </p:txBody>
      </p:sp>
    </p:spTree>
    <p:extLst>
      <p:ext uri="{BB962C8B-B14F-4D97-AF65-F5344CB8AC3E}">
        <p14:creationId xmlns:p14="http://schemas.microsoft.com/office/powerpoint/2010/main" val="806289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1  2019 NOV to 2020 ALL NEW WORK\8. Grant funded projects 2020 New folder (2)\SALTAIRE STORIES\RACHEL 10th August2020\photographs for Lesson 7\Drawing of Saltaire Park - Saltaire Coll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003" y="2265254"/>
            <a:ext cx="5346620" cy="3325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32D2B7-4A37-4FC8-8731-1CB13AE0898D}"/>
              </a:ext>
            </a:extLst>
          </p:cNvPr>
          <p:cNvSpPr txBox="1"/>
          <p:nvPr/>
        </p:nvSpPr>
        <p:spPr>
          <a:xfrm>
            <a:off x="6189003" y="5591245"/>
            <a:ext cx="3149212" cy="246221"/>
          </a:xfrm>
          <a:prstGeom prst="rect">
            <a:avLst/>
          </a:prstGeom>
          <a:noFill/>
        </p:spPr>
        <p:txBody>
          <a:bodyPr wrap="square">
            <a:spAutoFit/>
          </a:bodyPr>
          <a:lstStyle/>
          <a:p>
            <a:r>
              <a:rPr lang="en-GB" sz="1000" dirty="0">
                <a:latin typeface="Arial" panose="020B0604020202020204" pitchFamily="34" charset="0"/>
              </a:rPr>
              <a:t>Drawing of </a:t>
            </a:r>
            <a:r>
              <a:rPr lang="en-GB" sz="1000" dirty="0" err="1">
                <a:latin typeface="Arial" panose="020B0604020202020204" pitchFamily="34" charset="0"/>
              </a:rPr>
              <a:t>Saltaire</a:t>
            </a:r>
            <a:r>
              <a:rPr lang="en-GB" sz="1000" dirty="0">
                <a:latin typeface="Arial" panose="020B0604020202020204" pitchFamily="34" charset="0"/>
              </a:rPr>
              <a:t> Park. </a:t>
            </a:r>
            <a:r>
              <a:rPr lang="en-GB" sz="1000" dirty="0" err="1">
                <a:latin typeface="Arial" panose="020B0604020202020204" pitchFamily="34" charset="0"/>
              </a:rPr>
              <a:t>Saltaire</a:t>
            </a:r>
            <a:r>
              <a:rPr lang="en-GB" sz="1000" dirty="0">
                <a:latin typeface="Arial" panose="020B0604020202020204" pitchFamily="34" charset="0"/>
              </a:rPr>
              <a:t> Collection</a:t>
            </a:r>
          </a:p>
        </p:txBody>
      </p:sp>
      <p:sp>
        <p:nvSpPr>
          <p:cNvPr id="4" name="TextBox 3">
            <a:extLst>
              <a:ext uri="{FF2B5EF4-FFF2-40B4-BE49-F238E27FC236}">
                <a16:creationId xmlns:a16="http://schemas.microsoft.com/office/drawing/2014/main" id="{1E7D4AF6-688A-4BCA-8E7D-E8CCCBD2CF94}"/>
              </a:ext>
            </a:extLst>
          </p:cNvPr>
          <p:cNvSpPr txBox="1"/>
          <p:nvPr/>
        </p:nvSpPr>
        <p:spPr>
          <a:xfrm>
            <a:off x="5047410" y="7352030"/>
            <a:ext cx="7629807" cy="830997"/>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 </a:t>
            </a:r>
            <a:r>
              <a:rPr lang="en-GB" sz="2400" dirty="0">
                <a:latin typeface="Arial" panose="020B0604020202020204" pitchFamily="34" charset="0"/>
              </a:rPr>
              <a:t> What benefits would the people using the park gain?</a:t>
            </a:r>
          </a:p>
        </p:txBody>
      </p:sp>
      <p:sp>
        <p:nvSpPr>
          <p:cNvPr id="11" name="Title 1">
            <a:extLst>
              <a:ext uri="{FF2B5EF4-FFF2-40B4-BE49-F238E27FC236}">
                <a16:creationId xmlns:a16="http://schemas.microsoft.com/office/drawing/2014/main" id="{BED15375-5D37-488D-851C-B0D204CDCCD3}"/>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Outdoor leisure: </a:t>
            </a:r>
            <a:r>
              <a:rPr lang="en-GB" sz="4800" b="1" dirty="0" err="1"/>
              <a:t>Saltaire</a:t>
            </a:r>
            <a:r>
              <a:rPr lang="en-GB" sz="4800" b="1" dirty="0"/>
              <a:t> Park</a:t>
            </a:r>
            <a:endParaRPr lang="en-GB" sz="4800" dirty="0"/>
          </a:p>
        </p:txBody>
      </p:sp>
      <p:sp>
        <p:nvSpPr>
          <p:cNvPr id="13" name="Content Placeholder 2">
            <a:extLst>
              <a:ext uri="{FF2B5EF4-FFF2-40B4-BE49-F238E27FC236}">
                <a16:creationId xmlns:a16="http://schemas.microsoft.com/office/drawing/2014/main" id="{AB30B812-B199-420F-B1D8-EE97EB1F148C}"/>
              </a:ext>
            </a:extLst>
          </p:cNvPr>
          <p:cNvSpPr txBox="1">
            <a:spLocks/>
          </p:cNvSpPr>
          <p:nvPr/>
        </p:nvSpPr>
        <p:spPr bwMode="auto">
          <a:xfrm>
            <a:off x="400162" y="1589842"/>
            <a:ext cx="5641990" cy="517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Arial" panose="020B0604020202020204" pitchFamily="34" charset="0"/>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GB" sz="2400" dirty="0" err="1"/>
              <a:t>Saltaire</a:t>
            </a:r>
            <a:r>
              <a:rPr lang="en-GB" sz="2400" dirty="0"/>
              <a:t> was surrounded by countryside, but there was no green space in </a:t>
            </a:r>
            <a:r>
              <a:rPr lang="en-GB" sz="2400" dirty="0" err="1"/>
              <a:t>Saltaire</a:t>
            </a:r>
            <a:r>
              <a:rPr lang="en-GB" sz="2400" dirty="0"/>
              <a:t> itself. So a large park, designed by William Gay, was opened on the 25th July 1871 .</a:t>
            </a:r>
          </a:p>
          <a:p>
            <a:r>
              <a:rPr lang="en-GB" sz="2400" dirty="0"/>
              <a:t>The park hosted a  variety of leisure activities including archery, croquet, a cricket field and had a number of ‘pavilions’.</a:t>
            </a:r>
          </a:p>
          <a:p>
            <a:r>
              <a:rPr lang="en-GB" sz="2400" dirty="0"/>
              <a:t>The river was widened to make it suitable for swimming and boating and a boathouse was built on the opposite bank.</a:t>
            </a:r>
          </a:p>
        </p:txBody>
      </p:sp>
    </p:spTree>
    <p:extLst>
      <p:ext uri="{BB962C8B-B14F-4D97-AF65-F5344CB8AC3E}">
        <p14:creationId xmlns:p14="http://schemas.microsoft.com/office/powerpoint/2010/main" val="29664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D4AF6-688A-4BCA-8E7D-E8CCCBD2CF94}"/>
              </a:ext>
            </a:extLst>
          </p:cNvPr>
          <p:cNvSpPr txBox="1"/>
          <p:nvPr/>
        </p:nvSpPr>
        <p:spPr>
          <a:xfrm>
            <a:off x="400162" y="3906301"/>
            <a:ext cx="6265334" cy="769441"/>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 </a:t>
            </a:r>
            <a:r>
              <a:rPr lang="en-GB" sz="2400" dirty="0">
                <a:latin typeface="Arial" panose="020B0604020202020204" pitchFamily="34" charset="0"/>
              </a:rPr>
              <a:t> </a:t>
            </a:r>
          </a:p>
          <a:p>
            <a:r>
              <a:rPr lang="en-GB" sz="2000" dirty="0">
                <a:latin typeface="Arial" panose="020B0604020202020204" pitchFamily="34" charset="0"/>
              </a:rPr>
              <a:t>What benefits would the people using the park gain?</a:t>
            </a:r>
          </a:p>
        </p:txBody>
      </p:sp>
      <p:sp>
        <p:nvSpPr>
          <p:cNvPr id="11" name="Title 1">
            <a:extLst>
              <a:ext uri="{FF2B5EF4-FFF2-40B4-BE49-F238E27FC236}">
                <a16:creationId xmlns:a16="http://schemas.microsoft.com/office/drawing/2014/main" id="{BED15375-5D37-488D-851C-B0D204CDCCD3}"/>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Outdoor leisure: Roberts Park</a:t>
            </a:r>
            <a:endParaRPr lang="en-GB" sz="4800" dirty="0"/>
          </a:p>
        </p:txBody>
      </p:sp>
      <p:sp>
        <p:nvSpPr>
          <p:cNvPr id="13" name="Content Placeholder 2">
            <a:extLst>
              <a:ext uri="{FF2B5EF4-FFF2-40B4-BE49-F238E27FC236}">
                <a16:creationId xmlns:a16="http://schemas.microsoft.com/office/drawing/2014/main" id="{AB30B812-B199-420F-B1D8-EE97EB1F148C}"/>
              </a:ext>
            </a:extLst>
          </p:cNvPr>
          <p:cNvSpPr txBox="1">
            <a:spLocks/>
          </p:cNvSpPr>
          <p:nvPr/>
        </p:nvSpPr>
        <p:spPr bwMode="auto">
          <a:xfrm>
            <a:off x="400162" y="1589842"/>
            <a:ext cx="5641990" cy="183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Arial" panose="020B0604020202020204" pitchFamily="34" charset="0"/>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GB" sz="2400" dirty="0"/>
              <a:t>In 1920 the name changed to Roberts Park when Sir James Roberts, the then owner of </a:t>
            </a:r>
            <a:r>
              <a:rPr lang="en-GB" sz="2400" dirty="0" err="1"/>
              <a:t>Saltaire</a:t>
            </a:r>
            <a:r>
              <a:rPr lang="en-GB" sz="2400" dirty="0"/>
              <a:t>, gifted the park to the local authority.</a:t>
            </a:r>
          </a:p>
        </p:txBody>
      </p:sp>
      <p:pic>
        <p:nvPicPr>
          <p:cNvPr id="7" name="Picture 2" descr="C:\Users\jedwards\Pictures\2020-09-22\125.JPG">
            <a:extLst>
              <a:ext uri="{FF2B5EF4-FFF2-40B4-BE49-F238E27FC236}">
                <a16:creationId xmlns:a16="http://schemas.microsoft.com/office/drawing/2014/main" id="{91C61859-7E51-4167-B2F1-8E088DA68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170279" y="1820011"/>
            <a:ext cx="3380036" cy="450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F6CA716-97B8-440C-8172-592F2C030705}"/>
              </a:ext>
            </a:extLst>
          </p:cNvPr>
          <p:cNvSpPr txBox="1"/>
          <p:nvPr/>
        </p:nvSpPr>
        <p:spPr>
          <a:xfrm>
            <a:off x="8170279" y="6321641"/>
            <a:ext cx="2809522" cy="400110"/>
          </a:xfrm>
          <a:prstGeom prst="rect">
            <a:avLst/>
          </a:prstGeom>
          <a:noFill/>
        </p:spPr>
        <p:txBody>
          <a:bodyPr wrap="square">
            <a:spAutoFit/>
          </a:bodyPr>
          <a:lstStyle/>
          <a:p>
            <a:r>
              <a:rPr lang="en-GB" sz="1000" dirty="0">
                <a:latin typeface="Arial" panose="020B0604020202020204" pitchFamily="34" charset="0"/>
              </a:rPr>
              <a:t>The Bandstand Today</a:t>
            </a:r>
          </a:p>
          <a:p>
            <a:r>
              <a:rPr lang="en-GB" sz="1000" dirty="0">
                <a:latin typeface="Arial" panose="020B0604020202020204" pitchFamily="34" charset="0"/>
              </a:rPr>
              <a:t>Photograph Julie Edwards, Historic England</a:t>
            </a:r>
          </a:p>
        </p:txBody>
      </p:sp>
    </p:spTree>
    <p:extLst>
      <p:ext uri="{BB962C8B-B14F-4D97-AF65-F5344CB8AC3E}">
        <p14:creationId xmlns:p14="http://schemas.microsoft.com/office/powerpoint/2010/main" val="116216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99A6DD-21C0-4D24-8289-5939E5A5D6F1}"/>
              </a:ext>
            </a:extLst>
          </p:cNvPr>
          <p:cNvSpPr txBox="1"/>
          <p:nvPr/>
        </p:nvSpPr>
        <p:spPr>
          <a:xfrm>
            <a:off x="981468" y="5588894"/>
            <a:ext cx="5446354" cy="1077218"/>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r>
              <a:rPr lang="en-GB" sz="2400" dirty="0">
                <a:latin typeface="Arial" panose="020B0604020202020204" pitchFamily="34" charset="0"/>
              </a:rPr>
              <a:t> </a:t>
            </a:r>
          </a:p>
          <a:p>
            <a:r>
              <a:rPr lang="en-GB" sz="2000" dirty="0">
                <a:latin typeface="Arial" panose="020B0604020202020204" pitchFamily="34" charset="0"/>
              </a:rPr>
              <a:t>Sum up the park’s rules in three adjectives.</a:t>
            </a:r>
          </a:p>
          <a:p>
            <a:r>
              <a:rPr lang="en-GB" sz="2000" dirty="0">
                <a:latin typeface="Arial" panose="020B0604020202020204" pitchFamily="34" charset="0"/>
              </a:rPr>
              <a:t>Make sure that you can explain your choices.</a:t>
            </a:r>
          </a:p>
        </p:txBody>
      </p:sp>
      <p:sp>
        <p:nvSpPr>
          <p:cNvPr id="7" name="Title 1">
            <a:extLst>
              <a:ext uri="{FF2B5EF4-FFF2-40B4-BE49-F238E27FC236}">
                <a16:creationId xmlns:a16="http://schemas.microsoft.com/office/drawing/2014/main" id="{B4ACEEA0-A306-496E-838A-58AFE579C7B7}"/>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Park Rules</a:t>
            </a:r>
            <a:endParaRPr lang="en-GB" sz="4800" dirty="0"/>
          </a:p>
        </p:txBody>
      </p:sp>
      <p:pic>
        <p:nvPicPr>
          <p:cNvPr id="5" name="Picture 4">
            <a:hlinkClick r:id="rId3"/>
            <a:extLst>
              <a:ext uri="{FF2B5EF4-FFF2-40B4-BE49-F238E27FC236}">
                <a16:creationId xmlns:a16="http://schemas.microsoft.com/office/drawing/2014/main" id="{5B569647-7227-4660-B3B1-4FE795FB20E8}"/>
              </a:ext>
            </a:extLst>
          </p:cNvPr>
          <p:cNvPicPr>
            <a:picLocks noChangeAspect="1"/>
          </p:cNvPicPr>
          <p:nvPr/>
        </p:nvPicPr>
        <p:blipFill rotWithShape="1">
          <a:blip r:embed="rId4"/>
          <a:srcRect l="30494" t="9093" r="30478" b="3685"/>
          <a:stretch/>
        </p:blipFill>
        <p:spPr>
          <a:xfrm>
            <a:off x="7495674" y="1457215"/>
            <a:ext cx="4296164" cy="5400785"/>
          </a:xfrm>
          <a:prstGeom prst="rect">
            <a:avLst/>
          </a:prstGeom>
        </p:spPr>
      </p:pic>
      <p:pic>
        <p:nvPicPr>
          <p:cNvPr id="8" name="Picture 7">
            <a:hlinkClick r:id="rId3"/>
            <a:extLst>
              <a:ext uri="{FF2B5EF4-FFF2-40B4-BE49-F238E27FC236}">
                <a16:creationId xmlns:a16="http://schemas.microsoft.com/office/drawing/2014/main" id="{82C98670-13E8-4912-8F8C-EB224C2EC934}"/>
              </a:ext>
            </a:extLst>
          </p:cNvPr>
          <p:cNvPicPr>
            <a:picLocks noChangeAspect="1"/>
          </p:cNvPicPr>
          <p:nvPr/>
        </p:nvPicPr>
        <p:blipFill rotWithShape="1">
          <a:blip r:embed="rId5"/>
          <a:srcRect l="15197" t="19824" r="16119" b="16947"/>
          <a:stretch/>
        </p:blipFill>
        <p:spPr>
          <a:xfrm>
            <a:off x="0" y="1457215"/>
            <a:ext cx="7409290" cy="3836680"/>
          </a:xfrm>
          <a:prstGeom prst="rect">
            <a:avLst/>
          </a:prstGeom>
        </p:spPr>
      </p:pic>
    </p:spTree>
    <p:extLst>
      <p:ext uri="{BB962C8B-B14F-4D97-AF65-F5344CB8AC3E}">
        <p14:creationId xmlns:p14="http://schemas.microsoft.com/office/powerpoint/2010/main" val="20446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44" t="-2160" r="3849" b="17149"/>
          <a:stretch/>
        </p:blipFill>
        <p:spPr bwMode="auto">
          <a:xfrm>
            <a:off x="6999945" y="1874208"/>
            <a:ext cx="4393345" cy="429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95D9E1F-4E01-4C35-BF5D-514444959638}"/>
              </a:ext>
            </a:extLst>
          </p:cNvPr>
          <p:cNvSpPr txBox="1"/>
          <p:nvPr/>
        </p:nvSpPr>
        <p:spPr>
          <a:xfrm>
            <a:off x="457014" y="3519716"/>
            <a:ext cx="4891083" cy="1384995"/>
          </a:xfrm>
          <a:prstGeom prst="rect">
            <a:avLst/>
          </a:prstGeom>
          <a:noFill/>
          <a:ln>
            <a:solidFill>
              <a:schemeClr val="tx1"/>
            </a:solidFill>
          </a:ln>
        </p:spPr>
        <p:txBody>
          <a:bodyPr wrap="none" rtlCol="0">
            <a:spAutoFit/>
          </a:bodyPr>
          <a:lstStyle/>
          <a:p>
            <a:r>
              <a:rPr lang="en-GB" sz="2400" b="1" dirty="0">
                <a:solidFill>
                  <a:srgbClr val="00B0F0"/>
                </a:solidFill>
                <a:latin typeface="Arial" panose="020B0604020202020204" pitchFamily="34" charset="0"/>
              </a:rPr>
              <a:t>TASK</a:t>
            </a:r>
          </a:p>
          <a:p>
            <a:pPr marL="514350" indent="-514350">
              <a:buAutoNum type="arabicPeriod"/>
            </a:pPr>
            <a:r>
              <a:rPr lang="en-GB" sz="2000" dirty="0">
                <a:latin typeface="Arial" panose="020B0604020202020204" pitchFamily="34" charset="0"/>
              </a:rPr>
              <a:t>Which animal do they show?</a:t>
            </a:r>
          </a:p>
          <a:p>
            <a:pPr marL="514350" indent="-514350">
              <a:buAutoNum type="arabicPeriod"/>
            </a:pPr>
            <a:r>
              <a:rPr lang="en-GB" sz="2000" dirty="0">
                <a:latin typeface="Arial" panose="020B0604020202020204" pitchFamily="34" charset="0"/>
              </a:rPr>
              <a:t>Why do you think they are on display</a:t>
            </a:r>
          </a:p>
          <a:p>
            <a:r>
              <a:rPr lang="en-GB" sz="2000" dirty="0">
                <a:latin typeface="Arial" panose="020B0604020202020204" pitchFamily="34" charset="0"/>
              </a:rPr>
              <a:t>        in the park?</a:t>
            </a:r>
          </a:p>
        </p:txBody>
      </p:sp>
      <p:sp>
        <p:nvSpPr>
          <p:cNvPr id="7" name="TextBox 6">
            <a:extLst>
              <a:ext uri="{FF2B5EF4-FFF2-40B4-BE49-F238E27FC236}">
                <a16:creationId xmlns:a16="http://schemas.microsoft.com/office/drawing/2014/main" id="{362E8B3E-6B28-4F07-BC0F-4274248858F8}"/>
              </a:ext>
            </a:extLst>
          </p:cNvPr>
          <p:cNvSpPr txBox="1"/>
          <p:nvPr/>
        </p:nvSpPr>
        <p:spPr>
          <a:xfrm>
            <a:off x="6999945" y="6170162"/>
            <a:ext cx="2672526" cy="246221"/>
          </a:xfrm>
          <a:prstGeom prst="rect">
            <a:avLst/>
          </a:prstGeom>
          <a:noFill/>
        </p:spPr>
        <p:txBody>
          <a:bodyPr wrap="none" rtlCol="0">
            <a:spAutoFit/>
          </a:bodyPr>
          <a:lstStyle/>
          <a:p>
            <a:r>
              <a:rPr lang="en-GB" sz="1000" dirty="0">
                <a:latin typeface="Arial" panose="020B0604020202020204" pitchFamily="34" charset="0"/>
              </a:rPr>
              <a:t>Photograph: Julie Edwards Historic England</a:t>
            </a:r>
          </a:p>
        </p:txBody>
      </p:sp>
      <p:sp>
        <p:nvSpPr>
          <p:cNvPr id="10" name="Title 1">
            <a:extLst>
              <a:ext uri="{FF2B5EF4-FFF2-40B4-BE49-F238E27FC236}">
                <a16:creationId xmlns:a16="http://schemas.microsoft.com/office/drawing/2014/main" id="{0128A2F1-BA13-4E70-AD53-6CB832633DD8}"/>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The Bronze Statues</a:t>
            </a:r>
            <a:endParaRPr lang="en-GB" sz="4800" dirty="0"/>
          </a:p>
        </p:txBody>
      </p:sp>
      <p:sp>
        <p:nvSpPr>
          <p:cNvPr id="12" name="Content Placeholder 2">
            <a:extLst>
              <a:ext uri="{FF2B5EF4-FFF2-40B4-BE49-F238E27FC236}">
                <a16:creationId xmlns:a16="http://schemas.microsoft.com/office/drawing/2014/main" id="{A40EE638-DE07-4173-94BF-6DB524DE5AE8}"/>
              </a:ext>
            </a:extLst>
          </p:cNvPr>
          <p:cNvSpPr txBox="1">
            <a:spLocks/>
          </p:cNvSpPr>
          <p:nvPr/>
        </p:nvSpPr>
        <p:spPr bwMode="auto">
          <a:xfrm>
            <a:off x="400162" y="1874208"/>
            <a:ext cx="5641990" cy="136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Arial" panose="020B0604020202020204" pitchFamily="34" charset="0"/>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GB" sz="2400" dirty="0"/>
              <a:t>These statues are made of bronze and are outside the Half Moon Cafe in the park.</a:t>
            </a:r>
          </a:p>
        </p:txBody>
      </p:sp>
    </p:spTree>
    <p:extLst>
      <p:ext uri="{BB962C8B-B14F-4D97-AF65-F5344CB8AC3E}">
        <p14:creationId xmlns:p14="http://schemas.microsoft.com/office/powerpoint/2010/main" val="617531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itchFamily="34" charset="0"/>
                <a:cs typeface="Arial" pitchFamily="34" charset="0"/>
              </a:rPr>
              <a:t>                           Schools</a:t>
            </a:r>
          </a:p>
        </p:txBody>
      </p:sp>
      <p:sp>
        <p:nvSpPr>
          <p:cNvPr id="3" name="Content Placeholder 2"/>
          <p:cNvSpPr>
            <a:spLocks noGrp="1"/>
          </p:cNvSpPr>
          <p:nvPr>
            <p:ph sz="half" idx="1"/>
          </p:nvPr>
        </p:nvSpPr>
        <p:spPr>
          <a:xfrm>
            <a:off x="376321" y="1430288"/>
            <a:ext cx="5489656" cy="5427712"/>
          </a:xfrm>
        </p:spPr>
        <p:txBody>
          <a:bodyPr>
            <a:noAutofit/>
          </a:bodyPr>
          <a:lstStyle/>
          <a:p>
            <a:r>
              <a:rPr lang="en-GB" sz="2400" dirty="0"/>
              <a:t>Salt built factory schools  which could accommodate 750 pupils.</a:t>
            </a:r>
          </a:p>
          <a:p>
            <a:r>
              <a:rPr lang="en-GB" sz="2400" dirty="0"/>
              <a:t>He made sure that they had facilities ahead of their time such as  classrooms with central heating, gas lighting and fitted cupboards.</a:t>
            </a:r>
          </a:p>
          <a:p>
            <a:r>
              <a:rPr lang="en-GB" sz="2400" dirty="0"/>
              <a:t>Playgrounds at the rear of the schools included covered areas for use in bad weather. </a:t>
            </a:r>
          </a:p>
          <a:p>
            <a:r>
              <a:rPr lang="en-GB" sz="2400" dirty="0"/>
              <a:t>In February 1878 a separate elementary school on Albert Road, Saltaire (Albert Road Board School – now Saltaire Primary School) was opened  for the younger children.</a:t>
            </a:r>
          </a:p>
        </p:txBody>
      </p:sp>
      <p:pic>
        <p:nvPicPr>
          <p:cNvPr id="5" name="Picture 4"/>
          <p:cNvPicPr>
            <a:picLocks noChangeAspect="1"/>
          </p:cNvPicPr>
          <p:nvPr/>
        </p:nvPicPr>
        <p:blipFill rotWithShape="1">
          <a:blip r:embed="rId2"/>
          <a:srcRect l="15975" t="20189" r="14527" b="13145"/>
          <a:stretch/>
        </p:blipFill>
        <p:spPr>
          <a:xfrm>
            <a:off x="5865977" y="2191745"/>
            <a:ext cx="6208524" cy="3492295"/>
          </a:xfrm>
          <a:prstGeom prst="rect">
            <a:avLst/>
          </a:prstGeom>
        </p:spPr>
      </p:pic>
      <p:sp>
        <p:nvSpPr>
          <p:cNvPr id="7" name="Rectangle 6"/>
          <p:cNvSpPr/>
          <p:nvPr/>
        </p:nvSpPr>
        <p:spPr>
          <a:xfrm>
            <a:off x="5865977" y="5679663"/>
            <a:ext cx="2565126" cy="246221"/>
          </a:xfrm>
          <a:prstGeom prst="rect">
            <a:avLst/>
          </a:prstGeom>
          <a:solidFill>
            <a:schemeClr val="bg1"/>
          </a:solidFill>
        </p:spPr>
        <p:txBody>
          <a:bodyPr wrap="none">
            <a:spAutoFit/>
          </a:bodyPr>
          <a:lstStyle/>
          <a:p>
            <a:r>
              <a:rPr lang="en-GB" sz="1000" dirty="0">
                <a:latin typeface="Arial" panose="020B0604020202020204" pitchFamily="34" charset="0"/>
                <a:cs typeface="Arial" panose="020B0604020202020204" pitchFamily="34" charset="0"/>
              </a:rPr>
              <a:t>Photograph courtesy of Saltaire Collection</a:t>
            </a:r>
          </a:p>
        </p:txBody>
      </p:sp>
      <p:sp>
        <p:nvSpPr>
          <p:cNvPr id="8" name="TextBox 7">
            <a:extLst>
              <a:ext uri="{FF2B5EF4-FFF2-40B4-BE49-F238E27FC236}">
                <a16:creationId xmlns:a16="http://schemas.microsoft.com/office/drawing/2014/main" id="{BE1A8880-6646-4FF8-9D3B-518845B259E6}"/>
              </a:ext>
            </a:extLst>
          </p:cNvPr>
          <p:cNvSpPr txBox="1"/>
          <p:nvPr/>
        </p:nvSpPr>
        <p:spPr>
          <a:xfrm>
            <a:off x="5865977" y="1689736"/>
            <a:ext cx="6208524" cy="525717"/>
          </a:xfrm>
          <a:prstGeom prst="rect">
            <a:avLst/>
          </a:prstGeom>
          <a:solidFill>
            <a:schemeClr val="bg1"/>
          </a:solidFill>
          <a:ln>
            <a:noFill/>
          </a:ln>
        </p:spPr>
        <p:txBody>
          <a:bodyPr wrap="square" rtlCol="0">
            <a:spAutoFit/>
          </a:bodyPr>
          <a:lstStyle/>
          <a:p>
            <a:r>
              <a:rPr lang="en-GB" sz="1400" dirty="0">
                <a:latin typeface="Arial" panose="020B0604020202020204" pitchFamily="34" charset="0"/>
                <a:cs typeface="Arial" panose="020B0604020202020204" pitchFamily="34" charset="0"/>
              </a:rPr>
              <a:t>The Factory School now known as Salt Building – is now part of </a:t>
            </a:r>
          </a:p>
          <a:p>
            <a:r>
              <a:rPr lang="en-GB" sz="1400" dirty="0">
                <a:latin typeface="Arial" panose="020B0604020202020204" pitchFamily="34" charset="0"/>
                <a:cs typeface="Arial" panose="020B0604020202020204" pitchFamily="34" charset="0"/>
              </a:rPr>
              <a:t>Shipley College.</a:t>
            </a:r>
          </a:p>
        </p:txBody>
      </p:sp>
      <p:sp>
        <p:nvSpPr>
          <p:cNvPr id="9" name="Title 1">
            <a:extLst>
              <a:ext uri="{FF2B5EF4-FFF2-40B4-BE49-F238E27FC236}">
                <a16:creationId xmlns:a16="http://schemas.microsoft.com/office/drawing/2014/main" id="{E0534345-3B31-4592-AF80-191F5B7013DB}"/>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Schools</a:t>
            </a:r>
            <a:endParaRPr lang="en-GB" sz="4800" dirty="0"/>
          </a:p>
        </p:txBody>
      </p:sp>
    </p:spTree>
    <p:extLst>
      <p:ext uri="{BB962C8B-B14F-4D97-AF65-F5344CB8AC3E}">
        <p14:creationId xmlns:p14="http://schemas.microsoft.com/office/powerpoint/2010/main" val="3249340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630" y="1796866"/>
            <a:ext cx="7236607" cy="4070591"/>
          </a:xfrm>
          <a:prstGeom prst="rect">
            <a:avLst/>
          </a:prstGeom>
        </p:spPr>
      </p:pic>
      <p:sp>
        <p:nvSpPr>
          <p:cNvPr id="3" name="Rectangle 2"/>
          <p:cNvSpPr/>
          <p:nvPr/>
        </p:nvSpPr>
        <p:spPr>
          <a:xfrm>
            <a:off x="4581630" y="5867457"/>
            <a:ext cx="3109504" cy="246221"/>
          </a:xfrm>
          <a:prstGeom prst="rect">
            <a:avLst/>
          </a:prstGeom>
        </p:spPr>
        <p:txBody>
          <a:bodyPr wrap="square">
            <a:spAutoFit/>
          </a:bodyPr>
          <a:lstStyle/>
          <a:p>
            <a:r>
              <a:rPr lang="en-GB" sz="1000" dirty="0">
                <a:latin typeface="Arial" panose="020B0604020202020204" pitchFamily="34" charset="0"/>
                <a:cs typeface="Arial" panose="020B0604020202020204" pitchFamily="34" charset="0"/>
              </a:rPr>
              <a:t>Photograph courtesy of Saltaire Collection</a:t>
            </a:r>
          </a:p>
        </p:txBody>
      </p:sp>
      <p:sp>
        <p:nvSpPr>
          <p:cNvPr id="6" name="TextBox 5">
            <a:extLst>
              <a:ext uri="{FF2B5EF4-FFF2-40B4-BE49-F238E27FC236}">
                <a16:creationId xmlns:a16="http://schemas.microsoft.com/office/drawing/2014/main" id="{7BF6B8F2-9CB6-42BD-99CF-7B7A24169140}"/>
              </a:ext>
            </a:extLst>
          </p:cNvPr>
          <p:cNvSpPr txBox="1"/>
          <p:nvPr/>
        </p:nvSpPr>
        <p:spPr>
          <a:xfrm>
            <a:off x="400162" y="1796866"/>
            <a:ext cx="3922294" cy="3847207"/>
          </a:xfrm>
          <a:prstGeom prst="rect">
            <a:avLst/>
          </a:prstGeom>
          <a:noFill/>
          <a:ln>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p>
          <a:p>
            <a:pPr marL="342900" indent="-342900">
              <a:buAutoNum type="arabicPeriod"/>
            </a:pPr>
            <a:r>
              <a:rPr lang="en-GB" sz="2000" dirty="0">
                <a:latin typeface="Arial" panose="020B0604020202020204" pitchFamily="34" charset="0"/>
              </a:rPr>
              <a:t>The children in this photograph are learning ‘the three Rs’. Can you work out which subjects they are learning</a:t>
            </a:r>
          </a:p>
          <a:p>
            <a:pPr marL="342900" indent="-342900">
              <a:buAutoNum type="arabicPeriod" startAt="2"/>
            </a:pPr>
            <a:r>
              <a:rPr lang="en-GB" sz="2000" dirty="0">
                <a:latin typeface="Arial" panose="020B0604020202020204" pitchFamily="34" charset="0"/>
              </a:rPr>
              <a:t>How would learning these subjects help the children's lives?</a:t>
            </a:r>
          </a:p>
          <a:p>
            <a:pPr marL="342900" indent="-342900">
              <a:buAutoNum type="arabicPeriod" startAt="2"/>
            </a:pPr>
            <a:r>
              <a:rPr lang="en-GB" sz="2000" dirty="0">
                <a:latin typeface="Arial" panose="020B0604020202020204" pitchFamily="34" charset="0"/>
              </a:rPr>
              <a:t>How would his future workers learning these subjects help Titus Salt?</a:t>
            </a:r>
          </a:p>
        </p:txBody>
      </p:sp>
      <p:sp>
        <p:nvSpPr>
          <p:cNvPr id="7" name="Title 1">
            <a:extLst>
              <a:ext uri="{FF2B5EF4-FFF2-40B4-BE49-F238E27FC236}">
                <a16:creationId xmlns:a16="http://schemas.microsoft.com/office/drawing/2014/main" id="{5BA7917D-B0EB-45EE-BF27-EE8F31E9C94C}"/>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A typical school room</a:t>
            </a:r>
            <a:endParaRPr lang="en-GB" sz="4800" dirty="0"/>
          </a:p>
        </p:txBody>
      </p:sp>
    </p:spTree>
    <p:extLst>
      <p:ext uri="{BB962C8B-B14F-4D97-AF65-F5344CB8AC3E}">
        <p14:creationId xmlns:p14="http://schemas.microsoft.com/office/powerpoint/2010/main" val="258580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7132" t="26265" r="26909" b="12948"/>
          <a:stretch/>
        </p:blipFill>
        <p:spPr>
          <a:xfrm>
            <a:off x="6833937" y="1804172"/>
            <a:ext cx="4834897" cy="3595280"/>
          </a:xfrm>
          <a:prstGeom prst="rect">
            <a:avLst/>
          </a:prstGeom>
        </p:spPr>
      </p:pic>
      <p:sp>
        <p:nvSpPr>
          <p:cNvPr id="3" name="Content Placeholder 2"/>
          <p:cNvSpPr>
            <a:spLocks noGrp="1"/>
          </p:cNvSpPr>
          <p:nvPr>
            <p:ph sz="half" idx="1"/>
          </p:nvPr>
        </p:nvSpPr>
        <p:spPr>
          <a:xfrm>
            <a:off x="523166" y="1804172"/>
            <a:ext cx="6052731" cy="3595280"/>
          </a:xfrm>
        </p:spPr>
        <p:txBody>
          <a:bodyPr>
            <a:normAutofit/>
          </a:bodyPr>
          <a:lstStyle/>
          <a:p>
            <a:r>
              <a:rPr lang="en-GB" sz="2400" dirty="0"/>
              <a:t>Salt wanted his adult workers to have the means for ‘self-improvement’.</a:t>
            </a:r>
          </a:p>
          <a:p>
            <a:r>
              <a:rPr lang="en-GB" sz="2400" dirty="0"/>
              <a:t>He built the Saltaire Club and Institute in 1871 (now Victoria Hall ).</a:t>
            </a:r>
          </a:p>
          <a:p>
            <a:r>
              <a:rPr lang="en-GB" sz="2400" dirty="0"/>
              <a:t>Inside was a reading room, library, laboratory, chess and draughts rooms, smoking room, billiard room, bagatelle room,  lecture theatre, classrooms, a gymnasium and a rifle drill room. </a:t>
            </a:r>
            <a:endParaRPr lang="en-GB" dirty="0"/>
          </a:p>
        </p:txBody>
      </p:sp>
      <p:sp>
        <p:nvSpPr>
          <p:cNvPr id="4" name="TextBox 3">
            <a:extLst>
              <a:ext uri="{FF2B5EF4-FFF2-40B4-BE49-F238E27FC236}">
                <a16:creationId xmlns:a16="http://schemas.microsoft.com/office/drawing/2014/main" id="{63F7D00E-B6B2-4F39-9536-BFE34E772B0A}"/>
              </a:ext>
            </a:extLst>
          </p:cNvPr>
          <p:cNvSpPr txBox="1"/>
          <p:nvPr/>
        </p:nvSpPr>
        <p:spPr>
          <a:xfrm>
            <a:off x="400162" y="5586123"/>
            <a:ext cx="6175735" cy="1138773"/>
          </a:xfrm>
          <a:prstGeom prst="rect">
            <a:avLst/>
          </a:prstGeom>
          <a:noFill/>
          <a:ln w="28575">
            <a:solidFill>
              <a:schemeClr val="tx1"/>
            </a:solidFill>
          </a:ln>
        </p:spPr>
        <p:txBody>
          <a:bodyPr wrap="square" rtlCol="0">
            <a:spAutoFit/>
          </a:bodyPr>
          <a:lstStyle/>
          <a:p>
            <a:r>
              <a:rPr lang="en-GB" sz="2400" b="1" dirty="0">
                <a:solidFill>
                  <a:srgbClr val="00B0F0"/>
                </a:solidFill>
                <a:latin typeface="Arial" panose="020B0604020202020204" pitchFamily="34" charset="0"/>
              </a:rPr>
              <a:t>TASK</a:t>
            </a:r>
            <a:r>
              <a:rPr lang="en-GB" sz="2400" dirty="0">
                <a:latin typeface="Arial" panose="020B0604020202020204" pitchFamily="34" charset="0"/>
              </a:rPr>
              <a:t> </a:t>
            </a:r>
          </a:p>
          <a:p>
            <a:r>
              <a:rPr lang="en-GB" sz="2000" dirty="0">
                <a:latin typeface="Arial" panose="020B0604020202020204" pitchFamily="34" charset="0"/>
              </a:rPr>
              <a:t>Devise a better name for Victoria Hall which sums up its role in </a:t>
            </a:r>
            <a:r>
              <a:rPr lang="en-GB" sz="2000" dirty="0" err="1">
                <a:latin typeface="Arial" panose="020B0604020202020204" pitchFamily="34" charset="0"/>
              </a:rPr>
              <a:t>Saltaire</a:t>
            </a:r>
            <a:r>
              <a:rPr lang="en-GB" sz="2400" dirty="0">
                <a:latin typeface="Arial" panose="020B0604020202020204" pitchFamily="34" charset="0"/>
              </a:rPr>
              <a:t>.</a:t>
            </a:r>
          </a:p>
        </p:txBody>
      </p:sp>
      <p:sp>
        <p:nvSpPr>
          <p:cNvPr id="7" name="TextBox 6">
            <a:extLst>
              <a:ext uri="{FF2B5EF4-FFF2-40B4-BE49-F238E27FC236}">
                <a16:creationId xmlns:a16="http://schemas.microsoft.com/office/drawing/2014/main" id="{7BA790D9-4611-4742-AD18-EF6AA560C587}"/>
              </a:ext>
            </a:extLst>
          </p:cNvPr>
          <p:cNvSpPr txBox="1"/>
          <p:nvPr/>
        </p:nvSpPr>
        <p:spPr>
          <a:xfrm>
            <a:off x="6833937" y="5399452"/>
            <a:ext cx="2536272" cy="246221"/>
          </a:xfrm>
          <a:prstGeom prst="rect">
            <a:avLst/>
          </a:prstGeom>
          <a:noFill/>
        </p:spPr>
        <p:txBody>
          <a:bodyPr wrap="none" rtlCol="0">
            <a:spAutoFit/>
          </a:bodyPr>
          <a:lstStyle/>
          <a:p>
            <a:r>
              <a:rPr lang="en-GB" sz="1000" dirty="0">
                <a:latin typeface="Arial" panose="020B0604020202020204" pitchFamily="34" charset="0"/>
              </a:rPr>
              <a:t>Photograph courtesy of </a:t>
            </a:r>
            <a:r>
              <a:rPr lang="en-GB" sz="1000" dirty="0" err="1">
                <a:latin typeface="Arial" panose="020B0604020202020204" pitchFamily="34" charset="0"/>
              </a:rPr>
              <a:t>Saltaire</a:t>
            </a:r>
            <a:r>
              <a:rPr lang="en-GB" sz="1000" dirty="0">
                <a:latin typeface="Arial" panose="020B0604020202020204" pitchFamily="34" charset="0"/>
              </a:rPr>
              <a:t> collection</a:t>
            </a:r>
          </a:p>
        </p:txBody>
      </p:sp>
      <p:sp>
        <p:nvSpPr>
          <p:cNvPr id="9" name="Title 1">
            <a:extLst>
              <a:ext uri="{FF2B5EF4-FFF2-40B4-BE49-F238E27FC236}">
                <a16:creationId xmlns:a16="http://schemas.microsoft.com/office/drawing/2014/main" id="{76BFD3E2-844D-48FC-97F2-C930FA64CF63}"/>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Victoria Hall on Victoria Road</a:t>
            </a:r>
            <a:endParaRPr lang="en-GB" sz="4800" dirty="0"/>
          </a:p>
        </p:txBody>
      </p:sp>
    </p:spTree>
    <p:extLst>
      <p:ext uri="{BB962C8B-B14F-4D97-AF65-F5344CB8AC3E}">
        <p14:creationId xmlns:p14="http://schemas.microsoft.com/office/powerpoint/2010/main" val="12812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1E3122-43E7-4C51-A3B2-31AC7171FDEA}"/>
              </a:ext>
            </a:extLst>
          </p:cNvPr>
          <p:cNvSpPr txBox="1"/>
          <p:nvPr/>
        </p:nvSpPr>
        <p:spPr>
          <a:xfrm>
            <a:off x="381000" y="851418"/>
            <a:ext cx="10604500" cy="5139869"/>
          </a:xfrm>
          <a:prstGeom prst="rect">
            <a:avLst/>
          </a:prstGeom>
          <a:noFill/>
        </p:spPr>
        <p:txBody>
          <a:bodyPr wrap="square">
            <a:spAutoFit/>
          </a:bodyPr>
          <a:lstStyle/>
          <a:p>
            <a:pPr algn="ctr"/>
            <a:r>
              <a:rPr lang="en-GB" sz="4000" b="1" dirty="0">
                <a:latin typeface="Arial" panose="020B0604020202020204" pitchFamily="34" charset="0"/>
              </a:rPr>
              <a:t>Key lesson components</a:t>
            </a:r>
          </a:p>
          <a:p>
            <a:r>
              <a:rPr lang="en-GB" sz="2400" b="1" dirty="0">
                <a:latin typeface="Arial" panose="020B0604020202020204" pitchFamily="34" charset="0"/>
              </a:rPr>
              <a:t>In and on: </a:t>
            </a:r>
            <a:r>
              <a:rPr lang="en-GB" sz="2400" dirty="0">
                <a:latin typeface="Arial" panose="020B0604020202020204" pitchFamily="34" charset="0"/>
              </a:rPr>
              <a:t>Pupil ideas of what’s needed in a town.</a:t>
            </a:r>
          </a:p>
          <a:p>
            <a:endParaRPr lang="en-GB" sz="2400" dirty="0">
              <a:latin typeface="Arial" panose="020B0604020202020204" pitchFamily="34" charset="0"/>
            </a:endParaRPr>
          </a:p>
          <a:p>
            <a:r>
              <a:rPr lang="en-GB" sz="2400" b="1" dirty="0">
                <a:latin typeface="Arial" panose="020B0604020202020204" pitchFamily="34" charset="0"/>
              </a:rPr>
              <a:t>Starter: </a:t>
            </a:r>
            <a:r>
              <a:rPr lang="en-GB" sz="2400" dirty="0">
                <a:latin typeface="Arial" panose="020B0604020202020204" pitchFamily="34" charset="0"/>
              </a:rPr>
              <a:t>Recap on reasons Bradford was so unhealthy.</a:t>
            </a:r>
          </a:p>
          <a:p>
            <a:endParaRPr lang="en-GB" sz="2400" dirty="0">
              <a:latin typeface="Arial" panose="020B0604020202020204" pitchFamily="34" charset="0"/>
            </a:endParaRPr>
          </a:p>
          <a:p>
            <a:r>
              <a:rPr lang="en-GB" sz="2400" b="1" dirty="0">
                <a:latin typeface="Arial" panose="020B0604020202020204" pitchFamily="34" charset="0"/>
              </a:rPr>
              <a:t>Development: </a:t>
            </a:r>
            <a:r>
              <a:rPr lang="en-GB" sz="2400" dirty="0">
                <a:latin typeface="Arial" panose="020B0604020202020204" pitchFamily="34" charset="0"/>
              </a:rPr>
              <a:t>Explore Salt’s motivation by examining what he built in </a:t>
            </a:r>
            <a:r>
              <a:rPr lang="en-GB" sz="2400" dirty="0" err="1">
                <a:latin typeface="Arial" panose="020B0604020202020204" pitchFamily="34" charset="0"/>
              </a:rPr>
              <a:t>Saltaire</a:t>
            </a:r>
            <a:r>
              <a:rPr lang="en-GB" sz="2400" dirty="0">
                <a:latin typeface="Arial" panose="020B0604020202020204" pitchFamily="34" charset="0"/>
              </a:rPr>
              <a:t>. Pupils will need to draw or be provided with a good-sized version of the table. Examine each feature in turn, using the question/activity prompts to promote discussion and thinking, allowing time for pupils to fill in each section of the chart. Model the first row of the chart on the Dining Hall. </a:t>
            </a:r>
          </a:p>
          <a:p>
            <a:endParaRPr lang="en-GB" sz="2400" dirty="0">
              <a:latin typeface="Arial" panose="020B0604020202020204" pitchFamily="34" charset="0"/>
            </a:endParaRPr>
          </a:p>
          <a:p>
            <a:r>
              <a:rPr lang="en-GB" sz="2400" b="1" dirty="0">
                <a:latin typeface="Arial" panose="020B0604020202020204" pitchFamily="34" charset="0"/>
              </a:rPr>
              <a:t>Plenary: </a:t>
            </a:r>
            <a:r>
              <a:rPr lang="en-GB" sz="2400" dirty="0">
                <a:latin typeface="Arial" panose="020B0604020202020204" pitchFamily="34" charset="0"/>
              </a:rPr>
              <a:t>Pupils hypothesise about Salt’s motives. Optional quiz activity.</a:t>
            </a:r>
          </a:p>
          <a:p>
            <a:endParaRPr lang="en-GB" sz="2400" dirty="0">
              <a:latin typeface="Arial" panose="020B0604020202020204" pitchFamily="34" charset="0"/>
            </a:endParaRPr>
          </a:p>
        </p:txBody>
      </p:sp>
    </p:spTree>
    <p:extLst>
      <p:ext uri="{BB962C8B-B14F-4D97-AF65-F5344CB8AC3E}">
        <p14:creationId xmlns:p14="http://schemas.microsoft.com/office/powerpoint/2010/main" val="571603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88139"/>
            <a:ext cx="5707416" cy="428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0" y="6368878"/>
            <a:ext cx="2672526" cy="246221"/>
          </a:xfrm>
          <a:prstGeom prst="rect">
            <a:avLst/>
          </a:prstGeom>
        </p:spPr>
        <p:txBody>
          <a:bodyPr wrap="none">
            <a:spAutoFit/>
          </a:bodyPr>
          <a:lstStyle/>
          <a:p>
            <a:r>
              <a:rPr lang="en-GB" sz="1000" dirty="0">
                <a:latin typeface="Arial" panose="020B0604020202020204" pitchFamily="34" charset="0"/>
              </a:rPr>
              <a:t>Photograph: Julie Edwards Historic England</a:t>
            </a:r>
          </a:p>
        </p:txBody>
      </p:sp>
      <p:sp>
        <p:nvSpPr>
          <p:cNvPr id="7" name="Title 1">
            <a:extLst>
              <a:ext uri="{FF2B5EF4-FFF2-40B4-BE49-F238E27FC236}">
                <a16:creationId xmlns:a16="http://schemas.microsoft.com/office/drawing/2014/main" id="{14241523-2146-4476-A102-9867E14A77D7}"/>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Victoria Hall on Victoria Road Today</a:t>
            </a:r>
            <a:endParaRPr lang="en-GB" sz="4800" dirty="0"/>
          </a:p>
        </p:txBody>
      </p:sp>
      <p:sp>
        <p:nvSpPr>
          <p:cNvPr id="9" name="Content Placeholder 2">
            <a:extLst>
              <a:ext uri="{FF2B5EF4-FFF2-40B4-BE49-F238E27FC236}">
                <a16:creationId xmlns:a16="http://schemas.microsoft.com/office/drawing/2014/main" id="{41073FE5-CD93-46F1-8E20-E706FC7819C9}"/>
              </a:ext>
            </a:extLst>
          </p:cNvPr>
          <p:cNvSpPr txBox="1">
            <a:spLocks/>
          </p:cNvSpPr>
          <p:nvPr/>
        </p:nvSpPr>
        <p:spPr>
          <a:xfrm>
            <a:off x="583323" y="3115304"/>
            <a:ext cx="5119645" cy="2226407"/>
          </a:xfrm>
          <a:prstGeom prst="rect">
            <a:avLst/>
          </a:prstGeom>
        </p:spPr>
        <p:txBody>
          <a:bodyPr>
            <a:normAutofit/>
          </a:bodyPr>
          <a:lst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GB" sz="2400" dirty="0"/>
              <a:t>Victoria Hall now functions as a rather grand Village Hall. </a:t>
            </a:r>
          </a:p>
          <a:p>
            <a:r>
              <a:rPr lang="en-GB" sz="2400" dirty="0"/>
              <a:t>The rooms are available to hire and it has a licence to conduct marriages.</a:t>
            </a:r>
          </a:p>
        </p:txBody>
      </p:sp>
    </p:spTree>
    <p:extLst>
      <p:ext uri="{BB962C8B-B14F-4D97-AF65-F5344CB8AC3E}">
        <p14:creationId xmlns:p14="http://schemas.microsoft.com/office/powerpoint/2010/main" val="1715984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145"/>
          <a:stretch/>
        </p:blipFill>
        <p:spPr bwMode="auto">
          <a:xfrm>
            <a:off x="6966972" y="3065445"/>
            <a:ext cx="4757143" cy="345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31" t="21204" r="7793" b="28191"/>
          <a:stretch/>
        </p:blipFill>
        <p:spPr bwMode="auto">
          <a:xfrm rot="5400000">
            <a:off x="9336966" y="668185"/>
            <a:ext cx="3282867" cy="223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397012" y="1784101"/>
            <a:ext cx="6196293" cy="1380205"/>
          </a:xfrm>
        </p:spPr>
        <p:txBody>
          <a:bodyPr/>
          <a:lstStyle/>
          <a:p>
            <a:r>
              <a:rPr lang="en-GB" sz="2400" dirty="0"/>
              <a:t>Salt  built a hospital for his workers when they were sick, so they did not have to travel to Bradford.</a:t>
            </a:r>
          </a:p>
        </p:txBody>
      </p:sp>
      <p:sp>
        <p:nvSpPr>
          <p:cNvPr id="4" name="TextBox 3">
            <a:extLst>
              <a:ext uri="{FF2B5EF4-FFF2-40B4-BE49-F238E27FC236}">
                <a16:creationId xmlns:a16="http://schemas.microsoft.com/office/drawing/2014/main" id="{C138619A-D1D4-45CD-A14D-C1BFB93F4A39}"/>
              </a:ext>
            </a:extLst>
          </p:cNvPr>
          <p:cNvSpPr txBox="1"/>
          <p:nvPr/>
        </p:nvSpPr>
        <p:spPr>
          <a:xfrm>
            <a:off x="6966972" y="6521234"/>
            <a:ext cx="2736647" cy="246221"/>
          </a:xfrm>
          <a:prstGeom prst="rect">
            <a:avLst/>
          </a:prstGeom>
          <a:noFill/>
        </p:spPr>
        <p:txBody>
          <a:bodyPr wrap="none" rtlCol="0">
            <a:spAutoFit/>
          </a:bodyPr>
          <a:lstStyle/>
          <a:p>
            <a:r>
              <a:rPr lang="en-GB" sz="1000" dirty="0">
                <a:latin typeface="Arial" panose="020B0604020202020204" pitchFamily="34" charset="0"/>
              </a:rPr>
              <a:t>Photographs: Julie Edwards Historic England</a:t>
            </a:r>
          </a:p>
        </p:txBody>
      </p:sp>
      <p:pic>
        <p:nvPicPr>
          <p:cNvPr id="1026" name="Picture 2" descr="I:\1  2019 NOV to 2020 ALL NEW WORK\8. 2020 GRANT PROJECTS  New folder (2)\SALTAIRE STORIES\RACHEL 10th August2020\photographs for Lesson 3\Photograph of Saltaire Hospital - Saltaire Collec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012" y="3080678"/>
            <a:ext cx="5337567" cy="34557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7012" y="6536467"/>
            <a:ext cx="2571538" cy="246221"/>
          </a:xfrm>
          <a:prstGeom prst="rect">
            <a:avLst/>
          </a:prstGeom>
        </p:spPr>
        <p:txBody>
          <a:bodyPr wrap="none">
            <a:spAutoFit/>
          </a:bodyPr>
          <a:lstStyle/>
          <a:p>
            <a:r>
              <a:rPr lang="en-GB" sz="1000" dirty="0">
                <a:latin typeface="Arial" panose="020B0604020202020204" pitchFamily="34" charset="0"/>
              </a:rPr>
              <a:t>Photograph courtesy of </a:t>
            </a:r>
            <a:r>
              <a:rPr lang="en-GB" sz="1000" dirty="0" err="1">
                <a:latin typeface="Arial" panose="020B0604020202020204" pitchFamily="34" charset="0"/>
              </a:rPr>
              <a:t>Saltaire</a:t>
            </a:r>
            <a:r>
              <a:rPr lang="en-GB" sz="1000" dirty="0">
                <a:latin typeface="Arial" panose="020B0604020202020204" pitchFamily="34" charset="0"/>
              </a:rPr>
              <a:t> collection</a:t>
            </a:r>
          </a:p>
        </p:txBody>
      </p:sp>
      <p:sp>
        <p:nvSpPr>
          <p:cNvPr id="11" name="Title 1">
            <a:extLst>
              <a:ext uri="{FF2B5EF4-FFF2-40B4-BE49-F238E27FC236}">
                <a16:creationId xmlns:a16="http://schemas.microsoft.com/office/drawing/2014/main" id="{F02A82A2-DC95-41EE-8F6B-4872AACFA8E0}"/>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Hospitals</a:t>
            </a:r>
            <a:endParaRPr lang="en-GB" sz="4800" dirty="0"/>
          </a:p>
        </p:txBody>
      </p:sp>
    </p:spTree>
    <p:extLst>
      <p:ext uri="{BB962C8B-B14F-4D97-AF65-F5344CB8AC3E}">
        <p14:creationId xmlns:p14="http://schemas.microsoft.com/office/powerpoint/2010/main" val="1152473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162" y="2839086"/>
            <a:ext cx="6244850" cy="2250271"/>
          </a:xfrm>
        </p:spPr>
        <p:txBody>
          <a:bodyPr/>
          <a:lstStyle/>
          <a:p>
            <a:r>
              <a:rPr lang="en-GB" sz="2400" dirty="0"/>
              <a:t>A new Congregational Church was opened in April 1859</a:t>
            </a:r>
            <a:r>
              <a:rPr lang="en-GB" sz="2400" b="1" dirty="0"/>
              <a:t>.</a:t>
            </a:r>
            <a:r>
              <a:rPr lang="en-GB" sz="2400" dirty="0"/>
              <a:t> </a:t>
            </a:r>
          </a:p>
          <a:p>
            <a:r>
              <a:rPr lang="en-GB" sz="2400" dirty="0"/>
              <a:t>It has many architecturally and historically important features. </a:t>
            </a:r>
          </a:p>
          <a:p>
            <a:r>
              <a:rPr lang="en-GB" sz="2400" dirty="0"/>
              <a:t>Its is now a </a:t>
            </a:r>
            <a:r>
              <a:rPr lang="en-GB" sz="2400" dirty="0">
                <a:hlinkClick r:id="rId2"/>
              </a:rPr>
              <a:t>Grade 1 listed building</a:t>
            </a:r>
            <a:r>
              <a:rPr lang="en-GB" sz="2400" dirty="0"/>
              <a:t>.</a:t>
            </a:r>
          </a:p>
        </p:txBody>
      </p:sp>
      <p:pic>
        <p:nvPicPr>
          <p:cNvPr id="8" name="Picture 2" descr="C:\Users\jedwards\Pictures\SALTAIRE\DSC0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7361735" y="2181676"/>
            <a:ext cx="5062885" cy="37973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994517" y="6611779"/>
            <a:ext cx="2707793" cy="246221"/>
          </a:xfrm>
          <a:prstGeom prst="rect">
            <a:avLst/>
          </a:prstGeom>
        </p:spPr>
        <p:txBody>
          <a:bodyPr wrap="none">
            <a:spAutoFit/>
          </a:bodyPr>
          <a:lstStyle/>
          <a:p>
            <a:r>
              <a:rPr lang="en-GB" sz="1000" dirty="0">
                <a:latin typeface="Arial" panose="020B0604020202020204" pitchFamily="34" charset="0"/>
              </a:rPr>
              <a:t>Photograph: Julie Edwards Historic England </a:t>
            </a:r>
          </a:p>
        </p:txBody>
      </p:sp>
      <p:sp>
        <p:nvSpPr>
          <p:cNvPr id="9" name="Title 1">
            <a:extLst>
              <a:ext uri="{FF2B5EF4-FFF2-40B4-BE49-F238E27FC236}">
                <a16:creationId xmlns:a16="http://schemas.microsoft.com/office/drawing/2014/main" id="{21D4FCD0-722F-4762-8B25-0B393133D0C3}"/>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Church &amp; Chapels</a:t>
            </a:r>
            <a:endParaRPr lang="en-GB" sz="4800" dirty="0"/>
          </a:p>
        </p:txBody>
      </p:sp>
    </p:spTree>
    <p:extLst>
      <p:ext uri="{BB962C8B-B14F-4D97-AF65-F5344CB8AC3E}">
        <p14:creationId xmlns:p14="http://schemas.microsoft.com/office/powerpoint/2010/main" val="35993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942" y="1589616"/>
            <a:ext cx="7113722" cy="3774226"/>
          </a:xfrm>
        </p:spPr>
        <p:txBody>
          <a:bodyPr>
            <a:noAutofit/>
          </a:bodyPr>
          <a:lstStyle/>
          <a:p>
            <a:r>
              <a:rPr lang="en-GB" sz="2400" dirty="0">
                <a:latin typeface="Arial" panose="020B0604020202020204" pitchFamily="34" charset="0"/>
                <a:cs typeface="Arial" panose="020B0604020202020204" pitchFamily="34" charset="0"/>
              </a:rPr>
              <a:t>Titus retired in 1861.</a:t>
            </a:r>
          </a:p>
          <a:p>
            <a:pPr algn="just">
              <a:tabLst>
                <a:tab pos="11572875" algn="l"/>
                <a:tab pos="12023725" algn="l"/>
              </a:tabLst>
            </a:pPr>
            <a:r>
              <a:rPr lang="en-GB" sz="2400" dirty="0">
                <a:latin typeface="Arial" panose="020B0604020202020204" pitchFamily="34" charset="0"/>
                <a:cs typeface="Arial" panose="020B0604020202020204" pitchFamily="34" charset="0"/>
              </a:rPr>
              <a:t>In 1869, he was made a Baronet, he became Sir Titus Salt .</a:t>
            </a:r>
          </a:p>
          <a:p>
            <a:pPr algn="just">
              <a:tabLst>
                <a:tab pos="11572875" algn="l"/>
                <a:tab pos="12023725" algn="l"/>
              </a:tabLst>
            </a:pPr>
            <a:r>
              <a:rPr lang="en-GB" sz="2400" dirty="0">
                <a:latin typeface="Arial" panose="020B0604020202020204" pitchFamily="34" charset="0"/>
                <a:cs typeface="Arial" panose="020B0604020202020204" pitchFamily="34" charset="0"/>
              </a:rPr>
              <a:t>By 1871, 4,390 people lived in the village.</a:t>
            </a:r>
          </a:p>
          <a:p>
            <a:r>
              <a:rPr lang="en-GB" sz="2400" dirty="0">
                <a:latin typeface="Arial" panose="020B0604020202020204" pitchFamily="34" charset="0"/>
                <a:cs typeface="Arial" panose="020B0604020202020204" pitchFamily="34" charset="0"/>
              </a:rPr>
              <a:t>Titus Salt died on 29</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December 1876.</a:t>
            </a:r>
          </a:p>
          <a:p>
            <a:r>
              <a:rPr lang="en-GB" sz="2400" dirty="0">
                <a:latin typeface="Arial" panose="020B0604020202020204" pitchFamily="34" charset="0"/>
                <a:cs typeface="Arial" panose="020B0604020202020204" pitchFamily="34" charset="0"/>
              </a:rPr>
              <a:t>Thousands of people lined the streets to watch his funeral carriage pass. </a:t>
            </a:r>
          </a:p>
          <a:p>
            <a:r>
              <a:rPr lang="en-GB" sz="2400" dirty="0">
                <a:latin typeface="Arial" panose="020B0604020202020204" pitchFamily="34" charset="0"/>
                <a:cs typeface="Arial" panose="020B0604020202020204" pitchFamily="34" charset="0"/>
              </a:rPr>
              <a:t>His coffin was laid to rest in the Mausoleum at the Congregational Church in </a:t>
            </a:r>
            <a:r>
              <a:rPr lang="en-GB" sz="2400" dirty="0" err="1">
                <a:latin typeface="Arial" panose="020B0604020202020204" pitchFamily="34" charset="0"/>
                <a:cs typeface="Arial" panose="020B0604020202020204" pitchFamily="34" charset="0"/>
              </a:rPr>
              <a:t>Saltaire</a:t>
            </a:r>
            <a:r>
              <a:rPr lang="en-GB" sz="2400" dirty="0">
                <a:latin typeface="Arial" panose="020B0604020202020204" pitchFamily="34" charset="0"/>
                <a:cs typeface="Arial" panose="020B0604020202020204" pitchFamily="34" charset="0"/>
              </a:rPr>
              <a:t>. </a:t>
            </a:r>
            <a:endParaRPr lang="en-GB" sz="2400" dirty="0"/>
          </a:p>
        </p:txBody>
      </p:sp>
      <p:pic>
        <p:nvPicPr>
          <p:cNvPr id="5" name="Picture 4">
            <a:extLst>
              <a:ext uri="{FF2B5EF4-FFF2-40B4-BE49-F238E27FC236}">
                <a16:creationId xmlns:a16="http://schemas.microsoft.com/office/drawing/2014/main" id="{86295620-2238-4165-9B14-A2124A7B5AEF}"/>
              </a:ext>
            </a:extLst>
          </p:cNvPr>
          <p:cNvPicPr>
            <a:picLocks noChangeAspect="1"/>
          </p:cNvPicPr>
          <p:nvPr/>
        </p:nvPicPr>
        <p:blipFill>
          <a:blip r:embed="rId2"/>
          <a:stretch>
            <a:fillRect/>
          </a:stretch>
        </p:blipFill>
        <p:spPr>
          <a:xfrm>
            <a:off x="8404232" y="1813809"/>
            <a:ext cx="3425408" cy="4464038"/>
          </a:xfrm>
          <a:prstGeom prst="rect">
            <a:avLst/>
          </a:prstGeom>
        </p:spPr>
      </p:pic>
      <p:sp>
        <p:nvSpPr>
          <p:cNvPr id="7" name="TextBox 6">
            <a:extLst>
              <a:ext uri="{FF2B5EF4-FFF2-40B4-BE49-F238E27FC236}">
                <a16:creationId xmlns:a16="http://schemas.microsoft.com/office/drawing/2014/main" id="{D5A1A85B-01C1-4C95-9EAC-AAF81272FE47}"/>
              </a:ext>
            </a:extLst>
          </p:cNvPr>
          <p:cNvSpPr txBox="1"/>
          <p:nvPr/>
        </p:nvSpPr>
        <p:spPr>
          <a:xfrm>
            <a:off x="8404232" y="6277847"/>
            <a:ext cx="2700689" cy="246221"/>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 courtesy of </a:t>
            </a:r>
            <a:r>
              <a:rPr lang="en-GB" sz="1000" dirty="0" err="1">
                <a:latin typeface="Arial" panose="020B0604020202020204" pitchFamily="34" charset="0"/>
                <a:cs typeface="Arial" panose="020B0604020202020204" pitchFamily="34" charset="0"/>
              </a:rPr>
              <a:t>Saltaire</a:t>
            </a:r>
            <a:r>
              <a:rPr lang="en-GB" sz="1000" dirty="0">
                <a:latin typeface="Arial" panose="020B0604020202020204" pitchFamily="34" charset="0"/>
                <a:cs typeface="Arial" panose="020B0604020202020204" pitchFamily="34" charset="0"/>
              </a:rPr>
              <a:t> Collection</a:t>
            </a:r>
          </a:p>
        </p:txBody>
      </p:sp>
      <p:sp>
        <p:nvSpPr>
          <p:cNvPr id="9" name="TextBox 8">
            <a:extLst>
              <a:ext uri="{FF2B5EF4-FFF2-40B4-BE49-F238E27FC236}">
                <a16:creationId xmlns:a16="http://schemas.microsoft.com/office/drawing/2014/main" id="{9EE35B8C-48DF-4BE4-A94A-618F5CB48056}"/>
              </a:ext>
            </a:extLst>
          </p:cNvPr>
          <p:cNvSpPr txBox="1"/>
          <p:nvPr/>
        </p:nvSpPr>
        <p:spPr>
          <a:xfrm>
            <a:off x="526942" y="5363842"/>
            <a:ext cx="7365774" cy="1384995"/>
          </a:xfrm>
          <a:prstGeom prst="rect">
            <a:avLst/>
          </a:prstGeom>
          <a:noFill/>
          <a:ln w="28575">
            <a:solidFill>
              <a:schemeClr val="tx1"/>
            </a:solidFill>
          </a:ln>
        </p:spPr>
        <p:txBody>
          <a:bodyPr wrap="square">
            <a:spAutoFit/>
          </a:bodyPr>
          <a:lstStyle/>
          <a:p>
            <a:r>
              <a:rPr lang="en-GB" sz="2400" b="1" dirty="0">
                <a:solidFill>
                  <a:srgbClr val="00B0F0"/>
                </a:solidFill>
                <a:latin typeface="Arial" panose="020B0604020202020204" pitchFamily="34" charset="0"/>
                <a:cs typeface="Arial" panose="020B0604020202020204" pitchFamily="34" charset="0"/>
              </a:rPr>
              <a:t>TASKS</a:t>
            </a:r>
            <a:r>
              <a:rPr lang="en-GB" sz="2200" b="1" dirty="0">
                <a:solidFill>
                  <a:srgbClr val="00B0F0"/>
                </a:solidFill>
                <a:latin typeface="Arial" panose="020B0604020202020204" pitchFamily="34" charset="0"/>
                <a:cs typeface="Arial" panose="020B0604020202020204" pitchFamily="34" charset="0"/>
              </a:rPr>
              <a:t> </a:t>
            </a:r>
          </a:p>
          <a:p>
            <a:pPr marL="457200" indent="-457200">
              <a:buFont typeface="+mj-lt"/>
              <a:buAutoNum type="arabicPeriod"/>
            </a:pPr>
            <a:r>
              <a:rPr lang="en-GB" sz="2000" dirty="0">
                <a:latin typeface="Arial" panose="020B0604020202020204" pitchFamily="34" charset="0"/>
                <a:cs typeface="Arial" panose="020B0604020202020204" pitchFamily="34" charset="0"/>
              </a:rPr>
              <a:t>Why do you think Titus Salt is buried there? </a:t>
            </a:r>
          </a:p>
          <a:p>
            <a:pPr marL="457200" indent="-457200">
              <a:buFont typeface="+mj-lt"/>
              <a:buAutoNum type="arabicPeriod"/>
            </a:pPr>
            <a:r>
              <a:rPr lang="en-GB" sz="2000" dirty="0">
                <a:latin typeface="Arial" panose="020B0604020202020204" pitchFamily="34" charset="0"/>
                <a:cs typeface="Arial" panose="020B0604020202020204" pitchFamily="34" charset="0"/>
              </a:rPr>
              <a:t>Why do you think so many people went to watch his funeral procession?</a:t>
            </a:r>
          </a:p>
        </p:txBody>
      </p:sp>
      <p:sp>
        <p:nvSpPr>
          <p:cNvPr id="10" name="Title 1">
            <a:extLst>
              <a:ext uri="{FF2B5EF4-FFF2-40B4-BE49-F238E27FC236}">
                <a16:creationId xmlns:a16="http://schemas.microsoft.com/office/drawing/2014/main" id="{64E66FAA-7F13-43B5-8978-7D20760767BD}"/>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Titus Salt’s later life</a:t>
            </a:r>
            <a:endParaRPr lang="en-GB" sz="4800" dirty="0"/>
          </a:p>
        </p:txBody>
      </p:sp>
    </p:spTree>
    <p:extLst>
      <p:ext uri="{BB962C8B-B14F-4D97-AF65-F5344CB8AC3E}">
        <p14:creationId xmlns:p14="http://schemas.microsoft.com/office/powerpoint/2010/main" val="2357502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ought bubble speech bubble clipart ">
            <a:extLst>
              <a:ext uri="{FF2B5EF4-FFF2-40B4-BE49-F238E27FC236}">
                <a16:creationId xmlns:a16="http://schemas.microsoft.com/office/drawing/2014/main" id="{1BA96320-C16C-4CFD-BA93-E76CD6B793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20"/>
          <a:stretch/>
        </p:blipFill>
        <p:spPr bwMode="auto">
          <a:xfrm>
            <a:off x="5143103" y="1285875"/>
            <a:ext cx="7048897" cy="5474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95F7C8-317A-4B24-B46A-FABB5E534A6C}"/>
              </a:ext>
            </a:extLst>
          </p:cNvPr>
          <p:cNvSpPr txBox="1"/>
          <p:nvPr/>
        </p:nvSpPr>
        <p:spPr>
          <a:xfrm>
            <a:off x="5709456" y="2797351"/>
            <a:ext cx="6082382" cy="1631216"/>
          </a:xfrm>
          <a:prstGeom prst="rect">
            <a:avLst/>
          </a:prstGeom>
          <a:noFill/>
        </p:spPr>
        <p:txBody>
          <a:bodyPr wrap="square">
            <a:spAutoFit/>
          </a:bodyPr>
          <a:lstStyle/>
          <a:p>
            <a:r>
              <a:rPr lang="en-GB" sz="2000" dirty="0">
                <a:latin typeface="Arial" panose="020B0604020202020204" pitchFamily="34" charset="0"/>
              </a:rPr>
              <a:t>The main reason that I built </a:t>
            </a:r>
            <a:r>
              <a:rPr lang="en-GB" sz="2000" dirty="0" err="1">
                <a:latin typeface="Arial" panose="020B0604020202020204" pitchFamily="34" charset="0"/>
              </a:rPr>
              <a:t>Saltaire</a:t>
            </a:r>
            <a:r>
              <a:rPr lang="en-GB" sz="2000" dirty="0">
                <a:latin typeface="Arial" panose="020B0604020202020204" pitchFamily="34" charset="0"/>
              </a:rPr>
              <a:t> was to ……….</a:t>
            </a:r>
          </a:p>
          <a:p>
            <a:endParaRPr lang="en-GB" sz="2000" dirty="0">
              <a:latin typeface="Arial" panose="020B0604020202020204" pitchFamily="34" charset="0"/>
            </a:endParaRPr>
          </a:p>
          <a:p>
            <a:r>
              <a:rPr lang="en-GB" sz="2000" dirty="0">
                <a:latin typeface="Arial" panose="020B0604020202020204" pitchFamily="34" charset="0"/>
              </a:rPr>
              <a:t>Another very important  reason was to ……….</a:t>
            </a:r>
          </a:p>
          <a:p>
            <a:endParaRPr lang="en-GB" sz="2000" dirty="0">
              <a:latin typeface="Arial" panose="020B0604020202020204" pitchFamily="34" charset="0"/>
            </a:endParaRPr>
          </a:p>
          <a:p>
            <a:r>
              <a:rPr lang="en-GB" sz="2000" dirty="0">
                <a:latin typeface="Arial" panose="020B0604020202020204" pitchFamily="34" charset="0"/>
              </a:rPr>
              <a:t>I also built </a:t>
            </a:r>
            <a:r>
              <a:rPr lang="en-GB" sz="2000" dirty="0" err="1">
                <a:latin typeface="Arial" panose="020B0604020202020204" pitchFamily="34" charset="0"/>
              </a:rPr>
              <a:t>Saltaire</a:t>
            </a:r>
            <a:r>
              <a:rPr lang="en-GB" sz="2000" dirty="0">
                <a:latin typeface="Arial" panose="020B0604020202020204" pitchFamily="34" charset="0"/>
              </a:rPr>
              <a:t> to ………. (and) ………. </a:t>
            </a:r>
          </a:p>
        </p:txBody>
      </p:sp>
      <p:pic>
        <p:nvPicPr>
          <p:cNvPr id="8" name="Picture 7">
            <a:extLst>
              <a:ext uri="{FF2B5EF4-FFF2-40B4-BE49-F238E27FC236}">
                <a16:creationId xmlns:a16="http://schemas.microsoft.com/office/drawing/2014/main" id="{77D4AAAB-D4D3-49F2-B5E7-456BD8A5FCCA}"/>
              </a:ext>
            </a:extLst>
          </p:cNvPr>
          <p:cNvPicPr>
            <a:picLocks noChangeAspect="1"/>
          </p:cNvPicPr>
          <p:nvPr/>
        </p:nvPicPr>
        <p:blipFill>
          <a:blip r:embed="rId4"/>
          <a:stretch>
            <a:fillRect/>
          </a:stretch>
        </p:blipFill>
        <p:spPr>
          <a:xfrm>
            <a:off x="400162" y="2223446"/>
            <a:ext cx="4742941" cy="3825201"/>
          </a:xfrm>
          <a:prstGeom prst="rect">
            <a:avLst/>
          </a:prstGeom>
        </p:spPr>
      </p:pic>
      <p:sp>
        <p:nvSpPr>
          <p:cNvPr id="10" name="TextBox 9">
            <a:extLst>
              <a:ext uri="{FF2B5EF4-FFF2-40B4-BE49-F238E27FC236}">
                <a16:creationId xmlns:a16="http://schemas.microsoft.com/office/drawing/2014/main" id="{3B22F297-308A-458E-A729-B13771326662}"/>
              </a:ext>
            </a:extLst>
          </p:cNvPr>
          <p:cNvSpPr txBox="1"/>
          <p:nvPr/>
        </p:nvSpPr>
        <p:spPr>
          <a:xfrm>
            <a:off x="400162" y="6048647"/>
            <a:ext cx="2605338" cy="254282"/>
          </a:xfrm>
          <a:prstGeom prst="rect">
            <a:avLst/>
          </a:prstGeom>
          <a:noFill/>
        </p:spPr>
        <p:txBody>
          <a:bodyPr wrap="square">
            <a:spAutoFit/>
          </a:bodyPr>
          <a:lstStyle/>
          <a:p>
            <a:r>
              <a:rPr lang="en-GB" sz="1000" dirty="0">
                <a:latin typeface="Arial" panose="020B0604020202020204" pitchFamily="34" charset="0"/>
                <a:cs typeface="Arial" panose="020B0604020202020204" pitchFamily="34" charset="0"/>
              </a:rPr>
              <a:t>Photograph courtesy of </a:t>
            </a:r>
            <a:r>
              <a:rPr lang="en-GB" sz="1000" dirty="0" err="1">
                <a:latin typeface="Arial" panose="020B0604020202020204" pitchFamily="34" charset="0"/>
                <a:cs typeface="Arial" panose="020B0604020202020204" pitchFamily="34" charset="0"/>
              </a:rPr>
              <a:t>Saltaire</a:t>
            </a:r>
            <a:r>
              <a:rPr lang="en-GB" sz="1000" dirty="0">
                <a:latin typeface="Arial" panose="020B0604020202020204" pitchFamily="34" charset="0"/>
                <a:cs typeface="Arial" panose="020B0604020202020204" pitchFamily="34" charset="0"/>
              </a:rPr>
              <a:t> Collection</a:t>
            </a:r>
          </a:p>
        </p:txBody>
      </p:sp>
      <p:sp>
        <p:nvSpPr>
          <p:cNvPr id="14" name="TextBox 13">
            <a:extLst>
              <a:ext uri="{FF2B5EF4-FFF2-40B4-BE49-F238E27FC236}">
                <a16:creationId xmlns:a16="http://schemas.microsoft.com/office/drawing/2014/main" id="{7AC8CEB1-B3B5-4824-BB78-8333A000A7DA}"/>
              </a:ext>
            </a:extLst>
          </p:cNvPr>
          <p:cNvSpPr txBox="1"/>
          <p:nvPr/>
        </p:nvSpPr>
        <p:spPr>
          <a:xfrm>
            <a:off x="6572250" y="2100232"/>
            <a:ext cx="3637547" cy="461665"/>
          </a:xfrm>
          <a:prstGeom prst="rect">
            <a:avLst/>
          </a:prstGeom>
          <a:noFill/>
        </p:spPr>
        <p:txBody>
          <a:bodyPr wrap="square">
            <a:spAutoFit/>
          </a:bodyPr>
          <a:lstStyle/>
          <a:p>
            <a:r>
              <a:rPr lang="en-GB" sz="2400" b="1" dirty="0">
                <a:latin typeface="Arial" panose="020B0604020202020204" pitchFamily="34" charset="0"/>
              </a:rPr>
              <a:t>Complete the following:</a:t>
            </a:r>
          </a:p>
        </p:txBody>
      </p:sp>
      <p:sp>
        <p:nvSpPr>
          <p:cNvPr id="9" name="Title 1">
            <a:extLst>
              <a:ext uri="{FF2B5EF4-FFF2-40B4-BE49-F238E27FC236}">
                <a16:creationId xmlns:a16="http://schemas.microsoft.com/office/drawing/2014/main" id="{C92921BC-BE49-4DBB-A84B-89F416A4D844}"/>
              </a:ext>
            </a:extLst>
          </p:cNvPr>
          <p:cNvSpPr txBox="1">
            <a:spLocks/>
          </p:cNvSpPr>
          <p:nvPr/>
        </p:nvSpPr>
        <p:spPr bwMode="auto">
          <a:xfrm>
            <a:off x="400162" y="623607"/>
            <a:ext cx="11323953"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What’s Sir Titus Salt thinking?</a:t>
            </a:r>
            <a:endParaRPr lang="en-GB" sz="4800" dirty="0"/>
          </a:p>
        </p:txBody>
      </p:sp>
    </p:spTree>
    <p:extLst>
      <p:ext uri="{BB962C8B-B14F-4D97-AF65-F5344CB8AC3E}">
        <p14:creationId xmlns:p14="http://schemas.microsoft.com/office/powerpoint/2010/main" val="3855633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1114" y="1889181"/>
            <a:ext cx="96933" cy="646331"/>
          </a:xfrm>
          <a:prstGeom prst="rect">
            <a:avLst/>
          </a:prstGeom>
          <a:noFill/>
        </p:spPr>
        <p:txBody>
          <a:bodyPr wrap="square" rtlCol="0">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ext Box 1">
            <a:hlinkClick r:id="rId3"/>
          </p:cNvPr>
          <p:cNvSpPr txBox="1"/>
          <p:nvPr/>
        </p:nvSpPr>
        <p:spPr>
          <a:xfrm>
            <a:off x="2270235" y="950639"/>
            <a:ext cx="7662042" cy="5166381"/>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600" b="1" dirty="0">
                <a:solidFill>
                  <a:srgbClr val="FF0000"/>
                </a:solidFill>
                <a:effectLst/>
                <a:latin typeface="Rockwell Extra Bold" panose="02060903040505020403" pitchFamily="18" charset="0"/>
                <a:ea typeface="Calibri" panose="020F0502020204030204" pitchFamily="34" charset="0"/>
                <a:cs typeface="Times New Roman" panose="02020603050405020304" pitchFamily="18" charset="0"/>
              </a:rPr>
              <a:t>Q</a:t>
            </a:r>
            <a:r>
              <a:rPr lang="en-GB" sz="16600" b="1" dirty="0">
                <a:solidFill>
                  <a:srgbClr val="92D050"/>
                </a:solidFill>
                <a:effectLst/>
                <a:latin typeface="Rockwell Extra Bold" panose="02060903040505020403" pitchFamily="18" charset="0"/>
                <a:ea typeface="Calibri" panose="020F0502020204030204" pitchFamily="34" charset="0"/>
                <a:cs typeface="Times New Roman" panose="02020603050405020304" pitchFamily="18" charset="0"/>
              </a:rPr>
              <a:t>U</a:t>
            </a:r>
            <a:r>
              <a:rPr lang="en-GB" sz="16600" b="1" dirty="0">
                <a:solidFill>
                  <a:srgbClr val="0070C0"/>
                </a:solidFill>
                <a:effectLst/>
                <a:latin typeface="Rockwell Extra Bold" panose="02060903040505020403" pitchFamily="18" charset="0"/>
                <a:ea typeface="Calibri" panose="020F0502020204030204" pitchFamily="34" charset="0"/>
                <a:cs typeface="Times New Roman" panose="02020603050405020304" pitchFamily="18" charset="0"/>
              </a:rPr>
              <a:t>I</a:t>
            </a:r>
            <a:r>
              <a:rPr lang="en-GB" sz="16600" b="1" dirty="0">
                <a:solidFill>
                  <a:srgbClr val="FFFF00"/>
                </a:solidFill>
                <a:effectLst/>
                <a:latin typeface="Rockwell Extra Bold" panose="02060903040505020403" pitchFamily="18" charset="0"/>
                <a:ea typeface="Calibri" panose="020F0502020204030204" pitchFamily="34" charset="0"/>
                <a:cs typeface="Times New Roman" panose="02020603050405020304" pitchFamily="18" charset="0"/>
              </a:rPr>
              <a:t>Z</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400" b="1" dirty="0">
                <a:solidFill>
                  <a:srgbClr val="FFFF00"/>
                </a:solidFill>
                <a:effectLst/>
                <a:latin typeface="Rockwell Extra Bold" panose="02060903040505020403" pitchFamily="18" charset="0"/>
                <a:ea typeface="Calibri" panose="020F0502020204030204" pitchFamily="34" charset="0"/>
                <a:cs typeface="Times New Roman" panose="02020603050405020304" pitchFamily="18" charset="0"/>
              </a:rPr>
              <a:t> </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600" b="1" dirty="0">
                <a:effectLst/>
                <a:latin typeface="Rockwell Extra Bold" panose="02060903040505020403" pitchFamily="18" charset="0"/>
                <a:ea typeface="Calibri" panose="020F0502020204030204" pitchFamily="34" charset="0"/>
                <a:cs typeface="Times New Roman" panose="02020603050405020304" pitchFamily="18" charset="0"/>
              </a:rPr>
              <a:t> </a:t>
            </a:r>
            <a:r>
              <a:rPr lang="en-GB" sz="16600" b="1" dirty="0">
                <a:solidFill>
                  <a:srgbClr val="FFC000"/>
                </a:solidFill>
                <a:effectLst/>
                <a:latin typeface="Rockwell Extra Bold" panose="02060903040505020403" pitchFamily="18" charset="0"/>
                <a:ea typeface="Calibri" panose="020F0502020204030204" pitchFamily="34" charset="0"/>
                <a:cs typeface="Times New Roman" panose="02020603050405020304" pitchFamily="18" charset="0"/>
              </a:rPr>
              <a:t>T</a:t>
            </a:r>
            <a:r>
              <a:rPr lang="en-GB" sz="16600" b="1" dirty="0">
                <a:solidFill>
                  <a:srgbClr val="002060"/>
                </a:solidFill>
                <a:effectLst/>
                <a:latin typeface="Rockwell Extra Bold" panose="02060903040505020403" pitchFamily="18" charset="0"/>
                <a:ea typeface="Calibri" panose="020F0502020204030204" pitchFamily="34" charset="0"/>
                <a:cs typeface="Times New Roman" panose="02020603050405020304" pitchFamily="18" charset="0"/>
              </a:rPr>
              <a:t>I</a:t>
            </a:r>
            <a:r>
              <a:rPr lang="en-GB" sz="16600" b="1" dirty="0">
                <a:solidFill>
                  <a:srgbClr val="7030A0"/>
                </a:solidFill>
                <a:effectLst/>
                <a:latin typeface="Rockwell Extra Bold" panose="02060903040505020403" pitchFamily="18" charset="0"/>
                <a:ea typeface="Calibri" panose="020F0502020204030204" pitchFamily="34" charset="0"/>
                <a:cs typeface="Times New Roman" panose="02020603050405020304" pitchFamily="18" charset="0"/>
              </a:rPr>
              <a:t>M</a:t>
            </a:r>
            <a:r>
              <a:rPr lang="en-GB" sz="16600" b="1" dirty="0">
                <a:solidFill>
                  <a:srgbClr val="FF0066"/>
                </a:solidFill>
                <a:effectLst/>
                <a:latin typeface="Rockwell Extra Bold" panose="02060903040505020403" pitchFamily="18" charset="0"/>
                <a:ea typeface="Calibri" panose="020F0502020204030204" pitchFamily="34" charset="0"/>
                <a:cs typeface="Times New Roman" panose="02020603050405020304" pitchFamily="18" charset="0"/>
              </a:rPr>
              <a:t>E</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470504" y="3533829"/>
            <a:ext cx="9261504" cy="907941"/>
          </a:xfrm>
          <a:prstGeom prst="rect">
            <a:avLst/>
          </a:prstGeom>
          <a:solidFill>
            <a:srgbClr val="FFFF00"/>
          </a:solidFill>
          <a:ln>
            <a:solidFill>
              <a:schemeClr val="tx1"/>
            </a:solidFill>
          </a:ln>
        </p:spPr>
        <p:txBody>
          <a:bodyPr wrap="square" rtlCol="0">
            <a:spAutoFit/>
          </a:bodyPr>
          <a:lstStyle/>
          <a:p>
            <a:pPr algn="ctr"/>
            <a:r>
              <a:rPr lang="en-GB" sz="2400" b="1" dirty="0">
                <a:latin typeface="Arial" panose="020B0604020202020204" pitchFamily="34" charset="0"/>
                <a:cs typeface="Arial" panose="020B0604020202020204" pitchFamily="34" charset="0"/>
              </a:rPr>
              <a:t>TASK: Answer the</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15 quiz questions </a:t>
            </a:r>
            <a:r>
              <a:rPr lang="en-GB" sz="2400" dirty="0">
                <a:latin typeface="Arial" panose="020B0604020202020204" pitchFamily="34" charset="0"/>
                <a:cs typeface="Arial" panose="020B0604020202020204" pitchFamily="34" charset="0"/>
              </a:rPr>
              <a:t>about Sir Titus Salt.</a:t>
            </a:r>
          </a:p>
          <a:p>
            <a:pPr algn="ctr"/>
            <a:endParaRPr lang="en-GB" sz="500"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Use your text about Sir Titus Salt</a:t>
            </a:r>
            <a:r>
              <a:rPr lang="en-GB" sz="2400" dirty="0">
                <a:latin typeface="Arial" panose="020B0604020202020204" pitchFamily="34" charset="0"/>
                <a:cs typeface="Arial" panose="020B0604020202020204" pitchFamily="34" charset="0"/>
              </a:rPr>
              <a:t>, to help you find the answers.</a:t>
            </a:r>
            <a:endParaRPr lang="en-GB" sz="2400" dirty="0">
              <a:latin typeface="Arial" panose="020B0604020202020204" pitchFamily="34" charset="0"/>
            </a:endParaRPr>
          </a:p>
        </p:txBody>
      </p:sp>
    </p:spTree>
    <p:extLst>
      <p:ext uri="{BB962C8B-B14F-4D97-AF65-F5344CB8AC3E}">
        <p14:creationId xmlns:p14="http://schemas.microsoft.com/office/powerpoint/2010/main" val="2181626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991"/>
          <a:stretch/>
        </p:blipFill>
        <p:spPr>
          <a:xfrm>
            <a:off x="0" y="0"/>
            <a:ext cx="12192000" cy="6858000"/>
          </a:xfrm>
          <a:prstGeom prst="rect">
            <a:avLst/>
          </a:prstGeom>
        </p:spPr>
      </p:pic>
      <p:sp>
        <p:nvSpPr>
          <p:cNvPr id="6" name="Explosion 2 5"/>
          <p:cNvSpPr/>
          <p:nvPr/>
        </p:nvSpPr>
        <p:spPr>
          <a:xfrm>
            <a:off x="3100167" y="1504665"/>
            <a:ext cx="5627429" cy="3848669"/>
          </a:xfrm>
          <a:prstGeom prst="irregularSeal2">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Arial" panose="020B0604020202020204" pitchFamily="34" charset="0"/>
                <a:cs typeface="Arial" panose="020B0604020202020204" pitchFamily="34" charset="0"/>
              </a:rPr>
              <a:t>What buildings would you include in a village or town? </a:t>
            </a:r>
          </a:p>
        </p:txBody>
      </p:sp>
      <p:sp>
        <p:nvSpPr>
          <p:cNvPr id="2" name="TextBox 1"/>
          <p:cNvSpPr txBox="1"/>
          <p:nvPr/>
        </p:nvSpPr>
        <p:spPr>
          <a:xfrm>
            <a:off x="0" y="6611779"/>
            <a:ext cx="2565126" cy="246221"/>
          </a:xfrm>
          <a:prstGeom prst="rect">
            <a:avLst/>
          </a:prstGeom>
          <a:solidFill>
            <a:schemeClr val="bg1"/>
          </a:solidFill>
        </p:spPr>
        <p:txBody>
          <a:bodyPr wrap="none" rtlCol="0">
            <a:spAutoFit/>
          </a:bodyPr>
          <a:lstStyle/>
          <a:p>
            <a:r>
              <a:rPr lang="en-GB" sz="1000" dirty="0">
                <a:latin typeface="Arial" panose="020B0604020202020204" pitchFamily="34" charset="0"/>
                <a:cs typeface="Arial" panose="020B0604020202020204" pitchFamily="34" charset="0"/>
              </a:rPr>
              <a:t>Photograph courtesy of Saltaire Collection</a:t>
            </a:r>
          </a:p>
        </p:txBody>
      </p:sp>
    </p:spTree>
    <p:extLst>
      <p:ext uri="{BB962C8B-B14F-4D97-AF65-F5344CB8AC3E}">
        <p14:creationId xmlns:p14="http://schemas.microsoft.com/office/powerpoint/2010/main" val="288508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928793" y="1357298"/>
            <a:ext cx="5608079" cy="528641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Arial" panose="020B0604020202020204" pitchFamily="34" charset="0"/>
            </a:endParaRPr>
          </a:p>
        </p:txBody>
      </p:sp>
      <p:cxnSp>
        <p:nvCxnSpPr>
          <p:cNvPr id="11" name="Straight Connector 10"/>
          <p:cNvCxnSpPr>
            <a:stCxn id="10" idx="0"/>
          </p:cNvCxnSpPr>
          <p:nvPr/>
        </p:nvCxnSpPr>
        <p:spPr>
          <a:xfrm>
            <a:off x="4732833" y="1357298"/>
            <a:ext cx="53480" cy="257177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4804077" y="3493106"/>
            <a:ext cx="2720012" cy="49848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4176107" y="4114941"/>
            <a:ext cx="509000" cy="2525152"/>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a:off x="7863877" y="2337115"/>
            <a:ext cx="4034971" cy="2477601"/>
          </a:xfrm>
          <a:prstGeom prst="rect">
            <a:avLst/>
          </a:prstGeom>
          <a:solidFill>
            <a:srgbClr val="FFFF99"/>
          </a:solidFill>
          <a:ln>
            <a:solidFill>
              <a:schemeClr val="tx1"/>
            </a:solidFill>
          </a:ln>
        </p:spPr>
        <p:txBody>
          <a:bodyPr wrap="square">
            <a:spAutoFit/>
          </a:bodyPr>
          <a:lstStyle/>
          <a:p>
            <a:r>
              <a:rPr lang="en-GB" sz="2400" b="1" dirty="0">
                <a:latin typeface="Arial" panose="020B0604020202020204" pitchFamily="34" charset="0"/>
                <a:cs typeface="Arial" panose="020B0604020202020204" pitchFamily="34" charset="0"/>
              </a:rPr>
              <a:t>Learning Intention:</a:t>
            </a:r>
          </a:p>
          <a:p>
            <a:endParaRPr lang="en-GB" sz="11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To use a range of primary and secondary sources to analyse the significance of Titus Salt and his vision for Saltaire.</a:t>
            </a:r>
          </a:p>
        </p:txBody>
      </p:sp>
      <p:pic>
        <p:nvPicPr>
          <p:cNvPr id="8" name="Picture 7"/>
          <p:cNvPicPr>
            <a:picLocks noChangeAspect="1"/>
          </p:cNvPicPr>
          <p:nvPr/>
        </p:nvPicPr>
        <p:blipFill>
          <a:blip r:embed="rId3"/>
          <a:stretch>
            <a:fillRect/>
          </a:stretch>
        </p:blipFill>
        <p:spPr>
          <a:xfrm>
            <a:off x="4914765" y="4114941"/>
            <a:ext cx="2159413" cy="1214670"/>
          </a:xfrm>
          <a:prstGeom prst="rect">
            <a:avLst/>
          </a:prstGeom>
        </p:spPr>
      </p:pic>
      <p:pic>
        <p:nvPicPr>
          <p:cNvPr id="13" name="Picture 12"/>
          <p:cNvPicPr>
            <a:picLocks noChangeAspect="1"/>
          </p:cNvPicPr>
          <p:nvPr/>
        </p:nvPicPr>
        <p:blipFill>
          <a:blip r:embed="rId4"/>
          <a:stretch>
            <a:fillRect/>
          </a:stretch>
        </p:blipFill>
        <p:spPr>
          <a:xfrm>
            <a:off x="2329648" y="4000504"/>
            <a:ext cx="1989248" cy="1118952"/>
          </a:xfrm>
          <a:prstGeom prst="rect">
            <a:avLst/>
          </a:prstGeom>
        </p:spPr>
      </p:pic>
      <p:cxnSp>
        <p:nvCxnSpPr>
          <p:cNvPr id="15" name="Straight Connector 14"/>
          <p:cNvCxnSpPr/>
          <p:nvPr/>
        </p:nvCxnSpPr>
        <p:spPr>
          <a:xfrm flipH="1" flipV="1">
            <a:off x="1982274" y="3428322"/>
            <a:ext cx="2702832" cy="572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796100" y="1245614"/>
            <a:ext cx="3373039"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Salt and Saltaire</a:t>
            </a:r>
          </a:p>
        </p:txBody>
      </p:sp>
      <p:sp>
        <p:nvSpPr>
          <p:cNvPr id="20" name="TextBox 19"/>
          <p:cNvSpPr txBox="1"/>
          <p:nvPr/>
        </p:nvSpPr>
        <p:spPr>
          <a:xfrm>
            <a:off x="7815203" y="5290538"/>
            <a:ext cx="4132318" cy="1169551"/>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Sources and pictures (some hand drawn by Rachel Wood on behalf of Saltaire Collection) to only be used for educational purposes. </a:t>
            </a:r>
            <a:r>
              <a:rPr lang="en-GB" sz="1400" dirty="0">
                <a:latin typeface="Arial" panose="020B0604020202020204" pitchFamily="34" charset="0"/>
                <a:cs typeface="Arial" panose="020B0604020202020204" pitchFamily="34" charset="0"/>
              </a:rPr>
              <a:t>Courtesy of Saltaire Collection </a:t>
            </a:r>
            <a:r>
              <a:rPr lang="en-GB" sz="1400" dirty="0">
                <a:latin typeface="Arial" panose="020B0604020202020204" pitchFamily="34" charset="0"/>
                <a:cs typeface="Arial" panose="020B0604020202020204" pitchFamily="34" charset="0"/>
                <a:hlinkClick r:id="rId5"/>
              </a:rPr>
              <a:t>www.saltairecollection.org</a:t>
            </a:r>
            <a:r>
              <a:rPr lang="en-GB" sz="14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6"/>
          <a:stretch>
            <a:fillRect/>
          </a:stretch>
        </p:blipFill>
        <p:spPr>
          <a:xfrm>
            <a:off x="4852732" y="274010"/>
            <a:ext cx="926672" cy="1133954"/>
          </a:xfrm>
          <a:prstGeom prst="rect">
            <a:avLst/>
          </a:prstGeom>
        </p:spPr>
      </p:pic>
      <p:pic>
        <p:nvPicPr>
          <p:cNvPr id="6" name="Picture 5"/>
          <p:cNvPicPr>
            <a:picLocks noChangeAspect="1"/>
          </p:cNvPicPr>
          <p:nvPr/>
        </p:nvPicPr>
        <p:blipFill>
          <a:blip r:embed="rId7"/>
          <a:stretch>
            <a:fillRect/>
          </a:stretch>
        </p:blipFill>
        <p:spPr>
          <a:xfrm>
            <a:off x="3740310" y="306503"/>
            <a:ext cx="1115665" cy="1231499"/>
          </a:xfrm>
          <a:prstGeom prst="rect">
            <a:avLst/>
          </a:prstGeom>
        </p:spPr>
      </p:pic>
      <p:pic>
        <p:nvPicPr>
          <p:cNvPr id="7" name="Picture 6"/>
          <p:cNvPicPr>
            <a:picLocks noChangeAspect="1"/>
          </p:cNvPicPr>
          <p:nvPr/>
        </p:nvPicPr>
        <p:blipFill>
          <a:blip r:embed="rId8"/>
          <a:stretch>
            <a:fillRect/>
          </a:stretch>
        </p:blipFill>
        <p:spPr>
          <a:xfrm>
            <a:off x="4628849" y="1545705"/>
            <a:ext cx="1150555" cy="1027282"/>
          </a:xfrm>
          <a:prstGeom prst="rect">
            <a:avLst/>
          </a:prstGeom>
        </p:spPr>
      </p:pic>
      <p:pic>
        <p:nvPicPr>
          <p:cNvPr id="14" name="Picture 13"/>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rot="5244195">
            <a:off x="4950404" y="5466263"/>
            <a:ext cx="661840" cy="991985"/>
          </a:xfrm>
          <a:prstGeom prst="rect">
            <a:avLst/>
          </a:prstGeom>
        </p:spPr>
      </p:pic>
      <p:pic>
        <p:nvPicPr>
          <p:cNvPr id="28" name="Picture 27"/>
          <p:cNvPicPr>
            <a:picLocks noChangeAspect="1"/>
          </p:cNvPicPr>
          <p:nvPr/>
        </p:nvPicPr>
        <p:blipFill>
          <a:blip r:embed="rId8"/>
          <a:stretch>
            <a:fillRect/>
          </a:stretch>
        </p:blipFill>
        <p:spPr>
          <a:xfrm>
            <a:off x="3098042" y="5226029"/>
            <a:ext cx="1150555" cy="1027282"/>
          </a:xfrm>
          <a:prstGeom prst="rect">
            <a:avLst/>
          </a:prstGeom>
        </p:spPr>
      </p:pic>
      <p:pic>
        <p:nvPicPr>
          <p:cNvPr id="29" name="Picture 28"/>
          <p:cNvPicPr>
            <a:picLocks noChangeAspect="1"/>
          </p:cNvPicPr>
          <p:nvPr/>
        </p:nvPicPr>
        <p:blipFill>
          <a:blip r:embed="rId10"/>
          <a:stretch>
            <a:fillRect/>
          </a:stretch>
        </p:blipFill>
        <p:spPr>
          <a:xfrm>
            <a:off x="3302466" y="1765633"/>
            <a:ext cx="658425" cy="457240"/>
          </a:xfrm>
          <a:prstGeom prst="rect">
            <a:avLst/>
          </a:prstGeom>
        </p:spPr>
      </p:pic>
      <p:sp>
        <p:nvSpPr>
          <p:cNvPr id="30" name="Oval Callout 29"/>
          <p:cNvSpPr/>
          <p:nvPr/>
        </p:nvSpPr>
        <p:spPr>
          <a:xfrm>
            <a:off x="4098876" y="1697565"/>
            <a:ext cx="439483" cy="433034"/>
          </a:xfrm>
          <a:prstGeom prst="wedgeEllipseCallout">
            <a:avLst>
              <a:gd name="adj1" fmla="val -61904"/>
              <a:gd name="adj2" fmla="val 278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18" name="Picture 17"/>
          <p:cNvPicPr>
            <a:picLocks noChangeAspect="1"/>
          </p:cNvPicPr>
          <p:nvPr/>
        </p:nvPicPr>
        <p:blipFill>
          <a:blip r:embed="rId11"/>
          <a:stretch>
            <a:fillRect/>
          </a:stretch>
        </p:blipFill>
        <p:spPr>
          <a:xfrm>
            <a:off x="2683101" y="2285283"/>
            <a:ext cx="2038387" cy="1146593"/>
          </a:xfrm>
          <a:prstGeom prst="rect">
            <a:avLst/>
          </a:prstGeom>
        </p:spPr>
      </p:pic>
      <p:pic>
        <p:nvPicPr>
          <p:cNvPr id="9" name="Picture 8"/>
          <p:cNvPicPr>
            <a:picLocks noChangeAspect="1"/>
          </p:cNvPicPr>
          <p:nvPr/>
        </p:nvPicPr>
        <p:blipFill>
          <a:blip r:embed="rId12"/>
          <a:stretch>
            <a:fillRect/>
          </a:stretch>
        </p:blipFill>
        <p:spPr>
          <a:xfrm>
            <a:off x="4207425" y="3272294"/>
            <a:ext cx="1036410" cy="1542422"/>
          </a:xfrm>
          <a:prstGeom prst="rect">
            <a:avLst/>
          </a:prstGeom>
        </p:spPr>
      </p:pic>
      <p:pic>
        <p:nvPicPr>
          <p:cNvPr id="5" name="Picture 4"/>
          <p:cNvPicPr>
            <a:picLocks noChangeAspect="1"/>
          </p:cNvPicPr>
          <p:nvPr/>
        </p:nvPicPr>
        <p:blipFill>
          <a:blip r:embed="rId13"/>
          <a:stretch>
            <a:fillRect/>
          </a:stretch>
        </p:blipFill>
        <p:spPr>
          <a:xfrm>
            <a:off x="5271439" y="2458759"/>
            <a:ext cx="1449900" cy="815569"/>
          </a:xfrm>
          <a:prstGeom prst="rect">
            <a:avLst/>
          </a:prstGeom>
        </p:spPr>
      </p:pic>
    </p:spTree>
    <p:extLst>
      <p:ext uri="{BB962C8B-B14F-4D97-AF65-F5344CB8AC3E}">
        <p14:creationId xmlns:p14="http://schemas.microsoft.com/office/powerpoint/2010/main" val="49608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28405" y="2860157"/>
            <a:ext cx="4706145" cy="3032001"/>
          </a:xfrm>
          <a:prstGeom prst="rect">
            <a:avLst/>
          </a:prstGeom>
        </p:spPr>
      </p:pic>
      <p:sp>
        <p:nvSpPr>
          <p:cNvPr id="7" name="Rectangle 6"/>
          <p:cNvSpPr/>
          <p:nvPr/>
        </p:nvSpPr>
        <p:spPr>
          <a:xfrm>
            <a:off x="7128405" y="5892158"/>
            <a:ext cx="2565126" cy="246221"/>
          </a:xfrm>
          <a:prstGeom prst="rect">
            <a:avLst/>
          </a:prstGeom>
          <a:solidFill>
            <a:schemeClr val="bg1"/>
          </a:solidFill>
        </p:spPr>
        <p:txBody>
          <a:bodyPr wrap="none">
            <a:spAutoFit/>
          </a:bodyPr>
          <a:lstStyle/>
          <a:p>
            <a:r>
              <a:rPr lang="en-GB" sz="1000" dirty="0">
                <a:latin typeface="Arial" panose="020B0604020202020204" pitchFamily="34" charset="0"/>
                <a:cs typeface="Arial" panose="020B0604020202020204" pitchFamily="34" charset="0"/>
              </a:rPr>
              <a:t>Photograph courtesy of Saltaire Collection</a:t>
            </a:r>
          </a:p>
        </p:txBody>
      </p:sp>
      <p:sp>
        <p:nvSpPr>
          <p:cNvPr id="2" name="Title 1"/>
          <p:cNvSpPr>
            <a:spLocks noGrp="1"/>
          </p:cNvSpPr>
          <p:nvPr>
            <p:ph type="title"/>
          </p:nvPr>
        </p:nvSpPr>
        <p:spPr>
          <a:xfrm>
            <a:off x="330740" y="1335433"/>
            <a:ext cx="10883991" cy="746587"/>
          </a:xfrm>
        </p:spPr>
        <p:txBody>
          <a:bodyPr>
            <a:normAutofit fontScale="90000"/>
          </a:bodyPr>
          <a:lstStyle/>
          <a:p>
            <a:r>
              <a:rPr lang="en-GB" b="1" dirty="0">
                <a:latin typeface="Arial" panose="020B0604020202020204" pitchFamily="34" charset="0"/>
                <a:cs typeface="Arial" panose="020B0604020202020204" pitchFamily="34" charset="0"/>
              </a:rPr>
              <a:t>Can you remember what Bradford was like?</a:t>
            </a:r>
            <a:br>
              <a:rPr lang="en-GB" b="1" dirty="0">
                <a:solidFill>
                  <a:srgbClr val="002060"/>
                </a:solidFill>
                <a:latin typeface="Arial" panose="020B0604020202020204" pitchFamily="34" charset="0"/>
                <a:cs typeface="Arial" panose="020B0604020202020204" pitchFamily="34" charset="0"/>
              </a:rPr>
            </a:br>
            <a:endParaRPr lang="en-GB" dirty="0"/>
          </a:p>
        </p:txBody>
      </p:sp>
      <p:sp>
        <p:nvSpPr>
          <p:cNvPr id="8" name="Content Placeholder 7"/>
          <p:cNvSpPr>
            <a:spLocks noGrp="1"/>
          </p:cNvSpPr>
          <p:nvPr>
            <p:ph sz="half" idx="1"/>
          </p:nvPr>
        </p:nvSpPr>
        <p:spPr>
          <a:xfrm>
            <a:off x="253218" y="1797967"/>
            <a:ext cx="6764270" cy="5060033"/>
          </a:xfrm>
        </p:spPr>
        <p:txBody>
          <a:bodyPr>
            <a:noAutofit/>
          </a:bodyPr>
          <a:lstStyle/>
          <a:p>
            <a:endParaRPr lang="en-GB" sz="1100" dirty="0">
              <a:solidFill>
                <a:srgbClr val="002060"/>
              </a:solidFill>
              <a:latin typeface="Arial" panose="020B0604020202020204" pitchFamily="34" charset="0"/>
              <a:cs typeface="Arial" panose="020B0604020202020204" pitchFamily="34" charset="0"/>
            </a:endParaRPr>
          </a:p>
          <a:p>
            <a:r>
              <a:rPr lang="en-GB" sz="2400" dirty="0"/>
              <a:t>By 1850, the population was 103,000 with 129 spinning mills.</a:t>
            </a:r>
          </a:p>
          <a:p>
            <a:r>
              <a:rPr lang="en-GB" sz="2400" dirty="0"/>
              <a:t>The living and working conditions of the workers was terrible.</a:t>
            </a:r>
          </a:p>
          <a:p>
            <a:r>
              <a:rPr lang="en-GB" sz="2400" dirty="0"/>
              <a:t>Houses were cramped and unhealthy.</a:t>
            </a:r>
          </a:p>
          <a:p>
            <a:r>
              <a:rPr lang="en-GB" sz="2400" dirty="0"/>
              <a:t>The town was polluted with smoke, there was no street cleaning or  sanitation.</a:t>
            </a:r>
          </a:p>
          <a:p>
            <a:r>
              <a:rPr lang="en-GB" sz="2400" dirty="0"/>
              <a:t>The average age at death was just 14 years 2 months.</a:t>
            </a:r>
          </a:p>
          <a:p>
            <a:r>
              <a:rPr lang="en-GB" sz="2400" dirty="0"/>
              <a:t>Salt knew about the problems and diseases caused by bad housing. He was determined to build a better place for his workers.</a:t>
            </a:r>
          </a:p>
        </p:txBody>
      </p:sp>
    </p:spTree>
    <p:extLst>
      <p:ext uri="{BB962C8B-B14F-4D97-AF65-F5344CB8AC3E}">
        <p14:creationId xmlns:p14="http://schemas.microsoft.com/office/powerpoint/2010/main" val="42621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wipe(down)">
                                      <p:cBhvr>
                                        <p:cTn id="10" dur="500"/>
                                        <p:tgtEl>
                                          <p:spTgt spid="8">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wipe(down)">
                                      <p:cBhvr>
                                        <p:cTn id="13" dur="500"/>
                                        <p:tgtEl>
                                          <p:spTgt spid="8">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wipe(down)">
                                      <p:cBhvr>
                                        <p:cTn id="16" dur="500"/>
                                        <p:tgtEl>
                                          <p:spTgt spid="8">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wipe(down)">
                                      <p:cBhvr>
                                        <p:cTn id="19" dur="500"/>
                                        <p:tgtEl>
                                          <p:spTgt spid="8">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wipe(down)">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saltairecollection.org/wp-content/uploads/2018/08/1.-Sir-Titus-Salt-in-his-late-years.-1-225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284" y="1945852"/>
            <a:ext cx="3090707" cy="4120943"/>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0294737" y="623607"/>
            <a:ext cx="1897263" cy="1837672"/>
          </a:xfrm>
          <a:prstGeom prst="cloudCallout">
            <a:avLst>
              <a:gd name="adj1" fmla="val -77806"/>
              <a:gd name="adj2" fmla="val 47211"/>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Arial" panose="020B0604020202020204" pitchFamily="34" charset="0"/>
            </a:endParaRPr>
          </a:p>
        </p:txBody>
      </p:sp>
      <p:sp>
        <p:nvSpPr>
          <p:cNvPr id="10" name="TextBox 9">
            <a:extLst>
              <a:ext uri="{FF2B5EF4-FFF2-40B4-BE49-F238E27FC236}">
                <a16:creationId xmlns:a16="http://schemas.microsoft.com/office/drawing/2014/main" id="{A1A9BD36-9F73-489C-95D6-83349FEB5C50}"/>
              </a:ext>
            </a:extLst>
          </p:cNvPr>
          <p:cNvSpPr txBox="1"/>
          <p:nvPr/>
        </p:nvSpPr>
        <p:spPr>
          <a:xfrm>
            <a:off x="7931284" y="6066795"/>
            <a:ext cx="2536272" cy="246221"/>
          </a:xfrm>
          <a:prstGeom prst="rect">
            <a:avLst/>
          </a:prstGeom>
          <a:noFill/>
        </p:spPr>
        <p:txBody>
          <a:bodyPr wrap="none" rtlCol="0">
            <a:spAutoFit/>
          </a:bodyPr>
          <a:lstStyle/>
          <a:p>
            <a:r>
              <a:rPr lang="en-GB" sz="1000" dirty="0">
                <a:latin typeface="Arial" panose="020B0604020202020204" pitchFamily="34" charset="0"/>
              </a:rPr>
              <a:t>Photograph courtesy of </a:t>
            </a:r>
            <a:r>
              <a:rPr lang="en-GB" sz="1000" dirty="0" err="1">
                <a:latin typeface="Arial" panose="020B0604020202020204" pitchFamily="34" charset="0"/>
              </a:rPr>
              <a:t>Saltaire</a:t>
            </a:r>
            <a:r>
              <a:rPr lang="en-GB" sz="1000" dirty="0">
                <a:latin typeface="Arial" panose="020B0604020202020204" pitchFamily="34" charset="0"/>
              </a:rPr>
              <a:t> collection</a:t>
            </a:r>
          </a:p>
        </p:txBody>
      </p:sp>
      <p:sp>
        <p:nvSpPr>
          <p:cNvPr id="13" name="Rectangle 12">
            <a:extLst>
              <a:ext uri="{FF2B5EF4-FFF2-40B4-BE49-F238E27FC236}">
                <a16:creationId xmlns:a16="http://schemas.microsoft.com/office/drawing/2014/main" id="{723F548B-4834-4CCD-B7B3-7CE3BD64177C}"/>
              </a:ext>
            </a:extLst>
          </p:cNvPr>
          <p:cNvSpPr/>
          <p:nvPr/>
        </p:nvSpPr>
        <p:spPr>
          <a:xfrm>
            <a:off x="400492" y="1425189"/>
            <a:ext cx="7340009" cy="5262979"/>
          </a:xfrm>
          <a:prstGeom prst="rect">
            <a:avLst/>
          </a:prstGeom>
        </p:spPr>
        <p:txBody>
          <a:bodyPr wrap="square">
            <a:spAutoFit/>
          </a:bodyPr>
          <a:lstStyle/>
          <a:p>
            <a:pPr marL="410400" indent="-410400">
              <a:spcBef>
                <a:spcPts val="24"/>
              </a:spcBef>
              <a:buFont typeface="Wingdings" panose="05000000000000000000" pitchFamily="2" charset="2"/>
              <a:buChar char="§"/>
            </a:pPr>
            <a:r>
              <a:rPr lang="en-GB" sz="2400" dirty="0">
                <a:latin typeface="Arial" panose="020B0604020202020204" pitchFamily="34" charset="0"/>
              </a:rPr>
              <a:t>Salt’s 3,000 workers were initially transported from Bradford by train,  so he knew about the problems caused by bad housing and was determined to build a better place for his workers.</a:t>
            </a:r>
          </a:p>
          <a:p>
            <a:pPr marL="410400" indent="-410400">
              <a:spcBef>
                <a:spcPts val="24"/>
              </a:spcBef>
              <a:buFont typeface="Wingdings" panose="05000000000000000000" pitchFamily="2" charset="2"/>
              <a:buChar char="§"/>
            </a:pPr>
            <a:r>
              <a:rPr lang="en-GB" sz="2400" dirty="0">
                <a:latin typeface="Arial" panose="020B0604020202020204" pitchFamily="34" charset="0"/>
              </a:rPr>
              <a:t>He  wanted to build a whole village with everything his workers would need all in one place.</a:t>
            </a:r>
          </a:p>
          <a:p>
            <a:pPr marL="410400" indent="-410400">
              <a:spcBef>
                <a:spcPts val="24"/>
              </a:spcBef>
              <a:buFont typeface="Wingdings" panose="05000000000000000000" pitchFamily="2" charset="2"/>
              <a:buChar char="§"/>
            </a:pPr>
            <a:r>
              <a:rPr lang="en-GB" sz="2400" dirty="0">
                <a:latin typeface="Arial" panose="020B0604020202020204" pitchFamily="34" charset="0"/>
              </a:rPr>
              <a:t>He wanted to meet all of the education, social, health and leisure needs of the workers who lived in his village.</a:t>
            </a:r>
          </a:p>
          <a:p>
            <a:pPr marL="410400" indent="-410400">
              <a:spcBef>
                <a:spcPts val="24"/>
              </a:spcBef>
              <a:buFont typeface="Wingdings" panose="05000000000000000000" pitchFamily="2" charset="2"/>
              <a:buChar char="§"/>
            </a:pPr>
            <a:r>
              <a:rPr lang="en-GB" sz="2400" dirty="0">
                <a:latin typeface="Arial" panose="020B0604020202020204" pitchFamily="34" charset="0"/>
              </a:rPr>
              <a:t>Shortly after the opening of the mill celebrations in 1853 he  began work on his vision of creating a new industrial community.</a:t>
            </a:r>
          </a:p>
          <a:p>
            <a:pPr marL="410400" indent="-410400">
              <a:spcBef>
                <a:spcPts val="24"/>
              </a:spcBef>
              <a:buFont typeface="Wingdings" panose="05000000000000000000" pitchFamily="2" charset="2"/>
              <a:buChar char="§"/>
            </a:pPr>
            <a:r>
              <a:rPr lang="en-GB" sz="2400" dirty="0">
                <a:latin typeface="Arial" panose="020B0604020202020204" pitchFamily="34" charset="0"/>
              </a:rPr>
              <a:t>He would call his village </a:t>
            </a:r>
            <a:r>
              <a:rPr lang="en-GB" sz="2400" dirty="0" err="1">
                <a:latin typeface="Arial" panose="020B0604020202020204" pitchFamily="34" charset="0"/>
              </a:rPr>
              <a:t>Saltaire</a:t>
            </a:r>
            <a:r>
              <a:rPr lang="en-GB" sz="2400" dirty="0">
                <a:latin typeface="Arial" panose="020B0604020202020204" pitchFamily="34" charset="0"/>
              </a:rPr>
              <a:t>.</a:t>
            </a:r>
          </a:p>
        </p:txBody>
      </p:sp>
      <p:sp>
        <p:nvSpPr>
          <p:cNvPr id="15" name="Title 1">
            <a:extLst>
              <a:ext uri="{FF2B5EF4-FFF2-40B4-BE49-F238E27FC236}">
                <a16:creationId xmlns:a16="http://schemas.microsoft.com/office/drawing/2014/main" id="{145EEDF2-4FC6-4FA3-9B34-0416CD2FFFFE}"/>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Salt’s vision</a:t>
            </a:r>
            <a:endParaRPr lang="en-GB" sz="4800" dirty="0"/>
          </a:p>
        </p:txBody>
      </p:sp>
    </p:spTree>
    <p:extLst>
      <p:ext uri="{BB962C8B-B14F-4D97-AF65-F5344CB8AC3E}">
        <p14:creationId xmlns:p14="http://schemas.microsoft.com/office/powerpoint/2010/main" val="61185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2D6B8951-0243-4908-8D12-7C67F78BB133}"/>
              </a:ext>
            </a:extLst>
          </p:cNvPr>
          <p:cNvGraphicFramePr>
            <a:graphicFrameLocks noGrp="1"/>
          </p:cNvGraphicFramePr>
          <p:nvPr>
            <p:extLst>
              <p:ext uri="{D42A27DB-BD31-4B8C-83A1-F6EECF244321}">
                <p14:modId xmlns:p14="http://schemas.microsoft.com/office/powerpoint/2010/main" val="257141180"/>
              </p:ext>
            </p:extLst>
          </p:nvPr>
        </p:nvGraphicFramePr>
        <p:xfrm>
          <a:off x="0" y="1435394"/>
          <a:ext cx="12192000" cy="5422600"/>
        </p:xfrm>
        <a:graphic>
          <a:graphicData uri="http://schemas.openxmlformats.org/drawingml/2006/table">
            <a:tbl>
              <a:tblPr firstRow="1" bandRow="1">
                <a:tableStyleId>{5C22544A-7EE6-4342-B048-85BDC9FD1C3A}</a:tableStyleId>
              </a:tblPr>
              <a:tblGrid>
                <a:gridCol w="2796814">
                  <a:extLst>
                    <a:ext uri="{9D8B030D-6E8A-4147-A177-3AD203B41FA5}">
                      <a16:colId xmlns:a16="http://schemas.microsoft.com/office/drawing/2014/main" val="3766476163"/>
                    </a:ext>
                  </a:extLst>
                </a:gridCol>
                <a:gridCol w="4697593">
                  <a:extLst>
                    <a:ext uri="{9D8B030D-6E8A-4147-A177-3AD203B41FA5}">
                      <a16:colId xmlns:a16="http://schemas.microsoft.com/office/drawing/2014/main" val="3646153367"/>
                    </a:ext>
                  </a:extLst>
                </a:gridCol>
                <a:gridCol w="4697593">
                  <a:extLst>
                    <a:ext uri="{9D8B030D-6E8A-4147-A177-3AD203B41FA5}">
                      <a16:colId xmlns:a16="http://schemas.microsoft.com/office/drawing/2014/main" val="3743905996"/>
                    </a:ext>
                  </a:extLst>
                </a:gridCol>
              </a:tblGrid>
              <a:tr h="542260">
                <a:tc>
                  <a:txBody>
                    <a:bodyPr/>
                    <a:lstStyle/>
                    <a:p>
                      <a:r>
                        <a:rPr lang="en-GB" sz="1600" dirty="0">
                          <a:latin typeface="Arial" panose="020B0604020202020204" pitchFamily="34" charset="0"/>
                        </a:rPr>
                        <a:t>Feature</a:t>
                      </a:r>
                    </a:p>
                  </a:txBody>
                  <a:tcPr marL="84343" marR="84343" marT="42171" marB="42171"/>
                </a:tc>
                <a:tc>
                  <a:txBody>
                    <a:bodyPr/>
                    <a:lstStyle/>
                    <a:p>
                      <a:r>
                        <a:rPr lang="en-GB" sz="1600" dirty="0">
                          <a:latin typeface="Arial" panose="020B0604020202020204" pitchFamily="34" charset="0"/>
                        </a:rPr>
                        <a:t>How it benefited Salt’s workers</a:t>
                      </a:r>
                    </a:p>
                  </a:txBody>
                  <a:tcPr marL="84343" marR="84343" marT="42171" marB="42171"/>
                </a:tc>
                <a:tc>
                  <a:txBody>
                    <a:bodyPr/>
                    <a:lstStyle/>
                    <a:p>
                      <a:r>
                        <a:rPr lang="en-GB" sz="1600" dirty="0">
                          <a:latin typeface="Arial" panose="020B0604020202020204" pitchFamily="34" charset="0"/>
                        </a:rPr>
                        <a:t>Did it also benefit Salt?</a:t>
                      </a:r>
                    </a:p>
                  </a:txBody>
                  <a:tcPr marL="84343" marR="84343" marT="42171" marB="42171"/>
                </a:tc>
                <a:extLst>
                  <a:ext uri="{0D108BD9-81ED-4DB2-BD59-A6C34878D82A}">
                    <a16:rowId xmlns:a16="http://schemas.microsoft.com/office/drawing/2014/main" val="4098300208"/>
                  </a:ext>
                </a:extLst>
              </a:tr>
              <a:tr h="542260">
                <a:tc>
                  <a:txBody>
                    <a:bodyPr/>
                    <a:lstStyle/>
                    <a:p>
                      <a:r>
                        <a:rPr lang="en-GB" sz="1600" dirty="0">
                          <a:latin typeface="Arial" panose="020B0604020202020204" pitchFamily="34" charset="0"/>
                        </a:rPr>
                        <a:t>The Dining Hall</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1187351682"/>
                  </a:ext>
                </a:extLst>
              </a:tr>
              <a:tr h="542260">
                <a:tc>
                  <a:txBody>
                    <a:bodyPr/>
                    <a:lstStyle/>
                    <a:p>
                      <a:r>
                        <a:rPr lang="en-GB" sz="1600" dirty="0">
                          <a:latin typeface="Arial" panose="020B0604020202020204" pitchFamily="34" charset="0"/>
                        </a:rPr>
                        <a:t>Workers Housing</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2679230101"/>
                  </a:ext>
                </a:extLst>
              </a:tr>
              <a:tr h="542260">
                <a:tc>
                  <a:txBody>
                    <a:bodyPr/>
                    <a:lstStyle/>
                    <a:p>
                      <a:r>
                        <a:rPr lang="en-GB" sz="1600" dirty="0" err="1">
                          <a:latin typeface="Arial" panose="020B0604020202020204" pitchFamily="34" charset="0"/>
                        </a:rPr>
                        <a:t>Almshouses</a:t>
                      </a:r>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4192440539"/>
                  </a:ext>
                </a:extLst>
              </a:tr>
              <a:tr h="542260">
                <a:tc>
                  <a:txBody>
                    <a:bodyPr/>
                    <a:lstStyle/>
                    <a:p>
                      <a:r>
                        <a:rPr lang="en-GB" sz="1600" dirty="0">
                          <a:latin typeface="Arial" panose="020B0604020202020204" pitchFamily="34" charset="0"/>
                        </a:rPr>
                        <a:t>Shops</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2188328650"/>
                  </a:ext>
                </a:extLst>
              </a:tr>
              <a:tr h="542260">
                <a:tc>
                  <a:txBody>
                    <a:bodyPr/>
                    <a:lstStyle/>
                    <a:p>
                      <a:r>
                        <a:rPr lang="en-GB" sz="1600" dirty="0" err="1">
                          <a:latin typeface="Arial" panose="020B0604020202020204" pitchFamily="34" charset="0"/>
                        </a:rPr>
                        <a:t>Saltaire</a:t>
                      </a:r>
                      <a:r>
                        <a:rPr lang="en-GB" sz="1600" dirty="0">
                          <a:latin typeface="Arial" panose="020B0604020202020204" pitchFamily="34" charset="0"/>
                        </a:rPr>
                        <a:t> (Robert’s) Park</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1207430093"/>
                  </a:ext>
                </a:extLst>
              </a:tr>
              <a:tr h="542260">
                <a:tc>
                  <a:txBody>
                    <a:bodyPr/>
                    <a:lstStyle/>
                    <a:p>
                      <a:r>
                        <a:rPr lang="en-GB" sz="1600" dirty="0">
                          <a:latin typeface="Arial" panose="020B0604020202020204" pitchFamily="34" charset="0"/>
                        </a:rPr>
                        <a:t>Schools</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2614353145"/>
                  </a:ext>
                </a:extLst>
              </a:tr>
              <a:tr h="542260">
                <a:tc>
                  <a:txBody>
                    <a:bodyPr/>
                    <a:lstStyle/>
                    <a:p>
                      <a:r>
                        <a:rPr lang="en-GB" sz="1600" dirty="0">
                          <a:latin typeface="Arial" panose="020B0604020202020204" pitchFamily="34" charset="0"/>
                        </a:rPr>
                        <a:t>Victoria Hall</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2445076747"/>
                  </a:ext>
                </a:extLst>
              </a:tr>
              <a:tr h="542260">
                <a:tc>
                  <a:txBody>
                    <a:bodyPr/>
                    <a:lstStyle/>
                    <a:p>
                      <a:r>
                        <a:rPr lang="en-GB" sz="1600" dirty="0">
                          <a:latin typeface="Arial" panose="020B0604020202020204" pitchFamily="34" charset="0"/>
                        </a:rPr>
                        <a:t>Hospital</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4246239230"/>
                  </a:ext>
                </a:extLst>
              </a:tr>
              <a:tr h="542260">
                <a:tc>
                  <a:txBody>
                    <a:bodyPr/>
                    <a:lstStyle/>
                    <a:p>
                      <a:r>
                        <a:rPr lang="en-GB" sz="1600" dirty="0">
                          <a:latin typeface="Arial" panose="020B0604020202020204" pitchFamily="34" charset="0"/>
                        </a:rPr>
                        <a:t>Church and chapel</a:t>
                      </a:r>
                    </a:p>
                  </a:txBody>
                  <a:tcPr marL="84343" marR="84343" marT="42171" marB="42171"/>
                </a:tc>
                <a:tc>
                  <a:txBody>
                    <a:bodyPr/>
                    <a:lstStyle/>
                    <a:p>
                      <a:endParaRPr lang="en-GB" sz="1600" dirty="0">
                        <a:latin typeface="Arial" panose="020B0604020202020204" pitchFamily="34" charset="0"/>
                      </a:endParaRPr>
                    </a:p>
                  </a:txBody>
                  <a:tcPr marL="84343" marR="84343" marT="42171" marB="42171"/>
                </a:tc>
                <a:tc>
                  <a:txBody>
                    <a:bodyPr/>
                    <a:lstStyle/>
                    <a:p>
                      <a:endParaRPr lang="en-GB" sz="1600" dirty="0">
                        <a:latin typeface="Arial" panose="020B0604020202020204" pitchFamily="34" charset="0"/>
                      </a:endParaRPr>
                    </a:p>
                  </a:txBody>
                  <a:tcPr marL="84343" marR="84343" marT="42171" marB="42171"/>
                </a:tc>
                <a:extLst>
                  <a:ext uri="{0D108BD9-81ED-4DB2-BD59-A6C34878D82A}">
                    <a16:rowId xmlns:a16="http://schemas.microsoft.com/office/drawing/2014/main" val="285662651"/>
                  </a:ext>
                </a:extLst>
              </a:tr>
            </a:tbl>
          </a:graphicData>
        </a:graphic>
      </p:graphicFrame>
      <p:sp>
        <p:nvSpPr>
          <p:cNvPr id="4" name="Title 1">
            <a:extLst>
              <a:ext uri="{FF2B5EF4-FFF2-40B4-BE49-F238E27FC236}">
                <a16:creationId xmlns:a16="http://schemas.microsoft.com/office/drawing/2014/main" id="{5D3BB3DC-4AEB-4700-A5A8-51821A3ED3C2}"/>
              </a:ext>
            </a:extLst>
          </p:cNvPr>
          <p:cNvSpPr txBox="1">
            <a:spLocks/>
          </p:cNvSpPr>
          <p:nvPr/>
        </p:nvSpPr>
        <p:spPr>
          <a:xfrm>
            <a:off x="400163" y="623607"/>
            <a:ext cx="10515600" cy="966235"/>
          </a:xfrm>
          <a:prstGeom prst="rect">
            <a:avLst/>
          </a:prstGeom>
        </p:spPr>
        <p:txBody>
          <a:bodyPr>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What did </a:t>
            </a:r>
            <a:r>
              <a:rPr lang="en-GB" sz="4800" b="1" dirty="0"/>
              <a:t>Salt build and why?</a:t>
            </a:r>
            <a:endParaRPr lang="en-GB" sz="4800" dirty="0"/>
          </a:p>
        </p:txBody>
      </p:sp>
    </p:spTree>
    <p:extLst>
      <p:ext uri="{BB962C8B-B14F-4D97-AF65-F5344CB8AC3E}">
        <p14:creationId xmlns:p14="http://schemas.microsoft.com/office/powerpoint/2010/main" val="904269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163" y="1735202"/>
            <a:ext cx="6372778" cy="5021198"/>
          </a:xfrm>
        </p:spPr>
        <p:txBody>
          <a:bodyPr>
            <a:noAutofit/>
          </a:bodyPr>
          <a:lstStyle/>
          <a:p>
            <a:r>
              <a:rPr lang="en-GB" sz="2400" dirty="0"/>
              <a:t>A dining hall was first to be built. It provided  cheap meals to those workers who had to travel to the mill, before the houses were built.</a:t>
            </a:r>
          </a:p>
          <a:p>
            <a:r>
              <a:rPr lang="en-GB" sz="2400" dirty="0"/>
              <a:t>It is situated opposite the main mill and was once connected by a tunnel under the road (this has now been blocked off).</a:t>
            </a:r>
          </a:p>
          <a:p>
            <a:r>
              <a:rPr lang="en-GB" sz="2400" dirty="0"/>
              <a:t>Above the door is the Salt coat of arms, which Salt invented Salt  after he was made Baronet in 1869  ( and was therefore entitled to an official coat of arms) . They appear on other buildings in </a:t>
            </a:r>
            <a:r>
              <a:rPr lang="en-GB" sz="2400" dirty="0" err="1"/>
              <a:t>Saltaire</a:t>
            </a:r>
            <a:r>
              <a:rPr lang="en-GB" sz="2400" dirty="0"/>
              <a:t> too.</a:t>
            </a:r>
          </a:p>
        </p:txBody>
      </p:sp>
      <p:pic>
        <p:nvPicPr>
          <p:cNvPr id="6" name="Picture 5"/>
          <p:cNvPicPr>
            <a:picLocks noChangeAspect="1"/>
          </p:cNvPicPr>
          <p:nvPr/>
        </p:nvPicPr>
        <p:blipFill>
          <a:blip r:embed="rId3"/>
          <a:stretch>
            <a:fillRect/>
          </a:stretch>
        </p:blipFill>
        <p:spPr>
          <a:xfrm>
            <a:off x="6984619" y="2067077"/>
            <a:ext cx="4911286" cy="3683465"/>
          </a:xfrm>
          <a:prstGeom prst="rect">
            <a:avLst/>
          </a:prstGeom>
        </p:spPr>
      </p:pic>
      <p:sp>
        <p:nvSpPr>
          <p:cNvPr id="7" name="Rectangle 6"/>
          <p:cNvSpPr/>
          <p:nvPr/>
        </p:nvSpPr>
        <p:spPr>
          <a:xfrm>
            <a:off x="6984619" y="5750542"/>
            <a:ext cx="2565126"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Photograph courtesy of Saltaire Collection</a:t>
            </a:r>
          </a:p>
        </p:txBody>
      </p:sp>
      <p:sp>
        <p:nvSpPr>
          <p:cNvPr id="8" name="Title 1">
            <a:extLst>
              <a:ext uri="{FF2B5EF4-FFF2-40B4-BE49-F238E27FC236}">
                <a16:creationId xmlns:a16="http://schemas.microsoft.com/office/drawing/2014/main" id="{566DAFCB-8C7C-49A8-905B-35431728BE74}"/>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The Dining Hall</a:t>
            </a:r>
            <a:endParaRPr lang="en-GB" sz="4800" dirty="0"/>
          </a:p>
        </p:txBody>
      </p:sp>
    </p:spTree>
    <p:extLst>
      <p:ext uri="{BB962C8B-B14F-4D97-AF65-F5344CB8AC3E}">
        <p14:creationId xmlns:p14="http://schemas.microsoft.com/office/powerpoint/2010/main" val="739873750"/>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54C0C-CD4B-43D9-AFA6-5C9D51C7B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B492BE-2117-445D-B2D8-53C98BA1E29E}">
  <ds:schemaRef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 ds:uri="202ec51b-5f43-4cc0-b714-70aa5cb8cc5b"/>
    <ds:schemaRef ds:uri="889b6155-cf3c-45bb-b42b-07061d98ac44"/>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A47F370-6F09-4D6F-A3FE-4AB7CD5979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 Template</Template>
  <TotalTime>5474</TotalTime>
  <Words>3163</Words>
  <Application>Microsoft Office PowerPoint</Application>
  <PresentationFormat>Widescreen</PresentationFormat>
  <Paragraphs>338</Paragraphs>
  <Slides>35</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vt:lpstr>
      <vt:lpstr>Calibri</vt:lpstr>
      <vt:lpstr>Courier New</vt:lpstr>
      <vt:lpstr>Rockwell Extra Bold</vt:lpstr>
      <vt:lpstr>Wingdings</vt:lpstr>
      <vt:lpstr>HE Powerpoint Template</vt:lpstr>
      <vt:lpstr>PowerPoint Presentation</vt:lpstr>
      <vt:lpstr>Creating Saltaire Village</vt:lpstr>
      <vt:lpstr>PowerPoint Presentation</vt:lpstr>
      <vt:lpstr>PowerPoint Presentation</vt:lpstr>
      <vt:lpstr>PowerPoint Presentation</vt:lpstr>
      <vt:lpstr>Can you remember what Bradford was like? </vt:lpstr>
      <vt:lpstr> Salt’s vision</vt:lpstr>
      <vt:lpstr>PowerPoint Presentation</vt:lpstr>
      <vt:lpstr> The Dining Hall</vt:lpstr>
      <vt:lpstr>The Dining Hall today</vt:lpstr>
      <vt:lpstr> Workers 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McHarg, Catherine</cp:lastModifiedBy>
  <cp:revision>146</cp:revision>
  <dcterms:created xsi:type="dcterms:W3CDTF">2020-06-28T19:09:46Z</dcterms:created>
  <dcterms:modified xsi:type="dcterms:W3CDTF">2021-10-20T07:59:02Z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