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292" r:id="rId5"/>
    <p:sldId id="348" r:id="rId6"/>
    <p:sldId id="346" r:id="rId7"/>
    <p:sldId id="274" r:id="rId8"/>
    <p:sldId id="275" r:id="rId9"/>
    <p:sldId id="278" r:id="rId10"/>
    <p:sldId id="349" r:id="rId11"/>
    <p:sldId id="271" r:id="rId12"/>
    <p:sldId id="259" r:id="rId13"/>
    <p:sldId id="282" r:id="rId14"/>
    <p:sldId id="287" r:id="rId15"/>
    <p:sldId id="350" r:id="rId16"/>
    <p:sldId id="351" r:id="rId17"/>
    <p:sldId id="353" r:id="rId18"/>
    <p:sldId id="355" r:id="rId19"/>
    <p:sldId id="356" r:id="rId20"/>
    <p:sldId id="357" r:id="rId21"/>
    <p:sldId id="354" r:id="rId22"/>
    <p:sldId id="358" r:id="rId23"/>
    <p:sldId id="290" r:id="rId24"/>
    <p:sldId id="291" r:id="rId25"/>
  </p:sldIdLst>
  <p:sldSz cx="12192000" cy="6858000"/>
  <p:notesSz cx="6858000" cy="9144000"/>
  <p:defaultTextStyle>
    <a:defPPr>
      <a:defRPr lang="en-GB"/>
    </a:defPPr>
    <a:lvl1pPr algn="l" defTabSz="457200"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D0FF"/>
    <a:srgbClr val="69D8FF"/>
    <a:srgbClr val="CCFFFF"/>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6" autoAdjust="0"/>
    <p:restoredTop sz="93184" autoAdjust="0"/>
  </p:normalViewPr>
  <p:slideViewPr>
    <p:cSldViewPr snapToGrid="0">
      <p:cViewPr>
        <p:scale>
          <a:sx n="90" d="100"/>
          <a:sy n="90" d="100"/>
        </p:scale>
        <p:origin x="1230" y="4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4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Harg, Catherine" userId="88b8f76c-9ae3-4745-88eb-fe0667a22af5" providerId="ADAL" clId="{1557CF46-64C1-421F-B33B-41C946B35C79}"/>
    <pc:docChg chg="undo modSld">
      <pc:chgData name="McHarg, Catherine" userId="88b8f76c-9ae3-4745-88eb-fe0667a22af5" providerId="ADAL" clId="{1557CF46-64C1-421F-B33B-41C946B35C79}" dt="2021-10-20T08:11:57.595" v="113" actId="20577"/>
      <pc:docMkLst>
        <pc:docMk/>
      </pc:docMkLst>
      <pc:sldChg chg="modSp">
        <pc:chgData name="McHarg, Catherine" userId="88b8f76c-9ae3-4745-88eb-fe0667a22af5" providerId="ADAL" clId="{1557CF46-64C1-421F-B33B-41C946B35C79}" dt="2021-10-20T08:02:50.215" v="3" actId="1076"/>
        <pc:sldMkLst>
          <pc:docMk/>
          <pc:sldMk cId="1690622579" sldId="274"/>
        </pc:sldMkLst>
        <pc:spChg chg="mod">
          <ac:chgData name="McHarg, Catherine" userId="88b8f76c-9ae3-4745-88eb-fe0667a22af5" providerId="ADAL" clId="{1557CF46-64C1-421F-B33B-41C946B35C79}" dt="2021-10-20T08:02:50.215" v="3" actId="1076"/>
          <ac:spMkLst>
            <pc:docMk/>
            <pc:sldMk cId="1690622579" sldId="274"/>
            <ac:spMk id="6" creationId="{00000000-0000-0000-0000-000000000000}"/>
          </ac:spMkLst>
        </pc:spChg>
      </pc:sldChg>
      <pc:sldChg chg="modNotesTx">
        <pc:chgData name="McHarg, Catherine" userId="88b8f76c-9ae3-4745-88eb-fe0667a22af5" providerId="ADAL" clId="{1557CF46-64C1-421F-B33B-41C946B35C79}" dt="2021-10-20T08:04:15.335" v="7" actId="6549"/>
        <pc:sldMkLst>
          <pc:docMk/>
          <pc:sldMk cId="2262357783" sldId="278"/>
        </pc:sldMkLst>
      </pc:sldChg>
      <pc:sldChg chg="modNotesTx">
        <pc:chgData name="McHarg, Catherine" userId="88b8f76c-9ae3-4745-88eb-fe0667a22af5" providerId="ADAL" clId="{1557CF46-64C1-421F-B33B-41C946B35C79}" dt="2021-10-20T08:07:23.050" v="75" actId="20577"/>
        <pc:sldMkLst>
          <pc:docMk/>
          <pc:sldMk cId="1291285730" sldId="287"/>
        </pc:sldMkLst>
      </pc:sldChg>
      <pc:sldChg chg="modNotesTx">
        <pc:chgData name="McHarg, Catherine" userId="88b8f76c-9ae3-4745-88eb-fe0667a22af5" providerId="ADAL" clId="{1557CF46-64C1-421F-B33B-41C946B35C79}" dt="2021-10-20T08:01:18.919" v="0" actId="6549"/>
        <pc:sldMkLst>
          <pc:docMk/>
          <pc:sldMk cId="2664688414" sldId="292"/>
        </pc:sldMkLst>
      </pc:sldChg>
      <pc:sldChg chg="modSp">
        <pc:chgData name="McHarg, Catherine" userId="88b8f76c-9ae3-4745-88eb-fe0667a22af5" providerId="ADAL" clId="{1557CF46-64C1-421F-B33B-41C946B35C79}" dt="2021-10-20T08:02:09.916" v="2" actId="20577"/>
        <pc:sldMkLst>
          <pc:docMk/>
          <pc:sldMk cId="571603071" sldId="346"/>
        </pc:sldMkLst>
        <pc:spChg chg="mod">
          <ac:chgData name="McHarg, Catherine" userId="88b8f76c-9ae3-4745-88eb-fe0667a22af5" providerId="ADAL" clId="{1557CF46-64C1-421F-B33B-41C946B35C79}" dt="2021-10-20T08:02:09.916" v="2" actId="20577"/>
          <ac:spMkLst>
            <pc:docMk/>
            <pc:sldMk cId="571603071" sldId="346"/>
            <ac:spMk id="5" creationId="{341E3122-43E7-4C51-A3B2-31AC7171FDEA}"/>
          </ac:spMkLst>
        </pc:spChg>
      </pc:sldChg>
      <pc:sldChg chg="modSp">
        <pc:chgData name="McHarg, Catherine" userId="88b8f76c-9ae3-4745-88eb-fe0667a22af5" providerId="ADAL" clId="{1557CF46-64C1-421F-B33B-41C946B35C79}" dt="2021-10-20T08:09:30.045" v="80" actId="14100"/>
        <pc:sldMkLst>
          <pc:docMk/>
          <pc:sldMk cId="2606987555" sldId="351"/>
        </pc:sldMkLst>
        <pc:spChg chg="mod">
          <ac:chgData name="McHarg, Catherine" userId="88b8f76c-9ae3-4745-88eb-fe0667a22af5" providerId="ADAL" clId="{1557CF46-64C1-421F-B33B-41C946B35C79}" dt="2021-10-20T08:09:30.045" v="80" actId="14100"/>
          <ac:spMkLst>
            <pc:docMk/>
            <pc:sldMk cId="2606987555" sldId="351"/>
            <ac:spMk id="8" creationId="{86DF81A6-C674-437E-A7DA-238BE862B3B0}"/>
          </ac:spMkLst>
        </pc:spChg>
      </pc:sldChg>
      <pc:sldChg chg="modNotesTx">
        <pc:chgData name="McHarg, Catherine" userId="88b8f76c-9ae3-4745-88eb-fe0667a22af5" providerId="ADAL" clId="{1557CF46-64C1-421F-B33B-41C946B35C79}" dt="2021-10-20T08:11:57.595" v="113" actId="20577"/>
        <pc:sldMkLst>
          <pc:docMk/>
          <pc:sldMk cId="1661052776" sldId="357"/>
        </pc:sldMkLst>
      </pc:sldChg>
    </pc:docChg>
  </pc:docChgLst>
  <pc:docChgLst>
    <pc:chgData name="McHarg, Catherine" userId="88b8f76c-9ae3-4745-88eb-fe0667a22af5" providerId="ADAL" clId="{6FB56B34-9EA7-4DB8-8B04-FE8D077BC25A}"/>
    <pc:docChg chg="undo custSel addSld delSld modSld sldOrd">
      <pc:chgData name="McHarg, Catherine" userId="88b8f76c-9ae3-4745-88eb-fe0667a22af5" providerId="ADAL" clId="{6FB56B34-9EA7-4DB8-8B04-FE8D077BC25A}" dt="2021-06-29T16:37:52.275" v="486" actId="478"/>
      <pc:docMkLst>
        <pc:docMk/>
      </pc:docMkLst>
      <pc:sldChg chg="delSp">
        <pc:chgData name="McHarg, Catherine" userId="88b8f76c-9ae3-4745-88eb-fe0667a22af5" providerId="ADAL" clId="{6FB56B34-9EA7-4DB8-8B04-FE8D077BC25A}" dt="2021-06-29T16:37:52.275" v="486" actId="478"/>
        <pc:sldMkLst>
          <pc:docMk/>
          <pc:sldMk cId="1217567903" sldId="259"/>
        </pc:sldMkLst>
        <pc:picChg chg="del">
          <ac:chgData name="McHarg, Catherine" userId="88b8f76c-9ae3-4745-88eb-fe0667a22af5" providerId="ADAL" clId="{6FB56B34-9EA7-4DB8-8B04-FE8D077BC25A}" dt="2021-06-29T16:37:52.275" v="486" actId="478"/>
          <ac:picMkLst>
            <pc:docMk/>
            <pc:sldMk cId="1217567903" sldId="259"/>
            <ac:picMk id="26" creationId="{00000000-0000-0000-0000-000000000000}"/>
          </ac:picMkLst>
        </pc:picChg>
      </pc:sldChg>
      <pc:sldChg chg="delSp modSp del">
        <pc:chgData name="McHarg, Catherine" userId="88b8f76c-9ae3-4745-88eb-fe0667a22af5" providerId="ADAL" clId="{6FB56B34-9EA7-4DB8-8B04-FE8D077BC25A}" dt="2021-06-29T15:57:42.700" v="99" actId="2696"/>
        <pc:sldMkLst>
          <pc:docMk/>
          <pc:sldMk cId="3240091150" sldId="263"/>
        </pc:sldMkLst>
        <pc:spChg chg="mod">
          <ac:chgData name="McHarg, Catherine" userId="88b8f76c-9ae3-4745-88eb-fe0667a22af5" providerId="ADAL" clId="{6FB56B34-9EA7-4DB8-8B04-FE8D077BC25A}" dt="2021-06-29T15:53:43.261" v="43" actId="27636"/>
          <ac:spMkLst>
            <pc:docMk/>
            <pc:sldMk cId="3240091150" sldId="263"/>
            <ac:spMk id="5" creationId="{00000000-0000-0000-0000-000000000000}"/>
          </ac:spMkLst>
        </pc:spChg>
        <pc:picChg chg="del">
          <ac:chgData name="McHarg, Catherine" userId="88b8f76c-9ae3-4745-88eb-fe0667a22af5" providerId="ADAL" clId="{6FB56B34-9EA7-4DB8-8B04-FE8D077BC25A}" dt="2021-06-29T15:53:48.206" v="46" actId="478"/>
          <ac:picMkLst>
            <pc:docMk/>
            <pc:sldMk cId="3240091150" sldId="263"/>
            <ac:picMk id="6" creationId="{00000000-0000-0000-0000-000000000000}"/>
          </ac:picMkLst>
        </pc:picChg>
      </pc:sldChg>
      <pc:sldChg chg="addSp delSp modSp">
        <pc:chgData name="McHarg, Catherine" userId="88b8f76c-9ae3-4745-88eb-fe0667a22af5" providerId="ADAL" clId="{6FB56B34-9EA7-4DB8-8B04-FE8D077BC25A}" dt="2021-06-29T16:35:14.789" v="485" actId="255"/>
        <pc:sldMkLst>
          <pc:docMk/>
          <pc:sldMk cId="679959512" sldId="271"/>
        </pc:sldMkLst>
        <pc:spChg chg="add del mod">
          <ac:chgData name="McHarg, Catherine" userId="88b8f76c-9ae3-4745-88eb-fe0667a22af5" providerId="ADAL" clId="{6FB56B34-9EA7-4DB8-8B04-FE8D077BC25A}" dt="2021-06-29T16:29:28.550" v="430" actId="478"/>
          <ac:spMkLst>
            <pc:docMk/>
            <pc:sldMk cId="679959512" sldId="271"/>
            <ac:spMk id="2" creationId="{00000000-0000-0000-0000-000000000000}"/>
          </ac:spMkLst>
        </pc:spChg>
        <pc:spChg chg="mod">
          <ac:chgData name="McHarg, Catherine" userId="88b8f76c-9ae3-4745-88eb-fe0667a22af5" providerId="ADAL" clId="{6FB56B34-9EA7-4DB8-8B04-FE8D077BC25A}" dt="2021-06-29T16:34:40.637" v="479" actId="14100"/>
          <ac:spMkLst>
            <pc:docMk/>
            <pc:sldMk cId="679959512" sldId="271"/>
            <ac:spMk id="3" creationId="{00000000-0000-0000-0000-000000000000}"/>
          </ac:spMkLst>
        </pc:spChg>
        <pc:spChg chg="add del mod">
          <ac:chgData name="McHarg, Catherine" userId="88b8f76c-9ae3-4745-88eb-fe0667a22af5" providerId="ADAL" clId="{6FB56B34-9EA7-4DB8-8B04-FE8D077BC25A}" dt="2021-06-29T16:29:08.842" v="429" actId="478"/>
          <ac:spMkLst>
            <pc:docMk/>
            <pc:sldMk cId="679959512" sldId="271"/>
            <ac:spMk id="5" creationId="{2DB01C27-9145-491E-882A-C27A97F0483E}"/>
          </ac:spMkLst>
        </pc:spChg>
        <pc:spChg chg="mod">
          <ac:chgData name="McHarg, Catherine" userId="88b8f76c-9ae3-4745-88eb-fe0667a22af5" providerId="ADAL" clId="{6FB56B34-9EA7-4DB8-8B04-FE8D077BC25A}" dt="2021-06-29T16:32:22.574" v="464" actId="113"/>
          <ac:spMkLst>
            <pc:docMk/>
            <pc:sldMk cId="679959512" sldId="271"/>
            <ac:spMk id="6" creationId="{790B3495-9FDD-4F85-BA35-23F5EFABAB45}"/>
          </ac:spMkLst>
        </pc:spChg>
        <pc:spChg chg="mod">
          <ac:chgData name="McHarg, Catherine" userId="88b8f76c-9ae3-4745-88eb-fe0667a22af5" providerId="ADAL" clId="{6FB56B34-9EA7-4DB8-8B04-FE8D077BC25A}" dt="2021-06-29T16:35:04.321" v="484" actId="14100"/>
          <ac:spMkLst>
            <pc:docMk/>
            <pc:sldMk cId="679959512" sldId="271"/>
            <ac:spMk id="7" creationId="{FC0EF449-5C11-4B82-900D-110D8A39E72D}"/>
          </ac:spMkLst>
        </pc:spChg>
        <pc:spChg chg="mod">
          <ac:chgData name="McHarg, Catherine" userId="88b8f76c-9ae3-4745-88eb-fe0667a22af5" providerId="ADAL" clId="{6FB56B34-9EA7-4DB8-8B04-FE8D077BC25A}" dt="2021-06-29T16:35:14.789" v="485" actId="255"/>
          <ac:spMkLst>
            <pc:docMk/>
            <pc:sldMk cId="679959512" sldId="271"/>
            <ac:spMk id="8" creationId="{4C1A28D4-AD5F-4A27-B3DA-E9D7EEE85BB7}"/>
          </ac:spMkLst>
        </pc:spChg>
        <pc:spChg chg="add del mod">
          <ac:chgData name="McHarg, Catherine" userId="88b8f76c-9ae3-4745-88eb-fe0667a22af5" providerId="ADAL" clId="{6FB56B34-9EA7-4DB8-8B04-FE8D077BC25A}" dt="2021-06-29T16:29:32.458" v="431" actId="478"/>
          <ac:spMkLst>
            <pc:docMk/>
            <pc:sldMk cId="679959512" sldId="271"/>
            <ac:spMk id="9" creationId="{1920DD22-0090-4C5D-B50D-F8FE495535F9}"/>
          </ac:spMkLst>
        </pc:spChg>
        <pc:spChg chg="add mod">
          <ac:chgData name="McHarg, Catherine" userId="88b8f76c-9ae3-4745-88eb-fe0667a22af5" providerId="ADAL" clId="{6FB56B34-9EA7-4DB8-8B04-FE8D077BC25A}" dt="2021-06-29T16:30:38.523" v="448" actId="20577"/>
          <ac:spMkLst>
            <pc:docMk/>
            <pc:sldMk cId="679959512" sldId="271"/>
            <ac:spMk id="11" creationId="{722DAC9D-0B52-4BC7-A543-1A2040FE1781}"/>
          </ac:spMkLst>
        </pc:spChg>
        <pc:picChg chg="del">
          <ac:chgData name="McHarg, Catherine" userId="88b8f76c-9ae3-4745-88eb-fe0667a22af5" providerId="ADAL" clId="{6FB56B34-9EA7-4DB8-8B04-FE8D077BC25A}" dt="2021-06-29T16:28:27.336" v="415" actId="478"/>
          <ac:picMkLst>
            <pc:docMk/>
            <pc:sldMk cId="679959512" sldId="271"/>
            <ac:picMk id="4" creationId="{00000000-0000-0000-0000-000000000000}"/>
          </ac:picMkLst>
        </pc:picChg>
        <pc:picChg chg="mod">
          <ac:chgData name="McHarg, Catherine" userId="88b8f76c-9ae3-4745-88eb-fe0667a22af5" providerId="ADAL" clId="{6FB56B34-9EA7-4DB8-8B04-FE8D077BC25A}" dt="2021-06-29T16:34:46.525" v="480" actId="1076"/>
          <ac:picMkLst>
            <pc:docMk/>
            <pc:sldMk cId="679959512" sldId="271"/>
            <ac:picMk id="1026" creationId="{00000000-0000-0000-0000-000000000000}"/>
          </ac:picMkLst>
        </pc:picChg>
      </pc:sldChg>
      <pc:sldChg chg="delSp modSp">
        <pc:chgData name="McHarg, Catherine" userId="88b8f76c-9ae3-4745-88eb-fe0667a22af5" providerId="ADAL" clId="{6FB56B34-9EA7-4DB8-8B04-FE8D077BC25A}" dt="2021-06-29T16:13:09.315" v="197" actId="255"/>
        <pc:sldMkLst>
          <pc:docMk/>
          <pc:sldMk cId="1690622579" sldId="274"/>
        </pc:sldMkLst>
        <pc:spChg chg="mod">
          <ac:chgData name="McHarg, Catherine" userId="88b8f76c-9ae3-4745-88eb-fe0667a22af5" providerId="ADAL" clId="{6FB56B34-9EA7-4DB8-8B04-FE8D077BC25A}" dt="2021-06-29T16:13:09.315" v="197" actId="255"/>
          <ac:spMkLst>
            <pc:docMk/>
            <pc:sldMk cId="1690622579" sldId="274"/>
            <ac:spMk id="4" creationId="{00000000-0000-0000-0000-000000000000}"/>
          </ac:spMkLst>
        </pc:spChg>
        <pc:picChg chg="mod modCrop">
          <ac:chgData name="McHarg, Catherine" userId="88b8f76c-9ae3-4745-88eb-fe0667a22af5" providerId="ADAL" clId="{6FB56B34-9EA7-4DB8-8B04-FE8D077BC25A}" dt="2021-06-29T16:10:02.901" v="185" actId="732"/>
          <ac:picMkLst>
            <pc:docMk/>
            <pc:sldMk cId="1690622579" sldId="274"/>
            <ac:picMk id="2" creationId="{00000000-0000-0000-0000-000000000000}"/>
          </ac:picMkLst>
        </pc:picChg>
        <pc:picChg chg="del">
          <ac:chgData name="McHarg, Catherine" userId="88b8f76c-9ae3-4745-88eb-fe0667a22af5" providerId="ADAL" clId="{6FB56B34-9EA7-4DB8-8B04-FE8D077BC25A}" dt="2021-06-29T16:09:45.375" v="184" actId="478"/>
          <ac:picMkLst>
            <pc:docMk/>
            <pc:sldMk cId="1690622579" sldId="274"/>
            <ac:picMk id="5" creationId="{00000000-0000-0000-0000-000000000000}"/>
          </ac:picMkLst>
        </pc:picChg>
      </pc:sldChg>
      <pc:sldChg chg="addSp delSp modSp">
        <pc:chgData name="McHarg, Catherine" userId="88b8f76c-9ae3-4745-88eb-fe0667a22af5" providerId="ADAL" clId="{6FB56B34-9EA7-4DB8-8B04-FE8D077BC25A}" dt="2021-06-29T16:26:20.875" v="414" actId="14100"/>
        <pc:sldMkLst>
          <pc:docMk/>
          <pc:sldMk cId="1419563470" sldId="275"/>
        </pc:sldMkLst>
        <pc:spChg chg="del">
          <ac:chgData name="McHarg, Catherine" userId="88b8f76c-9ae3-4745-88eb-fe0667a22af5" providerId="ADAL" clId="{6FB56B34-9EA7-4DB8-8B04-FE8D077BC25A}" dt="2021-06-29T16:13:24.103" v="201" actId="478"/>
          <ac:spMkLst>
            <pc:docMk/>
            <pc:sldMk cId="1419563470" sldId="275"/>
            <ac:spMk id="6" creationId="{00000000-0000-0000-0000-000000000000}"/>
          </ac:spMkLst>
        </pc:spChg>
        <pc:spChg chg="mod">
          <ac:chgData name="McHarg, Catherine" userId="88b8f76c-9ae3-4745-88eb-fe0667a22af5" providerId="ADAL" clId="{6FB56B34-9EA7-4DB8-8B04-FE8D077BC25A}" dt="2021-06-29T16:16:27.949" v="241" actId="20577"/>
          <ac:spMkLst>
            <pc:docMk/>
            <pc:sldMk cId="1419563470" sldId="275"/>
            <ac:spMk id="7" creationId="{8810A25F-89F3-4A25-AC2C-6866F5D3E4E4}"/>
          </ac:spMkLst>
        </pc:spChg>
        <pc:spChg chg="add mod">
          <ac:chgData name="McHarg, Catherine" userId="88b8f76c-9ae3-4745-88eb-fe0667a22af5" providerId="ADAL" clId="{6FB56B34-9EA7-4DB8-8B04-FE8D077BC25A}" dt="2021-06-29T16:26:20.875" v="414" actId="14100"/>
          <ac:spMkLst>
            <pc:docMk/>
            <pc:sldMk cId="1419563470" sldId="275"/>
            <ac:spMk id="8" creationId="{6BF54910-B382-4A91-9DD1-3A03CE221A6A}"/>
          </ac:spMkLst>
        </pc:spChg>
        <pc:spChg chg="del">
          <ac:chgData name="McHarg, Catherine" userId="88b8f76c-9ae3-4745-88eb-fe0667a22af5" providerId="ADAL" clId="{6FB56B34-9EA7-4DB8-8B04-FE8D077BC25A}" dt="2021-06-29T16:13:19.500" v="199" actId="478"/>
          <ac:spMkLst>
            <pc:docMk/>
            <pc:sldMk cId="1419563470" sldId="275"/>
            <ac:spMk id="9" creationId="{FD93B959-CBA6-4523-A943-D7DFE03C6B8E}"/>
          </ac:spMkLst>
        </pc:spChg>
        <pc:picChg chg="del">
          <ac:chgData name="McHarg, Catherine" userId="88b8f76c-9ae3-4745-88eb-fe0667a22af5" providerId="ADAL" clId="{6FB56B34-9EA7-4DB8-8B04-FE8D077BC25A}" dt="2021-06-29T16:13:20.405" v="200" actId="478"/>
          <ac:picMkLst>
            <pc:docMk/>
            <pc:sldMk cId="1419563470" sldId="275"/>
            <ac:picMk id="2" creationId="{00000000-0000-0000-0000-000000000000}"/>
          </ac:picMkLst>
        </pc:picChg>
        <pc:picChg chg="del">
          <ac:chgData name="McHarg, Catherine" userId="88b8f76c-9ae3-4745-88eb-fe0667a22af5" providerId="ADAL" clId="{6FB56B34-9EA7-4DB8-8B04-FE8D077BC25A}" dt="2021-06-29T16:13:17.073" v="198" actId="478"/>
          <ac:picMkLst>
            <pc:docMk/>
            <pc:sldMk cId="1419563470" sldId="275"/>
            <ac:picMk id="5" creationId="{00000000-0000-0000-0000-000000000000}"/>
          </ac:picMkLst>
        </pc:picChg>
      </pc:sldChg>
      <pc:sldChg chg="addSp delSp modSp">
        <pc:chgData name="McHarg, Catherine" userId="88b8f76c-9ae3-4745-88eb-fe0667a22af5" providerId="ADAL" clId="{6FB56B34-9EA7-4DB8-8B04-FE8D077BC25A}" dt="2021-06-29T16:26:15.966" v="413" actId="14100"/>
        <pc:sldMkLst>
          <pc:docMk/>
          <pc:sldMk cId="2262357783" sldId="278"/>
        </pc:sldMkLst>
        <pc:spChg chg="del mod">
          <ac:chgData name="McHarg, Catherine" userId="88b8f76c-9ae3-4745-88eb-fe0667a22af5" providerId="ADAL" clId="{6FB56B34-9EA7-4DB8-8B04-FE8D077BC25A}" dt="2021-06-29T16:17:06.822" v="243" actId="478"/>
          <ac:spMkLst>
            <pc:docMk/>
            <pc:sldMk cId="2262357783" sldId="278"/>
            <ac:spMk id="6" creationId="{00000000-0000-0000-0000-000000000000}"/>
          </ac:spMkLst>
        </pc:spChg>
        <pc:spChg chg="add del">
          <ac:chgData name="McHarg, Catherine" userId="88b8f76c-9ae3-4745-88eb-fe0667a22af5" providerId="ADAL" clId="{6FB56B34-9EA7-4DB8-8B04-FE8D077BC25A}" dt="2021-06-29T16:17:36.119" v="247"/>
          <ac:spMkLst>
            <pc:docMk/>
            <pc:sldMk cId="2262357783" sldId="278"/>
            <ac:spMk id="8" creationId="{54F010E5-5D58-4606-A1E2-595EBE343212}"/>
          </ac:spMkLst>
        </pc:spChg>
        <pc:spChg chg="del">
          <ac:chgData name="McHarg, Catherine" userId="88b8f76c-9ae3-4745-88eb-fe0667a22af5" providerId="ADAL" clId="{6FB56B34-9EA7-4DB8-8B04-FE8D077BC25A}" dt="2021-06-29T16:18:00.608" v="250" actId="478"/>
          <ac:spMkLst>
            <pc:docMk/>
            <pc:sldMk cId="2262357783" sldId="278"/>
            <ac:spMk id="9" creationId="{FD93B959-CBA6-4523-A943-D7DFE03C6B8E}"/>
          </ac:spMkLst>
        </pc:spChg>
        <pc:spChg chg="add mod">
          <ac:chgData name="McHarg, Catherine" userId="88b8f76c-9ae3-4745-88eb-fe0667a22af5" providerId="ADAL" clId="{6FB56B34-9EA7-4DB8-8B04-FE8D077BC25A}" dt="2021-06-29T16:26:15.966" v="413" actId="14100"/>
          <ac:spMkLst>
            <pc:docMk/>
            <pc:sldMk cId="2262357783" sldId="278"/>
            <ac:spMk id="10" creationId="{58AA5ED8-2DFE-40DE-83B5-7AAF195A86EE}"/>
          </ac:spMkLst>
        </pc:spChg>
        <pc:spChg chg="mod">
          <ac:chgData name="McHarg, Catherine" userId="88b8f76c-9ae3-4745-88eb-fe0667a22af5" providerId="ADAL" clId="{6FB56B34-9EA7-4DB8-8B04-FE8D077BC25A}" dt="2021-06-29T16:19:17.003" v="279" actId="1076"/>
          <ac:spMkLst>
            <pc:docMk/>
            <pc:sldMk cId="2262357783" sldId="278"/>
            <ac:spMk id="11" creationId="{0C7882F3-18A5-4676-92FD-5A2408AEA5CC}"/>
          </ac:spMkLst>
        </pc:spChg>
        <pc:spChg chg="mod">
          <ac:chgData name="McHarg, Catherine" userId="88b8f76c-9ae3-4745-88eb-fe0667a22af5" providerId="ADAL" clId="{6FB56B34-9EA7-4DB8-8B04-FE8D077BC25A}" dt="2021-06-29T16:20:14.487" v="340" actId="12"/>
          <ac:spMkLst>
            <pc:docMk/>
            <pc:sldMk cId="2262357783" sldId="278"/>
            <ac:spMk id="12" creationId="{D1B0F28F-0939-46BD-A5DE-CFCFCC9B75A7}"/>
          </ac:spMkLst>
        </pc:spChg>
        <pc:picChg chg="del">
          <ac:chgData name="McHarg, Catherine" userId="88b8f76c-9ae3-4745-88eb-fe0667a22af5" providerId="ADAL" clId="{6FB56B34-9EA7-4DB8-8B04-FE8D077BC25A}" dt="2021-06-29T16:17:23.445" v="245" actId="478"/>
          <ac:picMkLst>
            <pc:docMk/>
            <pc:sldMk cId="2262357783" sldId="278"/>
            <ac:picMk id="2" creationId="{00000000-0000-0000-0000-000000000000}"/>
          </ac:picMkLst>
        </pc:picChg>
        <pc:picChg chg="del">
          <ac:chgData name="McHarg, Catherine" userId="88b8f76c-9ae3-4745-88eb-fe0667a22af5" providerId="ADAL" clId="{6FB56B34-9EA7-4DB8-8B04-FE8D077BC25A}" dt="2021-06-29T16:17:16.965" v="244" actId="478"/>
          <ac:picMkLst>
            <pc:docMk/>
            <pc:sldMk cId="2262357783" sldId="278"/>
            <ac:picMk id="5" creationId="{00000000-0000-0000-0000-000000000000}"/>
          </ac:picMkLst>
        </pc:picChg>
      </pc:sldChg>
      <pc:sldChg chg="modSp del">
        <pc:chgData name="McHarg, Catherine" userId="88b8f76c-9ae3-4745-88eb-fe0667a22af5" providerId="ADAL" clId="{6FB56B34-9EA7-4DB8-8B04-FE8D077BC25A}" dt="2021-06-29T16:26:00.017" v="411" actId="2696"/>
        <pc:sldMkLst>
          <pc:docMk/>
          <pc:sldMk cId="79225797" sldId="279"/>
        </pc:sldMkLst>
        <pc:spChg chg="mod">
          <ac:chgData name="McHarg, Catherine" userId="88b8f76c-9ae3-4745-88eb-fe0667a22af5" providerId="ADAL" clId="{6FB56B34-9EA7-4DB8-8B04-FE8D077BC25A}" dt="2021-06-29T16:21:48.280" v="350" actId="1076"/>
          <ac:spMkLst>
            <pc:docMk/>
            <pc:sldMk cId="79225797" sldId="279"/>
            <ac:spMk id="11" creationId="{0C7882F3-18A5-4676-92FD-5A2408AEA5CC}"/>
          </ac:spMkLst>
        </pc:spChg>
      </pc:sldChg>
      <pc:sldChg chg="del">
        <pc:chgData name="McHarg, Catherine" userId="88b8f76c-9ae3-4745-88eb-fe0667a22af5" providerId="ADAL" clId="{6FB56B34-9EA7-4DB8-8B04-FE8D077BC25A}" dt="2021-06-29T16:11:04.914" v="186" actId="2696"/>
        <pc:sldMkLst>
          <pc:docMk/>
          <pc:sldMk cId="2787719443" sldId="283"/>
        </pc:sldMkLst>
      </pc:sldChg>
      <pc:sldChg chg="addSp delSp modSp add ord">
        <pc:chgData name="McHarg, Catherine" userId="88b8f76c-9ae3-4745-88eb-fe0667a22af5" providerId="ADAL" clId="{6FB56B34-9EA7-4DB8-8B04-FE8D077BC25A}" dt="2021-06-29T16:12:43.828" v="196" actId="1076"/>
        <pc:sldMkLst>
          <pc:docMk/>
          <pc:sldMk cId="2664688414" sldId="292"/>
        </pc:sldMkLst>
        <pc:spChg chg="add mod">
          <ac:chgData name="McHarg, Catherine" userId="88b8f76c-9ae3-4745-88eb-fe0667a22af5" providerId="ADAL" clId="{6FB56B34-9EA7-4DB8-8B04-FE8D077BC25A}" dt="2021-06-29T16:12:43.828" v="196" actId="1076"/>
          <ac:spMkLst>
            <pc:docMk/>
            <pc:sldMk cId="2664688414" sldId="292"/>
            <ac:spMk id="6" creationId="{368C8641-DA27-4404-8CB0-21177FE19A62}"/>
          </ac:spMkLst>
        </pc:spChg>
        <pc:spChg chg="mod">
          <ac:chgData name="McHarg, Catherine" userId="88b8f76c-9ae3-4745-88eb-fe0667a22af5" providerId="ADAL" clId="{6FB56B34-9EA7-4DB8-8B04-FE8D077BC25A}" dt="2021-06-29T15:53:12.010" v="42" actId="20577"/>
          <ac:spMkLst>
            <pc:docMk/>
            <pc:sldMk cId="2664688414" sldId="292"/>
            <ac:spMk id="7" creationId="{12DDA1D1-6DDE-4119-92D4-E0AA9D084477}"/>
          </ac:spMkLst>
        </pc:spChg>
        <pc:spChg chg="del">
          <ac:chgData name="McHarg, Catherine" userId="88b8f76c-9ae3-4745-88eb-fe0667a22af5" providerId="ADAL" clId="{6FB56B34-9EA7-4DB8-8B04-FE8D077BC25A}" dt="2021-06-29T16:11:46.165" v="188" actId="478"/>
          <ac:spMkLst>
            <pc:docMk/>
            <pc:sldMk cId="2664688414" sldId="292"/>
            <ac:spMk id="9" creationId="{E401DD7F-F156-4BCD-B877-61AFA366C789}"/>
          </ac:spMkLst>
        </pc:spChg>
        <pc:picChg chg="add mod modCrop">
          <ac:chgData name="McHarg, Catherine" userId="88b8f76c-9ae3-4745-88eb-fe0667a22af5" providerId="ADAL" clId="{6FB56B34-9EA7-4DB8-8B04-FE8D077BC25A}" dt="2021-06-29T16:12:36.132" v="195" actId="732"/>
          <ac:picMkLst>
            <pc:docMk/>
            <pc:sldMk cId="2664688414" sldId="292"/>
            <ac:picMk id="5" creationId="{484FEB5A-5920-455C-BE81-9F665D7EB2F9}"/>
          </ac:picMkLst>
        </pc:picChg>
        <pc:picChg chg="del">
          <ac:chgData name="McHarg, Catherine" userId="88b8f76c-9ae3-4745-88eb-fe0667a22af5" providerId="ADAL" clId="{6FB56B34-9EA7-4DB8-8B04-FE8D077BC25A}" dt="2021-06-29T16:11:41.583" v="187" actId="478"/>
          <ac:picMkLst>
            <pc:docMk/>
            <pc:sldMk cId="2664688414" sldId="292"/>
            <ac:picMk id="8" creationId="{83B6BAAC-03D1-43DC-93E5-B1E77D037259}"/>
          </ac:picMkLst>
        </pc:picChg>
      </pc:sldChg>
      <pc:sldChg chg="modSp add">
        <pc:chgData name="McHarg, Catherine" userId="88b8f76c-9ae3-4745-88eb-fe0667a22af5" providerId="ADAL" clId="{6FB56B34-9EA7-4DB8-8B04-FE8D077BC25A}" dt="2021-06-29T16:07:47.623" v="183" actId="14100"/>
        <pc:sldMkLst>
          <pc:docMk/>
          <pc:sldMk cId="571603071" sldId="346"/>
        </pc:sldMkLst>
        <pc:spChg chg="mod">
          <ac:chgData name="McHarg, Catherine" userId="88b8f76c-9ae3-4745-88eb-fe0667a22af5" providerId="ADAL" clId="{6FB56B34-9EA7-4DB8-8B04-FE8D077BC25A}" dt="2021-06-29T16:07:47.623" v="183" actId="14100"/>
          <ac:spMkLst>
            <pc:docMk/>
            <pc:sldMk cId="571603071" sldId="346"/>
            <ac:spMk id="5" creationId="{341E3122-43E7-4C51-A3B2-31AC7171FDEA}"/>
          </ac:spMkLst>
        </pc:spChg>
      </pc:sldChg>
      <pc:sldChg chg="modSp add ord modNotesTx">
        <pc:chgData name="McHarg, Catherine" userId="88b8f76c-9ae3-4745-88eb-fe0667a22af5" providerId="ADAL" clId="{6FB56B34-9EA7-4DB8-8B04-FE8D077BC25A}" dt="2021-06-29T15:56:54.256" v="98"/>
        <pc:sldMkLst>
          <pc:docMk/>
          <pc:sldMk cId="1159467760" sldId="348"/>
        </pc:sldMkLst>
        <pc:spChg chg="mod">
          <ac:chgData name="McHarg, Catherine" userId="88b8f76c-9ae3-4745-88eb-fe0667a22af5" providerId="ADAL" clId="{6FB56B34-9EA7-4DB8-8B04-FE8D077BC25A}" dt="2021-06-29T15:55:16.393" v="89" actId="1076"/>
          <ac:spMkLst>
            <pc:docMk/>
            <pc:sldMk cId="1159467760" sldId="348"/>
            <ac:spMk id="4" creationId="{201ED037-8DB7-4189-BF8A-C866AD1AA5DE}"/>
          </ac:spMkLst>
        </pc:spChg>
        <pc:spChg chg="mod">
          <ac:chgData name="McHarg, Catherine" userId="88b8f76c-9ae3-4745-88eb-fe0667a22af5" providerId="ADAL" clId="{6FB56B34-9EA7-4DB8-8B04-FE8D077BC25A}" dt="2021-06-29T15:56:54.256" v="98"/>
          <ac:spMkLst>
            <pc:docMk/>
            <pc:sldMk cId="1159467760" sldId="348"/>
            <ac:spMk id="5" creationId="{689439A3-A82D-4662-9C25-B6C0FA909960}"/>
          </ac:spMkLst>
        </pc:spChg>
      </pc:sldChg>
      <pc:sldChg chg="modSp add">
        <pc:chgData name="McHarg, Catherine" userId="88b8f76c-9ae3-4745-88eb-fe0667a22af5" providerId="ADAL" clId="{6FB56B34-9EA7-4DB8-8B04-FE8D077BC25A}" dt="2021-06-29T16:26:10.197" v="412" actId="14100"/>
        <pc:sldMkLst>
          <pc:docMk/>
          <pc:sldMk cId="859722939" sldId="349"/>
        </pc:sldMkLst>
        <pc:spChg chg="mod">
          <ac:chgData name="McHarg, Catherine" userId="88b8f76c-9ae3-4745-88eb-fe0667a22af5" providerId="ADAL" clId="{6FB56B34-9EA7-4DB8-8B04-FE8D077BC25A}" dt="2021-06-29T16:26:10.197" v="412" actId="14100"/>
          <ac:spMkLst>
            <pc:docMk/>
            <pc:sldMk cId="859722939" sldId="349"/>
            <ac:spMk id="10" creationId="{58AA5ED8-2DFE-40DE-83B5-7AAF195A86EE}"/>
          </ac:spMkLst>
        </pc:spChg>
        <pc:spChg chg="mod">
          <ac:chgData name="McHarg, Catherine" userId="88b8f76c-9ae3-4745-88eb-fe0667a22af5" providerId="ADAL" clId="{6FB56B34-9EA7-4DB8-8B04-FE8D077BC25A}" dt="2021-06-29T16:25:18.883" v="410" actId="1076"/>
          <ac:spMkLst>
            <pc:docMk/>
            <pc:sldMk cId="859722939" sldId="349"/>
            <ac:spMk id="11" creationId="{0C7882F3-18A5-4676-92FD-5A2408AEA5CC}"/>
          </ac:spMkLst>
        </pc:spChg>
        <pc:spChg chg="mod">
          <ac:chgData name="McHarg, Catherine" userId="88b8f76c-9ae3-4745-88eb-fe0667a22af5" providerId="ADAL" clId="{6FB56B34-9EA7-4DB8-8B04-FE8D077BC25A}" dt="2021-06-29T16:22:07.587" v="352" actId="20577"/>
          <ac:spMkLst>
            <pc:docMk/>
            <pc:sldMk cId="859722939" sldId="349"/>
            <ac:spMk id="12" creationId="{D1B0F28F-0939-46BD-A5DE-CFCFCC9B75A7}"/>
          </ac:spMkLst>
        </pc:spChg>
      </pc:sldChg>
    </pc:docChg>
  </pc:docChgLst>
  <pc:docChgLst>
    <pc:chgData name="McHarg, Catherine" userId="88b8f76c-9ae3-4745-88eb-fe0667a22af5" providerId="ADAL" clId="{E3DAF54B-3B88-493D-8060-9D627FA2F95F}"/>
    <pc:docChg chg="undo redo custSel addSld delSld modSld sldOrd">
      <pc:chgData name="McHarg, Catherine" userId="88b8f76c-9ae3-4745-88eb-fe0667a22af5" providerId="ADAL" clId="{E3DAF54B-3B88-493D-8060-9D627FA2F95F}" dt="2021-06-30T14:47:02.035" v="753" actId="2696"/>
      <pc:docMkLst>
        <pc:docMk/>
      </pc:docMkLst>
      <pc:sldChg chg="addSp delSp modSp del">
        <pc:chgData name="McHarg, Catherine" userId="88b8f76c-9ae3-4745-88eb-fe0667a22af5" providerId="ADAL" clId="{E3DAF54B-3B88-493D-8060-9D627FA2F95F}" dt="2021-06-30T14:34:38.529" v="670" actId="2696"/>
        <pc:sldMkLst>
          <pc:docMk/>
          <pc:sldMk cId="1229583406" sldId="260"/>
        </pc:sldMkLst>
        <pc:spChg chg="del">
          <ac:chgData name="McHarg, Catherine" userId="88b8f76c-9ae3-4745-88eb-fe0667a22af5" providerId="ADAL" clId="{E3DAF54B-3B88-493D-8060-9D627FA2F95F}" dt="2021-06-30T14:14:14.865" v="457" actId="478"/>
          <ac:spMkLst>
            <pc:docMk/>
            <pc:sldMk cId="1229583406" sldId="260"/>
            <ac:spMk id="2" creationId="{00000000-0000-0000-0000-000000000000}"/>
          </ac:spMkLst>
        </pc:spChg>
        <pc:spChg chg="add del mod">
          <ac:chgData name="McHarg, Catherine" userId="88b8f76c-9ae3-4745-88eb-fe0667a22af5" providerId="ADAL" clId="{E3DAF54B-3B88-493D-8060-9D627FA2F95F}" dt="2021-06-30T14:14:17.165" v="458" actId="478"/>
          <ac:spMkLst>
            <pc:docMk/>
            <pc:sldMk cId="1229583406" sldId="260"/>
            <ac:spMk id="3" creationId="{2B7E45B7-A3A7-4AE3-A1B2-49CD5E850DB1}"/>
          </ac:spMkLst>
        </pc:spChg>
        <pc:spChg chg="mod">
          <ac:chgData name="McHarg, Catherine" userId="88b8f76c-9ae3-4745-88eb-fe0667a22af5" providerId="ADAL" clId="{E3DAF54B-3B88-493D-8060-9D627FA2F95F}" dt="2021-06-30T14:32:06.666" v="663" actId="5793"/>
          <ac:spMkLst>
            <pc:docMk/>
            <pc:sldMk cId="1229583406" sldId="260"/>
            <ac:spMk id="4" creationId="{00000000-0000-0000-0000-000000000000}"/>
          </ac:spMkLst>
        </pc:spChg>
        <pc:picChg chg="del">
          <ac:chgData name="McHarg, Catherine" userId="88b8f76c-9ae3-4745-88eb-fe0667a22af5" providerId="ADAL" clId="{E3DAF54B-3B88-493D-8060-9D627FA2F95F}" dt="2021-06-30T14:14:10.134" v="456" actId="478"/>
          <ac:picMkLst>
            <pc:docMk/>
            <pc:sldMk cId="1229583406" sldId="260"/>
            <ac:picMk id="7" creationId="{00000000-0000-0000-0000-000000000000}"/>
          </ac:picMkLst>
        </pc:picChg>
      </pc:sldChg>
      <pc:sldChg chg="addSp delSp modSp del">
        <pc:chgData name="McHarg, Catherine" userId="88b8f76c-9ae3-4745-88eb-fe0667a22af5" providerId="ADAL" clId="{E3DAF54B-3B88-493D-8060-9D627FA2F95F}" dt="2021-06-30T14:47:02.035" v="753" actId="2696"/>
        <pc:sldMkLst>
          <pc:docMk/>
          <pc:sldMk cId="979472932" sldId="262"/>
        </pc:sldMkLst>
        <pc:spChg chg="del">
          <ac:chgData name="McHarg, Catherine" userId="88b8f76c-9ae3-4745-88eb-fe0667a22af5" providerId="ADAL" clId="{E3DAF54B-3B88-493D-8060-9D627FA2F95F}" dt="2021-06-30T14:36:41.532" v="689" actId="478"/>
          <ac:spMkLst>
            <pc:docMk/>
            <pc:sldMk cId="979472932" sldId="262"/>
            <ac:spMk id="2" creationId="{00000000-0000-0000-0000-000000000000}"/>
          </ac:spMkLst>
        </pc:spChg>
        <pc:spChg chg="del">
          <ac:chgData name="McHarg, Catherine" userId="88b8f76c-9ae3-4745-88eb-fe0667a22af5" providerId="ADAL" clId="{E3DAF54B-3B88-493D-8060-9D627FA2F95F}" dt="2021-06-30T14:36:48.566" v="692" actId="478"/>
          <ac:spMkLst>
            <pc:docMk/>
            <pc:sldMk cId="979472932" sldId="262"/>
            <ac:spMk id="7" creationId="{00000000-0000-0000-0000-000000000000}"/>
          </ac:spMkLst>
        </pc:spChg>
        <pc:spChg chg="add del mod">
          <ac:chgData name="McHarg, Catherine" userId="88b8f76c-9ae3-4745-88eb-fe0667a22af5" providerId="ADAL" clId="{E3DAF54B-3B88-493D-8060-9D627FA2F95F}" dt="2021-06-30T14:36:45.660" v="691" actId="478"/>
          <ac:spMkLst>
            <pc:docMk/>
            <pc:sldMk cId="979472932" sldId="262"/>
            <ac:spMk id="8" creationId="{62DC2C3B-65D4-4FDF-AF6E-FDD7F6189C11}"/>
          </ac:spMkLst>
        </pc:spChg>
        <pc:picChg chg="del">
          <ac:chgData name="McHarg, Catherine" userId="88b8f76c-9ae3-4745-88eb-fe0667a22af5" providerId="ADAL" clId="{E3DAF54B-3B88-493D-8060-9D627FA2F95F}" dt="2021-06-30T14:36:42.835" v="690" actId="478"/>
          <ac:picMkLst>
            <pc:docMk/>
            <pc:sldMk cId="979472932" sldId="262"/>
            <ac:picMk id="11" creationId="{00000000-0000-0000-0000-000000000000}"/>
          </ac:picMkLst>
        </pc:picChg>
      </pc:sldChg>
      <pc:sldChg chg="addSp delSp modSp modNotesTx">
        <pc:chgData name="McHarg, Catherine" userId="88b8f76c-9ae3-4745-88eb-fe0667a22af5" providerId="ADAL" clId="{E3DAF54B-3B88-493D-8060-9D627FA2F95F}" dt="2021-06-30T13:31:00.489" v="376" actId="20577"/>
        <pc:sldMkLst>
          <pc:docMk/>
          <pc:sldMk cId="3204346045" sldId="282"/>
        </pc:sldMkLst>
        <pc:spChg chg="del">
          <ac:chgData name="McHarg, Catherine" userId="88b8f76c-9ae3-4745-88eb-fe0667a22af5" providerId="ADAL" clId="{E3DAF54B-3B88-493D-8060-9D627FA2F95F}" dt="2021-06-30T08:50:23.367" v="24" actId="478"/>
          <ac:spMkLst>
            <pc:docMk/>
            <pc:sldMk cId="3204346045" sldId="282"/>
            <ac:spMk id="2" creationId="{00000000-0000-0000-0000-000000000000}"/>
          </ac:spMkLst>
        </pc:spChg>
        <pc:spChg chg="add del mod">
          <ac:chgData name="McHarg, Catherine" userId="88b8f76c-9ae3-4745-88eb-fe0667a22af5" providerId="ADAL" clId="{E3DAF54B-3B88-493D-8060-9D627FA2F95F}" dt="2021-06-30T08:50:27.196" v="25" actId="478"/>
          <ac:spMkLst>
            <pc:docMk/>
            <pc:sldMk cId="3204346045" sldId="282"/>
            <ac:spMk id="3" creationId="{1DD8D7E6-DFE8-4F90-BFB5-575C3B909E63}"/>
          </ac:spMkLst>
        </pc:spChg>
        <pc:spChg chg="mod">
          <ac:chgData name="McHarg, Catherine" userId="88b8f76c-9ae3-4745-88eb-fe0667a22af5" providerId="ADAL" clId="{E3DAF54B-3B88-493D-8060-9D627FA2F95F}" dt="2021-06-30T13:31:00.489" v="376" actId="20577"/>
          <ac:spMkLst>
            <pc:docMk/>
            <pc:sldMk cId="3204346045" sldId="282"/>
            <ac:spMk id="6" creationId="{A3F6131E-DE9B-4E83-A428-049970D256D3}"/>
          </ac:spMkLst>
        </pc:spChg>
        <pc:spChg chg="add mod">
          <ac:chgData name="McHarg, Catherine" userId="88b8f76c-9ae3-4745-88eb-fe0667a22af5" providerId="ADAL" clId="{E3DAF54B-3B88-493D-8060-9D627FA2F95F}" dt="2021-06-30T08:51:00.717" v="40" actId="20577"/>
          <ac:spMkLst>
            <pc:docMk/>
            <pc:sldMk cId="3204346045" sldId="282"/>
            <ac:spMk id="7" creationId="{5D6D2454-3A61-429F-8142-C32C0D0D6DBA}"/>
          </ac:spMkLst>
        </pc:spChg>
        <pc:picChg chg="del">
          <ac:chgData name="McHarg, Catherine" userId="88b8f76c-9ae3-4745-88eb-fe0667a22af5" providerId="ADAL" clId="{E3DAF54B-3B88-493D-8060-9D627FA2F95F}" dt="2021-06-30T08:48:55.815" v="0" actId="478"/>
          <ac:picMkLst>
            <pc:docMk/>
            <pc:sldMk cId="3204346045" sldId="282"/>
            <ac:picMk id="4" creationId="{00000000-0000-0000-0000-000000000000}"/>
          </ac:picMkLst>
        </pc:picChg>
        <pc:picChg chg="mod modCrop">
          <ac:chgData name="McHarg, Catherine" userId="88b8f76c-9ae3-4745-88eb-fe0667a22af5" providerId="ADAL" clId="{E3DAF54B-3B88-493D-8060-9D627FA2F95F}" dt="2021-06-30T08:52:17.095" v="51"/>
          <ac:picMkLst>
            <pc:docMk/>
            <pc:sldMk cId="3204346045" sldId="282"/>
            <ac:picMk id="5" creationId="{200407DB-38CC-478C-9141-B6AA79A7A3F5}"/>
          </ac:picMkLst>
        </pc:picChg>
      </pc:sldChg>
      <pc:sldChg chg="del">
        <pc:chgData name="McHarg, Catherine" userId="88b8f76c-9ae3-4745-88eb-fe0667a22af5" providerId="ADAL" clId="{E3DAF54B-3B88-493D-8060-9D627FA2F95F}" dt="2021-06-30T09:26:13.991" v="221" actId="2696"/>
        <pc:sldMkLst>
          <pc:docMk/>
          <pc:sldMk cId="1541397586" sldId="286"/>
        </pc:sldMkLst>
      </pc:sldChg>
      <pc:sldChg chg="ord">
        <pc:chgData name="McHarg, Catherine" userId="88b8f76c-9ae3-4745-88eb-fe0667a22af5" providerId="ADAL" clId="{E3DAF54B-3B88-493D-8060-9D627FA2F95F}" dt="2021-06-30T09:26:29.159" v="222"/>
        <pc:sldMkLst>
          <pc:docMk/>
          <pc:sldMk cId="1291285730" sldId="287"/>
        </pc:sldMkLst>
      </pc:sldChg>
      <pc:sldChg chg="addSp delSp modSp del">
        <pc:chgData name="McHarg, Catherine" userId="88b8f76c-9ae3-4745-88eb-fe0667a22af5" providerId="ADAL" clId="{E3DAF54B-3B88-493D-8060-9D627FA2F95F}" dt="2021-06-30T09:25:36.927" v="220" actId="2696"/>
        <pc:sldMkLst>
          <pc:docMk/>
          <pc:sldMk cId="1065128008" sldId="288"/>
        </pc:sldMkLst>
        <pc:spChg chg="del">
          <ac:chgData name="McHarg, Catherine" userId="88b8f76c-9ae3-4745-88eb-fe0667a22af5" providerId="ADAL" clId="{E3DAF54B-3B88-493D-8060-9D627FA2F95F}" dt="2021-06-30T09:21:40.674" v="195" actId="478"/>
          <ac:spMkLst>
            <pc:docMk/>
            <pc:sldMk cId="1065128008" sldId="288"/>
            <ac:spMk id="6" creationId="{A3F6131E-DE9B-4E83-A428-049970D256D3}"/>
          </ac:spMkLst>
        </pc:spChg>
        <pc:spChg chg="del">
          <ac:chgData name="McHarg, Catherine" userId="88b8f76c-9ae3-4745-88eb-fe0667a22af5" providerId="ADAL" clId="{E3DAF54B-3B88-493D-8060-9D627FA2F95F}" dt="2021-06-30T09:21:46.766" v="197" actId="478"/>
          <ac:spMkLst>
            <pc:docMk/>
            <pc:sldMk cId="1065128008" sldId="288"/>
            <ac:spMk id="10" creationId="{00000000-0000-0000-0000-000000000000}"/>
          </ac:spMkLst>
        </pc:spChg>
        <pc:spChg chg="del">
          <ac:chgData name="McHarg, Catherine" userId="88b8f76c-9ae3-4745-88eb-fe0667a22af5" providerId="ADAL" clId="{E3DAF54B-3B88-493D-8060-9D627FA2F95F}" dt="2021-06-30T09:21:43.055" v="196" actId="478"/>
          <ac:spMkLst>
            <pc:docMk/>
            <pc:sldMk cId="1065128008" sldId="288"/>
            <ac:spMk id="16" creationId="{00000000-0000-0000-0000-000000000000}"/>
          </ac:spMkLst>
        </pc:spChg>
        <pc:spChg chg="add del mod">
          <ac:chgData name="McHarg, Catherine" userId="88b8f76c-9ae3-4745-88eb-fe0667a22af5" providerId="ADAL" clId="{E3DAF54B-3B88-493D-8060-9D627FA2F95F}" dt="2021-06-30T09:21:49.145" v="198" actId="478"/>
          <ac:spMkLst>
            <pc:docMk/>
            <pc:sldMk cId="1065128008" sldId="288"/>
            <ac:spMk id="17" creationId="{0C7FD62B-E2DF-40D3-B514-17E70C0A1B84}"/>
          </ac:spMkLst>
        </pc:spChg>
        <pc:picChg chg="del">
          <ac:chgData name="McHarg, Catherine" userId="88b8f76c-9ae3-4745-88eb-fe0667a22af5" providerId="ADAL" clId="{E3DAF54B-3B88-493D-8060-9D627FA2F95F}" dt="2021-06-30T09:21:51.590" v="199" actId="478"/>
          <ac:picMkLst>
            <pc:docMk/>
            <pc:sldMk cId="1065128008" sldId="288"/>
            <ac:picMk id="15" creationId="{00000000-0000-0000-0000-000000000000}"/>
          </ac:picMkLst>
        </pc:picChg>
      </pc:sldChg>
      <pc:sldChg chg="del">
        <pc:chgData name="McHarg, Catherine" userId="88b8f76c-9ae3-4745-88eb-fe0667a22af5" providerId="ADAL" clId="{E3DAF54B-3B88-493D-8060-9D627FA2F95F}" dt="2021-06-30T14:12:48.176" v="454" actId="2696"/>
        <pc:sldMkLst>
          <pc:docMk/>
          <pc:sldMk cId="1082768150" sldId="289"/>
        </pc:sldMkLst>
      </pc:sldChg>
      <pc:sldChg chg="delSp modSp">
        <pc:chgData name="McHarg, Catherine" userId="88b8f76c-9ae3-4745-88eb-fe0667a22af5" providerId="ADAL" clId="{E3DAF54B-3B88-493D-8060-9D627FA2F95F}" dt="2021-06-30T14:36:30.877" v="688"/>
        <pc:sldMkLst>
          <pc:docMk/>
          <pc:sldMk cId="418144853" sldId="290"/>
        </pc:sldMkLst>
        <pc:spChg chg="mod">
          <ac:chgData name="McHarg, Catherine" userId="88b8f76c-9ae3-4745-88eb-fe0667a22af5" providerId="ADAL" clId="{E3DAF54B-3B88-493D-8060-9D627FA2F95F}" dt="2021-06-30T14:36:30.877" v="688"/>
          <ac:spMkLst>
            <pc:docMk/>
            <pc:sldMk cId="418144853" sldId="290"/>
            <ac:spMk id="5" creationId="{60F8CA71-871A-47A5-B701-A2004C17BD87}"/>
          </ac:spMkLst>
        </pc:spChg>
        <pc:picChg chg="del">
          <ac:chgData name="McHarg, Catherine" userId="88b8f76c-9ae3-4745-88eb-fe0667a22af5" providerId="ADAL" clId="{E3DAF54B-3B88-493D-8060-9D627FA2F95F}" dt="2021-06-30T14:34:59.707" v="672" actId="478"/>
          <ac:picMkLst>
            <pc:docMk/>
            <pc:sldMk cId="418144853" sldId="290"/>
            <ac:picMk id="3" creationId="{00000000-0000-0000-0000-000000000000}"/>
          </ac:picMkLst>
        </pc:picChg>
      </pc:sldChg>
      <pc:sldChg chg="delSp modSp">
        <pc:chgData name="McHarg, Catherine" userId="88b8f76c-9ae3-4745-88eb-fe0667a22af5" providerId="ADAL" clId="{E3DAF54B-3B88-493D-8060-9D627FA2F95F}" dt="2021-06-30T14:35:25.738" v="677" actId="1076"/>
        <pc:sldMkLst>
          <pc:docMk/>
          <pc:sldMk cId="4161992022" sldId="291"/>
        </pc:sldMkLst>
        <pc:spChg chg="mod">
          <ac:chgData name="McHarg, Catherine" userId="88b8f76c-9ae3-4745-88eb-fe0667a22af5" providerId="ADAL" clId="{E3DAF54B-3B88-493D-8060-9D627FA2F95F}" dt="2021-06-30T14:35:25.738" v="677" actId="1076"/>
          <ac:spMkLst>
            <pc:docMk/>
            <pc:sldMk cId="4161992022" sldId="291"/>
            <ac:spMk id="3" creationId="{0FC0169D-0717-4A7F-BCA5-B08EBBF4428D}"/>
          </ac:spMkLst>
        </pc:spChg>
        <pc:picChg chg="del">
          <ac:chgData name="McHarg, Catherine" userId="88b8f76c-9ae3-4745-88eb-fe0667a22af5" providerId="ADAL" clId="{E3DAF54B-3B88-493D-8060-9D627FA2F95F}" dt="2021-06-30T14:35:07.989" v="673" actId="478"/>
          <ac:picMkLst>
            <pc:docMk/>
            <pc:sldMk cId="4161992022" sldId="291"/>
            <ac:picMk id="4" creationId="{00000000-0000-0000-0000-000000000000}"/>
          </ac:picMkLst>
        </pc:picChg>
      </pc:sldChg>
      <pc:sldChg chg="addSp delSp modSp add modAnim modNotesTx">
        <pc:chgData name="McHarg, Catherine" userId="88b8f76c-9ae3-4745-88eb-fe0667a22af5" providerId="ADAL" clId="{E3DAF54B-3B88-493D-8060-9D627FA2F95F}" dt="2021-06-30T09:27:45.799" v="266" actId="20577"/>
        <pc:sldMkLst>
          <pc:docMk/>
          <pc:sldMk cId="252299275" sldId="350"/>
        </pc:sldMkLst>
        <pc:spChg chg="mod">
          <ac:chgData name="McHarg, Catherine" userId="88b8f76c-9ae3-4745-88eb-fe0667a22af5" providerId="ADAL" clId="{E3DAF54B-3B88-493D-8060-9D627FA2F95F}" dt="2021-06-30T09:23:32.524" v="207" actId="14100"/>
          <ac:spMkLst>
            <pc:docMk/>
            <pc:sldMk cId="252299275" sldId="350"/>
            <ac:spMk id="6" creationId="{A3F6131E-DE9B-4E83-A428-049970D256D3}"/>
          </ac:spMkLst>
        </pc:spChg>
        <pc:spChg chg="add del">
          <ac:chgData name="McHarg, Catherine" userId="88b8f76c-9ae3-4745-88eb-fe0667a22af5" providerId="ADAL" clId="{E3DAF54B-3B88-493D-8060-9D627FA2F95F}" dt="2021-06-30T09:22:14.078" v="201"/>
          <ac:spMkLst>
            <pc:docMk/>
            <pc:sldMk cId="252299275" sldId="350"/>
            <ac:spMk id="9" creationId="{F0E4DAAA-8E35-413A-8E89-037FE1D84DBB}"/>
          </ac:spMkLst>
        </pc:spChg>
        <pc:spChg chg="add del">
          <ac:chgData name="McHarg, Catherine" userId="88b8f76c-9ae3-4745-88eb-fe0667a22af5" providerId="ADAL" clId="{E3DAF54B-3B88-493D-8060-9D627FA2F95F}" dt="2021-06-30T09:22:14.078" v="201"/>
          <ac:spMkLst>
            <pc:docMk/>
            <pc:sldMk cId="252299275" sldId="350"/>
            <ac:spMk id="10" creationId="{2512780B-3818-45FE-A750-6E7C46A17824}"/>
          </ac:spMkLst>
        </pc:spChg>
        <pc:spChg chg="add del">
          <ac:chgData name="McHarg, Catherine" userId="88b8f76c-9ae3-4745-88eb-fe0667a22af5" providerId="ADAL" clId="{E3DAF54B-3B88-493D-8060-9D627FA2F95F}" dt="2021-06-30T09:22:14.078" v="201"/>
          <ac:spMkLst>
            <pc:docMk/>
            <pc:sldMk cId="252299275" sldId="350"/>
            <ac:spMk id="11" creationId="{B8134E2C-AF53-4302-8F5D-89487CA3BD52}"/>
          </ac:spMkLst>
        </pc:spChg>
        <pc:spChg chg="add mod">
          <ac:chgData name="McHarg, Catherine" userId="88b8f76c-9ae3-4745-88eb-fe0667a22af5" providerId="ADAL" clId="{E3DAF54B-3B88-493D-8060-9D627FA2F95F}" dt="2021-06-30T09:25:18.011" v="218" actId="164"/>
          <ac:spMkLst>
            <pc:docMk/>
            <pc:sldMk cId="252299275" sldId="350"/>
            <ac:spMk id="13" creationId="{DD8AF79E-6DEF-4824-941B-EA405370DC47}"/>
          </ac:spMkLst>
        </pc:spChg>
        <pc:spChg chg="add mod">
          <ac:chgData name="McHarg, Catherine" userId="88b8f76c-9ae3-4745-88eb-fe0667a22af5" providerId="ADAL" clId="{E3DAF54B-3B88-493D-8060-9D627FA2F95F}" dt="2021-06-30T09:25:18.011" v="218" actId="164"/>
          <ac:spMkLst>
            <pc:docMk/>
            <pc:sldMk cId="252299275" sldId="350"/>
            <ac:spMk id="14" creationId="{BB639139-C291-4C5F-B92C-60042FF37AC1}"/>
          </ac:spMkLst>
        </pc:spChg>
        <pc:spChg chg="add mod">
          <ac:chgData name="McHarg, Catherine" userId="88b8f76c-9ae3-4745-88eb-fe0667a22af5" providerId="ADAL" clId="{E3DAF54B-3B88-493D-8060-9D627FA2F95F}" dt="2021-06-30T09:25:18.011" v="218" actId="164"/>
          <ac:spMkLst>
            <pc:docMk/>
            <pc:sldMk cId="252299275" sldId="350"/>
            <ac:spMk id="15" creationId="{96C311D4-6220-460F-A075-E85E901A5F80}"/>
          </ac:spMkLst>
        </pc:spChg>
        <pc:spChg chg="add mod">
          <ac:chgData name="McHarg, Catherine" userId="88b8f76c-9ae3-4745-88eb-fe0667a22af5" providerId="ADAL" clId="{E3DAF54B-3B88-493D-8060-9D627FA2F95F}" dt="2021-06-30T09:25:18.011" v="218" actId="164"/>
          <ac:spMkLst>
            <pc:docMk/>
            <pc:sldMk cId="252299275" sldId="350"/>
            <ac:spMk id="16" creationId="{3A2E76C8-28D0-45A8-9812-D004CD79F99F}"/>
          </ac:spMkLst>
        </pc:spChg>
        <pc:spChg chg="add mod">
          <ac:chgData name="McHarg, Catherine" userId="88b8f76c-9ae3-4745-88eb-fe0667a22af5" providerId="ADAL" clId="{E3DAF54B-3B88-493D-8060-9D627FA2F95F}" dt="2021-06-30T09:25:18.011" v="218" actId="164"/>
          <ac:spMkLst>
            <pc:docMk/>
            <pc:sldMk cId="252299275" sldId="350"/>
            <ac:spMk id="17" creationId="{69AA45CE-A557-4893-839C-1A5BFADAD0F0}"/>
          </ac:spMkLst>
        </pc:spChg>
        <pc:spChg chg="add mod">
          <ac:chgData name="McHarg, Catherine" userId="88b8f76c-9ae3-4745-88eb-fe0667a22af5" providerId="ADAL" clId="{E3DAF54B-3B88-493D-8060-9D627FA2F95F}" dt="2021-06-30T09:25:18.011" v="218" actId="164"/>
          <ac:spMkLst>
            <pc:docMk/>
            <pc:sldMk cId="252299275" sldId="350"/>
            <ac:spMk id="18" creationId="{5DF3A8E9-8ADB-4942-8587-C8D287D7615D}"/>
          </ac:spMkLst>
        </pc:spChg>
        <pc:spChg chg="add mod">
          <ac:chgData name="McHarg, Catherine" userId="88b8f76c-9ae3-4745-88eb-fe0667a22af5" providerId="ADAL" clId="{E3DAF54B-3B88-493D-8060-9D627FA2F95F}" dt="2021-06-30T09:24:52.822" v="215" actId="164"/>
          <ac:spMkLst>
            <pc:docMk/>
            <pc:sldMk cId="252299275" sldId="350"/>
            <ac:spMk id="20" creationId="{4B82381B-4E37-4F0B-8875-94B68EC81917}"/>
          </ac:spMkLst>
        </pc:spChg>
        <pc:spChg chg="add mod">
          <ac:chgData name="McHarg, Catherine" userId="88b8f76c-9ae3-4745-88eb-fe0667a22af5" providerId="ADAL" clId="{E3DAF54B-3B88-493D-8060-9D627FA2F95F}" dt="2021-06-30T09:24:52.822" v="215" actId="164"/>
          <ac:spMkLst>
            <pc:docMk/>
            <pc:sldMk cId="252299275" sldId="350"/>
            <ac:spMk id="21" creationId="{4F8AB06D-0333-4D1D-8EDA-B37F5A491DC4}"/>
          </ac:spMkLst>
        </pc:spChg>
        <pc:spChg chg="add mod">
          <ac:chgData name="McHarg, Catherine" userId="88b8f76c-9ae3-4745-88eb-fe0667a22af5" providerId="ADAL" clId="{E3DAF54B-3B88-493D-8060-9D627FA2F95F}" dt="2021-06-30T09:24:52.822" v="215" actId="164"/>
          <ac:spMkLst>
            <pc:docMk/>
            <pc:sldMk cId="252299275" sldId="350"/>
            <ac:spMk id="22" creationId="{10E5BE01-563C-4BFE-88B1-085352F5A480}"/>
          </ac:spMkLst>
        </pc:spChg>
        <pc:spChg chg="add mod">
          <ac:chgData name="McHarg, Catherine" userId="88b8f76c-9ae3-4745-88eb-fe0667a22af5" providerId="ADAL" clId="{E3DAF54B-3B88-493D-8060-9D627FA2F95F}" dt="2021-06-30T09:24:52.822" v="215" actId="164"/>
          <ac:spMkLst>
            <pc:docMk/>
            <pc:sldMk cId="252299275" sldId="350"/>
            <ac:spMk id="23" creationId="{B65214E3-5943-4A69-A9B4-3218FC2BE060}"/>
          </ac:spMkLst>
        </pc:spChg>
        <pc:grpChg chg="add mod">
          <ac:chgData name="McHarg, Catherine" userId="88b8f76c-9ae3-4745-88eb-fe0667a22af5" providerId="ADAL" clId="{E3DAF54B-3B88-493D-8060-9D627FA2F95F}" dt="2021-06-30T09:25:08.232" v="217" actId="1076"/>
          <ac:grpSpMkLst>
            <pc:docMk/>
            <pc:sldMk cId="252299275" sldId="350"/>
            <ac:grpSpMk id="2" creationId="{97F21D85-D1EE-4614-A7AE-223AEC6B134C}"/>
          </ac:grpSpMkLst>
        </pc:grpChg>
        <pc:grpChg chg="add mod">
          <ac:chgData name="McHarg, Catherine" userId="88b8f76c-9ae3-4745-88eb-fe0667a22af5" providerId="ADAL" clId="{E3DAF54B-3B88-493D-8060-9D627FA2F95F}" dt="2021-06-30T09:25:29.447" v="219" actId="14100"/>
          <ac:grpSpMkLst>
            <pc:docMk/>
            <pc:sldMk cId="252299275" sldId="350"/>
            <ac:grpSpMk id="3" creationId="{A8E03DFB-9FA1-4DAF-8F44-942B526A4274}"/>
          </ac:grpSpMkLst>
        </pc:grpChg>
        <pc:picChg chg="del">
          <ac:chgData name="McHarg, Catherine" userId="88b8f76c-9ae3-4745-88eb-fe0667a22af5" providerId="ADAL" clId="{E3DAF54B-3B88-493D-8060-9D627FA2F95F}" dt="2021-06-30T09:21:20.245" v="194" actId="478"/>
          <ac:picMkLst>
            <pc:docMk/>
            <pc:sldMk cId="252299275" sldId="350"/>
            <ac:picMk id="5" creationId="{200407DB-38CC-478C-9141-B6AA79A7A3F5}"/>
          </ac:picMkLst>
        </pc:picChg>
        <pc:picChg chg="add del">
          <ac:chgData name="McHarg, Catherine" userId="88b8f76c-9ae3-4745-88eb-fe0667a22af5" providerId="ADAL" clId="{E3DAF54B-3B88-493D-8060-9D627FA2F95F}" dt="2021-06-30T09:22:14.078" v="201"/>
          <ac:picMkLst>
            <pc:docMk/>
            <pc:sldMk cId="252299275" sldId="350"/>
            <ac:picMk id="8" creationId="{70C8AE88-E64A-45AB-86D6-C6C9B0BB8E5B}"/>
          </ac:picMkLst>
        </pc:picChg>
        <pc:picChg chg="add mod modCrop">
          <ac:chgData name="McHarg, Catherine" userId="88b8f76c-9ae3-4745-88eb-fe0667a22af5" providerId="ADAL" clId="{E3DAF54B-3B88-493D-8060-9D627FA2F95F}" dt="2021-06-30T09:25:18.011" v="218" actId="164"/>
          <ac:picMkLst>
            <pc:docMk/>
            <pc:sldMk cId="252299275" sldId="350"/>
            <ac:picMk id="12" creationId="{D8A1A639-F0FB-4A22-8361-6D86EBA22F77}"/>
          </ac:picMkLst>
        </pc:picChg>
        <pc:picChg chg="add mod modCrop">
          <ac:chgData name="McHarg, Catherine" userId="88b8f76c-9ae3-4745-88eb-fe0667a22af5" providerId="ADAL" clId="{E3DAF54B-3B88-493D-8060-9D627FA2F95F}" dt="2021-06-30T09:24:52.822" v="215" actId="164"/>
          <ac:picMkLst>
            <pc:docMk/>
            <pc:sldMk cId="252299275" sldId="350"/>
            <ac:picMk id="19" creationId="{89416FE0-3251-4ABB-A874-60AC986C081C}"/>
          </ac:picMkLst>
        </pc:picChg>
      </pc:sldChg>
      <pc:sldChg chg="addSp delSp modSp add">
        <pc:chgData name="McHarg, Catherine" userId="88b8f76c-9ae3-4745-88eb-fe0667a22af5" providerId="ADAL" clId="{E3DAF54B-3B88-493D-8060-9D627FA2F95F}" dt="2021-06-30T14:11:59.075" v="453" actId="1076"/>
        <pc:sldMkLst>
          <pc:docMk/>
          <pc:sldMk cId="2606987555" sldId="351"/>
        </pc:sldMkLst>
        <pc:spChg chg="del">
          <ac:chgData name="McHarg, Catherine" userId="88b8f76c-9ae3-4745-88eb-fe0667a22af5" providerId="ADAL" clId="{E3DAF54B-3B88-493D-8060-9D627FA2F95F}" dt="2021-06-30T13:25:00.682" v="268" actId="478"/>
          <ac:spMkLst>
            <pc:docMk/>
            <pc:sldMk cId="2606987555" sldId="351"/>
            <ac:spMk id="2" creationId="{5D9177C1-9C5C-4748-9F56-1B8E5965DB06}"/>
          </ac:spMkLst>
        </pc:spChg>
        <pc:spChg chg="del">
          <ac:chgData name="McHarg, Catherine" userId="88b8f76c-9ae3-4745-88eb-fe0667a22af5" providerId="ADAL" clId="{E3DAF54B-3B88-493D-8060-9D627FA2F95F}" dt="2021-06-30T13:25:02.233" v="269" actId="478"/>
          <ac:spMkLst>
            <pc:docMk/>
            <pc:sldMk cId="2606987555" sldId="351"/>
            <ac:spMk id="3" creationId="{75ACE126-BE9C-48AB-A1C5-8E67E4E93120}"/>
          </ac:spMkLst>
        </pc:spChg>
        <pc:spChg chg="add mod">
          <ac:chgData name="McHarg, Catherine" userId="88b8f76c-9ae3-4745-88eb-fe0667a22af5" providerId="ADAL" clId="{E3DAF54B-3B88-493D-8060-9D627FA2F95F}" dt="2021-06-30T13:26:27.986" v="288" actId="20577"/>
          <ac:spMkLst>
            <pc:docMk/>
            <pc:sldMk cId="2606987555" sldId="351"/>
            <ac:spMk id="4" creationId="{3C6F0B4F-05FE-4D3A-8CBB-9D8414A2AAEC}"/>
          </ac:spMkLst>
        </pc:spChg>
        <pc:spChg chg="add mod">
          <ac:chgData name="McHarg, Catherine" userId="88b8f76c-9ae3-4745-88eb-fe0667a22af5" providerId="ADAL" clId="{E3DAF54B-3B88-493D-8060-9D627FA2F95F}" dt="2021-06-30T13:32:58.148" v="396" actId="1076"/>
          <ac:spMkLst>
            <pc:docMk/>
            <pc:sldMk cId="2606987555" sldId="351"/>
            <ac:spMk id="5" creationId="{B363BFF7-FB7F-4D4D-B522-9C34BC8D4645}"/>
          </ac:spMkLst>
        </pc:spChg>
        <pc:spChg chg="add mod">
          <ac:chgData name="McHarg, Catherine" userId="88b8f76c-9ae3-4745-88eb-fe0667a22af5" providerId="ADAL" clId="{E3DAF54B-3B88-493D-8060-9D627FA2F95F}" dt="2021-06-30T14:11:36.018" v="451" actId="20577"/>
          <ac:spMkLst>
            <pc:docMk/>
            <pc:sldMk cId="2606987555" sldId="351"/>
            <ac:spMk id="6" creationId="{F1C0AAF2-EC95-4F99-8DA9-8DC80663B727}"/>
          </ac:spMkLst>
        </pc:spChg>
        <pc:spChg chg="add mod">
          <ac:chgData name="McHarg, Catherine" userId="88b8f76c-9ae3-4745-88eb-fe0667a22af5" providerId="ADAL" clId="{E3DAF54B-3B88-493D-8060-9D627FA2F95F}" dt="2021-06-30T14:11:59.075" v="453" actId="1076"/>
          <ac:spMkLst>
            <pc:docMk/>
            <pc:sldMk cId="2606987555" sldId="351"/>
            <ac:spMk id="7" creationId="{8EDF6DB0-AD90-4709-BAA4-64086F84A4BA}"/>
          </ac:spMkLst>
        </pc:spChg>
        <pc:spChg chg="add mod">
          <ac:chgData name="McHarg, Catherine" userId="88b8f76c-9ae3-4745-88eb-fe0667a22af5" providerId="ADAL" clId="{E3DAF54B-3B88-493D-8060-9D627FA2F95F}" dt="2021-06-30T13:41:14.668" v="438" actId="14100"/>
          <ac:spMkLst>
            <pc:docMk/>
            <pc:sldMk cId="2606987555" sldId="351"/>
            <ac:spMk id="8" creationId="{86DF81A6-C674-437E-A7DA-238BE862B3B0}"/>
          </ac:spMkLst>
        </pc:spChg>
        <pc:spChg chg="add mod">
          <ac:chgData name="McHarg, Catherine" userId="88b8f76c-9ae3-4745-88eb-fe0667a22af5" providerId="ADAL" clId="{E3DAF54B-3B88-493D-8060-9D627FA2F95F}" dt="2021-06-30T14:11:49.607" v="452" actId="1076"/>
          <ac:spMkLst>
            <pc:docMk/>
            <pc:sldMk cId="2606987555" sldId="351"/>
            <ac:spMk id="9" creationId="{3FAEB264-1260-41AE-8FAC-6EFBBAC347EC}"/>
          </ac:spMkLst>
        </pc:spChg>
      </pc:sldChg>
      <pc:sldChg chg="add del">
        <pc:chgData name="McHarg, Catherine" userId="88b8f76c-9ae3-4745-88eb-fe0667a22af5" providerId="ADAL" clId="{E3DAF54B-3B88-493D-8060-9D627FA2F95F}" dt="2021-06-30T14:34:40.842" v="671" actId="2696"/>
        <pc:sldMkLst>
          <pc:docMk/>
          <pc:sldMk cId="2407296511" sldId="352"/>
        </pc:sldMkLst>
      </pc:sldChg>
      <pc:sldChg chg="addSp delSp modSp add ord modNotesTx">
        <pc:chgData name="McHarg, Catherine" userId="88b8f76c-9ae3-4745-88eb-fe0667a22af5" providerId="ADAL" clId="{E3DAF54B-3B88-493D-8060-9D627FA2F95F}" dt="2021-06-30T14:25:31.495" v="603" actId="20577"/>
        <pc:sldMkLst>
          <pc:docMk/>
          <pc:sldMk cId="3297092210" sldId="353"/>
        </pc:sldMkLst>
        <pc:spChg chg="mod">
          <ac:chgData name="McHarg, Catherine" userId="88b8f76c-9ae3-4745-88eb-fe0667a22af5" providerId="ADAL" clId="{E3DAF54B-3B88-493D-8060-9D627FA2F95F}" dt="2021-06-30T14:17:08.777" v="502" actId="20577"/>
          <ac:spMkLst>
            <pc:docMk/>
            <pc:sldMk cId="3297092210" sldId="353"/>
            <ac:spMk id="6" creationId="{A3F6131E-DE9B-4E83-A428-049970D256D3}"/>
          </ac:spMkLst>
        </pc:spChg>
        <pc:spChg chg="mod">
          <ac:chgData name="McHarg, Catherine" userId="88b8f76c-9ae3-4745-88eb-fe0667a22af5" providerId="ADAL" clId="{E3DAF54B-3B88-493D-8060-9D627FA2F95F}" dt="2021-06-30T14:15:28.435" v="485" actId="20577"/>
          <ac:spMkLst>
            <pc:docMk/>
            <pc:sldMk cId="3297092210" sldId="353"/>
            <ac:spMk id="7" creationId="{5D6D2454-3A61-429F-8142-C32C0D0D6DBA}"/>
          </ac:spMkLst>
        </pc:spChg>
        <pc:picChg chg="add mod modCrop">
          <ac:chgData name="McHarg, Catherine" userId="88b8f76c-9ae3-4745-88eb-fe0667a22af5" providerId="ADAL" clId="{E3DAF54B-3B88-493D-8060-9D627FA2F95F}" dt="2021-06-30T14:23:34.710" v="542"/>
          <ac:picMkLst>
            <pc:docMk/>
            <pc:sldMk cId="3297092210" sldId="353"/>
            <ac:picMk id="2" creationId="{0593B250-3008-4DF7-BE0D-44C9C5A15CE5}"/>
          </ac:picMkLst>
        </pc:picChg>
        <pc:picChg chg="add mod modCrop">
          <ac:chgData name="McHarg, Catherine" userId="88b8f76c-9ae3-4745-88eb-fe0667a22af5" providerId="ADAL" clId="{E3DAF54B-3B88-493D-8060-9D627FA2F95F}" dt="2021-06-30T14:23:53.976" v="543"/>
          <ac:picMkLst>
            <pc:docMk/>
            <pc:sldMk cId="3297092210" sldId="353"/>
            <ac:picMk id="3" creationId="{475ABD46-4221-4267-9F28-B3D4A58ACD6F}"/>
          </ac:picMkLst>
        </pc:picChg>
        <pc:picChg chg="add mod modCrop">
          <ac:chgData name="McHarg, Catherine" userId="88b8f76c-9ae3-4745-88eb-fe0667a22af5" providerId="ADAL" clId="{E3DAF54B-3B88-493D-8060-9D627FA2F95F}" dt="2021-06-30T14:24:09.847" v="544"/>
          <ac:picMkLst>
            <pc:docMk/>
            <pc:sldMk cId="3297092210" sldId="353"/>
            <ac:picMk id="4" creationId="{4BF450D5-B485-4DE7-BD5C-168A1933B0FB}"/>
          </ac:picMkLst>
        </pc:picChg>
        <pc:picChg chg="del">
          <ac:chgData name="McHarg, Catherine" userId="88b8f76c-9ae3-4745-88eb-fe0667a22af5" providerId="ADAL" clId="{E3DAF54B-3B88-493D-8060-9D627FA2F95F}" dt="2021-06-30T14:15:32.243" v="486" actId="478"/>
          <ac:picMkLst>
            <pc:docMk/>
            <pc:sldMk cId="3297092210" sldId="353"/>
            <ac:picMk id="5" creationId="{200407DB-38CC-478C-9141-B6AA79A7A3F5}"/>
          </ac:picMkLst>
        </pc:picChg>
      </pc:sldChg>
      <pc:sldChg chg="addSp modSp add modNotesTx">
        <pc:chgData name="McHarg, Catherine" userId="88b8f76c-9ae3-4745-88eb-fe0667a22af5" providerId="ADAL" clId="{E3DAF54B-3B88-493D-8060-9D627FA2F95F}" dt="2021-06-30T14:33:52.325" v="669" actId="2165"/>
        <pc:sldMkLst>
          <pc:docMk/>
          <pc:sldMk cId="657504311" sldId="354"/>
        </pc:sldMkLst>
        <pc:spChg chg="mod">
          <ac:chgData name="McHarg, Catherine" userId="88b8f76c-9ae3-4745-88eb-fe0667a22af5" providerId="ADAL" clId="{E3DAF54B-3B88-493D-8060-9D627FA2F95F}" dt="2021-06-30T14:29:35.175" v="644" actId="6549"/>
          <ac:spMkLst>
            <pc:docMk/>
            <pc:sldMk cId="657504311" sldId="354"/>
            <ac:spMk id="6" creationId="{A3F6131E-DE9B-4E83-A428-049970D256D3}"/>
          </ac:spMkLst>
        </pc:spChg>
        <pc:graphicFrameChg chg="add mod modGraphic">
          <ac:chgData name="McHarg, Catherine" userId="88b8f76c-9ae3-4745-88eb-fe0667a22af5" providerId="ADAL" clId="{E3DAF54B-3B88-493D-8060-9D627FA2F95F}" dt="2021-06-30T14:33:52.325" v="669" actId="2165"/>
          <ac:graphicFrameMkLst>
            <pc:docMk/>
            <pc:sldMk cId="657504311" sldId="354"/>
            <ac:graphicFrameMk id="2" creationId="{AF4C10EA-9208-4CD0-BDEB-210C781F1916}"/>
          </ac:graphicFrameMkLst>
        </pc:graphicFrameChg>
      </pc:sldChg>
      <pc:sldChg chg="addSp modSp add">
        <pc:chgData name="McHarg, Catherine" userId="88b8f76c-9ae3-4745-88eb-fe0667a22af5" providerId="ADAL" clId="{E3DAF54B-3B88-493D-8060-9D627FA2F95F}" dt="2021-06-30T14:27:03.818" v="614" actId="14100"/>
        <pc:sldMkLst>
          <pc:docMk/>
          <pc:sldMk cId="2695698963" sldId="355"/>
        </pc:sldMkLst>
        <pc:picChg chg="add mod modCrop">
          <ac:chgData name="McHarg, Catherine" userId="88b8f76c-9ae3-4745-88eb-fe0667a22af5" providerId="ADAL" clId="{E3DAF54B-3B88-493D-8060-9D627FA2F95F}" dt="2021-06-30T14:27:03.818" v="614" actId="14100"/>
          <ac:picMkLst>
            <pc:docMk/>
            <pc:sldMk cId="2695698963" sldId="355"/>
            <ac:picMk id="2" creationId="{87979A41-7A91-4A72-AB4A-5DA04834246F}"/>
          </ac:picMkLst>
        </pc:picChg>
      </pc:sldChg>
      <pc:sldChg chg="addSp modSp add">
        <pc:chgData name="McHarg, Catherine" userId="88b8f76c-9ae3-4745-88eb-fe0667a22af5" providerId="ADAL" clId="{E3DAF54B-3B88-493D-8060-9D627FA2F95F}" dt="2021-06-30T14:28:07.286" v="623" actId="732"/>
        <pc:sldMkLst>
          <pc:docMk/>
          <pc:sldMk cId="3781285580" sldId="356"/>
        </pc:sldMkLst>
        <pc:picChg chg="add mod modCrop">
          <ac:chgData name="McHarg, Catherine" userId="88b8f76c-9ae3-4745-88eb-fe0667a22af5" providerId="ADAL" clId="{E3DAF54B-3B88-493D-8060-9D627FA2F95F}" dt="2021-06-30T14:28:07.286" v="623" actId="732"/>
          <ac:picMkLst>
            <pc:docMk/>
            <pc:sldMk cId="3781285580" sldId="356"/>
            <ac:picMk id="2" creationId="{F1D2DAF9-E77B-4920-AF72-E096847213F8}"/>
          </ac:picMkLst>
        </pc:picChg>
      </pc:sldChg>
      <pc:sldChg chg="addSp modSp add">
        <pc:chgData name="McHarg, Catherine" userId="88b8f76c-9ae3-4745-88eb-fe0667a22af5" providerId="ADAL" clId="{E3DAF54B-3B88-493D-8060-9D627FA2F95F}" dt="2021-06-30T14:29:02.345" v="630" actId="1076"/>
        <pc:sldMkLst>
          <pc:docMk/>
          <pc:sldMk cId="1661052776" sldId="357"/>
        </pc:sldMkLst>
        <pc:picChg chg="add mod">
          <ac:chgData name="McHarg, Catherine" userId="88b8f76c-9ae3-4745-88eb-fe0667a22af5" providerId="ADAL" clId="{E3DAF54B-3B88-493D-8060-9D627FA2F95F}" dt="2021-06-30T14:29:02.345" v="630" actId="1076"/>
          <ac:picMkLst>
            <pc:docMk/>
            <pc:sldMk cId="1661052776" sldId="357"/>
            <ac:picMk id="2" creationId="{67754E6B-6EC7-43E8-A43F-D0321A033F54}"/>
          </ac:picMkLst>
        </pc:picChg>
      </pc:sldChg>
      <pc:sldChg chg="addSp delSp modSp add modAnim">
        <pc:chgData name="McHarg, Catherine" userId="88b8f76c-9ae3-4745-88eb-fe0667a22af5" providerId="ADAL" clId="{E3DAF54B-3B88-493D-8060-9D627FA2F95F}" dt="2021-06-30T14:46:34.730" v="752"/>
        <pc:sldMkLst>
          <pc:docMk/>
          <pc:sldMk cId="710025090" sldId="358"/>
        </pc:sldMkLst>
        <pc:spChg chg="add mod">
          <ac:chgData name="McHarg, Catherine" userId="88b8f76c-9ae3-4745-88eb-fe0667a22af5" providerId="ADAL" clId="{E3DAF54B-3B88-493D-8060-9D627FA2F95F}" dt="2021-06-30T14:41:42.208" v="722" actId="164"/>
          <ac:spMkLst>
            <pc:docMk/>
            <pc:sldMk cId="710025090" sldId="358"/>
            <ac:spMk id="3" creationId="{14DEDD91-D018-497F-BADE-77DFF0810B61}"/>
          </ac:spMkLst>
        </pc:spChg>
        <pc:spChg chg="add mod">
          <ac:chgData name="McHarg, Catherine" userId="88b8f76c-9ae3-4745-88eb-fe0667a22af5" providerId="ADAL" clId="{E3DAF54B-3B88-493D-8060-9D627FA2F95F}" dt="2021-06-30T14:41:58.137" v="723" actId="164"/>
          <ac:spMkLst>
            <pc:docMk/>
            <pc:sldMk cId="710025090" sldId="358"/>
            <ac:spMk id="4" creationId="{F7A04CED-F5CA-4DF7-A831-7DE96329248E}"/>
          </ac:spMkLst>
        </pc:spChg>
        <pc:spChg chg="mod">
          <ac:chgData name="McHarg, Catherine" userId="88b8f76c-9ae3-4745-88eb-fe0667a22af5" providerId="ADAL" clId="{E3DAF54B-3B88-493D-8060-9D627FA2F95F}" dt="2021-06-30T14:45:35.846" v="742" actId="1076"/>
          <ac:spMkLst>
            <pc:docMk/>
            <pc:sldMk cId="710025090" sldId="358"/>
            <ac:spMk id="6" creationId="{A3F6131E-DE9B-4E83-A428-049970D256D3}"/>
          </ac:spMkLst>
        </pc:spChg>
        <pc:spChg chg="mod">
          <ac:chgData name="McHarg, Catherine" userId="88b8f76c-9ae3-4745-88eb-fe0667a22af5" providerId="ADAL" clId="{E3DAF54B-3B88-493D-8060-9D627FA2F95F}" dt="2021-06-30T14:38:44.239" v="706" actId="20577"/>
          <ac:spMkLst>
            <pc:docMk/>
            <pc:sldMk cId="710025090" sldId="358"/>
            <ac:spMk id="7" creationId="{5D6D2454-3A61-429F-8142-C32C0D0D6DBA}"/>
          </ac:spMkLst>
        </pc:spChg>
        <pc:spChg chg="add mod">
          <ac:chgData name="McHarg, Catherine" userId="88b8f76c-9ae3-4745-88eb-fe0667a22af5" providerId="ADAL" clId="{E3DAF54B-3B88-493D-8060-9D627FA2F95F}" dt="2021-06-30T14:42:05.479" v="724" actId="164"/>
          <ac:spMkLst>
            <pc:docMk/>
            <pc:sldMk cId="710025090" sldId="358"/>
            <ac:spMk id="10" creationId="{4686BCDB-3F9E-4BE7-87AC-DF70C9264DF3}"/>
          </ac:spMkLst>
        </pc:spChg>
        <pc:spChg chg="add mod">
          <ac:chgData name="McHarg, Catherine" userId="88b8f76c-9ae3-4745-88eb-fe0667a22af5" providerId="ADAL" clId="{E3DAF54B-3B88-493D-8060-9D627FA2F95F}" dt="2021-06-30T14:45:43.800" v="745" actId="1076"/>
          <ac:spMkLst>
            <pc:docMk/>
            <pc:sldMk cId="710025090" sldId="358"/>
            <ac:spMk id="14" creationId="{7E931DD7-7110-452A-AFCF-FC04CE9ABE10}"/>
          </ac:spMkLst>
        </pc:spChg>
        <pc:spChg chg="add mod">
          <ac:chgData name="McHarg, Catherine" userId="88b8f76c-9ae3-4745-88eb-fe0667a22af5" providerId="ADAL" clId="{E3DAF54B-3B88-493D-8060-9D627FA2F95F}" dt="2021-06-30T14:46:18.428" v="749"/>
          <ac:spMkLst>
            <pc:docMk/>
            <pc:sldMk cId="710025090" sldId="358"/>
            <ac:spMk id="15" creationId="{00846B0B-05AD-4E0B-8097-8019AC9C6FF3}"/>
          </ac:spMkLst>
        </pc:spChg>
        <pc:grpChg chg="add mod">
          <ac:chgData name="McHarg, Catherine" userId="88b8f76c-9ae3-4745-88eb-fe0667a22af5" providerId="ADAL" clId="{E3DAF54B-3B88-493D-8060-9D627FA2F95F}" dt="2021-06-30T14:45:28.097" v="741" actId="1076"/>
          <ac:grpSpMkLst>
            <pc:docMk/>
            <pc:sldMk cId="710025090" sldId="358"/>
            <ac:grpSpMk id="11" creationId="{9041421F-5EC4-4EBD-A969-3C6A8F5A626D}"/>
          </ac:grpSpMkLst>
        </pc:grpChg>
        <pc:grpChg chg="add mod">
          <ac:chgData name="McHarg, Catherine" userId="88b8f76c-9ae3-4745-88eb-fe0667a22af5" providerId="ADAL" clId="{E3DAF54B-3B88-493D-8060-9D627FA2F95F}" dt="2021-06-30T14:45:28.097" v="741" actId="1076"/>
          <ac:grpSpMkLst>
            <pc:docMk/>
            <pc:sldMk cId="710025090" sldId="358"/>
            <ac:grpSpMk id="12" creationId="{129CEC57-3B12-4F8D-9FE8-CD137C69AE13}"/>
          </ac:grpSpMkLst>
        </pc:grpChg>
        <pc:grpChg chg="add mod">
          <ac:chgData name="McHarg, Catherine" userId="88b8f76c-9ae3-4745-88eb-fe0667a22af5" providerId="ADAL" clId="{E3DAF54B-3B88-493D-8060-9D627FA2F95F}" dt="2021-06-30T14:45:28.097" v="741" actId="1076"/>
          <ac:grpSpMkLst>
            <pc:docMk/>
            <pc:sldMk cId="710025090" sldId="358"/>
            <ac:grpSpMk id="13" creationId="{6C50752B-FE45-4FE7-A4E5-CF05B3D6405E}"/>
          </ac:grpSpMkLst>
        </pc:grpChg>
        <pc:graphicFrameChg chg="del">
          <ac:chgData name="McHarg, Catherine" userId="88b8f76c-9ae3-4745-88eb-fe0667a22af5" providerId="ADAL" clId="{E3DAF54B-3B88-493D-8060-9D627FA2F95F}" dt="2021-06-30T14:37:28.896" v="694" actId="478"/>
          <ac:graphicFrameMkLst>
            <pc:docMk/>
            <pc:sldMk cId="710025090" sldId="358"/>
            <ac:graphicFrameMk id="2" creationId="{AF4C10EA-9208-4CD0-BDEB-210C781F1916}"/>
          </ac:graphicFrameMkLst>
        </pc:graphicFrameChg>
        <pc:picChg chg="add mod">
          <ac:chgData name="McHarg, Catherine" userId="88b8f76c-9ae3-4745-88eb-fe0667a22af5" providerId="ADAL" clId="{E3DAF54B-3B88-493D-8060-9D627FA2F95F}" dt="2021-06-30T14:41:58.137" v="723" actId="164"/>
          <ac:picMkLst>
            <pc:docMk/>
            <pc:sldMk cId="710025090" sldId="358"/>
            <ac:picMk id="5" creationId="{5EF58B02-450D-4CB1-BCFE-25121DF1F257}"/>
          </ac:picMkLst>
        </pc:picChg>
        <pc:picChg chg="add mod">
          <ac:chgData name="McHarg, Catherine" userId="88b8f76c-9ae3-4745-88eb-fe0667a22af5" providerId="ADAL" clId="{E3DAF54B-3B88-493D-8060-9D627FA2F95F}" dt="2021-06-30T14:41:42.208" v="722" actId="164"/>
          <ac:picMkLst>
            <pc:docMk/>
            <pc:sldMk cId="710025090" sldId="358"/>
            <ac:picMk id="8" creationId="{B27D326C-AF5E-4886-A35C-F9573DA51FA8}"/>
          </ac:picMkLst>
        </pc:picChg>
        <pc:picChg chg="add mod">
          <ac:chgData name="McHarg, Catherine" userId="88b8f76c-9ae3-4745-88eb-fe0667a22af5" providerId="ADAL" clId="{E3DAF54B-3B88-493D-8060-9D627FA2F95F}" dt="2021-06-30T14:42:05.479" v="724" actId="164"/>
          <ac:picMkLst>
            <pc:docMk/>
            <pc:sldMk cId="710025090" sldId="358"/>
            <ac:picMk id="9" creationId="{4B1F9750-D7B5-4835-8180-DD3331B00BE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45B6C3E8-BAD8-44A1-9C85-69C39F277109}" type="datetimeFigureOut">
              <a:rPr lang="en-GB" smtClean="0"/>
              <a:pPr/>
              <a:t>20/10/2021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70778DE0-604E-4C27-B604-9D5684ADDABD}" type="slidenum">
              <a:rPr lang="en-GB" smtClean="0"/>
              <a:pPr/>
              <a:t>‹#›</a:t>
            </a:fld>
            <a:endParaRPr lang="en-GB" dirty="0"/>
          </a:p>
        </p:txBody>
      </p:sp>
    </p:spTree>
    <p:extLst>
      <p:ext uri="{BB962C8B-B14F-4D97-AF65-F5344CB8AC3E}">
        <p14:creationId xmlns:p14="http://schemas.microsoft.com/office/powerpoint/2010/main" val="562965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altairecollection.org/wp-content/uploads/Titus-the-tyrant-or-salt-newspaper-article.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saltairecollection.org/schools/primary-school-resources/lesson-ideas-for-primary-schools/post-visit-teaching-resources-ks2/"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saltairecollection.org/wp-content/uploads/Rules-for-Salts-Mill.pdf" TargetMode="External"/><Relationship Id="rId5" Type="http://schemas.openxmlformats.org/officeDocument/2006/relationships/hyperlink" Target="https://www.saltairecollection.org/wp-content/uploads/Rules-for-the-Almshouses.pdf" TargetMode="External"/><Relationship Id="rId4" Type="http://schemas.openxmlformats.org/officeDocument/2006/relationships/hyperlink" Target="https://www.saltairecollection.org/wp-content/uploads/Park-rules.jpg"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altairecollection.org/wp-content/uploads/Titus-the-tyrant-or-salt-newspaper-article.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7DF7B6-7DED-46E8-95A7-D4B16FFC6ABA}" type="slidenum">
              <a:rPr lang="en-GB" smtClean="0"/>
              <a:t>1</a:t>
            </a:fld>
            <a:endParaRPr lang="en-GB"/>
          </a:p>
        </p:txBody>
      </p:sp>
    </p:spTree>
    <p:extLst>
      <p:ext uri="{BB962C8B-B14F-4D97-AF65-F5344CB8AC3E}">
        <p14:creationId xmlns:p14="http://schemas.microsoft.com/office/powerpoint/2010/main" val="5017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print this slide so pupils can read the article more easily.</a:t>
            </a:r>
          </a:p>
        </p:txBody>
      </p:sp>
      <p:sp>
        <p:nvSpPr>
          <p:cNvPr id="4" name="Slide Number Placeholder 3"/>
          <p:cNvSpPr>
            <a:spLocks noGrp="1"/>
          </p:cNvSpPr>
          <p:nvPr>
            <p:ph type="sldNum" sz="quarter" idx="5"/>
          </p:nvPr>
        </p:nvSpPr>
        <p:spPr/>
        <p:txBody>
          <a:bodyPr/>
          <a:lstStyle/>
          <a:p>
            <a:fld id="{70778DE0-604E-4C27-B604-9D5684ADDABD}" type="slidenum">
              <a:rPr lang="en-GB" smtClean="0"/>
              <a:pPr/>
              <a:t>11</a:t>
            </a:fld>
            <a:endParaRPr lang="en-GB" dirty="0"/>
          </a:p>
        </p:txBody>
      </p:sp>
    </p:spTree>
    <p:extLst>
      <p:ext uri="{BB962C8B-B14F-4D97-AF65-F5344CB8AC3E}">
        <p14:creationId xmlns:p14="http://schemas.microsoft.com/office/powerpoint/2010/main" val="861322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will need to use/print the previous slide or to download and print copies of the article from here: </a:t>
            </a:r>
            <a:r>
              <a:rPr lang="en-GB" sz="1200" u="sng" kern="1200" dirty="0">
                <a:solidFill>
                  <a:schemeClr val="tx1"/>
                </a:solidFill>
                <a:effectLst/>
                <a:latin typeface="Arial" panose="020B0604020202020204" pitchFamily="34" charset="0"/>
                <a:ea typeface="+mn-ea"/>
                <a:cs typeface="+mn-cs"/>
                <a:hlinkClick r:id="rId3"/>
              </a:rPr>
              <a:t>https://www.saltairecollection.org/wp-content/uploads/Titus-the-tyrant-or-salt-newspaper-article.pdf</a:t>
            </a:r>
            <a:r>
              <a:rPr lang="en-GB" sz="1200" kern="1200" dirty="0">
                <a:solidFill>
                  <a:schemeClr val="tx1"/>
                </a:solidFill>
                <a:effectLst/>
                <a:latin typeface="Arial" panose="020B0604020202020204" pitchFamily="34" charset="0"/>
                <a:ea typeface="+mn-ea"/>
                <a:cs typeface="+mn-cs"/>
              </a:rPr>
              <a:t> </a:t>
            </a:r>
          </a:p>
        </p:txBody>
      </p:sp>
      <p:sp>
        <p:nvSpPr>
          <p:cNvPr id="4" name="Slide Number Placeholder 3"/>
          <p:cNvSpPr>
            <a:spLocks noGrp="1"/>
          </p:cNvSpPr>
          <p:nvPr>
            <p:ph type="sldNum" sz="quarter" idx="5"/>
          </p:nvPr>
        </p:nvSpPr>
        <p:spPr/>
        <p:txBody>
          <a:bodyPr/>
          <a:lstStyle/>
          <a:p>
            <a:fld id="{70778DE0-604E-4C27-B604-9D5684ADDABD}" type="slidenum">
              <a:rPr lang="en-GB" smtClean="0"/>
              <a:pPr/>
              <a:t>12</a:t>
            </a:fld>
            <a:endParaRPr lang="en-GB" dirty="0"/>
          </a:p>
        </p:txBody>
      </p:sp>
    </p:spTree>
    <p:extLst>
      <p:ext uri="{BB962C8B-B14F-4D97-AF65-F5344CB8AC3E}">
        <p14:creationId xmlns:p14="http://schemas.microsoft.com/office/powerpoint/2010/main" val="4271937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rial" panose="020B0604020202020204" pitchFamily="34" charset="0"/>
                <a:ea typeface="+mn-ea"/>
                <a:cs typeface="Arial" panose="020B0604020202020204" pitchFamily="34" charset="0"/>
              </a:rPr>
              <a:t>Children to look at the sets of rules: There were rules for the park, rules for living in the </a:t>
            </a:r>
            <a:r>
              <a:rPr lang="en-GB" sz="1200" kern="1200" dirty="0" err="1">
                <a:solidFill>
                  <a:schemeClr val="tx1"/>
                </a:solidFill>
                <a:effectLst/>
                <a:latin typeface="Arial" panose="020B0604020202020204" pitchFamily="34" charset="0"/>
                <a:ea typeface="+mn-ea"/>
                <a:cs typeface="Arial" panose="020B0604020202020204" pitchFamily="34" charset="0"/>
              </a:rPr>
              <a:t>Almshouses</a:t>
            </a:r>
            <a:r>
              <a:rPr lang="en-GB" sz="1200" kern="1200" dirty="0">
                <a:solidFill>
                  <a:schemeClr val="tx1"/>
                </a:solidFill>
                <a:effectLst/>
                <a:latin typeface="Arial" panose="020B0604020202020204" pitchFamily="34" charset="0"/>
                <a:ea typeface="+mn-ea"/>
                <a:cs typeface="Arial" panose="020B0604020202020204" pitchFamily="34" charset="0"/>
              </a:rPr>
              <a:t> and the rules for working in Salts mill.  Remind them to think about how reliable the source is – read the context information to help with this. </a:t>
            </a:r>
            <a:r>
              <a:rPr lang="en-GB" dirty="0"/>
              <a:t>You will need to use/print the following slides or to download and print copies of the article from here: </a:t>
            </a:r>
            <a:r>
              <a:rPr lang="en-GB" sz="1200" u="sng" kern="1200" dirty="0">
                <a:solidFill>
                  <a:schemeClr val="tx1"/>
                </a:solidFill>
                <a:effectLst/>
                <a:latin typeface="Arial" panose="020B0604020202020204" pitchFamily="34" charset="0"/>
                <a:ea typeface="+mn-ea"/>
                <a:cs typeface="+mn-cs"/>
                <a:hlinkClick r:id="rId3"/>
              </a:rPr>
              <a:t>https://www.saltairecollection.org/schools/primary-school-resources/lesson-ideas-for-primary-schools/post-visit-teaching-resources-ks2/</a:t>
            </a:r>
            <a:r>
              <a:rPr lang="en-GB" sz="1200" kern="1200" dirty="0">
                <a:solidFill>
                  <a:schemeClr val="tx1"/>
                </a:solidFill>
                <a:effectLst/>
                <a:latin typeface="Arial" panose="020B0604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rial" panose="020B0604020202020204" pitchFamily="34" charset="0"/>
                <a:ea typeface="+mn-ea"/>
                <a:cs typeface="+mn-cs"/>
              </a:rPr>
              <a:t>Park: </a:t>
            </a:r>
            <a:r>
              <a:rPr lang="en-GB" sz="1200" u="sng" kern="1200" dirty="0">
                <a:solidFill>
                  <a:schemeClr val="tx1"/>
                </a:solidFill>
                <a:effectLst/>
                <a:latin typeface="Arial" panose="020B0604020202020204" pitchFamily="34" charset="0"/>
                <a:ea typeface="+mn-ea"/>
                <a:cs typeface="+mn-cs"/>
                <a:hlinkClick r:id="rId4"/>
              </a:rPr>
              <a:t>https://www.saltairecollection.org/wp-content/uploads/Park-rules.jpg</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Almshouses</a:t>
            </a:r>
            <a:r>
              <a:rPr lang="en-GB" sz="1200" kern="1200" dirty="0">
                <a:solidFill>
                  <a:schemeClr val="tx1"/>
                </a:solidFill>
                <a:effectLst/>
                <a:latin typeface="Arial" panose="020B0604020202020204" pitchFamily="34" charset="0"/>
                <a:ea typeface="+mn-ea"/>
                <a:cs typeface="+mn-cs"/>
              </a:rPr>
              <a:t>: </a:t>
            </a:r>
            <a:r>
              <a:rPr lang="en-GB" sz="1200" u="sng" kern="1200" dirty="0">
                <a:solidFill>
                  <a:schemeClr val="tx1"/>
                </a:solidFill>
                <a:effectLst/>
                <a:latin typeface="Arial" panose="020B0604020202020204" pitchFamily="34" charset="0"/>
                <a:ea typeface="+mn-ea"/>
                <a:cs typeface="+mn-cs"/>
                <a:hlinkClick r:id="rId5"/>
              </a:rPr>
              <a:t>https://www.saltairecollection.org/wp-content/uploads/Rules-for-the-Almshouses.pdf</a:t>
            </a:r>
            <a:r>
              <a:rPr lang="en-GB" sz="1200" u="sng" kern="1200" dirty="0">
                <a:solidFill>
                  <a:schemeClr val="tx1"/>
                </a:solidFill>
                <a:effectLst/>
                <a:latin typeface="Arial" panose="020B0604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dirty="0">
                <a:solidFill>
                  <a:schemeClr val="tx1"/>
                </a:solidFill>
                <a:effectLst/>
                <a:latin typeface="Arial" panose="020B0604020202020204" pitchFamily="34" charset="0"/>
                <a:ea typeface="+mn-ea"/>
                <a:cs typeface="+mn-cs"/>
              </a:rPr>
              <a:t>Mill: </a:t>
            </a:r>
            <a:r>
              <a:rPr lang="en-GB" sz="1200" u="sng" kern="1200" dirty="0">
                <a:solidFill>
                  <a:schemeClr val="tx1"/>
                </a:solidFill>
                <a:effectLst/>
                <a:latin typeface="Arial" panose="020B0604020202020204" pitchFamily="34" charset="0"/>
                <a:ea typeface="+mn-ea"/>
                <a:cs typeface="+mn-cs"/>
                <a:hlinkClick r:id="rId6"/>
              </a:rPr>
              <a:t>https://www.saltairecollection.org/wp-content/uploads/Rules-for-Salts-Mill.pdf</a:t>
            </a:r>
            <a:endParaRPr lang="en-GB" sz="1200"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5"/>
          </p:nvPr>
        </p:nvSpPr>
        <p:spPr/>
        <p:txBody>
          <a:bodyPr/>
          <a:lstStyle/>
          <a:p>
            <a:fld id="{70778DE0-604E-4C27-B604-9D5684ADDABD}" type="slidenum">
              <a:rPr lang="en-GB" smtClean="0"/>
              <a:pPr/>
              <a:t>14</a:t>
            </a:fld>
            <a:endParaRPr lang="en-GB" dirty="0"/>
          </a:p>
        </p:txBody>
      </p:sp>
    </p:spTree>
    <p:extLst>
      <p:ext uri="{BB962C8B-B14F-4D97-AF65-F5344CB8AC3E}">
        <p14:creationId xmlns:p14="http://schemas.microsoft.com/office/powerpoint/2010/main" val="1824073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Hands was a general term workers.</a:t>
            </a:r>
          </a:p>
        </p:txBody>
      </p:sp>
      <p:sp>
        <p:nvSpPr>
          <p:cNvPr id="4" name="Slide Number Placeholder 3"/>
          <p:cNvSpPr>
            <a:spLocks noGrp="1"/>
          </p:cNvSpPr>
          <p:nvPr>
            <p:ph type="sldNum" sz="quarter" idx="5"/>
          </p:nvPr>
        </p:nvSpPr>
        <p:spPr/>
        <p:txBody>
          <a:bodyPr/>
          <a:lstStyle/>
          <a:p>
            <a:fld id="{70778DE0-604E-4C27-B604-9D5684ADDABD}" type="slidenum">
              <a:rPr lang="en-GB" smtClean="0"/>
              <a:pPr/>
              <a:t>17</a:t>
            </a:fld>
            <a:endParaRPr lang="en-GB" dirty="0"/>
          </a:p>
        </p:txBody>
      </p:sp>
    </p:spTree>
    <p:extLst>
      <p:ext uri="{BB962C8B-B14F-4D97-AF65-F5344CB8AC3E}">
        <p14:creationId xmlns:p14="http://schemas.microsoft.com/office/powerpoint/2010/main" val="2129330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rial" panose="020B0604020202020204" pitchFamily="34" charset="0"/>
                <a:ea typeface="+mn-ea"/>
                <a:cs typeface="Arial" panose="020B0604020202020204" pitchFamily="34" charset="0"/>
              </a:rPr>
              <a:t>Children to make a list of rules that you think were motivated by Titus Salt’s desire to help his workers and a list of rules which were about running a profitable business (this activity could be completed in pairs or in groups – one group could look at one set of rules at a time and move around the classroom to make it more kinaesthetic).  Whole class feedback. </a:t>
            </a:r>
            <a:r>
              <a:rPr lang="en-GB" sz="1200" b="1" kern="1200" dirty="0">
                <a:solidFill>
                  <a:schemeClr val="tx1"/>
                </a:solidFill>
                <a:effectLst/>
                <a:latin typeface="Arial" panose="020B0604020202020204" pitchFamily="34" charset="0"/>
                <a:ea typeface="+mn-ea"/>
                <a:cs typeface="Arial" panose="020B0604020202020204" pitchFamily="34" charset="0"/>
              </a:rPr>
              <a:t>Can you support your columns with evidence?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5"/>
          </p:nvPr>
        </p:nvSpPr>
        <p:spPr/>
        <p:txBody>
          <a:bodyPr/>
          <a:lstStyle/>
          <a:p>
            <a:fld id="{70778DE0-604E-4C27-B604-9D5684ADDABD}" type="slidenum">
              <a:rPr lang="en-GB" smtClean="0"/>
              <a:pPr/>
              <a:t>18</a:t>
            </a:fld>
            <a:endParaRPr lang="en-GB" dirty="0"/>
          </a:p>
        </p:txBody>
      </p:sp>
    </p:spTree>
    <p:extLst>
      <p:ext uri="{BB962C8B-B14F-4D97-AF65-F5344CB8AC3E}">
        <p14:creationId xmlns:p14="http://schemas.microsoft.com/office/powerpoint/2010/main" val="2835922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Arial" panose="020B0604020202020204" pitchFamily="34" charset="0"/>
                <a:ea typeface="+mn-ea"/>
                <a:cs typeface="Arial" panose="020B0604020202020204" pitchFamily="34" charset="0"/>
              </a:rPr>
              <a:t>Walking feet – put the words capitalist and philanthropist and their definitions on opposite sides of the wall.  Clarify the terms. </a:t>
            </a:r>
            <a:r>
              <a:rPr lang="en-GB" sz="1200" b="1" kern="1200" dirty="0">
                <a:solidFill>
                  <a:schemeClr val="tx1"/>
                </a:solidFill>
                <a:effectLst/>
                <a:latin typeface="Arial" panose="020B0604020202020204" pitchFamily="34" charset="0"/>
                <a:ea typeface="+mn-ea"/>
                <a:cs typeface="Arial" panose="020B0604020202020204" pitchFamily="34" charset="0"/>
              </a:rPr>
              <a:t>Pupils to think about the question: Good for business or good for society?</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b="1" kern="1200" dirty="0">
                <a:solidFill>
                  <a:schemeClr val="tx1"/>
                </a:solidFill>
                <a:effectLst/>
                <a:latin typeface="Arial" panose="020B0604020202020204" pitchFamily="34" charset="0"/>
                <a:ea typeface="+mn-ea"/>
                <a:cs typeface="Arial" panose="020B0604020202020204" pitchFamily="34" charset="0"/>
              </a:rPr>
              <a:t>Was Titus Salt a capitalist or a philanthropist? </a:t>
            </a:r>
            <a:r>
              <a:rPr lang="en-GB" sz="1200" kern="1200" dirty="0">
                <a:solidFill>
                  <a:schemeClr val="tx1"/>
                </a:solidFill>
                <a:effectLst/>
                <a:latin typeface="Arial" panose="020B0604020202020204" pitchFamily="34" charset="0"/>
                <a:ea typeface="+mn-ea"/>
                <a:cs typeface="Arial" panose="020B0604020202020204" pitchFamily="34" charset="0"/>
              </a:rPr>
              <a:t>Move to the side of the room that they most agree with.  Count up for each area – paying attention to anyone also in the middle.  </a:t>
            </a:r>
            <a:r>
              <a:rPr lang="en-GB" sz="1200" b="1" kern="1200" dirty="0">
                <a:solidFill>
                  <a:schemeClr val="tx1"/>
                </a:solidFill>
                <a:effectLst/>
                <a:latin typeface="Arial" panose="020B0604020202020204" pitchFamily="34" charset="0"/>
                <a:ea typeface="+mn-ea"/>
                <a:cs typeface="Arial" panose="020B0604020202020204" pitchFamily="34" charset="0"/>
              </a:rPr>
              <a:t>Target questioning – ask children why they chose that particular spot. What evidence can they</a:t>
            </a:r>
            <a:r>
              <a:rPr lang="en-GB" sz="1200" b="1" kern="1200" baseline="0" dirty="0">
                <a:solidFill>
                  <a:schemeClr val="tx1"/>
                </a:solidFill>
                <a:effectLst/>
                <a:latin typeface="Arial" panose="020B0604020202020204" pitchFamily="34" charset="0"/>
                <a:ea typeface="+mn-ea"/>
                <a:cs typeface="Arial" panose="020B0604020202020204" pitchFamily="34" charset="0"/>
              </a:rPr>
              <a:t> use to support their points?</a:t>
            </a:r>
            <a:endParaRPr lang="en-GB"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5"/>
          </p:nvPr>
        </p:nvSpPr>
        <p:spPr/>
        <p:txBody>
          <a:bodyPr/>
          <a:lstStyle/>
          <a:p>
            <a:fld id="{70778DE0-604E-4C27-B604-9D5684ADDABD}" type="slidenum">
              <a:rPr lang="en-GB" smtClean="0"/>
              <a:pPr/>
              <a:t>19</a:t>
            </a:fld>
            <a:endParaRPr lang="en-GB" dirty="0"/>
          </a:p>
        </p:txBody>
      </p:sp>
    </p:spTree>
    <p:extLst>
      <p:ext uri="{BB962C8B-B14F-4D97-AF65-F5344CB8AC3E}">
        <p14:creationId xmlns:p14="http://schemas.microsoft.com/office/powerpoint/2010/main" val="2283612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7DF7B6-7DED-46E8-95A7-D4B16FFC6ABA}" type="slidenum">
              <a:rPr lang="en-GB" smtClean="0"/>
              <a:t>2</a:t>
            </a:fld>
            <a:endParaRPr lang="en-GB"/>
          </a:p>
        </p:txBody>
      </p:sp>
    </p:spTree>
    <p:extLst>
      <p:ext uri="{BB962C8B-B14F-4D97-AF65-F5344CB8AC3E}">
        <p14:creationId xmlns:p14="http://schemas.microsoft.com/office/powerpoint/2010/main" val="1733567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17DF7B6-7DED-46E8-95A7-D4B16FFC6ABA}" type="slidenum">
              <a:rPr lang="en-GB" smtClean="0"/>
              <a:t>3</a:t>
            </a:fld>
            <a:endParaRPr lang="en-GB"/>
          </a:p>
        </p:txBody>
      </p:sp>
    </p:spTree>
    <p:extLst>
      <p:ext uri="{BB962C8B-B14F-4D97-AF65-F5344CB8AC3E}">
        <p14:creationId xmlns:p14="http://schemas.microsoft.com/office/powerpoint/2010/main" val="2187570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Arial" panose="020B0604020202020204" pitchFamily="34" charset="0"/>
                <a:ea typeface="+mn-ea"/>
                <a:cs typeface="Arial" panose="020B0604020202020204" pitchFamily="34" charset="0"/>
              </a:rPr>
              <a:t>What do we call pieces of evidence from the past? </a:t>
            </a:r>
            <a:r>
              <a:rPr lang="en-GB" sz="1200" kern="1200" dirty="0">
                <a:solidFill>
                  <a:schemeClr val="tx1"/>
                </a:solidFill>
                <a:effectLst/>
                <a:latin typeface="Arial" panose="020B0604020202020204" pitchFamily="34" charset="0"/>
                <a:ea typeface="+mn-ea"/>
                <a:cs typeface="Arial" panose="020B0604020202020204" pitchFamily="34" charset="0"/>
              </a:rPr>
              <a:t> Discuss historical terminology and clarify key terms</a:t>
            </a:r>
            <a:r>
              <a:rPr lang="en-GB" sz="1200" kern="1200" baseline="0" dirty="0">
                <a:solidFill>
                  <a:schemeClr val="tx1"/>
                </a:solidFill>
                <a:effectLst/>
                <a:latin typeface="Arial" panose="020B0604020202020204" pitchFamily="34" charset="0"/>
                <a:ea typeface="+mn-ea"/>
                <a:cs typeface="Arial" panose="020B0604020202020204" pitchFamily="34" charset="0"/>
              </a:rPr>
              <a:t> – primary and secondary sources.</a:t>
            </a:r>
            <a:endParaRPr lang="en-GB" sz="1200" kern="1200" dirty="0">
              <a:solidFill>
                <a:schemeClr val="tx1"/>
              </a:solidFill>
              <a:effectLst/>
              <a:latin typeface="Arial" panose="020B0604020202020204" pitchFamily="34" charset="0"/>
              <a:ea typeface="+mn-ea"/>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70778DE0-604E-4C27-B604-9D5684ADDABD}" type="slidenum">
              <a:rPr lang="en-GB" smtClean="0"/>
              <a:t>4</a:t>
            </a:fld>
            <a:endParaRPr lang="en-GB"/>
          </a:p>
        </p:txBody>
      </p:sp>
    </p:spTree>
    <p:extLst>
      <p:ext uri="{BB962C8B-B14F-4D97-AF65-F5344CB8AC3E}">
        <p14:creationId xmlns:p14="http://schemas.microsoft.com/office/powerpoint/2010/main" val="2761786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Arial" panose="020B0604020202020204" pitchFamily="34" charset="0"/>
                <a:ea typeface="+mn-ea"/>
                <a:cs typeface="Arial" panose="020B0604020202020204" pitchFamily="34" charset="0"/>
              </a:rPr>
              <a:t>What do we call pieces of evidence from the past? </a:t>
            </a:r>
            <a:r>
              <a:rPr lang="en-GB" sz="1200" kern="1200" dirty="0">
                <a:solidFill>
                  <a:schemeClr val="tx1"/>
                </a:solidFill>
                <a:effectLst/>
                <a:latin typeface="Arial" panose="020B0604020202020204" pitchFamily="34" charset="0"/>
                <a:ea typeface="+mn-ea"/>
                <a:cs typeface="Arial" panose="020B0604020202020204" pitchFamily="34" charset="0"/>
              </a:rPr>
              <a:t> Discuss historical terminology and clarify key terms</a:t>
            </a:r>
            <a:r>
              <a:rPr lang="en-GB" sz="1200" kern="1200" baseline="0" dirty="0">
                <a:solidFill>
                  <a:schemeClr val="tx1"/>
                </a:solidFill>
                <a:effectLst/>
                <a:latin typeface="Arial" panose="020B0604020202020204" pitchFamily="34" charset="0"/>
                <a:ea typeface="+mn-ea"/>
                <a:cs typeface="Arial" panose="020B0604020202020204" pitchFamily="34" charset="0"/>
              </a:rPr>
              <a:t> – primary and secondary sources.</a:t>
            </a:r>
            <a:endParaRPr lang="en-GB" sz="1200" kern="1200" dirty="0">
              <a:solidFill>
                <a:schemeClr val="tx1"/>
              </a:solidFill>
              <a:effectLst/>
              <a:latin typeface="Arial" panose="020B0604020202020204" pitchFamily="34" charset="0"/>
              <a:ea typeface="+mn-ea"/>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70778DE0-604E-4C27-B604-9D5684ADDABD}" type="slidenum">
              <a:rPr lang="en-GB" smtClean="0"/>
              <a:t>5</a:t>
            </a:fld>
            <a:endParaRPr lang="en-GB"/>
          </a:p>
        </p:txBody>
      </p:sp>
    </p:spTree>
    <p:extLst>
      <p:ext uri="{BB962C8B-B14F-4D97-AF65-F5344CB8AC3E}">
        <p14:creationId xmlns:p14="http://schemas.microsoft.com/office/powerpoint/2010/main" val="4181214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Arial" panose="020B0604020202020204" pitchFamily="34" charset="0"/>
                <a:ea typeface="+mn-ea"/>
                <a:cs typeface="Arial" panose="020B0604020202020204" pitchFamily="34" charset="0"/>
              </a:rPr>
              <a:t>What do we call pieces of evidence from the past? </a:t>
            </a:r>
            <a:r>
              <a:rPr lang="en-GB" sz="1200" kern="1200" dirty="0">
                <a:solidFill>
                  <a:schemeClr val="tx1"/>
                </a:solidFill>
                <a:effectLst/>
                <a:latin typeface="Arial" panose="020B0604020202020204" pitchFamily="34" charset="0"/>
                <a:ea typeface="+mn-ea"/>
                <a:cs typeface="Arial" panose="020B0604020202020204" pitchFamily="34" charset="0"/>
              </a:rPr>
              <a:t> Discuss historical terminology and clarify key terms</a:t>
            </a:r>
            <a:r>
              <a:rPr lang="en-GB" sz="1200" kern="1200" baseline="0" dirty="0">
                <a:solidFill>
                  <a:schemeClr val="tx1"/>
                </a:solidFill>
                <a:effectLst/>
                <a:latin typeface="Arial" panose="020B0604020202020204" pitchFamily="34" charset="0"/>
                <a:ea typeface="+mn-ea"/>
                <a:cs typeface="Arial" panose="020B0604020202020204" pitchFamily="34" charset="0"/>
              </a:rPr>
              <a:t> – primary and secondary sources.</a:t>
            </a:r>
            <a:endParaRPr lang="en-GB" sz="1200" kern="1200" dirty="0">
              <a:solidFill>
                <a:schemeClr val="tx1"/>
              </a:solidFill>
              <a:effectLst/>
              <a:latin typeface="Arial" panose="020B0604020202020204" pitchFamily="34" charset="0"/>
              <a:ea typeface="+mn-ea"/>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70778DE0-604E-4C27-B604-9D5684ADDABD}" type="slidenum">
              <a:rPr lang="en-GB" smtClean="0"/>
              <a:t>6</a:t>
            </a:fld>
            <a:endParaRPr lang="en-GB"/>
          </a:p>
        </p:txBody>
      </p:sp>
    </p:spTree>
    <p:extLst>
      <p:ext uri="{BB962C8B-B14F-4D97-AF65-F5344CB8AC3E}">
        <p14:creationId xmlns:p14="http://schemas.microsoft.com/office/powerpoint/2010/main" val="756631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Arial" panose="020B0604020202020204" pitchFamily="34" charset="0"/>
                <a:ea typeface="+mn-ea"/>
                <a:cs typeface="Arial" panose="020B0604020202020204" pitchFamily="34" charset="0"/>
              </a:rPr>
              <a:t>What do we call pieces of evidence from the past? </a:t>
            </a:r>
            <a:r>
              <a:rPr lang="en-GB" sz="1200" kern="1200" dirty="0">
                <a:solidFill>
                  <a:schemeClr val="tx1"/>
                </a:solidFill>
                <a:effectLst/>
                <a:latin typeface="Arial" panose="020B0604020202020204" pitchFamily="34" charset="0"/>
                <a:ea typeface="+mn-ea"/>
                <a:cs typeface="Arial" panose="020B0604020202020204" pitchFamily="34" charset="0"/>
              </a:rPr>
              <a:t> Discuss historical terminology and clarify key terms</a:t>
            </a:r>
            <a:r>
              <a:rPr lang="en-GB" sz="1200" kern="1200" baseline="0" dirty="0">
                <a:solidFill>
                  <a:schemeClr val="tx1"/>
                </a:solidFill>
                <a:effectLst/>
                <a:latin typeface="Arial" panose="020B0604020202020204" pitchFamily="34" charset="0"/>
                <a:ea typeface="+mn-ea"/>
                <a:cs typeface="Arial" panose="020B0604020202020204" pitchFamily="34" charset="0"/>
              </a:rPr>
              <a:t> – primary and secondary sources.</a:t>
            </a:r>
            <a:endParaRPr lang="en-GB" sz="1200" kern="1200" dirty="0">
              <a:solidFill>
                <a:schemeClr val="tx1"/>
              </a:solidFill>
              <a:effectLst/>
              <a:latin typeface="Arial" panose="020B0604020202020204" pitchFamily="34" charset="0"/>
              <a:ea typeface="+mn-ea"/>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70778DE0-604E-4C27-B604-9D5684ADDABD}" type="slidenum">
              <a:rPr lang="en-GB" smtClean="0"/>
              <a:t>7</a:t>
            </a:fld>
            <a:endParaRPr lang="en-GB"/>
          </a:p>
        </p:txBody>
      </p:sp>
    </p:spTree>
    <p:extLst>
      <p:ext uri="{BB962C8B-B14F-4D97-AF65-F5344CB8AC3E}">
        <p14:creationId xmlns:p14="http://schemas.microsoft.com/office/powerpoint/2010/main" val="142310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Arial" panose="020B0604020202020204" pitchFamily="34" charset="0"/>
                <a:ea typeface="+mn-ea"/>
                <a:cs typeface="Arial" panose="020B0604020202020204" pitchFamily="34" charset="0"/>
              </a:rPr>
              <a:t>Share learning intention and VAK planner:</a:t>
            </a:r>
          </a:p>
          <a:p>
            <a:r>
              <a:rPr lang="en-GB" sz="1200" kern="1200" dirty="0">
                <a:solidFill>
                  <a:schemeClr val="tx1"/>
                </a:solidFill>
                <a:effectLst/>
                <a:latin typeface="Arial" panose="020B0604020202020204" pitchFamily="34" charset="0"/>
                <a:ea typeface="+mn-ea"/>
                <a:cs typeface="Arial" panose="020B0604020202020204" pitchFamily="34" charset="0"/>
              </a:rPr>
              <a:t>- All children will know some terminology for history and be able to find information about Bradford from the sources. All pupils should form an opinion about Titus Salt.</a:t>
            </a:r>
          </a:p>
          <a:p>
            <a:r>
              <a:rPr lang="en-GB" sz="1200" kern="1200" dirty="0">
                <a:solidFill>
                  <a:schemeClr val="tx1"/>
                </a:solidFill>
                <a:effectLst/>
                <a:latin typeface="Arial" panose="020B0604020202020204" pitchFamily="34" charset="0"/>
                <a:ea typeface="+mn-ea"/>
                <a:cs typeface="Arial" panose="020B0604020202020204" pitchFamily="34" charset="0"/>
              </a:rPr>
              <a:t>- Most children will know the difference between a primary and secondary source and be able to identify which source holds more accurate information and why.  Most pupils will be able to form their own opinion about Titus Salt and give reasons using evidence from the different sources.</a:t>
            </a:r>
          </a:p>
          <a:p>
            <a:r>
              <a:rPr lang="en-GB" sz="1200" kern="1200" dirty="0">
                <a:solidFill>
                  <a:schemeClr val="tx1"/>
                </a:solidFill>
                <a:effectLst/>
                <a:latin typeface="Arial" panose="020B0604020202020204" pitchFamily="34" charset="0"/>
                <a:ea typeface="+mn-ea"/>
                <a:cs typeface="Arial" panose="020B0604020202020204" pitchFamily="34" charset="0"/>
              </a:rPr>
              <a:t>- Some children will be able to identify evidence from both primary and secondary sources to construct their analysis.  They will also be able to evaluate their own opinions by knowing the validity of the source material.</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0778DE0-604E-4C27-B604-9D5684ADDABD}" type="slidenum">
              <a:rPr lang="en-GB" smtClean="0"/>
              <a:t>9</a:t>
            </a:fld>
            <a:endParaRPr lang="en-GB"/>
          </a:p>
        </p:txBody>
      </p:sp>
    </p:spTree>
    <p:extLst>
      <p:ext uri="{BB962C8B-B14F-4D97-AF65-F5344CB8AC3E}">
        <p14:creationId xmlns:p14="http://schemas.microsoft.com/office/powerpoint/2010/main" val="2933764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will need to use/print the following slide or to download and print copies of the article from here: </a:t>
            </a:r>
            <a:r>
              <a:rPr lang="en-GB" sz="1200" u="sng" kern="1200" dirty="0">
                <a:solidFill>
                  <a:schemeClr val="tx1"/>
                </a:solidFill>
                <a:effectLst/>
                <a:latin typeface="Arial" panose="020B0604020202020204" pitchFamily="34" charset="0"/>
                <a:ea typeface="+mn-ea"/>
                <a:cs typeface="+mn-cs"/>
                <a:hlinkClick r:id="rId3"/>
              </a:rPr>
              <a:t>https://www.saltairecollection.org/wp-content/uploads/Titus-the-tyrant-or-salt-newspaper-article.pdf</a:t>
            </a:r>
            <a:r>
              <a:rPr lang="en-GB" sz="1200" kern="1200" dirty="0">
                <a:solidFill>
                  <a:schemeClr val="tx1"/>
                </a:solidFill>
                <a:effectLst/>
                <a:latin typeface="Arial" panose="020B0604020202020204" pitchFamily="34" charset="0"/>
                <a:ea typeface="+mn-ea"/>
                <a:cs typeface="+mn-cs"/>
              </a:rPr>
              <a:t> </a:t>
            </a:r>
          </a:p>
        </p:txBody>
      </p:sp>
      <p:sp>
        <p:nvSpPr>
          <p:cNvPr id="4" name="Slide Number Placeholder 3"/>
          <p:cNvSpPr>
            <a:spLocks noGrp="1"/>
          </p:cNvSpPr>
          <p:nvPr>
            <p:ph type="sldNum" sz="quarter" idx="5"/>
          </p:nvPr>
        </p:nvSpPr>
        <p:spPr/>
        <p:txBody>
          <a:bodyPr/>
          <a:lstStyle/>
          <a:p>
            <a:fld id="{70778DE0-604E-4C27-B604-9D5684ADDABD}" type="slidenum">
              <a:rPr lang="en-GB" smtClean="0"/>
              <a:pPr/>
              <a:t>10</a:t>
            </a:fld>
            <a:endParaRPr lang="en-GB" dirty="0"/>
          </a:p>
        </p:txBody>
      </p:sp>
    </p:spTree>
    <p:extLst>
      <p:ext uri="{BB962C8B-B14F-4D97-AF65-F5344CB8AC3E}">
        <p14:creationId xmlns:p14="http://schemas.microsoft.com/office/powerpoint/2010/main" val="2885089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609600" y="1689970"/>
            <a:ext cx="10972800" cy="1143000"/>
          </a:xfrm>
          <a:prstGeom prst="rect">
            <a:avLst/>
          </a:prstGeom>
        </p:spPr>
        <p:txBody>
          <a:bodyPr rtlCol="0">
            <a:normAutofit/>
          </a:bodyPr>
          <a:lstStyle/>
          <a:p>
            <a:r>
              <a:rPr lang="en-US"/>
              <a:t>Click to edit Master title style</a:t>
            </a:r>
            <a:endParaRPr lang="en-US" dirty="0"/>
          </a:p>
        </p:txBody>
      </p:sp>
      <p:sp>
        <p:nvSpPr>
          <p:cNvPr id="9" name="Text Placeholder 2"/>
          <p:cNvSpPr>
            <a:spLocks noGrp="1"/>
          </p:cNvSpPr>
          <p:nvPr>
            <p:ph idx="1"/>
          </p:nvPr>
        </p:nvSpPr>
        <p:spPr>
          <a:xfrm>
            <a:off x="609600" y="3029446"/>
            <a:ext cx="10972800" cy="3096716"/>
          </a:xfrm>
          <a:prstGeom prst="rect">
            <a:avLst/>
          </a:prstGeom>
        </p:spPr>
        <p:txBody>
          <a:bodyPr rtlCol="0">
            <a:normAutofit/>
          </a:bodyPr>
          <a:lstStyle/>
          <a:p>
            <a:pPr lvl="0"/>
            <a:r>
              <a:rPr lang="en-US"/>
              <a:t>Click to edit Master text styles</a:t>
            </a:r>
          </a:p>
          <a:p>
            <a:pPr lvl="1"/>
            <a:r>
              <a:rPr lang="en-US"/>
              <a:t>Second level</a:t>
            </a:r>
          </a:p>
        </p:txBody>
      </p:sp>
      <p:sp>
        <p:nvSpPr>
          <p:cNvPr id="5" name="Date Placeholder 3"/>
          <p:cNvSpPr>
            <a:spLocks noGrp="1"/>
          </p:cNvSpPr>
          <p:nvPr>
            <p:ph type="dt" sz="half" idx="10"/>
          </p:nvPr>
        </p:nvSpPr>
        <p:spPr>
          <a:xfrm>
            <a:off x="609600" y="6356986"/>
            <a:ext cx="2844800" cy="363854"/>
          </a:xfrm>
          <a:prstGeom prst="rect">
            <a:avLst/>
          </a:prstGeom>
        </p:spPr>
        <p:txBody>
          <a:bodyPr/>
          <a:lstStyle>
            <a:lvl1pPr fontAlgn="auto">
              <a:spcBef>
                <a:spcPts val="0"/>
              </a:spcBef>
              <a:spcAft>
                <a:spcPts val="0"/>
              </a:spcAft>
              <a:defRPr sz="1680" smtClean="0">
                <a:latin typeface="Arial" panose="020B0604020202020204" pitchFamily="34" charset="0"/>
                <a:cs typeface="Arial" panose="020B0604020202020204" pitchFamily="34" charset="0"/>
              </a:defRPr>
            </a:lvl1pPr>
          </a:lstStyle>
          <a:p>
            <a:fld id="{40052B5A-1756-41AF-875C-9071FDBD7BB1}" type="datetimeFigureOut">
              <a:rPr lang="en-GB" smtClean="0"/>
              <a:t>20/10/2021</a:t>
            </a:fld>
            <a:endParaRPr lang="en-GB"/>
          </a:p>
        </p:txBody>
      </p:sp>
      <p:sp>
        <p:nvSpPr>
          <p:cNvPr id="6" name="Slide Number Placeholder 5"/>
          <p:cNvSpPr>
            <a:spLocks noGrp="1"/>
          </p:cNvSpPr>
          <p:nvPr>
            <p:ph type="sldNum" sz="quarter" idx="11"/>
          </p:nvPr>
        </p:nvSpPr>
        <p:spPr>
          <a:xfrm>
            <a:off x="8737600" y="6356986"/>
            <a:ext cx="2844800" cy="363854"/>
          </a:xfrm>
          <a:prstGeom prst="rect">
            <a:avLst/>
          </a:prstGeom>
        </p:spPr>
        <p:txBody>
          <a:bodyPr/>
          <a:lstStyle>
            <a:lvl1pPr fontAlgn="auto">
              <a:spcBef>
                <a:spcPts val="0"/>
              </a:spcBef>
              <a:spcAft>
                <a:spcPts val="0"/>
              </a:spcAft>
              <a:defRPr sz="1680" smtClean="0">
                <a:latin typeface="Arial" panose="020B0604020202020204" pitchFamily="34" charset="0"/>
                <a:cs typeface="Arial" panose="020B0604020202020204" pitchFamily="34" charset="0"/>
              </a:defRPr>
            </a:lvl1pPr>
          </a:lstStyle>
          <a:p>
            <a:fld id="{27E88332-1BCB-44BC-BDC4-87DCF6A1961C}" type="slidenum">
              <a:rPr lang="en-GB" smtClean="0"/>
              <a:t>‹#›</a:t>
            </a:fld>
            <a:endParaRPr lang="en-GB"/>
          </a:p>
        </p:txBody>
      </p:sp>
    </p:spTree>
    <p:extLst>
      <p:ext uri="{BB962C8B-B14F-4D97-AF65-F5344CB8AC3E}">
        <p14:creationId xmlns:p14="http://schemas.microsoft.com/office/powerpoint/2010/main" val="2668515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356986"/>
            <a:ext cx="2844800" cy="363854"/>
          </a:xfrm>
          <a:prstGeom prst="rect">
            <a:avLst/>
          </a:prstGeom>
        </p:spPr>
        <p:txBody>
          <a:bodyPr/>
          <a:lstStyle>
            <a:lvl1pPr fontAlgn="auto">
              <a:spcBef>
                <a:spcPts val="0"/>
              </a:spcBef>
              <a:spcAft>
                <a:spcPts val="0"/>
              </a:spcAft>
              <a:defRPr sz="1680" smtClean="0">
                <a:latin typeface="Arial" panose="020B0604020202020204" pitchFamily="34" charset="0"/>
                <a:cs typeface="Arial" panose="020B0604020202020204" pitchFamily="34" charset="0"/>
              </a:defRPr>
            </a:lvl1pPr>
          </a:lstStyle>
          <a:p>
            <a:fld id="{40052B5A-1756-41AF-875C-9071FDBD7BB1}" type="datetimeFigureOut">
              <a:rPr lang="en-GB" smtClean="0"/>
              <a:t>20/10/2021</a:t>
            </a:fld>
            <a:endParaRPr lang="en-GB"/>
          </a:p>
        </p:txBody>
      </p:sp>
      <p:sp>
        <p:nvSpPr>
          <p:cNvPr id="5" name="Slide Number Placeholder 5"/>
          <p:cNvSpPr>
            <a:spLocks noGrp="1"/>
          </p:cNvSpPr>
          <p:nvPr>
            <p:ph type="sldNum" sz="quarter" idx="11"/>
          </p:nvPr>
        </p:nvSpPr>
        <p:spPr>
          <a:xfrm>
            <a:off x="8737600" y="6356986"/>
            <a:ext cx="2844800" cy="363854"/>
          </a:xfrm>
          <a:prstGeom prst="rect">
            <a:avLst/>
          </a:prstGeom>
        </p:spPr>
        <p:txBody>
          <a:bodyPr/>
          <a:lstStyle>
            <a:lvl1pPr fontAlgn="auto">
              <a:spcBef>
                <a:spcPts val="0"/>
              </a:spcBef>
              <a:spcAft>
                <a:spcPts val="0"/>
              </a:spcAft>
              <a:defRPr sz="1680" smtClean="0">
                <a:latin typeface="Arial" panose="020B0604020202020204" pitchFamily="34" charset="0"/>
                <a:cs typeface="Arial" panose="020B0604020202020204" pitchFamily="34" charset="0"/>
              </a:defRPr>
            </a:lvl1pPr>
          </a:lstStyle>
          <a:p>
            <a:fld id="{27E88332-1BCB-44BC-BDC4-87DCF6A1961C}" type="slidenum">
              <a:rPr lang="en-GB" smtClean="0"/>
              <a:t>‹#›</a:t>
            </a:fld>
            <a:endParaRPr lang="en-GB"/>
          </a:p>
        </p:txBody>
      </p:sp>
    </p:spTree>
    <p:extLst>
      <p:ext uri="{BB962C8B-B14F-4D97-AF65-F5344CB8AC3E}">
        <p14:creationId xmlns:p14="http://schemas.microsoft.com/office/powerpoint/2010/main" val="545502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6"/>
          </a:xfrm>
        </p:spPr>
        <p:txBody>
          <a:bodyPr anchor="t"/>
          <a:lstStyle>
            <a:lvl1pPr algn="l">
              <a:defRPr sz="4800" b="0" cap="none">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00">
                <a:solidFill>
                  <a:schemeClr val="tx1">
                    <a:tint val="7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986"/>
            <a:ext cx="2844800" cy="363854"/>
          </a:xfrm>
          <a:prstGeom prst="rect">
            <a:avLst/>
          </a:prstGeom>
        </p:spPr>
        <p:txBody>
          <a:bodyPr/>
          <a:lstStyle>
            <a:lvl1pPr fontAlgn="auto">
              <a:spcBef>
                <a:spcPts val="0"/>
              </a:spcBef>
              <a:spcAft>
                <a:spcPts val="0"/>
              </a:spcAft>
              <a:defRPr sz="1680" smtClean="0">
                <a:latin typeface="Arial" panose="020B0604020202020204" pitchFamily="34" charset="0"/>
                <a:cs typeface="Arial" panose="020B0604020202020204" pitchFamily="34" charset="0"/>
              </a:defRPr>
            </a:lvl1pPr>
          </a:lstStyle>
          <a:p>
            <a:fld id="{40052B5A-1756-41AF-875C-9071FDBD7BB1}" type="datetimeFigureOut">
              <a:rPr lang="en-GB" smtClean="0"/>
              <a:t>20/10/2021</a:t>
            </a:fld>
            <a:endParaRPr lang="en-GB"/>
          </a:p>
        </p:txBody>
      </p:sp>
      <p:sp>
        <p:nvSpPr>
          <p:cNvPr id="5" name="Slide Number Placeholder 5"/>
          <p:cNvSpPr>
            <a:spLocks noGrp="1"/>
          </p:cNvSpPr>
          <p:nvPr>
            <p:ph type="sldNum" sz="quarter" idx="11"/>
          </p:nvPr>
        </p:nvSpPr>
        <p:spPr>
          <a:xfrm>
            <a:off x="8737600" y="6356986"/>
            <a:ext cx="2844800" cy="363854"/>
          </a:xfrm>
          <a:prstGeom prst="rect">
            <a:avLst/>
          </a:prstGeom>
        </p:spPr>
        <p:txBody>
          <a:bodyPr/>
          <a:lstStyle>
            <a:lvl1pPr fontAlgn="auto">
              <a:spcBef>
                <a:spcPts val="0"/>
              </a:spcBef>
              <a:spcAft>
                <a:spcPts val="0"/>
              </a:spcAft>
              <a:defRPr sz="1680" smtClean="0">
                <a:latin typeface="Arial" panose="020B0604020202020204" pitchFamily="34" charset="0"/>
                <a:cs typeface="Arial" panose="020B0604020202020204" pitchFamily="34" charset="0"/>
              </a:defRPr>
            </a:lvl1pPr>
          </a:lstStyle>
          <a:p>
            <a:fld id="{27E88332-1BCB-44BC-BDC4-87DCF6A1961C}" type="slidenum">
              <a:rPr lang="en-GB" smtClean="0"/>
              <a:t>‹#›</a:t>
            </a:fld>
            <a:endParaRPr lang="en-GB"/>
          </a:p>
        </p:txBody>
      </p:sp>
    </p:spTree>
    <p:extLst>
      <p:ext uri="{BB962C8B-B14F-4D97-AF65-F5344CB8AC3E}">
        <p14:creationId xmlns:p14="http://schemas.microsoft.com/office/powerpoint/2010/main" val="2100999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Date Placeholder 3"/>
          <p:cNvSpPr>
            <a:spLocks noGrp="1"/>
          </p:cNvSpPr>
          <p:nvPr>
            <p:ph type="dt" sz="half" idx="10"/>
          </p:nvPr>
        </p:nvSpPr>
        <p:spPr>
          <a:xfrm>
            <a:off x="609600" y="6356986"/>
            <a:ext cx="2844800" cy="363854"/>
          </a:xfrm>
          <a:prstGeom prst="rect">
            <a:avLst/>
          </a:prstGeom>
        </p:spPr>
        <p:txBody>
          <a:bodyPr/>
          <a:lstStyle>
            <a:lvl1pPr fontAlgn="auto">
              <a:spcBef>
                <a:spcPts val="0"/>
              </a:spcBef>
              <a:spcAft>
                <a:spcPts val="0"/>
              </a:spcAft>
              <a:defRPr sz="1680" smtClean="0">
                <a:latin typeface="Arial" panose="020B0604020202020204" pitchFamily="34" charset="0"/>
                <a:cs typeface="Arial" panose="020B0604020202020204" pitchFamily="34" charset="0"/>
              </a:defRPr>
            </a:lvl1pPr>
          </a:lstStyle>
          <a:p>
            <a:fld id="{40052B5A-1756-41AF-875C-9071FDBD7BB1}" type="datetimeFigureOut">
              <a:rPr lang="en-GB" smtClean="0"/>
              <a:t>20/10/2021</a:t>
            </a:fld>
            <a:endParaRPr lang="en-GB"/>
          </a:p>
        </p:txBody>
      </p:sp>
      <p:sp>
        <p:nvSpPr>
          <p:cNvPr id="4" name="Slide Number Placeholder 5"/>
          <p:cNvSpPr>
            <a:spLocks noGrp="1"/>
          </p:cNvSpPr>
          <p:nvPr>
            <p:ph type="sldNum" sz="quarter" idx="11"/>
          </p:nvPr>
        </p:nvSpPr>
        <p:spPr>
          <a:xfrm>
            <a:off x="8737600" y="6356986"/>
            <a:ext cx="2844800" cy="363854"/>
          </a:xfrm>
          <a:prstGeom prst="rect">
            <a:avLst/>
          </a:prstGeom>
        </p:spPr>
        <p:txBody>
          <a:bodyPr/>
          <a:lstStyle>
            <a:lvl1pPr fontAlgn="auto">
              <a:spcBef>
                <a:spcPts val="0"/>
              </a:spcBef>
              <a:spcAft>
                <a:spcPts val="0"/>
              </a:spcAft>
              <a:defRPr sz="1680" smtClean="0">
                <a:latin typeface="Arial" panose="020B0604020202020204" pitchFamily="34" charset="0"/>
                <a:cs typeface="Arial" panose="020B0604020202020204" pitchFamily="34" charset="0"/>
              </a:defRPr>
            </a:lvl1pPr>
          </a:lstStyle>
          <a:p>
            <a:fld id="{27E88332-1BCB-44BC-BDC4-87DCF6A1961C}" type="slidenum">
              <a:rPr lang="en-GB" smtClean="0"/>
              <a:t>‹#›</a:t>
            </a:fld>
            <a:endParaRPr lang="en-GB"/>
          </a:p>
        </p:txBody>
      </p:sp>
    </p:spTree>
    <p:extLst>
      <p:ext uri="{BB962C8B-B14F-4D97-AF65-F5344CB8AC3E}">
        <p14:creationId xmlns:p14="http://schemas.microsoft.com/office/powerpoint/2010/main" val="1156873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400" b="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2389717" y="1645920"/>
            <a:ext cx="7315200" cy="3081655"/>
          </a:xfrm>
        </p:spPr>
        <p:txBody>
          <a:bodyPr rtlCol="0">
            <a:normAutofit/>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3"/>
          <p:cNvSpPr>
            <a:spLocks noGrp="1"/>
          </p:cNvSpPr>
          <p:nvPr>
            <p:ph type="dt" sz="half" idx="10"/>
          </p:nvPr>
        </p:nvSpPr>
        <p:spPr>
          <a:xfrm>
            <a:off x="609600" y="6356986"/>
            <a:ext cx="2844800" cy="363854"/>
          </a:xfrm>
          <a:prstGeom prst="rect">
            <a:avLst/>
          </a:prstGeom>
        </p:spPr>
        <p:txBody>
          <a:bodyPr/>
          <a:lstStyle>
            <a:lvl1pPr fontAlgn="auto">
              <a:spcBef>
                <a:spcPts val="0"/>
              </a:spcBef>
              <a:spcAft>
                <a:spcPts val="0"/>
              </a:spcAft>
              <a:defRPr sz="1680" smtClean="0">
                <a:latin typeface="Arial" panose="020B0604020202020204" pitchFamily="34" charset="0"/>
                <a:cs typeface="Arial" panose="020B0604020202020204" pitchFamily="34" charset="0"/>
              </a:defRPr>
            </a:lvl1pPr>
          </a:lstStyle>
          <a:p>
            <a:fld id="{40052B5A-1756-41AF-875C-9071FDBD7BB1}" type="datetimeFigureOut">
              <a:rPr lang="en-GB" smtClean="0"/>
              <a:t>20/10/2021</a:t>
            </a:fld>
            <a:endParaRPr lang="en-GB"/>
          </a:p>
        </p:txBody>
      </p:sp>
      <p:sp>
        <p:nvSpPr>
          <p:cNvPr id="6" name="Slide Number Placeholder 5"/>
          <p:cNvSpPr>
            <a:spLocks noGrp="1"/>
          </p:cNvSpPr>
          <p:nvPr>
            <p:ph type="sldNum" sz="quarter" idx="11"/>
          </p:nvPr>
        </p:nvSpPr>
        <p:spPr>
          <a:xfrm>
            <a:off x="8737600" y="6356986"/>
            <a:ext cx="2844800" cy="363854"/>
          </a:xfrm>
          <a:prstGeom prst="rect">
            <a:avLst/>
          </a:prstGeom>
        </p:spPr>
        <p:txBody>
          <a:bodyPr/>
          <a:lstStyle>
            <a:lvl1pPr fontAlgn="auto">
              <a:spcBef>
                <a:spcPts val="0"/>
              </a:spcBef>
              <a:spcAft>
                <a:spcPts val="0"/>
              </a:spcAft>
              <a:defRPr sz="1680" smtClean="0">
                <a:latin typeface="Arial" panose="020B0604020202020204" pitchFamily="34" charset="0"/>
                <a:cs typeface="Arial" panose="020B0604020202020204" pitchFamily="34" charset="0"/>
              </a:defRPr>
            </a:lvl1pPr>
          </a:lstStyle>
          <a:p>
            <a:fld id="{27E88332-1BCB-44BC-BDC4-87DCF6A1961C}" type="slidenum">
              <a:rPr lang="en-GB" smtClean="0"/>
              <a:t>‹#›</a:t>
            </a:fld>
            <a:endParaRPr lang="en-GB"/>
          </a:p>
        </p:txBody>
      </p:sp>
    </p:spTree>
    <p:extLst>
      <p:ext uri="{BB962C8B-B14F-4D97-AF65-F5344CB8AC3E}">
        <p14:creationId xmlns:p14="http://schemas.microsoft.com/office/powerpoint/2010/main" val="2502979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ullet Lis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9600" y="3028951"/>
            <a:ext cx="5424000" cy="3097530"/>
          </a:xfrm>
        </p:spPr>
        <p:txBody>
          <a:bodyPr/>
          <a:lstStyle>
            <a:lvl1pPr>
              <a:defRPr sz="3360"/>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sp>
        <p:nvSpPr>
          <p:cNvPr id="4" name="Date Placeholder 3"/>
          <p:cNvSpPr>
            <a:spLocks noGrp="1"/>
          </p:cNvSpPr>
          <p:nvPr>
            <p:ph type="dt" sz="half" idx="10"/>
          </p:nvPr>
        </p:nvSpPr>
        <p:spPr>
          <a:xfrm>
            <a:off x="609600" y="6356986"/>
            <a:ext cx="2844800" cy="363854"/>
          </a:xfrm>
          <a:prstGeom prst="rect">
            <a:avLst/>
          </a:prstGeom>
        </p:spPr>
        <p:txBody>
          <a:bodyPr/>
          <a:lstStyle>
            <a:lvl1pPr fontAlgn="auto">
              <a:spcBef>
                <a:spcPts val="0"/>
              </a:spcBef>
              <a:spcAft>
                <a:spcPts val="0"/>
              </a:spcAft>
              <a:defRPr sz="1680" smtClean="0">
                <a:latin typeface="Arial" panose="020B0604020202020204" pitchFamily="34" charset="0"/>
                <a:cs typeface="Arial" panose="020B0604020202020204" pitchFamily="34" charset="0"/>
              </a:defRPr>
            </a:lvl1pPr>
          </a:lstStyle>
          <a:p>
            <a:fld id="{40052B5A-1756-41AF-875C-9071FDBD7BB1}" type="datetimeFigureOut">
              <a:rPr lang="en-GB" smtClean="0"/>
              <a:t>20/10/2021</a:t>
            </a:fld>
            <a:endParaRPr lang="en-GB"/>
          </a:p>
        </p:txBody>
      </p:sp>
      <p:sp>
        <p:nvSpPr>
          <p:cNvPr id="5" name="Slide Number Placeholder 5"/>
          <p:cNvSpPr>
            <a:spLocks noGrp="1"/>
          </p:cNvSpPr>
          <p:nvPr>
            <p:ph type="sldNum" sz="quarter" idx="11"/>
          </p:nvPr>
        </p:nvSpPr>
        <p:spPr>
          <a:xfrm>
            <a:off x="8737600" y="6356986"/>
            <a:ext cx="2844800" cy="363854"/>
          </a:xfrm>
          <a:prstGeom prst="rect">
            <a:avLst/>
          </a:prstGeom>
        </p:spPr>
        <p:txBody>
          <a:bodyPr/>
          <a:lstStyle>
            <a:lvl1pPr fontAlgn="auto">
              <a:spcBef>
                <a:spcPts val="0"/>
              </a:spcBef>
              <a:spcAft>
                <a:spcPts val="0"/>
              </a:spcAft>
              <a:defRPr sz="1680" smtClean="0">
                <a:latin typeface="Arial" panose="020B0604020202020204" pitchFamily="34" charset="0"/>
                <a:cs typeface="Arial" panose="020B0604020202020204" pitchFamily="34" charset="0"/>
              </a:defRPr>
            </a:lvl1pPr>
          </a:lstStyle>
          <a:p>
            <a:fld id="{27E88332-1BCB-44BC-BDC4-87DCF6A1961C}" type="slidenum">
              <a:rPr lang="en-GB" smtClean="0"/>
              <a:t>‹#›</a:t>
            </a:fld>
            <a:endParaRPr lang="en-GB"/>
          </a:p>
        </p:txBody>
      </p:sp>
      <p:sp>
        <p:nvSpPr>
          <p:cNvPr id="7" name="Content Placeholder 6"/>
          <p:cNvSpPr>
            <a:spLocks noGrp="1"/>
          </p:cNvSpPr>
          <p:nvPr>
            <p:ph sz="quarter" idx="12"/>
          </p:nvPr>
        </p:nvSpPr>
        <p:spPr>
          <a:xfrm>
            <a:off x="6157568" y="3028951"/>
            <a:ext cx="5424000" cy="3097530"/>
          </a:xfrm>
        </p:spPr>
        <p:txBody>
          <a:bodyPr/>
          <a:lstStyle>
            <a:lvl1pPr marL="411480" indent="-411480">
              <a:defRPr lang="en-US" sz="3360" kern="1200" dirty="0" smtClean="0">
                <a:solidFill>
                  <a:schemeClr val="tx1"/>
                </a:solidFill>
                <a:latin typeface="Arial" panose="020B0604020202020204" pitchFamily="34" charset="0"/>
                <a:ea typeface="+mn-ea"/>
                <a:cs typeface="Arial" panose="020B0604020202020204" pitchFamily="34" charset="0"/>
              </a:defRPr>
            </a:lvl1pPr>
          </a:lstStyle>
          <a:p>
            <a:pPr marL="411480" lvl="0" indent="-411480" algn="l" defTabSz="548640" rtl="0" eaLnBrk="1" fontAlgn="base" hangingPunct="1">
              <a:spcBef>
                <a:spcPct val="20000"/>
              </a:spcBef>
              <a:spcAft>
                <a:spcPct val="0"/>
              </a:spcAft>
              <a:buFont typeface="Wingdings" pitchFamily="2" charset="2"/>
              <a:buChar char="§"/>
            </a:pPr>
            <a:r>
              <a:rPr lang="en-US"/>
              <a:t>Click to edit Master text styles</a:t>
            </a:r>
          </a:p>
        </p:txBody>
      </p:sp>
    </p:spTree>
    <p:extLst>
      <p:ext uri="{BB962C8B-B14F-4D97-AF65-F5344CB8AC3E}">
        <p14:creationId xmlns:p14="http://schemas.microsoft.com/office/powerpoint/2010/main" val="2691794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arge Picture with Caption">
    <p:spTree>
      <p:nvGrpSpPr>
        <p:cNvPr id="1" name=""/>
        <p:cNvGrpSpPr/>
        <p:nvPr/>
      </p:nvGrpSpPr>
      <p:grpSpPr>
        <a:xfrm>
          <a:off x="0" y="0"/>
          <a:ext cx="0" cy="0"/>
          <a:chOff x="0" y="0"/>
          <a:chExt cx="0" cy="0"/>
        </a:xfrm>
      </p:grpSpPr>
      <p:sp>
        <p:nvSpPr>
          <p:cNvPr id="5" name="Picture Placeholder 2"/>
          <p:cNvSpPr>
            <a:spLocks noGrp="1"/>
          </p:cNvSpPr>
          <p:nvPr>
            <p:ph type="pic" idx="1"/>
          </p:nvPr>
        </p:nvSpPr>
        <p:spPr>
          <a:xfrm>
            <a:off x="679268" y="940525"/>
            <a:ext cx="11094720" cy="5102352"/>
          </a:xfrm>
        </p:spPr>
        <p:txBody>
          <a:bodyPr rtlCol="0">
            <a:normAutofit/>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pPr lvl="0"/>
            <a:r>
              <a:rPr lang="en-US" noProof="0"/>
              <a:t>Click icon to add picture</a:t>
            </a:r>
            <a:endParaRPr lang="en-US" noProof="0" dirty="0"/>
          </a:p>
        </p:txBody>
      </p:sp>
      <p:sp>
        <p:nvSpPr>
          <p:cNvPr id="8" name="Title 1"/>
          <p:cNvSpPr>
            <a:spLocks noGrp="1"/>
          </p:cNvSpPr>
          <p:nvPr>
            <p:ph type="title"/>
          </p:nvPr>
        </p:nvSpPr>
        <p:spPr>
          <a:xfrm>
            <a:off x="679269" y="6062472"/>
            <a:ext cx="4624252" cy="582413"/>
          </a:xfrm>
        </p:spPr>
        <p:txBody>
          <a:bodyPr anchor="b"/>
          <a:lstStyle>
            <a:lvl1pPr algn="l">
              <a:defRPr sz="2400" b="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0" name="Text Placeholder 3"/>
          <p:cNvSpPr>
            <a:spLocks noGrp="1"/>
          </p:cNvSpPr>
          <p:nvPr>
            <p:ph type="body" sz="half" idx="2"/>
          </p:nvPr>
        </p:nvSpPr>
        <p:spPr>
          <a:xfrm>
            <a:off x="5303521" y="6067317"/>
            <a:ext cx="6470468" cy="577568"/>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Tree>
    <p:extLst>
      <p:ext uri="{BB962C8B-B14F-4D97-AF65-F5344CB8AC3E}">
        <p14:creationId xmlns:p14="http://schemas.microsoft.com/office/powerpoint/2010/main" val="679575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lvl1pPr>
              <a:defRPr>
                <a:latin typeface="Arial" panose="020B0604020202020204" pitchFamily="34" charset="0"/>
              </a:defRPr>
            </a:lvl1pPr>
          </a:lstStyle>
          <a:p>
            <a:fld id="{40052B5A-1756-41AF-875C-9071FDBD7BB1}" type="datetimeFigureOut">
              <a:rPr lang="en-GB" smtClean="0"/>
              <a:pPr/>
              <a:t>20/10/2021</a:t>
            </a:fld>
            <a:endParaRPr lang="en-GB"/>
          </a:p>
        </p:txBody>
      </p:sp>
      <p:sp>
        <p:nvSpPr>
          <p:cNvPr id="6" name="Footer Placeholder 5"/>
          <p:cNvSpPr>
            <a:spLocks noGrp="1"/>
          </p:cNvSpPr>
          <p:nvPr>
            <p:ph type="ftr" sz="quarter" idx="11"/>
          </p:nvPr>
        </p:nvSpPr>
        <p:spPr/>
        <p:txBody>
          <a:bodyPr/>
          <a:lstStyle>
            <a:lvl1pPr>
              <a:defRPr>
                <a:latin typeface="Arial" panose="020B0604020202020204"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fld id="{27E88332-1BCB-44BC-BDC4-87DCF6A1961C}" type="slidenum">
              <a:rPr lang="en-GB" smtClean="0"/>
              <a:pPr/>
              <a:t>‹#›</a:t>
            </a:fld>
            <a:endParaRPr lang="en-GB"/>
          </a:p>
        </p:txBody>
      </p:sp>
    </p:spTree>
    <p:extLst>
      <p:ext uri="{BB962C8B-B14F-4D97-AF65-F5344CB8AC3E}">
        <p14:creationId xmlns:p14="http://schemas.microsoft.com/office/powerpoint/2010/main" val="4088152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defRPr>
            </a:lvl1pPr>
          </a:lstStyle>
          <a:p>
            <a:fld id="{40052B5A-1756-41AF-875C-9071FDBD7BB1}" type="datetimeFigureOut">
              <a:rPr lang="en-GB" smtClean="0"/>
              <a:pPr/>
              <a:t>20/10/2021</a:t>
            </a:fld>
            <a:endParaRPr lang="en-GB"/>
          </a:p>
        </p:txBody>
      </p:sp>
      <p:sp>
        <p:nvSpPr>
          <p:cNvPr id="3" name="Footer Placeholder 2"/>
          <p:cNvSpPr>
            <a:spLocks noGrp="1"/>
          </p:cNvSpPr>
          <p:nvPr>
            <p:ph type="ftr" sz="quarter" idx="11"/>
          </p:nvPr>
        </p:nvSpPr>
        <p:spPr/>
        <p:txBody>
          <a:bodyPr/>
          <a:lstStyle>
            <a:lvl1pPr>
              <a:defRPr>
                <a:latin typeface="Arial" panose="020B0604020202020204" pitchFamily="34" charset="0"/>
              </a:defRPr>
            </a:lvl1pPr>
          </a:lstStyle>
          <a:p>
            <a:endParaRPr lang="en-GB"/>
          </a:p>
        </p:txBody>
      </p:sp>
      <p:sp>
        <p:nvSpPr>
          <p:cNvPr id="4" name="Slide Number Placeholder 3"/>
          <p:cNvSpPr>
            <a:spLocks noGrp="1"/>
          </p:cNvSpPr>
          <p:nvPr>
            <p:ph type="sldNum" sz="quarter" idx="12"/>
          </p:nvPr>
        </p:nvSpPr>
        <p:spPr/>
        <p:txBody>
          <a:bodyPr/>
          <a:lstStyle>
            <a:lvl1pPr>
              <a:defRPr>
                <a:latin typeface="Arial" panose="020B0604020202020204" pitchFamily="34" charset="0"/>
              </a:defRPr>
            </a:lvl1pPr>
          </a:lstStyle>
          <a:p>
            <a:fld id="{27E88332-1BCB-44BC-BDC4-87DCF6A1961C}" type="slidenum">
              <a:rPr lang="en-GB" smtClean="0"/>
              <a:pPr/>
              <a:t>‹#›</a:t>
            </a:fld>
            <a:endParaRPr lang="en-GB"/>
          </a:p>
        </p:txBody>
      </p:sp>
    </p:spTree>
    <p:extLst>
      <p:ext uri="{BB962C8B-B14F-4D97-AF65-F5344CB8AC3E}">
        <p14:creationId xmlns:p14="http://schemas.microsoft.com/office/powerpoint/2010/main" val="1184456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1689736"/>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dirty="0"/>
              <a:t>Click to add title</a:t>
            </a:r>
          </a:p>
        </p:txBody>
      </p:sp>
      <p:sp>
        <p:nvSpPr>
          <p:cNvPr id="1027" name="Text Placeholder 2"/>
          <p:cNvSpPr>
            <a:spLocks noGrp="1"/>
          </p:cNvSpPr>
          <p:nvPr>
            <p:ph type="body" idx="1"/>
          </p:nvPr>
        </p:nvSpPr>
        <p:spPr bwMode="auto">
          <a:xfrm>
            <a:off x="609600" y="3028951"/>
            <a:ext cx="10972800" cy="3097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p:txBody>
      </p:sp>
      <p:pic>
        <p:nvPicPr>
          <p:cNvPr id="1028" name="Picture 6" descr="HE_logo_CMYK.ai"/>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24669" y="125404"/>
            <a:ext cx="2046339" cy="58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5559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548640" rtl="0" eaLnBrk="1" fontAlgn="base" hangingPunct="1">
        <a:spcBef>
          <a:spcPct val="0"/>
        </a:spcBef>
        <a:spcAft>
          <a:spcPct val="0"/>
        </a:spcAft>
        <a:defRPr sz="5280" kern="1200">
          <a:solidFill>
            <a:schemeClr val="tx1"/>
          </a:solidFill>
          <a:latin typeface="Arial" panose="020B0604020202020204" pitchFamily="34" charset="0"/>
          <a:ea typeface="+mj-ea"/>
          <a:cs typeface="Arial" panose="020B0604020202020204" pitchFamily="34" charset="0"/>
        </a:defRPr>
      </a:lvl1pPr>
      <a:lvl2pPr algn="ctr" defTabSz="548640" rtl="0" eaLnBrk="1" fontAlgn="base" hangingPunct="1">
        <a:spcBef>
          <a:spcPct val="0"/>
        </a:spcBef>
        <a:spcAft>
          <a:spcPct val="0"/>
        </a:spcAft>
        <a:defRPr sz="5280">
          <a:solidFill>
            <a:schemeClr val="tx1"/>
          </a:solidFill>
          <a:latin typeface="Calibri" pitchFamily="34" charset="0"/>
        </a:defRPr>
      </a:lvl2pPr>
      <a:lvl3pPr algn="ctr" defTabSz="548640" rtl="0" eaLnBrk="1" fontAlgn="base" hangingPunct="1">
        <a:spcBef>
          <a:spcPct val="0"/>
        </a:spcBef>
        <a:spcAft>
          <a:spcPct val="0"/>
        </a:spcAft>
        <a:defRPr sz="5280">
          <a:solidFill>
            <a:schemeClr val="tx1"/>
          </a:solidFill>
          <a:latin typeface="Calibri" pitchFamily="34" charset="0"/>
        </a:defRPr>
      </a:lvl3pPr>
      <a:lvl4pPr algn="ctr" defTabSz="548640" rtl="0" eaLnBrk="1" fontAlgn="base" hangingPunct="1">
        <a:spcBef>
          <a:spcPct val="0"/>
        </a:spcBef>
        <a:spcAft>
          <a:spcPct val="0"/>
        </a:spcAft>
        <a:defRPr sz="5280">
          <a:solidFill>
            <a:schemeClr val="tx1"/>
          </a:solidFill>
          <a:latin typeface="Calibri" pitchFamily="34" charset="0"/>
        </a:defRPr>
      </a:lvl4pPr>
      <a:lvl5pPr algn="ctr" defTabSz="548640" rtl="0" eaLnBrk="1" fontAlgn="base" hangingPunct="1">
        <a:spcBef>
          <a:spcPct val="0"/>
        </a:spcBef>
        <a:spcAft>
          <a:spcPct val="0"/>
        </a:spcAft>
        <a:defRPr sz="5280">
          <a:solidFill>
            <a:schemeClr val="tx1"/>
          </a:solidFill>
          <a:latin typeface="Calibri" pitchFamily="34" charset="0"/>
        </a:defRPr>
      </a:lvl5pPr>
      <a:lvl6pPr marL="548640" algn="ctr" defTabSz="548640" rtl="0" eaLnBrk="1" fontAlgn="base" hangingPunct="1">
        <a:spcBef>
          <a:spcPct val="0"/>
        </a:spcBef>
        <a:spcAft>
          <a:spcPct val="0"/>
        </a:spcAft>
        <a:defRPr sz="5280">
          <a:solidFill>
            <a:schemeClr val="tx1"/>
          </a:solidFill>
          <a:latin typeface="Calibri" pitchFamily="34" charset="0"/>
        </a:defRPr>
      </a:lvl6pPr>
      <a:lvl7pPr marL="1097280" algn="ctr" defTabSz="548640" rtl="0" eaLnBrk="1" fontAlgn="base" hangingPunct="1">
        <a:spcBef>
          <a:spcPct val="0"/>
        </a:spcBef>
        <a:spcAft>
          <a:spcPct val="0"/>
        </a:spcAft>
        <a:defRPr sz="5280">
          <a:solidFill>
            <a:schemeClr val="tx1"/>
          </a:solidFill>
          <a:latin typeface="Calibri" pitchFamily="34" charset="0"/>
        </a:defRPr>
      </a:lvl7pPr>
      <a:lvl8pPr marL="1645920" algn="ctr" defTabSz="548640" rtl="0" eaLnBrk="1" fontAlgn="base" hangingPunct="1">
        <a:spcBef>
          <a:spcPct val="0"/>
        </a:spcBef>
        <a:spcAft>
          <a:spcPct val="0"/>
        </a:spcAft>
        <a:defRPr sz="5280">
          <a:solidFill>
            <a:schemeClr val="tx1"/>
          </a:solidFill>
          <a:latin typeface="Calibri" pitchFamily="34" charset="0"/>
        </a:defRPr>
      </a:lvl8pPr>
      <a:lvl9pPr marL="2194560" algn="ctr" defTabSz="548640" rtl="0" eaLnBrk="1" fontAlgn="base" hangingPunct="1">
        <a:spcBef>
          <a:spcPct val="0"/>
        </a:spcBef>
        <a:spcAft>
          <a:spcPct val="0"/>
        </a:spcAft>
        <a:defRPr sz="5280">
          <a:solidFill>
            <a:schemeClr val="tx1"/>
          </a:solidFill>
          <a:latin typeface="Calibri" pitchFamily="34" charset="0"/>
        </a:defRPr>
      </a:lvl9pPr>
    </p:titleStyle>
    <p:bodyStyle>
      <a:lvl1pPr marL="411480" indent="-411480" algn="l" defTabSz="548640" rtl="0" eaLnBrk="1" fontAlgn="base" hangingPunct="1">
        <a:spcBef>
          <a:spcPct val="20000"/>
        </a:spcBef>
        <a:spcAft>
          <a:spcPct val="0"/>
        </a:spcAft>
        <a:buFont typeface="Wingdings" pitchFamily="2" charset="2"/>
        <a:buChar char="§"/>
        <a:defRPr sz="3840" kern="1200">
          <a:solidFill>
            <a:schemeClr val="tx1"/>
          </a:solidFill>
          <a:latin typeface="Arial" panose="020B0604020202020204" pitchFamily="34" charset="0"/>
          <a:ea typeface="+mn-ea"/>
          <a:cs typeface="Arial" panose="020B0604020202020204" pitchFamily="34" charset="0"/>
        </a:defRPr>
      </a:lvl1pPr>
      <a:lvl2pPr marL="891540" indent="-342900" algn="l" defTabSz="548640" rtl="0" eaLnBrk="1" fontAlgn="base" hangingPunct="1">
        <a:spcBef>
          <a:spcPct val="20000"/>
        </a:spcBef>
        <a:spcAft>
          <a:spcPct val="0"/>
        </a:spcAft>
        <a:buFont typeface="Arial" pitchFamily="34" charset="0"/>
        <a:buChar char="•"/>
        <a:defRPr sz="3360" kern="1200">
          <a:solidFill>
            <a:schemeClr val="tx1"/>
          </a:solidFill>
          <a:latin typeface="Arial" panose="020B0604020202020204" pitchFamily="34" charset="0"/>
          <a:ea typeface="+mn-ea"/>
          <a:cs typeface="Arial" panose="020B0604020202020204" pitchFamily="34" charset="0"/>
        </a:defRPr>
      </a:lvl2pPr>
      <a:lvl3pPr marL="1371600" indent="-274320" algn="l" defTabSz="548640" rtl="0" eaLnBrk="1" fontAlgn="base" hangingPunct="1">
        <a:spcBef>
          <a:spcPct val="20000"/>
        </a:spcBef>
        <a:spcAft>
          <a:spcPct val="0"/>
        </a:spcAft>
        <a:buFont typeface="Arial" pitchFamily="34" charset="0"/>
        <a:buChar char="•"/>
        <a:defRPr sz="2880" kern="1200">
          <a:solidFill>
            <a:schemeClr val="tx1"/>
          </a:solidFill>
          <a:latin typeface="+mn-lt"/>
          <a:ea typeface="+mn-ea"/>
          <a:cs typeface="+mn-cs"/>
        </a:defRPr>
      </a:lvl3pPr>
      <a:lvl4pPr marL="1920240" indent="-274320" algn="l" defTabSz="548640"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4pPr>
      <a:lvl5pPr marL="2468880" indent="-274320" algn="l" defTabSz="548640"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hyperlink" Target="https://www.saltairecollection.org/wp-content/uploads/Titus-the-tyrant-or-salt-newspaper-article.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www.saltairecollection.org/wp-content/uploads/Rules-for-Salts-Mill.pdf" TargetMode="External"/><Relationship Id="rId7" Type="http://schemas.openxmlformats.org/officeDocument/2006/relationships/hyperlink" Target="https://www.saltairecollection.org/wp-content/uploads/Park-rules.jp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s://www.saltairecollection.org/wp-content/uploads/Rules-for-the-Almshouses.pdf" TargetMode="Externa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saltairecollection.org/wp-content/uploads/Park-rules.jpg" TargetMode="Externa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saltairecollection.org/wp-content/uploads/Rules-for-the-Almshouses.pdf" TargetMode="Externa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s://www.saltairecollection.org/wp-content/uploads/Rules-for-Salts-Mill.pdf"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hyperlink" Target="http://www.saltairecollection.org/" TargetMode="External"/><Relationship Id="rId12" Type="http://schemas.openxmlformats.org/officeDocument/2006/relationships/image" Target="../media/image12.png"/><Relationship Id="rId17" Type="http://schemas.openxmlformats.org/officeDocument/2006/relationships/image" Target="../media/image16.png"/><Relationship Id="rId2" Type="http://schemas.openxmlformats.org/officeDocument/2006/relationships/notesSlide" Target="../notesSlides/notesSlide8.xml"/><Relationship Id="rId16" Type="http://schemas.microsoft.com/office/2007/relationships/hdphoto" Target="../media/hdphoto2.wdp"/><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DDA1D1-6DDE-4119-92D4-E0AA9D084477}"/>
              </a:ext>
            </a:extLst>
          </p:cNvPr>
          <p:cNvSpPr txBox="1"/>
          <p:nvPr/>
        </p:nvSpPr>
        <p:spPr>
          <a:xfrm>
            <a:off x="-3" y="611984"/>
            <a:ext cx="12192001" cy="1446550"/>
          </a:xfrm>
          <a:prstGeom prst="rect">
            <a:avLst/>
          </a:prstGeom>
          <a:noFill/>
        </p:spPr>
        <p:txBody>
          <a:bodyPr wrap="square">
            <a:spAutoFit/>
          </a:bodyPr>
          <a:lstStyle/>
          <a:p>
            <a:pPr algn="ctr"/>
            <a:r>
              <a:rPr lang="en-GB" sz="4400" b="1" dirty="0">
                <a:latin typeface="Arial" panose="020B0604020202020204" pitchFamily="34" charset="0"/>
              </a:rPr>
              <a:t>Lesson Four </a:t>
            </a:r>
          </a:p>
          <a:p>
            <a:pPr algn="ctr"/>
            <a:r>
              <a:rPr lang="en-GB" sz="4400" b="1" dirty="0">
                <a:solidFill>
                  <a:srgbClr val="00B0F0"/>
                </a:solidFill>
                <a:latin typeface="Arial" panose="020B0604020202020204" pitchFamily="34" charset="0"/>
              </a:rPr>
              <a:t>Developing Historical Interpretations</a:t>
            </a:r>
            <a:endParaRPr lang="en-GB" sz="4400" dirty="0">
              <a:solidFill>
                <a:srgbClr val="00B0F0"/>
              </a:solidFill>
              <a:latin typeface="Arial" panose="020B0604020202020204" pitchFamily="34" charset="0"/>
            </a:endParaRPr>
          </a:p>
        </p:txBody>
      </p:sp>
      <p:pic>
        <p:nvPicPr>
          <p:cNvPr id="5" name="Picture 4">
            <a:extLst>
              <a:ext uri="{FF2B5EF4-FFF2-40B4-BE49-F238E27FC236}">
                <a16:creationId xmlns:a16="http://schemas.microsoft.com/office/drawing/2014/main" id="{484FEB5A-5920-455C-BE81-9F665D7EB2F9}"/>
              </a:ext>
            </a:extLst>
          </p:cNvPr>
          <p:cNvPicPr>
            <a:picLocks noChangeAspect="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Lst>
          </a:blip>
          <a:srcRect t="8657" b="28310"/>
          <a:stretch/>
        </p:blipFill>
        <p:spPr>
          <a:xfrm>
            <a:off x="-3" y="2058534"/>
            <a:ext cx="12191999" cy="4799466"/>
          </a:xfrm>
          <a:prstGeom prst="rect">
            <a:avLst/>
          </a:prstGeom>
        </p:spPr>
      </p:pic>
      <p:sp>
        <p:nvSpPr>
          <p:cNvPr id="6" name="Rectangle 5">
            <a:extLst>
              <a:ext uri="{FF2B5EF4-FFF2-40B4-BE49-F238E27FC236}">
                <a16:creationId xmlns:a16="http://schemas.microsoft.com/office/drawing/2014/main" id="{368C8641-DA27-4404-8CB0-21177FE19A62}"/>
              </a:ext>
            </a:extLst>
          </p:cNvPr>
          <p:cNvSpPr/>
          <p:nvPr/>
        </p:nvSpPr>
        <p:spPr>
          <a:xfrm>
            <a:off x="9142763" y="6581001"/>
            <a:ext cx="3049233" cy="276999"/>
          </a:xfrm>
          <a:prstGeom prst="rect">
            <a:avLst/>
          </a:prstGeom>
          <a:solidFill>
            <a:schemeClr val="bg1"/>
          </a:solid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latin typeface="Arial" panose="020B0604020202020204" pitchFamily="34" charset="0"/>
                <a:cs typeface="Arial" panose="020B0604020202020204" pitchFamily="34" charset="0"/>
              </a:rPr>
              <a:t>Photograph courtesy of Saltaire Collection</a:t>
            </a:r>
          </a:p>
        </p:txBody>
      </p:sp>
    </p:spTree>
    <p:extLst>
      <p:ext uri="{BB962C8B-B14F-4D97-AF65-F5344CB8AC3E}">
        <p14:creationId xmlns:p14="http://schemas.microsoft.com/office/powerpoint/2010/main" val="2664688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extLst>
              <a:ext uri="{FF2B5EF4-FFF2-40B4-BE49-F238E27FC236}">
                <a16:creationId xmlns:a16="http://schemas.microsoft.com/office/drawing/2014/main" id="{200407DB-38CC-478C-9141-B6AA79A7A3F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5256" b="4928"/>
          <a:stretch/>
        </p:blipFill>
        <p:spPr>
          <a:xfrm>
            <a:off x="9051636" y="1450319"/>
            <a:ext cx="2883205" cy="5186772"/>
          </a:xfrm>
          <a:prstGeom prst="rect">
            <a:avLst/>
          </a:prstGeom>
        </p:spPr>
      </p:pic>
      <p:sp>
        <p:nvSpPr>
          <p:cNvPr id="6" name="TextBox 5">
            <a:extLst>
              <a:ext uri="{FF2B5EF4-FFF2-40B4-BE49-F238E27FC236}">
                <a16:creationId xmlns:a16="http://schemas.microsoft.com/office/drawing/2014/main" id="{A3F6131E-DE9B-4E83-A428-049970D256D3}"/>
              </a:ext>
            </a:extLst>
          </p:cNvPr>
          <p:cNvSpPr txBox="1"/>
          <p:nvPr/>
        </p:nvSpPr>
        <p:spPr>
          <a:xfrm>
            <a:off x="257159" y="1589842"/>
            <a:ext cx="8651471" cy="4836645"/>
          </a:xfrm>
          <a:prstGeom prst="rect">
            <a:avLst/>
          </a:prstGeom>
          <a:noFill/>
          <a:ln>
            <a:solidFill>
              <a:schemeClr val="tx1"/>
            </a:solidFill>
          </a:ln>
        </p:spPr>
        <p:txBody>
          <a:bodyPr wrap="square" rtlCol="0">
            <a:spAutoFit/>
          </a:bodyPr>
          <a:lstStyle/>
          <a:p>
            <a:r>
              <a:rPr lang="en-GB" sz="2400" b="1" dirty="0">
                <a:solidFill>
                  <a:srgbClr val="00B0F0"/>
                </a:solidFill>
                <a:latin typeface="Arial" panose="020B0604020202020204" pitchFamily="34" charset="0"/>
              </a:rPr>
              <a:t>TASK</a:t>
            </a:r>
            <a:endParaRPr lang="en-GB" sz="2400" b="1" dirty="0">
              <a:latin typeface="Arial" panose="020B0604020202020204" pitchFamily="34" charset="0"/>
            </a:endParaRPr>
          </a:p>
          <a:p>
            <a:r>
              <a:rPr lang="en-GB" sz="2400" b="1" dirty="0">
                <a:latin typeface="Arial" panose="020B0604020202020204" pitchFamily="34" charset="0"/>
              </a:rPr>
              <a:t>Work in pairs or groups to discuss:</a:t>
            </a:r>
          </a:p>
          <a:p>
            <a:endParaRPr lang="en-GB" sz="2400" b="1" dirty="0">
              <a:latin typeface="Arial" panose="020B0604020202020204" pitchFamily="34" charset="0"/>
            </a:endParaRPr>
          </a:p>
          <a:p>
            <a:pPr marL="457200" indent="-457200">
              <a:lnSpc>
                <a:spcPct val="150000"/>
              </a:lnSpc>
              <a:buAutoNum type="arabicPeriod"/>
            </a:pPr>
            <a:r>
              <a:rPr lang="en-GB" sz="2000" dirty="0">
                <a:latin typeface="Arial" panose="020B0604020202020204" pitchFamily="34" charset="0"/>
              </a:rPr>
              <a:t>Is this source primary or secondary evidence?</a:t>
            </a:r>
          </a:p>
          <a:p>
            <a:pPr marL="457200" indent="-457200">
              <a:lnSpc>
                <a:spcPct val="150000"/>
              </a:lnSpc>
              <a:buAutoNum type="arabicPeriod"/>
            </a:pPr>
            <a:r>
              <a:rPr lang="en-GB" sz="2000" dirty="0">
                <a:latin typeface="Arial" panose="020B0604020202020204" pitchFamily="34" charset="0"/>
              </a:rPr>
              <a:t>How is Bradford described?  </a:t>
            </a:r>
          </a:p>
          <a:p>
            <a:pPr marL="457200" indent="-457200">
              <a:lnSpc>
                <a:spcPct val="150000"/>
              </a:lnSpc>
              <a:buAutoNum type="arabicPeriod"/>
            </a:pPr>
            <a:r>
              <a:rPr lang="en-GB" sz="2000" dirty="0">
                <a:latin typeface="Arial" panose="020B0604020202020204" pitchFamily="34" charset="0"/>
              </a:rPr>
              <a:t>How is </a:t>
            </a:r>
            <a:r>
              <a:rPr lang="en-GB" sz="2000" dirty="0" err="1">
                <a:latin typeface="Arial" panose="020B0604020202020204" pitchFamily="34" charset="0"/>
              </a:rPr>
              <a:t>Saltaire</a:t>
            </a:r>
            <a:r>
              <a:rPr lang="en-GB" sz="2000" dirty="0">
                <a:latin typeface="Arial" panose="020B0604020202020204" pitchFamily="34" charset="0"/>
              </a:rPr>
              <a:t> described? </a:t>
            </a:r>
          </a:p>
          <a:p>
            <a:pPr marL="457200" indent="-457200">
              <a:lnSpc>
                <a:spcPct val="150000"/>
              </a:lnSpc>
              <a:buAutoNum type="arabicPeriod"/>
            </a:pPr>
            <a:r>
              <a:rPr lang="en-GB" sz="2000" dirty="0">
                <a:latin typeface="Arial" panose="020B0604020202020204" pitchFamily="34" charset="0"/>
              </a:rPr>
              <a:t>Was Salt religious? How might this have affected him? </a:t>
            </a:r>
          </a:p>
          <a:p>
            <a:pPr marL="457200" indent="-457200">
              <a:lnSpc>
                <a:spcPct val="150000"/>
              </a:lnSpc>
              <a:buAutoNum type="arabicPeriod"/>
            </a:pPr>
            <a:r>
              <a:rPr lang="en-GB" sz="2000" dirty="0">
                <a:latin typeface="Arial" panose="020B0604020202020204" pitchFamily="34" charset="0"/>
              </a:rPr>
              <a:t>What other reasons might Salt have had for building </a:t>
            </a:r>
            <a:r>
              <a:rPr lang="en-GB" sz="2000" dirty="0" err="1">
                <a:latin typeface="Arial" panose="020B0604020202020204" pitchFamily="34" charset="0"/>
              </a:rPr>
              <a:t>Saltaire</a:t>
            </a:r>
            <a:r>
              <a:rPr lang="en-GB" sz="2000" dirty="0">
                <a:latin typeface="Arial" panose="020B0604020202020204" pitchFamily="34" charset="0"/>
              </a:rPr>
              <a:t>?</a:t>
            </a:r>
          </a:p>
          <a:p>
            <a:pPr marL="457200" indent="-457200">
              <a:lnSpc>
                <a:spcPct val="150000"/>
              </a:lnSpc>
              <a:buAutoNum type="arabicPeriod"/>
            </a:pPr>
            <a:r>
              <a:rPr lang="en-GB" sz="2000" dirty="0">
                <a:latin typeface="Arial" panose="020B0604020202020204" pitchFamily="34" charset="0"/>
              </a:rPr>
              <a:t>Why is it difficult to find out about why Titus Salt built </a:t>
            </a:r>
            <a:r>
              <a:rPr lang="en-GB" sz="2000" dirty="0" err="1">
                <a:latin typeface="Arial" panose="020B0604020202020204" pitchFamily="34" charset="0"/>
              </a:rPr>
              <a:t>Saltaire</a:t>
            </a:r>
            <a:r>
              <a:rPr lang="en-GB" sz="2000" dirty="0">
                <a:latin typeface="Arial" panose="020B0604020202020204" pitchFamily="34" charset="0"/>
              </a:rPr>
              <a:t>?</a:t>
            </a:r>
          </a:p>
          <a:p>
            <a:pPr marL="457200" indent="-457200">
              <a:lnSpc>
                <a:spcPct val="150000"/>
              </a:lnSpc>
              <a:buAutoNum type="arabicPeriod" startAt="7"/>
            </a:pPr>
            <a:r>
              <a:rPr lang="en-GB" sz="2000" dirty="0">
                <a:latin typeface="Arial" panose="020B0604020202020204" pitchFamily="34" charset="0"/>
              </a:rPr>
              <a:t>Put the headline ‘</a:t>
            </a:r>
            <a:r>
              <a:rPr lang="en-GB" sz="2000" b="1" dirty="0">
                <a:latin typeface="Arial" panose="020B0604020202020204" pitchFamily="34" charset="0"/>
              </a:rPr>
              <a:t>Titus the tyrant or Salt of the earth?</a:t>
            </a:r>
            <a:r>
              <a:rPr lang="en-GB" sz="2000" dirty="0">
                <a:latin typeface="Arial" panose="020B0604020202020204" pitchFamily="34" charset="0"/>
              </a:rPr>
              <a:t>’ into your own words. </a:t>
            </a:r>
          </a:p>
        </p:txBody>
      </p:sp>
      <p:sp>
        <p:nvSpPr>
          <p:cNvPr id="7" name="Title 1">
            <a:extLst>
              <a:ext uri="{FF2B5EF4-FFF2-40B4-BE49-F238E27FC236}">
                <a16:creationId xmlns:a16="http://schemas.microsoft.com/office/drawing/2014/main" id="{5D6D2454-3A61-429F-8142-C32C0D0D6DBA}"/>
              </a:ext>
            </a:extLst>
          </p:cNvPr>
          <p:cNvSpPr txBox="1">
            <a:spLocks/>
          </p:cNvSpPr>
          <p:nvPr/>
        </p:nvSpPr>
        <p:spPr bwMode="auto">
          <a:xfrm>
            <a:off x="400162" y="623607"/>
            <a:ext cx="11391673" cy="96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defTabSz="548640" rtl="0" eaLnBrk="1" fontAlgn="base" hangingPunct="1">
              <a:spcBef>
                <a:spcPct val="0"/>
              </a:spcBef>
              <a:spcAft>
                <a:spcPct val="0"/>
              </a:spcAft>
              <a:defRPr sz="5280" kern="1200">
                <a:solidFill>
                  <a:schemeClr val="tx1"/>
                </a:solidFill>
                <a:latin typeface="Arial" panose="020B0604020202020204" pitchFamily="34" charset="0"/>
                <a:ea typeface="+mj-ea"/>
                <a:cs typeface="Arial" panose="020B0604020202020204" pitchFamily="34" charset="0"/>
              </a:defRPr>
            </a:lvl1pPr>
            <a:lvl2pPr algn="ctr" defTabSz="548640" rtl="0" eaLnBrk="1" fontAlgn="base" hangingPunct="1">
              <a:spcBef>
                <a:spcPct val="0"/>
              </a:spcBef>
              <a:spcAft>
                <a:spcPct val="0"/>
              </a:spcAft>
              <a:defRPr sz="5280">
                <a:solidFill>
                  <a:schemeClr val="tx1"/>
                </a:solidFill>
                <a:latin typeface="Calibri" pitchFamily="34" charset="0"/>
              </a:defRPr>
            </a:lvl2pPr>
            <a:lvl3pPr algn="ctr" defTabSz="548640" rtl="0" eaLnBrk="1" fontAlgn="base" hangingPunct="1">
              <a:spcBef>
                <a:spcPct val="0"/>
              </a:spcBef>
              <a:spcAft>
                <a:spcPct val="0"/>
              </a:spcAft>
              <a:defRPr sz="5280">
                <a:solidFill>
                  <a:schemeClr val="tx1"/>
                </a:solidFill>
                <a:latin typeface="Calibri" pitchFamily="34" charset="0"/>
              </a:defRPr>
            </a:lvl3pPr>
            <a:lvl4pPr algn="ctr" defTabSz="548640" rtl="0" eaLnBrk="1" fontAlgn="base" hangingPunct="1">
              <a:spcBef>
                <a:spcPct val="0"/>
              </a:spcBef>
              <a:spcAft>
                <a:spcPct val="0"/>
              </a:spcAft>
              <a:defRPr sz="5280">
                <a:solidFill>
                  <a:schemeClr val="tx1"/>
                </a:solidFill>
                <a:latin typeface="Calibri" pitchFamily="34" charset="0"/>
              </a:defRPr>
            </a:lvl4pPr>
            <a:lvl5pPr algn="ctr" defTabSz="548640" rtl="0" eaLnBrk="1" fontAlgn="base" hangingPunct="1">
              <a:spcBef>
                <a:spcPct val="0"/>
              </a:spcBef>
              <a:spcAft>
                <a:spcPct val="0"/>
              </a:spcAft>
              <a:defRPr sz="5280">
                <a:solidFill>
                  <a:schemeClr val="tx1"/>
                </a:solidFill>
                <a:latin typeface="Calibri" pitchFamily="34" charset="0"/>
              </a:defRPr>
            </a:lvl5pPr>
            <a:lvl6pPr marL="548640" algn="ctr" defTabSz="548640" rtl="0" eaLnBrk="1" fontAlgn="base" hangingPunct="1">
              <a:spcBef>
                <a:spcPct val="0"/>
              </a:spcBef>
              <a:spcAft>
                <a:spcPct val="0"/>
              </a:spcAft>
              <a:defRPr sz="5280">
                <a:solidFill>
                  <a:schemeClr val="tx1"/>
                </a:solidFill>
                <a:latin typeface="Calibri" pitchFamily="34" charset="0"/>
              </a:defRPr>
            </a:lvl6pPr>
            <a:lvl7pPr marL="1097280" algn="ctr" defTabSz="548640" rtl="0" eaLnBrk="1" fontAlgn="base" hangingPunct="1">
              <a:spcBef>
                <a:spcPct val="0"/>
              </a:spcBef>
              <a:spcAft>
                <a:spcPct val="0"/>
              </a:spcAft>
              <a:defRPr sz="5280">
                <a:solidFill>
                  <a:schemeClr val="tx1"/>
                </a:solidFill>
                <a:latin typeface="Calibri" pitchFamily="34" charset="0"/>
              </a:defRPr>
            </a:lvl7pPr>
            <a:lvl8pPr marL="1645920" algn="ctr" defTabSz="548640" rtl="0" eaLnBrk="1" fontAlgn="base" hangingPunct="1">
              <a:spcBef>
                <a:spcPct val="0"/>
              </a:spcBef>
              <a:spcAft>
                <a:spcPct val="0"/>
              </a:spcAft>
              <a:defRPr sz="5280">
                <a:solidFill>
                  <a:schemeClr val="tx1"/>
                </a:solidFill>
                <a:latin typeface="Calibri" pitchFamily="34" charset="0"/>
              </a:defRPr>
            </a:lvl8pPr>
            <a:lvl9pPr marL="2194560" algn="ctr" defTabSz="548640" rtl="0" eaLnBrk="1" fontAlgn="base" hangingPunct="1">
              <a:spcBef>
                <a:spcPct val="0"/>
              </a:spcBef>
              <a:spcAft>
                <a:spcPct val="0"/>
              </a:spcAft>
              <a:defRPr sz="5280">
                <a:solidFill>
                  <a:schemeClr val="tx1"/>
                </a:solidFill>
                <a:latin typeface="Calibri" pitchFamily="34" charset="0"/>
              </a:defRPr>
            </a:lvl9pPr>
          </a:lstStyle>
          <a:p>
            <a:r>
              <a:rPr lang="en-GB" sz="4800" b="1" dirty="0"/>
              <a:t>Titus Salt newspaper article</a:t>
            </a:r>
            <a:endParaRPr lang="en-GB" sz="4800" dirty="0"/>
          </a:p>
        </p:txBody>
      </p:sp>
    </p:spTree>
    <p:extLst>
      <p:ext uri="{BB962C8B-B14F-4D97-AF65-F5344CB8AC3E}">
        <p14:creationId xmlns:p14="http://schemas.microsoft.com/office/powerpoint/2010/main" val="3204346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0407DB-38CC-478C-9141-B6AA79A7A3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9923" y="-392650"/>
            <a:ext cx="11869274" cy="12654574"/>
          </a:xfrm>
          <a:prstGeom prst="rect">
            <a:avLst/>
          </a:prstGeom>
        </p:spPr>
      </p:pic>
    </p:spTree>
    <p:extLst>
      <p:ext uri="{BB962C8B-B14F-4D97-AF65-F5344CB8AC3E}">
        <p14:creationId xmlns:p14="http://schemas.microsoft.com/office/powerpoint/2010/main" val="1291285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3F6131E-DE9B-4E83-A428-049970D256D3}"/>
              </a:ext>
            </a:extLst>
          </p:cNvPr>
          <p:cNvSpPr txBox="1"/>
          <p:nvPr/>
        </p:nvSpPr>
        <p:spPr>
          <a:xfrm>
            <a:off x="400162" y="1589842"/>
            <a:ext cx="11315022" cy="830997"/>
          </a:xfrm>
          <a:prstGeom prst="rect">
            <a:avLst/>
          </a:prstGeom>
          <a:noFill/>
          <a:ln>
            <a:solidFill>
              <a:schemeClr val="tx1"/>
            </a:solidFill>
          </a:ln>
        </p:spPr>
        <p:txBody>
          <a:bodyPr wrap="square" rtlCol="0">
            <a:spAutoFit/>
          </a:bodyPr>
          <a:lstStyle/>
          <a:p>
            <a:r>
              <a:rPr lang="en-GB" sz="2400" b="1" dirty="0">
                <a:solidFill>
                  <a:srgbClr val="00B0F0"/>
                </a:solidFill>
                <a:latin typeface="Arial" panose="020B0604020202020204" pitchFamily="34" charset="0"/>
              </a:rPr>
              <a:t>Answers</a:t>
            </a:r>
            <a:endParaRPr lang="en-GB" sz="2400" b="1" dirty="0">
              <a:latin typeface="Arial" panose="020B0604020202020204" pitchFamily="34" charset="0"/>
            </a:endParaRPr>
          </a:p>
          <a:p>
            <a:r>
              <a:rPr lang="en-GB" sz="2400" b="1" dirty="0">
                <a:latin typeface="Arial" panose="020B0604020202020204" pitchFamily="34" charset="0"/>
              </a:rPr>
              <a:t>Highlights show where to find answers to questions 1-6</a:t>
            </a:r>
          </a:p>
        </p:txBody>
      </p:sp>
      <p:sp>
        <p:nvSpPr>
          <p:cNvPr id="7" name="Title 1">
            <a:extLst>
              <a:ext uri="{FF2B5EF4-FFF2-40B4-BE49-F238E27FC236}">
                <a16:creationId xmlns:a16="http://schemas.microsoft.com/office/drawing/2014/main" id="{5D6D2454-3A61-429F-8142-C32C0D0D6DBA}"/>
              </a:ext>
            </a:extLst>
          </p:cNvPr>
          <p:cNvSpPr txBox="1">
            <a:spLocks/>
          </p:cNvSpPr>
          <p:nvPr/>
        </p:nvSpPr>
        <p:spPr bwMode="auto">
          <a:xfrm>
            <a:off x="400162" y="623607"/>
            <a:ext cx="11391673" cy="96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defTabSz="548640" rtl="0" eaLnBrk="1" fontAlgn="base" hangingPunct="1">
              <a:spcBef>
                <a:spcPct val="0"/>
              </a:spcBef>
              <a:spcAft>
                <a:spcPct val="0"/>
              </a:spcAft>
              <a:defRPr sz="5280" kern="1200">
                <a:solidFill>
                  <a:schemeClr val="tx1"/>
                </a:solidFill>
                <a:latin typeface="Arial" panose="020B0604020202020204" pitchFamily="34" charset="0"/>
                <a:ea typeface="+mj-ea"/>
                <a:cs typeface="Arial" panose="020B0604020202020204" pitchFamily="34" charset="0"/>
              </a:defRPr>
            </a:lvl1pPr>
            <a:lvl2pPr algn="ctr" defTabSz="548640" rtl="0" eaLnBrk="1" fontAlgn="base" hangingPunct="1">
              <a:spcBef>
                <a:spcPct val="0"/>
              </a:spcBef>
              <a:spcAft>
                <a:spcPct val="0"/>
              </a:spcAft>
              <a:defRPr sz="5280">
                <a:solidFill>
                  <a:schemeClr val="tx1"/>
                </a:solidFill>
                <a:latin typeface="Calibri" pitchFamily="34" charset="0"/>
              </a:defRPr>
            </a:lvl2pPr>
            <a:lvl3pPr algn="ctr" defTabSz="548640" rtl="0" eaLnBrk="1" fontAlgn="base" hangingPunct="1">
              <a:spcBef>
                <a:spcPct val="0"/>
              </a:spcBef>
              <a:spcAft>
                <a:spcPct val="0"/>
              </a:spcAft>
              <a:defRPr sz="5280">
                <a:solidFill>
                  <a:schemeClr val="tx1"/>
                </a:solidFill>
                <a:latin typeface="Calibri" pitchFamily="34" charset="0"/>
              </a:defRPr>
            </a:lvl3pPr>
            <a:lvl4pPr algn="ctr" defTabSz="548640" rtl="0" eaLnBrk="1" fontAlgn="base" hangingPunct="1">
              <a:spcBef>
                <a:spcPct val="0"/>
              </a:spcBef>
              <a:spcAft>
                <a:spcPct val="0"/>
              </a:spcAft>
              <a:defRPr sz="5280">
                <a:solidFill>
                  <a:schemeClr val="tx1"/>
                </a:solidFill>
                <a:latin typeface="Calibri" pitchFamily="34" charset="0"/>
              </a:defRPr>
            </a:lvl4pPr>
            <a:lvl5pPr algn="ctr" defTabSz="548640" rtl="0" eaLnBrk="1" fontAlgn="base" hangingPunct="1">
              <a:spcBef>
                <a:spcPct val="0"/>
              </a:spcBef>
              <a:spcAft>
                <a:spcPct val="0"/>
              </a:spcAft>
              <a:defRPr sz="5280">
                <a:solidFill>
                  <a:schemeClr val="tx1"/>
                </a:solidFill>
                <a:latin typeface="Calibri" pitchFamily="34" charset="0"/>
              </a:defRPr>
            </a:lvl5pPr>
            <a:lvl6pPr marL="548640" algn="ctr" defTabSz="548640" rtl="0" eaLnBrk="1" fontAlgn="base" hangingPunct="1">
              <a:spcBef>
                <a:spcPct val="0"/>
              </a:spcBef>
              <a:spcAft>
                <a:spcPct val="0"/>
              </a:spcAft>
              <a:defRPr sz="5280">
                <a:solidFill>
                  <a:schemeClr val="tx1"/>
                </a:solidFill>
                <a:latin typeface="Calibri" pitchFamily="34" charset="0"/>
              </a:defRPr>
            </a:lvl6pPr>
            <a:lvl7pPr marL="1097280" algn="ctr" defTabSz="548640" rtl="0" eaLnBrk="1" fontAlgn="base" hangingPunct="1">
              <a:spcBef>
                <a:spcPct val="0"/>
              </a:spcBef>
              <a:spcAft>
                <a:spcPct val="0"/>
              </a:spcAft>
              <a:defRPr sz="5280">
                <a:solidFill>
                  <a:schemeClr val="tx1"/>
                </a:solidFill>
                <a:latin typeface="Calibri" pitchFamily="34" charset="0"/>
              </a:defRPr>
            </a:lvl7pPr>
            <a:lvl8pPr marL="1645920" algn="ctr" defTabSz="548640" rtl="0" eaLnBrk="1" fontAlgn="base" hangingPunct="1">
              <a:spcBef>
                <a:spcPct val="0"/>
              </a:spcBef>
              <a:spcAft>
                <a:spcPct val="0"/>
              </a:spcAft>
              <a:defRPr sz="5280">
                <a:solidFill>
                  <a:schemeClr val="tx1"/>
                </a:solidFill>
                <a:latin typeface="Calibri" pitchFamily="34" charset="0"/>
              </a:defRPr>
            </a:lvl8pPr>
            <a:lvl9pPr marL="2194560" algn="ctr" defTabSz="548640" rtl="0" eaLnBrk="1" fontAlgn="base" hangingPunct="1">
              <a:spcBef>
                <a:spcPct val="0"/>
              </a:spcBef>
              <a:spcAft>
                <a:spcPct val="0"/>
              </a:spcAft>
              <a:defRPr sz="5280">
                <a:solidFill>
                  <a:schemeClr val="tx1"/>
                </a:solidFill>
                <a:latin typeface="Calibri" pitchFamily="34" charset="0"/>
              </a:defRPr>
            </a:lvl9pPr>
          </a:lstStyle>
          <a:p>
            <a:r>
              <a:rPr lang="en-GB" sz="4800" b="1" dirty="0"/>
              <a:t>Titus Salt newspaper article</a:t>
            </a:r>
            <a:endParaRPr lang="en-GB" sz="4800" dirty="0"/>
          </a:p>
        </p:txBody>
      </p:sp>
      <p:grpSp>
        <p:nvGrpSpPr>
          <p:cNvPr id="3" name="Group 2">
            <a:extLst>
              <a:ext uri="{FF2B5EF4-FFF2-40B4-BE49-F238E27FC236}">
                <a16:creationId xmlns:a16="http://schemas.microsoft.com/office/drawing/2014/main" id="{A8E03DFB-9FA1-4DAF-8F44-942B526A4274}"/>
              </a:ext>
            </a:extLst>
          </p:cNvPr>
          <p:cNvGrpSpPr/>
          <p:nvPr/>
        </p:nvGrpSpPr>
        <p:grpSpPr>
          <a:xfrm>
            <a:off x="257159" y="2556077"/>
            <a:ext cx="4559285" cy="4304854"/>
            <a:chOff x="257159" y="2556077"/>
            <a:chExt cx="4206199" cy="3971472"/>
          </a:xfrm>
        </p:grpSpPr>
        <p:pic>
          <p:nvPicPr>
            <p:cNvPr id="12" name="Picture 11">
              <a:extLst>
                <a:ext uri="{FF2B5EF4-FFF2-40B4-BE49-F238E27FC236}">
                  <a16:creationId xmlns:a16="http://schemas.microsoft.com/office/drawing/2014/main" id="{D8A1A639-F0FB-4A22-8361-6D86EBA22F7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6622" b="42090"/>
            <a:stretch/>
          </p:blipFill>
          <p:spPr>
            <a:xfrm>
              <a:off x="420353" y="2556077"/>
              <a:ext cx="4043005" cy="3971472"/>
            </a:xfrm>
            <a:prstGeom prst="rect">
              <a:avLst/>
            </a:prstGeom>
          </p:spPr>
        </p:pic>
        <p:sp>
          <p:nvSpPr>
            <p:cNvPr id="13" name="Oval 12">
              <a:extLst>
                <a:ext uri="{FF2B5EF4-FFF2-40B4-BE49-F238E27FC236}">
                  <a16:creationId xmlns:a16="http://schemas.microsoft.com/office/drawing/2014/main" id="{DD8AF79E-6DEF-4824-941B-EA405370DC47}"/>
                </a:ext>
              </a:extLst>
            </p:cNvPr>
            <p:cNvSpPr/>
            <p:nvPr/>
          </p:nvSpPr>
          <p:spPr>
            <a:xfrm>
              <a:off x="257159" y="4867477"/>
              <a:ext cx="1358900" cy="787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4" name="Oval 13">
              <a:extLst>
                <a:ext uri="{FF2B5EF4-FFF2-40B4-BE49-F238E27FC236}">
                  <a16:creationId xmlns:a16="http://schemas.microsoft.com/office/drawing/2014/main" id="{BB639139-C291-4C5F-B92C-60042FF37AC1}"/>
                </a:ext>
              </a:extLst>
            </p:cNvPr>
            <p:cNvSpPr/>
            <p:nvPr/>
          </p:nvSpPr>
          <p:spPr>
            <a:xfrm>
              <a:off x="3030091" y="2594519"/>
              <a:ext cx="819741" cy="2903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5" name="Oval 14">
              <a:extLst>
                <a:ext uri="{FF2B5EF4-FFF2-40B4-BE49-F238E27FC236}">
                  <a16:creationId xmlns:a16="http://schemas.microsoft.com/office/drawing/2014/main" id="{96C311D4-6220-460F-A075-E85E901A5F80}"/>
                </a:ext>
              </a:extLst>
            </p:cNvPr>
            <p:cNvSpPr/>
            <p:nvPr/>
          </p:nvSpPr>
          <p:spPr>
            <a:xfrm>
              <a:off x="2899258" y="4867477"/>
              <a:ext cx="1072651" cy="787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6" name="TextBox 15">
              <a:extLst>
                <a:ext uri="{FF2B5EF4-FFF2-40B4-BE49-F238E27FC236}">
                  <a16:creationId xmlns:a16="http://schemas.microsoft.com/office/drawing/2014/main" id="{3A2E76C8-28D0-45A8-9812-D004CD79F99F}"/>
                </a:ext>
              </a:extLst>
            </p:cNvPr>
            <p:cNvSpPr txBox="1"/>
            <p:nvPr/>
          </p:nvSpPr>
          <p:spPr>
            <a:xfrm>
              <a:off x="3284740" y="2568450"/>
              <a:ext cx="312906" cy="369332"/>
            </a:xfrm>
            <a:prstGeom prst="rect">
              <a:avLst/>
            </a:prstGeom>
            <a:noFill/>
          </p:spPr>
          <p:txBody>
            <a:bodyPr wrap="none" rtlCol="0">
              <a:spAutoFit/>
            </a:bodyPr>
            <a:lstStyle/>
            <a:p>
              <a:r>
                <a:rPr lang="en-GB" dirty="0">
                  <a:solidFill>
                    <a:srgbClr val="FF0000"/>
                  </a:solidFill>
                  <a:latin typeface="Arial" panose="020B0604020202020204" pitchFamily="34" charset="0"/>
                </a:rPr>
                <a:t>1</a:t>
              </a:r>
            </a:p>
          </p:txBody>
        </p:sp>
        <p:sp>
          <p:nvSpPr>
            <p:cNvPr id="17" name="TextBox 16">
              <a:extLst>
                <a:ext uri="{FF2B5EF4-FFF2-40B4-BE49-F238E27FC236}">
                  <a16:creationId xmlns:a16="http://schemas.microsoft.com/office/drawing/2014/main" id="{69AA45CE-A557-4893-839C-1A5BFADAD0F0}"/>
                </a:ext>
              </a:extLst>
            </p:cNvPr>
            <p:cNvSpPr txBox="1"/>
            <p:nvPr/>
          </p:nvSpPr>
          <p:spPr>
            <a:xfrm>
              <a:off x="666692" y="5076511"/>
              <a:ext cx="723275" cy="369332"/>
            </a:xfrm>
            <a:prstGeom prst="rect">
              <a:avLst/>
            </a:prstGeom>
            <a:noFill/>
          </p:spPr>
          <p:txBody>
            <a:bodyPr wrap="none" rtlCol="0">
              <a:spAutoFit/>
            </a:bodyPr>
            <a:lstStyle/>
            <a:p>
              <a:r>
                <a:rPr lang="en-GB" dirty="0">
                  <a:solidFill>
                    <a:srgbClr val="FF0000"/>
                  </a:solidFill>
                  <a:latin typeface="Arial" panose="020B0604020202020204" pitchFamily="34" charset="0"/>
                </a:rPr>
                <a:t>2 &amp; 3</a:t>
              </a:r>
            </a:p>
          </p:txBody>
        </p:sp>
        <p:sp>
          <p:nvSpPr>
            <p:cNvPr id="18" name="TextBox 17">
              <a:extLst>
                <a:ext uri="{FF2B5EF4-FFF2-40B4-BE49-F238E27FC236}">
                  <a16:creationId xmlns:a16="http://schemas.microsoft.com/office/drawing/2014/main" id="{5DF3A8E9-8ADB-4942-8587-C8D287D7615D}"/>
                </a:ext>
              </a:extLst>
            </p:cNvPr>
            <p:cNvSpPr txBox="1"/>
            <p:nvPr/>
          </p:nvSpPr>
          <p:spPr>
            <a:xfrm>
              <a:off x="3327372" y="5064516"/>
              <a:ext cx="312906" cy="369332"/>
            </a:xfrm>
            <a:prstGeom prst="rect">
              <a:avLst/>
            </a:prstGeom>
            <a:noFill/>
          </p:spPr>
          <p:txBody>
            <a:bodyPr wrap="none" rtlCol="0">
              <a:spAutoFit/>
            </a:bodyPr>
            <a:lstStyle/>
            <a:p>
              <a:r>
                <a:rPr lang="en-GB" dirty="0">
                  <a:solidFill>
                    <a:srgbClr val="FF0000"/>
                  </a:solidFill>
                  <a:latin typeface="Arial" panose="020B0604020202020204" pitchFamily="34" charset="0"/>
                </a:rPr>
                <a:t>4</a:t>
              </a:r>
            </a:p>
          </p:txBody>
        </p:sp>
      </p:grpSp>
      <p:grpSp>
        <p:nvGrpSpPr>
          <p:cNvPr id="2" name="Group 1">
            <a:extLst>
              <a:ext uri="{FF2B5EF4-FFF2-40B4-BE49-F238E27FC236}">
                <a16:creationId xmlns:a16="http://schemas.microsoft.com/office/drawing/2014/main" id="{97F21D85-D1EE-4614-A7AE-223AEC6B134C}"/>
              </a:ext>
            </a:extLst>
          </p:cNvPr>
          <p:cNvGrpSpPr/>
          <p:nvPr/>
        </p:nvGrpSpPr>
        <p:grpSpPr>
          <a:xfrm>
            <a:off x="6459570" y="2884850"/>
            <a:ext cx="4946921" cy="3573193"/>
            <a:chOff x="4903249" y="3883937"/>
            <a:chExt cx="3860505" cy="2788468"/>
          </a:xfrm>
        </p:grpSpPr>
        <p:pic>
          <p:nvPicPr>
            <p:cNvPr id="19" name="Picture 18">
              <a:extLst>
                <a:ext uri="{FF2B5EF4-FFF2-40B4-BE49-F238E27FC236}">
                  <a16:creationId xmlns:a16="http://schemas.microsoft.com/office/drawing/2014/main" id="{89416FE0-3251-4ABB-A874-60AC986C08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6634" r="20386" b="2706"/>
            <a:stretch/>
          </p:blipFill>
          <p:spPr>
            <a:xfrm>
              <a:off x="4903249" y="3883937"/>
              <a:ext cx="3860505" cy="2788468"/>
            </a:xfrm>
            <a:prstGeom prst="rect">
              <a:avLst/>
            </a:prstGeom>
          </p:spPr>
        </p:pic>
        <p:sp>
          <p:nvSpPr>
            <p:cNvPr id="20" name="Oval 19">
              <a:extLst>
                <a:ext uri="{FF2B5EF4-FFF2-40B4-BE49-F238E27FC236}">
                  <a16:creationId xmlns:a16="http://schemas.microsoft.com/office/drawing/2014/main" id="{4B82381B-4E37-4F0B-8875-94B68EC81917}"/>
                </a:ext>
              </a:extLst>
            </p:cNvPr>
            <p:cNvSpPr/>
            <p:nvPr/>
          </p:nvSpPr>
          <p:spPr>
            <a:xfrm>
              <a:off x="7382153" y="3949700"/>
              <a:ext cx="1081406" cy="5270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1" name="Oval 20">
              <a:extLst>
                <a:ext uri="{FF2B5EF4-FFF2-40B4-BE49-F238E27FC236}">
                  <a16:creationId xmlns:a16="http://schemas.microsoft.com/office/drawing/2014/main" id="{4F8AB06D-0333-4D1D-8EDA-B37F5A491DC4}"/>
                </a:ext>
              </a:extLst>
            </p:cNvPr>
            <p:cNvSpPr/>
            <p:nvPr/>
          </p:nvSpPr>
          <p:spPr>
            <a:xfrm>
              <a:off x="7312196" y="4849257"/>
              <a:ext cx="1081406" cy="5270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2" name="TextBox 21">
              <a:extLst>
                <a:ext uri="{FF2B5EF4-FFF2-40B4-BE49-F238E27FC236}">
                  <a16:creationId xmlns:a16="http://schemas.microsoft.com/office/drawing/2014/main" id="{10E5BE01-563C-4BFE-88B1-085352F5A480}"/>
                </a:ext>
              </a:extLst>
            </p:cNvPr>
            <p:cNvSpPr txBox="1"/>
            <p:nvPr/>
          </p:nvSpPr>
          <p:spPr>
            <a:xfrm>
              <a:off x="7852899" y="3962073"/>
              <a:ext cx="312906" cy="369332"/>
            </a:xfrm>
            <a:prstGeom prst="rect">
              <a:avLst/>
            </a:prstGeom>
            <a:noFill/>
          </p:spPr>
          <p:txBody>
            <a:bodyPr wrap="none" rtlCol="0">
              <a:spAutoFit/>
            </a:bodyPr>
            <a:lstStyle/>
            <a:p>
              <a:r>
                <a:rPr lang="en-GB" dirty="0">
                  <a:solidFill>
                    <a:srgbClr val="FF0000"/>
                  </a:solidFill>
                  <a:latin typeface="Arial" panose="020B0604020202020204" pitchFamily="34" charset="0"/>
                </a:rPr>
                <a:t>5</a:t>
              </a:r>
            </a:p>
          </p:txBody>
        </p:sp>
        <p:sp>
          <p:nvSpPr>
            <p:cNvPr id="23" name="TextBox 22">
              <a:extLst>
                <a:ext uri="{FF2B5EF4-FFF2-40B4-BE49-F238E27FC236}">
                  <a16:creationId xmlns:a16="http://schemas.microsoft.com/office/drawing/2014/main" id="{B65214E3-5943-4A69-A9B4-3218FC2BE060}"/>
                </a:ext>
              </a:extLst>
            </p:cNvPr>
            <p:cNvSpPr txBox="1"/>
            <p:nvPr/>
          </p:nvSpPr>
          <p:spPr>
            <a:xfrm>
              <a:off x="7649112" y="5006975"/>
              <a:ext cx="505473" cy="369332"/>
            </a:xfrm>
            <a:prstGeom prst="rect">
              <a:avLst/>
            </a:prstGeom>
            <a:noFill/>
          </p:spPr>
          <p:txBody>
            <a:bodyPr wrap="square" rtlCol="0">
              <a:spAutoFit/>
            </a:bodyPr>
            <a:lstStyle/>
            <a:p>
              <a:r>
                <a:rPr lang="en-GB" dirty="0">
                  <a:solidFill>
                    <a:srgbClr val="FF0000"/>
                  </a:solidFill>
                  <a:latin typeface="Arial" panose="020B0604020202020204" pitchFamily="34" charset="0"/>
                </a:rPr>
                <a:t>6</a:t>
              </a:r>
            </a:p>
          </p:txBody>
        </p:sp>
      </p:grpSp>
    </p:spTree>
    <p:extLst>
      <p:ext uri="{BB962C8B-B14F-4D97-AF65-F5344CB8AC3E}">
        <p14:creationId xmlns:p14="http://schemas.microsoft.com/office/powerpoint/2010/main" val="252299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6F0B4F-05FE-4D3A-8CBB-9D8414A2AAEC}"/>
              </a:ext>
            </a:extLst>
          </p:cNvPr>
          <p:cNvSpPr txBox="1">
            <a:spLocks/>
          </p:cNvSpPr>
          <p:nvPr/>
        </p:nvSpPr>
        <p:spPr bwMode="auto">
          <a:xfrm>
            <a:off x="400162" y="623607"/>
            <a:ext cx="11391673" cy="96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85000" lnSpcReduction="10000"/>
          </a:bodyPr>
          <a:lstStyle>
            <a:lvl1pPr algn="ctr" defTabSz="548640" rtl="0" eaLnBrk="1" fontAlgn="base" hangingPunct="1">
              <a:spcBef>
                <a:spcPct val="0"/>
              </a:spcBef>
              <a:spcAft>
                <a:spcPct val="0"/>
              </a:spcAft>
              <a:defRPr sz="5280" kern="1200">
                <a:solidFill>
                  <a:schemeClr val="tx1"/>
                </a:solidFill>
                <a:latin typeface="Arial" panose="020B0604020202020204" pitchFamily="34" charset="0"/>
                <a:ea typeface="+mj-ea"/>
                <a:cs typeface="Arial" panose="020B0604020202020204" pitchFamily="34" charset="0"/>
              </a:defRPr>
            </a:lvl1pPr>
            <a:lvl2pPr algn="ctr" defTabSz="548640" rtl="0" eaLnBrk="1" fontAlgn="base" hangingPunct="1">
              <a:spcBef>
                <a:spcPct val="0"/>
              </a:spcBef>
              <a:spcAft>
                <a:spcPct val="0"/>
              </a:spcAft>
              <a:defRPr sz="5280">
                <a:solidFill>
                  <a:schemeClr val="tx1"/>
                </a:solidFill>
                <a:latin typeface="Calibri" pitchFamily="34" charset="0"/>
              </a:defRPr>
            </a:lvl2pPr>
            <a:lvl3pPr algn="ctr" defTabSz="548640" rtl="0" eaLnBrk="1" fontAlgn="base" hangingPunct="1">
              <a:spcBef>
                <a:spcPct val="0"/>
              </a:spcBef>
              <a:spcAft>
                <a:spcPct val="0"/>
              </a:spcAft>
              <a:defRPr sz="5280">
                <a:solidFill>
                  <a:schemeClr val="tx1"/>
                </a:solidFill>
                <a:latin typeface="Calibri" pitchFamily="34" charset="0"/>
              </a:defRPr>
            </a:lvl3pPr>
            <a:lvl4pPr algn="ctr" defTabSz="548640" rtl="0" eaLnBrk="1" fontAlgn="base" hangingPunct="1">
              <a:spcBef>
                <a:spcPct val="0"/>
              </a:spcBef>
              <a:spcAft>
                <a:spcPct val="0"/>
              </a:spcAft>
              <a:defRPr sz="5280">
                <a:solidFill>
                  <a:schemeClr val="tx1"/>
                </a:solidFill>
                <a:latin typeface="Calibri" pitchFamily="34" charset="0"/>
              </a:defRPr>
            </a:lvl4pPr>
            <a:lvl5pPr algn="ctr" defTabSz="548640" rtl="0" eaLnBrk="1" fontAlgn="base" hangingPunct="1">
              <a:spcBef>
                <a:spcPct val="0"/>
              </a:spcBef>
              <a:spcAft>
                <a:spcPct val="0"/>
              </a:spcAft>
              <a:defRPr sz="5280">
                <a:solidFill>
                  <a:schemeClr val="tx1"/>
                </a:solidFill>
                <a:latin typeface="Calibri" pitchFamily="34" charset="0"/>
              </a:defRPr>
            </a:lvl5pPr>
            <a:lvl6pPr marL="548640" algn="ctr" defTabSz="548640" rtl="0" eaLnBrk="1" fontAlgn="base" hangingPunct="1">
              <a:spcBef>
                <a:spcPct val="0"/>
              </a:spcBef>
              <a:spcAft>
                <a:spcPct val="0"/>
              </a:spcAft>
              <a:defRPr sz="5280">
                <a:solidFill>
                  <a:schemeClr val="tx1"/>
                </a:solidFill>
                <a:latin typeface="Calibri" pitchFamily="34" charset="0"/>
              </a:defRPr>
            </a:lvl6pPr>
            <a:lvl7pPr marL="1097280" algn="ctr" defTabSz="548640" rtl="0" eaLnBrk="1" fontAlgn="base" hangingPunct="1">
              <a:spcBef>
                <a:spcPct val="0"/>
              </a:spcBef>
              <a:spcAft>
                <a:spcPct val="0"/>
              </a:spcAft>
              <a:defRPr sz="5280">
                <a:solidFill>
                  <a:schemeClr val="tx1"/>
                </a:solidFill>
                <a:latin typeface="Calibri" pitchFamily="34" charset="0"/>
              </a:defRPr>
            </a:lvl7pPr>
            <a:lvl8pPr marL="1645920" algn="ctr" defTabSz="548640" rtl="0" eaLnBrk="1" fontAlgn="base" hangingPunct="1">
              <a:spcBef>
                <a:spcPct val="0"/>
              </a:spcBef>
              <a:spcAft>
                <a:spcPct val="0"/>
              </a:spcAft>
              <a:defRPr sz="5280">
                <a:solidFill>
                  <a:schemeClr val="tx1"/>
                </a:solidFill>
                <a:latin typeface="Calibri" pitchFamily="34" charset="0"/>
              </a:defRPr>
            </a:lvl8pPr>
            <a:lvl9pPr marL="2194560" algn="ctr" defTabSz="548640" rtl="0" eaLnBrk="1" fontAlgn="base" hangingPunct="1">
              <a:spcBef>
                <a:spcPct val="0"/>
              </a:spcBef>
              <a:spcAft>
                <a:spcPct val="0"/>
              </a:spcAft>
              <a:defRPr sz="5280">
                <a:solidFill>
                  <a:schemeClr val="tx1"/>
                </a:solidFill>
                <a:latin typeface="Calibri" pitchFamily="34" charset="0"/>
              </a:defRPr>
            </a:lvl9pPr>
          </a:lstStyle>
          <a:p>
            <a:r>
              <a:rPr lang="en-GB" sz="4800" b="1" dirty="0"/>
              <a:t>So, just how bad was it to live in Bradford?</a:t>
            </a:r>
          </a:p>
        </p:txBody>
      </p:sp>
      <p:sp>
        <p:nvSpPr>
          <p:cNvPr id="5" name="TextBox 4">
            <a:extLst>
              <a:ext uri="{FF2B5EF4-FFF2-40B4-BE49-F238E27FC236}">
                <a16:creationId xmlns:a16="http://schemas.microsoft.com/office/drawing/2014/main" id="{B363BFF7-FB7F-4D4D-B522-9C34BC8D4645}"/>
              </a:ext>
            </a:extLst>
          </p:cNvPr>
          <p:cNvSpPr txBox="1"/>
          <p:nvPr/>
        </p:nvSpPr>
        <p:spPr>
          <a:xfrm>
            <a:off x="400162" y="1595328"/>
            <a:ext cx="3653938" cy="4893647"/>
          </a:xfrm>
          <a:prstGeom prst="rect">
            <a:avLst/>
          </a:prstGeom>
          <a:noFill/>
          <a:ln>
            <a:solidFill>
              <a:schemeClr val="tx1"/>
            </a:solidFill>
          </a:ln>
        </p:spPr>
        <p:txBody>
          <a:bodyPr wrap="square" rtlCol="0">
            <a:spAutoFit/>
          </a:bodyPr>
          <a:lstStyle/>
          <a:p>
            <a:r>
              <a:rPr lang="en-GB" sz="2400" b="1" dirty="0">
                <a:solidFill>
                  <a:srgbClr val="00B0F0"/>
                </a:solidFill>
                <a:latin typeface="Arial" panose="020B0604020202020204" pitchFamily="34" charset="0"/>
              </a:rPr>
              <a:t>TASK</a:t>
            </a:r>
            <a:endParaRPr lang="en-GB" sz="2400" b="1" dirty="0">
              <a:latin typeface="Arial" panose="020B0604020202020204" pitchFamily="34" charset="0"/>
            </a:endParaRPr>
          </a:p>
          <a:p>
            <a:r>
              <a:rPr lang="en-GB" sz="2400" b="1" dirty="0">
                <a:latin typeface="Arial" panose="020B0604020202020204" pitchFamily="34" charset="0"/>
              </a:rPr>
              <a:t>Work in pairs or groups to discuss:</a:t>
            </a:r>
          </a:p>
          <a:p>
            <a:endParaRPr lang="en-GB" sz="2000" b="1" dirty="0">
              <a:latin typeface="Arial" panose="020B0604020202020204" pitchFamily="34" charset="0"/>
            </a:endParaRPr>
          </a:p>
          <a:p>
            <a:pPr marL="457200" indent="-457200">
              <a:buFont typeface="+mj-lt"/>
              <a:buAutoNum type="arabicPeriod"/>
            </a:pPr>
            <a:r>
              <a:rPr lang="en-GB" sz="2000" dirty="0">
                <a:latin typeface="Arial" panose="020B0604020202020204" pitchFamily="34" charset="0"/>
              </a:rPr>
              <a:t>Are Sources A and B primary or secondary evidence?</a:t>
            </a:r>
          </a:p>
          <a:p>
            <a:pPr marL="457200" indent="-457200">
              <a:buFont typeface="+mj-lt"/>
              <a:buAutoNum type="arabicPeriod"/>
            </a:pPr>
            <a:r>
              <a:rPr lang="en-GB" sz="2000" dirty="0">
                <a:latin typeface="Arial" panose="020B0604020202020204" pitchFamily="34" charset="0"/>
              </a:rPr>
              <a:t>What health problem in Bradford do the sources agree about? </a:t>
            </a:r>
          </a:p>
          <a:p>
            <a:pPr marL="457200" indent="-457200">
              <a:buFont typeface="+mj-lt"/>
              <a:buAutoNum type="arabicPeriod"/>
            </a:pPr>
            <a:r>
              <a:rPr lang="en-GB" sz="2000" dirty="0">
                <a:latin typeface="Arial" panose="020B0604020202020204" pitchFamily="34" charset="0"/>
              </a:rPr>
              <a:t>What do the two sources disagree about to do with conditions in Bradford?</a:t>
            </a:r>
          </a:p>
          <a:p>
            <a:pPr marL="457200" indent="-457200">
              <a:buFont typeface="+mj-lt"/>
              <a:buAutoNum type="arabicPeriod"/>
            </a:pPr>
            <a:r>
              <a:rPr lang="en-GB" sz="2000" dirty="0">
                <a:latin typeface="Arial" panose="020B0604020202020204" pitchFamily="34" charset="0"/>
              </a:rPr>
              <a:t>Which source do you trust the most? Why?</a:t>
            </a:r>
          </a:p>
        </p:txBody>
      </p:sp>
      <p:sp>
        <p:nvSpPr>
          <p:cNvPr id="6" name="TextBox 5">
            <a:extLst>
              <a:ext uri="{FF2B5EF4-FFF2-40B4-BE49-F238E27FC236}">
                <a16:creationId xmlns:a16="http://schemas.microsoft.com/office/drawing/2014/main" id="{F1C0AAF2-EC95-4F99-8DA9-8DC80663B727}"/>
              </a:ext>
            </a:extLst>
          </p:cNvPr>
          <p:cNvSpPr txBox="1"/>
          <p:nvPr/>
        </p:nvSpPr>
        <p:spPr>
          <a:xfrm>
            <a:off x="4315297" y="1589842"/>
            <a:ext cx="7476538" cy="2031325"/>
          </a:xfrm>
          <a:prstGeom prst="rect">
            <a:avLst/>
          </a:prstGeom>
          <a:noFill/>
          <a:ln>
            <a:solidFill>
              <a:schemeClr val="tx1"/>
            </a:solidFill>
          </a:ln>
        </p:spPr>
        <p:txBody>
          <a:bodyPr wrap="square">
            <a:spAutoFit/>
          </a:bodyPr>
          <a:lstStyle/>
          <a:p>
            <a:r>
              <a:rPr lang="en-GB" dirty="0">
                <a:latin typeface="Arial" panose="020B0604020202020204" pitchFamily="34" charset="0"/>
              </a:rPr>
              <a:t>Bradford, which is only 7 miles from Leeds, also lies on a little pitch-black stinking river and … is covered with a grey cloud of smoke. It is as dirty and uncomfortable as Leeds …heaps of dirt and refuse pollute the lanes, alleys and courts. The houses are run down and dirty and not fit for humans to live in. Near the river, I found a number of houses … packed between high factory buildings and which are among the worst built and filthiest in the whole city.</a:t>
            </a:r>
          </a:p>
        </p:txBody>
      </p:sp>
      <p:sp>
        <p:nvSpPr>
          <p:cNvPr id="7" name="TextBox 6">
            <a:extLst>
              <a:ext uri="{FF2B5EF4-FFF2-40B4-BE49-F238E27FC236}">
                <a16:creationId xmlns:a16="http://schemas.microsoft.com/office/drawing/2014/main" id="{8EDF6DB0-AD90-4709-BAA4-64086F84A4BA}"/>
              </a:ext>
            </a:extLst>
          </p:cNvPr>
          <p:cNvSpPr txBox="1"/>
          <p:nvPr/>
        </p:nvSpPr>
        <p:spPr>
          <a:xfrm>
            <a:off x="4315295" y="3963982"/>
            <a:ext cx="7476537" cy="2031325"/>
          </a:xfrm>
          <a:prstGeom prst="rect">
            <a:avLst/>
          </a:prstGeom>
          <a:noFill/>
          <a:ln>
            <a:solidFill>
              <a:schemeClr val="tx1"/>
            </a:solidFill>
          </a:ln>
        </p:spPr>
        <p:txBody>
          <a:bodyPr wrap="square">
            <a:spAutoFit/>
          </a:bodyPr>
          <a:lstStyle/>
          <a:p>
            <a:r>
              <a:rPr lang="en-US" b="0" i="0" dirty="0">
                <a:solidFill>
                  <a:srgbClr val="000000"/>
                </a:solidFill>
                <a:effectLst/>
                <a:latin typeface="Arial" panose="020B0604020202020204" pitchFamily="34" charset="0"/>
              </a:rPr>
              <a:t>Every other factory town in England is a paradise in comparison to this hole. In Manchester the air lies like lead upon you; in Birmingham it is just as if you were sitting with your nose in a stove pipe; in Leeds you have to cough with the dust and the stink - but you can put up with all that. In Bradford, however, you think you have been lodged with the </a:t>
            </a:r>
            <a:r>
              <a:rPr lang="en-US" dirty="0">
                <a:solidFill>
                  <a:srgbClr val="000000"/>
                </a:solidFill>
                <a:latin typeface="Arial" panose="020B0604020202020204" pitchFamily="34" charset="0"/>
              </a:rPr>
              <a:t>D</a:t>
            </a:r>
            <a:r>
              <a:rPr lang="en-US" b="0" i="0" dirty="0">
                <a:solidFill>
                  <a:srgbClr val="000000"/>
                </a:solidFill>
                <a:effectLst/>
                <a:latin typeface="Arial" panose="020B0604020202020204" pitchFamily="34" charset="0"/>
              </a:rPr>
              <a:t>evil. If anyone wants to </a:t>
            </a:r>
            <a:r>
              <a:rPr lang="en-US" dirty="0">
                <a:solidFill>
                  <a:srgbClr val="000000"/>
                </a:solidFill>
                <a:latin typeface="Arial" panose="020B0604020202020204" pitchFamily="34" charset="0"/>
              </a:rPr>
              <a:t>know what Hell is like</a:t>
            </a:r>
            <a:r>
              <a:rPr lang="en-US" b="0" i="0" dirty="0">
                <a:solidFill>
                  <a:srgbClr val="000000"/>
                </a:solidFill>
                <a:effectLst/>
                <a:latin typeface="Arial" panose="020B0604020202020204" pitchFamily="34" charset="0"/>
              </a:rPr>
              <a:t>, let him travel to Bradford.</a:t>
            </a:r>
            <a:endParaRPr lang="en-GB" dirty="0">
              <a:latin typeface="Arial" panose="020B0604020202020204" pitchFamily="34" charset="0"/>
            </a:endParaRPr>
          </a:p>
        </p:txBody>
      </p:sp>
      <p:sp>
        <p:nvSpPr>
          <p:cNvPr id="8" name="TextBox 7">
            <a:extLst>
              <a:ext uri="{FF2B5EF4-FFF2-40B4-BE49-F238E27FC236}">
                <a16:creationId xmlns:a16="http://schemas.microsoft.com/office/drawing/2014/main" id="{86DF81A6-C674-437E-A7DA-238BE862B3B0}"/>
              </a:ext>
            </a:extLst>
          </p:cNvPr>
          <p:cNvSpPr txBox="1"/>
          <p:nvPr/>
        </p:nvSpPr>
        <p:spPr>
          <a:xfrm>
            <a:off x="4315296" y="3621167"/>
            <a:ext cx="7646331" cy="276999"/>
          </a:xfrm>
          <a:prstGeom prst="rect">
            <a:avLst/>
          </a:prstGeom>
          <a:noFill/>
        </p:spPr>
        <p:txBody>
          <a:bodyPr wrap="square" rtlCol="0">
            <a:spAutoFit/>
          </a:bodyPr>
          <a:lstStyle/>
          <a:p>
            <a:r>
              <a:rPr lang="en-GB" sz="1200" b="1" dirty="0">
                <a:latin typeface="Arial" panose="020B0604020202020204" pitchFamily="34" charset="0"/>
              </a:rPr>
              <a:t>Source A: </a:t>
            </a:r>
            <a:r>
              <a:rPr lang="en-GB" sz="1200" dirty="0">
                <a:latin typeface="Arial" panose="020B0604020202020204" pitchFamily="34" charset="0"/>
              </a:rPr>
              <a:t>Friedrich Engels, in 1844 he was a 24 year old German who had worked in Manchester since 1842</a:t>
            </a:r>
            <a:r>
              <a:rPr lang="en-GB" sz="1200" b="1" dirty="0">
                <a:latin typeface="Arial" panose="020B0604020202020204" pitchFamily="34" charset="0"/>
              </a:rPr>
              <a:t>. </a:t>
            </a:r>
          </a:p>
        </p:txBody>
      </p:sp>
      <p:sp>
        <p:nvSpPr>
          <p:cNvPr id="9" name="TextBox 8">
            <a:extLst>
              <a:ext uri="{FF2B5EF4-FFF2-40B4-BE49-F238E27FC236}">
                <a16:creationId xmlns:a16="http://schemas.microsoft.com/office/drawing/2014/main" id="{3FAEB264-1260-41AE-8FAC-6EFBBAC347EC}"/>
              </a:ext>
            </a:extLst>
          </p:cNvPr>
          <p:cNvSpPr txBox="1"/>
          <p:nvPr/>
        </p:nvSpPr>
        <p:spPr>
          <a:xfrm>
            <a:off x="4315295" y="5985297"/>
            <a:ext cx="7476537" cy="461665"/>
          </a:xfrm>
          <a:prstGeom prst="rect">
            <a:avLst/>
          </a:prstGeom>
          <a:noFill/>
        </p:spPr>
        <p:txBody>
          <a:bodyPr wrap="square">
            <a:spAutoFit/>
          </a:bodyPr>
          <a:lstStyle/>
          <a:p>
            <a:pPr algn="l"/>
            <a:r>
              <a:rPr lang="en-US" sz="1200" b="1" i="0" dirty="0">
                <a:effectLst/>
                <a:latin typeface="Arial" panose="020B0604020202020204" pitchFamily="34" charset="0"/>
              </a:rPr>
              <a:t>Source B: </a:t>
            </a:r>
            <a:r>
              <a:rPr lang="en-US" sz="1200" i="0" dirty="0">
                <a:effectLst/>
                <a:latin typeface="Arial" panose="020B0604020202020204" pitchFamily="34" charset="0"/>
              </a:rPr>
              <a:t>George </a:t>
            </a:r>
            <a:r>
              <a:rPr lang="en-US" sz="1200" i="0" dirty="0" err="1">
                <a:effectLst/>
                <a:latin typeface="Arial" panose="020B0604020202020204" pitchFamily="34" charset="0"/>
              </a:rPr>
              <a:t>Weerth</a:t>
            </a:r>
            <a:r>
              <a:rPr lang="en-US" sz="1200" i="0" dirty="0">
                <a:effectLst/>
                <a:latin typeface="Arial" panose="020B0604020202020204" pitchFamily="34" charset="0"/>
              </a:rPr>
              <a:t>, a </a:t>
            </a:r>
            <a:r>
              <a:rPr lang="en-US" sz="1200" dirty="0">
                <a:latin typeface="Arial" panose="020B0604020202020204" pitchFamily="34" charset="0"/>
              </a:rPr>
              <a:t>24 year old</a:t>
            </a:r>
            <a:r>
              <a:rPr lang="en-US" sz="1200" i="0" dirty="0">
                <a:effectLst/>
                <a:latin typeface="Arial" panose="020B0604020202020204" pitchFamily="34" charset="0"/>
              </a:rPr>
              <a:t> German on holiday in England, described Bradford in an article that he wrote for a German newspaper in 1846.</a:t>
            </a:r>
          </a:p>
        </p:txBody>
      </p:sp>
    </p:spTree>
    <p:extLst>
      <p:ext uri="{BB962C8B-B14F-4D97-AF65-F5344CB8AC3E}">
        <p14:creationId xmlns:p14="http://schemas.microsoft.com/office/powerpoint/2010/main" val="2606987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3F6131E-DE9B-4E83-A428-049970D256D3}"/>
              </a:ext>
            </a:extLst>
          </p:cNvPr>
          <p:cNvSpPr txBox="1"/>
          <p:nvPr/>
        </p:nvSpPr>
        <p:spPr>
          <a:xfrm>
            <a:off x="400162" y="1589842"/>
            <a:ext cx="11248670" cy="1692771"/>
          </a:xfrm>
          <a:prstGeom prst="rect">
            <a:avLst/>
          </a:prstGeom>
          <a:noFill/>
          <a:ln>
            <a:solidFill>
              <a:schemeClr val="tx1"/>
            </a:solidFill>
          </a:ln>
        </p:spPr>
        <p:txBody>
          <a:bodyPr wrap="square" rtlCol="0">
            <a:spAutoFit/>
          </a:bodyPr>
          <a:lstStyle/>
          <a:p>
            <a:r>
              <a:rPr lang="en-GB" sz="2400" b="1" dirty="0">
                <a:solidFill>
                  <a:srgbClr val="00B0F0"/>
                </a:solidFill>
                <a:latin typeface="Arial" panose="020B0604020202020204" pitchFamily="34" charset="0"/>
              </a:rPr>
              <a:t>TASK</a:t>
            </a:r>
            <a:endParaRPr lang="en-GB" sz="2400" b="1" dirty="0">
              <a:latin typeface="Arial" panose="020B0604020202020204" pitchFamily="34" charset="0"/>
            </a:endParaRPr>
          </a:p>
          <a:p>
            <a:pPr lvl="0"/>
            <a:r>
              <a:rPr lang="en-GB" sz="2000" b="1" dirty="0">
                <a:latin typeface="Arial" panose="020B0604020202020204" pitchFamily="34" charset="0"/>
              </a:rPr>
              <a:t>Look at the sets of rules: </a:t>
            </a:r>
          </a:p>
          <a:p>
            <a:pPr lvl="0"/>
            <a:r>
              <a:rPr lang="en-GB" sz="2000" dirty="0">
                <a:latin typeface="Arial" panose="020B0604020202020204" pitchFamily="34" charset="0"/>
              </a:rPr>
              <a:t>There were rules for the park, rules for living in the </a:t>
            </a:r>
            <a:r>
              <a:rPr lang="en-GB" sz="2000" dirty="0" err="1">
                <a:latin typeface="Arial" panose="020B0604020202020204" pitchFamily="34" charset="0"/>
              </a:rPr>
              <a:t>Almshouses</a:t>
            </a:r>
            <a:r>
              <a:rPr lang="en-GB" sz="2000" dirty="0">
                <a:latin typeface="Arial" panose="020B0604020202020204" pitchFamily="34" charset="0"/>
              </a:rPr>
              <a:t> and the rules for working in Salts Mill.  Remember to think about how reliable the source is – read the context information to help with this.</a:t>
            </a:r>
          </a:p>
        </p:txBody>
      </p:sp>
      <p:sp>
        <p:nvSpPr>
          <p:cNvPr id="7" name="Title 1">
            <a:extLst>
              <a:ext uri="{FF2B5EF4-FFF2-40B4-BE49-F238E27FC236}">
                <a16:creationId xmlns:a16="http://schemas.microsoft.com/office/drawing/2014/main" id="{5D6D2454-3A61-429F-8142-C32C0D0D6DBA}"/>
              </a:ext>
            </a:extLst>
          </p:cNvPr>
          <p:cNvSpPr txBox="1">
            <a:spLocks/>
          </p:cNvSpPr>
          <p:nvPr/>
        </p:nvSpPr>
        <p:spPr bwMode="auto">
          <a:xfrm>
            <a:off x="400162" y="623607"/>
            <a:ext cx="11391673" cy="96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defTabSz="548640" rtl="0" eaLnBrk="1" fontAlgn="base" hangingPunct="1">
              <a:spcBef>
                <a:spcPct val="0"/>
              </a:spcBef>
              <a:spcAft>
                <a:spcPct val="0"/>
              </a:spcAft>
              <a:defRPr sz="5280" kern="1200">
                <a:solidFill>
                  <a:schemeClr val="tx1"/>
                </a:solidFill>
                <a:latin typeface="Arial" panose="020B0604020202020204" pitchFamily="34" charset="0"/>
                <a:ea typeface="+mj-ea"/>
                <a:cs typeface="Arial" panose="020B0604020202020204" pitchFamily="34" charset="0"/>
              </a:defRPr>
            </a:lvl1pPr>
            <a:lvl2pPr algn="ctr" defTabSz="548640" rtl="0" eaLnBrk="1" fontAlgn="base" hangingPunct="1">
              <a:spcBef>
                <a:spcPct val="0"/>
              </a:spcBef>
              <a:spcAft>
                <a:spcPct val="0"/>
              </a:spcAft>
              <a:defRPr sz="5280">
                <a:solidFill>
                  <a:schemeClr val="tx1"/>
                </a:solidFill>
                <a:latin typeface="Calibri" pitchFamily="34" charset="0"/>
              </a:defRPr>
            </a:lvl2pPr>
            <a:lvl3pPr algn="ctr" defTabSz="548640" rtl="0" eaLnBrk="1" fontAlgn="base" hangingPunct="1">
              <a:spcBef>
                <a:spcPct val="0"/>
              </a:spcBef>
              <a:spcAft>
                <a:spcPct val="0"/>
              </a:spcAft>
              <a:defRPr sz="5280">
                <a:solidFill>
                  <a:schemeClr val="tx1"/>
                </a:solidFill>
                <a:latin typeface="Calibri" pitchFamily="34" charset="0"/>
              </a:defRPr>
            </a:lvl3pPr>
            <a:lvl4pPr algn="ctr" defTabSz="548640" rtl="0" eaLnBrk="1" fontAlgn="base" hangingPunct="1">
              <a:spcBef>
                <a:spcPct val="0"/>
              </a:spcBef>
              <a:spcAft>
                <a:spcPct val="0"/>
              </a:spcAft>
              <a:defRPr sz="5280">
                <a:solidFill>
                  <a:schemeClr val="tx1"/>
                </a:solidFill>
                <a:latin typeface="Calibri" pitchFamily="34" charset="0"/>
              </a:defRPr>
            </a:lvl4pPr>
            <a:lvl5pPr algn="ctr" defTabSz="548640" rtl="0" eaLnBrk="1" fontAlgn="base" hangingPunct="1">
              <a:spcBef>
                <a:spcPct val="0"/>
              </a:spcBef>
              <a:spcAft>
                <a:spcPct val="0"/>
              </a:spcAft>
              <a:defRPr sz="5280">
                <a:solidFill>
                  <a:schemeClr val="tx1"/>
                </a:solidFill>
                <a:latin typeface="Calibri" pitchFamily="34" charset="0"/>
              </a:defRPr>
            </a:lvl5pPr>
            <a:lvl6pPr marL="548640" algn="ctr" defTabSz="548640" rtl="0" eaLnBrk="1" fontAlgn="base" hangingPunct="1">
              <a:spcBef>
                <a:spcPct val="0"/>
              </a:spcBef>
              <a:spcAft>
                <a:spcPct val="0"/>
              </a:spcAft>
              <a:defRPr sz="5280">
                <a:solidFill>
                  <a:schemeClr val="tx1"/>
                </a:solidFill>
                <a:latin typeface="Calibri" pitchFamily="34" charset="0"/>
              </a:defRPr>
            </a:lvl6pPr>
            <a:lvl7pPr marL="1097280" algn="ctr" defTabSz="548640" rtl="0" eaLnBrk="1" fontAlgn="base" hangingPunct="1">
              <a:spcBef>
                <a:spcPct val="0"/>
              </a:spcBef>
              <a:spcAft>
                <a:spcPct val="0"/>
              </a:spcAft>
              <a:defRPr sz="5280">
                <a:solidFill>
                  <a:schemeClr val="tx1"/>
                </a:solidFill>
                <a:latin typeface="Calibri" pitchFamily="34" charset="0"/>
              </a:defRPr>
            </a:lvl7pPr>
            <a:lvl8pPr marL="1645920" algn="ctr" defTabSz="548640" rtl="0" eaLnBrk="1" fontAlgn="base" hangingPunct="1">
              <a:spcBef>
                <a:spcPct val="0"/>
              </a:spcBef>
              <a:spcAft>
                <a:spcPct val="0"/>
              </a:spcAft>
              <a:defRPr sz="5280">
                <a:solidFill>
                  <a:schemeClr val="tx1"/>
                </a:solidFill>
                <a:latin typeface="Calibri" pitchFamily="34" charset="0"/>
              </a:defRPr>
            </a:lvl8pPr>
            <a:lvl9pPr marL="2194560" algn="ctr" defTabSz="548640" rtl="0" eaLnBrk="1" fontAlgn="base" hangingPunct="1">
              <a:spcBef>
                <a:spcPct val="0"/>
              </a:spcBef>
              <a:spcAft>
                <a:spcPct val="0"/>
              </a:spcAft>
              <a:defRPr sz="5280">
                <a:solidFill>
                  <a:schemeClr val="tx1"/>
                </a:solidFill>
                <a:latin typeface="Calibri" pitchFamily="34" charset="0"/>
              </a:defRPr>
            </a:lvl9pPr>
          </a:lstStyle>
          <a:p>
            <a:r>
              <a:rPr lang="en-GB" sz="4800" b="1" dirty="0"/>
              <a:t>Rules, rules, rules!</a:t>
            </a:r>
            <a:endParaRPr lang="en-GB" sz="4800" dirty="0"/>
          </a:p>
        </p:txBody>
      </p:sp>
      <p:pic>
        <p:nvPicPr>
          <p:cNvPr id="2" name="Picture 1">
            <a:hlinkClick r:id="rId3"/>
            <a:extLst>
              <a:ext uri="{FF2B5EF4-FFF2-40B4-BE49-F238E27FC236}">
                <a16:creationId xmlns:a16="http://schemas.microsoft.com/office/drawing/2014/main" id="{0593B250-3008-4DF7-BE0D-44C9C5A15CE5}"/>
              </a:ext>
            </a:extLst>
          </p:cNvPr>
          <p:cNvPicPr>
            <a:picLocks noChangeAspect="1"/>
          </p:cNvPicPr>
          <p:nvPr/>
        </p:nvPicPr>
        <p:blipFill rotWithShape="1">
          <a:blip r:embed="rId4"/>
          <a:srcRect l="34919" t="18638" r="35968" b="6836"/>
          <a:stretch/>
        </p:blipFill>
        <p:spPr>
          <a:xfrm>
            <a:off x="8632222" y="3329993"/>
            <a:ext cx="2345522" cy="3377381"/>
          </a:xfrm>
          <a:prstGeom prst="rect">
            <a:avLst/>
          </a:prstGeom>
        </p:spPr>
      </p:pic>
      <p:pic>
        <p:nvPicPr>
          <p:cNvPr id="3" name="Picture 2">
            <a:hlinkClick r:id="rId5"/>
            <a:extLst>
              <a:ext uri="{FF2B5EF4-FFF2-40B4-BE49-F238E27FC236}">
                <a16:creationId xmlns:a16="http://schemas.microsoft.com/office/drawing/2014/main" id="{475ABD46-4221-4267-9F28-B3D4A58ACD6F}"/>
              </a:ext>
            </a:extLst>
          </p:cNvPr>
          <p:cNvPicPr>
            <a:picLocks noChangeAspect="1"/>
          </p:cNvPicPr>
          <p:nvPr/>
        </p:nvPicPr>
        <p:blipFill rotWithShape="1">
          <a:blip r:embed="rId6"/>
          <a:srcRect l="33871" t="15914" r="34597" b="4819"/>
          <a:stretch/>
        </p:blipFill>
        <p:spPr>
          <a:xfrm>
            <a:off x="4880234" y="3299560"/>
            <a:ext cx="2431527" cy="3438249"/>
          </a:xfrm>
          <a:prstGeom prst="rect">
            <a:avLst/>
          </a:prstGeom>
        </p:spPr>
      </p:pic>
      <p:pic>
        <p:nvPicPr>
          <p:cNvPr id="4" name="Picture 3">
            <a:hlinkClick r:id="rId7"/>
            <a:extLst>
              <a:ext uri="{FF2B5EF4-FFF2-40B4-BE49-F238E27FC236}">
                <a16:creationId xmlns:a16="http://schemas.microsoft.com/office/drawing/2014/main" id="{4BF450D5-B485-4DE7-BD5C-168A1933B0FB}"/>
              </a:ext>
            </a:extLst>
          </p:cNvPr>
          <p:cNvPicPr>
            <a:picLocks noChangeAspect="1"/>
          </p:cNvPicPr>
          <p:nvPr/>
        </p:nvPicPr>
        <p:blipFill rotWithShape="1">
          <a:blip r:embed="rId8"/>
          <a:srcRect l="30484" t="10179" r="30323" b="3656"/>
          <a:stretch/>
        </p:blipFill>
        <p:spPr>
          <a:xfrm>
            <a:off x="1009762" y="3471686"/>
            <a:ext cx="2627453" cy="3249176"/>
          </a:xfrm>
          <a:prstGeom prst="rect">
            <a:avLst/>
          </a:prstGeom>
        </p:spPr>
      </p:pic>
    </p:spTree>
    <p:extLst>
      <p:ext uri="{BB962C8B-B14F-4D97-AF65-F5344CB8AC3E}">
        <p14:creationId xmlns:p14="http://schemas.microsoft.com/office/powerpoint/2010/main" val="3297092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extLst>
              <a:ext uri="{FF2B5EF4-FFF2-40B4-BE49-F238E27FC236}">
                <a16:creationId xmlns:a16="http://schemas.microsoft.com/office/drawing/2014/main" id="{87979A41-7A91-4A72-AB4A-5DA04834246F}"/>
              </a:ext>
            </a:extLst>
          </p:cNvPr>
          <p:cNvPicPr>
            <a:picLocks noChangeAspect="1"/>
          </p:cNvPicPr>
          <p:nvPr/>
        </p:nvPicPr>
        <p:blipFill rotWithShape="1">
          <a:blip r:embed="rId3"/>
          <a:srcRect l="30484" t="10179" r="30323" b="28010"/>
          <a:stretch/>
        </p:blipFill>
        <p:spPr>
          <a:xfrm>
            <a:off x="2204091" y="68826"/>
            <a:ext cx="7598669" cy="6740773"/>
          </a:xfrm>
          <a:prstGeom prst="rect">
            <a:avLst/>
          </a:prstGeom>
        </p:spPr>
      </p:pic>
    </p:spTree>
    <p:extLst>
      <p:ext uri="{BB962C8B-B14F-4D97-AF65-F5344CB8AC3E}">
        <p14:creationId xmlns:p14="http://schemas.microsoft.com/office/powerpoint/2010/main" val="2695698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extLst>
              <a:ext uri="{FF2B5EF4-FFF2-40B4-BE49-F238E27FC236}">
                <a16:creationId xmlns:a16="http://schemas.microsoft.com/office/drawing/2014/main" id="{F1D2DAF9-E77B-4920-AF72-E096847213F8}"/>
              </a:ext>
            </a:extLst>
          </p:cNvPr>
          <p:cNvPicPr>
            <a:picLocks noChangeAspect="1"/>
          </p:cNvPicPr>
          <p:nvPr/>
        </p:nvPicPr>
        <p:blipFill rotWithShape="1">
          <a:blip r:embed="rId3"/>
          <a:srcRect l="33946" t="15914" r="34672" b="4819"/>
          <a:stretch/>
        </p:blipFill>
        <p:spPr>
          <a:xfrm rot="5400000">
            <a:off x="3635479" y="-1442883"/>
            <a:ext cx="6857999" cy="9743768"/>
          </a:xfrm>
          <a:prstGeom prst="rect">
            <a:avLst/>
          </a:prstGeom>
        </p:spPr>
      </p:pic>
    </p:spTree>
    <p:extLst>
      <p:ext uri="{BB962C8B-B14F-4D97-AF65-F5344CB8AC3E}">
        <p14:creationId xmlns:p14="http://schemas.microsoft.com/office/powerpoint/2010/main" val="3781285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67754E6B-6EC7-43E8-A43F-D0321A033F54}"/>
              </a:ext>
            </a:extLst>
          </p:cNvPr>
          <p:cNvPicPr>
            <a:picLocks noChangeAspect="1"/>
          </p:cNvPicPr>
          <p:nvPr/>
        </p:nvPicPr>
        <p:blipFill rotWithShape="1">
          <a:blip r:embed="rId4"/>
          <a:srcRect l="34919" t="18638" r="35968" b="6836"/>
          <a:stretch/>
        </p:blipFill>
        <p:spPr>
          <a:xfrm rot="5400000">
            <a:off x="3626035" y="-1473883"/>
            <a:ext cx="6829616" cy="9834149"/>
          </a:xfrm>
          <a:prstGeom prst="rect">
            <a:avLst/>
          </a:prstGeom>
        </p:spPr>
      </p:pic>
    </p:spTree>
    <p:extLst>
      <p:ext uri="{BB962C8B-B14F-4D97-AF65-F5344CB8AC3E}">
        <p14:creationId xmlns:p14="http://schemas.microsoft.com/office/powerpoint/2010/main" val="1661052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3F6131E-DE9B-4E83-A428-049970D256D3}"/>
              </a:ext>
            </a:extLst>
          </p:cNvPr>
          <p:cNvSpPr txBox="1"/>
          <p:nvPr/>
        </p:nvSpPr>
        <p:spPr>
          <a:xfrm>
            <a:off x="400162" y="1589842"/>
            <a:ext cx="11248670" cy="1384995"/>
          </a:xfrm>
          <a:prstGeom prst="rect">
            <a:avLst/>
          </a:prstGeom>
          <a:noFill/>
          <a:ln>
            <a:solidFill>
              <a:schemeClr val="tx1"/>
            </a:solidFill>
          </a:ln>
        </p:spPr>
        <p:txBody>
          <a:bodyPr wrap="square" rtlCol="0">
            <a:spAutoFit/>
          </a:bodyPr>
          <a:lstStyle/>
          <a:p>
            <a:r>
              <a:rPr lang="en-GB" sz="2400" b="1" dirty="0">
                <a:solidFill>
                  <a:srgbClr val="00B0F0"/>
                </a:solidFill>
                <a:latin typeface="Arial" panose="020B0604020202020204" pitchFamily="34" charset="0"/>
              </a:rPr>
              <a:t>TASK</a:t>
            </a:r>
            <a:endParaRPr lang="en-GB" sz="2400" b="1" dirty="0">
              <a:latin typeface="Arial" panose="020B0604020202020204" pitchFamily="34" charset="0"/>
            </a:endParaRPr>
          </a:p>
          <a:p>
            <a:pPr lvl="0"/>
            <a:r>
              <a:rPr lang="en-GB" sz="2000" b="1" dirty="0">
                <a:latin typeface="Arial" panose="020B0604020202020204" pitchFamily="34" charset="0"/>
              </a:rPr>
              <a:t>Having looked at the sets of rules: </a:t>
            </a:r>
          </a:p>
          <a:p>
            <a:pPr lvl="0"/>
            <a:r>
              <a:rPr lang="en-GB" sz="2000" dirty="0">
                <a:latin typeface="Arial" panose="020B0604020202020204" pitchFamily="34" charset="0"/>
              </a:rPr>
              <a:t>Make a list of rules that you think were motivated by Titus Salt’s desire to help his workers and a list of rules which were about running a profitable business.  </a:t>
            </a:r>
          </a:p>
        </p:txBody>
      </p:sp>
      <p:sp>
        <p:nvSpPr>
          <p:cNvPr id="7" name="Title 1">
            <a:extLst>
              <a:ext uri="{FF2B5EF4-FFF2-40B4-BE49-F238E27FC236}">
                <a16:creationId xmlns:a16="http://schemas.microsoft.com/office/drawing/2014/main" id="{5D6D2454-3A61-429F-8142-C32C0D0D6DBA}"/>
              </a:ext>
            </a:extLst>
          </p:cNvPr>
          <p:cNvSpPr txBox="1">
            <a:spLocks/>
          </p:cNvSpPr>
          <p:nvPr/>
        </p:nvSpPr>
        <p:spPr bwMode="auto">
          <a:xfrm>
            <a:off x="400162" y="623607"/>
            <a:ext cx="11391673" cy="96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defTabSz="548640" rtl="0" eaLnBrk="1" fontAlgn="base" hangingPunct="1">
              <a:spcBef>
                <a:spcPct val="0"/>
              </a:spcBef>
              <a:spcAft>
                <a:spcPct val="0"/>
              </a:spcAft>
              <a:defRPr sz="5280" kern="1200">
                <a:solidFill>
                  <a:schemeClr val="tx1"/>
                </a:solidFill>
                <a:latin typeface="Arial" panose="020B0604020202020204" pitchFamily="34" charset="0"/>
                <a:ea typeface="+mj-ea"/>
                <a:cs typeface="Arial" panose="020B0604020202020204" pitchFamily="34" charset="0"/>
              </a:defRPr>
            </a:lvl1pPr>
            <a:lvl2pPr algn="ctr" defTabSz="548640" rtl="0" eaLnBrk="1" fontAlgn="base" hangingPunct="1">
              <a:spcBef>
                <a:spcPct val="0"/>
              </a:spcBef>
              <a:spcAft>
                <a:spcPct val="0"/>
              </a:spcAft>
              <a:defRPr sz="5280">
                <a:solidFill>
                  <a:schemeClr val="tx1"/>
                </a:solidFill>
                <a:latin typeface="Calibri" pitchFamily="34" charset="0"/>
              </a:defRPr>
            </a:lvl2pPr>
            <a:lvl3pPr algn="ctr" defTabSz="548640" rtl="0" eaLnBrk="1" fontAlgn="base" hangingPunct="1">
              <a:spcBef>
                <a:spcPct val="0"/>
              </a:spcBef>
              <a:spcAft>
                <a:spcPct val="0"/>
              </a:spcAft>
              <a:defRPr sz="5280">
                <a:solidFill>
                  <a:schemeClr val="tx1"/>
                </a:solidFill>
                <a:latin typeface="Calibri" pitchFamily="34" charset="0"/>
              </a:defRPr>
            </a:lvl3pPr>
            <a:lvl4pPr algn="ctr" defTabSz="548640" rtl="0" eaLnBrk="1" fontAlgn="base" hangingPunct="1">
              <a:spcBef>
                <a:spcPct val="0"/>
              </a:spcBef>
              <a:spcAft>
                <a:spcPct val="0"/>
              </a:spcAft>
              <a:defRPr sz="5280">
                <a:solidFill>
                  <a:schemeClr val="tx1"/>
                </a:solidFill>
                <a:latin typeface="Calibri" pitchFamily="34" charset="0"/>
              </a:defRPr>
            </a:lvl4pPr>
            <a:lvl5pPr algn="ctr" defTabSz="548640" rtl="0" eaLnBrk="1" fontAlgn="base" hangingPunct="1">
              <a:spcBef>
                <a:spcPct val="0"/>
              </a:spcBef>
              <a:spcAft>
                <a:spcPct val="0"/>
              </a:spcAft>
              <a:defRPr sz="5280">
                <a:solidFill>
                  <a:schemeClr val="tx1"/>
                </a:solidFill>
                <a:latin typeface="Calibri" pitchFamily="34" charset="0"/>
              </a:defRPr>
            </a:lvl5pPr>
            <a:lvl6pPr marL="548640" algn="ctr" defTabSz="548640" rtl="0" eaLnBrk="1" fontAlgn="base" hangingPunct="1">
              <a:spcBef>
                <a:spcPct val="0"/>
              </a:spcBef>
              <a:spcAft>
                <a:spcPct val="0"/>
              </a:spcAft>
              <a:defRPr sz="5280">
                <a:solidFill>
                  <a:schemeClr val="tx1"/>
                </a:solidFill>
                <a:latin typeface="Calibri" pitchFamily="34" charset="0"/>
              </a:defRPr>
            </a:lvl6pPr>
            <a:lvl7pPr marL="1097280" algn="ctr" defTabSz="548640" rtl="0" eaLnBrk="1" fontAlgn="base" hangingPunct="1">
              <a:spcBef>
                <a:spcPct val="0"/>
              </a:spcBef>
              <a:spcAft>
                <a:spcPct val="0"/>
              </a:spcAft>
              <a:defRPr sz="5280">
                <a:solidFill>
                  <a:schemeClr val="tx1"/>
                </a:solidFill>
                <a:latin typeface="Calibri" pitchFamily="34" charset="0"/>
              </a:defRPr>
            </a:lvl7pPr>
            <a:lvl8pPr marL="1645920" algn="ctr" defTabSz="548640" rtl="0" eaLnBrk="1" fontAlgn="base" hangingPunct="1">
              <a:spcBef>
                <a:spcPct val="0"/>
              </a:spcBef>
              <a:spcAft>
                <a:spcPct val="0"/>
              </a:spcAft>
              <a:defRPr sz="5280">
                <a:solidFill>
                  <a:schemeClr val="tx1"/>
                </a:solidFill>
                <a:latin typeface="Calibri" pitchFamily="34" charset="0"/>
              </a:defRPr>
            </a:lvl8pPr>
            <a:lvl9pPr marL="2194560" algn="ctr" defTabSz="548640" rtl="0" eaLnBrk="1" fontAlgn="base" hangingPunct="1">
              <a:spcBef>
                <a:spcPct val="0"/>
              </a:spcBef>
              <a:spcAft>
                <a:spcPct val="0"/>
              </a:spcAft>
              <a:defRPr sz="5280">
                <a:solidFill>
                  <a:schemeClr val="tx1"/>
                </a:solidFill>
                <a:latin typeface="Calibri" pitchFamily="34" charset="0"/>
              </a:defRPr>
            </a:lvl9pPr>
          </a:lstStyle>
          <a:p>
            <a:r>
              <a:rPr lang="en-GB" sz="4800" b="1" dirty="0"/>
              <a:t>Rules, rules, rules!</a:t>
            </a:r>
            <a:endParaRPr lang="en-GB" sz="4800" dirty="0"/>
          </a:p>
        </p:txBody>
      </p:sp>
      <p:graphicFrame>
        <p:nvGraphicFramePr>
          <p:cNvPr id="2" name="Table 2">
            <a:extLst>
              <a:ext uri="{FF2B5EF4-FFF2-40B4-BE49-F238E27FC236}">
                <a16:creationId xmlns:a16="http://schemas.microsoft.com/office/drawing/2014/main" id="{AF4C10EA-9208-4CD0-BDEB-210C781F1916}"/>
              </a:ext>
            </a:extLst>
          </p:cNvPr>
          <p:cNvGraphicFramePr>
            <a:graphicFrameLocks noGrp="1"/>
          </p:cNvGraphicFramePr>
          <p:nvPr>
            <p:extLst>
              <p:ext uri="{D42A27DB-BD31-4B8C-83A1-F6EECF244321}">
                <p14:modId xmlns:p14="http://schemas.microsoft.com/office/powerpoint/2010/main" val="1892347547"/>
              </p:ext>
            </p:extLst>
          </p:nvPr>
        </p:nvGraphicFramePr>
        <p:xfrm>
          <a:off x="400162" y="3138400"/>
          <a:ext cx="11248670" cy="3642888"/>
        </p:xfrm>
        <a:graphic>
          <a:graphicData uri="http://schemas.openxmlformats.org/drawingml/2006/table">
            <a:tbl>
              <a:tblPr firstRow="1" bandRow="1">
                <a:tableStyleId>{5C22544A-7EE6-4342-B048-85BDC9FD1C3A}</a:tableStyleId>
              </a:tblPr>
              <a:tblGrid>
                <a:gridCol w="5624335">
                  <a:extLst>
                    <a:ext uri="{9D8B030D-6E8A-4147-A177-3AD203B41FA5}">
                      <a16:colId xmlns:a16="http://schemas.microsoft.com/office/drawing/2014/main" val="2140276596"/>
                    </a:ext>
                  </a:extLst>
                </a:gridCol>
                <a:gridCol w="5624335">
                  <a:extLst>
                    <a:ext uri="{9D8B030D-6E8A-4147-A177-3AD203B41FA5}">
                      <a16:colId xmlns:a16="http://schemas.microsoft.com/office/drawing/2014/main" val="801619714"/>
                    </a:ext>
                  </a:extLst>
                </a:gridCol>
              </a:tblGrid>
              <a:tr h="583062">
                <a:tc>
                  <a:txBody>
                    <a:bodyPr/>
                    <a:lstStyle/>
                    <a:p>
                      <a:pPr algn="ctr"/>
                      <a:r>
                        <a:rPr lang="en-GB" sz="2400" dirty="0">
                          <a:latin typeface="Arial" panose="020B0604020202020204" pitchFamily="34" charset="0"/>
                          <a:cs typeface="Arial" panose="020B0604020202020204" pitchFamily="34" charset="0"/>
                        </a:rPr>
                        <a:t>Titus Salt wanted to help</a:t>
                      </a:r>
                    </a:p>
                  </a:txBody>
                  <a:tcPr/>
                </a:tc>
                <a:tc>
                  <a:txBody>
                    <a:bodyPr/>
                    <a:lstStyle/>
                    <a:p>
                      <a:pPr algn="ctr"/>
                      <a:r>
                        <a:rPr lang="en-GB" sz="2400" dirty="0">
                          <a:latin typeface="Arial" panose="020B0604020202020204" pitchFamily="34" charset="0"/>
                          <a:cs typeface="Arial" panose="020B0604020202020204" pitchFamily="34" charset="0"/>
                        </a:rPr>
                        <a:t>Titus Salt wanted to make money </a:t>
                      </a:r>
                      <a:endParaRPr lang="en-GB" dirty="0"/>
                    </a:p>
                  </a:txBody>
                  <a:tcPr/>
                </a:tc>
                <a:extLst>
                  <a:ext uri="{0D108BD9-81ED-4DB2-BD59-A6C34878D82A}">
                    <a16:rowId xmlns:a16="http://schemas.microsoft.com/office/drawing/2014/main" val="4251712230"/>
                  </a:ext>
                </a:extLst>
              </a:tr>
              <a:tr h="583062">
                <a:tc>
                  <a:txBody>
                    <a:bodyPr/>
                    <a:lstStyle/>
                    <a:p>
                      <a:r>
                        <a:rPr lang="en-GB" sz="2000" dirty="0">
                          <a:latin typeface="Arial" panose="020B0604020202020204" pitchFamily="34" charset="0"/>
                          <a:cs typeface="Arial" panose="020B0604020202020204" pitchFamily="34" charset="0"/>
                        </a:rPr>
                        <a:t>Drinking alcohol was not allowed because </a:t>
                      </a:r>
                    </a:p>
                    <a:p>
                      <a:r>
                        <a:rPr lang="en-GB" sz="2000" dirty="0">
                          <a:latin typeface="Arial" panose="020B0604020202020204" pitchFamily="34" charset="0"/>
                          <a:cs typeface="Arial" panose="020B0604020202020204" pitchFamily="34" charset="0"/>
                        </a:rPr>
                        <a:t>    </a:t>
                      </a:r>
                      <a:r>
                        <a:rPr lang="en-GB" sz="2000" i="1" dirty="0">
                          <a:latin typeface="Arial" panose="020B0604020202020204" pitchFamily="34" charset="0"/>
                          <a:cs typeface="Arial" panose="020B0604020202020204" pitchFamily="34" charset="0"/>
                        </a:rPr>
                        <a:t>Salt believed that workers would be better </a:t>
                      </a:r>
                    </a:p>
                    <a:p>
                      <a:r>
                        <a:rPr lang="en-GB" sz="2000" i="1" dirty="0">
                          <a:latin typeface="Arial" panose="020B0604020202020204" pitchFamily="34" charset="0"/>
                          <a:cs typeface="Arial" panose="020B0604020202020204" pitchFamily="34" charset="0"/>
                        </a:rPr>
                        <a:t>    off spending the money on their families. It</a:t>
                      </a:r>
                    </a:p>
                    <a:p>
                      <a:r>
                        <a:rPr lang="en-GB" sz="2000" i="1" dirty="0">
                          <a:latin typeface="Arial" panose="020B0604020202020204" pitchFamily="34" charset="0"/>
                          <a:cs typeface="Arial" panose="020B0604020202020204" pitchFamily="34" charset="0"/>
                        </a:rPr>
                        <a:t>    also caused bad behaviour. </a:t>
                      </a:r>
                    </a:p>
                  </a:txBody>
                  <a:tcPr/>
                </a:tc>
                <a:tc>
                  <a:txBody>
                    <a:bodyPr/>
                    <a:lstStyle/>
                    <a:p>
                      <a:endParaRPr lang="en-GB"/>
                    </a:p>
                  </a:txBody>
                  <a:tcPr/>
                </a:tc>
                <a:extLst>
                  <a:ext uri="{0D108BD9-81ED-4DB2-BD59-A6C34878D82A}">
                    <a16:rowId xmlns:a16="http://schemas.microsoft.com/office/drawing/2014/main" val="3761420997"/>
                  </a:ext>
                </a:extLst>
              </a:tr>
              <a:tr h="583062">
                <a:tc>
                  <a:txBody>
                    <a:bodyPr/>
                    <a:lstStyle/>
                    <a:p>
                      <a:endParaRPr lang="en-GB"/>
                    </a:p>
                  </a:txBody>
                  <a:tcPr/>
                </a:tc>
                <a:tc>
                  <a:txBody>
                    <a:bodyPr/>
                    <a:lstStyle/>
                    <a:p>
                      <a:endParaRPr lang="en-GB"/>
                    </a:p>
                  </a:txBody>
                  <a:tcPr/>
                </a:tc>
                <a:extLst>
                  <a:ext uri="{0D108BD9-81ED-4DB2-BD59-A6C34878D82A}">
                    <a16:rowId xmlns:a16="http://schemas.microsoft.com/office/drawing/2014/main" val="1471575767"/>
                  </a:ext>
                </a:extLst>
              </a:tr>
              <a:tr h="583062">
                <a:tc>
                  <a:txBody>
                    <a:bodyPr/>
                    <a:lstStyle/>
                    <a:p>
                      <a:endParaRPr lang="en-GB"/>
                    </a:p>
                  </a:txBody>
                  <a:tcPr/>
                </a:tc>
                <a:tc>
                  <a:txBody>
                    <a:bodyPr/>
                    <a:lstStyle/>
                    <a:p>
                      <a:endParaRPr lang="en-GB"/>
                    </a:p>
                  </a:txBody>
                  <a:tcPr/>
                </a:tc>
                <a:extLst>
                  <a:ext uri="{0D108BD9-81ED-4DB2-BD59-A6C34878D82A}">
                    <a16:rowId xmlns:a16="http://schemas.microsoft.com/office/drawing/2014/main" val="836277005"/>
                  </a:ext>
                </a:extLst>
              </a:tr>
              <a:tr h="583062">
                <a:tc>
                  <a:txBody>
                    <a:bodyPr/>
                    <a:lstStyle/>
                    <a:p>
                      <a:endParaRPr lang="en-GB"/>
                    </a:p>
                  </a:txBody>
                  <a:tcPr/>
                </a:tc>
                <a:tc>
                  <a:txBody>
                    <a:bodyPr/>
                    <a:lstStyle/>
                    <a:p>
                      <a:endParaRPr lang="en-GB" dirty="0"/>
                    </a:p>
                  </a:txBody>
                  <a:tcPr/>
                </a:tc>
                <a:extLst>
                  <a:ext uri="{0D108BD9-81ED-4DB2-BD59-A6C34878D82A}">
                    <a16:rowId xmlns:a16="http://schemas.microsoft.com/office/drawing/2014/main" val="4092428619"/>
                  </a:ext>
                </a:extLst>
              </a:tr>
            </a:tbl>
          </a:graphicData>
        </a:graphic>
      </p:graphicFrame>
    </p:spTree>
    <p:extLst>
      <p:ext uri="{BB962C8B-B14F-4D97-AF65-F5344CB8AC3E}">
        <p14:creationId xmlns:p14="http://schemas.microsoft.com/office/powerpoint/2010/main" val="657504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3F6131E-DE9B-4E83-A428-049970D256D3}"/>
              </a:ext>
            </a:extLst>
          </p:cNvPr>
          <p:cNvSpPr txBox="1"/>
          <p:nvPr/>
        </p:nvSpPr>
        <p:spPr>
          <a:xfrm>
            <a:off x="400162" y="4988304"/>
            <a:ext cx="11565696" cy="769441"/>
          </a:xfrm>
          <a:prstGeom prst="rect">
            <a:avLst/>
          </a:prstGeom>
          <a:noFill/>
          <a:ln>
            <a:solidFill>
              <a:schemeClr val="tx1"/>
            </a:solidFill>
          </a:ln>
        </p:spPr>
        <p:txBody>
          <a:bodyPr wrap="square" rtlCol="0">
            <a:spAutoFit/>
          </a:bodyPr>
          <a:lstStyle/>
          <a:p>
            <a:r>
              <a:rPr lang="en-GB" sz="2400" b="1" dirty="0">
                <a:solidFill>
                  <a:srgbClr val="00B0F0"/>
                </a:solidFill>
                <a:latin typeface="Arial" panose="020B0604020202020204" pitchFamily="34" charset="0"/>
              </a:rPr>
              <a:t>TASK</a:t>
            </a:r>
            <a:endParaRPr lang="en-GB" sz="2400" b="1" dirty="0">
              <a:latin typeface="Arial" panose="020B0604020202020204" pitchFamily="34" charset="0"/>
            </a:endParaRPr>
          </a:p>
          <a:p>
            <a:pPr lvl="0"/>
            <a:r>
              <a:rPr lang="en-GB" sz="2000" b="1" dirty="0">
                <a:latin typeface="Arial" panose="020B0604020202020204" pitchFamily="34" charset="0"/>
              </a:rPr>
              <a:t>Good for business or good for society? </a:t>
            </a:r>
            <a:r>
              <a:rPr lang="en-GB" sz="2000" dirty="0">
                <a:latin typeface="Arial" panose="020B0604020202020204" pitchFamily="34" charset="0"/>
              </a:rPr>
              <a:t>Was Titus Salt a capitalist or a philanthropist? You decide.</a:t>
            </a:r>
          </a:p>
        </p:txBody>
      </p:sp>
      <p:sp>
        <p:nvSpPr>
          <p:cNvPr id="7" name="Title 1">
            <a:extLst>
              <a:ext uri="{FF2B5EF4-FFF2-40B4-BE49-F238E27FC236}">
                <a16:creationId xmlns:a16="http://schemas.microsoft.com/office/drawing/2014/main" id="{5D6D2454-3A61-429F-8142-C32C0D0D6DBA}"/>
              </a:ext>
            </a:extLst>
          </p:cNvPr>
          <p:cNvSpPr txBox="1">
            <a:spLocks/>
          </p:cNvSpPr>
          <p:nvPr/>
        </p:nvSpPr>
        <p:spPr bwMode="auto">
          <a:xfrm>
            <a:off x="400162" y="623607"/>
            <a:ext cx="11391673" cy="96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defTabSz="548640" rtl="0" eaLnBrk="1" fontAlgn="base" hangingPunct="1">
              <a:spcBef>
                <a:spcPct val="0"/>
              </a:spcBef>
              <a:spcAft>
                <a:spcPct val="0"/>
              </a:spcAft>
              <a:defRPr sz="5280" kern="1200">
                <a:solidFill>
                  <a:schemeClr val="tx1"/>
                </a:solidFill>
                <a:latin typeface="Arial" panose="020B0604020202020204" pitchFamily="34" charset="0"/>
                <a:ea typeface="+mj-ea"/>
                <a:cs typeface="Arial" panose="020B0604020202020204" pitchFamily="34" charset="0"/>
              </a:defRPr>
            </a:lvl1pPr>
            <a:lvl2pPr algn="ctr" defTabSz="548640" rtl="0" eaLnBrk="1" fontAlgn="base" hangingPunct="1">
              <a:spcBef>
                <a:spcPct val="0"/>
              </a:spcBef>
              <a:spcAft>
                <a:spcPct val="0"/>
              </a:spcAft>
              <a:defRPr sz="5280">
                <a:solidFill>
                  <a:schemeClr val="tx1"/>
                </a:solidFill>
                <a:latin typeface="Calibri" pitchFamily="34" charset="0"/>
              </a:defRPr>
            </a:lvl2pPr>
            <a:lvl3pPr algn="ctr" defTabSz="548640" rtl="0" eaLnBrk="1" fontAlgn="base" hangingPunct="1">
              <a:spcBef>
                <a:spcPct val="0"/>
              </a:spcBef>
              <a:spcAft>
                <a:spcPct val="0"/>
              </a:spcAft>
              <a:defRPr sz="5280">
                <a:solidFill>
                  <a:schemeClr val="tx1"/>
                </a:solidFill>
                <a:latin typeface="Calibri" pitchFamily="34" charset="0"/>
              </a:defRPr>
            </a:lvl3pPr>
            <a:lvl4pPr algn="ctr" defTabSz="548640" rtl="0" eaLnBrk="1" fontAlgn="base" hangingPunct="1">
              <a:spcBef>
                <a:spcPct val="0"/>
              </a:spcBef>
              <a:spcAft>
                <a:spcPct val="0"/>
              </a:spcAft>
              <a:defRPr sz="5280">
                <a:solidFill>
                  <a:schemeClr val="tx1"/>
                </a:solidFill>
                <a:latin typeface="Calibri" pitchFamily="34" charset="0"/>
              </a:defRPr>
            </a:lvl4pPr>
            <a:lvl5pPr algn="ctr" defTabSz="548640" rtl="0" eaLnBrk="1" fontAlgn="base" hangingPunct="1">
              <a:spcBef>
                <a:spcPct val="0"/>
              </a:spcBef>
              <a:spcAft>
                <a:spcPct val="0"/>
              </a:spcAft>
              <a:defRPr sz="5280">
                <a:solidFill>
                  <a:schemeClr val="tx1"/>
                </a:solidFill>
                <a:latin typeface="Calibri" pitchFamily="34" charset="0"/>
              </a:defRPr>
            </a:lvl5pPr>
            <a:lvl6pPr marL="548640" algn="ctr" defTabSz="548640" rtl="0" eaLnBrk="1" fontAlgn="base" hangingPunct="1">
              <a:spcBef>
                <a:spcPct val="0"/>
              </a:spcBef>
              <a:spcAft>
                <a:spcPct val="0"/>
              </a:spcAft>
              <a:defRPr sz="5280">
                <a:solidFill>
                  <a:schemeClr val="tx1"/>
                </a:solidFill>
                <a:latin typeface="Calibri" pitchFamily="34" charset="0"/>
              </a:defRPr>
            </a:lvl6pPr>
            <a:lvl7pPr marL="1097280" algn="ctr" defTabSz="548640" rtl="0" eaLnBrk="1" fontAlgn="base" hangingPunct="1">
              <a:spcBef>
                <a:spcPct val="0"/>
              </a:spcBef>
              <a:spcAft>
                <a:spcPct val="0"/>
              </a:spcAft>
              <a:defRPr sz="5280">
                <a:solidFill>
                  <a:schemeClr val="tx1"/>
                </a:solidFill>
                <a:latin typeface="Calibri" pitchFamily="34" charset="0"/>
              </a:defRPr>
            </a:lvl7pPr>
            <a:lvl8pPr marL="1645920" algn="ctr" defTabSz="548640" rtl="0" eaLnBrk="1" fontAlgn="base" hangingPunct="1">
              <a:spcBef>
                <a:spcPct val="0"/>
              </a:spcBef>
              <a:spcAft>
                <a:spcPct val="0"/>
              </a:spcAft>
              <a:defRPr sz="5280">
                <a:solidFill>
                  <a:schemeClr val="tx1"/>
                </a:solidFill>
                <a:latin typeface="Calibri" pitchFamily="34" charset="0"/>
              </a:defRPr>
            </a:lvl8pPr>
            <a:lvl9pPr marL="2194560" algn="ctr" defTabSz="548640" rtl="0" eaLnBrk="1" fontAlgn="base" hangingPunct="1">
              <a:spcBef>
                <a:spcPct val="0"/>
              </a:spcBef>
              <a:spcAft>
                <a:spcPct val="0"/>
              </a:spcAft>
              <a:defRPr sz="5280">
                <a:solidFill>
                  <a:schemeClr val="tx1"/>
                </a:solidFill>
                <a:latin typeface="Calibri" pitchFamily="34" charset="0"/>
              </a:defRPr>
            </a:lvl9pPr>
          </a:lstStyle>
          <a:p>
            <a:r>
              <a:rPr lang="en-GB" sz="4800" b="1" dirty="0" err="1"/>
              <a:t>Saltaire</a:t>
            </a:r>
            <a:endParaRPr lang="en-GB" sz="4800" dirty="0"/>
          </a:p>
        </p:txBody>
      </p:sp>
      <p:grpSp>
        <p:nvGrpSpPr>
          <p:cNvPr id="11" name="Group 10">
            <a:extLst>
              <a:ext uri="{FF2B5EF4-FFF2-40B4-BE49-F238E27FC236}">
                <a16:creationId xmlns:a16="http://schemas.microsoft.com/office/drawing/2014/main" id="{9041421F-5EC4-4EBD-A969-3C6A8F5A626D}"/>
              </a:ext>
            </a:extLst>
          </p:cNvPr>
          <p:cNvGrpSpPr/>
          <p:nvPr/>
        </p:nvGrpSpPr>
        <p:grpSpPr>
          <a:xfrm>
            <a:off x="400162" y="1484975"/>
            <a:ext cx="2890663" cy="3468584"/>
            <a:chOff x="400162" y="1589842"/>
            <a:chExt cx="2890663" cy="3468584"/>
          </a:xfrm>
        </p:grpSpPr>
        <p:pic>
          <p:nvPicPr>
            <p:cNvPr id="8" name="Picture 7">
              <a:extLst>
                <a:ext uri="{FF2B5EF4-FFF2-40B4-BE49-F238E27FC236}">
                  <a16:creationId xmlns:a16="http://schemas.microsoft.com/office/drawing/2014/main" id="{B27D326C-AF5E-4886-A35C-F9573DA51FA8}"/>
                </a:ext>
              </a:extLst>
            </p:cNvPr>
            <p:cNvPicPr>
              <a:picLocks noChangeAspect="1"/>
            </p:cNvPicPr>
            <p:nvPr/>
          </p:nvPicPr>
          <p:blipFill>
            <a:blip r:embed="rId3"/>
            <a:stretch>
              <a:fillRect/>
            </a:stretch>
          </p:blipFill>
          <p:spPr>
            <a:xfrm>
              <a:off x="400162" y="1589842"/>
              <a:ext cx="2781824" cy="2979057"/>
            </a:xfrm>
            <a:prstGeom prst="rect">
              <a:avLst/>
            </a:prstGeom>
          </p:spPr>
        </p:pic>
        <p:sp>
          <p:nvSpPr>
            <p:cNvPr id="3" name="Rectangle 2">
              <a:extLst>
                <a:ext uri="{FF2B5EF4-FFF2-40B4-BE49-F238E27FC236}">
                  <a16:creationId xmlns:a16="http://schemas.microsoft.com/office/drawing/2014/main" id="{14DEDD91-D018-497F-BADE-77DFF0810B61}"/>
                </a:ext>
              </a:extLst>
            </p:cNvPr>
            <p:cNvSpPr/>
            <p:nvPr/>
          </p:nvSpPr>
          <p:spPr>
            <a:xfrm>
              <a:off x="400162" y="4689094"/>
              <a:ext cx="2890663" cy="369332"/>
            </a:xfrm>
            <a:prstGeom prst="rect">
              <a:avLst/>
            </a:prstGeom>
          </p:spPr>
          <p:txBody>
            <a:bodyPr wrap="none">
              <a:spAutoFit/>
            </a:bodyPr>
            <a:lstStyle/>
            <a:p>
              <a:r>
                <a:rPr lang="en-GB" dirty="0">
                  <a:latin typeface="Arial" panose="020B0604020202020204" pitchFamily="34" charset="0"/>
                </a:rPr>
                <a:t>A river, a canal &amp; a railway</a:t>
              </a:r>
              <a:endParaRPr lang="en-GB" dirty="0"/>
            </a:p>
          </p:txBody>
        </p:sp>
      </p:grpSp>
      <p:grpSp>
        <p:nvGrpSpPr>
          <p:cNvPr id="12" name="Group 11">
            <a:extLst>
              <a:ext uri="{FF2B5EF4-FFF2-40B4-BE49-F238E27FC236}">
                <a16:creationId xmlns:a16="http://schemas.microsoft.com/office/drawing/2014/main" id="{129CEC57-3B12-4F8D-9FE8-CD137C69AE13}"/>
              </a:ext>
            </a:extLst>
          </p:cNvPr>
          <p:cNvGrpSpPr/>
          <p:nvPr/>
        </p:nvGrpSpPr>
        <p:grpSpPr>
          <a:xfrm>
            <a:off x="3631800" y="1691071"/>
            <a:ext cx="3982063" cy="3262488"/>
            <a:chOff x="3631800" y="1795938"/>
            <a:chExt cx="3982063" cy="3262488"/>
          </a:xfrm>
        </p:grpSpPr>
        <p:pic>
          <p:nvPicPr>
            <p:cNvPr id="5" name="Picture 4">
              <a:extLst>
                <a:ext uri="{FF2B5EF4-FFF2-40B4-BE49-F238E27FC236}">
                  <a16:creationId xmlns:a16="http://schemas.microsoft.com/office/drawing/2014/main" id="{5EF58B02-450D-4CB1-BCFE-25121DF1F257}"/>
                </a:ext>
              </a:extLst>
            </p:cNvPr>
            <p:cNvPicPr>
              <a:picLocks noChangeAspect="1"/>
            </p:cNvPicPr>
            <p:nvPr/>
          </p:nvPicPr>
          <p:blipFill>
            <a:blip r:embed="rId4"/>
            <a:stretch>
              <a:fillRect/>
            </a:stretch>
          </p:blipFill>
          <p:spPr>
            <a:xfrm>
              <a:off x="3631800" y="1795938"/>
              <a:ext cx="3982063" cy="2654707"/>
            </a:xfrm>
            <a:prstGeom prst="rect">
              <a:avLst/>
            </a:prstGeom>
          </p:spPr>
        </p:pic>
        <p:sp>
          <p:nvSpPr>
            <p:cNvPr id="4" name="Rectangle 3">
              <a:extLst>
                <a:ext uri="{FF2B5EF4-FFF2-40B4-BE49-F238E27FC236}">
                  <a16:creationId xmlns:a16="http://schemas.microsoft.com/office/drawing/2014/main" id="{F7A04CED-F5CA-4DF7-A831-7DE96329248E}"/>
                </a:ext>
              </a:extLst>
            </p:cNvPr>
            <p:cNvSpPr/>
            <p:nvPr/>
          </p:nvSpPr>
          <p:spPr>
            <a:xfrm>
              <a:off x="4921357" y="4689094"/>
              <a:ext cx="1402948" cy="369332"/>
            </a:xfrm>
            <a:prstGeom prst="rect">
              <a:avLst/>
            </a:prstGeom>
          </p:spPr>
          <p:txBody>
            <a:bodyPr wrap="none">
              <a:spAutoFit/>
            </a:bodyPr>
            <a:lstStyle/>
            <a:p>
              <a:r>
                <a:rPr lang="en-GB" dirty="0">
                  <a:latin typeface="Arial" panose="020B0604020202020204" pitchFamily="34" charset="0"/>
                </a:rPr>
                <a:t>One big mill</a:t>
              </a:r>
              <a:endParaRPr lang="en-GB" dirty="0"/>
            </a:p>
          </p:txBody>
        </p:sp>
      </p:grpSp>
      <p:grpSp>
        <p:nvGrpSpPr>
          <p:cNvPr id="13" name="Group 12">
            <a:extLst>
              <a:ext uri="{FF2B5EF4-FFF2-40B4-BE49-F238E27FC236}">
                <a16:creationId xmlns:a16="http://schemas.microsoft.com/office/drawing/2014/main" id="{6C50752B-FE45-4FE7-A4E5-CF05B3D6405E}"/>
              </a:ext>
            </a:extLst>
          </p:cNvPr>
          <p:cNvGrpSpPr/>
          <p:nvPr/>
        </p:nvGrpSpPr>
        <p:grpSpPr>
          <a:xfrm>
            <a:off x="8063677" y="1691071"/>
            <a:ext cx="3728158" cy="3262487"/>
            <a:chOff x="8063677" y="1795938"/>
            <a:chExt cx="3728158" cy="3262487"/>
          </a:xfrm>
        </p:grpSpPr>
        <p:pic>
          <p:nvPicPr>
            <p:cNvPr id="9" name="Picture 8">
              <a:extLst>
                <a:ext uri="{FF2B5EF4-FFF2-40B4-BE49-F238E27FC236}">
                  <a16:creationId xmlns:a16="http://schemas.microsoft.com/office/drawing/2014/main" id="{4B1F9750-D7B5-4835-8180-DD3331B00BE5}"/>
                </a:ext>
              </a:extLst>
            </p:cNvPr>
            <p:cNvPicPr>
              <a:picLocks noChangeAspect="1"/>
            </p:cNvPicPr>
            <p:nvPr/>
          </p:nvPicPr>
          <p:blipFill>
            <a:blip r:embed="rId5"/>
            <a:stretch>
              <a:fillRect/>
            </a:stretch>
          </p:blipFill>
          <p:spPr>
            <a:xfrm>
              <a:off x="8063677" y="1795938"/>
              <a:ext cx="3728158" cy="2625129"/>
            </a:xfrm>
            <a:prstGeom prst="rect">
              <a:avLst/>
            </a:prstGeom>
          </p:spPr>
        </p:pic>
        <p:sp>
          <p:nvSpPr>
            <p:cNvPr id="10" name="Rectangle 9">
              <a:extLst>
                <a:ext uri="{FF2B5EF4-FFF2-40B4-BE49-F238E27FC236}">
                  <a16:creationId xmlns:a16="http://schemas.microsoft.com/office/drawing/2014/main" id="{4686BCDB-3F9E-4BE7-87AC-DF70C9264DF3}"/>
                </a:ext>
              </a:extLst>
            </p:cNvPr>
            <p:cNvSpPr/>
            <p:nvPr/>
          </p:nvSpPr>
          <p:spPr>
            <a:xfrm>
              <a:off x="8508136" y="4689093"/>
              <a:ext cx="2839239" cy="369332"/>
            </a:xfrm>
            <a:prstGeom prst="rect">
              <a:avLst/>
            </a:prstGeom>
          </p:spPr>
          <p:txBody>
            <a:bodyPr wrap="none">
              <a:spAutoFit/>
            </a:bodyPr>
            <a:lstStyle/>
            <a:p>
              <a:r>
                <a:rPr lang="en-GB" dirty="0">
                  <a:latin typeface="Arial" panose="020B0604020202020204" pitchFamily="34" charset="0"/>
                </a:rPr>
                <a:t>One self-contained village</a:t>
              </a:r>
              <a:endParaRPr lang="en-GB" dirty="0"/>
            </a:p>
          </p:txBody>
        </p:sp>
      </p:grpSp>
      <p:sp>
        <p:nvSpPr>
          <p:cNvPr id="14" name="Rectangle 13">
            <a:extLst>
              <a:ext uri="{FF2B5EF4-FFF2-40B4-BE49-F238E27FC236}">
                <a16:creationId xmlns:a16="http://schemas.microsoft.com/office/drawing/2014/main" id="{7E931DD7-7110-452A-AFCF-FC04CE9ABE10}"/>
              </a:ext>
            </a:extLst>
          </p:cNvPr>
          <p:cNvSpPr/>
          <p:nvPr/>
        </p:nvSpPr>
        <p:spPr>
          <a:xfrm>
            <a:off x="400162" y="5792490"/>
            <a:ext cx="5695838" cy="1015663"/>
          </a:xfrm>
          <a:prstGeom prst="rect">
            <a:avLst/>
          </a:prstGeom>
        </p:spPr>
        <p:txBody>
          <a:bodyPr wrap="square">
            <a:spAutoFit/>
          </a:bodyPr>
          <a:lstStyle/>
          <a:p>
            <a:r>
              <a:rPr lang="en-GB" sz="2000" b="1" dirty="0">
                <a:latin typeface="Arial" panose="020B0604020202020204" pitchFamily="34" charset="0"/>
              </a:rPr>
              <a:t>Capitalist: </a:t>
            </a:r>
          </a:p>
          <a:p>
            <a:r>
              <a:rPr lang="en-GB" sz="2000" dirty="0">
                <a:latin typeface="Arial" panose="020B0604020202020204" pitchFamily="34" charset="0"/>
              </a:rPr>
              <a:t>Somebody who wants to make money, to only look after themselves and their family.</a:t>
            </a:r>
          </a:p>
        </p:txBody>
      </p:sp>
      <p:sp>
        <p:nvSpPr>
          <p:cNvPr id="15" name="Rectangle 14">
            <a:extLst>
              <a:ext uri="{FF2B5EF4-FFF2-40B4-BE49-F238E27FC236}">
                <a16:creationId xmlns:a16="http://schemas.microsoft.com/office/drawing/2014/main" id="{00846B0B-05AD-4E0B-8097-8019AC9C6FF3}"/>
              </a:ext>
            </a:extLst>
          </p:cNvPr>
          <p:cNvSpPr/>
          <p:nvPr/>
        </p:nvSpPr>
        <p:spPr>
          <a:xfrm>
            <a:off x="6324305" y="5792489"/>
            <a:ext cx="5695838" cy="707886"/>
          </a:xfrm>
          <a:prstGeom prst="rect">
            <a:avLst/>
          </a:prstGeom>
        </p:spPr>
        <p:txBody>
          <a:bodyPr wrap="square">
            <a:spAutoFit/>
          </a:bodyPr>
          <a:lstStyle/>
          <a:p>
            <a:r>
              <a:rPr lang="en-GB" sz="2000" b="1" dirty="0">
                <a:latin typeface="Arial" panose="020B0604020202020204" pitchFamily="34" charset="0"/>
              </a:rPr>
              <a:t>Philanthropist: </a:t>
            </a:r>
          </a:p>
          <a:p>
            <a:r>
              <a:rPr lang="en-GB" sz="2000" dirty="0">
                <a:latin typeface="Arial" panose="020B0604020202020204" pitchFamily="34" charset="0"/>
              </a:rPr>
              <a:t>Someone who wants to help other people.</a:t>
            </a:r>
          </a:p>
        </p:txBody>
      </p:sp>
    </p:spTree>
    <p:extLst>
      <p:ext uri="{BB962C8B-B14F-4D97-AF65-F5344CB8AC3E}">
        <p14:creationId xmlns:p14="http://schemas.microsoft.com/office/powerpoint/2010/main" val="710025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01ED037-8DB7-4189-BF8A-C866AD1AA5DE}"/>
              </a:ext>
            </a:extLst>
          </p:cNvPr>
          <p:cNvSpPr>
            <a:spLocks noGrp="1"/>
          </p:cNvSpPr>
          <p:nvPr>
            <p:ph type="title"/>
          </p:nvPr>
        </p:nvSpPr>
        <p:spPr>
          <a:xfrm>
            <a:off x="404760" y="757480"/>
            <a:ext cx="11382480" cy="782072"/>
          </a:xfrm>
        </p:spPr>
        <p:txBody>
          <a:bodyPr>
            <a:noAutofit/>
          </a:bodyPr>
          <a:lstStyle/>
          <a:p>
            <a:r>
              <a:rPr lang="en-GB" sz="4800" b="1" dirty="0">
                <a:latin typeface="Arial" panose="020B0604020202020204" pitchFamily="34" charset="0"/>
                <a:cs typeface="Arial" panose="020B0604020202020204" pitchFamily="34" charset="0"/>
              </a:rPr>
              <a:t>Developing Historical Interpretations</a:t>
            </a:r>
          </a:p>
        </p:txBody>
      </p:sp>
      <p:sp>
        <p:nvSpPr>
          <p:cNvPr id="5" name="Content Placeholder 2">
            <a:extLst>
              <a:ext uri="{FF2B5EF4-FFF2-40B4-BE49-F238E27FC236}">
                <a16:creationId xmlns:a16="http://schemas.microsoft.com/office/drawing/2014/main" id="{689439A3-A82D-4662-9C25-B6C0FA909960}"/>
              </a:ext>
            </a:extLst>
          </p:cNvPr>
          <p:cNvSpPr>
            <a:spLocks noGrp="1"/>
          </p:cNvSpPr>
          <p:nvPr>
            <p:ph idx="1"/>
          </p:nvPr>
        </p:nvSpPr>
        <p:spPr>
          <a:xfrm>
            <a:off x="345232" y="1749182"/>
            <a:ext cx="10820470" cy="4351338"/>
          </a:xfrm>
        </p:spPr>
        <p:txBody>
          <a:bodyPr>
            <a:noAutofit/>
          </a:bodyPr>
          <a:lstStyle/>
          <a:p>
            <a:pPr marL="0" indent="0">
              <a:buNone/>
            </a:pPr>
            <a:r>
              <a:rPr lang="en-GB" sz="4800" b="1" dirty="0">
                <a:latin typeface="Arial" panose="020B0604020202020204" pitchFamily="34" charset="0"/>
                <a:cs typeface="Arial" panose="020B0604020202020204" pitchFamily="34" charset="0"/>
              </a:rPr>
              <a:t>Aims</a:t>
            </a:r>
          </a:p>
          <a:p>
            <a:pPr marL="0" indent="0">
              <a:buNone/>
            </a:pPr>
            <a:endParaRPr lang="en-GB" sz="2400" b="1" dirty="0">
              <a:latin typeface="Arial" panose="020B0604020202020204" pitchFamily="34" charset="0"/>
              <a:cs typeface="Arial" panose="020B0604020202020204" pitchFamily="34" charset="0"/>
            </a:endParaRPr>
          </a:p>
          <a:p>
            <a:pPr marL="0" indent="0">
              <a:buNone/>
            </a:pPr>
            <a:r>
              <a:rPr lang="en-GB" sz="2400" b="1" dirty="0"/>
              <a:t>Pupils will use a selection of primary sources to: </a:t>
            </a:r>
            <a:endParaRPr lang="en-GB" sz="2400" b="1"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a:p>
            <a:r>
              <a:rPr lang="en-GB" sz="2400" dirty="0"/>
              <a:t>abstract information</a:t>
            </a:r>
          </a:p>
          <a:p>
            <a:r>
              <a:rPr lang="en-GB" sz="2400" dirty="0"/>
              <a:t>understand how narratives are created</a:t>
            </a:r>
          </a:p>
          <a:p>
            <a:r>
              <a:rPr lang="en-GB" sz="2400" dirty="0"/>
              <a:t>identify differences between sources</a:t>
            </a:r>
          </a:p>
          <a:p>
            <a:r>
              <a:rPr lang="en-GB" sz="2400" dirty="0"/>
              <a:t>recognise and explain differing interpretations</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9467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0F8CA71-871A-47A5-B701-A2004C17BD87}"/>
              </a:ext>
            </a:extLst>
          </p:cNvPr>
          <p:cNvSpPr txBox="1"/>
          <p:nvPr/>
        </p:nvSpPr>
        <p:spPr>
          <a:xfrm>
            <a:off x="412956" y="1351508"/>
            <a:ext cx="11621728" cy="4154984"/>
          </a:xfrm>
          <a:prstGeom prst="rect">
            <a:avLst/>
          </a:prstGeom>
          <a:noFill/>
        </p:spPr>
        <p:txBody>
          <a:bodyPr wrap="square">
            <a:spAutoFit/>
          </a:bodyPr>
          <a:lstStyle/>
          <a:p>
            <a:r>
              <a:rPr lang="en-GB" sz="6600" b="1" dirty="0">
                <a:latin typeface="Arial" panose="020B0604020202020204" pitchFamily="34" charset="0"/>
                <a:cs typeface="Arial" panose="020B0604020202020204" pitchFamily="34" charset="0"/>
              </a:rPr>
              <a:t>Capitalist: </a:t>
            </a:r>
          </a:p>
          <a:p>
            <a:r>
              <a:rPr lang="en-GB" sz="6600" dirty="0">
                <a:latin typeface="Arial" panose="020B0604020202020204" pitchFamily="34" charset="0"/>
              </a:rPr>
              <a:t>S</a:t>
            </a:r>
            <a:r>
              <a:rPr lang="en-GB" sz="6600" dirty="0">
                <a:latin typeface="Arial" panose="020B0604020202020204" pitchFamily="34" charset="0"/>
                <a:cs typeface="Arial" panose="020B0604020202020204" pitchFamily="34" charset="0"/>
              </a:rPr>
              <a:t>omebody who wants to make money, to </a:t>
            </a:r>
            <a:r>
              <a:rPr lang="en-GB" sz="6600" dirty="0">
                <a:latin typeface="Arial" panose="020B0604020202020204" pitchFamily="34" charset="0"/>
              </a:rPr>
              <a:t>only look </a:t>
            </a:r>
            <a:r>
              <a:rPr lang="en-GB" sz="6600" dirty="0">
                <a:latin typeface="Arial" panose="020B0604020202020204" pitchFamily="34" charset="0"/>
                <a:cs typeface="Arial" panose="020B0604020202020204" pitchFamily="34" charset="0"/>
              </a:rPr>
              <a:t>after themselves and their family.</a:t>
            </a:r>
          </a:p>
        </p:txBody>
      </p:sp>
    </p:spTree>
    <p:extLst>
      <p:ext uri="{BB962C8B-B14F-4D97-AF65-F5344CB8AC3E}">
        <p14:creationId xmlns:p14="http://schemas.microsoft.com/office/powerpoint/2010/main" val="418144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C0169D-0717-4A7F-BCA5-B08EBBF4428D}"/>
              </a:ext>
            </a:extLst>
          </p:cNvPr>
          <p:cNvSpPr txBox="1"/>
          <p:nvPr/>
        </p:nvSpPr>
        <p:spPr>
          <a:xfrm>
            <a:off x="334038" y="1859339"/>
            <a:ext cx="11366350" cy="3139321"/>
          </a:xfrm>
          <a:prstGeom prst="rect">
            <a:avLst/>
          </a:prstGeom>
          <a:noFill/>
        </p:spPr>
        <p:txBody>
          <a:bodyPr wrap="square">
            <a:spAutoFit/>
          </a:bodyPr>
          <a:lstStyle/>
          <a:p>
            <a:r>
              <a:rPr lang="en-GB" sz="6600" b="1" dirty="0">
                <a:latin typeface="Arial" panose="020B0604020202020204" pitchFamily="34" charset="0"/>
                <a:cs typeface="Arial" panose="020B0604020202020204" pitchFamily="34" charset="0"/>
              </a:rPr>
              <a:t>Philanthropist: </a:t>
            </a:r>
          </a:p>
          <a:p>
            <a:r>
              <a:rPr lang="en-GB" sz="6600" dirty="0">
                <a:latin typeface="Arial" panose="020B0604020202020204" pitchFamily="34" charset="0"/>
                <a:cs typeface="Arial" panose="020B0604020202020204" pitchFamily="34" charset="0"/>
              </a:rPr>
              <a:t>Someone who wants to help other people.</a:t>
            </a:r>
          </a:p>
        </p:txBody>
      </p:sp>
    </p:spTree>
    <p:extLst>
      <p:ext uri="{BB962C8B-B14F-4D97-AF65-F5344CB8AC3E}">
        <p14:creationId xmlns:p14="http://schemas.microsoft.com/office/powerpoint/2010/main" val="4161992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41E3122-43E7-4C51-A3B2-31AC7171FDEA}"/>
              </a:ext>
            </a:extLst>
          </p:cNvPr>
          <p:cNvSpPr txBox="1"/>
          <p:nvPr/>
        </p:nvSpPr>
        <p:spPr>
          <a:xfrm>
            <a:off x="381000" y="851418"/>
            <a:ext cx="11197856" cy="5878532"/>
          </a:xfrm>
          <a:prstGeom prst="rect">
            <a:avLst/>
          </a:prstGeom>
          <a:noFill/>
        </p:spPr>
        <p:txBody>
          <a:bodyPr wrap="square">
            <a:spAutoFit/>
          </a:bodyPr>
          <a:lstStyle/>
          <a:p>
            <a:pPr algn="ctr"/>
            <a:r>
              <a:rPr lang="en-GB" sz="4000" b="1" dirty="0">
                <a:latin typeface="Arial" panose="020B0604020202020204" pitchFamily="34" charset="0"/>
              </a:rPr>
              <a:t>Key lesson components</a:t>
            </a:r>
          </a:p>
          <a:p>
            <a:r>
              <a:rPr lang="en-GB" sz="2400" b="1" dirty="0">
                <a:latin typeface="Arial" panose="020B0604020202020204" pitchFamily="34" charset="0"/>
              </a:rPr>
              <a:t>In and on: </a:t>
            </a:r>
            <a:r>
              <a:rPr lang="en-GB" sz="2400" dirty="0">
                <a:latin typeface="Arial" panose="020B0604020202020204" pitchFamily="34" charset="0"/>
              </a:rPr>
              <a:t>What do we call pieces of evidence about the past? </a:t>
            </a:r>
          </a:p>
          <a:p>
            <a:endParaRPr lang="en-GB" sz="2400" dirty="0">
              <a:latin typeface="Arial" panose="020B0604020202020204" pitchFamily="34" charset="0"/>
            </a:endParaRPr>
          </a:p>
          <a:p>
            <a:r>
              <a:rPr lang="en-GB" sz="2400" b="1" dirty="0">
                <a:latin typeface="Arial" panose="020B0604020202020204" pitchFamily="34" charset="0"/>
              </a:rPr>
              <a:t>Starter: </a:t>
            </a:r>
            <a:r>
              <a:rPr lang="en-GB" sz="2400" dirty="0">
                <a:latin typeface="Arial" panose="020B0604020202020204" pitchFamily="34" charset="0"/>
              </a:rPr>
              <a:t>Introduce definitions of primary and secondary evidence; get students to decide which sources are primary and which are secondary. Give the answers.</a:t>
            </a:r>
          </a:p>
          <a:p>
            <a:endParaRPr lang="en-GB" sz="2400" dirty="0">
              <a:latin typeface="Arial" panose="020B0604020202020204" pitchFamily="34" charset="0"/>
            </a:endParaRPr>
          </a:p>
          <a:p>
            <a:r>
              <a:rPr lang="en-GB" sz="2400" b="1" dirty="0">
                <a:latin typeface="Arial" panose="020B0604020202020204" pitchFamily="34" charset="0"/>
              </a:rPr>
              <a:t>Development: </a:t>
            </a:r>
            <a:r>
              <a:rPr lang="en-GB" sz="2400" dirty="0">
                <a:latin typeface="Arial" panose="020B0604020202020204" pitchFamily="34" charset="0"/>
              </a:rPr>
              <a:t>Encourage students to work out that Salt was significant from the primary and secondary sources. Introduce the debate about Salt's motives through paired or group activity on a newspaper article. There are different levels of support and challenge – questions alone; questions with guide to which area of the text; highlighting relevant paragraphs. Investigate Salt's motives further using the rules for the mill, park and </a:t>
            </a:r>
            <a:r>
              <a:rPr lang="en-GB" sz="2400" dirty="0" err="1">
                <a:latin typeface="Arial" panose="020B0604020202020204" pitchFamily="34" charset="0"/>
              </a:rPr>
              <a:t>almshouses</a:t>
            </a:r>
            <a:r>
              <a:rPr lang="en-GB" sz="2400" dirty="0">
                <a:latin typeface="Arial" panose="020B0604020202020204" pitchFamily="34" charset="0"/>
              </a:rPr>
              <a:t>.. </a:t>
            </a:r>
          </a:p>
          <a:p>
            <a:endParaRPr lang="en-GB" sz="2400" dirty="0">
              <a:latin typeface="Arial" panose="020B0604020202020204" pitchFamily="34" charset="0"/>
            </a:endParaRPr>
          </a:p>
          <a:p>
            <a:r>
              <a:rPr lang="en-GB" sz="2400" b="1" dirty="0">
                <a:latin typeface="Arial" panose="020B0604020202020204" pitchFamily="34" charset="0"/>
              </a:rPr>
              <a:t>Plenary: </a:t>
            </a:r>
            <a:r>
              <a:rPr lang="en-GB" sz="2400" dirty="0">
                <a:latin typeface="Arial" panose="020B0604020202020204" pitchFamily="34" charset="0"/>
              </a:rPr>
              <a:t>‘Walking feet’ – pupils move to the part of the room they think fits their interpretation of Salt.</a:t>
            </a:r>
          </a:p>
        </p:txBody>
      </p:sp>
    </p:spTree>
    <p:extLst>
      <p:ext uri="{BB962C8B-B14F-4D97-AF65-F5344CB8AC3E}">
        <p14:creationId xmlns:p14="http://schemas.microsoft.com/office/powerpoint/2010/main" val="571603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Lst>
          </a:blip>
          <a:srcRect t="8657"/>
          <a:stretch/>
        </p:blipFill>
        <p:spPr>
          <a:xfrm>
            <a:off x="0" y="659219"/>
            <a:ext cx="12191999" cy="6955094"/>
          </a:xfrm>
          <a:prstGeom prst="rect">
            <a:avLst/>
          </a:prstGeom>
        </p:spPr>
      </p:pic>
      <p:sp>
        <p:nvSpPr>
          <p:cNvPr id="4" name="TextBox 3"/>
          <p:cNvSpPr txBox="1"/>
          <p:nvPr/>
        </p:nvSpPr>
        <p:spPr>
          <a:xfrm>
            <a:off x="769257" y="2141398"/>
            <a:ext cx="10784114" cy="2800767"/>
          </a:xfrm>
          <a:prstGeom prst="rect">
            <a:avLst/>
          </a:prstGeom>
          <a:solidFill>
            <a:schemeClr val="bg1"/>
          </a:solidFill>
          <a:ln>
            <a:solidFill>
              <a:schemeClr val="tx1"/>
            </a:solidFill>
          </a:ln>
        </p:spPr>
        <p:txBody>
          <a:bodyPr wrap="square" rtlCol="0">
            <a:spAutoFit/>
          </a:bodyPr>
          <a:lstStyle/>
          <a:p>
            <a:pPr algn="ctr"/>
            <a:endParaRPr lang="en-GB" sz="4000" b="1" dirty="0">
              <a:latin typeface="Arial" panose="020B0604020202020204" pitchFamily="34" charset="0"/>
              <a:cs typeface="Arial" panose="020B0604020202020204" pitchFamily="34" charset="0"/>
            </a:endParaRPr>
          </a:p>
          <a:p>
            <a:pPr algn="ctr"/>
            <a:r>
              <a:rPr lang="en-GB" sz="4800" b="1" dirty="0">
                <a:latin typeface="Arial" panose="020B0604020202020204" pitchFamily="34" charset="0"/>
                <a:cs typeface="Arial" panose="020B0604020202020204" pitchFamily="34" charset="0"/>
              </a:rPr>
              <a:t>What do we call pieces of evidence about the past? </a:t>
            </a:r>
          </a:p>
          <a:p>
            <a:pPr algn="ctr"/>
            <a:r>
              <a:rPr lang="en-GB" sz="4000" dirty="0">
                <a:latin typeface="Arial" panose="020B0604020202020204" pitchFamily="34" charset="0"/>
                <a:cs typeface="Arial" panose="020B0604020202020204" pitchFamily="34" charset="0"/>
              </a:rPr>
              <a:t> </a:t>
            </a:r>
          </a:p>
        </p:txBody>
      </p:sp>
      <p:sp>
        <p:nvSpPr>
          <p:cNvPr id="6" name="Rectangle 5"/>
          <p:cNvSpPr/>
          <p:nvPr/>
        </p:nvSpPr>
        <p:spPr>
          <a:xfrm>
            <a:off x="9142767" y="7337314"/>
            <a:ext cx="3049233" cy="276999"/>
          </a:xfrm>
          <a:prstGeom prst="rect">
            <a:avLst/>
          </a:prstGeom>
          <a:solidFill>
            <a:schemeClr val="bg1"/>
          </a:solid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latin typeface="Arial" panose="020B0604020202020204" pitchFamily="34" charset="0"/>
                <a:cs typeface="Arial" panose="020B0604020202020204" pitchFamily="34" charset="0"/>
              </a:rPr>
              <a:t>Photograph courtesy of Saltaire Collection</a:t>
            </a:r>
          </a:p>
        </p:txBody>
      </p:sp>
      <p:sp>
        <p:nvSpPr>
          <p:cNvPr id="7" name="TextBox 6">
            <a:extLst>
              <a:ext uri="{FF2B5EF4-FFF2-40B4-BE49-F238E27FC236}">
                <a16:creationId xmlns:a16="http://schemas.microsoft.com/office/drawing/2014/main" id="{3966A25A-DDFC-474C-A4C8-6648E811604F}"/>
              </a:ext>
            </a:extLst>
          </p:cNvPr>
          <p:cNvSpPr txBox="1"/>
          <p:nvPr/>
        </p:nvSpPr>
        <p:spPr>
          <a:xfrm>
            <a:off x="4732653" y="5469195"/>
            <a:ext cx="3291286" cy="1107996"/>
          </a:xfrm>
          <a:prstGeom prst="rect">
            <a:avLst/>
          </a:prstGeom>
          <a:noFill/>
        </p:spPr>
        <p:txBody>
          <a:bodyPr wrap="none" rtlCol="0">
            <a:spAutoFit/>
          </a:bodyPr>
          <a:lstStyle/>
          <a:p>
            <a:r>
              <a:rPr lang="en-GB" sz="6600" dirty="0">
                <a:solidFill>
                  <a:srgbClr val="FF0000"/>
                </a:solidFill>
                <a:latin typeface="Arial" panose="020B0604020202020204" pitchFamily="34" charset="0"/>
              </a:rPr>
              <a:t>Sources</a:t>
            </a:r>
          </a:p>
        </p:txBody>
      </p:sp>
    </p:spTree>
    <p:extLst>
      <p:ext uri="{BB962C8B-B14F-4D97-AF65-F5344CB8AC3E}">
        <p14:creationId xmlns:p14="http://schemas.microsoft.com/office/powerpoint/2010/main" val="169062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80">
                                          <p:stCondLst>
                                            <p:cond delay="0"/>
                                          </p:stCondLst>
                                        </p:cTn>
                                        <p:tgtEl>
                                          <p:spTgt spid="7">
                                            <p:txEl>
                                              <p:pRg st="0" end="0"/>
                                            </p:txEl>
                                          </p:spTgt>
                                        </p:tgtEl>
                                      </p:cBhvr>
                                    </p:animEffect>
                                    <p:anim calcmode="lin" valueType="num">
                                      <p:cBhvr>
                                        <p:cTn id="8"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xEl>
                                              <p:pRg st="0" end="0"/>
                                            </p:txEl>
                                          </p:spTgt>
                                        </p:tgtEl>
                                      </p:cBhvr>
                                      <p:to x="100000" y="60000"/>
                                    </p:animScale>
                                    <p:animScale>
                                      <p:cBhvr>
                                        <p:cTn id="14" dur="166" decel="50000">
                                          <p:stCondLst>
                                            <p:cond delay="676"/>
                                          </p:stCondLst>
                                        </p:cTn>
                                        <p:tgtEl>
                                          <p:spTgt spid="7">
                                            <p:txEl>
                                              <p:pRg st="0" end="0"/>
                                            </p:txEl>
                                          </p:spTgt>
                                        </p:tgtEl>
                                      </p:cBhvr>
                                      <p:to x="100000" y="100000"/>
                                    </p:animScale>
                                    <p:animScale>
                                      <p:cBhvr>
                                        <p:cTn id="15" dur="26">
                                          <p:stCondLst>
                                            <p:cond delay="1312"/>
                                          </p:stCondLst>
                                        </p:cTn>
                                        <p:tgtEl>
                                          <p:spTgt spid="7">
                                            <p:txEl>
                                              <p:pRg st="0" end="0"/>
                                            </p:txEl>
                                          </p:spTgt>
                                        </p:tgtEl>
                                      </p:cBhvr>
                                      <p:to x="100000" y="80000"/>
                                    </p:animScale>
                                    <p:animScale>
                                      <p:cBhvr>
                                        <p:cTn id="16" dur="166" decel="50000">
                                          <p:stCondLst>
                                            <p:cond delay="1338"/>
                                          </p:stCondLst>
                                        </p:cTn>
                                        <p:tgtEl>
                                          <p:spTgt spid="7">
                                            <p:txEl>
                                              <p:pRg st="0" end="0"/>
                                            </p:txEl>
                                          </p:spTgt>
                                        </p:tgtEl>
                                      </p:cBhvr>
                                      <p:to x="100000" y="100000"/>
                                    </p:animScale>
                                    <p:animScale>
                                      <p:cBhvr>
                                        <p:cTn id="17" dur="26">
                                          <p:stCondLst>
                                            <p:cond delay="1642"/>
                                          </p:stCondLst>
                                        </p:cTn>
                                        <p:tgtEl>
                                          <p:spTgt spid="7">
                                            <p:txEl>
                                              <p:pRg st="0" end="0"/>
                                            </p:txEl>
                                          </p:spTgt>
                                        </p:tgtEl>
                                      </p:cBhvr>
                                      <p:to x="100000" y="90000"/>
                                    </p:animScale>
                                    <p:animScale>
                                      <p:cBhvr>
                                        <p:cTn id="18" dur="166" decel="50000">
                                          <p:stCondLst>
                                            <p:cond delay="1668"/>
                                          </p:stCondLst>
                                        </p:cTn>
                                        <p:tgtEl>
                                          <p:spTgt spid="7">
                                            <p:txEl>
                                              <p:pRg st="0" end="0"/>
                                            </p:txEl>
                                          </p:spTgt>
                                        </p:tgtEl>
                                      </p:cBhvr>
                                      <p:to x="100000" y="100000"/>
                                    </p:animScale>
                                    <p:animScale>
                                      <p:cBhvr>
                                        <p:cTn id="19" dur="26">
                                          <p:stCondLst>
                                            <p:cond delay="1808"/>
                                          </p:stCondLst>
                                        </p:cTn>
                                        <p:tgtEl>
                                          <p:spTgt spid="7">
                                            <p:txEl>
                                              <p:pRg st="0" end="0"/>
                                            </p:txEl>
                                          </p:spTgt>
                                        </p:tgtEl>
                                      </p:cBhvr>
                                      <p:to x="100000" y="95000"/>
                                    </p:animScale>
                                    <p:animScale>
                                      <p:cBhvr>
                                        <p:cTn id="20" dur="166" decel="50000">
                                          <p:stCondLst>
                                            <p:cond delay="1834"/>
                                          </p:stCondLst>
                                        </p:cTn>
                                        <p:tgtEl>
                                          <p:spTgt spid="7">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810A25F-89F3-4A25-AC2C-6866F5D3E4E4}"/>
              </a:ext>
            </a:extLst>
          </p:cNvPr>
          <p:cNvSpPr txBox="1"/>
          <p:nvPr/>
        </p:nvSpPr>
        <p:spPr>
          <a:xfrm>
            <a:off x="400163" y="2040966"/>
            <a:ext cx="11274386" cy="3416320"/>
          </a:xfrm>
          <a:prstGeom prst="rect">
            <a:avLst/>
          </a:prstGeom>
          <a:solidFill>
            <a:schemeClr val="bg1"/>
          </a:solidFill>
        </p:spPr>
        <p:txBody>
          <a:bodyPr wrap="square">
            <a:spAutoFit/>
          </a:bodyPr>
          <a:lstStyle/>
          <a:p>
            <a:pPr marL="0" indent="0">
              <a:buNone/>
            </a:pPr>
            <a:r>
              <a:rPr lang="en-GB" sz="2400" b="1" dirty="0">
                <a:latin typeface="Arial" panose="020B0604020202020204" pitchFamily="34" charset="0"/>
              </a:rPr>
              <a:t>Primary sources </a:t>
            </a:r>
            <a:r>
              <a:rPr lang="en-GB" sz="2400" dirty="0">
                <a:latin typeface="Arial" panose="020B0604020202020204" pitchFamily="34" charset="0"/>
              </a:rPr>
              <a:t>– these are created at the time of the event being studied, or quite soon afterwards. They are sometimes called </a:t>
            </a:r>
            <a:r>
              <a:rPr lang="en-GB" sz="2400" b="1" dirty="0">
                <a:latin typeface="Arial" panose="020B0604020202020204" pitchFamily="34" charset="0"/>
              </a:rPr>
              <a:t>first-hand</a:t>
            </a:r>
            <a:r>
              <a:rPr lang="en-GB" sz="2400" dirty="0">
                <a:latin typeface="Arial" panose="020B0604020202020204" pitchFamily="34" charset="0"/>
              </a:rPr>
              <a:t> or </a:t>
            </a:r>
            <a:r>
              <a:rPr lang="en-GB" sz="2400" b="1" dirty="0">
                <a:latin typeface="Arial" panose="020B0604020202020204" pitchFamily="34" charset="0"/>
              </a:rPr>
              <a:t>eye-witness</a:t>
            </a:r>
            <a:r>
              <a:rPr lang="en-GB" sz="2400" dirty="0">
                <a:latin typeface="Arial" panose="020B0604020202020204" pitchFamily="34" charset="0"/>
              </a:rPr>
              <a:t> accounts.</a:t>
            </a:r>
          </a:p>
          <a:p>
            <a:pPr marL="0" indent="0">
              <a:buNone/>
            </a:pPr>
            <a:endParaRPr lang="en-GB" sz="2400" dirty="0">
              <a:latin typeface="Arial" panose="020B0604020202020204" pitchFamily="34" charset="0"/>
            </a:endParaRPr>
          </a:p>
          <a:p>
            <a:pPr marL="0" indent="0">
              <a:buNone/>
            </a:pPr>
            <a:r>
              <a:rPr lang="en-GB" sz="2400" b="1" dirty="0">
                <a:latin typeface="Arial" panose="020B0604020202020204" pitchFamily="34" charset="0"/>
              </a:rPr>
              <a:t>Secondary sources </a:t>
            </a:r>
            <a:r>
              <a:rPr lang="en-GB" sz="2400" dirty="0">
                <a:latin typeface="Arial" panose="020B0604020202020204" pitchFamily="34" charset="0"/>
              </a:rPr>
              <a:t>– are made later by </a:t>
            </a:r>
            <a:r>
              <a:rPr lang="en-GB" sz="2400" b="1" dirty="0">
                <a:latin typeface="Arial" panose="020B0604020202020204" pitchFamily="34" charset="0"/>
              </a:rPr>
              <a:t>people who did not witness the event </a:t>
            </a:r>
            <a:r>
              <a:rPr lang="en-GB" sz="2400" dirty="0">
                <a:latin typeface="Arial" panose="020B0604020202020204" pitchFamily="34" charset="0"/>
              </a:rPr>
              <a:t>being studied themselves.</a:t>
            </a:r>
          </a:p>
          <a:p>
            <a:pPr marL="0" indent="0">
              <a:buNone/>
            </a:pPr>
            <a:endParaRPr lang="en-GB" sz="2400" dirty="0">
              <a:latin typeface="Arial" panose="020B0604020202020204" pitchFamily="34" charset="0"/>
            </a:endParaRPr>
          </a:p>
          <a:p>
            <a:pPr marL="0" indent="0">
              <a:buNone/>
            </a:pPr>
            <a:r>
              <a:rPr lang="en-GB" sz="2400" b="1" dirty="0">
                <a:latin typeface="Arial" panose="020B0604020202020204" pitchFamily="34" charset="0"/>
              </a:rPr>
              <a:t>Interpretations – </a:t>
            </a:r>
            <a:r>
              <a:rPr lang="en-GB" sz="2400" dirty="0">
                <a:latin typeface="Arial" panose="020B0604020202020204" pitchFamily="34" charset="0"/>
              </a:rPr>
              <a:t>since no two sources describe things in exactly the same way, each </a:t>
            </a:r>
            <a:r>
              <a:rPr lang="en-GB" sz="2400" b="1" dirty="0">
                <a:latin typeface="Arial" panose="020B0604020202020204" pitchFamily="34" charset="0"/>
              </a:rPr>
              <a:t>version</a:t>
            </a:r>
            <a:r>
              <a:rPr lang="en-GB" sz="2400" dirty="0">
                <a:latin typeface="Arial" panose="020B0604020202020204" pitchFamily="34" charset="0"/>
              </a:rPr>
              <a:t> of events is called an </a:t>
            </a:r>
            <a:r>
              <a:rPr lang="en-GB" sz="2400" b="1" dirty="0">
                <a:latin typeface="Arial" panose="020B0604020202020204" pitchFamily="34" charset="0"/>
              </a:rPr>
              <a:t>interpretation</a:t>
            </a:r>
            <a:r>
              <a:rPr lang="en-GB" sz="2400" dirty="0">
                <a:latin typeface="Arial" panose="020B0604020202020204" pitchFamily="34" charset="0"/>
              </a:rPr>
              <a:t>.</a:t>
            </a:r>
          </a:p>
        </p:txBody>
      </p:sp>
      <p:sp>
        <p:nvSpPr>
          <p:cNvPr id="8" name="Title 1">
            <a:extLst>
              <a:ext uri="{FF2B5EF4-FFF2-40B4-BE49-F238E27FC236}">
                <a16:creationId xmlns:a16="http://schemas.microsoft.com/office/drawing/2014/main" id="{6BF54910-B382-4A91-9DD1-3A03CE221A6A}"/>
              </a:ext>
            </a:extLst>
          </p:cNvPr>
          <p:cNvSpPr>
            <a:spLocks noGrp="1"/>
          </p:cNvSpPr>
          <p:nvPr>
            <p:ph type="title"/>
          </p:nvPr>
        </p:nvSpPr>
        <p:spPr>
          <a:xfrm>
            <a:off x="400162" y="623607"/>
            <a:ext cx="11274385" cy="966235"/>
          </a:xfrm>
        </p:spPr>
        <p:txBody>
          <a:bodyPr>
            <a:normAutofit/>
          </a:bodyPr>
          <a:lstStyle/>
          <a:p>
            <a:pPr algn="ctr"/>
            <a:r>
              <a:rPr lang="en-GB" sz="4000" b="1" dirty="0">
                <a:latin typeface="Arial" pitchFamily="34" charset="0"/>
                <a:cs typeface="Arial" pitchFamily="34" charset="0"/>
              </a:rPr>
              <a:t> </a:t>
            </a:r>
            <a:r>
              <a:rPr lang="en-GB" sz="4800" b="1" dirty="0">
                <a:cs typeface="Arial" pitchFamily="34" charset="0"/>
              </a:rPr>
              <a:t>Types of sources</a:t>
            </a:r>
            <a:endParaRPr lang="en-GB" sz="4800" dirty="0"/>
          </a:p>
        </p:txBody>
      </p:sp>
    </p:spTree>
    <p:extLst>
      <p:ext uri="{BB962C8B-B14F-4D97-AF65-F5344CB8AC3E}">
        <p14:creationId xmlns:p14="http://schemas.microsoft.com/office/powerpoint/2010/main" val="1419563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C7882F3-18A5-4676-92FD-5A2408AEA5CC}"/>
              </a:ext>
            </a:extLst>
          </p:cNvPr>
          <p:cNvSpPr txBox="1"/>
          <p:nvPr/>
        </p:nvSpPr>
        <p:spPr>
          <a:xfrm>
            <a:off x="400161" y="3144488"/>
            <a:ext cx="11391674" cy="3477875"/>
          </a:xfrm>
          <a:prstGeom prst="rect">
            <a:avLst/>
          </a:prstGeom>
          <a:solidFill>
            <a:schemeClr val="bg1"/>
          </a:solidFill>
          <a:ln>
            <a:solidFill>
              <a:schemeClr val="tx1"/>
            </a:solidFill>
          </a:ln>
        </p:spPr>
        <p:txBody>
          <a:bodyPr wrap="square">
            <a:spAutoFit/>
          </a:bodyPr>
          <a:lstStyle/>
          <a:p>
            <a:pPr marL="514350" indent="-514350">
              <a:buAutoNum type="arabicPeriod"/>
            </a:pPr>
            <a:r>
              <a:rPr lang="en-US" sz="2000" b="0" i="0" dirty="0">
                <a:effectLst/>
                <a:latin typeface="Arial" panose="020B0604020202020204" pitchFamily="34" charset="0"/>
              </a:rPr>
              <a:t>A photograph of Titus Salt from 1876. </a:t>
            </a:r>
          </a:p>
          <a:p>
            <a:pPr marL="514350" indent="-514350">
              <a:buAutoNum type="arabicPeriod"/>
            </a:pPr>
            <a:r>
              <a:rPr lang="en-US" sz="2000" b="0" dirty="0">
                <a:effectLst/>
                <a:latin typeface="Arial" panose="020B0604020202020204" pitchFamily="34" charset="0"/>
              </a:rPr>
              <a:t>A  book, </a:t>
            </a:r>
            <a:r>
              <a:rPr lang="en-US" sz="2000" b="0" i="1" dirty="0">
                <a:effectLst/>
                <a:latin typeface="Arial" panose="020B0604020202020204" pitchFamily="34" charset="0"/>
              </a:rPr>
              <a:t>Sir Titus Salt.  His Life and its Lessons, </a:t>
            </a:r>
            <a:r>
              <a:rPr lang="en-US" sz="2000" b="0" i="0" dirty="0">
                <a:effectLst/>
                <a:latin typeface="Arial" panose="020B0604020202020204" pitchFamily="34" charset="0"/>
              </a:rPr>
              <a:t>written by his friend Robert </a:t>
            </a:r>
            <a:r>
              <a:rPr lang="en-US" sz="2000" dirty="0" err="1">
                <a:latin typeface="Arial" panose="020B0604020202020204" pitchFamily="34" charset="0"/>
              </a:rPr>
              <a:t>B</a:t>
            </a:r>
            <a:r>
              <a:rPr lang="en-US" sz="2000" b="0" i="0" dirty="0" err="1">
                <a:effectLst/>
                <a:latin typeface="Arial" panose="020B0604020202020204" pitchFamily="34" charset="0"/>
              </a:rPr>
              <a:t>algarnie</a:t>
            </a:r>
            <a:r>
              <a:rPr lang="en-US" sz="2000" dirty="0">
                <a:latin typeface="Arial" panose="020B0604020202020204" pitchFamily="34" charset="0"/>
              </a:rPr>
              <a:t>, published in 1879.</a:t>
            </a:r>
          </a:p>
          <a:p>
            <a:pPr marL="514350" indent="-514350">
              <a:buFont typeface="Arial" panose="020B0604020202020204" pitchFamily="34" charset="0"/>
              <a:buAutoNum type="arabicPeriod"/>
            </a:pPr>
            <a:r>
              <a:rPr lang="en-US" sz="2000" dirty="0">
                <a:latin typeface="Arial" panose="020B0604020202020204" pitchFamily="34" charset="0"/>
              </a:rPr>
              <a:t>A painting of Titus Salt made in 1865.</a:t>
            </a:r>
          </a:p>
          <a:p>
            <a:pPr marL="514350" indent="-514350">
              <a:buAutoNum type="arabicPeriod"/>
            </a:pPr>
            <a:r>
              <a:rPr lang="en-US" sz="2000" dirty="0">
                <a:latin typeface="Arial" panose="020B0604020202020204" pitchFamily="34" charset="0"/>
              </a:rPr>
              <a:t>Titus Salt’s Will, 1887.</a:t>
            </a:r>
          </a:p>
          <a:p>
            <a:pPr marL="514350" indent="-514350">
              <a:buAutoNum type="arabicPeriod"/>
            </a:pPr>
            <a:r>
              <a:rPr lang="en-US" sz="2000" b="0" i="0" dirty="0">
                <a:effectLst/>
                <a:latin typeface="Arial" panose="020B0604020202020204" pitchFamily="34" charset="0"/>
              </a:rPr>
              <a:t>A book, </a:t>
            </a:r>
            <a:r>
              <a:rPr lang="en-US" sz="2000" b="0" i="1" dirty="0">
                <a:effectLst/>
                <a:latin typeface="Arial" panose="020B0604020202020204" pitchFamily="34" charset="0"/>
              </a:rPr>
              <a:t>The Great </a:t>
            </a:r>
            <a:r>
              <a:rPr lang="en-US" sz="2000" i="1" dirty="0">
                <a:latin typeface="Arial" panose="020B0604020202020204" pitchFamily="34" charset="0"/>
              </a:rPr>
              <a:t>P</a:t>
            </a:r>
            <a:r>
              <a:rPr lang="en-US" sz="2000" b="0" i="1" dirty="0">
                <a:effectLst/>
                <a:latin typeface="Arial" panose="020B0604020202020204" pitchFamily="34" charset="0"/>
              </a:rPr>
              <a:t>aternalist: Titus Salt, </a:t>
            </a:r>
            <a:r>
              <a:rPr lang="en-US" sz="2000" b="0" dirty="0">
                <a:effectLst/>
                <a:latin typeface="Arial" panose="020B0604020202020204" pitchFamily="34" charset="0"/>
              </a:rPr>
              <a:t>written by Jack</a:t>
            </a:r>
            <a:r>
              <a:rPr lang="en-US" sz="2000" b="0" i="1" dirty="0">
                <a:effectLst/>
                <a:latin typeface="Arial" panose="020B0604020202020204" pitchFamily="34" charset="0"/>
              </a:rPr>
              <a:t> </a:t>
            </a:r>
            <a:r>
              <a:rPr lang="en-US" sz="2000" b="0" i="0" dirty="0">
                <a:effectLst/>
                <a:latin typeface="Arial" panose="020B0604020202020204" pitchFamily="34" charset="0"/>
              </a:rPr>
              <a:t>Reynolds in 1985.</a:t>
            </a:r>
          </a:p>
          <a:p>
            <a:pPr marL="514350" indent="-514350">
              <a:buAutoNum type="arabicPeriod"/>
            </a:pPr>
            <a:r>
              <a:rPr lang="en-US" sz="2000" dirty="0">
                <a:latin typeface="Arial" panose="020B0604020202020204" pitchFamily="34" charset="0"/>
              </a:rPr>
              <a:t>A local newspaper article about Salt’s life from 1976.</a:t>
            </a:r>
          </a:p>
          <a:p>
            <a:pPr marL="514350" indent="-514350">
              <a:buAutoNum type="arabicPeriod"/>
            </a:pPr>
            <a:r>
              <a:rPr lang="en-US" sz="2000" b="0" i="0" dirty="0">
                <a:effectLst/>
                <a:latin typeface="Arial" panose="020B0604020202020204" pitchFamily="34" charset="0"/>
              </a:rPr>
              <a:t>The architects’ plans for </a:t>
            </a:r>
            <a:r>
              <a:rPr lang="en-US" sz="2000" b="0" i="0" dirty="0" err="1">
                <a:effectLst/>
                <a:latin typeface="Arial" panose="020B0604020202020204" pitchFamily="34" charset="0"/>
              </a:rPr>
              <a:t>Saltaire</a:t>
            </a:r>
            <a:r>
              <a:rPr lang="en-US" sz="2000" b="0" i="0" dirty="0">
                <a:effectLst/>
                <a:latin typeface="Arial" panose="020B0604020202020204" pitchFamily="34" charset="0"/>
              </a:rPr>
              <a:t> village from 1854.</a:t>
            </a:r>
          </a:p>
          <a:p>
            <a:pPr marL="514350" indent="-514350">
              <a:buAutoNum type="arabicPeriod"/>
            </a:pPr>
            <a:r>
              <a:rPr lang="en-US" sz="2000" dirty="0">
                <a:latin typeface="Arial" panose="020B0604020202020204" pitchFamily="34" charset="0"/>
              </a:rPr>
              <a:t>The diary of a worker in Salts Mill, 1865.</a:t>
            </a:r>
          </a:p>
          <a:p>
            <a:pPr marL="514350" indent="-514350">
              <a:buAutoNum type="arabicPeriod"/>
            </a:pPr>
            <a:r>
              <a:rPr lang="en-US" sz="2000" b="0" i="0" dirty="0">
                <a:effectLst/>
                <a:latin typeface="Arial" panose="020B0604020202020204" pitchFamily="34" charset="0"/>
              </a:rPr>
              <a:t>A history lesson today about Titus Salt and Saltaire</a:t>
            </a:r>
          </a:p>
          <a:p>
            <a:pPr marL="514350" indent="-514350">
              <a:buAutoNum type="arabicPeriod"/>
            </a:pPr>
            <a:r>
              <a:rPr lang="en-US" sz="2000" dirty="0">
                <a:latin typeface="Arial" panose="020B0604020202020204" pitchFamily="34" charset="0"/>
              </a:rPr>
              <a:t>A television </a:t>
            </a:r>
            <a:r>
              <a:rPr lang="en-US" sz="2000" dirty="0" err="1">
                <a:latin typeface="Arial" panose="020B0604020202020204" pitchFamily="34" charset="0"/>
              </a:rPr>
              <a:t>programme</a:t>
            </a:r>
            <a:r>
              <a:rPr lang="en-US" sz="2000" dirty="0">
                <a:latin typeface="Arial" panose="020B0604020202020204" pitchFamily="34" charset="0"/>
              </a:rPr>
              <a:t> about </a:t>
            </a:r>
            <a:r>
              <a:rPr lang="en-US" sz="2000" dirty="0" err="1">
                <a:latin typeface="Arial" panose="020B0604020202020204" pitchFamily="34" charset="0"/>
              </a:rPr>
              <a:t>Saltaire</a:t>
            </a:r>
            <a:r>
              <a:rPr lang="en-US" sz="2000" dirty="0">
                <a:latin typeface="Arial" panose="020B0604020202020204" pitchFamily="34" charset="0"/>
              </a:rPr>
              <a:t> from 2012.</a:t>
            </a:r>
            <a:endParaRPr lang="en-US" sz="2000" b="0" i="0" dirty="0">
              <a:effectLst/>
              <a:latin typeface="Arial" panose="020B0604020202020204" pitchFamily="34" charset="0"/>
            </a:endParaRPr>
          </a:p>
        </p:txBody>
      </p:sp>
      <p:sp>
        <p:nvSpPr>
          <p:cNvPr id="12" name="TextBox 11">
            <a:extLst>
              <a:ext uri="{FF2B5EF4-FFF2-40B4-BE49-F238E27FC236}">
                <a16:creationId xmlns:a16="http://schemas.microsoft.com/office/drawing/2014/main" id="{D1B0F28F-0939-46BD-A5DE-CFCFCC9B75A7}"/>
              </a:ext>
            </a:extLst>
          </p:cNvPr>
          <p:cNvSpPr txBox="1"/>
          <p:nvPr/>
        </p:nvSpPr>
        <p:spPr>
          <a:xfrm>
            <a:off x="400161" y="1499724"/>
            <a:ext cx="11391675" cy="1384995"/>
          </a:xfrm>
          <a:prstGeom prst="rect">
            <a:avLst/>
          </a:prstGeom>
          <a:solidFill>
            <a:schemeClr val="bg1"/>
          </a:solidFill>
          <a:ln>
            <a:solidFill>
              <a:schemeClr val="tx1"/>
            </a:solidFill>
          </a:ln>
        </p:spPr>
        <p:txBody>
          <a:bodyPr wrap="square" rtlCol="0">
            <a:spAutoFit/>
          </a:bodyPr>
          <a:lstStyle/>
          <a:p>
            <a:r>
              <a:rPr lang="en-GB" sz="2400" b="1" dirty="0">
                <a:solidFill>
                  <a:srgbClr val="00B0F0"/>
                </a:solidFill>
                <a:latin typeface="Arial" panose="020B0604020202020204" pitchFamily="34" charset="0"/>
              </a:rPr>
              <a:t>TASK </a:t>
            </a:r>
          </a:p>
          <a:p>
            <a:pPr marL="457200" indent="-457200">
              <a:buFont typeface="+mj-lt"/>
              <a:buAutoNum type="arabicPeriod"/>
            </a:pPr>
            <a:r>
              <a:rPr lang="en-GB" sz="2000" dirty="0">
                <a:latin typeface="Arial" panose="020B0604020202020204" pitchFamily="34" charset="0"/>
              </a:rPr>
              <a:t>Which type of sources, primary or secondary, do you expect to be more accurate and reliable (trustworthy)?</a:t>
            </a:r>
          </a:p>
          <a:p>
            <a:pPr marL="457200" indent="-457200">
              <a:buFont typeface="+mj-lt"/>
              <a:buAutoNum type="arabicPeriod"/>
            </a:pPr>
            <a:r>
              <a:rPr lang="en-GB" sz="2000" dirty="0">
                <a:latin typeface="Arial" panose="020B0604020202020204" pitchFamily="34" charset="0"/>
              </a:rPr>
              <a:t>Which type of source is each of the things listed below?</a:t>
            </a:r>
          </a:p>
        </p:txBody>
      </p:sp>
      <p:sp>
        <p:nvSpPr>
          <p:cNvPr id="10" name="Title 1">
            <a:extLst>
              <a:ext uri="{FF2B5EF4-FFF2-40B4-BE49-F238E27FC236}">
                <a16:creationId xmlns:a16="http://schemas.microsoft.com/office/drawing/2014/main" id="{58AA5ED8-2DFE-40DE-83B5-7AAF195A86EE}"/>
              </a:ext>
            </a:extLst>
          </p:cNvPr>
          <p:cNvSpPr>
            <a:spLocks noGrp="1"/>
          </p:cNvSpPr>
          <p:nvPr>
            <p:ph type="title"/>
          </p:nvPr>
        </p:nvSpPr>
        <p:spPr>
          <a:xfrm>
            <a:off x="400163" y="623607"/>
            <a:ext cx="11391672" cy="966235"/>
          </a:xfrm>
        </p:spPr>
        <p:txBody>
          <a:bodyPr>
            <a:normAutofit/>
          </a:bodyPr>
          <a:lstStyle/>
          <a:p>
            <a:pPr algn="ctr"/>
            <a:r>
              <a:rPr lang="en-GB" sz="4000" b="1" dirty="0">
                <a:latin typeface="Arial" pitchFamily="34" charset="0"/>
                <a:cs typeface="Arial" pitchFamily="34" charset="0"/>
              </a:rPr>
              <a:t> </a:t>
            </a:r>
            <a:r>
              <a:rPr lang="en-GB" sz="4800" b="1" dirty="0">
                <a:cs typeface="Arial" pitchFamily="34" charset="0"/>
              </a:rPr>
              <a:t>Primary or secondary?</a:t>
            </a:r>
            <a:endParaRPr lang="en-GB" sz="4800" dirty="0"/>
          </a:p>
        </p:txBody>
      </p:sp>
    </p:spTree>
    <p:extLst>
      <p:ext uri="{BB962C8B-B14F-4D97-AF65-F5344CB8AC3E}">
        <p14:creationId xmlns:p14="http://schemas.microsoft.com/office/powerpoint/2010/main" val="2262357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C7882F3-18A5-4676-92FD-5A2408AEA5CC}"/>
              </a:ext>
            </a:extLst>
          </p:cNvPr>
          <p:cNvSpPr txBox="1"/>
          <p:nvPr/>
        </p:nvSpPr>
        <p:spPr>
          <a:xfrm>
            <a:off x="400162" y="2091865"/>
            <a:ext cx="11391674" cy="4524315"/>
          </a:xfrm>
          <a:prstGeom prst="rect">
            <a:avLst/>
          </a:prstGeom>
          <a:solidFill>
            <a:schemeClr val="bg1"/>
          </a:solidFill>
          <a:ln>
            <a:solidFill>
              <a:schemeClr val="tx1"/>
            </a:solidFill>
          </a:ln>
        </p:spPr>
        <p:txBody>
          <a:bodyPr wrap="square">
            <a:spAutoFit/>
          </a:bodyPr>
          <a:lstStyle/>
          <a:p>
            <a:pPr marL="514350" indent="-514350">
              <a:buAutoNum type="arabicPeriod"/>
            </a:pPr>
            <a:r>
              <a:rPr lang="en-US" sz="2400" b="0" i="0" dirty="0">
                <a:effectLst/>
                <a:latin typeface="Arial" panose="020B0604020202020204" pitchFamily="34" charset="0"/>
              </a:rPr>
              <a:t>A photograph of Titus Salt from 1876.  </a:t>
            </a:r>
            <a:r>
              <a:rPr lang="en-US" sz="2400" b="1" i="0" dirty="0">
                <a:solidFill>
                  <a:srgbClr val="FF0000"/>
                </a:solidFill>
                <a:effectLst/>
                <a:latin typeface="Arial" panose="020B0604020202020204" pitchFamily="34" charset="0"/>
              </a:rPr>
              <a:t>PRIMARY</a:t>
            </a:r>
          </a:p>
          <a:p>
            <a:pPr marL="514350" indent="-514350">
              <a:buFontTx/>
              <a:buAutoNum type="arabicPeriod"/>
            </a:pPr>
            <a:r>
              <a:rPr lang="en-US" sz="2400" b="0" dirty="0">
                <a:effectLst/>
                <a:latin typeface="Arial" panose="020B0604020202020204" pitchFamily="34" charset="0"/>
              </a:rPr>
              <a:t>A  book, </a:t>
            </a:r>
            <a:r>
              <a:rPr lang="en-US" sz="2400" b="0" i="1" dirty="0">
                <a:effectLst/>
                <a:latin typeface="Arial" panose="020B0604020202020204" pitchFamily="34" charset="0"/>
              </a:rPr>
              <a:t>Sir Titus Salt.  His Life and its Lessons, </a:t>
            </a:r>
            <a:r>
              <a:rPr lang="en-US" sz="2400" b="0" i="0" dirty="0">
                <a:effectLst/>
                <a:latin typeface="Arial" panose="020B0604020202020204" pitchFamily="34" charset="0"/>
              </a:rPr>
              <a:t>written by his friend Robert </a:t>
            </a:r>
            <a:r>
              <a:rPr lang="en-US" sz="2400" dirty="0" err="1">
                <a:latin typeface="Arial" panose="020B0604020202020204" pitchFamily="34" charset="0"/>
              </a:rPr>
              <a:t>B</a:t>
            </a:r>
            <a:r>
              <a:rPr lang="en-US" sz="2400" b="0" i="0" dirty="0" err="1">
                <a:effectLst/>
                <a:latin typeface="Arial" panose="020B0604020202020204" pitchFamily="34" charset="0"/>
              </a:rPr>
              <a:t>algarnie</a:t>
            </a:r>
            <a:r>
              <a:rPr lang="en-US" sz="2400" dirty="0">
                <a:latin typeface="Arial" panose="020B0604020202020204" pitchFamily="34" charset="0"/>
              </a:rPr>
              <a:t>, published in 1879. </a:t>
            </a:r>
            <a:r>
              <a:rPr lang="en-US" sz="2400" b="1" dirty="0">
                <a:solidFill>
                  <a:srgbClr val="FF0000"/>
                </a:solidFill>
                <a:latin typeface="Arial" panose="020B0604020202020204" pitchFamily="34" charset="0"/>
              </a:rPr>
              <a:t>PRIMARY</a:t>
            </a:r>
            <a:endParaRPr lang="en-US" sz="2400" dirty="0">
              <a:latin typeface="Arial" panose="020B0604020202020204" pitchFamily="34" charset="0"/>
            </a:endParaRPr>
          </a:p>
          <a:p>
            <a:pPr marL="514350" indent="-514350">
              <a:buFont typeface="Arial" panose="020B0604020202020204" pitchFamily="34" charset="0"/>
              <a:buAutoNum type="arabicPeriod"/>
            </a:pPr>
            <a:r>
              <a:rPr lang="en-US" sz="2400" dirty="0">
                <a:latin typeface="Arial" panose="020B0604020202020204" pitchFamily="34" charset="0"/>
              </a:rPr>
              <a:t>A painting of Titus Salt made in 1865. </a:t>
            </a:r>
            <a:r>
              <a:rPr lang="en-US" sz="2400" b="1" dirty="0">
                <a:solidFill>
                  <a:srgbClr val="FF0000"/>
                </a:solidFill>
                <a:latin typeface="Arial" panose="020B0604020202020204" pitchFamily="34" charset="0"/>
              </a:rPr>
              <a:t>PRIMARY</a:t>
            </a:r>
            <a:endParaRPr lang="en-US" sz="2400" dirty="0">
              <a:latin typeface="Arial" panose="020B0604020202020204" pitchFamily="34" charset="0"/>
            </a:endParaRPr>
          </a:p>
          <a:p>
            <a:pPr marL="514350" indent="-514350">
              <a:buFontTx/>
              <a:buAutoNum type="arabicPeriod"/>
            </a:pPr>
            <a:r>
              <a:rPr lang="en-US" sz="2400" dirty="0">
                <a:latin typeface="Arial" panose="020B0604020202020204" pitchFamily="34" charset="0"/>
              </a:rPr>
              <a:t>Titus Salt’s Will, 1887. </a:t>
            </a:r>
            <a:r>
              <a:rPr lang="en-US" sz="2400" b="1" dirty="0">
                <a:solidFill>
                  <a:srgbClr val="FF0000"/>
                </a:solidFill>
                <a:latin typeface="Arial" panose="020B0604020202020204" pitchFamily="34" charset="0"/>
              </a:rPr>
              <a:t>PRIMARY</a:t>
            </a:r>
            <a:endParaRPr lang="en-US" sz="2400" dirty="0">
              <a:latin typeface="Arial" panose="020B0604020202020204" pitchFamily="34" charset="0"/>
            </a:endParaRPr>
          </a:p>
          <a:p>
            <a:pPr marL="514350" indent="-514350">
              <a:buAutoNum type="arabicPeriod"/>
            </a:pPr>
            <a:r>
              <a:rPr lang="en-US" sz="2400" b="0" i="0" dirty="0">
                <a:effectLst/>
                <a:latin typeface="Arial" panose="020B0604020202020204" pitchFamily="34" charset="0"/>
              </a:rPr>
              <a:t>A book, </a:t>
            </a:r>
            <a:r>
              <a:rPr lang="en-US" sz="2400" b="0" i="1" dirty="0">
                <a:effectLst/>
                <a:latin typeface="Arial" panose="020B0604020202020204" pitchFamily="34" charset="0"/>
              </a:rPr>
              <a:t>The Great </a:t>
            </a:r>
            <a:r>
              <a:rPr lang="en-US" sz="2400" i="1" dirty="0">
                <a:latin typeface="Arial" panose="020B0604020202020204" pitchFamily="34" charset="0"/>
              </a:rPr>
              <a:t>P</a:t>
            </a:r>
            <a:r>
              <a:rPr lang="en-US" sz="2400" b="0" i="1" dirty="0">
                <a:effectLst/>
                <a:latin typeface="Arial" panose="020B0604020202020204" pitchFamily="34" charset="0"/>
              </a:rPr>
              <a:t>aternalist: Titus Salt, </a:t>
            </a:r>
            <a:r>
              <a:rPr lang="en-US" sz="2400" b="0" dirty="0">
                <a:effectLst/>
                <a:latin typeface="Arial" panose="020B0604020202020204" pitchFamily="34" charset="0"/>
              </a:rPr>
              <a:t>written by Jack</a:t>
            </a:r>
            <a:r>
              <a:rPr lang="en-US" sz="2400" b="0" i="1" dirty="0">
                <a:effectLst/>
                <a:latin typeface="Arial" panose="020B0604020202020204" pitchFamily="34" charset="0"/>
              </a:rPr>
              <a:t> </a:t>
            </a:r>
            <a:r>
              <a:rPr lang="en-US" sz="2400" b="0" i="0" dirty="0">
                <a:effectLst/>
                <a:latin typeface="Arial" panose="020B0604020202020204" pitchFamily="34" charset="0"/>
              </a:rPr>
              <a:t>Reynolds in 1985. </a:t>
            </a:r>
            <a:r>
              <a:rPr lang="en-US" sz="2400" b="1" i="0" dirty="0">
                <a:solidFill>
                  <a:srgbClr val="0070C0"/>
                </a:solidFill>
                <a:effectLst/>
                <a:latin typeface="Arial" panose="020B0604020202020204" pitchFamily="34" charset="0"/>
              </a:rPr>
              <a:t>SECONDARY</a:t>
            </a:r>
          </a:p>
          <a:p>
            <a:pPr marL="514350" indent="-514350">
              <a:buFontTx/>
              <a:buAutoNum type="arabicPeriod"/>
            </a:pPr>
            <a:r>
              <a:rPr lang="en-US" sz="2400" dirty="0">
                <a:latin typeface="Arial" panose="020B0604020202020204" pitchFamily="34" charset="0"/>
              </a:rPr>
              <a:t>A local newspaper article about Salt’s life from 1976. </a:t>
            </a:r>
            <a:r>
              <a:rPr lang="en-US" sz="2400" b="1" dirty="0">
                <a:solidFill>
                  <a:srgbClr val="0070C0"/>
                </a:solidFill>
                <a:latin typeface="Arial" panose="020B0604020202020204" pitchFamily="34" charset="0"/>
              </a:rPr>
              <a:t>SECONDARY</a:t>
            </a:r>
            <a:endParaRPr lang="en-US" sz="2400" dirty="0">
              <a:latin typeface="Arial" panose="020B0604020202020204" pitchFamily="34" charset="0"/>
            </a:endParaRPr>
          </a:p>
          <a:p>
            <a:pPr marL="514350" indent="-514350">
              <a:buFontTx/>
              <a:buAutoNum type="arabicPeriod"/>
            </a:pPr>
            <a:r>
              <a:rPr lang="en-US" sz="2400" b="0" i="0" dirty="0">
                <a:effectLst/>
                <a:latin typeface="Arial" panose="020B0604020202020204" pitchFamily="34" charset="0"/>
              </a:rPr>
              <a:t>The architects’ plans for </a:t>
            </a:r>
            <a:r>
              <a:rPr lang="en-US" sz="2400" b="0" i="0" dirty="0" err="1">
                <a:effectLst/>
                <a:latin typeface="Arial" panose="020B0604020202020204" pitchFamily="34" charset="0"/>
              </a:rPr>
              <a:t>Saltaire</a:t>
            </a:r>
            <a:r>
              <a:rPr lang="en-US" sz="2400" b="0" i="0" dirty="0">
                <a:effectLst/>
                <a:latin typeface="Arial" panose="020B0604020202020204" pitchFamily="34" charset="0"/>
              </a:rPr>
              <a:t> village from 1854. </a:t>
            </a:r>
            <a:r>
              <a:rPr lang="en-US" sz="2400" b="1" dirty="0">
                <a:solidFill>
                  <a:srgbClr val="FF0000"/>
                </a:solidFill>
                <a:latin typeface="Arial" panose="020B0604020202020204" pitchFamily="34" charset="0"/>
              </a:rPr>
              <a:t>PRIMARY</a:t>
            </a:r>
            <a:endParaRPr lang="en-US" sz="2400" b="0" i="0" dirty="0">
              <a:effectLst/>
              <a:latin typeface="Arial" panose="020B0604020202020204" pitchFamily="34" charset="0"/>
            </a:endParaRPr>
          </a:p>
          <a:p>
            <a:pPr marL="514350" indent="-514350">
              <a:buFontTx/>
              <a:buAutoNum type="arabicPeriod"/>
            </a:pPr>
            <a:r>
              <a:rPr lang="en-US" sz="2400" dirty="0">
                <a:latin typeface="Arial" panose="020B0604020202020204" pitchFamily="34" charset="0"/>
              </a:rPr>
              <a:t>The diary of a worker in Salts Mill, 1865. </a:t>
            </a:r>
            <a:r>
              <a:rPr lang="en-US" sz="2400" b="1" dirty="0">
                <a:solidFill>
                  <a:srgbClr val="FF0000"/>
                </a:solidFill>
                <a:latin typeface="Arial" panose="020B0604020202020204" pitchFamily="34" charset="0"/>
              </a:rPr>
              <a:t>PRIMARY</a:t>
            </a:r>
            <a:endParaRPr lang="en-US" sz="2400" dirty="0">
              <a:latin typeface="Arial" panose="020B0604020202020204" pitchFamily="34" charset="0"/>
            </a:endParaRPr>
          </a:p>
          <a:p>
            <a:pPr marL="514350" indent="-514350">
              <a:buFontTx/>
              <a:buAutoNum type="arabicPeriod"/>
            </a:pPr>
            <a:r>
              <a:rPr lang="en-US" sz="2400" b="0" i="0" dirty="0">
                <a:effectLst/>
                <a:latin typeface="Arial" panose="020B0604020202020204" pitchFamily="34" charset="0"/>
              </a:rPr>
              <a:t>A history lesson today about Titus Salt and </a:t>
            </a:r>
            <a:r>
              <a:rPr lang="en-US" sz="2400" b="0" i="0" dirty="0" err="1">
                <a:effectLst/>
                <a:latin typeface="Arial" panose="020B0604020202020204" pitchFamily="34" charset="0"/>
              </a:rPr>
              <a:t>Saltaire</a:t>
            </a:r>
            <a:r>
              <a:rPr lang="en-US" sz="2400" b="0" i="0" dirty="0">
                <a:effectLst/>
                <a:latin typeface="Arial" panose="020B0604020202020204" pitchFamily="34" charset="0"/>
              </a:rPr>
              <a:t> </a:t>
            </a:r>
            <a:r>
              <a:rPr lang="en-US" sz="2400" b="1" dirty="0">
                <a:solidFill>
                  <a:srgbClr val="0070C0"/>
                </a:solidFill>
                <a:latin typeface="Arial" panose="020B0604020202020204" pitchFamily="34" charset="0"/>
              </a:rPr>
              <a:t>SECONDARY</a:t>
            </a:r>
            <a:endParaRPr lang="en-US" sz="2400" b="0" i="0" dirty="0">
              <a:effectLst/>
              <a:latin typeface="Arial" panose="020B0604020202020204" pitchFamily="34" charset="0"/>
            </a:endParaRPr>
          </a:p>
          <a:p>
            <a:pPr marL="514350" indent="-514350">
              <a:buFontTx/>
              <a:buAutoNum type="arabicPeriod"/>
            </a:pPr>
            <a:r>
              <a:rPr lang="en-US" sz="2400" dirty="0">
                <a:latin typeface="Arial" panose="020B0604020202020204" pitchFamily="34" charset="0"/>
              </a:rPr>
              <a:t>A television </a:t>
            </a:r>
            <a:r>
              <a:rPr lang="en-US" sz="2400" dirty="0" err="1">
                <a:latin typeface="Arial" panose="020B0604020202020204" pitchFamily="34" charset="0"/>
              </a:rPr>
              <a:t>programme</a:t>
            </a:r>
            <a:r>
              <a:rPr lang="en-US" sz="2400" dirty="0">
                <a:latin typeface="Arial" panose="020B0604020202020204" pitchFamily="34" charset="0"/>
              </a:rPr>
              <a:t> about </a:t>
            </a:r>
            <a:r>
              <a:rPr lang="en-US" sz="2400" dirty="0" err="1">
                <a:latin typeface="Arial" panose="020B0604020202020204" pitchFamily="34" charset="0"/>
              </a:rPr>
              <a:t>Saltaire</a:t>
            </a:r>
            <a:r>
              <a:rPr lang="en-US" sz="2400" dirty="0">
                <a:latin typeface="Arial" panose="020B0604020202020204" pitchFamily="34" charset="0"/>
              </a:rPr>
              <a:t> from 2012. </a:t>
            </a:r>
            <a:r>
              <a:rPr lang="en-US" sz="2400" b="1" dirty="0">
                <a:solidFill>
                  <a:srgbClr val="0070C0"/>
                </a:solidFill>
                <a:latin typeface="Arial" panose="020B0604020202020204" pitchFamily="34" charset="0"/>
              </a:rPr>
              <a:t>SECONDARY</a:t>
            </a:r>
          </a:p>
        </p:txBody>
      </p:sp>
      <p:sp>
        <p:nvSpPr>
          <p:cNvPr id="12" name="TextBox 11">
            <a:extLst>
              <a:ext uri="{FF2B5EF4-FFF2-40B4-BE49-F238E27FC236}">
                <a16:creationId xmlns:a16="http://schemas.microsoft.com/office/drawing/2014/main" id="{D1B0F28F-0939-46BD-A5DE-CFCFCC9B75A7}"/>
              </a:ext>
            </a:extLst>
          </p:cNvPr>
          <p:cNvSpPr txBox="1"/>
          <p:nvPr/>
        </p:nvSpPr>
        <p:spPr>
          <a:xfrm>
            <a:off x="400161" y="1499724"/>
            <a:ext cx="11391675" cy="461665"/>
          </a:xfrm>
          <a:prstGeom prst="rect">
            <a:avLst/>
          </a:prstGeom>
          <a:solidFill>
            <a:schemeClr val="bg1"/>
          </a:solidFill>
          <a:ln>
            <a:solidFill>
              <a:schemeClr val="tx1"/>
            </a:solidFill>
          </a:ln>
        </p:spPr>
        <p:txBody>
          <a:bodyPr wrap="square" rtlCol="0">
            <a:spAutoFit/>
          </a:bodyPr>
          <a:lstStyle/>
          <a:p>
            <a:r>
              <a:rPr lang="en-GB" sz="2400" b="1" dirty="0">
                <a:solidFill>
                  <a:srgbClr val="00B0F0"/>
                </a:solidFill>
                <a:latin typeface="Arial" panose="020B0604020202020204" pitchFamily="34" charset="0"/>
              </a:rPr>
              <a:t>Answers</a:t>
            </a:r>
          </a:p>
        </p:txBody>
      </p:sp>
      <p:sp>
        <p:nvSpPr>
          <p:cNvPr id="10" name="Title 1">
            <a:extLst>
              <a:ext uri="{FF2B5EF4-FFF2-40B4-BE49-F238E27FC236}">
                <a16:creationId xmlns:a16="http://schemas.microsoft.com/office/drawing/2014/main" id="{58AA5ED8-2DFE-40DE-83B5-7AAF195A86EE}"/>
              </a:ext>
            </a:extLst>
          </p:cNvPr>
          <p:cNvSpPr>
            <a:spLocks noGrp="1"/>
          </p:cNvSpPr>
          <p:nvPr>
            <p:ph type="title"/>
          </p:nvPr>
        </p:nvSpPr>
        <p:spPr>
          <a:xfrm>
            <a:off x="400162" y="623607"/>
            <a:ext cx="11391673" cy="966235"/>
          </a:xfrm>
        </p:spPr>
        <p:txBody>
          <a:bodyPr>
            <a:normAutofit/>
          </a:bodyPr>
          <a:lstStyle/>
          <a:p>
            <a:pPr algn="ctr"/>
            <a:r>
              <a:rPr lang="en-GB" sz="4000" b="1" dirty="0">
                <a:latin typeface="Arial" pitchFamily="34" charset="0"/>
                <a:cs typeface="Arial" pitchFamily="34" charset="0"/>
              </a:rPr>
              <a:t> </a:t>
            </a:r>
            <a:r>
              <a:rPr lang="en-GB" sz="4800" b="1" dirty="0">
                <a:cs typeface="Arial" pitchFamily="34" charset="0"/>
              </a:rPr>
              <a:t>Primary or secondary?</a:t>
            </a:r>
            <a:endParaRPr lang="en-GB" sz="4800" dirty="0"/>
          </a:p>
        </p:txBody>
      </p:sp>
    </p:spTree>
    <p:extLst>
      <p:ext uri="{BB962C8B-B14F-4D97-AF65-F5344CB8AC3E}">
        <p14:creationId xmlns:p14="http://schemas.microsoft.com/office/powerpoint/2010/main" val="859722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0162" y="2058890"/>
            <a:ext cx="6748882" cy="4609265"/>
          </a:xfrm>
          <a:ln>
            <a:solidFill>
              <a:schemeClr val="tx1"/>
            </a:solidFill>
          </a:ln>
        </p:spPr>
        <p:txBody>
          <a:bodyPr>
            <a:noAutofit/>
          </a:bodyPr>
          <a:lstStyle/>
          <a:p>
            <a:r>
              <a:rPr lang="en-GB" sz="2000" dirty="0"/>
              <a:t>Titus was created a baronet by Queen Victoria in 1869 which gave him the title of Sir. On the </a:t>
            </a:r>
            <a:r>
              <a:rPr lang="en-GB" sz="2000" dirty="0">
                <a:cs typeface="Arial" panose="020B0604020202020204" pitchFamily="34" charset="0"/>
              </a:rPr>
              <a:t>29</a:t>
            </a:r>
            <a:r>
              <a:rPr lang="en-GB" sz="2000" baseline="30000" dirty="0">
                <a:cs typeface="Arial" panose="020B0604020202020204" pitchFamily="34" charset="0"/>
              </a:rPr>
              <a:t>th</a:t>
            </a:r>
            <a:r>
              <a:rPr lang="en-GB" sz="2000" dirty="0">
                <a:cs typeface="Arial" panose="020B0604020202020204" pitchFamily="34" charset="0"/>
              </a:rPr>
              <a:t> December 1876, </a:t>
            </a:r>
            <a:r>
              <a:rPr lang="en-GB" sz="2000" dirty="0"/>
              <a:t>he died in the comfort of his home at the age of 73. </a:t>
            </a:r>
          </a:p>
          <a:p>
            <a:r>
              <a:rPr lang="en-GB" sz="2000" dirty="0">
                <a:cs typeface="Arial" panose="020B0604020202020204" pitchFamily="34" charset="0"/>
              </a:rPr>
              <a:t>By the time of his death, his achievements were known across not just Bradford and Yorkshire, but also across the whole country. Indeed, he was known world-wide. </a:t>
            </a:r>
          </a:p>
          <a:p>
            <a:r>
              <a:rPr lang="en-GB" sz="2000" dirty="0">
                <a:cs typeface="Arial" panose="020B0604020202020204" pitchFamily="34" charset="0"/>
              </a:rPr>
              <a:t>His funeral procession was very big. Many mills stopped working  and thousands of people lined the streets to watch  his funeral carriage pass.</a:t>
            </a:r>
          </a:p>
          <a:p>
            <a:r>
              <a:rPr lang="en-GB" sz="2000" dirty="0">
                <a:cs typeface="Arial" panose="020B0604020202020204" pitchFamily="34" charset="0"/>
              </a:rPr>
              <a:t>His coffin was laid to rest in the Mausoleum at the Congregational Church in Saltaire, which is now called the United Reformed Church</a:t>
            </a:r>
            <a:r>
              <a:rPr lang="en-GB" sz="2000" b="1" dirty="0">
                <a:cs typeface="Arial" panose="020B0604020202020204" pitchFamily="34" charset="0"/>
              </a:rPr>
              <a:t>.</a:t>
            </a:r>
          </a:p>
          <a:p>
            <a:endParaRPr lang="en-GB" b="1" dirty="0">
              <a:cs typeface="Arial" panose="020B0604020202020204" pitchFamily="34" charset="0"/>
            </a:endParaRPr>
          </a:p>
          <a:p>
            <a:endParaRPr lang="en-GB" dirty="0"/>
          </a:p>
        </p:txBody>
      </p:sp>
      <p:pic>
        <p:nvPicPr>
          <p:cNvPr id="1026" name="Picture 2" descr="C:\Users\jedwards\Pictures\2020-09-22\1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9029" y="2958224"/>
            <a:ext cx="2746357" cy="36618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790B3495-9FDD-4F85-BA35-23F5EFABAB45}"/>
              </a:ext>
            </a:extLst>
          </p:cNvPr>
          <p:cNvSpPr txBox="1"/>
          <p:nvPr/>
        </p:nvSpPr>
        <p:spPr>
          <a:xfrm>
            <a:off x="400162" y="1589842"/>
            <a:ext cx="6748882" cy="369332"/>
          </a:xfrm>
          <a:prstGeom prst="rect">
            <a:avLst/>
          </a:prstGeom>
          <a:noFill/>
        </p:spPr>
        <p:txBody>
          <a:bodyPr wrap="square" rtlCol="0">
            <a:spAutoFit/>
          </a:bodyPr>
          <a:lstStyle/>
          <a:p>
            <a:r>
              <a:rPr lang="en-GB" b="1" dirty="0">
                <a:latin typeface="Arial" panose="020B0604020202020204" pitchFamily="34" charset="0"/>
              </a:rPr>
              <a:t>Source A: </a:t>
            </a:r>
            <a:r>
              <a:rPr lang="en-GB" dirty="0">
                <a:latin typeface="Arial" panose="020B0604020202020204" pitchFamily="34" charset="0"/>
              </a:rPr>
              <a:t>Taken from a Year 7 History lesson about Titus Salt.</a:t>
            </a:r>
          </a:p>
        </p:txBody>
      </p:sp>
      <p:sp>
        <p:nvSpPr>
          <p:cNvPr id="7" name="TextBox 6">
            <a:extLst>
              <a:ext uri="{FF2B5EF4-FFF2-40B4-BE49-F238E27FC236}">
                <a16:creationId xmlns:a16="http://schemas.microsoft.com/office/drawing/2014/main" id="{FC0EF449-5C11-4B82-900D-110D8A39E72D}"/>
              </a:ext>
            </a:extLst>
          </p:cNvPr>
          <p:cNvSpPr txBox="1"/>
          <p:nvPr/>
        </p:nvSpPr>
        <p:spPr>
          <a:xfrm>
            <a:off x="7361952" y="1589842"/>
            <a:ext cx="2753433" cy="1200329"/>
          </a:xfrm>
          <a:prstGeom prst="rect">
            <a:avLst/>
          </a:prstGeom>
          <a:noFill/>
        </p:spPr>
        <p:txBody>
          <a:bodyPr wrap="square" rtlCol="0">
            <a:spAutoFit/>
          </a:bodyPr>
          <a:lstStyle/>
          <a:p>
            <a:r>
              <a:rPr lang="en-GB" b="1" dirty="0">
                <a:latin typeface="Arial" panose="020B0604020202020204" pitchFamily="34" charset="0"/>
              </a:rPr>
              <a:t>Source B: </a:t>
            </a:r>
            <a:r>
              <a:rPr lang="en-GB" dirty="0">
                <a:latin typeface="Arial" panose="020B0604020202020204" pitchFamily="34" charset="0"/>
              </a:rPr>
              <a:t>a photograph of Salt’s statue in the park at </a:t>
            </a:r>
            <a:r>
              <a:rPr lang="en-GB" dirty="0" err="1">
                <a:latin typeface="Arial" panose="020B0604020202020204" pitchFamily="34" charset="0"/>
              </a:rPr>
              <a:t>Saltaire</a:t>
            </a:r>
            <a:r>
              <a:rPr lang="en-GB" dirty="0">
                <a:latin typeface="Arial" panose="020B0604020202020204" pitchFamily="34" charset="0"/>
              </a:rPr>
              <a:t>. It was put there in 1896</a:t>
            </a:r>
            <a:r>
              <a:rPr lang="en-GB" b="1" dirty="0">
                <a:latin typeface="Arial" panose="020B0604020202020204" pitchFamily="34" charset="0"/>
              </a:rPr>
              <a:t>.</a:t>
            </a:r>
          </a:p>
        </p:txBody>
      </p:sp>
      <p:sp>
        <p:nvSpPr>
          <p:cNvPr id="8" name="TextBox 7">
            <a:extLst>
              <a:ext uri="{FF2B5EF4-FFF2-40B4-BE49-F238E27FC236}">
                <a16:creationId xmlns:a16="http://schemas.microsoft.com/office/drawing/2014/main" id="{4C1A28D4-AD5F-4A27-B3DA-E9D7EEE85BB7}"/>
              </a:ext>
            </a:extLst>
          </p:cNvPr>
          <p:cNvSpPr txBox="1"/>
          <p:nvPr/>
        </p:nvSpPr>
        <p:spPr>
          <a:xfrm>
            <a:off x="10328295" y="1589842"/>
            <a:ext cx="1683526" cy="5078313"/>
          </a:xfrm>
          <a:prstGeom prst="rect">
            <a:avLst/>
          </a:prstGeom>
          <a:noFill/>
          <a:ln>
            <a:solidFill>
              <a:schemeClr val="tx1"/>
            </a:solidFill>
          </a:ln>
        </p:spPr>
        <p:txBody>
          <a:bodyPr wrap="square" rtlCol="0">
            <a:spAutoFit/>
          </a:bodyPr>
          <a:lstStyle/>
          <a:p>
            <a:r>
              <a:rPr lang="en-GB" sz="2000" b="1" dirty="0">
                <a:solidFill>
                  <a:srgbClr val="00B0F0"/>
                </a:solidFill>
                <a:latin typeface="Arial" panose="020B0604020202020204" pitchFamily="34" charset="0"/>
              </a:rPr>
              <a:t>TASKS</a:t>
            </a:r>
            <a:r>
              <a:rPr lang="en-GB" sz="2000" dirty="0">
                <a:latin typeface="Arial" panose="020B0604020202020204" pitchFamily="34" charset="0"/>
              </a:rPr>
              <a:t>  </a:t>
            </a:r>
          </a:p>
          <a:p>
            <a:endParaRPr lang="en-GB" dirty="0">
              <a:latin typeface="Arial" panose="020B0604020202020204" pitchFamily="34" charset="0"/>
            </a:endParaRPr>
          </a:p>
          <a:p>
            <a:r>
              <a:rPr lang="en-GB" dirty="0">
                <a:latin typeface="Arial" panose="020B0604020202020204" pitchFamily="34" charset="0"/>
              </a:rPr>
              <a:t>1. Which source is </a:t>
            </a:r>
          </a:p>
          <a:p>
            <a:r>
              <a:rPr lang="en-GB" dirty="0">
                <a:latin typeface="Arial" panose="020B0604020202020204" pitchFamily="34" charset="0"/>
              </a:rPr>
              <a:t>primary and which is secondary evidence?</a:t>
            </a:r>
          </a:p>
          <a:p>
            <a:endParaRPr lang="en-GB" dirty="0">
              <a:latin typeface="Arial" panose="020B0604020202020204" pitchFamily="34" charset="0"/>
            </a:endParaRPr>
          </a:p>
          <a:p>
            <a:r>
              <a:rPr lang="en-GB" dirty="0">
                <a:latin typeface="Arial" panose="020B0604020202020204" pitchFamily="34" charset="0"/>
              </a:rPr>
              <a:t>2. What do both sources  tell us about Salt’s life?</a:t>
            </a:r>
          </a:p>
          <a:p>
            <a:endParaRPr lang="en-GB" dirty="0">
              <a:latin typeface="Arial" panose="020B0604020202020204" pitchFamily="34" charset="0"/>
            </a:endParaRPr>
          </a:p>
          <a:p>
            <a:r>
              <a:rPr lang="en-GB" dirty="0">
                <a:latin typeface="Arial" panose="020B0604020202020204" pitchFamily="34" charset="0"/>
              </a:rPr>
              <a:t>3. Which source tells us more about Salt’s life?</a:t>
            </a:r>
          </a:p>
        </p:txBody>
      </p:sp>
      <p:sp>
        <p:nvSpPr>
          <p:cNvPr id="11" name="Title 1">
            <a:extLst>
              <a:ext uri="{FF2B5EF4-FFF2-40B4-BE49-F238E27FC236}">
                <a16:creationId xmlns:a16="http://schemas.microsoft.com/office/drawing/2014/main" id="{722DAC9D-0B52-4BC7-A543-1A2040FE1781}"/>
              </a:ext>
            </a:extLst>
          </p:cNvPr>
          <p:cNvSpPr>
            <a:spLocks noGrp="1"/>
          </p:cNvSpPr>
          <p:nvPr>
            <p:ph type="title"/>
          </p:nvPr>
        </p:nvSpPr>
        <p:spPr>
          <a:xfrm>
            <a:off x="400162" y="623607"/>
            <a:ext cx="11391673" cy="966235"/>
          </a:xfrm>
        </p:spPr>
        <p:txBody>
          <a:bodyPr>
            <a:normAutofit/>
          </a:bodyPr>
          <a:lstStyle/>
          <a:p>
            <a:r>
              <a:rPr lang="en-GB" sz="4000" b="1" dirty="0">
                <a:latin typeface="Arial" pitchFamily="34" charset="0"/>
                <a:cs typeface="Arial" pitchFamily="34" charset="0"/>
              </a:rPr>
              <a:t> </a:t>
            </a:r>
            <a:r>
              <a:rPr lang="en-GB" sz="4800" b="1" dirty="0"/>
              <a:t>Sources about Titus Salt's later life</a:t>
            </a:r>
            <a:endParaRPr lang="en-GB" sz="4800" dirty="0"/>
          </a:p>
        </p:txBody>
      </p:sp>
    </p:spTree>
    <p:extLst>
      <p:ext uri="{BB962C8B-B14F-4D97-AF65-F5344CB8AC3E}">
        <p14:creationId xmlns:p14="http://schemas.microsoft.com/office/powerpoint/2010/main" val="679959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1928794" y="1357298"/>
            <a:ext cx="5500726" cy="528641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Arial" panose="020B0604020202020204" pitchFamily="34" charset="0"/>
            </a:endParaRPr>
          </a:p>
        </p:txBody>
      </p:sp>
      <p:cxnSp>
        <p:nvCxnSpPr>
          <p:cNvPr id="11" name="Straight Connector 10"/>
          <p:cNvCxnSpPr>
            <a:stCxn id="10" idx="0"/>
          </p:cNvCxnSpPr>
          <p:nvPr/>
        </p:nvCxnSpPr>
        <p:spPr>
          <a:xfrm rot="16200000" flipH="1">
            <a:off x="3446850" y="2589605"/>
            <a:ext cx="2571770" cy="1071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786314" y="2143116"/>
            <a:ext cx="1837643" cy="1726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243244" y="3857626"/>
            <a:ext cx="543070" cy="2786084"/>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651779" y="1380801"/>
            <a:ext cx="4194573" cy="2954655"/>
          </a:xfrm>
          <a:prstGeom prst="rect">
            <a:avLst/>
          </a:prstGeom>
          <a:solidFill>
            <a:srgbClr val="FFFFCC"/>
          </a:solidFill>
          <a:ln>
            <a:solidFill>
              <a:schemeClr val="tx1"/>
            </a:solidFill>
          </a:ln>
        </p:spPr>
        <p:txBody>
          <a:bodyPr wrap="square" rtlCol="0">
            <a:spAutoFit/>
          </a:bodyPr>
          <a:lstStyle/>
          <a:p>
            <a:r>
              <a:rPr lang="en-GB" sz="2400" b="1" dirty="0">
                <a:latin typeface="Arial" panose="020B0604020202020204" pitchFamily="34" charset="0"/>
                <a:cs typeface="Arial" panose="020B0604020202020204" pitchFamily="34" charset="0"/>
              </a:rPr>
              <a:t>Learning intentions</a:t>
            </a:r>
            <a:r>
              <a:rPr lang="en-GB" sz="2000" b="1" dirty="0">
                <a:latin typeface="Arial" panose="020B0604020202020204" pitchFamily="34" charset="0"/>
                <a:cs typeface="Arial" panose="020B0604020202020204" pitchFamily="34" charset="0"/>
              </a:rPr>
              <a:t>:</a:t>
            </a:r>
          </a:p>
          <a:p>
            <a:endParaRPr lang="en-GB" b="1"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To understand how our knowledge of Titus Salt, Saltaire and Bradford’s past is constructed from our analysis of a range of sources.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To create our own opinions about Titus Salt by evaluating the validity of source material.</a:t>
            </a:r>
          </a:p>
        </p:txBody>
      </p:sp>
      <p:sp>
        <p:nvSpPr>
          <p:cNvPr id="43" name="TextBox 42"/>
          <p:cNvSpPr txBox="1"/>
          <p:nvPr/>
        </p:nvSpPr>
        <p:spPr>
          <a:xfrm>
            <a:off x="6962615" y="244233"/>
            <a:ext cx="5498642" cy="707886"/>
          </a:xfrm>
          <a:prstGeom prst="rect">
            <a:avLst/>
          </a:prstGeom>
          <a:noFill/>
        </p:spPr>
        <p:txBody>
          <a:bodyPr wrap="square" rtlCol="0">
            <a:spAutoFit/>
          </a:bodyPr>
          <a:lstStyle/>
          <a:p>
            <a:pPr algn="ctr"/>
            <a:r>
              <a:rPr lang="en-GB" sz="4000" b="1" u="sng" dirty="0">
                <a:latin typeface="Arial" panose="020B0604020202020204" pitchFamily="34" charset="0"/>
                <a:cs typeface="Arial" panose="020B0604020202020204" pitchFamily="34" charset="0"/>
              </a:rPr>
              <a:t>Exploring sources</a:t>
            </a:r>
          </a:p>
        </p:txBody>
      </p:sp>
      <p:cxnSp>
        <p:nvCxnSpPr>
          <p:cNvPr id="16" name="Straight Connector 15"/>
          <p:cNvCxnSpPr/>
          <p:nvPr/>
        </p:nvCxnSpPr>
        <p:spPr>
          <a:xfrm flipH="1" flipV="1">
            <a:off x="2673321" y="2180690"/>
            <a:ext cx="1754649" cy="1354879"/>
          </a:xfrm>
          <a:prstGeom prst="line">
            <a:avLst/>
          </a:prstGeom>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rotWithShape="1">
          <a:blip r:embed="rId3"/>
          <a:srcRect l="37343" t="38013" r="37798" b="16651"/>
          <a:stretch/>
        </p:blipFill>
        <p:spPr>
          <a:xfrm rot="21056245">
            <a:off x="4823006" y="2158845"/>
            <a:ext cx="893347" cy="915964"/>
          </a:xfrm>
          <a:prstGeom prst="rect">
            <a:avLst/>
          </a:prstGeom>
          <a:ln>
            <a:solidFill>
              <a:schemeClr val="tx1"/>
            </a:solidFill>
          </a:ln>
        </p:spPr>
      </p:pic>
      <p:pic>
        <p:nvPicPr>
          <p:cNvPr id="18" name="Picture 17"/>
          <p:cNvPicPr>
            <a:picLocks noChangeAspect="1"/>
          </p:cNvPicPr>
          <p:nvPr/>
        </p:nvPicPr>
        <p:blipFill rotWithShape="1">
          <a:blip r:embed="rId4"/>
          <a:srcRect l="24734" t="22231" r="8904" b="15089"/>
          <a:stretch/>
        </p:blipFill>
        <p:spPr>
          <a:xfrm>
            <a:off x="3275388" y="1900749"/>
            <a:ext cx="1239391" cy="658133"/>
          </a:xfrm>
          <a:prstGeom prst="rect">
            <a:avLst/>
          </a:prstGeom>
        </p:spPr>
      </p:pic>
      <p:pic>
        <p:nvPicPr>
          <p:cNvPr id="19" name="Picture 18"/>
          <p:cNvPicPr>
            <a:picLocks noChangeAspect="1"/>
          </p:cNvPicPr>
          <p:nvPr/>
        </p:nvPicPr>
        <p:blipFill>
          <a:blip r:embed="rId5"/>
          <a:stretch>
            <a:fillRect/>
          </a:stretch>
        </p:blipFill>
        <p:spPr>
          <a:xfrm>
            <a:off x="4082384" y="2628920"/>
            <a:ext cx="588735" cy="601995"/>
          </a:xfrm>
          <a:prstGeom prst="rect">
            <a:avLst/>
          </a:prstGeom>
        </p:spPr>
      </p:pic>
      <p:pic>
        <p:nvPicPr>
          <p:cNvPr id="2" name="Picture 1"/>
          <p:cNvPicPr>
            <a:picLocks noChangeAspect="1"/>
          </p:cNvPicPr>
          <p:nvPr/>
        </p:nvPicPr>
        <p:blipFill>
          <a:blip r:embed="rId6"/>
          <a:stretch>
            <a:fillRect/>
          </a:stretch>
        </p:blipFill>
        <p:spPr>
          <a:xfrm>
            <a:off x="2151054" y="3647984"/>
            <a:ext cx="2299358" cy="1293389"/>
          </a:xfrm>
          <a:prstGeom prst="rect">
            <a:avLst/>
          </a:prstGeom>
        </p:spPr>
      </p:pic>
      <p:sp>
        <p:nvSpPr>
          <p:cNvPr id="5" name="TextBox 4"/>
          <p:cNvSpPr txBox="1"/>
          <p:nvPr/>
        </p:nvSpPr>
        <p:spPr>
          <a:xfrm>
            <a:off x="7590380" y="5060251"/>
            <a:ext cx="4553214" cy="954107"/>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Sources and pictures (hand drawn by Rachel Wood on behalf of Saltaire Collection) to only be used for educational purposes.  </a:t>
            </a:r>
            <a:r>
              <a:rPr lang="en-GB" sz="1400" dirty="0">
                <a:latin typeface="Arial" panose="020B0604020202020204" pitchFamily="34" charset="0"/>
                <a:cs typeface="Arial" panose="020B0604020202020204" pitchFamily="34" charset="0"/>
              </a:rPr>
              <a:t>Courtesy of Saltaire Collection: </a:t>
            </a:r>
            <a:r>
              <a:rPr lang="en-GB" sz="1400" dirty="0">
                <a:latin typeface="Arial" panose="020B0604020202020204" pitchFamily="34" charset="0"/>
                <a:cs typeface="Arial" panose="020B0604020202020204" pitchFamily="34" charset="0"/>
                <a:hlinkClick r:id="rId7"/>
              </a:rPr>
              <a:t>www.saltairecollection.org</a:t>
            </a:r>
            <a:r>
              <a:rPr lang="en-GB" sz="1400" dirty="0">
                <a:latin typeface="Arial" panose="020B0604020202020204" pitchFamily="34" charset="0"/>
                <a:cs typeface="Arial" panose="020B0604020202020204" pitchFamily="34" charset="0"/>
              </a:rPr>
              <a:t> </a:t>
            </a:r>
          </a:p>
        </p:txBody>
      </p:sp>
      <p:pic>
        <p:nvPicPr>
          <p:cNvPr id="6" name="Picture 5"/>
          <p:cNvPicPr>
            <a:picLocks noChangeAspect="1"/>
          </p:cNvPicPr>
          <p:nvPr/>
        </p:nvPicPr>
        <p:blipFill>
          <a:blip r:embed="rId8"/>
          <a:stretch>
            <a:fillRect/>
          </a:stretch>
        </p:blipFill>
        <p:spPr>
          <a:xfrm>
            <a:off x="3567269" y="580963"/>
            <a:ext cx="1115665" cy="1231499"/>
          </a:xfrm>
          <a:prstGeom prst="rect">
            <a:avLst/>
          </a:prstGeom>
        </p:spPr>
      </p:pic>
      <p:pic>
        <p:nvPicPr>
          <p:cNvPr id="7" name="Picture 6"/>
          <p:cNvPicPr>
            <a:picLocks noChangeAspect="1"/>
          </p:cNvPicPr>
          <p:nvPr/>
        </p:nvPicPr>
        <p:blipFill>
          <a:blip r:embed="rId9"/>
          <a:stretch>
            <a:fillRect/>
          </a:stretch>
        </p:blipFill>
        <p:spPr>
          <a:xfrm>
            <a:off x="5037500" y="467084"/>
            <a:ext cx="926672" cy="1133954"/>
          </a:xfrm>
          <a:prstGeom prst="rect">
            <a:avLst/>
          </a:prstGeom>
        </p:spPr>
      </p:pic>
      <p:pic>
        <p:nvPicPr>
          <p:cNvPr id="8" name="Picture 7"/>
          <p:cNvPicPr>
            <a:picLocks noChangeAspect="1"/>
          </p:cNvPicPr>
          <p:nvPr/>
        </p:nvPicPr>
        <p:blipFill>
          <a:blip r:embed="rId10"/>
          <a:stretch>
            <a:fillRect/>
          </a:stretch>
        </p:blipFill>
        <p:spPr>
          <a:xfrm>
            <a:off x="4745946" y="1574942"/>
            <a:ext cx="658425" cy="457240"/>
          </a:xfrm>
          <a:prstGeom prst="rect">
            <a:avLst/>
          </a:prstGeom>
        </p:spPr>
      </p:pic>
      <p:pic>
        <p:nvPicPr>
          <p:cNvPr id="15" name="Picture 14"/>
          <p:cNvPicPr>
            <a:picLocks noChangeAspect="1"/>
          </p:cNvPicPr>
          <p:nvPr/>
        </p:nvPicPr>
        <p:blipFill>
          <a:blip r:embed="rId11"/>
          <a:stretch>
            <a:fillRect/>
          </a:stretch>
        </p:blipFill>
        <p:spPr>
          <a:xfrm>
            <a:off x="5414097" y="1649949"/>
            <a:ext cx="518205" cy="457240"/>
          </a:xfrm>
          <a:prstGeom prst="rect">
            <a:avLst/>
          </a:prstGeom>
        </p:spPr>
      </p:pic>
      <p:pic>
        <p:nvPicPr>
          <p:cNvPr id="20" name="Picture 19"/>
          <p:cNvPicPr>
            <a:picLocks noChangeAspect="1"/>
          </p:cNvPicPr>
          <p:nvPr/>
        </p:nvPicPr>
        <p:blipFill>
          <a:blip r:embed="rId12"/>
          <a:stretch>
            <a:fillRect/>
          </a:stretch>
        </p:blipFill>
        <p:spPr>
          <a:xfrm>
            <a:off x="5932302" y="3097963"/>
            <a:ext cx="1030313" cy="707197"/>
          </a:xfrm>
          <a:prstGeom prst="rect">
            <a:avLst/>
          </a:prstGeom>
        </p:spPr>
      </p:pic>
      <p:pic>
        <p:nvPicPr>
          <p:cNvPr id="21" name="Picture 20"/>
          <p:cNvPicPr>
            <a:picLocks noChangeAspect="1"/>
          </p:cNvPicPr>
          <p:nvPr/>
        </p:nvPicPr>
        <p:blipFill>
          <a:blip r:embed="rId13"/>
          <a:stretch>
            <a:fillRect/>
          </a:stretch>
        </p:blipFill>
        <p:spPr>
          <a:xfrm>
            <a:off x="5279653" y="4102509"/>
            <a:ext cx="1926112" cy="1083438"/>
          </a:xfrm>
          <a:prstGeom prst="rect">
            <a:avLst/>
          </a:prstGeom>
        </p:spPr>
      </p:pic>
      <p:pic>
        <p:nvPicPr>
          <p:cNvPr id="22" name="Picture 21"/>
          <p:cNvPicPr>
            <a:picLocks noChangeAspect="1"/>
          </p:cNvPicPr>
          <p:nvPr/>
        </p:nvPicPr>
        <p:blipFill>
          <a:blip r:embed="rId14"/>
          <a:stretch>
            <a:fillRect/>
          </a:stretch>
        </p:blipFill>
        <p:spPr>
          <a:xfrm>
            <a:off x="4243244" y="3269200"/>
            <a:ext cx="1036410" cy="1542422"/>
          </a:xfrm>
          <a:prstGeom prst="rect">
            <a:avLst/>
          </a:prstGeom>
        </p:spPr>
      </p:pic>
      <p:pic>
        <p:nvPicPr>
          <p:cNvPr id="25" name="Picture 24"/>
          <p:cNvPicPr>
            <a:picLocks noChangeAspect="1"/>
          </p:cNvPicPr>
          <p:nvPr/>
        </p:nvPicPr>
        <p:blipFill>
          <a:blip r:embed="rId15" cstate="print">
            <a:extLst>
              <a:ext uri="{BEBA8EAE-BF5A-486C-A8C5-ECC9F3942E4B}">
                <a14:imgProps xmlns:a14="http://schemas.microsoft.com/office/drawing/2010/main">
                  <a14:imgLayer r:embed="rId16">
                    <a14:imgEffect>
                      <a14:backgroundRemoval t="0" b="89813" l="9845" r="89983"/>
                    </a14:imgEffect>
                  </a14:imgLayer>
                </a14:imgProps>
              </a:ext>
              <a:ext uri="{28A0092B-C50C-407E-A947-70E740481C1C}">
                <a14:useLocalDpi xmlns:a14="http://schemas.microsoft.com/office/drawing/2010/main" val="0"/>
              </a:ext>
            </a:extLst>
          </a:blip>
          <a:stretch>
            <a:fillRect/>
          </a:stretch>
        </p:blipFill>
        <p:spPr>
          <a:xfrm rot="10636086" flipV="1">
            <a:off x="4705694" y="5380813"/>
            <a:ext cx="1147919" cy="953625"/>
          </a:xfrm>
          <a:prstGeom prst="rect">
            <a:avLst/>
          </a:prstGeom>
        </p:spPr>
      </p:pic>
      <p:pic>
        <p:nvPicPr>
          <p:cNvPr id="33" name="Picture 32"/>
          <p:cNvPicPr>
            <a:picLocks noChangeAspect="1"/>
          </p:cNvPicPr>
          <p:nvPr/>
        </p:nvPicPr>
        <p:blipFill>
          <a:blip r:embed="rId10"/>
          <a:stretch>
            <a:fillRect/>
          </a:stretch>
        </p:blipFill>
        <p:spPr>
          <a:xfrm>
            <a:off x="2946175" y="5128499"/>
            <a:ext cx="658425" cy="457240"/>
          </a:xfrm>
          <a:prstGeom prst="rect">
            <a:avLst/>
          </a:prstGeom>
        </p:spPr>
      </p:pic>
      <p:pic>
        <p:nvPicPr>
          <p:cNvPr id="34" name="Picture 33"/>
          <p:cNvPicPr>
            <a:picLocks noChangeAspect="1"/>
          </p:cNvPicPr>
          <p:nvPr/>
        </p:nvPicPr>
        <p:blipFill>
          <a:blip r:embed="rId11"/>
          <a:stretch>
            <a:fillRect/>
          </a:stretch>
        </p:blipFill>
        <p:spPr>
          <a:xfrm>
            <a:off x="3631081" y="5170212"/>
            <a:ext cx="518205" cy="457240"/>
          </a:xfrm>
          <a:prstGeom prst="rect">
            <a:avLst/>
          </a:prstGeom>
        </p:spPr>
      </p:pic>
      <p:pic>
        <p:nvPicPr>
          <p:cNvPr id="29" name="Picture 28"/>
          <p:cNvPicPr>
            <a:picLocks noChangeAspect="1"/>
          </p:cNvPicPr>
          <p:nvPr/>
        </p:nvPicPr>
        <p:blipFill>
          <a:blip r:embed="rId17"/>
          <a:stretch>
            <a:fillRect/>
          </a:stretch>
        </p:blipFill>
        <p:spPr>
          <a:xfrm>
            <a:off x="2430172" y="2785850"/>
            <a:ext cx="1030313" cy="707197"/>
          </a:xfrm>
          <a:prstGeom prst="rect">
            <a:avLst/>
          </a:prstGeom>
        </p:spPr>
      </p:pic>
    </p:spTree>
    <p:extLst>
      <p:ext uri="{BB962C8B-B14F-4D97-AF65-F5344CB8AC3E}">
        <p14:creationId xmlns:p14="http://schemas.microsoft.com/office/powerpoint/2010/main" val="1217567903"/>
      </p:ext>
    </p:extLst>
  </p:cSld>
  <p:clrMapOvr>
    <a:masterClrMapping/>
  </p:clrMapOvr>
</p:sld>
</file>

<file path=ppt/theme/theme1.xml><?xml version="1.0" encoding="utf-8"?>
<a:theme xmlns:a="http://schemas.openxmlformats.org/drawingml/2006/main" name="HE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70D0BC97-771C-4DB8-89F1-5B5B2C60D2FB}" vid="{1B3A3681-D1B6-42F5-8A96-D03154BE23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67B8FA9C4496643A3364BAD06B7A8E6" ma:contentTypeVersion="14" ma:contentTypeDescription="Create a new document." ma:contentTypeScope="" ma:versionID="bc65522e6926bd623cf5ab6ae3c30f73">
  <xsd:schema xmlns:xsd="http://www.w3.org/2001/XMLSchema" xmlns:xs="http://www.w3.org/2001/XMLSchema" xmlns:p="http://schemas.microsoft.com/office/2006/metadata/properties" xmlns:ns3="889b6155-cf3c-45bb-b42b-07061d98ac44" xmlns:ns4="202ec51b-5f43-4cc0-b714-70aa5cb8cc5b" targetNamespace="http://schemas.microsoft.com/office/2006/metadata/properties" ma:root="true" ma:fieldsID="98d32789e9b10bdc8c50c5055dd77445" ns3:_="" ns4:_="">
    <xsd:import namespace="889b6155-cf3c-45bb-b42b-07061d98ac44"/>
    <xsd:import namespace="202ec51b-5f43-4cc0-b714-70aa5cb8cc5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9b6155-cf3c-45bb-b42b-07061d98ac4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2ec51b-5f43-4cc0-b714-70aa5cb8cc5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E8488F-CD61-4725-96B9-5A6FC43E0060}">
  <ds:schemaRefs>
    <ds:schemaRef ds:uri="http://www.w3.org/XML/1998/namespace"/>
    <ds:schemaRef ds:uri="889b6155-cf3c-45bb-b42b-07061d98ac44"/>
    <ds:schemaRef ds:uri="http://purl.org/dc/elements/1.1/"/>
    <ds:schemaRef ds:uri="http://schemas.microsoft.com/office/2006/metadata/propertie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202ec51b-5f43-4cc0-b714-70aa5cb8cc5b"/>
    <ds:schemaRef ds:uri="http://purl.org/dc/terms/"/>
  </ds:schemaRefs>
</ds:datastoreItem>
</file>

<file path=customXml/itemProps2.xml><?xml version="1.0" encoding="utf-8"?>
<ds:datastoreItem xmlns:ds="http://schemas.openxmlformats.org/officeDocument/2006/customXml" ds:itemID="{0E173353-9FCA-4F2C-8308-9A2601E27F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9b6155-cf3c-45bb-b42b-07061d98ac44"/>
    <ds:schemaRef ds:uri="202ec51b-5f43-4cc0-b714-70aa5cb8cc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9A12B3-96C2-4C58-B713-8D17EF39AB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HE Template</Template>
  <TotalTime>2630</TotalTime>
  <Words>2050</Words>
  <Application>Microsoft Office PowerPoint</Application>
  <PresentationFormat>Widescreen</PresentationFormat>
  <Paragraphs>172</Paragraphs>
  <Slides>21</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Wingdings</vt:lpstr>
      <vt:lpstr>HE Powerpoint Template</vt:lpstr>
      <vt:lpstr>PowerPoint Presentation</vt:lpstr>
      <vt:lpstr>Developing Historical Interpretations</vt:lpstr>
      <vt:lpstr>PowerPoint Presentation</vt:lpstr>
      <vt:lpstr>PowerPoint Presentation</vt:lpstr>
      <vt:lpstr> Types of sources</vt:lpstr>
      <vt:lpstr> Primary or secondary?</vt:lpstr>
      <vt:lpstr> Primary or secondary?</vt:lpstr>
      <vt:lpstr> Sources about Titus Salt's later life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dc:creator>
  <cp:lastModifiedBy>McHarg, Catherine</cp:lastModifiedBy>
  <cp:revision>72</cp:revision>
  <dcterms:created xsi:type="dcterms:W3CDTF">2020-07-16T21:41:10Z</dcterms:created>
  <dcterms:modified xsi:type="dcterms:W3CDTF">2021-10-20T08:12:03Z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0x010100D67B8FA9C4496643A3364BAD06B7A8E6</vt:lpwstr>
  </property>
</Properties>
</file>