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4"/>
  </p:notesMasterIdLst>
  <p:sldIdLst>
    <p:sldId id="285" r:id="rId5"/>
    <p:sldId id="348" r:id="rId6"/>
    <p:sldId id="257" r:id="rId7"/>
    <p:sldId id="269" r:id="rId8"/>
    <p:sldId id="258" r:id="rId9"/>
    <p:sldId id="275" r:id="rId10"/>
    <p:sldId id="349" r:id="rId11"/>
    <p:sldId id="277" r:id="rId12"/>
    <p:sldId id="276" r:id="rId13"/>
    <p:sldId id="278" r:id="rId14"/>
    <p:sldId id="280" r:id="rId15"/>
    <p:sldId id="350" r:id="rId16"/>
    <p:sldId id="351" r:id="rId17"/>
    <p:sldId id="262" r:id="rId18"/>
    <p:sldId id="263" r:id="rId19"/>
    <p:sldId id="287" r:id="rId20"/>
    <p:sldId id="297" r:id="rId21"/>
    <p:sldId id="298" r:id="rId22"/>
    <p:sldId id="284" r:id="rId23"/>
    <p:sldId id="352" r:id="rId24"/>
    <p:sldId id="290" r:id="rId25"/>
    <p:sldId id="294" r:id="rId26"/>
    <p:sldId id="292" r:id="rId27"/>
    <p:sldId id="296" r:id="rId28"/>
    <p:sldId id="266" r:id="rId29"/>
    <p:sldId id="265" r:id="rId30"/>
    <p:sldId id="267" r:id="rId31"/>
    <p:sldId id="353" r:id="rId32"/>
    <p:sldId id="354" r:id="rId33"/>
  </p:sldIdLst>
  <p:sldSz cx="12192000" cy="6858000"/>
  <p:notesSz cx="6858000" cy="9144000"/>
  <p:defaultTextStyle>
    <a:defPPr>
      <a:defRPr lang="en-GB"/>
    </a:defPPr>
    <a:lvl1pPr algn="l" defTabSz="457200" rtl="0" fontAlgn="base">
      <a:spcBef>
        <a:spcPct val="0"/>
      </a:spcBef>
      <a:spcAft>
        <a:spcPct val="0"/>
      </a:spcAft>
      <a:defRPr kern="1200">
        <a:solidFill>
          <a:schemeClr val="tx1"/>
        </a:solidFill>
        <a:latin typeface="Calibri" pitchFamily="34" charset="0"/>
        <a:ea typeface="+mn-ea"/>
        <a:cs typeface="Arial" pitchFamily="34" charset="0"/>
      </a:defRPr>
    </a:lvl1pPr>
    <a:lvl2pPr marL="457200" algn="l" defTabSz="457200" rtl="0" fontAlgn="base">
      <a:spcBef>
        <a:spcPct val="0"/>
      </a:spcBef>
      <a:spcAft>
        <a:spcPct val="0"/>
      </a:spcAft>
      <a:defRPr kern="1200">
        <a:solidFill>
          <a:schemeClr val="tx1"/>
        </a:solidFill>
        <a:latin typeface="Calibri" pitchFamily="34" charset="0"/>
        <a:ea typeface="+mn-ea"/>
        <a:cs typeface="Arial" pitchFamily="34" charset="0"/>
      </a:defRPr>
    </a:lvl2pPr>
    <a:lvl3pPr marL="914400" algn="l" defTabSz="457200" rtl="0" fontAlgn="base">
      <a:spcBef>
        <a:spcPct val="0"/>
      </a:spcBef>
      <a:spcAft>
        <a:spcPct val="0"/>
      </a:spcAft>
      <a:defRPr kern="1200">
        <a:solidFill>
          <a:schemeClr val="tx1"/>
        </a:solidFill>
        <a:latin typeface="Calibri" pitchFamily="34" charset="0"/>
        <a:ea typeface="+mn-ea"/>
        <a:cs typeface="Arial" pitchFamily="34" charset="0"/>
      </a:defRPr>
    </a:lvl3pPr>
    <a:lvl4pPr marL="1371600" algn="l" defTabSz="457200" rtl="0" fontAlgn="base">
      <a:spcBef>
        <a:spcPct val="0"/>
      </a:spcBef>
      <a:spcAft>
        <a:spcPct val="0"/>
      </a:spcAft>
      <a:defRPr kern="1200">
        <a:solidFill>
          <a:schemeClr val="tx1"/>
        </a:solidFill>
        <a:latin typeface="Calibri" pitchFamily="34" charset="0"/>
        <a:ea typeface="+mn-ea"/>
        <a:cs typeface="Arial" pitchFamily="34" charset="0"/>
      </a:defRPr>
    </a:lvl4pPr>
    <a:lvl5pPr marL="1828800" algn="l" defTabSz="457200" rtl="0" fontAlgn="base">
      <a:spcBef>
        <a:spcPct val="0"/>
      </a:spcBef>
      <a:spcAft>
        <a:spcPct val="0"/>
      </a:spcAft>
      <a:defRPr kern="1200">
        <a:solidFill>
          <a:schemeClr val="tx1"/>
        </a:solidFill>
        <a:latin typeface="Calibri" pitchFamily="34" charset="0"/>
        <a:ea typeface="+mn-ea"/>
        <a:cs typeface="Arial" pitchFamily="34" charset="0"/>
      </a:defRPr>
    </a:lvl5pPr>
    <a:lvl6pPr marL="2286000" algn="l" defTabSz="914400" rtl="0" eaLnBrk="1" latinLnBrk="0" hangingPunct="1">
      <a:defRPr kern="1200">
        <a:solidFill>
          <a:schemeClr val="tx1"/>
        </a:solidFill>
        <a:latin typeface="Calibri" pitchFamily="34" charset="0"/>
        <a:ea typeface="+mn-ea"/>
        <a:cs typeface="Arial" pitchFamily="34" charset="0"/>
      </a:defRPr>
    </a:lvl6pPr>
    <a:lvl7pPr marL="2743200" algn="l" defTabSz="914400" rtl="0" eaLnBrk="1" latinLnBrk="0" hangingPunct="1">
      <a:defRPr kern="1200">
        <a:solidFill>
          <a:schemeClr val="tx1"/>
        </a:solidFill>
        <a:latin typeface="Calibri" pitchFamily="34" charset="0"/>
        <a:ea typeface="+mn-ea"/>
        <a:cs typeface="Arial" pitchFamily="34" charset="0"/>
      </a:defRPr>
    </a:lvl7pPr>
    <a:lvl8pPr marL="3200400" algn="l" defTabSz="914400" rtl="0" eaLnBrk="1" latinLnBrk="0" hangingPunct="1">
      <a:defRPr kern="1200">
        <a:solidFill>
          <a:schemeClr val="tx1"/>
        </a:solidFill>
        <a:latin typeface="Calibri" pitchFamily="34" charset="0"/>
        <a:ea typeface="+mn-ea"/>
        <a:cs typeface="Arial" pitchFamily="34" charset="0"/>
      </a:defRPr>
    </a:lvl8pPr>
    <a:lvl9pPr marL="3657600" algn="l" defTabSz="914400" rtl="0" eaLnBrk="1" latinLnBrk="0" hangingPunct="1">
      <a:defRPr kern="1200">
        <a:solidFill>
          <a:schemeClr val="tx1"/>
        </a:solidFill>
        <a:latin typeface="Calibri"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5DFFF"/>
    <a:srgbClr val="FFFF66"/>
    <a:srgbClr val="FFFFFF"/>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26691" autoAdjust="0"/>
    <p:restoredTop sz="88837" autoAdjust="0"/>
  </p:normalViewPr>
  <p:slideViewPr>
    <p:cSldViewPr snapToGrid="0">
      <p:cViewPr varScale="1">
        <p:scale>
          <a:sx n="101" d="100"/>
          <a:sy n="101" d="100"/>
        </p:scale>
        <p:origin x="192" y="108"/>
      </p:cViewPr>
      <p:guideLst>
        <p:guide orient="horz" pos="2160"/>
        <p:guide pos="3840"/>
      </p:guideLst>
    </p:cSldViewPr>
  </p:slideViewPr>
  <p:notesTextViewPr>
    <p:cViewPr>
      <p:scale>
        <a:sx n="1" d="1"/>
        <a:sy n="1" d="1"/>
      </p:scale>
      <p:origin x="0" y="0"/>
    </p:cViewPr>
  </p:notesTextViewPr>
  <p:sorterViewPr>
    <p:cViewPr>
      <p:scale>
        <a:sx n="100" d="100"/>
        <a:sy n="100" d="100"/>
      </p:scale>
      <p:origin x="0" y="269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6/11/relationships/changesInfo" Target="changesInfos/changesInfo1.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cHarg, Catherine" userId="88b8f76c-9ae3-4745-88eb-fe0667a22af5" providerId="ADAL" clId="{21A631D1-CDC8-4576-A633-91C0C1FDE449}"/>
    <pc:docChg chg="custSel modSld">
      <pc:chgData name="McHarg, Catherine" userId="88b8f76c-9ae3-4745-88eb-fe0667a22af5" providerId="ADAL" clId="{21A631D1-CDC8-4576-A633-91C0C1FDE449}" dt="2021-10-20T15:16:02.038" v="115" actId="20577"/>
      <pc:docMkLst>
        <pc:docMk/>
      </pc:docMkLst>
      <pc:sldChg chg="modSp">
        <pc:chgData name="McHarg, Catherine" userId="88b8f76c-9ae3-4745-88eb-fe0667a22af5" providerId="ADAL" clId="{21A631D1-CDC8-4576-A633-91C0C1FDE449}" dt="2021-10-20T08:16:32.003" v="0" actId="20577"/>
        <pc:sldMkLst>
          <pc:docMk/>
          <pc:sldMk cId="183173567" sldId="275"/>
        </pc:sldMkLst>
        <pc:spChg chg="mod">
          <ac:chgData name="McHarg, Catherine" userId="88b8f76c-9ae3-4745-88eb-fe0667a22af5" providerId="ADAL" clId="{21A631D1-CDC8-4576-A633-91C0C1FDE449}" dt="2021-10-20T08:16:32.003" v="0" actId="20577"/>
          <ac:spMkLst>
            <pc:docMk/>
            <pc:sldMk cId="183173567" sldId="275"/>
            <ac:spMk id="4" creationId="{00000000-0000-0000-0000-000000000000}"/>
          </ac:spMkLst>
        </pc:spChg>
      </pc:sldChg>
      <pc:sldChg chg="modSp">
        <pc:chgData name="McHarg, Catherine" userId="88b8f76c-9ae3-4745-88eb-fe0667a22af5" providerId="ADAL" clId="{21A631D1-CDC8-4576-A633-91C0C1FDE449}" dt="2021-10-20T08:20:51.898" v="113" actId="20577"/>
        <pc:sldMkLst>
          <pc:docMk/>
          <pc:sldMk cId="3095705877" sldId="278"/>
        </pc:sldMkLst>
        <pc:spChg chg="mod">
          <ac:chgData name="McHarg, Catherine" userId="88b8f76c-9ae3-4745-88eb-fe0667a22af5" providerId="ADAL" clId="{21A631D1-CDC8-4576-A633-91C0C1FDE449}" dt="2021-10-20T08:20:51.898" v="113" actId="20577"/>
          <ac:spMkLst>
            <pc:docMk/>
            <pc:sldMk cId="3095705877" sldId="278"/>
            <ac:spMk id="8" creationId="{00000000-0000-0000-0000-000000000000}"/>
          </ac:spMkLst>
        </pc:spChg>
      </pc:sldChg>
      <pc:sldChg chg="modSp">
        <pc:chgData name="McHarg, Catherine" userId="88b8f76c-9ae3-4745-88eb-fe0667a22af5" providerId="ADAL" clId="{21A631D1-CDC8-4576-A633-91C0C1FDE449}" dt="2021-10-20T15:16:02.038" v="115" actId="20577"/>
        <pc:sldMkLst>
          <pc:docMk/>
          <pc:sldMk cId="2505148184" sldId="284"/>
        </pc:sldMkLst>
        <pc:spChg chg="mod">
          <ac:chgData name="McHarg, Catherine" userId="88b8f76c-9ae3-4745-88eb-fe0667a22af5" providerId="ADAL" clId="{21A631D1-CDC8-4576-A633-91C0C1FDE449}" dt="2021-10-20T15:16:02.038" v="115" actId="20577"/>
          <ac:spMkLst>
            <pc:docMk/>
            <pc:sldMk cId="2505148184" sldId="284"/>
            <ac:spMk id="3" creationId="{00000000-0000-0000-0000-000000000000}"/>
          </ac:spMkLst>
        </pc:spChg>
      </pc:sldChg>
      <pc:sldChg chg="modNotesTx">
        <pc:chgData name="McHarg, Catherine" userId="88b8f76c-9ae3-4745-88eb-fe0667a22af5" providerId="ADAL" clId="{21A631D1-CDC8-4576-A633-91C0C1FDE449}" dt="2021-10-20T08:19:58.138" v="110" actId="20577"/>
        <pc:sldMkLst>
          <pc:docMk/>
          <pc:sldMk cId="3334684789" sldId="349"/>
        </pc:sldMkLst>
      </pc:sldChg>
      <pc:sldChg chg="modNotesTx">
        <pc:chgData name="McHarg, Catherine" userId="88b8f76c-9ae3-4745-88eb-fe0667a22af5" providerId="ADAL" clId="{21A631D1-CDC8-4576-A633-91C0C1FDE449}" dt="2021-10-20T08:21:48.845" v="114" actId="6549"/>
        <pc:sldMkLst>
          <pc:docMk/>
          <pc:sldMk cId="1425212888" sldId="350"/>
        </pc:sldMkLst>
      </pc:sldChg>
    </pc:docChg>
  </pc:docChgLst>
  <pc:docChgLst>
    <pc:chgData name="McHarg, Catherine" userId="88b8f76c-9ae3-4745-88eb-fe0667a22af5" providerId="ADAL" clId="{87985670-4436-47B4-A989-056F087E653F}"/>
    <pc:docChg chg="undo redo custSel addSld delSld modSld sldOrd">
      <pc:chgData name="McHarg, Catherine" userId="88b8f76c-9ae3-4745-88eb-fe0667a22af5" providerId="ADAL" clId="{87985670-4436-47B4-A989-056F087E653F}" dt="2021-07-02T15:06:26.634" v="1814" actId="2696"/>
      <pc:docMkLst>
        <pc:docMk/>
      </pc:docMkLst>
      <pc:sldChg chg="addSp delSp modSp">
        <pc:chgData name="McHarg, Catherine" userId="88b8f76c-9ae3-4745-88eb-fe0667a22af5" providerId="ADAL" clId="{87985670-4436-47B4-A989-056F087E653F}" dt="2021-07-02T11:09:03.965" v="239" actId="14100"/>
        <pc:sldMkLst>
          <pc:docMk/>
          <pc:sldMk cId="1277571756" sldId="257"/>
        </pc:sldMkLst>
        <pc:spChg chg="del">
          <ac:chgData name="McHarg, Catherine" userId="88b8f76c-9ae3-4745-88eb-fe0667a22af5" providerId="ADAL" clId="{87985670-4436-47B4-A989-056F087E653F}" dt="2021-07-02T11:06:06.084" v="158" actId="478"/>
          <ac:spMkLst>
            <pc:docMk/>
            <pc:sldMk cId="1277571756" sldId="257"/>
            <ac:spMk id="6" creationId="{00000000-0000-0000-0000-000000000000}"/>
          </ac:spMkLst>
        </pc:spChg>
        <pc:spChg chg="mod">
          <ac:chgData name="McHarg, Catherine" userId="88b8f76c-9ae3-4745-88eb-fe0667a22af5" providerId="ADAL" clId="{87985670-4436-47B4-A989-056F087E653F}" dt="2021-07-02T11:08:57.615" v="238" actId="1076"/>
          <ac:spMkLst>
            <pc:docMk/>
            <pc:sldMk cId="1277571756" sldId="257"/>
            <ac:spMk id="8" creationId="{00000000-0000-0000-0000-000000000000}"/>
          </ac:spMkLst>
        </pc:spChg>
        <pc:spChg chg="mod">
          <ac:chgData name="McHarg, Catherine" userId="88b8f76c-9ae3-4745-88eb-fe0667a22af5" providerId="ADAL" clId="{87985670-4436-47B4-A989-056F087E653F}" dt="2021-07-02T11:08:57.615" v="238" actId="1076"/>
          <ac:spMkLst>
            <pc:docMk/>
            <pc:sldMk cId="1277571756" sldId="257"/>
            <ac:spMk id="10" creationId="{00000000-0000-0000-0000-000000000000}"/>
          </ac:spMkLst>
        </pc:spChg>
        <pc:spChg chg="add mod ord">
          <ac:chgData name="McHarg, Catherine" userId="88b8f76c-9ae3-4745-88eb-fe0667a22af5" providerId="ADAL" clId="{87985670-4436-47B4-A989-056F087E653F}" dt="2021-07-02T11:08:21.785" v="234" actId="20577"/>
          <ac:spMkLst>
            <pc:docMk/>
            <pc:sldMk cId="1277571756" sldId="257"/>
            <ac:spMk id="11" creationId="{B7B6B67B-168E-44F6-9F33-07A44856495E}"/>
          </ac:spMkLst>
        </pc:spChg>
        <pc:picChg chg="mod">
          <ac:chgData name="McHarg, Catherine" userId="88b8f76c-9ae3-4745-88eb-fe0667a22af5" providerId="ADAL" clId="{87985670-4436-47B4-A989-056F087E653F}" dt="2021-07-02T11:07:37.605" v="214" actId="1076"/>
          <ac:picMkLst>
            <pc:docMk/>
            <pc:sldMk cId="1277571756" sldId="257"/>
            <ac:picMk id="3" creationId="{00000000-0000-0000-0000-000000000000}"/>
          </ac:picMkLst>
        </pc:picChg>
        <pc:picChg chg="mod">
          <ac:chgData name="McHarg, Catherine" userId="88b8f76c-9ae3-4745-88eb-fe0667a22af5" providerId="ADAL" clId="{87985670-4436-47B4-A989-056F087E653F}" dt="2021-07-02T11:07:37.605" v="214" actId="1076"/>
          <ac:picMkLst>
            <pc:docMk/>
            <pc:sldMk cId="1277571756" sldId="257"/>
            <ac:picMk id="4" creationId="{00000000-0000-0000-0000-000000000000}"/>
          </ac:picMkLst>
        </pc:picChg>
        <pc:picChg chg="mod">
          <ac:chgData name="McHarg, Catherine" userId="88b8f76c-9ae3-4745-88eb-fe0667a22af5" providerId="ADAL" clId="{87985670-4436-47B4-A989-056F087E653F}" dt="2021-07-02T11:09:03.965" v="239" actId="14100"/>
          <ac:picMkLst>
            <pc:docMk/>
            <pc:sldMk cId="1277571756" sldId="257"/>
            <ac:picMk id="5" creationId="{00000000-0000-0000-0000-000000000000}"/>
          </ac:picMkLst>
        </pc:picChg>
        <pc:picChg chg="mod">
          <ac:chgData name="McHarg, Catherine" userId="88b8f76c-9ae3-4745-88eb-fe0667a22af5" providerId="ADAL" clId="{87985670-4436-47B4-A989-056F087E653F}" dt="2021-07-02T11:07:37.605" v="214" actId="1076"/>
          <ac:picMkLst>
            <pc:docMk/>
            <pc:sldMk cId="1277571756" sldId="257"/>
            <ac:picMk id="7" creationId="{00000000-0000-0000-0000-000000000000}"/>
          </ac:picMkLst>
        </pc:picChg>
        <pc:picChg chg="del">
          <ac:chgData name="McHarg, Catherine" userId="88b8f76c-9ae3-4745-88eb-fe0667a22af5" providerId="ADAL" clId="{87985670-4436-47B4-A989-056F087E653F}" dt="2021-07-02T11:05:17.806" v="156" actId="478"/>
          <ac:picMkLst>
            <pc:docMk/>
            <pc:sldMk cId="1277571756" sldId="257"/>
            <ac:picMk id="9" creationId="{00000000-0000-0000-0000-000000000000}"/>
          </ac:picMkLst>
        </pc:picChg>
      </pc:sldChg>
      <pc:sldChg chg="addSp delSp modSp">
        <pc:chgData name="McHarg, Catherine" userId="88b8f76c-9ae3-4745-88eb-fe0667a22af5" providerId="ADAL" clId="{87985670-4436-47B4-A989-056F087E653F}" dt="2021-07-02T11:14:07.825" v="282" actId="1076"/>
        <pc:sldMkLst>
          <pc:docMk/>
          <pc:sldMk cId="825527993" sldId="258"/>
        </pc:sldMkLst>
        <pc:spChg chg="del">
          <ac:chgData name="McHarg, Catherine" userId="88b8f76c-9ae3-4745-88eb-fe0667a22af5" providerId="ADAL" clId="{87985670-4436-47B4-A989-056F087E653F}" dt="2021-07-02T11:11:50.995" v="246" actId="478"/>
          <ac:spMkLst>
            <pc:docMk/>
            <pc:sldMk cId="825527993" sldId="258"/>
            <ac:spMk id="3" creationId="{00000000-0000-0000-0000-000000000000}"/>
          </ac:spMkLst>
        </pc:spChg>
        <pc:spChg chg="add del mod">
          <ac:chgData name="McHarg, Catherine" userId="88b8f76c-9ae3-4745-88eb-fe0667a22af5" providerId="ADAL" clId="{87985670-4436-47B4-A989-056F087E653F}" dt="2021-07-02T11:11:54.807" v="247" actId="478"/>
          <ac:spMkLst>
            <pc:docMk/>
            <pc:sldMk cId="825527993" sldId="258"/>
            <ac:spMk id="4" creationId="{69BE12A2-DCA4-4820-8FC2-231A8180D74A}"/>
          </ac:spMkLst>
        </pc:spChg>
        <pc:spChg chg="mod">
          <ac:chgData name="McHarg, Catherine" userId="88b8f76c-9ae3-4745-88eb-fe0667a22af5" providerId="ADAL" clId="{87985670-4436-47B4-A989-056F087E653F}" dt="2021-07-02T11:14:06.234" v="281" actId="1076"/>
          <ac:spMkLst>
            <pc:docMk/>
            <pc:sldMk cId="825527993" sldId="258"/>
            <ac:spMk id="7" creationId="{00000000-0000-0000-0000-000000000000}"/>
          </ac:spMkLst>
        </pc:spChg>
        <pc:spChg chg="add mod">
          <ac:chgData name="McHarg, Catherine" userId="88b8f76c-9ae3-4745-88eb-fe0667a22af5" providerId="ADAL" clId="{87985670-4436-47B4-A989-056F087E653F}" dt="2021-07-02T11:12:53.455" v="270" actId="255"/>
          <ac:spMkLst>
            <pc:docMk/>
            <pc:sldMk cId="825527993" sldId="258"/>
            <ac:spMk id="8" creationId="{460EF187-D91C-4701-82A7-47BB38184308}"/>
          </ac:spMkLst>
        </pc:spChg>
        <pc:spChg chg="mod">
          <ac:chgData name="McHarg, Catherine" userId="88b8f76c-9ae3-4745-88eb-fe0667a22af5" providerId="ADAL" clId="{87985670-4436-47B4-A989-056F087E653F}" dt="2021-07-02T11:13:08.269" v="272" actId="1076"/>
          <ac:spMkLst>
            <pc:docMk/>
            <pc:sldMk cId="825527993" sldId="258"/>
            <ac:spMk id="9" creationId="{00000000-0000-0000-0000-000000000000}"/>
          </ac:spMkLst>
        </pc:spChg>
        <pc:picChg chg="mod modCrop">
          <ac:chgData name="McHarg, Catherine" userId="88b8f76c-9ae3-4745-88eb-fe0667a22af5" providerId="ADAL" clId="{87985670-4436-47B4-A989-056F087E653F}" dt="2021-07-02T11:14:07.825" v="282" actId="1076"/>
          <ac:picMkLst>
            <pc:docMk/>
            <pc:sldMk cId="825527993" sldId="258"/>
            <ac:picMk id="2" creationId="{00000000-0000-0000-0000-000000000000}"/>
          </ac:picMkLst>
        </pc:picChg>
        <pc:picChg chg="del">
          <ac:chgData name="McHarg, Catherine" userId="88b8f76c-9ae3-4745-88eb-fe0667a22af5" providerId="ADAL" clId="{87985670-4436-47B4-A989-056F087E653F}" dt="2021-07-02T11:10:34.315" v="242" actId="478"/>
          <ac:picMkLst>
            <pc:docMk/>
            <pc:sldMk cId="825527993" sldId="258"/>
            <ac:picMk id="6" creationId="{00000000-0000-0000-0000-000000000000}"/>
          </ac:picMkLst>
        </pc:picChg>
      </pc:sldChg>
      <pc:sldChg chg="addSp delSp modSp">
        <pc:chgData name="McHarg, Catherine" userId="88b8f76c-9ae3-4745-88eb-fe0667a22af5" providerId="ADAL" clId="{87985670-4436-47B4-A989-056F087E653F}" dt="2021-07-02T13:01:31.865" v="737" actId="1076"/>
        <pc:sldMkLst>
          <pc:docMk/>
          <pc:sldMk cId="4168063042" sldId="262"/>
        </pc:sldMkLst>
        <pc:spChg chg="mod">
          <ac:chgData name="McHarg, Catherine" userId="88b8f76c-9ae3-4745-88eb-fe0667a22af5" providerId="ADAL" clId="{87985670-4436-47B4-A989-056F087E653F}" dt="2021-07-02T13:01:14.985" v="735" actId="1076"/>
          <ac:spMkLst>
            <pc:docMk/>
            <pc:sldMk cId="4168063042" sldId="262"/>
            <ac:spMk id="2" creationId="{00000000-0000-0000-0000-000000000000}"/>
          </ac:spMkLst>
        </pc:spChg>
        <pc:spChg chg="add del">
          <ac:chgData name="McHarg, Catherine" userId="88b8f76c-9ae3-4745-88eb-fe0667a22af5" providerId="ADAL" clId="{87985670-4436-47B4-A989-056F087E653F}" dt="2021-07-02T13:00:27.055" v="698" actId="478"/>
          <ac:spMkLst>
            <pc:docMk/>
            <pc:sldMk cId="4168063042" sldId="262"/>
            <ac:spMk id="3" creationId="{00000000-0000-0000-0000-000000000000}"/>
          </ac:spMkLst>
        </pc:spChg>
        <pc:spChg chg="mod ord">
          <ac:chgData name="McHarg, Catherine" userId="88b8f76c-9ae3-4745-88eb-fe0667a22af5" providerId="ADAL" clId="{87985670-4436-47B4-A989-056F087E653F}" dt="2021-07-02T13:00:12.639" v="693" actId="167"/>
          <ac:spMkLst>
            <pc:docMk/>
            <pc:sldMk cId="4168063042" sldId="262"/>
            <ac:spMk id="7" creationId="{00000000-0000-0000-0000-000000000000}"/>
          </ac:spMkLst>
        </pc:spChg>
        <pc:spChg chg="mod">
          <ac:chgData name="McHarg, Catherine" userId="88b8f76c-9ae3-4745-88eb-fe0667a22af5" providerId="ADAL" clId="{87985670-4436-47B4-A989-056F087E653F}" dt="2021-07-02T13:01:31.865" v="737" actId="1076"/>
          <ac:spMkLst>
            <pc:docMk/>
            <pc:sldMk cId="4168063042" sldId="262"/>
            <ac:spMk id="8" creationId="{00000000-0000-0000-0000-000000000000}"/>
          </ac:spMkLst>
        </pc:spChg>
        <pc:spChg chg="add del mod">
          <ac:chgData name="McHarg, Catherine" userId="88b8f76c-9ae3-4745-88eb-fe0667a22af5" providerId="ADAL" clId="{87985670-4436-47B4-A989-056F087E653F}" dt="2021-07-02T13:00:23.710" v="697" actId="478"/>
          <ac:spMkLst>
            <pc:docMk/>
            <pc:sldMk cId="4168063042" sldId="262"/>
            <ac:spMk id="9" creationId="{2D58D5D3-CBF8-458D-A988-CCE18B2FA815}"/>
          </ac:spMkLst>
        </pc:spChg>
        <pc:spChg chg="add del mod">
          <ac:chgData name="McHarg, Catherine" userId="88b8f76c-9ae3-4745-88eb-fe0667a22af5" providerId="ADAL" clId="{87985670-4436-47B4-A989-056F087E653F}" dt="2021-07-02T13:00:28.835" v="699" actId="478"/>
          <ac:spMkLst>
            <pc:docMk/>
            <pc:sldMk cId="4168063042" sldId="262"/>
            <ac:spMk id="10" creationId="{77A6355D-FA63-48F1-8E80-321640DD16CE}"/>
          </ac:spMkLst>
        </pc:spChg>
        <pc:spChg chg="add mod">
          <ac:chgData name="McHarg, Catherine" userId="88b8f76c-9ae3-4745-88eb-fe0667a22af5" providerId="ADAL" clId="{87985670-4436-47B4-A989-056F087E653F}" dt="2021-07-02T13:01:01.515" v="731" actId="255"/>
          <ac:spMkLst>
            <pc:docMk/>
            <pc:sldMk cId="4168063042" sldId="262"/>
            <ac:spMk id="11" creationId="{B642825B-887A-42EE-92AA-E343FECD19EA}"/>
          </ac:spMkLst>
        </pc:spChg>
        <pc:picChg chg="del">
          <ac:chgData name="McHarg, Catherine" userId="88b8f76c-9ae3-4745-88eb-fe0667a22af5" providerId="ADAL" clId="{87985670-4436-47B4-A989-056F087E653F}" dt="2021-07-02T13:00:30.675" v="700" actId="478"/>
          <ac:picMkLst>
            <pc:docMk/>
            <pc:sldMk cId="4168063042" sldId="262"/>
            <ac:picMk id="6" creationId="{00000000-0000-0000-0000-000000000000}"/>
          </ac:picMkLst>
        </pc:picChg>
      </pc:sldChg>
      <pc:sldChg chg="addSp delSp modSp">
        <pc:chgData name="McHarg, Catherine" userId="88b8f76c-9ae3-4745-88eb-fe0667a22af5" providerId="ADAL" clId="{87985670-4436-47B4-A989-056F087E653F}" dt="2021-07-02T13:08:42.175" v="807" actId="20577"/>
        <pc:sldMkLst>
          <pc:docMk/>
          <pc:sldMk cId="3331387648" sldId="263"/>
        </pc:sldMkLst>
        <pc:spChg chg="del">
          <ac:chgData name="McHarg, Catherine" userId="88b8f76c-9ae3-4745-88eb-fe0667a22af5" providerId="ADAL" clId="{87985670-4436-47B4-A989-056F087E653F}" dt="2021-07-02T13:02:54.265" v="740" actId="478"/>
          <ac:spMkLst>
            <pc:docMk/>
            <pc:sldMk cId="3331387648" sldId="263"/>
            <ac:spMk id="2" creationId="{00000000-0000-0000-0000-000000000000}"/>
          </ac:spMkLst>
        </pc:spChg>
        <pc:spChg chg="add del mod">
          <ac:chgData name="McHarg, Catherine" userId="88b8f76c-9ae3-4745-88eb-fe0667a22af5" providerId="ADAL" clId="{87985670-4436-47B4-A989-056F087E653F}" dt="2021-07-02T13:02:51.385" v="739" actId="478"/>
          <ac:spMkLst>
            <pc:docMk/>
            <pc:sldMk cId="3331387648" sldId="263"/>
            <ac:spMk id="3" creationId="{C2F9347C-8D27-4FC9-9771-FBF6C00CF4CD}"/>
          </ac:spMkLst>
        </pc:spChg>
        <pc:spChg chg="add del mod">
          <ac:chgData name="McHarg, Catherine" userId="88b8f76c-9ae3-4745-88eb-fe0667a22af5" providerId="ADAL" clId="{87985670-4436-47B4-A989-056F087E653F}" dt="2021-07-02T13:02:56.385" v="741" actId="478"/>
          <ac:spMkLst>
            <pc:docMk/>
            <pc:sldMk cId="3331387648" sldId="263"/>
            <ac:spMk id="5" creationId="{D9ADF934-3D6A-406A-89A5-F2F4D7EAEE43}"/>
          </ac:spMkLst>
        </pc:spChg>
        <pc:spChg chg="mod">
          <ac:chgData name="McHarg, Catherine" userId="88b8f76c-9ae3-4745-88eb-fe0667a22af5" providerId="ADAL" clId="{87985670-4436-47B4-A989-056F087E653F}" dt="2021-07-02T13:05:25.335" v="786" actId="1076"/>
          <ac:spMkLst>
            <pc:docMk/>
            <pc:sldMk cId="3331387648" sldId="263"/>
            <ac:spMk id="9" creationId="{00000000-0000-0000-0000-000000000000}"/>
          </ac:spMkLst>
        </pc:spChg>
        <pc:spChg chg="mod">
          <ac:chgData name="McHarg, Catherine" userId="88b8f76c-9ae3-4745-88eb-fe0667a22af5" providerId="ADAL" clId="{87985670-4436-47B4-A989-056F087E653F}" dt="2021-07-02T13:08:42.175" v="807" actId="20577"/>
          <ac:spMkLst>
            <pc:docMk/>
            <pc:sldMk cId="3331387648" sldId="263"/>
            <ac:spMk id="10" creationId="{00000000-0000-0000-0000-000000000000}"/>
          </ac:spMkLst>
        </pc:spChg>
        <pc:spChg chg="del">
          <ac:chgData name="McHarg, Catherine" userId="88b8f76c-9ae3-4745-88eb-fe0667a22af5" providerId="ADAL" clId="{87985670-4436-47B4-A989-056F087E653F}" dt="2021-07-02T13:02:49.145" v="738" actId="478"/>
          <ac:spMkLst>
            <pc:docMk/>
            <pc:sldMk cId="3331387648" sldId="263"/>
            <ac:spMk id="11" creationId="{00000000-0000-0000-0000-000000000000}"/>
          </ac:spMkLst>
        </pc:spChg>
        <pc:spChg chg="add mod">
          <ac:chgData name="McHarg, Catherine" userId="88b8f76c-9ae3-4745-88eb-fe0667a22af5" providerId="ADAL" clId="{87985670-4436-47B4-A989-056F087E653F}" dt="2021-07-02T13:03:16.134" v="762" actId="20577"/>
          <ac:spMkLst>
            <pc:docMk/>
            <pc:sldMk cId="3331387648" sldId="263"/>
            <ac:spMk id="15" creationId="{E081B0B6-4615-442D-84DB-95F6A65D2250}"/>
          </ac:spMkLst>
        </pc:spChg>
        <pc:picChg chg="del">
          <ac:chgData name="McHarg, Catherine" userId="88b8f76c-9ae3-4745-88eb-fe0667a22af5" providerId="ADAL" clId="{87985670-4436-47B4-A989-056F087E653F}" dt="2021-07-02T13:02:57.715" v="742" actId="478"/>
          <ac:picMkLst>
            <pc:docMk/>
            <pc:sldMk cId="3331387648" sldId="263"/>
            <ac:picMk id="8" creationId="{00000000-0000-0000-0000-000000000000}"/>
          </ac:picMkLst>
        </pc:picChg>
        <pc:picChg chg="mod">
          <ac:chgData name="McHarg, Catherine" userId="88b8f76c-9ae3-4745-88eb-fe0667a22af5" providerId="ADAL" clId="{87985670-4436-47B4-A989-056F087E653F}" dt="2021-07-02T13:05:11.637" v="782" actId="1076"/>
          <ac:picMkLst>
            <pc:docMk/>
            <pc:sldMk cId="3331387648" sldId="263"/>
            <ac:picMk id="12" creationId="{00000000-0000-0000-0000-000000000000}"/>
          </ac:picMkLst>
        </pc:picChg>
        <pc:picChg chg="mod">
          <ac:chgData name="McHarg, Catherine" userId="88b8f76c-9ae3-4745-88eb-fe0667a22af5" providerId="ADAL" clId="{87985670-4436-47B4-A989-056F087E653F}" dt="2021-07-02T13:05:15.095" v="783" actId="1076"/>
          <ac:picMkLst>
            <pc:docMk/>
            <pc:sldMk cId="3331387648" sldId="263"/>
            <ac:picMk id="13" creationId="{00000000-0000-0000-0000-000000000000}"/>
          </ac:picMkLst>
        </pc:picChg>
        <pc:picChg chg="mod">
          <ac:chgData name="McHarg, Catherine" userId="88b8f76c-9ae3-4745-88eb-fe0667a22af5" providerId="ADAL" clId="{87985670-4436-47B4-A989-056F087E653F}" dt="2021-07-02T13:08:15.265" v="805" actId="1076"/>
          <ac:picMkLst>
            <pc:docMk/>
            <pc:sldMk cId="3331387648" sldId="263"/>
            <ac:picMk id="14" creationId="{00000000-0000-0000-0000-000000000000}"/>
          </ac:picMkLst>
        </pc:picChg>
      </pc:sldChg>
      <pc:sldChg chg="delSp modSp">
        <pc:chgData name="McHarg, Catherine" userId="88b8f76c-9ae3-4745-88eb-fe0667a22af5" providerId="ADAL" clId="{87985670-4436-47B4-A989-056F087E653F}" dt="2021-07-02T14:35:40.370" v="1514" actId="1076"/>
        <pc:sldMkLst>
          <pc:docMk/>
          <pc:sldMk cId="50794277" sldId="265"/>
        </pc:sldMkLst>
        <pc:spChg chg="mod">
          <ac:chgData name="McHarg, Catherine" userId="88b8f76c-9ae3-4745-88eb-fe0667a22af5" providerId="ADAL" clId="{87985670-4436-47B4-A989-056F087E653F}" dt="2021-07-02T14:34:08.890" v="1497" actId="1076"/>
          <ac:spMkLst>
            <pc:docMk/>
            <pc:sldMk cId="50794277" sldId="265"/>
            <ac:spMk id="6" creationId="{00000000-0000-0000-0000-000000000000}"/>
          </ac:spMkLst>
        </pc:spChg>
        <pc:spChg chg="mod">
          <ac:chgData name="McHarg, Catherine" userId="88b8f76c-9ae3-4745-88eb-fe0667a22af5" providerId="ADAL" clId="{87985670-4436-47B4-A989-056F087E653F}" dt="2021-07-02T14:34:04.570" v="1496" actId="1076"/>
          <ac:spMkLst>
            <pc:docMk/>
            <pc:sldMk cId="50794277" sldId="265"/>
            <ac:spMk id="8" creationId="{00000000-0000-0000-0000-000000000000}"/>
          </ac:spMkLst>
        </pc:spChg>
        <pc:spChg chg="mod">
          <ac:chgData name="McHarg, Catherine" userId="88b8f76c-9ae3-4745-88eb-fe0667a22af5" providerId="ADAL" clId="{87985670-4436-47B4-A989-056F087E653F}" dt="2021-07-02T14:35:40.370" v="1514" actId="1076"/>
          <ac:spMkLst>
            <pc:docMk/>
            <pc:sldMk cId="50794277" sldId="265"/>
            <ac:spMk id="10" creationId="{00000000-0000-0000-0000-000000000000}"/>
          </ac:spMkLst>
        </pc:spChg>
        <pc:picChg chg="mod">
          <ac:chgData name="McHarg, Catherine" userId="88b8f76c-9ae3-4745-88eb-fe0667a22af5" providerId="ADAL" clId="{87985670-4436-47B4-A989-056F087E653F}" dt="2021-07-02T14:35:28.410" v="1512" actId="1076"/>
          <ac:picMkLst>
            <pc:docMk/>
            <pc:sldMk cId="50794277" sldId="265"/>
            <ac:picMk id="4" creationId="{00000000-0000-0000-0000-000000000000}"/>
          </ac:picMkLst>
        </pc:picChg>
        <pc:picChg chg="mod modCrop">
          <ac:chgData name="McHarg, Catherine" userId="88b8f76c-9ae3-4745-88eb-fe0667a22af5" providerId="ADAL" clId="{87985670-4436-47B4-A989-056F087E653F}" dt="2021-07-02T14:35:20.750" v="1511" actId="1076"/>
          <ac:picMkLst>
            <pc:docMk/>
            <pc:sldMk cId="50794277" sldId="265"/>
            <ac:picMk id="5" creationId="{00000000-0000-0000-0000-000000000000}"/>
          </ac:picMkLst>
        </pc:picChg>
        <pc:picChg chg="del">
          <ac:chgData name="McHarg, Catherine" userId="88b8f76c-9ae3-4745-88eb-fe0667a22af5" providerId="ADAL" clId="{87985670-4436-47B4-A989-056F087E653F}" dt="2021-07-02T14:33:41.870" v="1493" actId="478"/>
          <ac:picMkLst>
            <pc:docMk/>
            <pc:sldMk cId="50794277" sldId="265"/>
            <ac:picMk id="7" creationId="{00000000-0000-0000-0000-000000000000}"/>
          </ac:picMkLst>
        </pc:picChg>
        <pc:picChg chg="mod">
          <ac:chgData name="McHarg, Catherine" userId="88b8f76c-9ae3-4745-88eb-fe0667a22af5" providerId="ADAL" clId="{87985670-4436-47B4-A989-056F087E653F}" dt="2021-07-02T14:34:01.021" v="1495" actId="1076"/>
          <ac:picMkLst>
            <pc:docMk/>
            <pc:sldMk cId="50794277" sldId="265"/>
            <ac:picMk id="9" creationId="{00000000-0000-0000-0000-000000000000}"/>
          </ac:picMkLst>
        </pc:picChg>
      </pc:sldChg>
      <pc:sldChg chg="delSp modSp">
        <pc:chgData name="McHarg, Catherine" userId="88b8f76c-9ae3-4745-88eb-fe0667a22af5" providerId="ADAL" clId="{87985670-4436-47B4-A989-056F087E653F}" dt="2021-07-02T14:32:55.890" v="1492" actId="732"/>
        <pc:sldMkLst>
          <pc:docMk/>
          <pc:sldMk cId="1397649223" sldId="266"/>
        </pc:sldMkLst>
        <pc:spChg chg="mod">
          <ac:chgData name="McHarg, Catherine" userId="88b8f76c-9ae3-4745-88eb-fe0667a22af5" providerId="ADAL" clId="{87985670-4436-47B4-A989-056F087E653F}" dt="2021-07-02T14:30:52.330" v="1481" actId="14100"/>
          <ac:spMkLst>
            <pc:docMk/>
            <pc:sldMk cId="1397649223" sldId="266"/>
            <ac:spMk id="5" creationId="{00000000-0000-0000-0000-000000000000}"/>
          </ac:spMkLst>
        </pc:spChg>
        <pc:spChg chg="mod">
          <ac:chgData name="McHarg, Catherine" userId="88b8f76c-9ae3-4745-88eb-fe0667a22af5" providerId="ADAL" clId="{87985670-4436-47B4-A989-056F087E653F}" dt="2021-07-02T14:31:08.680" v="1482" actId="2711"/>
          <ac:spMkLst>
            <pc:docMk/>
            <pc:sldMk cId="1397649223" sldId="266"/>
            <ac:spMk id="8" creationId="{00000000-0000-0000-0000-000000000000}"/>
          </ac:spMkLst>
        </pc:spChg>
        <pc:spChg chg="mod">
          <ac:chgData name="McHarg, Catherine" userId="88b8f76c-9ae3-4745-88eb-fe0667a22af5" providerId="ADAL" clId="{87985670-4436-47B4-A989-056F087E653F}" dt="2021-07-02T14:32:29.260" v="1489" actId="1076"/>
          <ac:spMkLst>
            <pc:docMk/>
            <pc:sldMk cId="1397649223" sldId="266"/>
            <ac:spMk id="9" creationId="{00000000-0000-0000-0000-000000000000}"/>
          </ac:spMkLst>
        </pc:spChg>
        <pc:picChg chg="mod modCrop">
          <ac:chgData name="McHarg, Catherine" userId="88b8f76c-9ae3-4745-88eb-fe0667a22af5" providerId="ADAL" clId="{87985670-4436-47B4-A989-056F087E653F}" dt="2021-07-02T14:32:55.890" v="1492" actId="732"/>
          <ac:picMkLst>
            <pc:docMk/>
            <pc:sldMk cId="1397649223" sldId="266"/>
            <ac:picMk id="4" creationId="{00000000-0000-0000-0000-000000000000}"/>
          </ac:picMkLst>
        </pc:picChg>
        <pc:picChg chg="del">
          <ac:chgData name="McHarg, Catherine" userId="88b8f76c-9ae3-4745-88eb-fe0667a22af5" providerId="ADAL" clId="{87985670-4436-47B4-A989-056F087E653F}" dt="2021-07-02T14:30:30.350" v="1478" actId="478"/>
          <ac:picMkLst>
            <pc:docMk/>
            <pc:sldMk cId="1397649223" sldId="266"/>
            <ac:picMk id="7" creationId="{00000000-0000-0000-0000-000000000000}"/>
          </ac:picMkLst>
        </pc:picChg>
      </pc:sldChg>
      <pc:sldChg chg="addSp delSp modSp modNotesTx">
        <pc:chgData name="McHarg, Catherine" userId="88b8f76c-9ae3-4745-88eb-fe0667a22af5" providerId="ADAL" clId="{87985670-4436-47B4-A989-056F087E653F}" dt="2021-07-02T15:04:46.124" v="1800" actId="6549"/>
        <pc:sldMkLst>
          <pc:docMk/>
          <pc:sldMk cId="1781344213" sldId="267"/>
        </pc:sldMkLst>
        <pc:spChg chg="del">
          <ac:chgData name="McHarg, Catherine" userId="88b8f76c-9ae3-4745-88eb-fe0667a22af5" providerId="ADAL" clId="{87985670-4436-47B4-A989-056F087E653F}" dt="2021-07-02T14:40:01.150" v="1518" actId="478"/>
          <ac:spMkLst>
            <pc:docMk/>
            <pc:sldMk cId="1781344213" sldId="267"/>
            <ac:spMk id="2" creationId="{00000000-0000-0000-0000-000000000000}"/>
          </ac:spMkLst>
        </pc:spChg>
        <pc:spChg chg="del">
          <ac:chgData name="McHarg, Catherine" userId="88b8f76c-9ae3-4745-88eb-fe0667a22af5" providerId="ADAL" clId="{87985670-4436-47B4-A989-056F087E653F}" dt="2021-07-02T14:40:05.440" v="1520" actId="478"/>
          <ac:spMkLst>
            <pc:docMk/>
            <pc:sldMk cId="1781344213" sldId="267"/>
            <ac:spMk id="3" creationId="{00000000-0000-0000-0000-000000000000}"/>
          </ac:spMkLst>
        </pc:spChg>
        <pc:spChg chg="mod">
          <ac:chgData name="McHarg, Catherine" userId="88b8f76c-9ae3-4745-88eb-fe0667a22af5" providerId="ADAL" clId="{87985670-4436-47B4-A989-056F087E653F}" dt="2021-07-02T14:45:13.080" v="1612" actId="20577"/>
          <ac:spMkLst>
            <pc:docMk/>
            <pc:sldMk cId="1781344213" sldId="267"/>
            <ac:spMk id="6" creationId="{00000000-0000-0000-0000-000000000000}"/>
          </ac:spMkLst>
        </pc:spChg>
        <pc:spChg chg="add del mod">
          <ac:chgData name="McHarg, Catherine" userId="88b8f76c-9ae3-4745-88eb-fe0667a22af5" providerId="ADAL" clId="{87985670-4436-47B4-A989-056F087E653F}" dt="2021-07-02T14:40:02.910" v="1519" actId="478"/>
          <ac:spMkLst>
            <pc:docMk/>
            <pc:sldMk cId="1781344213" sldId="267"/>
            <ac:spMk id="8" creationId="{D66D8A4C-EC6C-4F4D-8239-9C119D2B7E14}"/>
          </ac:spMkLst>
        </pc:spChg>
        <pc:graphicFrameChg chg="add del mod modGraphic">
          <ac:chgData name="McHarg, Catherine" userId="88b8f76c-9ae3-4745-88eb-fe0667a22af5" providerId="ADAL" clId="{87985670-4436-47B4-A989-056F087E653F}" dt="2021-07-02T14:51:29.654" v="1645" actId="3680"/>
          <ac:graphicFrameMkLst>
            <pc:docMk/>
            <pc:sldMk cId="1781344213" sldId="267"/>
            <ac:graphicFrameMk id="16" creationId="{F5C3E48E-C5DF-49E0-A030-6B49C4F39DF2}"/>
          </ac:graphicFrameMkLst>
        </pc:graphicFrameChg>
        <pc:graphicFrameChg chg="add mod modGraphic">
          <ac:chgData name="McHarg, Catherine" userId="88b8f76c-9ae3-4745-88eb-fe0667a22af5" providerId="ADAL" clId="{87985670-4436-47B4-A989-056F087E653F}" dt="2021-07-02T15:03:31.894" v="1793" actId="20577"/>
          <ac:graphicFrameMkLst>
            <pc:docMk/>
            <pc:sldMk cId="1781344213" sldId="267"/>
            <ac:graphicFrameMk id="18" creationId="{CBDD7B76-46D0-49CB-B7DF-BEE80F1E3FEF}"/>
          </ac:graphicFrameMkLst>
        </pc:graphicFrameChg>
        <pc:picChg chg="del">
          <ac:chgData name="McHarg, Catherine" userId="88b8f76c-9ae3-4745-88eb-fe0667a22af5" providerId="ADAL" clId="{87985670-4436-47B4-A989-056F087E653F}" dt="2021-07-02T14:40:06.985" v="1522" actId="478"/>
          <ac:picMkLst>
            <pc:docMk/>
            <pc:sldMk cId="1781344213" sldId="267"/>
            <ac:picMk id="4" creationId="{00000000-0000-0000-0000-000000000000}"/>
          </ac:picMkLst>
        </pc:picChg>
        <pc:picChg chg="del">
          <ac:chgData name="McHarg, Catherine" userId="88b8f76c-9ae3-4745-88eb-fe0667a22af5" providerId="ADAL" clId="{87985670-4436-47B4-A989-056F087E653F}" dt="2021-07-02T14:40:06.290" v="1521" actId="478"/>
          <ac:picMkLst>
            <pc:docMk/>
            <pc:sldMk cId="1781344213" sldId="267"/>
            <ac:picMk id="5" creationId="{00000000-0000-0000-0000-000000000000}"/>
          </ac:picMkLst>
        </pc:picChg>
        <pc:picChg chg="del">
          <ac:chgData name="McHarg, Catherine" userId="88b8f76c-9ae3-4745-88eb-fe0667a22af5" providerId="ADAL" clId="{87985670-4436-47B4-A989-056F087E653F}" dt="2021-07-02T14:39:50.570" v="1516" actId="478"/>
          <ac:picMkLst>
            <pc:docMk/>
            <pc:sldMk cId="1781344213" sldId="267"/>
            <ac:picMk id="7" creationId="{00000000-0000-0000-0000-000000000000}"/>
          </ac:picMkLst>
        </pc:picChg>
        <pc:picChg chg="add del mod modCrop">
          <ac:chgData name="McHarg, Catherine" userId="88b8f76c-9ae3-4745-88eb-fe0667a22af5" providerId="ADAL" clId="{87985670-4436-47B4-A989-056F087E653F}" dt="2021-07-02T14:51:43.024" v="1651" actId="478"/>
          <ac:picMkLst>
            <pc:docMk/>
            <pc:sldMk cId="1781344213" sldId="267"/>
            <ac:picMk id="9" creationId="{92D55188-9742-4C5B-9924-6608C67EDFC2}"/>
          </ac:picMkLst>
        </pc:picChg>
        <pc:picChg chg="add del mod modCrop">
          <ac:chgData name="McHarg, Catherine" userId="88b8f76c-9ae3-4745-88eb-fe0667a22af5" providerId="ADAL" clId="{87985670-4436-47B4-A989-056F087E653F}" dt="2021-07-02T14:51:45.799" v="1652" actId="478"/>
          <ac:picMkLst>
            <pc:docMk/>
            <pc:sldMk cId="1781344213" sldId="267"/>
            <ac:picMk id="10" creationId="{B5244647-2A38-45AC-8FEA-F9B302E70154}"/>
          </ac:picMkLst>
        </pc:picChg>
        <pc:picChg chg="add del mod">
          <ac:chgData name="McHarg, Catherine" userId="88b8f76c-9ae3-4745-88eb-fe0667a22af5" providerId="ADAL" clId="{87985670-4436-47B4-A989-056F087E653F}" dt="2021-07-02T14:48:50.457" v="1631" actId="478"/>
          <ac:picMkLst>
            <pc:docMk/>
            <pc:sldMk cId="1781344213" sldId="267"/>
            <ac:picMk id="11" creationId="{86943A0C-31AE-476C-9596-7B16545123A5}"/>
          </ac:picMkLst>
        </pc:picChg>
        <pc:picChg chg="add del mod">
          <ac:chgData name="McHarg, Catherine" userId="88b8f76c-9ae3-4745-88eb-fe0667a22af5" providerId="ADAL" clId="{87985670-4436-47B4-A989-056F087E653F}" dt="2021-07-02T14:48:49.767" v="1630" actId="478"/>
          <ac:picMkLst>
            <pc:docMk/>
            <pc:sldMk cId="1781344213" sldId="267"/>
            <ac:picMk id="12" creationId="{26AE3D04-E675-4749-8C40-75EA16444FB3}"/>
          </ac:picMkLst>
        </pc:picChg>
        <pc:picChg chg="add del mod">
          <ac:chgData name="McHarg, Catherine" userId="88b8f76c-9ae3-4745-88eb-fe0667a22af5" providerId="ADAL" clId="{87985670-4436-47B4-A989-056F087E653F}" dt="2021-07-02T14:48:48.097" v="1629" actId="478"/>
          <ac:picMkLst>
            <pc:docMk/>
            <pc:sldMk cId="1781344213" sldId="267"/>
            <ac:picMk id="13" creationId="{75D0959D-D605-43AE-BF9E-6CE076C65840}"/>
          </ac:picMkLst>
        </pc:picChg>
        <pc:picChg chg="add del mod modCrop">
          <ac:chgData name="McHarg, Catherine" userId="88b8f76c-9ae3-4745-88eb-fe0667a22af5" providerId="ADAL" clId="{87985670-4436-47B4-A989-056F087E653F}" dt="2021-07-02T14:48:51.521" v="1632" actId="478"/>
          <ac:picMkLst>
            <pc:docMk/>
            <pc:sldMk cId="1781344213" sldId="267"/>
            <ac:picMk id="14" creationId="{564594C1-E370-4468-B074-D0BB8C4AA9EA}"/>
          </ac:picMkLst>
        </pc:picChg>
        <pc:picChg chg="add del mod modCrop">
          <ac:chgData name="McHarg, Catherine" userId="88b8f76c-9ae3-4745-88eb-fe0667a22af5" providerId="ADAL" clId="{87985670-4436-47B4-A989-056F087E653F}" dt="2021-07-02T14:51:36.864" v="1649" actId="478"/>
          <ac:picMkLst>
            <pc:docMk/>
            <pc:sldMk cId="1781344213" sldId="267"/>
            <ac:picMk id="15" creationId="{83C77502-CFCB-420A-A08E-ED1B85326E94}"/>
          </ac:picMkLst>
        </pc:picChg>
      </pc:sldChg>
      <pc:sldChg chg="del">
        <pc:chgData name="McHarg, Catherine" userId="88b8f76c-9ae3-4745-88eb-fe0667a22af5" providerId="ADAL" clId="{87985670-4436-47B4-A989-056F087E653F}" dt="2021-07-02T15:05:13.439" v="1808" actId="2696"/>
        <pc:sldMkLst>
          <pc:docMk/>
          <pc:sldMk cId="1723740234" sldId="268"/>
        </pc:sldMkLst>
      </pc:sldChg>
      <pc:sldChg chg="delSp">
        <pc:chgData name="McHarg, Catherine" userId="88b8f76c-9ae3-4745-88eb-fe0667a22af5" providerId="ADAL" clId="{87985670-4436-47B4-A989-056F087E653F}" dt="2021-07-02T11:10:14.705" v="241" actId="478"/>
        <pc:sldMkLst>
          <pc:docMk/>
          <pc:sldMk cId="1163130882" sldId="269"/>
        </pc:sldMkLst>
        <pc:picChg chg="del">
          <ac:chgData name="McHarg, Catherine" userId="88b8f76c-9ae3-4745-88eb-fe0667a22af5" providerId="ADAL" clId="{87985670-4436-47B4-A989-056F087E653F}" dt="2021-07-02T11:10:14.705" v="241" actId="478"/>
          <ac:picMkLst>
            <pc:docMk/>
            <pc:sldMk cId="1163130882" sldId="269"/>
            <ac:picMk id="26" creationId="{00000000-0000-0000-0000-000000000000}"/>
          </ac:picMkLst>
        </pc:picChg>
      </pc:sldChg>
      <pc:sldChg chg="del">
        <pc:chgData name="McHarg, Catherine" userId="88b8f76c-9ae3-4745-88eb-fe0667a22af5" providerId="ADAL" clId="{87985670-4436-47B4-A989-056F087E653F}" dt="2021-07-02T15:06:26.634" v="1814" actId="2696"/>
        <pc:sldMkLst>
          <pc:docMk/>
          <pc:sldMk cId="3303497117" sldId="273"/>
        </pc:sldMkLst>
      </pc:sldChg>
      <pc:sldChg chg="addSp delSp modSp">
        <pc:chgData name="McHarg, Catherine" userId="88b8f76c-9ae3-4745-88eb-fe0667a22af5" providerId="ADAL" clId="{87985670-4436-47B4-A989-056F087E653F}" dt="2021-07-02T12:25:33.198" v="663" actId="20577"/>
        <pc:sldMkLst>
          <pc:docMk/>
          <pc:sldMk cId="183173567" sldId="275"/>
        </pc:sldMkLst>
        <pc:spChg chg="del">
          <ac:chgData name="McHarg, Catherine" userId="88b8f76c-9ae3-4745-88eb-fe0667a22af5" providerId="ADAL" clId="{87985670-4436-47B4-A989-056F087E653F}" dt="2021-07-02T11:51:13.466" v="284" actId="478"/>
          <ac:spMkLst>
            <pc:docMk/>
            <pc:sldMk cId="183173567" sldId="275"/>
            <ac:spMk id="3" creationId="{00000000-0000-0000-0000-000000000000}"/>
          </ac:spMkLst>
        </pc:spChg>
        <pc:spChg chg="mod">
          <ac:chgData name="McHarg, Catherine" userId="88b8f76c-9ae3-4745-88eb-fe0667a22af5" providerId="ADAL" clId="{87985670-4436-47B4-A989-056F087E653F}" dt="2021-07-02T12:25:33.198" v="663" actId="20577"/>
          <ac:spMkLst>
            <pc:docMk/>
            <pc:sldMk cId="183173567" sldId="275"/>
            <ac:spMk id="4" creationId="{00000000-0000-0000-0000-000000000000}"/>
          </ac:spMkLst>
        </pc:spChg>
        <pc:spChg chg="add del mod">
          <ac:chgData name="McHarg, Catherine" userId="88b8f76c-9ae3-4745-88eb-fe0667a22af5" providerId="ADAL" clId="{87985670-4436-47B4-A989-056F087E653F}" dt="2021-07-02T11:51:15.047" v="285" actId="478"/>
          <ac:spMkLst>
            <pc:docMk/>
            <pc:sldMk cId="183173567" sldId="275"/>
            <ac:spMk id="5" creationId="{BFAD0F0C-D955-4D42-B914-0476486E6A06}"/>
          </ac:spMkLst>
        </pc:spChg>
        <pc:spChg chg="del">
          <ac:chgData name="McHarg, Catherine" userId="88b8f76c-9ae3-4745-88eb-fe0667a22af5" providerId="ADAL" clId="{87985670-4436-47B4-A989-056F087E653F}" dt="2021-07-02T11:51:50.206" v="302" actId="478"/>
          <ac:spMkLst>
            <pc:docMk/>
            <pc:sldMk cId="183173567" sldId="275"/>
            <ac:spMk id="7" creationId="{00000000-0000-0000-0000-000000000000}"/>
          </ac:spMkLst>
        </pc:spChg>
        <pc:spChg chg="add mod">
          <ac:chgData name="McHarg, Catherine" userId="88b8f76c-9ae3-4745-88eb-fe0667a22af5" providerId="ADAL" clId="{87985670-4436-47B4-A989-056F087E653F}" dt="2021-07-02T11:51:26.236" v="300" actId="20577"/>
          <ac:spMkLst>
            <pc:docMk/>
            <pc:sldMk cId="183173567" sldId="275"/>
            <ac:spMk id="8" creationId="{2B9ACB67-A65C-4976-817D-8898BF44EB6A}"/>
          </ac:spMkLst>
        </pc:spChg>
        <pc:spChg chg="add mod">
          <ac:chgData name="McHarg, Catherine" userId="88b8f76c-9ae3-4745-88eb-fe0667a22af5" providerId="ADAL" clId="{87985670-4436-47B4-A989-056F087E653F}" dt="2021-07-02T11:53:02.827" v="308" actId="1076"/>
          <ac:spMkLst>
            <pc:docMk/>
            <pc:sldMk cId="183173567" sldId="275"/>
            <ac:spMk id="10" creationId="{EFF5CC2A-4238-408C-A179-FAE5D65E933C}"/>
          </ac:spMkLst>
        </pc:spChg>
        <pc:picChg chg="del">
          <ac:chgData name="McHarg, Catherine" userId="88b8f76c-9ae3-4745-88eb-fe0667a22af5" providerId="ADAL" clId="{87985670-4436-47B4-A989-056F087E653F}" dt="2021-07-02T11:51:10.338" v="283" actId="478"/>
          <ac:picMkLst>
            <pc:docMk/>
            <pc:sldMk cId="183173567" sldId="275"/>
            <ac:picMk id="2" creationId="{00000000-0000-0000-0000-000000000000}"/>
          </ac:picMkLst>
        </pc:picChg>
        <pc:picChg chg="del">
          <ac:chgData name="McHarg, Catherine" userId="88b8f76c-9ae3-4745-88eb-fe0667a22af5" providerId="ADAL" clId="{87985670-4436-47B4-A989-056F087E653F}" dt="2021-07-02T11:51:18.239" v="286" actId="478"/>
          <ac:picMkLst>
            <pc:docMk/>
            <pc:sldMk cId="183173567" sldId="275"/>
            <ac:picMk id="6" creationId="{00000000-0000-0000-0000-000000000000}"/>
          </ac:picMkLst>
        </pc:picChg>
        <pc:picChg chg="add mod">
          <ac:chgData name="McHarg, Catherine" userId="88b8f76c-9ae3-4745-88eb-fe0667a22af5" providerId="ADAL" clId="{87985670-4436-47B4-A989-056F087E653F}" dt="2021-07-02T11:52:10.566" v="306" actId="1076"/>
          <ac:picMkLst>
            <pc:docMk/>
            <pc:sldMk cId="183173567" sldId="275"/>
            <ac:picMk id="9" creationId="{AE66AA06-4D25-4E48-9104-C096E250C4E9}"/>
          </ac:picMkLst>
        </pc:picChg>
      </pc:sldChg>
      <pc:sldChg chg="addSp delSp modSp">
        <pc:chgData name="McHarg, Catherine" userId="88b8f76c-9ae3-4745-88eb-fe0667a22af5" providerId="ADAL" clId="{87985670-4436-47B4-A989-056F087E653F}" dt="2021-07-02T12:09:46.767" v="440" actId="20577"/>
        <pc:sldMkLst>
          <pc:docMk/>
          <pc:sldMk cId="2125890208" sldId="276"/>
        </pc:sldMkLst>
        <pc:spChg chg="del">
          <ac:chgData name="McHarg, Catherine" userId="88b8f76c-9ae3-4745-88eb-fe0667a22af5" providerId="ADAL" clId="{87985670-4436-47B4-A989-056F087E653F}" dt="2021-07-02T12:08:28.239" v="402" actId="478"/>
          <ac:spMkLst>
            <pc:docMk/>
            <pc:sldMk cId="2125890208" sldId="276"/>
            <ac:spMk id="2" creationId="{00000000-0000-0000-0000-000000000000}"/>
          </ac:spMkLst>
        </pc:spChg>
        <pc:spChg chg="mod">
          <ac:chgData name="McHarg, Catherine" userId="88b8f76c-9ae3-4745-88eb-fe0667a22af5" providerId="ADAL" clId="{87985670-4436-47B4-A989-056F087E653F}" dt="2021-07-02T12:09:46.767" v="440" actId="20577"/>
          <ac:spMkLst>
            <pc:docMk/>
            <pc:sldMk cId="2125890208" sldId="276"/>
            <ac:spMk id="3" creationId="{00000000-0000-0000-0000-000000000000}"/>
          </ac:spMkLst>
        </pc:spChg>
        <pc:spChg chg="del mod">
          <ac:chgData name="McHarg, Catherine" userId="88b8f76c-9ae3-4745-88eb-fe0667a22af5" providerId="ADAL" clId="{87985670-4436-47B4-A989-056F087E653F}" dt="2021-07-02T12:08:25.458" v="401" actId="478"/>
          <ac:spMkLst>
            <pc:docMk/>
            <pc:sldMk cId="2125890208" sldId="276"/>
            <ac:spMk id="4" creationId="{00000000-0000-0000-0000-000000000000}"/>
          </ac:spMkLst>
        </pc:spChg>
        <pc:spChg chg="add del mod">
          <ac:chgData name="McHarg, Catherine" userId="88b8f76c-9ae3-4745-88eb-fe0667a22af5" providerId="ADAL" clId="{87985670-4436-47B4-A989-056F087E653F}" dt="2021-07-02T12:08:49.717" v="424" actId="478"/>
          <ac:spMkLst>
            <pc:docMk/>
            <pc:sldMk cId="2125890208" sldId="276"/>
            <ac:spMk id="7" creationId="{DBBC964E-F7CC-412E-A1C2-560A857AD0E4}"/>
          </ac:spMkLst>
        </pc:spChg>
        <pc:spChg chg="add mod">
          <ac:chgData name="McHarg, Catherine" userId="88b8f76c-9ae3-4745-88eb-fe0667a22af5" providerId="ADAL" clId="{87985670-4436-47B4-A989-056F087E653F}" dt="2021-07-02T12:08:53.310" v="426" actId="20577"/>
          <ac:spMkLst>
            <pc:docMk/>
            <pc:sldMk cId="2125890208" sldId="276"/>
            <ac:spMk id="8" creationId="{6C9E8AFE-9B28-426D-9CF9-2E25FA3C55E4}"/>
          </ac:spMkLst>
        </pc:spChg>
        <pc:picChg chg="del">
          <ac:chgData name="McHarg, Catherine" userId="88b8f76c-9ae3-4745-88eb-fe0667a22af5" providerId="ADAL" clId="{87985670-4436-47B4-A989-056F087E653F}" dt="2021-07-02T12:08:29.197" v="403" actId="478"/>
          <ac:picMkLst>
            <pc:docMk/>
            <pc:sldMk cId="2125890208" sldId="276"/>
            <ac:picMk id="5" creationId="{00000000-0000-0000-0000-000000000000}"/>
          </ac:picMkLst>
        </pc:picChg>
      </pc:sldChg>
      <pc:sldChg chg="delSp modSp">
        <pc:chgData name="McHarg, Catherine" userId="88b8f76c-9ae3-4745-88eb-fe0667a22af5" providerId="ADAL" clId="{87985670-4436-47B4-A989-056F087E653F}" dt="2021-07-02T12:07:30.623" v="394" actId="1076"/>
        <pc:sldMkLst>
          <pc:docMk/>
          <pc:sldMk cId="352337220" sldId="277"/>
        </pc:sldMkLst>
        <pc:spChg chg="mod">
          <ac:chgData name="McHarg, Catherine" userId="88b8f76c-9ae3-4745-88eb-fe0667a22af5" providerId="ADAL" clId="{87985670-4436-47B4-A989-056F087E653F}" dt="2021-07-02T12:07:18.897" v="392" actId="1076"/>
          <ac:spMkLst>
            <pc:docMk/>
            <pc:sldMk cId="352337220" sldId="277"/>
            <ac:spMk id="4" creationId="{00000000-0000-0000-0000-000000000000}"/>
          </ac:spMkLst>
        </pc:spChg>
        <pc:spChg chg="mod">
          <ac:chgData name="McHarg, Catherine" userId="88b8f76c-9ae3-4745-88eb-fe0667a22af5" providerId="ADAL" clId="{87985670-4436-47B4-A989-056F087E653F}" dt="2021-07-02T12:07:30.623" v="394" actId="1076"/>
          <ac:spMkLst>
            <pc:docMk/>
            <pc:sldMk cId="352337220" sldId="277"/>
            <ac:spMk id="5" creationId="{00000000-0000-0000-0000-000000000000}"/>
          </ac:spMkLst>
        </pc:spChg>
        <pc:picChg chg="del">
          <ac:chgData name="McHarg, Catherine" userId="88b8f76c-9ae3-4745-88eb-fe0667a22af5" providerId="ADAL" clId="{87985670-4436-47B4-A989-056F087E653F}" dt="2021-07-02T12:06:11.198" v="376" actId="478"/>
          <ac:picMkLst>
            <pc:docMk/>
            <pc:sldMk cId="352337220" sldId="277"/>
            <ac:picMk id="3" creationId="{00000000-0000-0000-0000-000000000000}"/>
          </ac:picMkLst>
        </pc:picChg>
      </pc:sldChg>
      <pc:sldChg chg="addSp delSp modSp">
        <pc:chgData name="McHarg, Catherine" userId="88b8f76c-9ae3-4745-88eb-fe0667a22af5" providerId="ADAL" clId="{87985670-4436-47B4-A989-056F087E653F}" dt="2021-07-02T12:14:52.687" v="557" actId="20577"/>
        <pc:sldMkLst>
          <pc:docMk/>
          <pc:sldMk cId="3095705877" sldId="278"/>
        </pc:sldMkLst>
        <pc:spChg chg="add del mod">
          <ac:chgData name="McHarg, Catherine" userId="88b8f76c-9ae3-4745-88eb-fe0667a22af5" providerId="ADAL" clId="{87985670-4436-47B4-A989-056F087E653F}" dt="2021-07-02T12:10:05.477" v="442" actId="478"/>
          <ac:spMkLst>
            <pc:docMk/>
            <pc:sldMk cId="3095705877" sldId="278"/>
            <ac:spMk id="2" creationId="{5622ABA9-3AC6-4270-8036-95E2B4DF131A}"/>
          </ac:spMkLst>
        </pc:spChg>
        <pc:spChg chg="del">
          <ac:chgData name="McHarg, Catherine" userId="88b8f76c-9ae3-4745-88eb-fe0667a22af5" providerId="ADAL" clId="{87985670-4436-47B4-A989-056F087E653F}" dt="2021-07-02T12:10:04.267" v="441" actId="478"/>
          <ac:spMkLst>
            <pc:docMk/>
            <pc:sldMk cId="3095705877" sldId="278"/>
            <ac:spMk id="3" creationId="{00000000-0000-0000-0000-000000000000}"/>
          </ac:spMkLst>
        </pc:spChg>
        <pc:spChg chg="mod ord">
          <ac:chgData name="McHarg, Catherine" userId="88b8f76c-9ae3-4745-88eb-fe0667a22af5" providerId="ADAL" clId="{87985670-4436-47B4-A989-056F087E653F}" dt="2021-07-02T12:10:47.041" v="460" actId="167"/>
          <ac:spMkLst>
            <pc:docMk/>
            <pc:sldMk cId="3095705877" sldId="278"/>
            <ac:spMk id="7" creationId="{00000000-0000-0000-0000-000000000000}"/>
          </ac:spMkLst>
        </pc:spChg>
        <pc:spChg chg="mod">
          <ac:chgData name="McHarg, Catherine" userId="88b8f76c-9ae3-4745-88eb-fe0667a22af5" providerId="ADAL" clId="{87985670-4436-47B4-A989-056F087E653F}" dt="2021-07-02T12:14:52.687" v="557" actId="20577"/>
          <ac:spMkLst>
            <pc:docMk/>
            <pc:sldMk cId="3095705877" sldId="278"/>
            <ac:spMk id="8" creationId="{00000000-0000-0000-0000-000000000000}"/>
          </ac:spMkLst>
        </pc:spChg>
        <pc:spChg chg="add mod">
          <ac:chgData name="McHarg, Catherine" userId="88b8f76c-9ae3-4745-88eb-fe0667a22af5" providerId="ADAL" clId="{87985670-4436-47B4-A989-056F087E653F}" dt="2021-07-02T12:10:14.567" v="455" actId="20577"/>
          <ac:spMkLst>
            <pc:docMk/>
            <pc:sldMk cId="3095705877" sldId="278"/>
            <ac:spMk id="9" creationId="{A26917B3-D41B-433A-88E3-8FB9016A703B}"/>
          </ac:spMkLst>
        </pc:spChg>
        <pc:picChg chg="mod">
          <ac:chgData name="McHarg, Catherine" userId="88b8f76c-9ae3-4745-88eb-fe0667a22af5" providerId="ADAL" clId="{87985670-4436-47B4-A989-056F087E653F}" dt="2021-07-02T12:10:36.168" v="458" actId="1076"/>
          <ac:picMkLst>
            <pc:docMk/>
            <pc:sldMk cId="3095705877" sldId="278"/>
            <ac:picMk id="4" creationId="{00000000-0000-0000-0000-000000000000}"/>
          </ac:picMkLst>
        </pc:picChg>
        <pc:picChg chg="del">
          <ac:chgData name="McHarg, Catherine" userId="88b8f76c-9ae3-4745-88eb-fe0667a22af5" providerId="ADAL" clId="{87985670-4436-47B4-A989-056F087E653F}" dt="2021-07-02T12:10:06.917" v="443" actId="478"/>
          <ac:picMkLst>
            <pc:docMk/>
            <pc:sldMk cId="3095705877" sldId="278"/>
            <ac:picMk id="5" creationId="{00000000-0000-0000-0000-000000000000}"/>
          </ac:picMkLst>
        </pc:picChg>
      </pc:sldChg>
      <pc:sldChg chg="delSp modSp">
        <pc:chgData name="McHarg, Catherine" userId="88b8f76c-9ae3-4745-88eb-fe0667a22af5" providerId="ADAL" clId="{87985670-4436-47B4-A989-056F087E653F}" dt="2021-07-02T12:17:12.811" v="569" actId="1076"/>
        <pc:sldMkLst>
          <pc:docMk/>
          <pc:sldMk cId="1028430956" sldId="280"/>
        </pc:sldMkLst>
        <pc:spChg chg="mod">
          <ac:chgData name="McHarg, Catherine" userId="88b8f76c-9ae3-4745-88eb-fe0667a22af5" providerId="ADAL" clId="{87985670-4436-47B4-A989-056F087E653F}" dt="2021-07-02T12:17:12.811" v="569" actId="1076"/>
          <ac:spMkLst>
            <pc:docMk/>
            <pc:sldMk cId="1028430956" sldId="280"/>
            <ac:spMk id="3" creationId="{00000000-0000-0000-0000-000000000000}"/>
          </ac:spMkLst>
        </pc:spChg>
        <pc:spChg chg="del">
          <ac:chgData name="McHarg, Catherine" userId="88b8f76c-9ae3-4745-88eb-fe0667a22af5" providerId="ADAL" clId="{87985670-4436-47B4-A989-056F087E653F}" dt="2021-07-02T12:15:37.099" v="559" actId="478"/>
          <ac:spMkLst>
            <pc:docMk/>
            <pc:sldMk cId="1028430956" sldId="280"/>
            <ac:spMk id="4" creationId="{00000000-0000-0000-0000-000000000000}"/>
          </ac:spMkLst>
        </pc:spChg>
        <pc:picChg chg="del">
          <ac:chgData name="McHarg, Catherine" userId="88b8f76c-9ae3-4745-88eb-fe0667a22af5" providerId="ADAL" clId="{87985670-4436-47B4-A989-056F087E653F}" dt="2021-07-02T12:15:05.277" v="558" actId="478"/>
          <ac:picMkLst>
            <pc:docMk/>
            <pc:sldMk cId="1028430956" sldId="280"/>
            <ac:picMk id="6" creationId="{00000000-0000-0000-0000-000000000000}"/>
          </ac:picMkLst>
        </pc:picChg>
      </pc:sldChg>
      <pc:sldChg chg="addSp delSp modSp del">
        <pc:chgData name="McHarg, Catherine" userId="88b8f76c-9ae3-4745-88eb-fe0667a22af5" providerId="ADAL" clId="{87985670-4436-47B4-A989-056F087E653F}" dt="2021-07-02T12:22:25.360" v="632" actId="2696"/>
        <pc:sldMkLst>
          <pc:docMk/>
          <pc:sldMk cId="760473412" sldId="282"/>
        </pc:sldMkLst>
        <pc:spChg chg="del">
          <ac:chgData name="McHarg, Catherine" userId="88b8f76c-9ae3-4745-88eb-fe0667a22af5" providerId="ADAL" clId="{87985670-4436-47B4-A989-056F087E653F}" dt="2021-07-02T12:18:17.478" v="582" actId="478"/>
          <ac:spMkLst>
            <pc:docMk/>
            <pc:sldMk cId="760473412" sldId="282"/>
            <ac:spMk id="2" creationId="{00000000-0000-0000-0000-000000000000}"/>
          </ac:spMkLst>
        </pc:spChg>
        <pc:spChg chg="mod">
          <ac:chgData name="McHarg, Catherine" userId="88b8f76c-9ae3-4745-88eb-fe0667a22af5" providerId="ADAL" clId="{87985670-4436-47B4-A989-056F087E653F}" dt="2021-07-02T12:18:25.858" v="585" actId="20577"/>
          <ac:spMkLst>
            <pc:docMk/>
            <pc:sldMk cId="760473412" sldId="282"/>
            <ac:spMk id="3" creationId="{00000000-0000-0000-0000-000000000000}"/>
          </ac:spMkLst>
        </pc:spChg>
        <pc:spChg chg="add del mod">
          <ac:chgData name="McHarg, Catherine" userId="88b8f76c-9ae3-4745-88eb-fe0667a22af5" providerId="ADAL" clId="{87985670-4436-47B4-A989-056F087E653F}" dt="2021-07-02T12:18:19.217" v="583" actId="478"/>
          <ac:spMkLst>
            <pc:docMk/>
            <pc:sldMk cId="760473412" sldId="282"/>
            <ac:spMk id="4" creationId="{357E89C2-2981-4200-8601-9F1A3B592E04}"/>
          </ac:spMkLst>
        </pc:spChg>
      </pc:sldChg>
      <pc:sldChg chg="modSp del">
        <pc:chgData name="McHarg, Catherine" userId="88b8f76c-9ae3-4745-88eb-fe0667a22af5" providerId="ADAL" clId="{87985670-4436-47B4-A989-056F087E653F}" dt="2021-07-02T12:59:35.155" v="689" actId="2696"/>
        <pc:sldMkLst>
          <pc:docMk/>
          <pc:sldMk cId="3112524758" sldId="283"/>
        </pc:sldMkLst>
        <pc:spChg chg="mod">
          <ac:chgData name="McHarg, Catherine" userId="88b8f76c-9ae3-4745-88eb-fe0667a22af5" providerId="ADAL" clId="{87985670-4436-47B4-A989-056F087E653F}" dt="2021-07-02T07:38:43.356" v="5" actId="27636"/>
          <ac:spMkLst>
            <pc:docMk/>
            <pc:sldMk cId="3112524758" sldId="283"/>
            <ac:spMk id="3" creationId="{00000000-0000-0000-0000-000000000000}"/>
          </ac:spMkLst>
        </pc:spChg>
        <pc:spChg chg="mod">
          <ac:chgData name="McHarg, Catherine" userId="88b8f76c-9ae3-4745-88eb-fe0667a22af5" providerId="ADAL" clId="{87985670-4436-47B4-A989-056F087E653F}" dt="2021-07-02T07:38:43.356" v="4" actId="27636"/>
          <ac:spMkLst>
            <pc:docMk/>
            <pc:sldMk cId="3112524758" sldId="283"/>
            <ac:spMk id="4" creationId="{00000000-0000-0000-0000-000000000000}"/>
          </ac:spMkLst>
        </pc:spChg>
      </pc:sldChg>
      <pc:sldChg chg="addSp delSp modSp">
        <pc:chgData name="McHarg, Catherine" userId="88b8f76c-9ae3-4745-88eb-fe0667a22af5" providerId="ADAL" clId="{87985670-4436-47B4-A989-056F087E653F}" dt="2021-07-02T14:08:20.729" v="1288" actId="14100"/>
        <pc:sldMkLst>
          <pc:docMk/>
          <pc:sldMk cId="2505148184" sldId="284"/>
        </pc:sldMkLst>
        <pc:spChg chg="add del">
          <ac:chgData name="McHarg, Catherine" userId="88b8f76c-9ae3-4745-88eb-fe0667a22af5" providerId="ADAL" clId="{87985670-4436-47B4-A989-056F087E653F}" dt="2021-07-02T14:01:29.148" v="1157" actId="478"/>
          <ac:spMkLst>
            <pc:docMk/>
            <pc:sldMk cId="2505148184" sldId="284"/>
            <ac:spMk id="2" creationId="{00000000-0000-0000-0000-000000000000}"/>
          </ac:spMkLst>
        </pc:spChg>
        <pc:spChg chg="mod">
          <ac:chgData name="McHarg, Catherine" userId="88b8f76c-9ae3-4745-88eb-fe0667a22af5" providerId="ADAL" clId="{87985670-4436-47B4-A989-056F087E653F}" dt="2021-07-02T14:08:20.729" v="1288" actId="14100"/>
          <ac:spMkLst>
            <pc:docMk/>
            <pc:sldMk cId="2505148184" sldId="284"/>
            <ac:spMk id="3" creationId="{00000000-0000-0000-0000-000000000000}"/>
          </ac:spMkLst>
        </pc:spChg>
        <pc:spChg chg="del mod">
          <ac:chgData name="McHarg, Catherine" userId="88b8f76c-9ae3-4745-88eb-fe0667a22af5" providerId="ADAL" clId="{87985670-4436-47B4-A989-056F087E653F}" dt="2021-07-02T14:01:16.161" v="1150" actId="478"/>
          <ac:spMkLst>
            <pc:docMk/>
            <pc:sldMk cId="2505148184" sldId="284"/>
            <ac:spMk id="4" creationId="{00000000-0000-0000-0000-000000000000}"/>
          </ac:spMkLst>
        </pc:spChg>
        <pc:spChg chg="add del mod">
          <ac:chgData name="McHarg, Catherine" userId="88b8f76c-9ae3-4745-88eb-fe0667a22af5" providerId="ADAL" clId="{87985670-4436-47B4-A989-056F087E653F}" dt="2021-07-02T14:01:25.789" v="1156" actId="478"/>
          <ac:spMkLst>
            <pc:docMk/>
            <pc:sldMk cId="2505148184" sldId="284"/>
            <ac:spMk id="7" creationId="{956AB5CE-5F98-4D1A-98DB-A9003C7DAADA}"/>
          </ac:spMkLst>
        </pc:spChg>
        <pc:spChg chg="add del">
          <ac:chgData name="McHarg, Catherine" userId="88b8f76c-9ae3-4745-88eb-fe0667a22af5" providerId="ADAL" clId="{87985670-4436-47B4-A989-056F087E653F}" dt="2021-07-02T14:01:24.829" v="1154"/>
          <ac:spMkLst>
            <pc:docMk/>
            <pc:sldMk cId="2505148184" sldId="284"/>
            <ac:spMk id="8" creationId="{994F5FED-D521-4C9F-A19F-277A0DB38BF6}"/>
          </ac:spMkLst>
        </pc:spChg>
        <pc:spChg chg="add del mod">
          <ac:chgData name="McHarg, Catherine" userId="88b8f76c-9ae3-4745-88eb-fe0667a22af5" providerId="ADAL" clId="{87985670-4436-47B4-A989-056F087E653F}" dt="2021-07-02T14:01:30.809" v="1158" actId="478"/>
          <ac:spMkLst>
            <pc:docMk/>
            <pc:sldMk cId="2505148184" sldId="284"/>
            <ac:spMk id="9" creationId="{B3FD5118-FA1D-4DCC-9459-08305F328AD6}"/>
          </ac:spMkLst>
        </pc:spChg>
        <pc:spChg chg="add mod">
          <ac:chgData name="McHarg, Catherine" userId="88b8f76c-9ae3-4745-88eb-fe0667a22af5" providerId="ADAL" clId="{87985670-4436-47B4-A989-056F087E653F}" dt="2021-07-02T14:01:50.544" v="1186" actId="20577"/>
          <ac:spMkLst>
            <pc:docMk/>
            <pc:sldMk cId="2505148184" sldId="284"/>
            <ac:spMk id="10" creationId="{69C2F47B-9982-4717-9A04-FCCB07735CB1}"/>
          </ac:spMkLst>
        </pc:spChg>
        <pc:picChg chg="mod">
          <ac:chgData name="McHarg, Catherine" userId="88b8f76c-9ae3-4745-88eb-fe0667a22af5" providerId="ADAL" clId="{87985670-4436-47B4-A989-056F087E653F}" dt="2021-07-02T14:06:56.669" v="1276" actId="1076"/>
          <ac:picMkLst>
            <pc:docMk/>
            <pc:sldMk cId="2505148184" sldId="284"/>
            <ac:picMk id="5" creationId="{00000000-0000-0000-0000-000000000000}"/>
          </ac:picMkLst>
        </pc:picChg>
        <pc:picChg chg="del">
          <ac:chgData name="McHarg, Catherine" userId="88b8f76c-9ae3-4745-88eb-fe0667a22af5" providerId="ADAL" clId="{87985670-4436-47B4-A989-056F087E653F}" dt="2021-07-02T14:01:54.469" v="1187" actId="478"/>
          <ac:picMkLst>
            <pc:docMk/>
            <pc:sldMk cId="2505148184" sldId="284"/>
            <ac:picMk id="6" creationId="{00000000-0000-0000-0000-000000000000}"/>
          </ac:picMkLst>
        </pc:picChg>
        <pc:picChg chg="add mod">
          <ac:chgData name="McHarg, Catherine" userId="88b8f76c-9ae3-4745-88eb-fe0667a22af5" providerId="ADAL" clId="{87985670-4436-47B4-A989-056F087E653F}" dt="2021-07-02T14:07:44.473" v="1280"/>
          <ac:picMkLst>
            <pc:docMk/>
            <pc:sldMk cId="2505148184" sldId="284"/>
            <ac:picMk id="11" creationId="{3D0DBF50-34D5-41C5-8344-2A8E7E1075DA}"/>
          </ac:picMkLst>
        </pc:picChg>
      </pc:sldChg>
      <pc:sldChg chg="addSp delSp modSp modNotesTx">
        <pc:chgData name="McHarg, Catherine" userId="88b8f76c-9ae3-4745-88eb-fe0667a22af5" providerId="ADAL" clId="{87985670-4436-47B4-A989-056F087E653F}" dt="2021-07-02T10:57:40.515" v="64" actId="1076"/>
        <pc:sldMkLst>
          <pc:docMk/>
          <pc:sldMk cId="1585242632" sldId="285"/>
        </pc:sldMkLst>
        <pc:spChg chg="add del mod">
          <ac:chgData name="McHarg, Catherine" userId="88b8f76c-9ae3-4745-88eb-fe0667a22af5" providerId="ADAL" clId="{87985670-4436-47B4-A989-056F087E653F}" dt="2021-07-02T10:52:41.055" v="16" actId="478"/>
          <ac:spMkLst>
            <pc:docMk/>
            <pc:sldMk cId="1585242632" sldId="285"/>
            <ac:spMk id="2" creationId="{D8DBD7B3-21B8-4787-8BDC-696C54E920E6}"/>
          </ac:spMkLst>
        </pc:spChg>
        <pc:spChg chg="add del mod">
          <ac:chgData name="McHarg, Catherine" userId="88b8f76c-9ae3-4745-88eb-fe0667a22af5" providerId="ADAL" clId="{87985670-4436-47B4-A989-056F087E653F}" dt="2021-07-02T10:52:45.682" v="18" actId="478"/>
          <ac:spMkLst>
            <pc:docMk/>
            <pc:sldMk cId="1585242632" sldId="285"/>
            <ac:spMk id="3" creationId="{A587B053-A861-4886-BDDE-D446CAF2976F}"/>
          </ac:spMkLst>
        </pc:spChg>
        <pc:spChg chg="del">
          <ac:chgData name="McHarg, Catherine" userId="88b8f76c-9ae3-4745-88eb-fe0667a22af5" providerId="ADAL" clId="{87985670-4436-47B4-A989-056F087E653F}" dt="2021-07-02T10:52:39.056" v="15" actId="478"/>
          <ac:spMkLst>
            <pc:docMk/>
            <pc:sldMk cId="1585242632" sldId="285"/>
            <ac:spMk id="4" creationId="{00000000-0000-0000-0000-000000000000}"/>
          </ac:spMkLst>
        </pc:spChg>
        <pc:spChg chg="del">
          <ac:chgData name="McHarg, Catherine" userId="88b8f76c-9ae3-4745-88eb-fe0667a22af5" providerId="ADAL" clId="{87985670-4436-47B4-A989-056F087E653F}" dt="2021-07-02T10:52:43.865" v="17" actId="478"/>
          <ac:spMkLst>
            <pc:docMk/>
            <pc:sldMk cId="1585242632" sldId="285"/>
            <ac:spMk id="7" creationId="{00000000-0000-0000-0000-000000000000}"/>
          </ac:spMkLst>
        </pc:spChg>
        <pc:spChg chg="add mod">
          <ac:chgData name="McHarg, Catherine" userId="88b8f76c-9ae3-4745-88eb-fe0667a22af5" providerId="ADAL" clId="{87985670-4436-47B4-A989-056F087E653F}" dt="2021-07-02T10:57:40.515" v="64" actId="1076"/>
          <ac:spMkLst>
            <pc:docMk/>
            <pc:sldMk cId="1585242632" sldId="285"/>
            <ac:spMk id="9" creationId="{07BC8E49-B17A-46AE-A5E1-28CF266779F7}"/>
          </ac:spMkLst>
        </pc:spChg>
        <pc:spChg chg="add mod">
          <ac:chgData name="McHarg, Catherine" userId="88b8f76c-9ae3-4745-88eb-fe0667a22af5" providerId="ADAL" clId="{87985670-4436-47B4-A989-056F087E653F}" dt="2021-07-02T10:57:14.176" v="59" actId="20577"/>
          <ac:spMkLst>
            <pc:docMk/>
            <pc:sldMk cId="1585242632" sldId="285"/>
            <ac:spMk id="10" creationId="{2D31672B-A85B-4136-A0A2-941C871C49B7}"/>
          </ac:spMkLst>
        </pc:spChg>
        <pc:picChg chg="del">
          <ac:chgData name="McHarg, Catherine" userId="88b8f76c-9ae3-4745-88eb-fe0667a22af5" providerId="ADAL" clId="{87985670-4436-47B4-A989-056F087E653F}" dt="2021-07-02T07:38:46.439" v="13" actId="478"/>
          <ac:picMkLst>
            <pc:docMk/>
            <pc:sldMk cId="1585242632" sldId="285"/>
            <ac:picMk id="5" creationId="{00000000-0000-0000-0000-000000000000}"/>
          </ac:picMkLst>
        </pc:picChg>
        <pc:picChg chg="add mod modCrop">
          <ac:chgData name="McHarg, Catherine" userId="88b8f76c-9ae3-4745-88eb-fe0667a22af5" providerId="ADAL" clId="{87985670-4436-47B4-A989-056F087E653F}" dt="2021-07-02T10:57:27.805" v="61" actId="12788"/>
          <ac:picMkLst>
            <pc:docMk/>
            <pc:sldMk cId="1585242632" sldId="285"/>
            <ac:picMk id="8" creationId="{104016DC-F7D3-4AEE-9410-D900812E8E6E}"/>
          </ac:picMkLst>
        </pc:picChg>
      </pc:sldChg>
      <pc:sldChg chg="del">
        <pc:chgData name="McHarg, Catherine" userId="88b8f76c-9ae3-4745-88eb-fe0667a22af5" providerId="ADAL" clId="{87985670-4436-47B4-A989-056F087E653F}" dt="2021-07-02T12:06:08.383" v="375" actId="2696"/>
        <pc:sldMkLst>
          <pc:docMk/>
          <pc:sldMk cId="2377242074" sldId="286"/>
        </pc:sldMkLst>
      </pc:sldChg>
      <pc:sldChg chg="addSp delSp modSp modNotesTx">
        <pc:chgData name="McHarg, Catherine" userId="88b8f76c-9ae3-4745-88eb-fe0667a22af5" providerId="ADAL" clId="{87985670-4436-47B4-A989-056F087E653F}" dt="2021-07-02T13:49:56.056" v="1024" actId="14100"/>
        <pc:sldMkLst>
          <pc:docMk/>
          <pc:sldMk cId="2994714611" sldId="287"/>
        </pc:sldMkLst>
        <pc:spChg chg="del">
          <ac:chgData name="McHarg, Catherine" userId="88b8f76c-9ae3-4745-88eb-fe0667a22af5" providerId="ADAL" clId="{87985670-4436-47B4-A989-056F087E653F}" dt="2021-07-02T13:08:57.315" v="808" actId="478"/>
          <ac:spMkLst>
            <pc:docMk/>
            <pc:sldMk cId="2994714611" sldId="287"/>
            <ac:spMk id="2" creationId="{00000000-0000-0000-0000-000000000000}"/>
          </ac:spMkLst>
        </pc:spChg>
        <pc:spChg chg="mod">
          <ac:chgData name="McHarg, Catherine" userId="88b8f76c-9ae3-4745-88eb-fe0667a22af5" providerId="ADAL" clId="{87985670-4436-47B4-A989-056F087E653F}" dt="2021-07-02T13:49:56.056" v="1024" actId="14100"/>
          <ac:spMkLst>
            <pc:docMk/>
            <pc:sldMk cId="2994714611" sldId="287"/>
            <ac:spMk id="3" creationId="{00000000-0000-0000-0000-000000000000}"/>
          </ac:spMkLst>
        </pc:spChg>
        <pc:spChg chg="mod">
          <ac:chgData name="McHarg, Catherine" userId="88b8f76c-9ae3-4745-88eb-fe0667a22af5" providerId="ADAL" clId="{87985670-4436-47B4-A989-056F087E653F}" dt="2021-07-02T13:13:21.675" v="929" actId="1076"/>
          <ac:spMkLst>
            <pc:docMk/>
            <pc:sldMk cId="2994714611" sldId="287"/>
            <ac:spMk id="4" creationId="{00000000-0000-0000-0000-000000000000}"/>
          </ac:spMkLst>
        </pc:spChg>
        <pc:spChg chg="add del mod">
          <ac:chgData name="McHarg, Catherine" userId="88b8f76c-9ae3-4745-88eb-fe0667a22af5" providerId="ADAL" clId="{87985670-4436-47B4-A989-056F087E653F}" dt="2021-07-02T13:09:01.345" v="809" actId="478"/>
          <ac:spMkLst>
            <pc:docMk/>
            <pc:sldMk cId="2994714611" sldId="287"/>
            <ac:spMk id="5" creationId="{22F3A28A-EBCF-4719-82D9-B3A072469758}"/>
          </ac:spMkLst>
        </pc:spChg>
        <pc:spChg chg="mod">
          <ac:chgData name="McHarg, Catherine" userId="88b8f76c-9ae3-4745-88eb-fe0667a22af5" providerId="ADAL" clId="{87985670-4436-47B4-A989-056F087E653F}" dt="2021-07-02T13:13:18.845" v="928" actId="1076"/>
          <ac:spMkLst>
            <pc:docMk/>
            <pc:sldMk cId="2994714611" sldId="287"/>
            <ac:spMk id="9" creationId="{00000000-0000-0000-0000-000000000000}"/>
          </ac:spMkLst>
        </pc:spChg>
        <pc:spChg chg="add mod">
          <ac:chgData name="McHarg, Catherine" userId="88b8f76c-9ae3-4745-88eb-fe0667a22af5" providerId="ADAL" clId="{87985670-4436-47B4-A989-056F087E653F}" dt="2021-07-02T13:09:39.676" v="843" actId="20577"/>
          <ac:spMkLst>
            <pc:docMk/>
            <pc:sldMk cId="2994714611" sldId="287"/>
            <ac:spMk id="10" creationId="{9BDAD65F-08B8-47E2-94FC-4AFE908BB28F}"/>
          </ac:spMkLst>
        </pc:spChg>
        <pc:picChg chg="mod">
          <ac:chgData name="McHarg, Catherine" userId="88b8f76c-9ae3-4745-88eb-fe0667a22af5" providerId="ADAL" clId="{87985670-4436-47B4-A989-056F087E653F}" dt="2021-07-02T13:13:15.285" v="927" actId="1076"/>
          <ac:picMkLst>
            <pc:docMk/>
            <pc:sldMk cId="2994714611" sldId="287"/>
            <ac:picMk id="7" creationId="{00000000-0000-0000-0000-000000000000}"/>
          </ac:picMkLst>
        </pc:picChg>
        <pc:picChg chg="del">
          <ac:chgData name="McHarg, Catherine" userId="88b8f76c-9ae3-4745-88eb-fe0667a22af5" providerId="ADAL" clId="{87985670-4436-47B4-A989-056F087E653F}" dt="2021-07-02T13:09:05.081" v="811" actId="478"/>
          <ac:picMkLst>
            <pc:docMk/>
            <pc:sldMk cId="2994714611" sldId="287"/>
            <ac:picMk id="8" creationId="{00000000-0000-0000-0000-000000000000}"/>
          </ac:picMkLst>
        </pc:picChg>
      </pc:sldChg>
      <pc:sldChg chg="delSp modSp del">
        <pc:chgData name="McHarg, Catherine" userId="88b8f76c-9ae3-4745-88eb-fe0667a22af5" providerId="ADAL" clId="{87985670-4436-47B4-A989-056F087E653F}" dt="2021-07-02T14:20:47.829" v="1442" actId="2696"/>
        <pc:sldMkLst>
          <pc:docMk/>
          <pc:sldMk cId="2513404736" sldId="288"/>
        </pc:sldMkLst>
        <pc:spChg chg="del">
          <ac:chgData name="McHarg, Catherine" userId="88b8f76c-9ae3-4745-88eb-fe0667a22af5" providerId="ADAL" clId="{87985670-4436-47B4-A989-056F087E653F}" dt="2021-07-02T14:19:46.640" v="1438" actId="478"/>
          <ac:spMkLst>
            <pc:docMk/>
            <pc:sldMk cId="2513404736" sldId="288"/>
            <ac:spMk id="2" creationId="{00000000-0000-0000-0000-000000000000}"/>
          </ac:spMkLst>
        </pc:spChg>
        <pc:spChg chg="del">
          <ac:chgData name="McHarg, Catherine" userId="88b8f76c-9ae3-4745-88eb-fe0667a22af5" providerId="ADAL" clId="{87985670-4436-47B4-A989-056F087E653F}" dt="2021-07-02T14:19:53.279" v="1439" actId="478"/>
          <ac:spMkLst>
            <pc:docMk/>
            <pc:sldMk cId="2513404736" sldId="288"/>
            <ac:spMk id="4" creationId="{00000000-0000-0000-0000-000000000000}"/>
          </ac:spMkLst>
        </pc:spChg>
        <pc:picChg chg="del">
          <ac:chgData name="McHarg, Catherine" userId="88b8f76c-9ae3-4745-88eb-fe0667a22af5" providerId="ADAL" clId="{87985670-4436-47B4-A989-056F087E653F}" dt="2021-07-02T14:19:44.950" v="1437" actId="478"/>
          <ac:picMkLst>
            <pc:docMk/>
            <pc:sldMk cId="2513404736" sldId="288"/>
            <ac:picMk id="7" creationId="{00000000-0000-0000-0000-000000000000}"/>
          </ac:picMkLst>
        </pc:picChg>
        <pc:picChg chg="mod">
          <ac:chgData name="McHarg, Catherine" userId="88b8f76c-9ae3-4745-88eb-fe0667a22af5" providerId="ADAL" clId="{87985670-4436-47B4-A989-056F087E653F}" dt="2021-07-02T14:20:15.579" v="1441" actId="688"/>
          <ac:picMkLst>
            <pc:docMk/>
            <pc:sldMk cId="2513404736" sldId="288"/>
            <ac:picMk id="1026" creationId="{00000000-0000-0000-0000-000000000000}"/>
          </ac:picMkLst>
        </pc:picChg>
      </pc:sldChg>
      <pc:sldChg chg="addSp delSp modSp">
        <pc:chgData name="McHarg, Catherine" userId="88b8f76c-9ae3-4745-88eb-fe0667a22af5" providerId="ADAL" clId="{87985670-4436-47B4-A989-056F087E653F}" dt="2021-07-02T14:16:15.795" v="1389" actId="408"/>
        <pc:sldMkLst>
          <pc:docMk/>
          <pc:sldMk cId="2782648826" sldId="290"/>
        </pc:sldMkLst>
        <pc:spChg chg="del mod">
          <ac:chgData name="McHarg, Catherine" userId="88b8f76c-9ae3-4745-88eb-fe0667a22af5" providerId="ADAL" clId="{87985670-4436-47B4-A989-056F087E653F}" dt="2021-07-02T14:15:43.879" v="1381" actId="478"/>
          <ac:spMkLst>
            <pc:docMk/>
            <pc:sldMk cId="2782648826" sldId="290"/>
            <ac:spMk id="2" creationId="{00000000-0000-0000-0000-000000000000}"/>
          </ac:spMkLst>
        </pc:spChg>
        <pc:spChg chg="add del mod">
          <ac:chgData name="McHarg, Catherine" userId="88b8f76c-9ae3-4745-88eb-fe0667a22af5" providerId="ADAL" clId="{87985670-4436-47B4-A989-056F087E653F}" dt="2021-07-02T14:15:47.149" v="1383" actId="478"/>
          <ac:spMkLst>
            <pc:docMk/>
            <pc:sldMk cId="2782648826" sldId="290"/>
            <ac:spMk id="3" creationId="{35869F40-0B78-41F5-9C23-268B382E5742}"/>
          </ac:spMkLst>
        </pc:spChg>
        <pc:spChg chg="add">
          <ac:chgData name="McHarg, Catherine" userId="88b8f76c-9ae3-4745-88eb-fe0667a22af5" providerId="ADAL" clId="{87985670-4436-47B4-A989-056F087E653F}" dt="2021-07-02T14:15:49.259" v="1384"/>
          <ac:spMkLst>
            <pc:docMk/>
            <pc:sldMk cId="2782648826" sldId="290"/>
            <ac:spMk id="9" creationId="{A83AD254-778A-402C-A623-921787877EA3}"/>
          </ac:spMkLst>
        </pc:spChg>
        <pc:picChg chg="mod">
          <ac:chgData name="McHarg, Catherine" userId="88b8f76c-9ae3-4745-88eb-fe0667a22af5" providerId="ADAL" clId="{87985670-4436-47B4-A989-056F087E653F}" dt="2021-07-02T14:16:15.795" v="1389" actId="408"/>
          <ac:picMkLst>
            <pc:docMk/>
            <pc:sldMk cId="2782648826" sldId="290"/>
            <ac:picMk id="5" creationId="{00000000-0000-0000-0000-000000000000}"/>
          </ac:picMkLst>
        </pc:picChg>
        <pc:picChg chg="mod">
          <ac:chgData name="McHarg, Catherine" userId="88b8f76c-9ae3-4745-88eb-fe0667a22af5" providerId="ADAL" clId="{87985670-4436-47B4-A989-056F087E653F}" dt="2021-07-02T14:16:15.795" v="1389" actId="408"/>
          <ac:picMkLst>
            <pc:docMk/>
            <pc:sldMk cId="2782648826" sldId="290"/>
            <ac:picMk id="6" creationId="{00000000-0000-0000-0000-000000000000}"/>
          </ac:picMkLst>
        </pc:picChg>
        <pc:picChg chg="del">
          <ac:chgData name="McHarg, Catherine" userId="88b8f76c-9ae3-4745-88eb-fe0667a22af5" providerId="ADAL" clId="{87985670-4436-47B4-A989-056F087E653F}" dt="2021-07-02T14:15:45.064" v="1382" actId="478"/>
          <ac:picMkLst>
            <pc:docMk/>
            <pc:sldMk cId="2782648826" sldId="290"/>
            <ac:picMk id="8" creationId="{00000000-0000-0000-0000-000000000000}"/>
          </ac:picMkLst>
        </pc:picChg>
        <pc:picChg chg="mod">
          <ac:chgData name="McHarg, Catherine" userId="88b8f76c-9ae3-4745-88eb-fe0667a22af5" providerId="ADAL" clId="{87985670-4436-47B4-A989-056F087E653F}" dt="2021-07-02T14:16:15.795" v="1389" actId="408"/>
          <ac:picMkLst>
            <pc:docMk/>
            <pc:sldMk cId="2782648826" sldId="290"/>
            <ac:picMk id="3074" creationId="{00000000-0000-0000-0000-000000000000}"/>
          </ac:picMkLst>
        </pc:picChg>
      </pc:sldChg>
      <pc:sldChg chg="delSp modSp">
        <pc:chgData name="McHarg, Catherine" userId="88b8f76c-9ae3-4745-88eb-fe0667a22af5" providerId="ADAL" clId="{87985670-4436-47B4-A989-056F087E653F}" dt="2021-07-02T14:19:21.993" v="1436" actId="14100"/>
        <pc:sldMkLst>
          <pc:docMk/>
          <pc:sldMk cId="1815942028" sldId="292"/>
        </pc:sldMkLst>
        <pc:spChg chg="mod">
          <ac:chgData name="McHarg, Catherine" userId="88b8f76c-9ae3-4745-88eb-fe0667a22af5" providerId="ADAL" clId="{87985670-4436-47B4-A989-056F087E653F}" dt="2021-07-02T14:19:21.993" v="1436" actId="14100"/>
          <ac:spMkLst>
            <pc:docMk/>
            <pc:sldMk cId="1815942028" sldId="292"/>
            <ac:spMk id="6" creationId="{00000000-0000-0000-0000-000000000000}"/>
          </ac:spMkLst>
        </pc:spChg>
        <pc:picChg chg="mod">
          <ac:chgData name="McHarg, Catherine" userId="88b8f76c-9ae3-4745-88eb-fe0667a22af5" providerId="ADAL" clId="{87985670-4436-47B4-A989-056F087E653F}" dt="2021-07-02T14:19:00.730" v="1431" actId="1076"/>
          <ac:picMkLst>
            <pc:docMk/>
            <pc:sldMk cId="1815942028" sldId="292"/>
            <ac:picMk id="2" creationId="{00000000-0000-0000-0000-000000000000}"/>
          </ac:picMkLst>
        </pc:picChg>
        <pc:picChg chg="mod">
          <ac:chgData name="McHarg, Catherine" userId="88b8f76c-9ae3-4745-88eb-fe0667a22af5" providerId="ADAL" clId="{87985670-4436-47B4-A989-056F087E653F}" dt="2021-07-02T14:18:58.870" v="1430" actId="14100"/>
          <ac:picMkLst>
            <pc:docMk/>
            <pc:sldMk cId="1815942028" sldId="292"/>
            <ac:picMk id="3" creationId="{00000000-0000-0000-0000-000000000000}"/>
          </ac:picMkLst>
        </pc:picChg>
        <pc:picChg chg="mod">
          <ac:chgData name="McHarg, Catherine" userId="88b8f76c-9ae3-4745-88eb-fe0667a22af5" providerId="ADAL" clId="{87985670-4436-47B4-A989-056F087E653F}" dt="2021-07-02T14:19:08.709" v="1433" actId="14100"/>
          <ac:picMkLst>
            <pc:docMk/>
            <pc:sldMk cId="1815942028" sldId="292"/>
            <ac:picMk id="4" creationId="{00000000-0000-0000-0000-000000000000}"/>
          </ac:picMkLst>
        </pc:picChg>
        <pc:picChg chg="del">
          <ac:chgData name="McHarg, Catherine" userId="88b8f76c-9ae3-4745-88eb-fe0667a22af5" providerId="ADAL" clId="{87985670-4436-47B4-A989-056F087E653F}" dt="2021-07-02T14:17:32.169" v="1416" actId="478"/>
          <ac:picMkLst>
            <pc:docMk/>
            <pc:sldMk cId="1815942028" sldId="292"/>
            <ac:picMk id="5" creationId="{00000000-0000-0000-0000-000000000000}"/>
          </ac:picMkLst>
        </pc:picChg>
      </pc:sldChg>
      <pc:sldChg chg="modSp del">
        <pc:chgData name="McHarg, Catherine" userId="88b8f76c-9ae3-4745-88eb-fe0667a22af5" providerId="ADAL" clId="{87985670-4436-47B4-A989-056F087E653F}" dt="2021-07-02T14:14:20.383" v="1374" actId="2696"/>
        <pc:sldMkLst>
          <pc:docMk/>
          <pc:sldMk cId="3637807648" sldId="293"/>
        </pc:sldMkLst>
        <pc:spChg chg="mod">
          <ac:chgData name="McHarg, Catherine" userId="88b8f76c-9ae3-4745-88eb-fe0667a22af5" providerId="ADAL" clId="{87985670-4436-47B4-A989-056F087E653F}" dt="2021-07-02T14:03:44.682" v="1201" actId="166"/>
          <ac:spMkLst>
            <pc:docMk/>
            <pc:sldMk cId="3637807648" sldId="293"/>
            <ac:spMk id="2" creationId="{00000000-0000-0000-0000-000000000000}"/>
          </ac:spMkLst>
        </pc:spChg>
      </pc:sldChg>
      <pc:sldChg chg="addSp delSp modSp">
        <pc:chgData name="McHarg, Catherine" userId="88b8f76c-9ae3-4745-88eb-fe0667a22af5" providerId="ADAL" clId="{87985670-4436-47B4-A989-056F087E653F}" dt="2021-07-02T14:17:18.505" v="1415" actId="408"/>
        <pc:sldMkLst>
          <pc:docMk/>
          <pc:sldMk cId="2083546310" sldId="294"/>
        </pc:sldMkLst>
        <pc:spChg chg="add del mod">
          <ac:chgData name="McHarg, Catherine" userId="88b8f76c-9ae3-4745-88eb-fe0667a22af5" providerId="ADAL" clId="{87985670-4436-47B4-A989-056F087E653F}" dt="2021-07-02T14:16:38.019" v="1392" actId="478"/>
          <ac:spMkLst>
            <pc:docMk/>
            <pc:sldMk cId="2083546310" sldId="294"/>
            <ac:spMk id="2" creationId="{EBF1BDEA-793C-4843-96F5-87B864F5E8CA}"/>
          </ac:spMkLst>
        </pc:spChg>
        <pc:spChg chg="del">
          <ac:chgData name="McHarg, Catherine" userId="88b8f76c-9ae3-4745-88eb-fe0667a22af5" providerId="ADAL" clId="{87985670-4436-47B4-A989-056F087E653F}" dt="2021-07-02T14:16:36.180" v="1391" actId="478"/>
          <ac:spMkLst>
            <pc:docMk/>
            <pc:sldMk cId="2083546310" sldId="294"/>
            <ac:spMk id="3" creationId="{00000000-0000-0000-0000-000000000000}"/>
          </ac:spMkLst>
        </pc:spChg>
        <pc:spChg chg="del">
          <ac:chgData name="McHarg, Catherine" userId="88b8f76c-9ae3-4745-88eb-fe0667a22af5" providerId="ADAL" clId="{87985670-4436-47B4-A989-056F087E653F}" dt="2021-07-02T14:16:28.099" v="1390" actId="478"/>
          <ac:spMkLst>
            <pc:docMk/>
            <pc:sldMk cId="2083546310" sldId="294"/>
            <ac:spMk id="5" creationId="{00000000-0000-0000-0000-000000000000}"/>
          </ac:spMkLst>
        </pc:spChg>
        <pc:spChg chg="add mod">
          <ac:chgData name="McHarg, Catherine" userId="88b8f76c-9ae3-4745-88eb-fe0667a22af5" providerId="ADAL" clId="{87985670-4436-47B4-A989-056F087E653F}" dt="2021-07-02T14:16:55.269" v="1411" actId="20577"/>
          <ac:spMkLst>
            <pc:docMk/>
            <pc:sldMk cId="2083546310" sldId="294"/>
            <ac:spMk id="9" creationId="{766CA60F-1889-4F6B-92D4-7E233F60BEC4}"/>
          </ac:spMkLst>
        </pc:spChg>
        <pc:picChg chg="mod">
          <ac:chgData name="McHarg, Catherine" userId="88b8f76c-9ae3-4745-88eb-fe0667a22af5" providerId="ADAL" clId="{87985670-4436-47B4-A989-056F087E653F}" dt="2021-07-02T14:17:18.505" v="1415" actId="408"/>
          <ac:picMkLst>
            <pc:docMk/>
            <pc:sldMk cId="2083546310" sldId="294"/>
            <ac:picMk id="4" creationId="{00000000-0000-0000-0000-000000000000}"/>
          </ac:picMkLst>
        </pc:picChg>
        <pc:picChg chg="del">
          <ac:chgData name="McHarg, Catherine" userId="88b8f76c-9ae3-4745-88eb-fe0667a22af5" providerId="ADAL" clId="{87985670-4436-47B4-A989-056F087E653F}" dt="2021-07-02T14:16:39.020" v="1393" actId="478"/>
          <ac:picMkLst>
            <pc:docMk/>
            <pc:sldMk cId="2083546310" sldId="294"/>
            <ac:picMk id="8" creationId="{00000000-0000-0000-0000-000000000000}"/>
          </ac:picMkLst>
        </pc:picChg>
        <pc:picChg chg="mod">
          <ac:chgData name="McHarg, Catherine" userId="88b8f76c-9ae3-4745-88eb-fe0667a22af5" providerId="ADAL" clId="{87985670-4436-47B4-A989-056F087E653F}" dt="2021-07-02T14:17:18.505" v="1415" actId="408"/>
          <ac:picMkLst>
            <pc:docMk/>
            <pc:sldMk cId="2083546310" sldId="294"/>
            <ac:picMk id="6146" creationId="{00000000-0000-0000-0000-000000000000}"/>
          </ac:picMkLst>
        </pc:picChg>
        <pc:picChg chg="mod">
          <ac:chgData name="McHarg, Catherine" userId="88b8f76c-9ae3-4745-88eb-fe0667a22af5" providerId="ADAL" clId="{87985670-4436-47B4-A989-056F087E653F}" dt="2021-07-02T14:17:18.505" v="1415" actId="408"/>
          <ac:picMkLst>
            <pc:docMk/>
            <pc:sldMk cId="2083546310" sldId="294"/>
            <ac:picMk id="6147" creationId="{00000000-0000-0000-0000-000000000000}"/>
          </ac:picMkLst>
        </pc:picChg>
      </pc:sldChg>
      <pc:sldChg chg="delSp modSp">
        <pc:chgData name="McHarg, Catherine" userId="88b8f76c-9ae3-4745-88eb-fe0667a22af5" providerId="ADAL" clId="{87985670-4436-47B4-A989-056F087E653F}" dt="2021-07-02T14:24:29.940" v="1471" actId="5793"/>
        <pc:sldMkLst>
          <pc:docMk/>
          <pc:sldMk cId="1863470972" sldId="296"/>
        </pc:sldMkLst>
        <pc:spChg chg="mod">
          <ac:chgData name="McHarg, Catherine" userId="88b8f76c-9ae3-4745-88eb-fe0667a22af5" providerId="ADAL" clId="{87985670-4436-47B4-A989-056F087E653F}" dt="2021-07-02T14:21:24.699" v="1451" actId="120"/>
          <ac:spMkLst>
            <pc:docMk/>
            <pc:sldMk cId="1863470972" sldId="296"/>
            <ac:spMk id="2" creationId="{00000000-0000-0000-0000-000000000000}"/>
          </ac:spMkLst>
        </pc:spChg>
        <pc:spChg chg="mod">
          <ac:chgData name="McHarg, Catherine" userId="88b8f76c-9ae3-4745-88eb-fe0667a22af5" providerId="ADAL" clId="{87985670-4436-47B4-A989-056F087E653F}" dt="2021-07-02T14:24:29.940" v="1471" actId="5793"/>
          <ac:spMkLst>
            <pc:docMk/>
            <pc:sldMk cId="1863470972" sldId="296"/>
            <ac:spMk id="3" creationId="{00000000-0000-0000-0000-000000000000}"/>
          </ac:spMkLst>
        </pc:spChg>
        <pc:picChg chg="del">
          <ac:chgData name="McHarg, Catherine" userId="88b8f76c-9ae3-4745-88eb-fe0667a22af5" providerId="ADAL" clId="{87985670-4436-47B4-A989-056F087E653F}" dt="2021-07-02T14:20:57.479" v="1443" actId="478"/>
          <ac:picMkLst>
            <pc:docMk/>
            <pc:sldMk cId="1863470972" sldId="296"/>
            <ac:picMk id="4" creationId="{00000000-0000-0000-0000-000000000000}"/>
          </ac:picMkLst>
        </pc:picChg>
      </pc:sldChg>
      <pc:sldChg chg="addSp delSp modSp">
        <pc:chgData name="McHarg, Catherine" userId="88b8f76c-9ae3-4745-88eb-fe0667a22af5" providerId="ADAL" clId="{87985670-4436-47B4-A989-056F087E653F}" dt="2021-07-02T13:52:51.268" v="1085" actId="14100"/>
        <pc:sldMkLst>
          <pc:docMk/>
          <pc:sldMk cId="171020622" sldId="297"/>
        </pc:sldMkLst>
        <pc:spChg chg="del">
          <ac:chgData name="McHarg, Catherine" userId="88b8f76c-9ae3-4745-88eb-fe0667a22af5" providerId="ADAL" clId="{87985670-4436-47B4-A989-056F087E653F}" dt="2021-07-02T13:14:32.375" v="934" actId="478"/>
          <ac:spMkLst>
            <pc:docMk/>
            <pc:sldMk cId="171020622" sldId="297"/>
            <ac:spMk id="2" creationId="{00000000-0000-0000-0000-000000000000}"/>
          </ac:spMkLst>
        </pc:spChg>
        <pc:spChg chg="mod">
          <ac:chgData name="McHarg, Catherine" userId="88b8f76c-9ae3-4745-88eb-fe0667a22af5" providerId="ADAL" clId="{87985670-4436-47B4-A989-056F087E653F}" dt="2021-07-02T13:52:51.268" v="1085" actId="14100"/>
          <ac:spMkLst>
            <pc:docMk/>
            <pc:sldMk cId="171020622" sldId="297"/>
            <ac:spMk id="3" creationId="{00000000-0000-0000-0000-000000000000}"/>
          </ac:spMkLst>
        </pc:spChg>
        <pc:spChg chg="del mod">
          <ac:chgData name="McHarg, Catherine" userId="88b8f76c-9ae3-4745-88eb-fe0667a22af5" providerId="ADAL" clId="{87985670-4436-47B4-A989-056F087E653F}" dt="2021-07-02T13:20:10.625" v="1014" actId="478"/>
          <ac:spMkLst>
            <pc:docMk/>
            <pc:sldMk cId="171020622" sldId="297"/>
            <ac:spMk id="4" creationId="{00000000-0000-0000-0000-000000000000}"/>
          </ac:spMkLst>
        </pc:spChg>
        <pc:spChg chg="mod">
          <ac:chgData name="McHarg, Catherine" userId="88b8f76c-9ae3-4745-88eb-fe0667a22af5" providerId="ADAL" clId="{87985670-4436-47B4-A989-056F087E653F}" dt="2021-07-02T13:16:27.106" v="962" actId="2711"/>
          <ac:spMkLst>
            <pc:docMk/>
            <pc:sldMk cId="171020622" sldId="297"/>
            <ac:spMk id="5" creationId="{00000000-0000-0000-0000-000000000000}"/>
          </ac:spMkLst>
        </pc:spChg>
        <pc:spChg chg="mod">
          <ac:chgData name="McHarg, Catherine" userId="88b8f76c-9ae3-4745-88eb-fe0667a22af5" providerId="ADAL" clId="{87985670-4436-47B4-A989-056F087E653F}" dt="2021-07-02T13:16:15.066" v="960" actId="1076"/>
          <ac:spMkLst>
            <pc:docMk/>
            <pc:sldMk cId="171020622" sldId="297"/>
            <ac:spMk id="6" creationId="{00000000-0000-0000-0000-000000000000}"/>
          </ac:spMkLst>
        </pc:spChg>
        <pc:spChg chg="add del mod">
          <ac:chgData name="McHarg, Catherine" userId="88b8f76c-9ae3-4745-88eb-fe0667a22af5" providerId="ADAL" clId="{87985670-4436-47B4-A989-056F087E653F}" dt="2021-07-02T13:14:34.036" v="935" actId="478"/>
          <ac:spMkLst>
            <pc:docMk/>
            <pc:sldMk cId="171020622" sldId="297"/>
            <ac:spMk id="7" creationId="{E8193AC3-11C0-4307-93A7-0C04A05AB696}"/>
          </ac:spMkLst>
        </pc:spChg>
        <pc:spChg chg="add mod">
          <ac:chgData name="McHarg, Catherine" userId="88b8f76c-9ae3-4745-88eb-fe0667a22af5" providerId="ADAL" clId="{87985670-4436-47B4-A989-056F087E653F}" dt="2021-07-02T13:14:47.926" v="945" actId="20577"/>
          <ac:spMkLst>
            <pc:docMk/>
            <pc:sldMk cId="171020622" sldId="297"/>
            <ac:spMk id="10" creationId="{F8CF15BC-1569-4F32-9BE1-883BFDA4F3AE}"/>
          </ac:spMkLst>
        </pc:spChg>
        <pc:spChg chg="add del mod">
          <ac:chgData name="McHarg, Catherine" userId="88b8f76c-9ae3-4745-88eb-fe0667a22af5" providerId="ADAL" clId="{87985670-4436-47B4-A989-056F087E653F}" dt="2021-07-02T13:20:12.516" v="1015" actId="478"/>
          <ac:spMkLst>
            <pc:docMk/>
            <pc:sldMk cId="171020622" sldId="297"/>
            <ac:spMk id="11" creationId="{24C4362A-EAF9-48A1-AC4C-3D11F43F6D94}"/>
          </ac:spMkLst>
        </pc:spChg>
        <pc:picChg chg="del">
          <ac:chgData name="McHarg, Catherine" userId="88b8f76c-9ae3-4745-88eb-fe0667a22af5" providerId="ADAL" clId="{87985670-4436-47B4-A989-056F087E653F}" dt="2021-07-02T13:14:29.755" v="933" actId="478"/>
          <ac:picMkLst>
            <pc:docMk/>
            <pc:sldMk cId="171020622" sldId="297"/>
            <ac:picMk id="8" creationId="{00000000-0000-0000-0000-000000000000}"/>
          </ac:picMkLst>
        </pc:picChg>
        <pc:picChg chg="mod modCrop">
          <ac:chgData name="McHarg, Catherine" userId="88b8f76c-9ae3-4745-88eb-fe0667a22af5" providerId="ADAL" clId="{87985670-4436-47B4-A989-056F087E653F}" dt="2021-07-02T13:16:07.795" v="959" actId="1076"/>
          <ac:picMkLst>
            <pc:docMk/>
            <pc:sldMk cId="171020622" sldId="297"/>
            <ac:picMk id="9" creationId="{00000000-0000-0000-0000-000000000000}"/>
          </ac:picMkLst>
        </pc:picChg>
      </pc:sldChg>
      <pc:sldChg chg="addSp delSp modSp">
        <pc:chgData name="McHarg, Catherine" userId="88b8f76c-9ae3-4745-88eb-fe0667a22af5" providerId="ADAL" clId="{87985670-4436-47B4-A989-056F087E653F}" dt="2021-07-02T14:00:24.029" v="1149" actId="14100"/>
        <pc:sldMkLst>
          <pc:docMk/>
          <pc:sldMk cId="3388111985" sldId="298"/>
        </pc:sldMkLst>
        <pc:spChg chg="mod">
          <ac:chgData name="McHarg, Catherine" userId="88b8f76c-9ae3-4745-88eb-fe0667a22af5" providerId="ADAL" clId="{87985670-4436-47B4-A989-056F087E653F}" dt="2021-07-02T13:57:16.879" v="1121" actId="1076"/>
          <ac:spMkLst>
            <pc:docMk/>
            <pc:sldMk cId="3388111985" sldId="298"/>
            <ac:spMk id="2" creationId="{00000000-0000-0000-0000-000000000000}"/>
          </ac:spMkLst>
        </pc:spChg>
        <pc:spChg chg="mod">
          <ac:chgData name="McHarg, Catherine" userId="88b8f76c-9ae3-4745-88eb-fe0667a22af5" providerId="ADAL" clId="{87985670-4436-47B4-A989-056F087E653F}" dt="2021-07-02T14:00:24.029" v="1149" actId="14100"/>
          <ac:spMkLst>
            <pc:docMk/>
            <pc:sldMk cId="3388111985" sldId="298"/>
            <ac:spMk id="3" creationId="{00000000-0000-0000-0000-000000000000}"/>
          </ac:spMkLst>
        </pc:spChg>
        <pc:spChg chg="del mod">
          <ac:chgData name="McHarg, Catherine" userId="88b8f76c-9ae3-4745-88eb-fe0667a22af5" providerId="ADAL" clId="{87985670-4436-47B4-A989-056F087E653F}" dt="2021-07-02T13:53:35.118" v="1089" actId="478"/>
          <ac:spMkLst>
            <pc:docMk/>
            <pc:sldMk cId="3388111985" sldId="298"/>
            <ac:spMk id="4" creationId="{00000000-0000-0000-0000-000000000000}"/>
          </ac:spMkLst>
        </pc:spChg>
        <pc:spChg chg="add mod">
          <ac:chgData name="McHarg, Catherine" userId="88b8f76c-9ae3-4745-88eb-fe0667a22af5" providerId="ADAL" clId="{87985670-4436-47B4-A989-056F087E653F}" dt="2021-07-02T13:59:52.128" v="1147" actId="1076"/>
          <ac:spMkLst>
            <pc:docMk/>
            <pc:sldMk cId="3388111985" sldId="298"/>
            <ac:spMk id="8" creationId="{B9F3A15B-1528-4B99-A9F0-1796D9895884}"/>
          </ac:spMkLst>
        </pc:spChg>
        <pc:picChg chg="del mod modCrop">
          <ac:chgData name="McHarg, Catherine" userId="88b8f76c-9ae3-4745-88eb-fe0667a22af5" providerId="ADAL" clId="{87985670-4436-47B4-A989-056F087E653F}" dt="2021-07-02T13:55:02.288" v="1101" actId="478"/>
          <ac:picMkLst>
            <pc:docMk/>
            <pc:sldMk cId="3388111985" sldId="298"/>
            <ac:picMk id="5" creationId="{00000000-0000-0000-0000-000000000000}"/>
          </ac:picMkLst>
        </pc:picChg>
        <pc:picChg chg="del">
          <ac:chgData name="McHarg, Catherine" userId="88b8f76c-9ae3-4745-88eb-fe0667a22af5" providerId="ADAL" clId="{87985670-4436-47B4-A989-056F087E653F}" dt="2021-07-02T13:53:23.999" v="1087" actId="478"/>
          <ac:picMkLst>
            <pc:docMk/>
            <pc:sldMk cId="3388111985" sldId="298"/>
            <ac:picMk id="6" creationId="{00000000-0000-0000-0000-000000000000}"/>
          </ac:picMkLst>
        </pc:picChg>
        <pc:picChg chg="add mod">
          <ac:chgData name="McHarg, Catherine" userId="88b8f76c-9ae3-4745-88eb-fe0667a22af5" providerId="ADAL" clId="{87985670-4436-47B4-A989-056F087E653F}" dt="2021-07-02T13:59:49.959" v="1146" actId="14100"/>
          <ac:picMkLst>
            <pc:docMk/>
            <pc:sldMk cId="3388111985" sldId="298"/>
            <ac:picMk id="7" creationId="{43842BAB-443C-4C30-B125-153BF61E6BE9}"/>
          </ac:picMkLst>
        </pc:picChg>
      </pc:sldChg>
      <pc:sldChg chg="add del">
        <pc:chgData name="McHarg, Catherine" userId="88b8f76c-9ae3-4745-88eb-fe0667a22af5" providerId="ADAL" clId="{87985670-4436-47B4-A989-056F087E653F}" dt="2021-07-02T11:05:13.320" v="155" actId="2696"/>
        <pc:sldMkLst>
          <pc:docMk/>
          <pc:sldMk cId="1479958327" sldId="299"/>
        </pc:sldMkLst>
      </pc:sldChg>
      <pc:sldChg chg="modSp add">
        <pc:chgData name="McHarg, Catherine" userId="88b8f76c-9ae3-4745-88eb-fe0667a22af5" providerId="ADAL" clId="{87985670-4436-47B4-A989-056F087E653F}" dt="2021-07-02T11:02:42.515" v="154" actId="14100"/>
        <pc:sldMkLst>
          <pc:docMk/>
          <pc:sldMk cId="1159467760" sldId="348"/>
        </pc:sldMkLst>
        <pc:spChg chg="mod">
          <ac:chgData name="McHarg, Catherine" userId="88b8f76c-9ae3-4745-88eb-fe0667a22af5" providerId="ADAL" clId="{87985670-4436-47B4-A989-056F087E653F}" dt="2021-07-02T11:00:18.686" v="86" actId="14100"/>
          <ac:spMkLst>
            <pc:docMk/>
            <pc:sldMk cId="1159467760" sldId="348"/>
            <ac:spMk id="4" creationId="{201ED037-8DB7-4189-BF8A-C866AD1AA5DE}"/>
          </ac:spMkLst>
        </pc:spChg>
        <pc:spChg chg="mod">
          <ac:chgData name="McHarg, Catherine" userId="88b8f76c-9ae3-4745-88eb-fe0667a22af5" providerId="ADAL" clId="{87985670-4436-47B4-A989-056F087E653F}" dt="2021-07-02T11:02:42.515" v="154" actId="14100"/>
          <ac:spMkLst>
            <pc:docMk/>
            <pc:sldMk cId="1159467760" sldId="348"/>
            <ac:spMk id="5" creationId="{689439A3-A82D-4662-9C25-B6C0FA909960}"/>
          </ac:spMkLst>
        </pc:spChg>
      </pc:sldChg>
      <pc:sldChg chg="add del">
        <pc:chgData name="McHarg, Catherine" userId="88b8f76c-9ae3-4745-88eb-fe0667a22af5" providerId="ADAL" clId="{87985670-4436-47B4-A989-056F087E653F}" dt="2021-07-02T11:09:18.298" v="240" actId="2696"/>
        <pc:sldMkLst>
          <pc:docMk/>
          <pc:sldMk cId="1081378903" sldId="349"/>
        </pc:sldMkLst>
      </pc:sldChg>
      <pc:sldChg chg="addSp delSp modSp add">
        <pc:chgData name="McHarg, Catherine" userId="88b8f76c-9ae3-4745-88eb-fe0667a22af5" providerId="ADAL" clId="{87985670-4436-47B4-A989-056F087E653F}" dt="2021-07-02T12:08:14.573" v="400" actId="14100"/>
        <pc:sldMkLst>
          <pc:docMk/>
          <pc:sldMk cId="3334684789" sldId="349"/>
        </pc:sldMkLst>
        <pc:spChg chg="mod">
          <ac:chgData name="McHarg, Catherine" userId="88b8f76c-9ae3-4745-88eb-fe0667a22af5" providerId="ADAL" clId="{87985670-4436-47B4-A989-056F087E653F}" dt="2021-07-02T12:05:53.989" v="374" actId="1076"/>
          <ac:spMkLst>
            <pc:docMk/>
            <pc:sldMk cId="3334684789" sldId="349"/>
            <ac:spMk id="4" creationId="{00000000-0000-0000-0000-000000000000}"/>
          </ac:spMkLst>
        </pc:spChg>
        <pc:spChg chg="add mod">
          <ac:chgData name="McHarg, Catherine" userId="88b8f76c-9ae3-4745-88eb-fe0667a22af5" providerId="ADAL" clId="{87985670-4436-47B4-A989-056F087E653F}" dt="2021-07-02T11:54:46.367" v="335" actId="1076"/>
          <ac:spMkLst>
            <pc:docMk/>
            <pc:sldMk cId="3334684789" sldId="349"/>
            <ac:spMk id="7" creationId="{FC273B10-6DFF-432F-892B-5DFAE90DCCB4}"/>
          </ac:spMkLst>
        </pc:spChg>
        <pc:spChg chg="mod">
          <ac:chgData name="McHarg, Catherine" userId="88b8f76c-9ae3-4745-88eb-fe0667a22af5" providerId="ADAL" clId="{87985670-4436-47B4-A989-056F087E653F}" dt="2021-07-02T12:08:14.573" v="400" actId="14100"/>
          <ac:spMkLst>
            <pc:docMk/>
            <pc:sldMk cId="3334684789" sldId="349"/>
            <ac:spMk id="8" creationId="{2B9ACB67-A65C-4976-817D-8898BF44EB6A}"/>
          </ac:spMkLst>
        </pc:spChg>
        <pc:spChg chg="del">
          <ac:chgData name="McHarg, Catherine" userId="88b8f76c-9ae3-4745-88eb-fe0667a22af5" providerId="ADAL" clId="{87985670-4436-47B4-A989-056F087E653F}" dt="2021-07-02T11:54:04.996" v="328" actId="478"/>
          <ac:spMkLst>
            <pc:docMk/>
            <pc:sldMk cId="3334684789" sldId="349"/>
            <ac:spMk id="10" creationId="{EFF5CC2A-4238-408C-A179-FAE5D65E933C}"/>
          </ac:spMkLst>
        </pc:spChg>
        <pc:picChg chg="add mod">
          <ac:chgData name="McHarg, Catherine" userId="88b8f76c-9ae3-4745-88eb-fe0667a22af5" providerId="ADAL" clId="{87985670-4436-47B4-A989-056F087E653F}" dt="2021-07-02T11:54:50.627" v="336" actId="1076"/>
          <ac:picMkLst>
            <pc:docMk/>
            <pc:sldMk cId="3334684789" sldId="349"/>
            <ac:picMk id="6" creationId="{657F740F-BACC-4454-ADE5-89540BB1320B}"/>
          </ac:picMkLst>
        </pc:picChg>
        <pc:picChg chg="del">
          <ac:chgData name="McHarg, Catherine" userId="88b8f76c-9ae3-4745-88eb-fe0667a22af5" providerId="ADAL" clId="{87985670-4436-47B4-A989-056F087E653F}" dt="2021-07-02T11:53:49.484" v="327" actId="478"/>
          <ac:picMkLst>
            <pc:docMk/>
            <pc:sldMk cId="3334684789" sldId="349"/>
            <ac:picMk id="9" creationId="{AE66AA06-4D25-4E48-9104-C096E250C4E9}"/>
          </ac:picMkLst>
        </pc:picChg>
      </pc:sldChg>
      <pc:sldChg chg="modSp add ord">
        <pc:chgData name="McHarg, Catherine" userId="88b8f76c-9ae3-4745-88eb-fe0667a22af5" providerId="ADAL" clId="{87985670-4436-47B4-A989-056F087E653F}" dt="2021-07-02T12:21:58.518" v="631" actId="1076"/>
        <pc:sldMkLst>
          <pc:docMk/>
          <pc:sldMk cId="1425212888" sldId="350"/>
        </pc:sldMkLst>
        <pc:spChg chg="mod">
          <ac:chgData name="McHarg, Catherine" userId="88b8f76c-9ae3-4745-88eb-fe0667a22af5" providerId="ADAL" clId="{87985670-4436-47B4-A989-056F087E653F}" dt="2021-07-02T12:21:53.983" v="630" actId="1076"/>
          <ac:spMkLst>
            <pc:docMk/>
            <pc:sldMk cId="1425212888" sldId="350"/>
            <ac:spMk id="7" creationId="{00000000-0000-0000-0000-000000000000}"/>
          </ac:spMkLst>
        </pc:spChg>
        <pc:spChg chg="mod">
          <ac:chgData name="McHarg, Catherine" userId="88b8f76c-9ae3-4745-88eb-fe0667a22af5" providerId="ADAL" clId="{87985670-4436-47B4-A989-056F087E653F}" dt="2021-07-02T12:18:07.232" v="581" actId="20577"/>
          <ac:spMkLst>
            <pc:docMk/>
            <pc:sldMk cId="1425212888" sldId="350"/>
            <ac:spMk id="8" creationId="{460EF187-D91C-4701-82A7-47BB38184308}"/>
          </ac:spMkLst>
        </pc:spChg>
        <pc:spChg chg="mod">
          <ac:chgData name="McHarg, Catherine" userId="88b8f76c-9ae3-4745-88eb-fe0667a22af5" providerId="ADAL" clId="{87985670-4436-47B4-A989-056F087E653F}" dt="2021-07-02T12:21:58.518" v="631" actId="1076"/>
          <ac:spMkLst>
            <pc:docMk/>
            <pc:sldMk cId="1425212888" sldId="350"/>
            <ac:spMk id="9" creationId="{00000000-0000-0000-0000-000000000000}"/>
          </ac:spMkLst>
        </pc:spChg>
        <pc:picChg chg="mod">
          <ac:chgData name="McHarg, Catherine" userId="88b8f76c-9ae3-4745-88eb-fe0667a22af5" providerId="ADAL" clId="{87985670-4436-47B4-A989-056F087E653F}" dt="2021-07-02T12:21:53.983" v="630" actId="1076"/>
          <ac:picMkLst>
            <pc:docMk/>
            <pc:sldMk cId="1425212888" sldId="350"/>
            <ac:picMk id="2" creationId="{00000000-0000-0000-0000-000000000000}"/>
          </ac:picMkLst>
        </pc:picChg>
      </pc:sldChg>
      <pc:sldChg chg="add del">
        <pc:chgData name="McHarg, Catherine" userId="88b8f76c-9ae3-4745-88eb-fe0667a22af5" providerId="ADAL" clId="{87985670-4436-47B4-A989-056F087E653F}" dt="2021-07-02T12:22:40.628" v="634"/>
        <pc:sldMkLst>
          <pc:docMk/>
          <pc:sldMk cId="1347224375" sldId="351"/>
        </pc:sldMkLst>
      </pc:sldChg>
      <pc:sldChg chg="addSp modSp add ord">
        <pc:chgData name="McHarg, Catherine" userId="88b8f76c-9ae3-4745-88eb-fe0667a22af5" providerId="ADAL" clId="{87985670-4436-47B4-A989-056F087E653F}" dt="2021-07-02T13:00:36.665" v="701" actId="14100"/>
        <pc:sldMkLst>
          <pc:docMk/>
          <pc:sldMk cId="1531842186" sldId="351"/>
        </pc:sldMkLst>
        <pc:spChg chg="mod">
          <ac:chgData name="McHarg, Catherine" userId="88b8f76c-9ae3-4745-88eb-fe0667a22af5" providerId="ADAL" clId="{87985670-4436-47B4-A989-056F087E653F}" dt="2021-07-02T12:27:15.288" v="683" actId="1076"/>
          <ac:spMkLst>
            <pc:docMk/>
            <pc:sldMk cId="1531842186" sldId="351"/>
            <ac:spMk id="4" creationId="{00000000-0000-0000-0000-000000000000}"/>
          </ac:spMkLst>
        </pc:spChg>
        <pc:spChg chg="add mod">
          <ac:chgData name="McHarg, Catherine" userId="88b8f76c-9ae3-4745-88eb-fe0667a22af5" providerId="ADAL" clId="{87985670-4436-47B4-A989-056F087E653F}" dt="2021-07-02T12:27:47.288" v="688" actId="1076"/>
          <ac:spMkLst>
            <pc:docMk/>
            <pc:sldMk cId="1531842186" sldId="351"/>
            <ac:spMk id="6" creationId="{49B076F0-D787-473F-B58B-BB7F3B5EBC50}"/>
          </ac:spMkLst>
        </pc:spChg>
        <pc:spChg chg="mod">
          <ac:chgData name="McHarg, Catherine" userId="88b8f76c-9ae3-4745-88eb-fe0667a22af5" providerId="ADAL" clId="{87985670-4436-47B4-A989-056F087E653F}" dt="2021-07-02T13:00:36.665" v="701" actId="14100"/>
          <ac:spMkLst>
            <pc:docMk/>
            <pc:sldMk cId="1531842186" sldId="351"/>
            <ac:spMk id="8" creationId="{2B9ACB67-A65C-4976-817D-8898BF44EB6A}"/>
          </ac:spMkLst>
        </pc:spChg>
      </pc:sldChg>
      <pc:sldChg chg="addSp delSp modSp add">
        <pc:chgData name="McHarg, Catherine" userId="88b8f76c-9ae3-4745-88eb-fe0667a22af5" providerId="ADAL" clId="{87985670-4436-47B4-A989-056F087E653F}" dt="2021-07-02T14:15:32.993" v="1380" actId="1076"/>
        <pc:sldMkLst>
          <pc:docMk/>
          <pc:sldMk cId="1261318591" sldId="352"/>
        </pc:sldMkLst>
        <pc:spChg chg="mod">
          <ac:chgData name="McHarg, Catherine" userId="88b8f76c-9ae3-4745-88eb-fe0667a22af5" providerId="ADAL" clId="{87985670-4436-47B4-A989-056F087E653F}" dt="2021-07-02T14:14:11.429" v="1373" actId="20577"/>
          <ac:spMkLst>
            <pc:docMk/>
            <pc:sldMk cId="1261318591" sldId="352"/>
            <ac:spMk id="3" creationId="{00000000-0000-0000-0000-000000000000}"/>
          </ac:spMkLst>
        </pc:spChg>
        <pc:spChg chg="mod">
          <ac:chgData name="McHarg, Catherine" userId="88b8f76c-9ae3-4745-88eb-fe0667a22af5" providerId="ADAL" clId="{87985670-4436-47B4-A989-056F087E653F}" dt="2021-07-02T14:04:23.339" v="1220" actId="20577"/>
          <ac:spMkLst>
            <pc:docMk/>
            <pc:sldMk cId="1261318591" sldId="352"/>
            <ac:spMk id="10" creationId="{69C2F47B-9982-4717-9A04-FCCB07735CB1}"/>
          </ac:spMkLst>
        </pc:spChg>
        <pc:picChg chg="del">
          <ac:chgData name="McHarg, Catherine" userId="88b8f76c-9ae3-4745-88eb-fe0667a22af5" providerId="ADAL" clId="{87985670-4436-47B4-A989-056F087E653F}" dt="2021-07-02T14:07:55.164" v="1281" actId="478"/>
          <ac:picMkLst>
            <pc:docMk/>
            <pc:sldMk cId="1261318591" sldId="352"/>
            <ac:picMk id="5" creationId="{00000000-0000-0000-0000-000000000000}"/>
          </ac:picMkLst>
        </pc:picChg>
        <pc:picChg chg="add del">
          <ac:chgData name="McHarg, Catherine" userId="88b8f76c-9ae3-4745-88eb-fe0667a22af5" providerId="ADAL" clId="{87985670-4436-47B4-A989-056F087E653F}" dt="2021-07-02T14:14:43.029" v="1377" actId="478"/>
          <ac:picMkLst>
            <pc:docMk/>
            <pc:sldMk cId="1261318591" sldId="352"/>
            <ac:picMk id="6" creationId="{6C3098A6-6256-43BB-B0EB-CD1400146E6F}"/>
          </ac:picMkLst>
        </pc:picChg>
        <pc:picChg chg="add del">
          <ac:chgData name="McHarg, Catherine" userId="88b8f76c-9ae3-4745-88eb-fe0667a22af5" providerId="ADAL" clId="{87985670-4436-47B4-A989-056F087E653F}" dt="2021-07-02T14:14:42.189" v="1376" actId="478"/>
          <ac:picMkLst>
            <pc:docMk/>
            <pc:sldMk cId="1261318591" sldId="352"/>
            <ac:picMk id="7" creationId="{3DDDA24C-4084-4C5B-BC56-6FFEFE37D574}"/>
          </ac:picMkLst>
        </pc:picChg>
        <pc:picChg chg="add mod">
          <ac:chgData name="McHarg, Catherine" userId="88b8f76c-9ae3-4745-88eb-fe0667a22af5" providerId="ADAL" clId="{87985670-4436-47B4-A989-056F087E653F}" dt="2021-07-02T14:15:32.993" v="1380" actId="1076"/>
          <ac:picMkLst>
            <pc:docMk/>
            <pc:sldMk cId="1261318591" sldId="352"/>
            <ac:picMk id="8" creationId="{17190B42-9A97-4272-AFA5-1AF9BA65831F}"/>
          </ac:picMkLst>
        </pc:picChg>
      </pc:sldChg>
      <pc:sldChg chg="modSp add modNotesTx">
        <pc:chgData name="McHarg, Catherine" userId="88b8f76c-9ae3-4745-88eb-fe0667a22af5" providerId="ADAL" clId="{87985670-4436-47B4-A989-056F087E653F}" dt="2021-07-02T15:04:59.694" v="1807" actId="20577"/>
        <pc:sldMkLst>
          <pc:docMk/>
          <pc:sldMk cId="1624047618" sldId="353"/>
        </pc:sldMkLst>
        <pc:spChg chg="mod">
          <ac:chgData name="McHarg, Catherine" userId="88b8f76c-9ae3-4745-88eb-fe0667a22af5" providerId="ADAL" clId="{87985670-4436-47B4-A989-056F087E653F}" dt="2021-07-02T15:04:59.694" v="1807" actId="20577"/>
          <ac:spMkLst>
            <pc:docMk/>
            <pc:sldMk cId="1624047618" sldId="353"/>
            <ac:spMk id="6" creationId="{00000000-0000-0000-0000-000000000000}"/>
          </ac:spMkLst>
        </pc:spChg>
        <pc:picChg chg="mod">
          <ac:chgData name="McHarg, Catherine" userId="88b8f76c-9ae3-4745-88eb-fe0667a22af5" providerId="ADAL" clId="{87985670-4436-47B4-A989-056F087E653F}" dt="2021-07-02T15:04:04.894" v="1794" actId="1076"/>
          <ac:picMkLst>
            <pc:docMk/>
            <pc:sldMk cId="1624047618" sldId="353"/>
            <ac:picMk id="9" creationId="{92D55188-9742-4C5B-9924-6608C67EDFC2}"/>
          </ac:picMkLst>
        </pc:picChg>
      </pc:sldChg>
      <pc:sldChg chg="addSp delSp add ord">
        <pc:chgData name="McHarg, Catherine" userId="88b8f76c-9ae3-4745-88eb-fe0667a22af5" providerId="ADAL" clId="{87985670-4436-47B4-A989-056F087E653F}" dt="2021-07-02T15:06:22.944" v="1813"/>
        <pc:sldMkLst>
          <pc:docMk/>
          <pc:sldMk cId="1331462258" sldId="354"/>
        </pc:sldMkLst>
        <pc:spChg chg="add del">
          <ac:chgData name="McHarg, Catherine" userId="88b8f76c-9ae3-4745-88eb-fe0667a22af5" providerId="ADAL" clId="{87985670-4436-47B4-A989-056F087E653F}" dt="2021-07-02T15:06:05.064" v="1812"/>
          <ac:spMkLst>
            <pc:docMk/>
            <pc:sldMk cId="1331462258" sldId="354"/>
            <ac:spMk id="6" creationId="{FF3B62C6-9362-499D-BD9D-9F9A7B268ADF}"/>
          </ac:spMkLst>
        </pc:spChg>
        <pc:spChg chg="add">
          <ac:chgData name="McHarg, Catherine" userId="88b8f76c-9ae3-4745-88eb-fe0667a22af5" providerId="ADAL" clId="{87985670-4436-47B4-A989-056F087E653F}" dt="2021-07-02T15:06:22.944" v="1813"/>
          <ac:spMkLst>
            <pc:docMk/>
            <pc:sldMk cId="1331462258" sldId="354"/>
            <ac:spMk id="10" creationId="{A0D1EAA3-847E-40EA-8B2D-15EB55F17B9F}"/>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50D1A4-44CA-4315-9A1C-9B00B37765E8}" type="datetimeFigureOut">
              <a:rPr lang="en-GB" smtClean="0"/>
              <a:t>20/10/2021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5981A5-0354-4AE9-AA0F-C79C3A00B4D3}" type="slidenum">
              <a:rPr lang="en-GB" smtClean="0"/>
              <a:t>‹#›</a:t>
            </a:fld>
            <a:endParaRPr lang="en-GB"/>
          </a:p>
        </p:txBody>
      </p:sp>
    </p:spTree>
    <p:extLst>
      <p:ext uri="{BB962C8B-B14F-4D97-AF65-F5344CB8AC3E}">
        <p14:creationId xmlns:p14="http://schemas.microsoft.com/office/powerpoint/2010/main" val="12010744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saltairecollection.org/wp-content/uploads/PCM03-1.pdf"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saltairecollection.org/wp-content/uploads/PCM03-1.pdf"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688E2CC8-2F4E-488E-BE33-5367FD9644D5}" type="slidenum">
              <a:rPr lang="en-GB" smtClean="0"/>
              <a:t>1</a:t>
            </a:fld>
            <a:endParaRPr lang="en-GB" dirty="0"/>
          </a:p>
        </p:txBody>
      </p:sp>
    </p:spTree>
    <p:extLst>
      <p:ext uri="{BB962C8B-B14F-4D97-AF65-F5344CB8AC3E}">
        <p14:creationId xmlns:p14="http://schemas.microsoft.com/office/powerpoint/2010/main" val="5018994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Arial" panose="020B0604020202020204" pitchFamily="34" charset="0"/>
                <a:ea typeface="+mn-ea"/>
                <a:cs typeface="Arial" panose="020B0604020202020204" pitchFamily="34" charset="0"/>
              </a:rPr>
              <a:t>If the deities in the statue could speak, what stories do you think they would tell about Saltaire? The exhibition? Being buried?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Arial" panose="020B0604020202020204" pitchFamily="34" charset="0"/>
                <a:ea typeface="+mn-ea"/>
                <a:cs typeface="Arial" panose="020B0604020202020204" pitchFamily="34" charset="0"/>
              </a:rPr>
              <a:t>What kind of questions would you need to ask, as a historian, about this mystery? </a:t>
            </a:r>
            <a:r>
              <a:rPr lang="en-GB" sz="1200" b="0" kern="1200" dirty="0">
                <a:solidFill>
                  <a:schemeClr val="tx1"/>
                </a:solidFill>
                <a:effectLst/>
                <a:latin typeface="Arial" panose="020B0604020202020204" pitchFamily="34" charset="0"/>
                <a:ea typeface="+mn-ea"/>
                <a:cs typeface="Arial" panose="020B0604020202020204" pitchFamily="34" charset="0"/>
              </a:rPr>
              <a:t>Think-pair-share. Link the children’s questions to the skills of a historian.</a:t>
            </a:r>
          </a:p>
          <a:p>
            <a:endParaRPr lang="en-GB" dirty="0"/>
          </a:p>
        </p:txBody>
      </p:sp>
      <p:sp>
        <p:nvSpPr>
          <p:cNvPr id="4" name="Slide Number Placeholder 3"/>
          <p:cNvSpPr>
            <a:spLocks noGrp="1"/>
          </p:cNvSpPr>
          <p:nvPr>
            <p:ph type="sldNum" sz="quarter" idx="10"/>
          </p:nvPr>
        </p:nvSpPr>
        <p:spPr/>
        <p:txBody>
          <a:bodyPr/>
          <a:lstStyle/>
          <a:p>
            <a:fld id="{EB5981A5-0354-4AE9-AA0F-C79C3A00B4D3}" type="slidenum">
              <a:rPr lang="en-GB" smtClean="0"/>
              <a:t>11</a:t>
            </a:fld>
            <a:endParaRPr lang="en-GB"/>
          </a:p>
        </p:txBody>
      </p:sp>
    </p:spTree>
    <p:extLst>
      <p:ext uri="{BB962C8B-B14F-4D97-AF65-F5344CB8AC3E}">
        <p14:creationId xmlns:p14="http://schemas.microsoft.com/office/powerpoint/2010/main" val="42427097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B5981A5-0354-4AE9-AA0F-C79C3A00B4D3}" type="slidenum">
              <a:rPr lang="en-GB" smtClean="0"/>
              <a:t>12</a:t>
            </a:fld>
            <a:endParaRPr lang="en-GB"/>
          </a:p>
        </p:txBody>
      </p:sp>
    </p:spTree>
    <p:extLst>
      <p:ext uri="{BB962C8B-B14F-4D97-AF65-F5344CB8AC3E}">
        <p14:creationId xmlns:p14="http://schemas.microsoft.com/office/powerpoint/2010/main" val="23722344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B5981A5-0354-4AE9-AA0F-C79C3A00B4D3}" type="slidenum">
              <a:rPr lang="en-GB" smtClean="0"/>
              <a:t>13</a:t>
            </a:fld>
            <a:endParaRPr lang="en-GB"/>
          </a:p>
        </p:txBody>
      </p:sp>
    </p:spTree>
    <p:extLst>
      <p:ext uri="{BB962C8B-B14F-4D97-AF65-F5344CB8AC3E}">
        <p14:creationId xmlns:p14="http://schemas.microsoft.com/office/powerpoint/2010/main" val="39559346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B5981A5-0354-4AE9-AA0F-C79C3A00B4D3}" type="slidenum">
              <a:rPr lang="en-GB" smtClean="0"/>
              <a:t>14</a:t>
            </a:fld>
            <a:endParaRPr lang="en-GB"/>
          </a:p>
        </p:txBody>
      </p:sp>
    </p:spTree>
    <p:extLst>
      <p:ext uri="{BB962C8B-B14F-4D97-AF65-F5344CB8AC3E}">
        <p14:creationId xmlns:p14="http://schemas.microsoft.com/office/powerpoint/2010/main" val="9886120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Arial" panose="020B0604020202020204" pitchFamily="34" charset="0"/>
                <a:ea typeface="+mn-ea"/>
                <a:cs typeface="Arial" panose="020B0604020202020204" pitchFamily="34" charset="0"/>
              </a:rPr>
              <a:t>Introduce James Roberts.</a:t>
            </a:r>
            <a:r>
              <a:rPr lang="en-GB" sz="1200" kern="1200" baseline="0" dirty="0">
                <a:solidFill>
                  <a:schemeClr val="tx1"/>
                </a:solidFill>
                <a:effectLst/>
                <a:latin typeface="Arial" panose="020B0604020202020204" pitchFamily="34" charset="0"/>
                <a:ea typeface="+mn-ea"/>
                <a:cs typeface="Arial" panose="020B0604020202020204" pitchFamily="34" charset="0"/>
              </a:rPr>
              <a:t>  </a:t>
            </a:r>
            <a:r>
              <a:rPr lang="en-GB" sz="1200" b="1" kern="1200" baseline="0" dirty="0">
                <a:solidFill>
                  <a:schemeClr val="tx1"/>
                </a:solidFill>
                <a:effectLst/>
                <a:latin typeface="Arial" panose="020B0604020202020204" pitchFamily="34" charset="0"/>
                <a:ea typeface="+mn-ea"/>
                <a:cs typeface="Arial" panose="020B0604020202020204" pitchFamily="34" charset="0"/>
              </a:rPr>
              <a:t>Why do you think he is sometimes known as a hidden hero?</a:t>
            </a:r>
            <a:endParaRPr lang="en-GB"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B5981A5-0354-4AE9-AA0F-C79C3A00B4D3}" type="slidenum">
              <a:rPr lang="en-GB" smtClean="0"/>
              <a:t>15</a:t>
            </a:fld>
            <a:endParaRPr lang="en-GB"/>
          </a:p>
        </p:txBody>
      </p:sp>
    </p:spTree>
    <p:extLst>
      <p:ext uri="{BB962C8B-B14F-4D97-AF65-F5344CB8AC3E}">
        <p14:creationId xmlns:p14="http://schemas.microsoft.com/office/powerpoint/2010/main" val="23569552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B5981A5-0354-4AE9-AA0F-C79C3A00B4D3}" type="slidenum">
              <a:rPr lang="en-GB" smtClean="0"/>
              <a:t>16</a:t>
            </a:fld>
            <a:endParaRPr lang="en-GB"/>
          </a:p>
        </p:txBody>
      </p:sp>
    </p:spTree>
    <p:extLst>
      <p:ext uri="{BB962C8B-B14F-4D97-AF65-F5344CB8AC3E}">
        <p14:creationId xmlns:p14="http://schemas.microsoft.com/office/powerpoint/2010/main" val="23569552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B5981A5-0354-4AE9-AA0F-C79C3A00B4D3}" type="slidenum">
              <a:rPr lang="en-GB" smtClean="0"/>
              <a:t>19</a:t>
            </a:fld>
            <a:endParaRPr lang="en-GB"/>
          </a:p>
        </p:txBody>
      </p:sp>
    </p:spTree>
    <p:extLst>
      <p:ext uri="{BB962C8B-B14F-4D97-AF65-F5344CB8AC3E}">
        <p14:creationId xmlns:p14="http://schemas.microsoft.com/office/powerpoint/2010/main" val="14664935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B5981A5-0354-4AE9-AA0F-C79C3A00B4D3}" type="slidenum">
              <a:rPr lang="en-GB" smtClean="0"/>
              <a:t>20</a:t>
            </a:fld>
            <a:endParaRPr lang="en-GB"/>
          </a:p>
        </p:txBody>
      </p:sp>
    </p:spTree>
    <p:extLst>
      <p:ext uri="{BB962C8B-B14F-4D97-AF65-F5344CB8AC3E}">
        <p14:creationId xmlns:p14="http://schemas.microsoft.com/office/powerpoint/2010/main" val="7946577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Arial" panose="020B0604020202020204" pitchFamily="34" charset="0"/>
                <a:ea typeface="+mn-ea"/>
                <a:cs typeface="Arial" panose="020B0604020202020204" pitchFamily="34" charset="0"/>
              </a:rPr>
              <a:t>What is a curse? What do you think the curse of Milner Field could be all about? </a:t>
            </a:r>
            <a:r>
              <a:rPr lang="en-GB" sz="1200" kern="1200" dirty="0">
                <a:solidFill>
                  <a:schemeClr val="tx1"/>
                </a:solidFill>
                <a:effectLst/>
                <a:latin typeface="Arial" panose="020B0604020202020204" pitchFamily="34" charset="0"/>
                <a:ea typeface="+mn-ea"/>
                <a:cs typeface="Arial" panose="020B0604020202020204" pitchFamily="34" charset="0"/>
              </a:rPr>
              <a:t>Pupils to think-pair-share.  Whole class feedback.  Target questioning to extend some pupils’ answers and to support others.</a:t>
            </a:r>
          </a:p>
          <a:p>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B5981A5-0354-4AE9-AA0F-C79C3A00B4D3}" type="slidenum">
              <a:rPr lang="en-GB" smtClean="0"/>
              <a:t>25</a:t>
            </a:fld>
            <a:endParaRPr lang="en-GB"/>
          </a:p>
        </p:txBody>
      </p:sp>
    </p:spTree>
    <p:extLst>
      <p:ext uri="{BB962C8B-B14F-4D97-AF65-F5344CB8AC3E}">
        <p14:creationId xmlns:p14="http://schemas.microsoft.com/office/powerpoint/2010/main" val="29132957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Arial" panose="020B0604020202020204" pitchFamily="34" charset="0"/>
                <a:ea typeface="+mn-ea"/>
                <a:cs typeface="Arial" panose="020B0604020202020204" pitchFamily="34" charset="0"/>
              </a:rPr>
              <a:t>Ask the children to look at the two photographs of Milner Field – </a:t>
            </a:r>
            <a:r>
              <a:rPr lang="en-GB" sz="1200" b="1" kern="1200" dirty="0">
                <a:solidFill>
                  <a:schemeClr val="tx1"/>
                </a:solidFill>
                <a:effectLst/>
                <a:latin typeface="Arial" panose="020B0604020202020204" pitchFamily="34" charset="0"/>
                <a:ea typeface="+mn-ea"/>
                <a:cs typeface="Arial" panose="020B0604020202020204" pitchFamily="34" charset="0"/>
              </a:rPr>
              <a:t>what happened to Milner Field? </a:t>
            </a:r>
            <a:r>
              <a:rPr lang="en-GB" sz="1200" kern="1200" dirty="0">
                <a:solidFill>
                  <a:schemeClr val="tx1"/>
                </a:solidFill>
                <a:effectLst/>
                <a:latin typeface="Arial" panose="020B0604020202020204" pitchFamily="34" charset="0"/>
                <a:ea typeface="+mn-ea"/>
                <a:cs typeface="Arial" panose="020B0604020202020204" pitchFamily="34" charset="0"/>
              </a:rPr>
              <a:t>Think-pair-share.</a:t>
            </a:r>
          </a:p>
          <a:p>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B5981A5-0354-4AE9-AA0F-C79C3A00B4D3}" type="slidenum">
              <a:rPr lang="en-GB" smtClean="0"/>
              <a:t>26</a:t>
            </a:fld>
            <a:endParaRPr lang="en-GB"/>
          </a:p>
        </p:txBody>
      </p:sp>
    </p:spTree>
    <p:extLst>
      <p:ext uri="{BB962C8B-B14F-4D97-AF65-F5344CB8AC3E}">
        <p14:creationId xmlns:p14="http://schemas.microsoft.com/office/powerpoint/2010/main" val="5617799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17DF7B6-7DED-46E8-95A7-D4B16FFC6ABA}" type="slidenum">
              <a:rPr lang="en-GB" smtClean="0"/>
              <a:t>2</a:t>
            </a:fld>
            <a:endParaRPr lang="en-GB"/>
          </a:p>
        </p:txBody>
      </p:sp>
    </p:spTree>
    <p:extLst>
      <p:ext uri="{BB962C8B-B14F-4D97-AF65-F5344CB8AC3E}">
        <p14:creationId xmlns:p14="http://schemas.microsoft.com/office/powerpoint/2010/main" val="17335673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Arial" panose="020B0604020202020204" pitchFamily="34" charset="0"/>
                <a:ea typeface="+mn-ea"/>
                <a:cs typeface="Arial" panose="020B0604020202020204" pitchFamily="34" charset="0"/>
              </a:rPr>
              <a:t>Print and cut out cards in advance to hand out: </a:t>
            </a:r>
            <a:r>
              <a:rPr lang="en-GB" sz="1200" u="sng" kern="1200" dirty="0">
                <a:solidFill>
                  <a:schemeClr val="tx1"/>
                </a:solidFill>
                <a:effectLst/>
                <a:latin typeface="+mn-lt"/>
                <a:ea typeface="+mn-ea"/>
                <a:cs typeface="+mn-cs"/>
                <a:hlinkClick r:id="rId3"/>
              </a:rPr>
              <a:t>https://www.saltairecollection.org/wp-content/uploads/PCM03-1.pdf</a:t>
            </a:r>
            <a:r>
              <a:rPr lang="en-GB" sz="1200" kern="1200" dirty="0">
                <a:solidFill>
                  <a:schemeClr val="tx1"/>
                </a:solidFill>
                <a:effectLst/>
                <a:latin typeface="+mn-lt"/>
                <a:ea typeface="+mn-ea"/>
                <a:cs typeface="+mn-cs"/>
              </a:rPr>
              <a:t> </a:t>
            </a:r>
            <a:endParaRPr lang="en-GB" sz="1200" kern="1200" dirty="0">
              <a:solidFill>
                <a:schemeClr val="tx1"/>
              </a:solidFill>
              <a:effectLst/>
              <a:latin typeface="Arial" panose="020B0604020202020204" pitchFamily="34" charset="0"/>
              <a:ea typeface="+mn-ea"/>
              <a:cs typeface="Arial" panose="020B0604020202020204" pitchFamily="34" charset="0"/>
            </a:endParaRPr>
          </a:p>
          <a:p>
            <a:r>
              <a:rPr lang="en-GB" sz="1200" kern="1200" dirty="0">
                <a:solidFill>
                  <a:schemeClr val="tx1"/>
                </a:solidFill>
                <a:effectLst/>
                <a:latin typeface="Arial" panose="020B0604020202020204" pitchFamily="34" charset="0"/>
                <a:ea typeface="+mn-ea"/>
                <a:cs typeface="Arial" panose="020B0604020202020204" pitchFamily="34" charset="0"/>
              </a:rPr>
              <a:t>In groups, pupils to try and work out the chronological order for the events of Milner Field.   Address misconceptions with regards to chronological order. Remind the children of the clues that they can use to do this – dates, time connectives, key words etc. </a:t>
            </a:r>
            <a:r>
              <a:rPr lang="en-GB" sz="1200" b="1" kern="1200" dirty="0">
                <a:solidFill>
                  <a:schemeClr val="tx1"/>
                </a:solidFill>
                <a:effectLst/>
                <a:latin typeface="Arial" panose="020B0604020202020204" pitchFamily="34" charset="0"/>
                <a:ea typeface="+mn-ea"/>
                <a:cs typeface="Arial" panose="020B0604020202020204" pitchFamily="34" charset="0"/>
              </a:rPr>
              <a:t>Circulate groups and highlight key words or this could be done prior to the cards being handed out.</a:t>
            </a:r>
            <a:r>
              <a:rPr lang="en-GB" sz="1200" kern="1200" dirty="0">
                <a:solidFill>
                  <a:schemeClr val="tx1"/>
                </a:solidFill>
                <a:effectLst/>
                <a:latin typeface="Arial" panose="020B0604020202020204" pitchFamily="34" charset="0"/>
                <a:ea typeface="+mn-ea"/>
                <a:cs typeface="Arial" panose="020B0604020202020204" pitchFamily="34" charset="0"/>
              </a:rPr>
              <a:t> Whole class feedback answers.  </a:t>
            </a:r>
            <a:r>
              <a:rPr lang="en-GB" sz="1200" b="1" kern="1200" dirty="0">
                <a:solidFill>
                  <a:schemeClr val="tx1"/>
                </a:solidFill>
                <a:effectLst/>
                <a:latin typeface="Arial" panose="020B0604020202020204" pitchFamily="34" charset="0"/>
                <a:ea typeface="+mn-ea"/>
                <a:cs typeface="Arial" panose="020B0604020202020204" pitchFamily="34" charset="0"/>
              </a:rPr>
              <a:t>Why is it said to be cursed?</a:t>
            </a:r>
            <a:endParaRPr lang="en-GB"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B5981A5-0354-4AE9-AA0F-C79C3A00B4D3}" type="slidenum">
              <a:rPr lang="en-GB" smtClean="0"/>
              <a:t>27</a:t>
            </a:fld>
            <a:endParaRPr lang="en-GB"/>
          </a:p>
        </p:txBody>
      </p:sp>
    </p:spTree>
    <p:extLst>
      <p:ext uri="{BB962C8B-B14F-4D97-AF65-F5344CB8AC3E}">
        <p14:creationId xmlns:p14="http://schemas.microsoft.com/office/powerpoint/2010/main" val="31680697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Arial" panose="020B0604020202020204" pitchFamily="34" charset="0"/>
                <a:ea typeface="+mn-ea"/>
                <a:cs typeface="Arial" panose="020B0604020202020204" pitchFamily="34" charset="0"/>
              </a:rPr>
              <a:t>Print and cut out cards in advance to hand out: </a:t>
            </a:r>
            <a:r>
              <a:rPr lang="en-GB" sz="1200" u="sng" kern="1200" dirty="0">
                <a:solidFill>
                  <a:schemeClr val="tx1"/>
                </a:solidFill>
                <a:effectLst/>
                <a:latin typeface="+mn-lt"/>
                <a:ea typeface="+mn-ea"/>
                <a:cs typeface="+mn-cs"/>
                <a:hlinkClick r:id="rId3"/>
              </a:rPr>
              <a:t>https://www.saltairecollection.org/wp-content/uploads/PCM03-1.pdf</a:t>
            </a:r>
            <a:r>
              <a:rPr lang="en-GB" sz="1200" kern="1200" dirty="0">
                <a:solidFill>
                  <a:schemeClr val="tx1"/>
                </a:solidFill>
                <a:effectLst/>
                <a:latin typeface="+mn-lt"/>
                <a:ea typeface="+mn-ea"/>
                <a:cs typeface="+mn-cs"/>
              </a:rPr>
              <a:t> </a:t>
            </a:r>
            <a:endParaRPr lang="en-GB" sz="1200" kern="1200" dirty="0">
              <a:solidFill>
                <a:schemeClr val="tx1"/>
              </a:solidFill>
              <a:effectLst/>
              <a:latin typeface="Arial" panose="020B0604020202020204" pitchFamily="34" charset="0"/>
              <a:ea typeface="+mn-ea"/>
              <a:cs typeface="Arial" panose="020B0604020202020204" pitchFamily="34" charset="0"/>
            </a:endParaRPr>
          </a:p>
          <a:p>
            <a:endParaRPr lang="en-GB" sz="1200" b="1" kern="1200" dirty="0">
              <a:solidFill>
                <a:schemeClr val="tx1"/>
              </a:solidFill>
              <a:effectLst/>
              <a:latin typeface="Arial" panose="020B0604020202020204" pitchFamily="34" charset="0"/>
              <a:ea typeface="+mn-ea"/>
              <a:cs typeface="Arial" panose="020B0604020202020204" pitchFamily="34" charset="0"/>
            </a:endParaRPr>
          </a:p>
          <a:p>
            <a:r>
              <a:rPr lang="en-GB" sz="1200" b="1" kern="1200" dirty="0">
                <a:solidFill>
                  <a:schemeClr val="tx1"/>
                </a:solidFill>
                <a:effectLst/>
                <a:latin typeface="Arial" panose="020B0604020202020204" pitchFamily="34" charset="0"/>
                <a:ea typeface="+mn-ea"/>
                <a:cs typeface="Arial" panose="020B0604020202020204" pitchFamily="34" charset="0"/>
              </a:rPr>
              <a:t>Circulate groups and highlight key words or this could be done prior to the cards being handed out.</a:t>
            </a:r>
            <a:r>
              <a:rPr lang="en-GB" sz="1200" kern="1200" dirty="0">
                <a:solidFill>
                  <a:schemeClr val="tx1"/>
                </a:solidFill>
                <a:effectLst/>
                <a:latin typeface="Arial" panose="020B0604020202020204" pitchFamily="34" charset="0"/>
                <a:ea typeface="+mn-ea"/>
                <a:cs typeface="Arial" panose="020B0604020202020204" pitchFamily="34" charset="0"/>
              </a:rPr>
              <a:t> Whole class feedback answers.  </a:t>
            </a:r>
            <a:r>
              <a:rPr lang="en-GB" sz="1200" b="1" kern="1200" dirty="0">
                <a:solidFill>
                  <a:schemeClr val="tx1"/>
                </a:solidFill>
                <a:effectLst/>
                <a:latin typeface="Arial" panose="020B0604020202020204" pitchFamily="34" charset="0"/>
                <a:ea typeface="+mn-ea"/>
                <a:cs typeface="Arial" panose="020B0604020202020204" pitchFamily="34" charset="0"/>
              </a:rPr>
              <a:t>Why is it said to be cursed?</a:t>
            </a:r>
            <a:endParaRPr lang="en-GB"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B5981A5-0354-4AE9-AA0F-C79C3A00B4D3}" type="slidenum">
              <a:rPr lang="en-GB" smtClean="0"/>
              <a:t>28</a:t>
            </a:fld>
            <a:endParaRPr lang="en-GB"/>
          </a:p>
        </p:txBody>
      </p:sp>
    </p:spTree>
    <p:extLst>
      <p:ext uri="{BB962C8B-B14F-4D97-AF65-F5344CB8AC3E}">
        <p14:creationId xmlns:p14="http://schemas.microsoft.com/office/powerpoint/2010/main" val="36889844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Arial" panose="020B0604020202020204" pitchFamily="34" charset="0"/>
                <a:cs typeface="Arial" panose="020B0604020202020204" pitchFamily="34" charset="0"/>
              </a:rPr>
              <a:t>Pupils to use the</a:t>
            </a:r>
            <a:r>
              <a:rPr lang="en-GB" baseline="0" dirty="0">
                <a:latin typeface="Arial" panose="020B0604020202020204" pitchFamily="34" charset="0"/>
                <a:cs typeface="Arial" panose="020B0604020202020204" pitchFamily="34" charset="0"/>
              </a:rPr>
              <a:t> facts in the card sort activity to create their own accounts about why it is said to be cursed.  Extend pupils’ answers by asking them to support their accounts with evidence.</a:t>
            </a:r>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B5981A5-0354-4AE9-AA0F-C79C3A00B4D3}" type="slidenum">
              <a:rPr lang="en-GB" smtClean="0"/>
              <a:t>29</a:t>
            </a:fld>
            <a:endParaRPr lang="en-GB"/>
          </a:p>
        </p:txBody>
      </p:sp>
    </p:spTree>
    <p:extLst>
      <p:ext uri="{BB962C8B-B14F-4D97-AF65-F5344CB8AC3E}">
        <p14:creationId xmlns:p14="http://schemas.microsoft.com/office/powerpoint/2010/main" val="14274012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GB" sz="1200" dirty="0">
                <a:latin typeface="Arial" panose="020B0604020202020204" pitchFamily="34" charset="0"/>
                <a:cs typeface="Arial" panose="020B0604020202020204" pitchFamily="34" charset="0"/>
              </a:rPr>
              <a:t>Ask the children what they can see in the picture. </a:t>
            </a:r>
          </a:p>
          <a:p>
            <a:pPr marL="171450" indent="-171450">
              <a:buFont typeface="Arial" pitchFamily="34" charset="0"/>
              <a:buChar char="•"/>
            </a:pPr>
            <a:r>
              <a:rPr lang="en-GB" sz="1200" b="0" dirty="0">
                <a:latin typeface="Arial" panose="020B0604020202020204" pitchFamily="34" charset="0"/>
                <a:cs typeface="Arial" panose="020B0604020202020204" pitchFamily="34" charset="0"/>
              </a:rPr>
              <a:t>What clues are there that this is from the past?   (  dress , carriage</a:t>
            </a:r>
            <a:r>
              <a:rPr lang="en-GB" sz="1200" b="0" baseline="0" dirty="0">
                <a:latin typeface="Arial" panose="020B0604020202020204" pitchFamily="34" charset="0"/>
                <a:cs typeface="Arial" panose="020B0604020202020204" pitchFamily="34" charset="0"/>
              </a:rPr>
              <a:t> ..)</a:t>
            </a:r>
            <a:endParaRPr lang="en-GB" sz="1200" b="0" dirty="0">
              <a:latin typeface="Arial" panose="020B0604020202020204" pitchFamily="34" charset="0"/>
              <a:cs typeface="Arial" panose="020B0604020202020204" pitchFamily="34" charset="0"/>
            </a:endParaRPr>
          </a:p>
          <a:p>
            <a:pPr marL="171450" indent="-171450">
              <a:buFont typeface="Arial" pitchFamily="34" charset="0"/>
              <a:buChar char="•"/>
            </a:pPr>
            <a:r>
              <a:rPr lang="en-GB" sz="1200" b="0" dirty="0">
                <a:latin typeface="Arial" panose="020B0604020202020204" pitchFamily="34" charset="0"/>
                <a:cs typeface="Arial" panose="020B0604020202020204" pitchFamily="34" charset="0"/>
              </a:rPr>
              <a:t>Ask Children what era they think the photograph is from (Victorian era).  What happened during the Victorian era?  Revisit</a:t>
            </a:r>
            <a:r>
              <a:rPr lang="en-GB" sz="1200" b="0" baseline="0" dirty="0">
                <a:latin typeface="Arial" panose="020B0604020202020204" pitchFamily="34" charset="0"/>
                <a:cs typeface="Arial" panose="020B0604020202020204" pitchFamily="34" charset="0"/>
              </a:rPr>
              <a:t> </a:t>
            </a:r>
            <a:r>
              <a:rPr lang="en-GB" sz="1200" b="0" dirty="0">
                <a:latin typeface="Arial" panose="020B0604020202020204" pitchFamily="34" charset="0"/>
                <a:cs typeface="Arial" panose="020B0604020202020204" pitchFamily="34" charset="0"/>
              </a:rPr>
              <a:t> earlier industrial revolution learning.</a:t>
            </a:r>
          </a:p>
          <a:p>
            <a:pPr marL="171450" indent="-171450">
              <a:buFont typeface="Arial" pitchFamily="34" charset="0"/>
              <a:buChar char="•"/>
            </a:pPr>
            <a:r>
              <a:rPr lang="en-GB" sz="1200" b="0" dirty="0">
                <a:latin typeface="Arial" panose="020B0604020202020204" pitchFamily="34" charset="0"/>
                <a:cs typeface="Arial" panose="020B0604020202020204" pitchFamily="34" charset="0"/>
              </a:rPr>
              <a:t>What is happening in the picture?  Is there anything that seems odd? Why?</a:t>
            </a:r>
            <a:endParaRPr lang="en-GB" sz="1200" b="0" kern="1200" dirty="0">
              <a:solidFill>
                <a:schemeClr val="tx1"/>
              </a:solidFill>
              <a:effectLst/>
              <a:latin typeface="+mn-lt"/>
              <a:ea typeface="+mn-ea"/>
              <a:cs typeface="+mn-cs"/>
            </a:endParaRPr>
          </a:p>
          <a:p>
            <a:endParaRPr lang="en-GB" sz="1200" b="0"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Some students may benefit from the photographs being printed out so that they can look at them in detail.</a:t>
            </a:r>
            <a:endParaRPr lang="en-GB" sz="1200" b="0" dirty="0">
              <a:latin typeface="Arial" panose="020B0604020202020204" pitchFamily="34" charset="0"/>
              <a:cs typeface="Arial" panose="020B0604020202020204" pitchFamily="34" charset="0"/>
            </a:endParaRPr>
          </a:p>
          <a:p>
            <a:r>
              <a:rPr lang="en-GB" sz="1200" b="0" dirty="0">
                <a:latin typeface="Arial" panose="020B0604020202020204" pitchFamily="34" charset="0"/>
                <a:cs typeface="Arial" panose="020B0604020202020204" pitchFamily="34" charset="0"/>
              </a:rPr>
              <a:t>Explain who the people are in the picture (Titus Salt Junior and the Prince of Wales).  Remind children of Salts Mill and Saltaire’s founding by Titus Salt Senior (Titus Salt Jnr’s father).  Explain that Titus Salt Senior, made a lot of money from the textile production and had close links with the Royal family from his involvement in the Great Exhibition (do they know what this was?) </a:t>
            </a:r>
          </a:p>
          <a:p>
            <a:endParaRPr lang="en-GB" sz="1200" b="0" dirty="0">
              <a:latin typeface="Arial" panose="020B0604020202020204" pitchFamily="34" charset="0"/>
              <a:cs typeface="Arial" panose="020B0604020202020204" pitchFamily="34" charset="0"/>
            </a:endParaRPr>
          </a:p>
          <a:p>
            <a:endParaRPr lang="en-GB" sz="1200" b="0" dirty="0">
              <a:latin typeface="Arial" panose="020B0604020202020204" pitchFamily="34" charset="0"/>
              <a:cs typeface="Arial" panose="020B0604020202020204" pitchFamily="34" charset="0"/>
            </a:endParaRPr>
          </a:p>
          <a:p>
            <a:r>
              <a:rPr lang="en-GB" sz="1200" b="0" dirty="0">
                <a:latin typeface="Arial" panose="020B0604020202020204" pitchFamily="34" charset="0"/>
                <a:cs typeface="Arial" panose="020B0604020202020204" pitchFamily="34" charset="0"/>
              </a:rPr>
              <a:t> </a:t>
            </a:r>
            <a:r>
              <a:rPr lang="en-GB" sz="1200" b="1" dirty="0">
                <a:latin typeface="Arial" panose="020B0604020202020204" pitchFamily="34" charset="0"/>
                <a:cs typeface="Arial" panose="020B0604020202020204" pitchFamily="34" charset="0"/>
              </a:rPr>
              <a:t>What</a:t>
            </a:r>
            <a:r>
              <a:rPr lang="en-GB" sz="1200" b="1" baseline="0" dirty="0">
                <a:latin typeface="Arial" panose="020B0604020202020204" pitchFamily="34" charset="0"/>
                <a:cs typeface="Arial" panose="020B0604020202020204" pitchFamily="34" charset="0"/>
              </a:rPr>
              <a:t> skills do you think a historian needs to have? Why?</a:t>
            </a:r>
            <a:endParaRPr lang="en-GB" sz="11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0814B0C3-950B-4382-A14C-12BAAD33FEDB}" type="slidenum">
              <a:rPr lang="en-GB" smtClean="0"/>
              <a:t>3</a:t>
            </a:fld>
            <a:endParaRPr lang="en-GB"/>
          </a:p>
        </p:txBody>
      </p:sp>
    </p:spTree>
    <p:extLst>
      <p:ext uri="{BB962C8B-B14F-4D97-AF65-F5344CB8AC3E}">
        <p14:creationId xmlns:p14="http://schemas.microsoft.com/office/powerpoint/2010/main" val="23424548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Arial" panose="020B0604020202020204" pitchFamily="34" charset="0"/>
                <a:ea typeface="+mn-ea"/>
                <a:cs typeface="Arial" panose="020B0604020202020204" pitchFamily="34" charset="0"/>
              </a:rPr>
              <a:t>Share the learning intention,</a:t>
            </a:r>
            <a:r>
              <a:rPr lang="en-GB" sz="1200" b="1" kern="1200" baseline="0" dirty="0">
                <a:solidFill>
                  <a:schemeClr val="tx1"/>
                </a:solidFill>
                <a:effectLst/>
                <a:latin typeface="Arial" panose="020B0604020202020204" pitchFamily="34" charset="0"/>
                <a:ea typeface="+mn-ea"/>
                <a:cs typeface="Arial" panose="020B0604020202020204" pitchFamily="34" charset="0"/>
              </a:rPr>
              <a:t> </a:t>
            </a:r>
            <a:r>
              <a:rPr lang="en-GB" sz="1200" b="1" kern="1200" dirty="0">
                <a:solidFill>
                  <a:schemeClr val="tx1"/>
                </a:solidFill>
                <a:effectLst/>
                <a:latin typeface="Arial" panose="020B0604020202020204" pitchFamily="34" charset="0"/>
                <a:ea typeface="+mn-ea"/>
                <a:cs typeface="Arial" panose="020B0604020202020204" pitchFamily="34" charset="0"/>
              </a:rPr>
              <a:t>VAK planner and</a:t>
            </a:r>
            <a:r>
              <a:rPr lang="en-GB" sz="1200" b="1" kern="1200" baseline="0" dirty="0">
                <a:solidFill>
                  <a:schemeClr val="tx1"/>
                </a:solidFill>
                <a:effectLst/>
                <a:latin typeface="Arial" panose="020B0604020202020204" pitchFamily="34" charset="0"/>
                <a:ea typeface="+mn-ea"/>
                <a:cs typeface="Arial" panose="020B0604020202020204" pitchFamily="34" charset="0"/>
              </a:rPr>
              <a:t> learning outcomes:</a:t>
            </a:r>
          </a:p>
          <a:p>
            <a:r>
              <a:rPr lang="en-GB" sz="1200" kern="1200" dirty="0">
                <a:solidFill>
                  <a:schemeClr val="tx1"/>
                </a:solidFill>
                <a:effectLst/>
                <a:latin typeface="+mn-lt"/>
                <a:ea typeface="+mn-ea"/>
                <a:cs typeface="+mn-cs"/>
              </a:rPr>
              <a:t>- All children will know some of the skills historians have and be able to use some of them in their own work by making connections between significant events.  They will be able to think of ideas and stories in response to the historical information they are given.</a:t>
            </a:r>
          </a:p>
          <a:p>
            <a:r>
              <a:rPr lang="en-GB" sz="1200" kern="1200" dirty="0">
                <a:solidFill>
                  <a:schemeClr val="tx1"/>
                </a:solidFill>
                <a:effectLst/>
                <a:latin typeface="+mn-lt"/>
                <a:ea typeface="+mn-ea"/>
                <a:cs typeface="+mn-cs"/>
              </a:rPr>
              <a:t>- Most children will be able to make connections between events, working out the past and creating their own ideas by using evidence.</a:t>
            </a:r>
          </a:p>
          <a:p>
            <a:r>
              <a:rPr lang="en-GB" sz="1200" kern="1200" dirty="0">
                <a:solidFill>
                  <a:schemeClr val="tx1"/>
                </a:solidFill>
                <a:effectLst/>
                <a:latin typeface="+mn-lt"/>
                <a:ea typeface="+mn-ea"/>
                <a:cs typeface="+mn-cs"/>
              </a:rPr>
              <a:t>- Some children will be able to identify significant events, make connections, draw contrasts and analyse historical information.  They will also be able to come up with their own ideas and stories, which are supported with evidence.</a:t>
            </a:r>
            <a:endParaRPr lang="en-GB" sz="1200" kern="1200" dirty="0">
              <a:solidFill>
                <a:schemeClr val="tx1"/>
              </a:solidFill>
              <a:effectLst/>
              <a:latin typeface="Arial" panose="020B0604020202020204" pitchFamily="34" charset="0"/>
              <a:ea typeface="+mn-ea"/>
              <a:cs typeface="Arial" panose="020B0604020202020204" pitchFamily="34" charset="0"/>
            </a:endParaRPr>
          </a:p>
          <a:p>
            <a:r>
              <a:rPr lang="en-GB" sz="1200" kern="1200" dirty="0">
                <a:solidFill>
                  <a:schemeClr val="tx1"/>
                </a:solidFill>
                <a:effectLst/>
                <a:latin typeface="+mn-lt"/>
                <a:ea typeface="+mn-ea"/>
                <a:cs typeface="+mn-cs"/>
              </a:rPr>
              <a:t> </a:t>
            </a:r>
          </a:p>
          <a:p>
            <a:endParaRPr lang="en-GB" dirty="0"/>
          </a:p>
        </p:txBody>
      </p:sp>
      <p:sp>
        <p:nvSpPr>
          <p:cNvPr id="4" name="Slide Number Placeholder 3"/>
          <p:cNvSpPr>
            <a:spLocks noGrp="1"/>
          </p:cNvSpPr>
          <p:nvPr>
            <p:ph type="sldNum" sz="quarter" idx="10"/>
          </p:nvPr>
        </p:nvSpPr>
        <p:spPr/>
        <p:txBody>
          <a:bodyPr/>
          <a:lstStyle/>
          <a:p>
            <a:fld id="{EB5981A5-0354-4AE9-AA0F-C79C3A00B4D3}" type="slidenum">
              <a:rPr lang="en-GB" smtClean="0"/>
              <a:t>4</a:t>
            </a:fld>
            <a:endParaRPr lang="en-GB"/>
          </a:p>
        </p:txBody>
      </p:sp>
    </p:spTree>
    <p:extLst>
      <p:ext uri="{BB962C8B-B14F-4D97-AF65-F5344CB8AC3E}">
        <p14:creationId xmlns:p14="http://schemas.microsoft.com/office/powerpoint/2010/main" val="25004507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Arial" panose="020B0604020202020204" pitchFamily="34" charset="0"/>
                <a:ea typeface="+mn-ea"/>
                <a:cs typeface="Arial" panose="020B0604020202020204" pitchFamily="34" charset="0"/>
              </a:rPr>
              <a:t>Go through the history behind Titus Salt Jr </a:t>
            </a:r>
            <a:r>
              <a:rPr lang="en-GB" sz="1200" b="1" kern="1200" dirty="0">
                <a:solidFill>
                  <a:schemeClr val="tx1"/>
                </a:solidFill>
                <a:effectLst/>
                <a:latin typeface="Arial" panose="020B0604020202020204" pitchFamily="34" charset="0"/>
                <a:ea typeface="+mn-ea"/>
                <a:cs typeface="Arial" panose="020B0604020202020204" pitchFamily="34" charset="0"/>
              </a:rPr>
              <a:t>(use the PowerPoint slides to help with this – some of the vocabulary may need to be clarified further – glossary</a:t>
            </a:r>
            <a:r>
              <a:rPr lang="en-GB" sz="1200" b="1" kern="1200" baseline="0" dirty="0">
                <a:solidFill>
                  <a:schemeClr val="tx1"/>
                </a:solidFill>
                <a:effectLst/>
                <a:latin typeface="Arial" panose="020B0604020202020204" pitchFamily="34" charset="0"/>
                <a:ea typeface="+mn-ea"/>
                <a:cs typeface="Arial" panose="020B0604020202020204" pitchFamily="34" charset="0"/>
              </a:rPr>
              <a:t> sheets could be given to students to help with understanding of words</a:t>
            </a:r>
            <a:r>
              <a:rPr lang="en-GB" sz="1200" b="1" kern="1200" dirty="0">
                <a:solidFill>
                  <a:schemeClr val="tx1"/>
                </a:solidFill>
                <a:effectLst/>
                <a:latin typeface="Arial" panose="020B0604020202020204" pitchFamily="34" charset="0"/>
                <a:ea typeface="+mn-ea"/>
                <a:cs typeface="Arial" panose="020B0604020202020204" pitchFamily="34" charset="0"/>
              </a:rPr>
              <a:t>).</a:t>
            </a:r>
          </a:p>
          <a:p>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B5981A5-0354-4AE9-AA0F-C79C3A00B4D3}" type="slidenum">
              <a:rPr lang="en-GB" smtClean="0"/>
              <a:t>5</a:t>
            </a:fld>
            <a:endParaRPr lang="en-GB"/>
          </a:p>
        </p:txBody>
      </p:sp>
    </p:spTree>
    <p:extLst>
      <p:ext uri="{BB962C8B-B14F-4D97-AF65-F5344CB8AC3E}">
        <p14:creationId xmlns:p14="http://schemas.microsoft.com/office/powerpoint/2010/main" val="6279763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B5981A5-0354-4AE9-AA0F-C79C3A00B4D3}" type="slidenum">
              <a:rPr lang="en-GB" smtClean="0"/>
              <a:t>6</a:t>
            </a:fld>
            <a:endParaRPr lang="en-GB"/>
          </a:p>
        </p:txBody>
      </p:sp>
    </p:spTree>
    <p:extLst>
      <p:ext uri="{BB962C8B-B14F-4D97-AF65-F5344CB8AC3E}">
        <p14:creationId xmlns:p14="http://schemas.microsoft.com/office/powerpoint/2010/main" val="34370285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Arial" panose="020B0604020202020204" pitchFamily="34" charset="0"/>
                <a:cs typeface="Arial" panose="020B0604020202020204" pitchFamily="34" charset="0"/>
              </a:rPr>
              <a:t>Go through</a:t>
            </a:r>
            <a:r>
              <a:rPr lang="en-GB" baseline="0" dirty="0">
                <a:latin typeface="Arial" panose="020B0604020202020204" pitchFamily="34" charset="0"/>
                <a:cs typeface="Arial" panose="020B0604020202020204" pitchFamily="34" charset="0"/>
              </a:rPr>
              <a:t> the history of the Royal Jubilee Exhibition, in 1887 – using the PowerPoint. It could be compared to Queen Elizabeth II’s jubilee celebrations in 1977, 2002, 2012 &amp; 2022</a:t>
            </a:r>
            <a:endParaRPr lang="en-GB" dirty="0">
              <a:latin typeface="Arial" panose="020B0604020202020204" pitchFamily="34" charset="0"/>
              <a:cs typeface="Arial" panose="020B0604020202020204" pitchFamily="34" charset="0"/>
            </a:endParaRPr>
          </a:p>
          <a:p>
            <a:endParaRPr lang="en-GB" dirty="0"/>
          </a:p>
        </p:txBody>
      </p:sp>
      <p:sp>
        <p:nvSpPr>
          <p:cNvPr id="4" name="Slide Number Placeholder 3"/>
          <p:cNvSpPr>
            <a:spLocks noGrp="1"/>
          </p:cNvSpPr>
          <p:nvPr>
            <p:ph type="sldNum" sz="quarter" idx="10"/>
          </p:nvPr>
        </p:nvSpPr>
        <p:spPr/>
        <p:txBody>
          <a:bodyPr/>
          <a:lstStyle/>
          <a:p>
            <a:fld id="{EB5981A5-0354-4AE9-AA0F-C79C3A00B4D3}" type="slidenum">
              <a:rPr lang="en-GB" smtClean="0"/>
              <a:t>7</a:t>
            </a:fld>
            <a:endParaRPr lang="en-GB"/>
          </a:p>
        </p:txBody>
      </p:sp>
    </p:spTree>
    <p:extLst>
      <p:ext uri="{BB962C8B-B14F-4D97-AF65-F5344CB8AC3E}">
        <p14:creationId xmlns:p14="http://schemas.microsoft.com/office/powerpoint/2010/main" val="5922815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Arial" panose="020B0604020202020204" pitchFamily="34" charset="0"/>
                <a:cs typeface="Arial" panose="020B0604020202020204" pitchFamily="34" charset="0"/>
              </a:rPr>
              <a:t>This was part of the decoration for the Royal Jubilee Exhibition.</a:t>
            </a:r>
          </a:p>
        </p:txBody>
      </p:sp>
      <p:sp>
        <p:nvSpPr>
          <p:cNvPr id="4" name="Slide Number Placeholder 3"/>
          <p:cNvSpPr>
            <a:spLocks noGrp="1"/>
          </p:cNvSpPr>
          <p:nvPr>
            <p:ph type="sldNum" sz="quarter" idx="10"/>
          </p:nvPr>
        </p:nvSpPr>
        <p:spPr/>
        <p:txBody>
          <a:bodyPr/>
          <a:lstStyle/>
          <a:p>
            <a:fld id="{EB5981A5-0354-4AE9-AA0F-C79C3A00B4D3}" type="slidenum">
              <a:rPr lang="en-GB" smtClean="0"/>
              <a:t>8</a:t>
            </a:fld>
            <a:endParaRPr lang="en-GB"/>
          </a:p>
        </p:txBody>
      </p:sp>
    </p:spTree>
    <p:extLst>
      <p:ext uri="{BB962C8B-B14F-4D97-AF65-F5344CB8AC3E}">
        <p14:creationId xmlns:p14="http://schemas.microsoft.com/office/powerpoint/2010/main" val="22356163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Arial" panose="020B0604020202020204" pitchFamily="34" charset="0"/>
                <a:ea typeface="+mn-ea"/>
                <a:cs typeface="Arial" panose="020B0604020202020204" pitchFamily="34" charset="0"/>
              </a:rPr>
              <a:t>Introduce the photograph of the Chinese sculpture, which was found during the excavations prior to building the greenhouses for the College Gardens and explain how it was thought to be from the Japanese village, which featured at the Exhibition.  </a:t>
            </a:r>
          </a:p>
        </p:txBody>
      </p:sp>
      <p:sp>
        <p:nvSpPr>
          <p:cNvPr id="4" name="Slide Number Placeholder 3"/>
          <p:cNvSpPr>
            <a:spLocks noGrp="1"/>
          </p:cNvSpPr>
          <p:nvPr>
            <p:ph type="sldNum" sz="quarter" idx="10"/>
          </p:nvPr>
        </p:nvSpPr>
        <p:spPr/>
        <p:txBody>
          <a:bodyPr/>
          <a:lstStyle/>
          <a:p>
            <a:fld id="{EB5981A5-0354-4AE9-AA0F-C79C3A00B4D3}" type="slidenum">
              <a:rPr lang="en-GB" smtClean="0"/>
              <a:t>10</a:t>
            </a:fld>
            <a:endParaRPr lang="en-GB"/>
          </a:p>
        </p:txBody>
      </p:sp>
    </p:spTree>
    <p:extLst>
      <p:ext uri="{BB962C8B-B14F-4D97-AF65-F5344CB8AC3E}">
        <p14:creationId xmlns:p14="http://schemas.microsoft.com/office/powerpoint/2010/main" val="30691038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609600" y="1689970"/>
            <a:ext cx="10972800" cy="1143000"/>
          </a:xfrm>
          <a:prstGeom prst="rect">
            <a:avLst/>
          </a:prstGeom>
        </p:spPr>
        <p:txBody>
          <a:bodyPr rtlCol="0">
            <a:normAutofit/>
          </a:bodyPr>
          <a:lstStyle/>
          <a:p>
            <a:r>
              <a:rPr lang="en-US"/>
              <a:t>Click to edit Master title style</a:t>
            </a:r>
            <a:endParaRPr lang="en-US" dirty="0"/>
          </a:p>
        </p:txBody>
      </p:sp>
      <p:sp>
        <p:nvSpPr>
          <p:cNvPr id="9" name="Text Placeholder 2"/>
          <p:cNvSpPr>
            <a:spLocks noGrp="1"/>
          </p:cNvSpPr>
          <p:nvPr>
            <p:ph idx="1"/>
          </p:nvPr>
        </p:nvSpPr>
        <p:spPr>
          <a:xfrm>
            <a:off x="609600" y="3029446"/>
            <a:ext cx="10972800" cy="3096716"/>
          </a:xfrm>
          <a:prstGeom prst="rect">
            <a:avLst/>
          </a:prstGeom>
        </p:spPr>
        <p:txBody>
          <a:bodyPr rtlCol="0">
            <a:normAutofit/>
          </a:bodyPr>
          <a:lstStyle/>
          <a:p>
            <a:pPr lvl="0"/>
            <a:r>
              <a:rPr lang="en-US"/>
              <a:t>Click to edit Master text styles</a:t>
            </a:r>
          </a:p>
          <a:p>
            <a:pPr lvl="1"/>
            <a:r>
              <a:rPr lang="en-US"/>
              <a:t>Second level</a:t>
            </a:r>
          </a:p>
        </p:txBody>
      </p:sp>
      <p:sp>
        <p:nvSpPr>
          <p:cNvPr id="5" name="Date Placeholder 3"/>
          <p:cNvSpPr>
            <a:spLocks noGrp="1"/>
          </p:cNvSpPr>
          <p:nvPr>
            <p:ph type="dt" sz="half" idx="10"/>
          </p:nvPr>
        </p:nvSpPr>
        <p:spPr>
          <a:xfrm>
            <a:off x="609600" y="6356986"/>
            <a:ext cx="2844800" cy="363854"/>
          </a:xfrm>
          <a:prstGeom prst="rect">
            <a:avLst/>
          </a:prstGeom>
        </p:spPr>
        <p:txBody>
          <a:bodyPr/>
          <a:lstStyle>
            <a:lvl1pPr fontAlgn="auto">
              <a:spcBef>
                <a:spcPts val="0"/>
              </a:spcBef>
              <a:spcAft>
                <a:spcPts val="0"/>
              </a:spcAft>
              <a:defRPr sz="1680" smtClean="0">
                <a:latin typeface="Arial" panose="020B0604020202020204" pitchFamily="34" charset="0"/>
                <a:cs typeface="Arial" panose="020B0604020202020204" pitchFamily="34" charset="0"/>
              </a:defRPr>
            </a:lvl1pPr>
          </a:lstStyle>
          <a:p>
            <a:fld id="{7C542FDD-6BA1-44C0-9A99-B8CE854D0C2F}" type="datetimeFigureOut">
              <a:rPr lang="en-GB" smtClean="0"/>
              <a:t>20/10/2021</a:t>
            </a:fld>
            <a:endParaRPr lang="en-GB"/>
          </a:p>
        </p:txBody>
      </p:sp>
      <p:sp>
        <p:nvSpPr>
          <p:cNvPr id="6" name="Slide Number Placeholder 5"/>
          <p:cNvSpPr>
            <a:spLocks noGrp="1"/>
          </p:cNvSpPr>
          <p:nvPr>
            <p:ph type="sldNum" sz="quarter" idx="11"/>
          </p:nvPr>
        </p:nvSpPr>
        <p:spPr>
          <a:xfrm>
            <a:off x="8737600" y="6356986"/>
            <a:ext cx="2844800" cy="363854"/>
          </a:xfrm>
          <a:prstGeom prst="rect">
            <a:avLst/>
          </a:prstGeom>
        </p:spPr>
        <p:txBody>
          <a:bodyPr/>
          <a:lstStyle>
            <a:lvl1pPr fontAlgn="auto">
              <a:spcBef>
                <a:spcPts val="0"/>
              </a:spcBef>
              <a:spcAft>
                <a:spcPts val="0"/>
              </a:spcAft>
              <a:defRPr sz="1680" smtClean="0">
                <a:latin typeface="Arial" panose="020B0604020202020204" pitchFamily="34" charset="0"/>
                <a:cs typeface="Arial" panose="020B0604020202020204" pitchFamily="34" charset="0"/>
              </a:defRPr>
            </a:lvl1pPr>
          </a:lstStyle>
          <a:p>
            <a:fld id="{BD7F1897-0AC8-4FB2-8EFA-73EF7546B791}" type="slidenum">
              <a:rPr lang="en-GB" smtClean="0"/>
              <a:t>‹#›</a:t>
            </a:fld>
            <a:endParaRPr lang="en-GB"/>
          </a:p>
        </p:txBody>
      </p:sp>
    </p:spTree>
    <p:extLst>
      <p:ext uri="{BB962C8B-B14F-4D97-AF65-F5344CB8AC3E}">
        <p14:creationId xmlns:p14="http://schemas.microsoft.com/office/powerpoint/2010/main" val="22144741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09600" y="6356986"/>
            <a:ext cx="2844800" cy="363854"/>
          </a:xfrm>
          <a:prstGeom prst="rect">
            <a:avLst/>
          </a:prstGeom>
        </p:spPr>
        <p:txBody>
          <a:bodyPr/>
          <a:lstStyle>
            <a:lvl1pPr fontAlgn="auto">
              <a:spcBef>
                <a:spcPts val="0"/>
              </a:spcBef>
              <a:spcAft>
                <a:spcPts val="0"/>
              </a:spcAft>
              <a:defRPr sz="1680" smtClean="0">
                <a:latin typeface="Arial" panose="020B0604020202020204" pitchFamily="34" charset="0"/>
                <a:cs typeface="Arial" panose="020B0604020202020204" pitchFamily="34" charset="0"/>
              </a:defRPr>
            </a:lvl1pPr>
          </a:lstStyle>
          <a:p>
            <a:fld id="{7C542FDD-6BA1-44C0-9A99-B8CE854D0C2F}" type="datetimeFigureOut">
              <a:rPr lang="en-GB" smtClean="0"/>
              <a:t>20/10/2021</a:t>
            </a:fld>
            <a:endParaRPr lang="en-GB"/>
          </a:p>
        </p:txBody>
      </p:sp>
      <p:sp>
        <p:nvSpPr>
          <p:cNvPr id="5" name="Slide Number Placeholder 5"/>
          <p:cNvSpPr>
            <a:spLocks noGrp="1"/>
          </p:cNvSpPr>
          <p:nvPr>
            <p:ph type="sldNum" sz="quarter" idx="11"/>
          </p:nvPr>
        </p:nvSpPr>
        <p:spPr>
          <a:xfrm>
            <a:off x="8737600" y="6356986"/>
            <a:ext cx="2844800" cy="363854"/>
          </a:xfrm>
          <a:prstGeom prst="rect">
            <a:avLst/>
          </a:prstGeom>
        </p:spPr>
        <p:txBody>
          <a:bodyPr/>
          <a:lstStyle>
            <a:lvl1pPr fontAlgn="auto">
              <a:spcBef>
                <a:spcPts val="0"/>
              </a:spcBef>
              <a:spcAft>
                <a:spcPts val="0"/>
              </a:spcAft>
              <a:defRPr sz="1680" smtClean="0">
                <a:latin typeface="Arial" panose="020B0604020202020204" pitchFamily="34" charset="0"/>
                <a:cs typeface="Arial" panose="020B0604020202020204" pitchFamily="34" charset="0"/>
              </a:defRPr>
            </a:lvl1pPr>
          </a:lstStyle>
          <a:p>
            <a:fld id="{BD7F1897-0AC8-4FB2-8EFA-73EF7546B791}" type="slidenum">
              <a:rPr lang="en-GB" smtClean="0"/>
              <a:t>‹#›</a:t>
            </a:fld>
            <a:endParaRPr lang="en-GB"/>
          </a:p>
        </p:txBody>
      </p:sp>
    </p:spTree>
    <p:extLst>
      <p:ext uri="{BB962C8B-B14F-4D97-AF65-F5344CB8AC3E}">
        <p14:creationId xmlns:p14="http://schemas.microsoft.com/office/powerpoint/2010/main" val="36007144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6"/>
          </a:xfrm>
        </p:spPr>
        <p:txBody>
          <a:bodyPr anchor="t"/>
          <a:lstStyle>
            <a:lvl1pPr algn="l">
              <a:defRPr sz="4800" b="0" cap="none">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400">
                <a:solidFill>
                  <a:schemeClr val="tx1">
                    <a:tint val="75000"/>
                  </a:schemeClr>
                </a:solidFill>
              </a:defRPr>
            </a:lvl1pPr>
            <a:lvl2pPr marL="548640" indent="0">
              <a:buNone/>
              <a:defRPr sz="2160">
                <a:solidFill>
                  <a:schemeClr val="tx1">
                    <a:tint val="75000"/>
                  </a:schemeClr>
                </a:solidFill>
              </a:defRPr>
            </a:lvl2pPr>
            <a:lvl3pPr marL="1097280" indent="0">
              <a:buNone/>
              <a:defRPr sz="1920">
                <a:solidFill>
                  <a:schemeClr val="tx1">
                    <a:tint val="75000"/>
                  </a:schemeClr>
                </a:solidFill>
              </a:defRPr>
            </a:lvl3pPr>
            <a:lvl4pPr marL="1645920" indent="0">
              <a:buNone/>
              <a:defRPr sz="1680">
                <a:solidFill>
                  <a:schemeClr val="tx1">
                    <a:tint val="75000"/>
                  </a:schemeClr>
                </a:solidFill>
              </a:defRPr>
            </a:lvl4pPr>
            <a:lvl5pPr marL="2194560" indent="0">
              <a:buNone/>
              <a:defRPr sz="1680">
                <a:solidFill>
                  <a:schemeClr val="tx1">
                    <a:tint val="75000"/>
                  </a:schemeClr>
                </a:solidFill>
              </a:defRPr>
            </a:lvl5pPr>
            <a:lvl6pPr marL="2743200" indent="0">
              <a:buNone/>
              <a:defRPr sz="1680">
                <a:solidFill>
                  <a:schemeClr val="tx1">
                    <a:tint val="75000"/>
                  </a:schemeClr>
                </a:solidFill>
              </a:defRPr>
            </a:lvl6pPr>
            <a:lvl7pPr marL="3291840" indent="0">
              <a:buNone/>
              <a:defRPr sz="1680">
                <a:solidFill>
                  <a:schemeClr val="tx1">
                    <a:tint val="75000"/>
                  </a:schemeClr>
                </a:solidFill>
              </a:defRPr>
            </a:lvl7pPr>
            <a:lvl8pPr marL="3840480" indent="0">
              <a:buNone/>
              <a:defRPr sz="1680">
                <a:solidFill>
                  <a:schemeClr val="tx1">
                    <a:tint val="75000"/>
                  </a:schemeClr>
                </a:solidFill>
              </a:defRPr>
            </a:lvl8pPr>
            <a:lvl9pPr marL="4389120" indent="0">
              <a:buNone/>
              <a:defRPr sz="168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986"/>
            <a:ext cx="2844800" cy="363854"/>
          </a:xfrm>
          <a:prstGeom prst="rect">
            <a:avLst/>
          </a:prstGeom>
        </p:spPr>
        <p:txBody>
          <a:bodyPr/>
          <a:lstStyle>
            <a:lvl1pPr fontAlgn="auto">
              <a:spcBef>
                <a:spcPts val="0"/>
              </a:spcBef>
              <a:spcAft>
                <a:spcPts val="0"/>
              </a:spcAft>
              <a:defRPr sz="1680" smtClean="0">
                <a:latin typeface="Arial" panose="020B0604020202020204" pitchFamily="34" charset="0"/>
                <a:cs typeface="Arial" panose="020B0604020202020204" pitchFamily="34" charset="0"/>
              </a:defRPr>
            </a:lvl1pPr>
          </a:lstStyle>
          <a:p>
            <a:fld id="{7C542FDD-6BA1-44C0-9A99-B8CE854D0C2F}" type="datetimeFigureOut">
              <a:rPr lang="en-GB" smtClean="0"/>
              <a:t>20/10/2021</a:t>
            </a:fld>
            <a:endParaRPr lang="en-GB"/>
          </a:p>
        </p:txBody>
      </p:sp>
      <p:sp>
        <p:nvSpPr>
          <p:cNvPr id="5" name="Slide Number Placeholder 5"/>
          <p:cNvSpPr>
            <a:spLocks noGrp="1"/>
          </p:cNvSpPr>
          <p:nvPr>
            <p:ph type="sldNum" sz="quarter" idx="11"/>
          </p:nvPr>
        </p:nvSpPr>
        <p:spPr>
          <a:xfrm>
            <a:off x="8737600" y="6356986"/>
            <a:ext cx="2844800" cy="363854"/>
          </a:xfrm>
          <a:prstGeom prst="rect">
            <a:avLst/>
          </a:prstGeom>
        </p:spPr>
        <p:txBody>
          <a:bodyPr/>
          <a:lstStyle>
            <a:lvl1pPr fontAlgn="auto">
              <a:spcBef>
                <a:spcPts val="0"/>
              </a:spcBef>
              <a:spcAft>
                <a:spcPts val="0"/>
              </a:spcAft>
              <a:defRPr sz="1680" smtClean="0">
                <a:latin typeface="Arial" panose="020B0604020202020204" pitchFamily="34" charset="0"/>
                <a:cs typeface="Arial" panose="020B0604020202020204" pitchFamily="34" charset="0"/>
              </a:defRPr>
            </a:lvl1pPr>
          </a:lstStyle>
          <a:p>
            <a:fld id="{BD7F1897-0AC8-4FB2-8EFA-73EF7546B791}" type="slidenum">
              <a:rPr lang="en-GB" smtClean="0"/>
              <a:t>‹#›</a:t>
            </a:fld>
            <a:endParaRPr lang="en-GB"/>
          </a:p>
        </p:txBody>
      </p:sp>
    </p:spTree>
    <p:extLst>
      <p:ext uri="{BB962C8B-B14F-4D97-AF65-F5344CB8AC3E}">
        <p14:creationId xmlns:p14="http://schemas.microsoft.com/office/powerpoint/2010/main" val="12389721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Date Placeholder 3"/>
          <p:cNvSpPr>
            <a:spLocks noGrp="1"/>
          </p:cNvSpPr>
          <p:nvPr>
            <p:ph type="dt" sz="half" idx="10"/>
          </p:nvPr>
        </p:nvSpPr>
        <p:spPr>
          <a:xfrm>
            <a:off x="609600" y="6356986"/>
            <a:ext cx="2844800" cy="363854"/>
          </a:xfrm>
          <a:prstGeom prst="rect">
            <a:avLst/>
          </a:prstGeom>
        </p:spPr>
        <p:txBody>
          <a:bodyPr/>
          <a:lstStyle>
            <a:lvl1pPr fontAlgn="auto">
              <a:spcBef>
                <a:spcPts val="0"/>
              </a:spcBef>
              <a:spcAft>
                <a:spcPts val="0"/>
              </a:spcAft>
              <a:defRPr sz="1680" smtClean="0">
                <a:latin typeface="Arial" panose="020B0604020202020204" pitchFamily="34" charset="0"/>
                <a:cs typeface="Arial" panose="020B0604020202020204" pitchFamily="34" charset="0"/>
              </a:defRPr>
            </a:lvl1pPr>
          </a:lstStyle>
          <a:p>
            <a:fld id="{7C542FDD-6BA1-44C0-9A99-B8CE854D0C2F}" type="datetimeFigureOut">
              <a:rPr lang="en-GB" smtClean="0"/>
              <a:t>20/10/2021</a:t>
            </a:fld>
            <a:endParaRPr lang="en-GB"/>
          </a:p>
        </p:txBody>
      </p:sp>
      <p:sp>
        <p:nvSpPr>
          <p:cNvPr id="4" name="Slide Number Placeholder 5"/>
          <p:cNvSpPr>
            <a:spLocks noGrp="1"/>
          </p:cNvSpPr>
          <p:nvPr>
            <p:ph type="sldNum" sz="quarter" idx="11"/>
          </p:nvPr>
        </p:nvSpPr>
        <p:spPr>
          <a:xfrm>
            <a:off x="8737600" y="6356986"/>
            <a:ext cx="2844800" cy="363854"/>
          </a:xfrm>
          <a:prstGeom prst="rect">
            <a:avLst/>
          </a:prstGeom>
        </p:spPr>
        <p:txBody>
          <a:bodyPr/>
          <a:lstStyle>
            <a:lvl1pPr fontAlgn="auto">
              <a:spcBef>
                <a:spcPts val="0"/>
              </a:spcBef>
              <a:spcAft>
                <a:spcPts val="0"/>
              </a:spcAft>
              <a:defRPr sz="1680" smtClean="0">
                <a:latin typeface="Arial" panose="020B0604020202020204" pitchFamily="34" charset="0"/>
                <a:cs typeface="Arial" panose="020B0604020202020204" pitchFamily="34" charset="0"/>
              </a:defRPr>
            </a:lvl1pPr>
          </a:lstStyle>
          <a:p>
            <a:fld id="{BD7F1897-0AC8-4FB2-8EFA-73EF7546B791}" type="slidenum">
              <a:rPr lang="en-GB" smtClean="0"/>
              <a:t>‹#›</a:t>
            </a:fld>
            <a:endParaRPr lang="en-GB"/>
          </a:p>
        </p:txBody>
      </p:sp>
    </p:spTree>
    <p:extLst>
      <p:ext uri="{BB962C8B-B14F-4D97-AF65-F5344CB8AC3E}">
        <p14:creationId xmlns:p14="http://schemas.microsoft.com/office/powerpoint/2010/main" val="935881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400" b="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Picture Placeholder 2"/>
          <p:cNvSpPr>
            <a:spLocks noGrp="1"/>
          </p:cNvSpPr>
          <p:nvPr>
            <p:ph type="pic" idx="1"/>
          </p:nvPr>
        </p:nvSpPr>
        <p:spPr>
          <a:xfrm>
            <a:off x="2389717" y="1645920"/>
            <a:ext cx="7315200" cy="3081655"/>
          </a:xfrm>
        </p:spPr>
        <p:txBody>
          <a:bodyPr rtlCol="0">
            <a:normAutofit/>
          </a:bodyPr>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en-US"/>
              <a:t>Click to edit Master text styles</a:t>
            </a:r>
          </a:p>
        </p:txBody>
      </p:sp>
      <p:sp>
        <p:nvSpPr>
          <p:cNvPr id="5" name="Date Placeholder 3"/>
          <p:cNvSpPr>
            <a:spLocks noGrp="1"/>
          </p:cNvSpPr>
          <p:nvPr>
            <p:ph type="dt" sz="half" idx="10"/>
          </p:nvPr>
        </p:nvSpPr>
        <p:spPr>
          <a:xfrm>
            <a:off x="609600" y="6356986"/>
            <a:ext cx="2844800" cy="363854"/>
          </a:xfrm>
          <a:prstGeom prst="rect">
            <a:avLst/>
          </a:prstGeom>
        </p:spPr>
        <p:txBody>
          <a:bodyPr/>
          <a:lstStyle>
            <a:lvl1pPr fontAlgn="auto">
              <a:spcBef>
                <a:spcPts val="0"/>
              </a:spcBef>
              <a:spcAft>
                <a:spcPts val="0"/>
              </a:spcAft>
              <a:defRPr sz="1680" smtClean="0">
                <a:latin typeface="Arial" panose="020B0604020202020204" pitchFamily="34" charset="0"/>
                <a:cs typeface="Arial" panose="020B0604020202020204" pitchFamily="34" charset="0"/>
              </a:defRPr>
            </a:lvl1pPr>
          </a:lstStyle>
          <a:p>
            <a:fld id="{7C542FDD-6BA1-44C0-9A99-B8CE854D0C2F}" type="datetimeFigureOut">
              <a:rPr lang="en-GB" smtClean="0"/>
              <a:t>20/10/2021</a:t>
            </a:fld>
            <a:endParaRPr lang="en-GB"/>
          </a:p>
        </p:txBody>
      </p:sp>
      <p:sp>
        <p:nvSpPr>
          <p:cNvPr id="6" name="Slide Number Placeholder 5"/>
          <p:cNvSpPr>
            <a:spLocks noGrp="1"/>
          </p:cNvSpPr>
          <p:nvPr>
            <p:ph type="sldNum" sz="quarter" idx="11"/>
          </p:nvPr>
        </p:nvSpPr>
        <p:spPr>
          <a:xfrm>
            <a:off x="8737600" y="6356986"/>
            <a:ext cx="2844800" cy="363854"/>
          </a:xfrm>
          <a:prstGeom prst="rect">
            <a:avLst/>
          </a:prstGeom>
        </p:spPr>
        <p:txBody>
          <a:bodyPr/>
          <a:lstStyle>
            <a:lvl1pPr fontAlgn="auto">
              <a:spcBef>
                <a:spcPts val="0"/>
              </a:spcBef>
              <a:spcAft>
                <a:spcPts val="0"/>
              </a:spcAft>
              <a:defRPr sz="1680" smtClean="0">
                <a:latin typeface="Arial" panose="020B0604020202020204" pitchFamily="34" charset="0"/>
                <a:cs typeface="Arial" panose="020B0604020202020204" pitchFamily="34" charset="0"/>
              </a:defRPr>
            </a:lvl1pPr>
          </a:lstStyle>
          <a:p>
            <a:fld id="{BD7F1897-0AC8-4FB2-8EFA-73EF7546B791}" type="slidenum">
              <a:rPr lang="en-GB" smtClean="0"/>
              <a:t>‹#›</a:t>
            </a:fld>
            <a:endParaRPr lang="en-GB"/>
          </a:p>
        </p:txBody>
      </p:sp>
    </p:spTree>
    <p:extLst>
      <p:ext uri="{BB962C8B-B14F-4D97-AF65-F5344CB8AC3E}">
        <p14:creationId xmlns:p14="http://schemas.microsoft.com/office/powerpoint/2010/main" val="1236781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Bullet List 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609600" y="3028951"/>
            <a:ext cx="5424000" cy="3097530"/>
          </a:xfrm>
        </p:spPr>
        <p:txBody>
          <a:bodyPr/>
          <a:lstStyle>
            <a:lvl1pPr>
              <a:defRPr sz="3360"/>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p:txBody>
      </p:sp>
      <p:sp>
        <p:nvSpPr>
          <p:cNvPr id="4" name="Date Placeholder 3"/>
          <p:cNvSpPr>
            <a:spLocks noGrp="1"/>
          </p:cNvSpPr>
          <p:nvPr>
            <p:ph type="dt" sz="half" idx="10"/>
          </p:nvPr>
        </p:nvSpPr>
        <p:spPr>
          <a:xfrm>
            <a:off x="609600" y="6356986"/>
            <a:ext cx="2844800" cy="363854"/>
          </a:xfrm>
          <a:prstGeom prst="rect">
            <a:avLst/>
          </a:prstGeom>
        </p:spPr>
        <p:txBody>
          <a:bodyPr/>
          <a:lstStyle>
            <a:lvl1pPr fontAlgn="auto">
              <a:spcBef>
                <a:spcPts val="0"/>
              </a:spcBef>
              <a:spcAft>
                <a:spcPts val="0"/>
              </a:spcAft>
              <a:defRPr sz="1680" smtClean="0">
                <a:latin typeface="Arial" panose="020B0604020202020204" pitchFamily="34" charset="0"/>
                <a:cs typeface="Arial" panose="020B0604020202020204" pitchFamily="34" charset="0"/>
              </a:defRPr>
            </a:lvl1pPr>
          </a:lstStyle>
          <a:p>
            <a:fld id="{7C542FDD-6BA1-44C0-9A99-B8CE854D0C2F}" type="datetimeFigureOut">
              <a:rPr lang="en-GB" smtClean="0"/>
              <a:t>20/10/2021</a:t>
            </a:fld>
            <a:endParaRPr lang="en-GB"/>
          </a:p>
        </p:txBody>
      </p:sp>
      <p:sp>
        <p:nvSpPr>
          <p:cNvPr id="5" name="Slide Number Placeholder 5"/>
          <p:cNvSpPr>
            <a:spLocks noGrp="1"/>
          </p:cNvSpPr>
          <p:nvPr>
            <p:ph type="sldNum" sz="quarter" idx="11"/>
          </p:nvPr>
        </p:nvSpPr>
        <p:spPr>
          <a:xfrm>
            <a:off x="8737600" y="6356986"/>
            <a:ext cx="2844800" cy="363854"/>
          </a:xfrm>
          <a:prstGeom prst="rect">
            <a:avLst/>
          </a:prstGeom>
        </p:spPr>
        <p:txBody>
          <a:bodyPr/>
          <a:lstStyle>
            <a:lvl1pPr fontAlgn="auto">
              <a:spcBef>
                <a:spcPts val="0"/>
              </a:spcBef>
              <a:spcAft>
                <a:spcPts val="0"/>
              </a:spcAft>
              <a:defRPr sz="1680" smtClean="0">
                <a:latin typeface="Arial" panose="020B0604020202020204" pitchFamily="34" charset="0"/>
                <a:cs typeface="Arial" panose="020B0604020202020204" pitchFamily="34" charset="0"/>
              </a:defRPr>
            </a:lvl1pPr>
          </a:lstStyle>
          <a:p>
            <a:fld id="{BD7F1897-0AC8-4FB2-8EFA-73EF7546B791}" type="slidenum">
              <a:rPr lang="en-GB" smtClean="0"/>
              <a:t>‹#›</a:t>
            </a:fld>
            <a:endParaRPr lang="en-GB"/>
          </a:p>
        </p:txBody>
      </p:sp>
      <p:sp>
        <p:nvSpPr>
          <p:cNvPr id="7" name="Content Placeholder 6"/>
          <p:cNvSpPr>
            <a:spLocks noGrp="1"/>
          </p:cNvSpPr>
          <p:nvPr>
            <p:ph sz="quarter" idx="12"/>
          </p:nvPr>
        </p:nvSpPr>
        <p:spPr>
          <a:xfrm>
            <a:off x="6157568" y="3028951"/>
            <a:ext cx="5424000" cy="3097530"/>
          </a:xfrm>
        </p:spPr>
        <p:txBody>
          <a:bodyPr/>
          <a:lstStyle>
            <a:lvl1pPr marL="411480" indent="-411480">
              <a:defRPr lang="en-US" sz="3360" kern="1200" dirty="0" smtClean="0">
                <a:solidFill>
                  <a:schemeClr val="tx1"/>
                </a:solidFill>
                <a:latin typeface="Arial" panose="020B0604020202020204" pitchFamily="34" charset="0"/>
                <a:ea typeface="+mn-ea"/>
                <a:cs typeface="Arial" panose="020B0604020202020204" pitchFamily="34" charset="0"/>
              </a:defRPr>
            </a:lvl1pPr>
          </a:lstStyle>
          <a:p>
            <a:pPr marL="411480" lvl="0" indent="-411480" algn="l" defTabSz="548640" rtl="0" eaLnBrk="1" fontAlgn="base" hangingPunct="1">
              <a:spcBef>
                <a:spcPct val="20000"/>
              </a:spcBef>
              <a:spcAft>
                <a:spcPct val="0"/>
              </a:spcAft>
              <a:buFont typeface="Wingdings" pitchFamily="2" charset="2"/>
              <a:buChar char="§"/>
            </a:pPr>
            <a:r>
              <a:rPr lang="en-US"/>
              <a:t>Click to edit Master text styles</a:t>
            </a:r>
          </a:p>
        </p:txBody>
      </p:sp>
    </p:spTree>
    <p:extLst>
      <p:ext uri="{BB962C8B-B14F-4D97-AF65-F5344CB8AC3E}">
        <p14:creationId xmlns:p14="http://schemas.microsoft.com/office/powerpoint/2010/main" val="10643924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Large Picture with Caption">
    <p:spTree>
      <p:nvGrpSpPr>
        <p:cNvPr id="1" name=""/>
        <p:cNvGrpSpPr/>
        <p:nvPr/>
      </p:nvGrpSpPr>
      <p:grpSpPr>
        <a:xfrm>
          <a:off x="0" y="0"/>
          <a:ext cx="0" cy="0"/>
          <a:chOff x="0" y="0"/>
          <a:chExt cx="0" cy="0"/>
        </a:xfrm>
      </p:grpSpPr>
      <p:sp>
        <p:nvSpPr>
          <p:cNvPr id="5" name="Picture Placeholder 2"/>
          <p:cNvSpPr>
            <a:spLocks noGrp="1"/>
          </p:cNvSpPr>
          <p:nvPr>
            <p:ph type="pic" idx="1"/>
          </p:nvPr>
        </p:nvSpPr>
        <p:spPr>
          <a:xfrm>
            <a:off x="679268" y="940525"/>
            <a:ext cx="11094720" cy="5102352"/>
          </a:xfrm>
        </p:spPr>
        <p:txBody>
          <a:bodyPr rtlCol="0">
            <a:normAutofit/>
          </a:bodyPr>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pPr lvl="0"/>
            <a:r>
              <a:rPr lang="en-US" noProof="0"/>
              <a:t>Click icon to add picture</a:t>
            </a:r>
            <a:endParaRPr lang="en-US" noProof="0" dirty="0"/>
          </a:p>
        </p:txBody>
      </p:sp>
      <p:sp>
        <p:nvSpPr>
          <p:cNvPr id="8" name="Title 1"/>
          <p:cNvSpPr>
            <a:spLocks noGrp="1"/>
          </p:cNvSpPr>
          <p:nvPr>
            <p:ph type="title"/>
          </p:nvPr>
        </p:nvSpPr>
        <p:spPr>
          <a:xfrm>
            <a:off x="679269" y="6062472"/>
            <a:ext cx="4624252" cy="582413"/>
          </a:xfrm>
        </p:spPr>
        <p:txBody>
          <a:bodyPr anchor="b"/>
          <a:lstStyle>
            <a:lvl1pPr algn="l">
              <a:defRPr sz="2400" b="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0" name="Text Placeholder 3"/>
          <p:cNvSpPr>
            <a:spLocks noGrp="1"/>
          </p:cNvSpPr>
          <p:nvPr>
            <p:ph type="body" sz="half" idx="2"/>
          </p:nvPr>
        </p:nvSpPr>
        <p:spPr>
          <a:xfrm>
            <a:off x="5303521" y="6067317"/>
            <a:ext cx="6470468" cy="577568"/>
          </a:xfrm>
        </p:spPr>
        <p:txBody>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en-US"/>
              <a:t>Click to edit Master text styles</a:t>
            </a:r>
          </a:p>
        </p:txBody>
      </p:sp>
    </p:spTree>
    <p:extLst>
      <p:ext uri="{BB962C8B-B14F-4D97-AF65-F5344CB8AC3E}">
        <p14:creationId xmlns:p14="http://schemas.microsoft.com/office/powerpoint/2010/main" val="36106434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7C542FDD-6BA1-44C0-9A99-B8CE854D0C2F}" type="datetimeFigureOut">
              <a:rPr lang="en-GB" smtClean="0"/>
              <a:t>20/10/2021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D7F1897-0AC8-4FB2-8EFA-73EF7546B791}" type="slidenum">
              <a:rPr lang="en-GB" smtClean="0"/>
              <a:t>‹#›</a:t>
            </a:fld>
            <a:endParaRPr lang="en-GB"/>
          </a:p>
        </p:txBody>
      </p:sp>
    </p:spTree>
    <p:extLst>
      <p:ext uri="{BB962C8B-B14F-4D97-AF65-F5344CB8AC3E}">
        <p14:creationId xmlns:p14="http://schemas.microsoft.com/office/powerpoint/2010/main" val="27885819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542FDD-6BA1-44C0-9A99-B8CE854D0C2F}" type="datetimeFigureOut">
              <a:rPr lang="en-GB" smtClean="0"/>
              <a:t>20/10/2021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D7F1897-0AC8-4FB2-8EFA-73EF7546B791}" type="slidenum">
              <a:rPr lang="en-GB" smtClean="0"/>
              <a:t>‹#›</a:t>
            </a:fld>
            <a:endParaRPr lang="en-GB"/>
          </a:p>
        </p:txBody>
      </p:sp>
    </p:spTree>
    <p:extLst>
      <p:ext uri="{BB962C8B-B14F-4D97-AF65-F5344CB8AC3E}">
        <p14:creationId xmlns:p14="http://schemas.microsoft.com/office/powerpoint/2010/main" val="22522288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1689736"/>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dirty="0"/>
              <a:t>Click to add title</a:t>
            </a:r>
          </a:p>
        </p:txBody>
      </p:sp>
      <p:sp>
        <p:nvSpPr>
          <p:cNvPr id="1027" name="Text Placeholder 2"/>
          <p:cNvSpPr>
            <a:spLocks noGrp="1"/>
          </p:cNvSpPr>
          <p:nvPr>
            <p:ph type="body" idx="1"/>
          </p:nvPr>
        </p:nvSpPr>
        <p:spPr bwMode="auto">
          <a:xfrm>
            <a:off x="609600" y="3028951"/>
            <a:ext cx="10972800" cy="3097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dirty="0"/>
              <a:t>Click to edit Master text styles</a:t>
            </a:r>
          </a:p>
          <a:p>
            <a:pPr lvl="1"/>
            <a:r>
              <a:rPr lang="en-GB" dirty="0"/>
              <a:t>Second level</a:t>
            </a:r>
          </a:p>
        </p:txBody>
      </p:sp>
      <p:pic>
        <p:nvPicPr>
          <p:cNvPr id="1028" name="Picture 6" descr="HE_logo_CMYK.ai"/>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24669" y="125404"/>
            <a:ext cx="2046339" cy="582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57672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xStyles>
    <p:titleStyle>
      <a:lvl1pPr algn="ctr" defTabSz="548640" rtl="0" eaLnBrk="1" fontAlgn="base" hangingPunct="1">
        <a:spcBef>
          <a:spcPct val="0"/>
        </a:spcBef>
        <a:spcAft>
          <a:spcPct val="0"/>
        </a:spcAft>
        <a:defRPr sz="5280" kern="1200">
          <a:solidFill>
            <a:schemeClr val="tx1"/>
          </a:solidFill>
          <a:latin typeface="Arial" panose="020B0604020202020204" pitchFamily="34" charset="0"/>
          <a:ea typeface="+mj-ea"/>
          <a:cs typeface="Arial" panose="020B0604020202020204" pitchFamily="34" charset="0"/>
        </a:defRPr>
      </a:lvl1pPr>
      <a:lvl2pPr algn="ctr" defTabSz="548640" rtl="0" eaLnBrk="1" fontAlgn="base" hangingPunct="1">
        <a:spcBef>
          <a:spcPct val="0"/>
        </a:spcBef>
        <a:spcAft>
          <a:spcPct val="0"/>
        </a:spcAft>
        <a:defRPr sz="5280">
          <a:solidFill>
            <a:schemeClr val="tx1"/>
          </a:solidFill>
          <a:latin typeface="Calibri" pitchFamily="34" charset="0"/>
        </a:defRPr>
      </a:lvl2pPr>
      <a:lvl3pPr algn="ctr" defTabSz="548640" rtl="0" eaLnBrk="1" fontAlgn="base" hangingPunct="1">
        <a:spcBef>
          <a:spcPct val="0"/>
        </a:spcBef>
        <a:spcAft>
          <a:spcPct val="0"/>
        </a:spcAft>
        <a:defRPr sz="5280">
          <a:solidFill>
            <a:schemeClr val="tx1"/>
          </a:solidFill>
          <a:latin typeface="Calibri" pitchFamily="34" charset="0"/>
        </a:defRPr>
      </a:lvl3pPr>
      <a:lvl4pPr algn="ctr" defTabSz="548640" rtl="0" eaLnBrk="1" fontAlgn="base" hangingPunct="1">
        <a:spcBef>
          <a:spcPct val="0"/>
        </a:spcBef>
        <a:spcAft>
          <a:spcPct val="0"/>
        </a:spcAft>
        <a:defRPr sz="5280">
          <a:solidFill>
            <a:schemeClr val="tx1"/>
          </a:solidFill>
          <a:latin typeface="Calibri" pitchFamily="34" charset="0"/>
        </a:defRPr>
      </a:lvl4pPr>
      <a:lvl5pPr algn="ctr" defTabSz="548640" rtl="0" eaLnBrk="1" fontAlgn="base" hangingPunct="1">
        <a:spcBef>
          <a:spcPct val="0"/>
        </a:spcBef>
        <a:spcAft>
          <a:spcPct val="0"/>
        </a:spcAft>
        <a:defRPr sz="5280">
          <a:solidFill>
            <a:schemeClr val="tx1"/>
          </a:solidFill>
          <a:latin typeface="Calibri" pitchFamily="34" charset="0"/>
        </a:defRPr>
      </a:lvl5pPr>
      <a:lvl6pPr marL="548640" algn="ctr" defTabSz="548640" rtl="0" eaLnBrk="1" fontAlgn="base" hangingPunct="1">
        <a:spcBef>
          <a:spcPct val="0"/>
        </a:spcBef>
        <a:spcAft>
          <a:spcPct val="0"/>
        </a:spcAft>
        <a:defRPr sz="5280">
          <a:solidFill>
            <a:schemeClr val="tx1"/>
          </a:solidFill>
          <a:latin typeface="Calibri" pitchFamily="34" charset="0"/>
        </a:defRPr>
      </a:lvl6pPr>
      <a:lvl7pPr marL="1097280" algn="ctr" defTabSz="548640" rtl="0" eaLnBrk="1" fontAlgn="base" hangingPunct="1">
        <a:spcBef>
          <a:spcPct val="0"/>
        </a:spcBef>
        <a:spcAft>
          <a:spcPct val="0"/>
        </a:spcAft>
        <a:defRPr sz="5280">
          <a:solidFill>
            <a:schemeClr val="tx1"/>
          </a:solidFill>
          <a:latin typeface="Calibri" pitchFamily="34" charset="0"/>
        </a:defRPr>
      </a:lvl7pPr>
      <a:lvl8pPr marL="1645920" algn="ctr" defTabSz="548640" rtl="0" eaLnBrk="1" fontAlgn="base" hangingPunct="1">
        <a:spcBef>
          <a:spcPct val="0"/>
        </a:spcBef>
        <a:spcAft>
          <a:spcPct val="0"/>
        </a:spcAft>
        <a:defRPr sz="5280">
          <a:solidFill>
            <a:schemeClr val="tx1"/>
          </a:solidFill>
          <a:latin typeface="Calibri" pitchFamily="34" charset="0"/>
        </a:defRPr>
      </a:lvl8pPr>
      <a:lvl9pPr marL="2194560" algn="ctr" defTabSz="548640" rtl="0" eaLnBrk="1" fontAlgn="base" hangingPunct="1">
        <a:spcBef>
          <a:spcPct val="0"/>
        </a:spcBef>
        <a:spcAft>
          <a:spcPct val="0"/>
        </a:spcAft>
        <a:defRPr sz="5280">
          <a:solidFill>
            <a:schemeClr val="tx1"/>
          </a:solidFill>
          <a:latin typeface="Calibri" pitchFamily="34" charset="0"/>
        </a:defRPr>
      </a:lvl9pPr>
    </p:titleStyle>
    <p:bodyStyle>
      <a:lvl1pPr marL="411480" indent="-411480" algn="l" defTabSz="548640" rtl="0" eaLnBrk="1" fontAlgn="base" hangingPunct="1">
        <a:spcBef>
          <a:spcPct val="20000"/>
        </a:spcBef>
        <a:spcAft>
          <a:spcPct val="0"/>
        </a:spcAft>
        <a:buFont typeface="Wingdings" pitchFamily="2" charset="2"/>
        <a:buChar char="§"/>
        <a:defRPr sz="3840" kern="1200">
          <a:solidFill>
            <a:schemeClr val="tx1"/>
          </a:solidFill>
          <a:latin typeface="Arial" panose="020B0604020202020204" pitchFamily="34" charset="0"/>
          <a:ea typeface="+mn-ea"/>
          <a:cs typeface="Arial" panose="020B0604020202020204" pitchFamily="34" charset="0"/>
        </a:defRPr>
      </a:lvl1pPr>
      <a:lvl2pPr marL="891540" indent="-342900" algn="l" defTabSz="548640" rtl="0" eaLnBrk="1" fontAlgn="base" hangingPunct="1">
        <a:spcBef>
          <a:spcPct val="20000"/>
        </a:spcBef>
        <a:spcAft>
          <a:spcPct val="0"/>
        </a:spcAft>
        <a:buFont typeface="Arial" pitchFamily="34" charset="0"/>
        <a:buChar char="•"/>
        <a:defRPr sz="3360" kern="1200">
          <a:solidFill>
            <a:schemeClr val="tx1"/>
          </a:solidFill>
          <a:latin typeface="Arial" panose="020B0604020202020204" pitchFamily="34" charset="0"/>
          <a:ea typeface="+mn-ea"/>
          <a:cs typeface="Arial" panose="020B0604020202020204" pitchFamily="34" charset="0"/>
        </a:defRPr>
      </a:lvl2pPr>
      <a:lvl3pPr marL="1371600" indent="-274320" algn="l" defTabSz="548640" rtl="0" eaLnBrk="1" fontAlgn="base" hangingPunct="1">
        <a:spcBef>
          <a:spcPct val="20000"/>
        </a:spcBef>
        <a:spcAft>
          <a:spcPct val="0"/>
        </a:spcAft>
        <a:buFont typeface="Arial" pitchFamily="34" charset="0"/>
        <a:buChar char="•"/>
        <a:defRPr sz="2880" kern="1200">
          <a:solidFill>
            <a:schemeClr val="tx1"/>
          </a:solidFill>
          <a:latin typeface="+mn-lt"/>
          <a:ea typeface="+mn-ea"/>
          <a:cs typeface="+mn-cs"/>
        </a:defRPr>
      </a:lvl3pPr>
      <a:lvl4pPr marL="1920240" indent="-274320" algn="l" defTabSz="548640" rtl="0" eaLnBrk="1" fontAlgn="base" hangingPunct="1">
        <a:spcBef>
          <a:spcPct val="20000"/>
        </a:spcBef>
        <a:spcAft>
          <a:spcPct val="0"/>
        </a:spcAft>
        <a:buFont typeface="Arial" pitchFamily="34" charset="0"/>
        <a:buChar char="–"/>
        <a:defRPr sz="2400" kern="1200">
          <a:solidFill>
            <a:schemeClr val="tx1"/>
          </a:solidFill>
          <a:latin typeface="+mn-lt"/>
          <a:ea typeface="+mn-ea"/>
          <a:cs typeface="+mn-cs"/>
        </a:defRPr>
      </a:lvl4pPr>
      <a:lvl5pPr marL="2468880" indent="-274320" algn="l" defTabSz="548640" rtl="0" eaLnBrk="1" fontAlgn="base" hangingPunct="1">
        <a:spcBef>
          <a:spcPct val="20000"/>
        </a:spcBef>
        <a:spcAft>
          <a:spcPct val="0"/>
        </a:spcAft>
        <a:buFont typeface="Arial" pitchFamily="34" charset="0"/>
        <a:buChar char="»"/>
        <a:defRPr sz="2400" kern="1200">
          <a:solidFill>
            <a:schemeClr val="tx1"/>
          </a:solidFill>
          <a:latin typeface="+mn-lt"/>
          <a:ea typeface="+mn-ea"/>
          <a:cs typeface="+mn-cs"/>
        </a:defRPr>
      </a:lvl5pPr>
      <a:lvl6pPr marL="3017520" indent="-274320" algn="l" defTabSz="548640" rtl="0" eaLnBrk="1" latinLnBrk="0" hangingPunct="1">
        <a:spcBef>
          <a:spcPct val="20000"/>
        </a:spcBef>
        <a:buFont typeface="Arial"/>
        <a:buChar char="•"/>
        <a:defRPr sz="2400" kern="1200">
          <a:solidFill>
            <a:schemeClr val="tx1"/>
          </a:solidFill>
          <a:latin typeface="+mn-lt"/>
          <a:ea typeface="+mn-ea"/>
          <a:cs typeface="+mn-cs"/>
        </a:defRPr>
      </a:lvl6pPr>
      <a:lvl7pPr marL="3566160" indent="-274320" algn="l" defTabSz="548640" rtl="0" eaLnBrk="1" latinLnBrk="0" hangingPunct="1">
        <a:spcBef>
          <a:spcPct val="20000"/>
        </a:spcBef>
        <a:buFont typeface="Arial"/>
        <a:buChar char="•"/>
        <a:defRPr sz="2400" kern="1200">
          <a:solidFill>
            <a:schemeClr val="tx1"/>
          </a:solidFill>
          <a:latin typeface="+mn-lt"/>
          <a:ea typeface="+mn-ea"/>
          <a:cs typeface="+mn-cs"/>
        </a:defRPr>
      </a:lvl7pPr>
      <a:lvl8pPr marL="4114800" indent="-274320" algn="l" defTabSz="548640" rtl="0" eaLnBrk="1" latinLnBrk="0" hangingPunct="1">
        <a:spcBef>
          <a:spcPct val="20000"/>
        </a:spcBef>
        <a:buFont typeface="Arial"/>
        <a:buChar char="•"/>
        <a:defRPr sz="2400" kern="1200">
          <a:solidFill>
            <a:schemeClr val="tx1"/>
          </a:solidFill>
          <a:latin typeface="+mn-lt"/>
          <a:ea typeface="+mn-ea"/>
          <a:cs typeface="+mn-cs"/>
        </a:defRPr>
      </a:lvl8pPr>
      <a:lvl9pPr marL="4663440" indent="-274320" algn="l" defTabSz="548640" rtl="0" eaLnBrk="1" latinLnBrk="0" hangingPunct="1">
        <a:spcBef>
          <a:spcPct val="20000"/>
        </a:spcBef>
        <a:buFont typeface="Arial"/>
        <a:buChar char="•"/>
        <a:defRPr sz="2400" kern="1200">
          <a:solidFill>
            <a:schemeClr val="tx1"/>
          </a:solidFill>
          <a:latin typeface="+mn-lt"/>
          <a:ea typeface="+mn-ea"/>
          <a:cs typeface="+mn-cs"/>
        </a:defRPr>
      </a:lvl9pPr>
    </p:bodyStyle>
    <p:otherStyle>
      <a:defPPr>
        <a:defRPr lang="en-US"/>
      </a:defPPr>
      <a:lvl1pPr marL="0" algn="l" defTabSz="548640" rtl="0" eaLnBrk="1" latinLnBrk="0" hangingPunct="1">
        <a:defRPr sz="2160" kern="1200">
          <a:solidFill>
            <a:schemeClr val="tx1"/>
          </a:solidFill>
          <a:latin typeface="+mn-lt"/>
          <a:ea typeface="+mn-ea"/>
          <a:cs typeface="+mn-cs"/>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8.xml"/><Relationship Id="rId5" Type="http://schemas.openxmlformats.org/officeDocument/2006/relationships/image" Target="../media/image24.png"/><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8.xml"/><Relationship Id="rId5" Type="http://schemas.microsoft.com/office/2007/relationships/hdphoto" Target="../media/hdphoto1.wdp"/><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9.xml"/><Relationship Id="rId4" Type="http://schemas.openxmlformats.org/officeDocument/2006/relationships/image" Target="../media/image38.jpeg"/></Relationships>
</file>

<file path=ppt/slides/_rels/slide24.xml.rels><?xml version="1.0" encoding="UTF-8" standalone="yes"?>
<Relationships xmlns="http://schemas.openxmlformats.org/package/2006/relationships"><Relationship Id="rId3" Type="http://schemas.openxmlformats.org/officeDocument/2006/relationships/hyperlink" Target="http://www.milnerfield.co.uk/" TargetMode="External"/><Relationship Id="rId2" Type="http://schemas.openxmlformats.org/officeDocument/2006/relationships/hyperlink" Target="https://www.yorkshirepost.co.uk/whats-on/arts-and-entertainment/tragic-tale-cursed-yorkshire-mansion-brought-death-and-scandal-its-owners-1757903" TargetMode="External"/><Relationship Id="rId1" Type="http://schemas.openxmlformats.org/officeDocument/2006/relationships/slideLayout" Target="../slideLayouts/slideLayout2.xml"/><Relationship Id="rId4" Type="http://schemas.openxmlformats.org/officeDocument/2006/relationships/hyperlink" Target="https://www.saltairecollection.org/saltaire-history/preserving-saltaire-sir-james-roberts/"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microsoft.com/office/2007/relationships/hdphoto" Target="../media/hdphoto3.wdp"/></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microsoft.com/office/2007/relationships/hdphoto" Target="../media/hdphoto3.wdp"/></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6.png"/><Relationship Id="rId3" Type="http://schemas.openxmlformats.org/officeDocument/2006/relationships/image" Target="../media/image7.png"/><Relationship Id="rId7" Type="http://schemas.openxmlformats.org/officeDocument/2006/relationships/image" Target="../media/image10.png"/><Relationship Id="rId12"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4.jpeg"/><Relationship Id="rId5" Type="http://schemas.openxmlformats.org/officeDocument/2006/relationships/image" Target="../media/image9.png"/><Relationship Id="rId15" Type="http://schemas.openxmlformats.org/officeDocument/2006/relationships/hyperlink" Target="http://www.saltairecollection.org/" TargetMode="External"/><Relationship Id="rId10" Type="http://schemas.openxmlformats.org/officeDocument/2006/relationships/image" Target="../media/image13.png"/><Relationship Id="rId4" Type="http://schemas.openxmlformats.org/officeDocument/2006/relationships/image" Target="../media/image8.png"/><Relationship Id="rId9" Type="http://schemas.openxmlformats.org/officeDocument/2006/relationships/image" Target="../media/image12.png"/><Relationship Id="rId1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04016DC-F7D3-4AEE-9410-D900812E8E6E}"/>
              </a:ext>
            </a:extLst>
          </p:cNvPr>
          <p:cNvPicPr>
            <a:picLocks noChangeAspect="1"/>
          </p:cNvPicPr>
          <p:nvPr/>
        </p:nvPicPr>
        <p:blipFill rotWithShape="1">
          <a:blip r:embed="rId3"/>
          <a:srcRect l="5140" t="9376" r="1318" b="11291"/>
          <a:stretch/>
        </p:blipFill>
        <p:spPr>
          <a:xfrm>
            <a:off x="2625012" y="2071785"/>
            <a:ext cx="6941977" cy="4476765"/>
          </a:xfrm>
          <a:prstGeom prst="rect">
            <a:avLst/>
          </a:prstGeom>
          <a:ln w="12700">
            <a:solidFill>
              <a:schemeClr val="tx1"/>
            </a:solidFill>
          </a:ln>
        </p:spPr>
      </p:pic>
      <p:sp>
        <p:nvSpPr>
          <p:cNvPr id="9" name="Rectangle 8">
            <a:extLst>
              <a:ext uri="{FF2B5EF4-FFF2-40B4-BE49-F238E27FC236}">
                <a16:creationId xmlns:a16="http://schemas.microsoft.com/office/drawing/2014/main" id="{07BC8E49-B17A-46AE-A5E1-28CF266779F7}"/>
              </a:ext>
            </a:extLst>
          </p:cNvPr>
          <p:cNvSpPr/>
          <p:nvPr/>
        </p:nvSpPr>
        <p:spPr>
          <a:xfrm>
            <a:off x="2625012" y="6561801"/>
            <a:ext cx="3438762" cy="246221"/>
          </a:xfrm>
          <a:prstGeom prst="rect">
            <a:avLst/>
          </a:prstGeom>
          <a:solidFill>
            <a:schemeClr val="bg1"/>
          </a:solidFill>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a:latin typeface="Arial" panose="020B0604020202020204" pitchFamily="34" charset="0"/>
                <a:cs typeface="Arial" panose="020B0604020202020204" pitchFamily="34" charset="0"/>
              </a:rPr>
              <a:t>Photograph of Milner Field, courtesy of Saltaire Collection</a:t>
            </a:r>
          </a:p>
        </p:txBody>
      </p:sp>
      <p:sp>
        <p:nvSpPr>
          <p:cNvPr id="10" name="TextBox 9">
            <a:extLst>
              <a:ext uri="{FF2B5EF4-FFF2-40B4-BE49-F238E27FC236}">
                <a16:creationId xmlns:a16="http://schemas.microsoft.com/office/drawing/2014/main" id="{2D31672B-A85B-4136-A0A2-941C871C49B7}"/>
              </a:ext>
            </a:extLst>
          </p:cNvPr>
          <p:cNvSpPr txBox="1"/>
          <p:nvPr/>
        </p:nvSpPr>
        <p:spPr>
          <a:xfrm>
            <a:off x="-3" y="611984"/>
            <a:ext cx="12192001" cy="1446550"/>
          </a:xfrm>
          <a:prstGeom prst="rect">
            <a:avLst/>
          </a:prstGeom>
          <a:noFill/>
        </p:spPr>
        <p:txBody>
          <a:bodyPr wrap="square">
            <a:spAutoFit/>
          </a:bodyPr>
          <a:lstStyle/>
          <a:p>
            <a:pPr algn="ctr"/>
            <a:r>
              <a:rPr lang="en-GB" sz="4400" b="1" dirty="0">
                <a:latin typeface="Arial" panose="020B0604020202020204" pitchFamily="34" charset="0"/>
              </a:rPr>
              <a:t>Lesson Five </a:t>
            </a:r>
          </a:p>
          <a:p>
            <a:pPr algn="ctr"/>
            <a:r>
              <a:rPr lang="en-GB" sz="4400" b="1" dirty="0">
                <a:solidFill>
                  <a:srgbClr val="00B0F0"/>
                </a:solidFill>
                <a:latin typeface="Arial" panose="020B0604020202020204" pitchFamily="34" charset="0"/>
              </a:rPr>
              <a:t>Unfortunate events and hidden mysteries</a:t>
            </a:r>
            <a:endParaRPr lang="en-GB" sz="4400" dirty="0">
              <a:solidFill>
                <a:srgbClr val="00B0F0"/>
              </a:solidFill>
              <a:latin typeface="Arial" panose="020B0604020202020204" pitchFamily="34" charset="0"/>
            </a:endParaRPr>
          </a:p>
        </p:txBody>
      </p:sp>
    </p:spTree>
    <p:extLst>
      <p:ext uri="{BB962C8B-B14F-4D97-AF65-F5344CB8AC3E}">
        <p14:creationId xmlns:p14="http://schemas.microsoft.com/office/powerpoint/2010/main" val="15852426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037122" y="6611779"/>
            <a:ext cx="2565126" cy="246221"/>
          </a:xfrm>
          <a:prstGeom prst="rect">
            <a:avLst/>
          </a:prstGeom>
          <a:solidFill>
            <a:schemeClr val="bg1"/>
          </a:solidFill>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a:latin typeface="Arial" panose="020B0604020202020204" pitchFamily="34" charset="0"/>
                <a:cs typeface="Arial" panose="020B0604020202020204" pitchFamily="34" charset="0"/>
              </a:rPr>
              <a:t>Photograph courtesy of Saltaire Collection</a:t>
            </a:r>
          </a:p>
        </p:txBody>
      </p:sp>
      <p:pic>
        <p:nvPicPr>
          <p:cNvPr id="4" name="Picture 3"/>
          <p:cNvPicPr>
            <a:picLocks noChangeAspect="1"/>
          </p:cNvPicPr>
          <p:nvPr/>
        </p:nvPicPr>
        <p:blipFill>
          <a:blip r:embed="rId3"/>
          <a:stretch>
            <a:fillRect/>
          </a:stretch>
        </p:blipFill>
        <p:spPr>
          <a:xfrm>
            <a:off x="8037122" y="1350340"/>
            <a:ext cx="3754715" cy="5301908"/>
          </a:xfrm>
          <a:prstGeom prst="rect">
            <a:avLst/>
          </a:prstGeom>
        </p:spPr>
      </p:pic>
      <p:sp>
        <p:nvSpPr>
          <p:cNvPr id="8" name="Content Placeholder 7"/>
          <p:cNvSpPr>
            <a:spLocks noGrp="1"/>
          </p:cNvSpPr>
          <p:nvPr>
            <p:ph sz="half" idx="1"/>
          </p:nvPr>
        </p:nvSpPr>
        <p:spPr>
          <a:xfrm>
            <a:off x="400163" y="2091596"/>
            <a:ext cx="6663110" cy="3819395"/>
          </a:xfrm>
        </p:spPr>
        <p:txBody>
          <a:bodyPr>
            <a:noAutofit/>
          </a:bodyPr>
          <a:lstStyle/>
          <a:p>
            <a:r>
              <a:rPr lang="en-GB" sz="2400" dirty="0">
                <a:cs typeface="Arial" panose="020B0604020202020204" pitchFamily="34" charset="0"/>
              </a:rPr>
              <a:t>During the excavations prior to building the greenhouses for the College Gardens, this sculpture was found buried in the ground. </a:t>
            </a:r>
          </a:p>
          <a:p>
            <a:r>
              <a:rPr lang="en-GB" sz="2400" dirty="0">
                <a:cs typeface="Arial" panose="020B0604020202020204" pitchFamily="34" charset="0"/>
              </a:rPr>
              <a:t>It is thought that it is from the Saltaire Exhibition of 1887 and was part of the ‘Japanese village’ exhibition. </a:t>
            </a:r>
          </a:p>
          <a:p>
            <a:r>
              <a:rPr lang="en-GB" sz="2400" dirty="0">
                <a:cs typeface="Arial" panose="020B0604020202020204" pitchFamily="34" charset="0"/>
              </a:rPr>
              <a:t>Interestingly, experts don’t think it’s Japanese at all but actually a Chinese Taoist sculpture, depicting several deities (gods)!</a:t>
            </a:r>
          </a:p>
          <a:p>
            <a:endParaRPr lang="en-GB" dirty="0"/>
          </a:p>
        </p:txBody>
      </p:sp>
      <p:sp>
        <p:nvSpPr>
          <p:cNvPr id="9" name="Title 1">
            <a:extLst>
              <a:ext uri="{FF2B5EF4-FFF2-40B4-BE49-F238E27FC236}">
                <a16:creationId xmlns:a16="http://schemas.microsoft.com/office/drawing/2014/main" id="{A26917B3-D41B-433A-88E3-8FB9016A703B}"/>
              </a:ext>
            </a:extLst>
          </p:cNvPr>
          <p:cNvSpPr txBox="1">
            <a:spLocks/>
          </p:cNvSpPr>
          <p:nvPr/>
        </p:nvSpPr>
        <p:spPr bwMode="auto">
          <a:xfrm>
            <a:off x="400163" y="623607"/>
            <a:ext cx="10515600" cy="943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defTabSz="548640" rtl="0" eaLnBrk="1" fontAlgn="base" hangingPunct="1">
              <a:spcBef>
                <a:spcPct val="0"/>
              </a:spcBef>
              <a:spcAft>
                <a:spcPct val="0"/>
              </a:spcAft>
              <a:defRPr sz="5280" kern="1200">
                <a:solidFill>
                  <a:schemeClr val="tx1"/>
                </a:solidFill>
                <a:latin typeface="Arial" panose="020B0604020202020204" pitchFamily="34" charset="0"/>
                <a:ea typeface="+mj-ea"/>
                <a:cs typeface="Arial" panose="020B0604020202020204" pitchFamily="34" charset="0"/>
              </a:defRPr>
            </a:lvl1pPr>
            <a:lvl2pPr algn="ctr" defTabSz="548640" rtl="0" eaLnBrk="1" fontAlgn="base" hangingPunct="1">
              <a:spcBef>
                <a:spcPct val="0"/>
              </a:spcBef>
              <a:spcAft>
                <a:spcPct val="0"/>
              </a:spcAft>
              <a:defRPr sz="5280">
                <a:solidFill>
                  <a:schemeClr val="tx1"/>
                </a:solidFill>
                <a:latin typeface="Calibri" pitchFamily="34" charset="0"/>
              </a:defRPr>
            </a:lvl2pPr>
            <a:lvl3pPr algn="ctr" defTabSz="548640" rtl="0" eaLnBrk="1" fontAlgn="base" hangingPunct="1">
              <a:spcBef>
                <a:spcPct val="0"/>
              </a:spcBef>
              <a:spcAft>
                <a:spcPct val="0"/>
              </a:spcAft>
              <a:defRPr sz="5280">
                <a:solidFill>
                  <a:schemeClr val="tx1"/>
                </a:solidFill>
                <a:latin typeface="Calibri" pitchFamily="34" charset="0"/>
              </a:defRPr>
            </a:lvl3pPr>
            <a:lvl4pPr algn="ctr" defTabSz="548640" rtl="0" eaLnBrk="1" fontAlgn="base" hangingPunct="1">
              <a:spcBef>
                <a:spcPct val="0"/>
              </a:spcBef>
              <a:spcAft>
                <a:spcPct val="0"/>
              </a:spcAft>
              <a:defRPr sz="5280">
                <a:solidFill>
                  <a:schemeClr val="tx1"/>
                </a:solidFill>
                <a:latin typeface="Calibri" pitchFamily="34" charset="0"/>
              </a:defRPr>
            </a:lvl4pPr>
            <a:lvl5pPr algn="ctr" defTabSz="548640" rtl="0" eaLnBrk="1" fontAlgn="base" hangingPunct="1">
              <a:spcBef>
                <a:spcPct val="0"/>
              </a:spcBef>
              <a:spcAft>
                <a:spcPct val="0"/>
              </a:spcAft>
              <a:defRPr sz="5280">
                <a:solidFill>
                  <a:schemeClr val="tx1"/>
                </a:solidFill>
                <a:latin typeface="Calibri" pitchFamily="34" charset="0"/>
              </a:defRPr>
            </a:lvl5pPr>
            <a:lvl6pPr marL="548640" algn="ctr" defTabSz="548640" rtl="0" eaLnBrk="1" fontAlgn="base" hangingPunct="1">
              <a:spcBef>
                <a:spcPct val="0"/>
              </a:spcBef>
              <a:spcAft>
                <a:spcPct val="0"/>
              </a:spcAft>
              <a:defRPr sz="5280">
                <a:solidFill>
                  <a:schemeClr val="tx1"/>
                </a:solidFill>
                <a:latin typeface="Calibri" pitchFamily="34" charset="0"/>
              </a:defRPr>
            </a:lvl6pPr>
            <a:lvl7pPr marL="1097280" algn="ctr" defTabSz="548640" rtl="0" eaLnBrk="1" fontAlgn="base" hangingPunct="1">
              <a:spcBef>
                <a:spcPct val="0"/>
              </a:spcBef>
              <a:spcAft>
                <a:spcPct val="0"/>
              </a:spcAft>
              <a:defRPr sz="5280">
                <a:solidFill>
                  <a:schemeClr val="tx1"/>
                </a:solidFill>
                <a:latin typeface="Calibri" pitchFamily="34" charset="0"/>
              </a:defRPr>
            </a:lvl7pPr>
            <a:lvl8pPr marL="1645920" algn="ctr" defTabSz="548640" rtl="0" eaLnBrk="1" fontAlgn="base" hangingPunct="1">
              <a:spcBef>
                <a:spcPct val="0"/>
              </a:spcBef>
              <a:spcAft>
                <a:spcPct val="0"/>
              </a:spcAft>
              <a:defRPr sz="5280">
                <a:solidFill>
                  <a:schemeClr val="tx1"/>
                </a:solidFill>
                <a:latin typeface="Calibri" pitchFamily="34" charset="0"/>
              </a:defRPr>
            </a:lvl8pPr>
            <a:lvl9pPr marL="2194560" algn="ctr" defTabSz="548640" rtl="0" eaLnBrk="1" fontAlgn="base" hangingPunct="1">
              <a:spcBef>
                <a:spcPct val="0"/>
              </a:spcBef>
              <a:spcAft>
                <a:spcPct val="0"/>
              </a:spcAft>
              <a:defRPr sz="5280">
                <a:solidFill>
                  <a:schemeClr val="tx1"/>
                </a:solidFill>
                <a:latin typeface="Calibri" pitchFamily="34" charset="0"/>
              </a:defRPr>
            </a:lvl9pPr>
          </a:lstStyle>
          <a:p>
            <a:r>
              <a:rPr lang="en-GB" sz="4000" b="1" dirty="0"/>
              <a:t> </a:t>
            </a:r>
            <a:r>
              <a:rPr lang="en-GB" sz="4800" b="1" dirty="0"/>
              <a:t>Discoveries</a:t>
            </a:r>
            <a:endParaRPr lang="en-GB" sz="4800" dirty="0"/>
          </a:p>
        </p:txBody>
      </p:sp>
    </p:spTree>
    <p:extLst>
      <p:ext uri="{BB962C8B-B14F-4D97-AF65-F5344CB8AC3E}">
        <p14:creationId xmlns:p14="http://schemas.microsoft.com/office/powerpoint/2010/main" val="30957058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93450" y="1888812"/>
            <a:ext cx="4471054" cy="3080375"/>
          </a:xfrm>
          <a:noFill/>
          <a:ln>
            <a:solidFill>
              <a:schemeClr val="tx1"/>
            </a:solidFill>
          </a:ln>
        </p:spPr>
        <p:txBody>
          <a:bodyPr>
            <a:normAutofit/>
          </a:bodyPr>
          <a:lstStyle/>
          <a:p>
            <a:pPr marL="0" indent="0">
              <a:buNone/>
            </a:pPr>
            <a:r>
              <a:rPr lang="en-GB" sz="2400" b="1" dirty="0">
                <a:solidFill>
                  <a:srgbClr val="00B0F0"/>
                </a:solidFill>
              </a:rPr>
              <a:t>TASK</a:t>
            </a:r>
            <a:endParaRPr lang="en-GB" sz="2400" dirty="0">
              <a:solidFill>
                <a:srgbClr val="002060"/>
              </a:solidFill>
              <a:latin typeface="Arial" panose="020B0604020202020204" pitchFamily="34" charset="0"/>
              <a:cs typeface="Arial" panose="020B0604020202020204" pitchFamily="34" charset="0"/>
            </a:endParaRPr>
          </a:p>
          <a:p>
            <a:pPr marL="0" indent="0">
              <a:buNone/>
            </a:pPr>
            <a:r>
              <a:rPr lang="en-GB" sz="2400" dirty="0">
                <a:latin typeface="Arial" panose="020B0604020202020204" pitchFamily="34" charset="0"/>
                <a:cs typeface="Arial" panose="020B0604020202020204" pitchFamily="34" charset="0"/>
              </a:rPr>
              <a:t>If the deities in the statue could speak, what stories do you think they would tell about:</a:t>
            </a:r>
          </a:p>
          <a:p>
            <a:pPr marL="0" indent="0">
              <a:buNone/>
            </a:pPr>
            <a:r>
              <a:rPr lang="en-GB" sz="2400" dirty="0">
                <a:latin typeface="Arial" panose="020B0604020202020204" pitchFamily="34" charset="0"/>
                <a:cs typeface="Arial" panose="020B0604020202020204" pitchFamily="34" charset="0"/>
              </a:rPr>
              <a:t>1. </a:t>
            </a:r>
            <a:r>
              <a:rPr lang="en-GB" sz="2400" dirty="0" err="1">
                <a:latin typeface="Arial" panose="020B0604020202020204" pitchFamily="34" charset="0"/>
                <a:cs typeface="Arial" panose="020B0604020202020204" pitchFamily="34" charset="0"/>
              </a:rPr>
              <a:t>Saltaire</a:t>
            </a:r>
            <a:endParaRPr lang="en-GB" sz="2400" dirty="0">
              <a:latin typeface="Arial" panose="020B0604020202020204" pitchFamily="34" charset="0"/>
              <a:cs typeface="Arial" panose="020B0604020202020204" pitchFamily="34" charset="0"/>
            </a:endParaRPr>
          </a:p>
          <a:p>
            <a:pPr marL="0" indent="0">
              <a:buNone/>
            </a:pPr>
            <a:r>
              <a:rPr lang="en-GB" sz="2400" dirty="0">
                <a:latin typeface="Arial" panose="020B0604020202020204" pitchFamily="34" charset="0"/>
                <a:cs typeface="Arial" panose="020B0604020202020204" pitchFamily="34" charset="0"/>
              </a:rPr>
              <a:t>2. The exhibition</a:t>
            </a:r>
          </a:p>
          <a:p>
            <a:pPr marL="0" indent="0">
              <a:buNone/>
            </a:pPr>
            <a:r>
              <a:rPr lang="en-GB" sz="2400" dirty="0">
                <a:latin typeface="Arial" panose="020B0604020202020204" pitchFamily="34" charset="0"/>
                <a:cs typeface="Arial" panose="020B0604020202020204" pitchFamily="34" charset="0"/>
              </a:rPr>
              <a:t>3. Being buried</a:t>
            </a:r>
          </a:p>
          <a:p>
            <a:endParaRPr lang="en-GB" dirty="0"/>
          </a:p>
        </p:txBody>
      </p:sp>
      <p:pic>
        <p:nvPicPr>
          <p:cNvPr id="7" name="Picture 6"/>
          <p:cNvPicPr>
            <a:picLocks noChangeAspect="1"/>
          </p:cNvPicPr>
          <p:nvPr/>
        </p:nvPicPr>
        <p:blipFill rotWithShape="1">
          <a:blip r:embed="rId3"/>
          <a:srcRect b="34228"/>
          <a:stretch/>
        </p:blipFill>
        <p:spPr>
          <a:xfrm>
            <a:off x="5162151" y="172687"/>
            <a:ext cx="6703784" cy="6226126"/>
          </a:xfrm>
          <a:prstGeom prst="rect">
            <a:avLst/>
          </a:prstGeom>
        </p:spPr>
      </p:pic>
    </p:spTree>
    <p:extLst>
      <p:ext uri="{BB962C8B-B14F-4D97-AF65-F5344CB8AC3E}">
        <p14:creationId xmlns:p14="http://schemas.microsoft.com/office/powerpoint/2010/main" val="10284309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40165" t="9738" r="50072" b="3365"/>
          <a:stretch/>
        </p:blipFill>
        <p:spPr>
          <a:xfrm>
            <a:off x="8544784" y="1694532"/>
            <a:ext cx="3247053" cy="4351339"/>
          </a:xfrm>
          <a:prstGeom prst="rect">
            <a:avLst/>
          </a:prstGeom>
        </p:spPr>
      </p:pic>
      <p:sp>
        <p:nvSpPr>
          <p:cNvPr id="7" name="Rectangle 6"/>
          <p:cNvSpPr/>
          <p:nvPr/>
        </p:nvSpPr>
        <p:spPr>
          <a:xfrm>
            <a:off x="8544784" y="6045871"/>
            <a:ext cx="2004075" cy="400110"/>
          </a:xfrm>
          <a:prstGeom prst="rect">
            <a:avLst/>
          </a:prstGeom>
          <a:solidFill>
            <a:schemeClr val="bg1"/>
          </a:solidFill>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a:latin typeface="Arial" panose="020B0604020202020204" pitchFamily="34" charset="0"/>
                <a:cs typeface="Arial" panose="020B0604020202020204" pitchFamily="34" charset="0"/>
              </a:rPr>
              <a:t>Photograph of Titus Salt Junior, </a:t>
            </a:r>
          </a:p>
          <a:p>
            <a:r>
              <a:rPr lang="en-GB" sz="1000" dirty="0">
                <a:latin typeface="Arial" panose="020B0604020202020204" pitchFamily="34" charset="0"/>
                <a:cs typeface="Arial" panose="020B0604020202020204" pitchFamily="34" charset="0"/>
              </a:rPr>
              <a:t>courtesy of Saltaire Collection</a:t>
            </a:r>
          </a:p>
        </p:txBody>
      </p:sp>
      <p:sp>
        <p:nvSpPr>
          <p:cNvPr id="9" name="Content Placeholder 8"/>
          <p:cNvSpPr>
            <a:spLocks noGrp="1"/>
          </p:cNvSpPr>
          <p:nvPr>
            <p:ph sz="half" idx="1"/>
          </p:nvPr>
        </p:nvSpPr>
        <p:spPr>
          <a:xfrm>
            <a:off x="400163" y="1698171"/>
            <a:ext cx="6784408" cy="4351338"/>
          </a:xfrm>
        </p:spPr>
        <p:txBody>
          <a:bodyPr>
            <a:noAutofit/>
          </a:bodyPr>
          <a:lstStyle/>
          <a:p>
            <a:r>
              <a:rPr lang="en-GB" sz="2400" dirty="0"/>
              <a:t>Titus Salt Junior did not make as much money as he hoped and this added to his financial problems.</a:t>
            </a:r>
            <a:endParaRPr lang="en-GB" sz="2400" dirty="0">
              <a:latin typeface="Arial" pitchFamily="34" charset="0"/>
              <a:cs typeface="Arial" pitchFamily="34" charset="0"/>
            </a:endParaRPr>
          </a:p>
          <a:p>
            <a:r>
              <a:rPr lang="en-GB" sz="2400" dirty="0"/>
              <a:t>Salts Mill gradually became less profitable, as the type of material it produced became less fashionable.  </a:t>
            </a:r>
            <a:endParaRPr lang="en-GB" sz="2400" dirty="0">
              <a:latin typeface="Arial" pitchFamily="34" charset="0"/>
              <a:cs typeface="Arial" pitchFamily="34" charset="0"/>
            </a:endParaRPr>
          </a:p>
          <a:p>
            <a:r>
              <a:rPr lang="en-GB" sz="2400" dirty="0"/>
              <a:t>America stopped buying the cloth they made. </a:t>
            </a:r>
            <a:endParaRPr lang="en-GB" sz="2400" dirty="0">
              <a:latin typeface="Arial" pitchFamily="34" charset="0"/>
              <a:cs typeface="Arial" pitchFamily="34" charset="0"/>
            </a:endParaRPr>
          </a:p>
          <a:p>
            <a:r>
              <a:rPr lang="en-GB" sz="2400" dirty="0"/>
              <a:t>Some bad investments abroad added to Titus Jnr’s problems.</a:t>
            </a:r>
          </a:p>
          <a:p>
            <a:r>
              <a:rPr lang="en-GB" sz="2400" dirty="0"/>
              <a:t>Money was lost on the Royal Yorkshire Jubilee Exhibition.</a:t>
            </a:r>
            <a:endParaRPr lang="en-GB" sz="2400" dirty="0">
              <a:latin typeface="Arial" pitchFamily="34" charset="0"/>
              <a:cs typeface="Arial" pitchFamily="34" charset="0"/>
            </a:endParaRPr>
          </a:p>
          <a:p>
            <a:endParaRPr lang="en-GB" sz="2400" dirty="0">
              <a:cs typeface="Arial" panose="020B0604020202020204" pitchFamily="34" charset="0"/>
            </a:endParaRPr>
          </a:p>
          <a:p>
            <a:endParaRPr lang="en-GB" dirty="0"/>
          </a:p>
        </p:txBody>
      </p:sp>
      <p:sp>
        <p:nvSpPr>
          <p:cNvPr id="8" name="Title 1">
            <a:extLst>
              <a:ext uri="{FF2B5EF4-FFF2-40B4-BE49-F238E27FC236}">
                <a16:creationId xmlns:a16="http://schemas.microsoft.com/office/drawing/2014/main" id="{460EF187-D91C-4701-82A7-47BB38184308}"/>
              </a:ext>
            </a:extLst>
          </p:cNvPr>
          <p:cNvSpPr>
            <a:spLocks noGrp="1"/>
          </p:cNvSpPr>
          <p:nvPr>
            <p:ph type="title"/>
          </p:nvPr>
        </p:nvSpPr>
        <p:spPr>
          <a:xfrm>
            <a:off x="400163" y="623607"/>
            <a:ext cx="10515600" cy="966235"/>
          </a:xfrm>
        </p:spPr>
        <p:txBody>
          <a:bodyPr>
            <a:normAutofit/>
          </a:bodyPr>
          <a:lstStyle/>
          <a:p>
            <a:pPr algn="ctr"/>
            <a:r>
              <a:rPr lang="en-GB" sz="4000" b="1" dirty="0">
                <a:latin typeface="Arial" pitchFamily="34" charset="0"/>
                <a:cs typeface="Arial" pitchFamily="34" charset="0"/>
              </a:rPr>
              <a:t> </a:t>
            </a:r>
            <a:r>
              <a:rPr lang="en-GB" sz="4800" b="1" dirty="0">
                <a:latin typeface="Arial" pitchFamily="34" charset="0"/>
                <a:cs typeface="Arial" pitchFamily="34" charset="0"/>
              </a:rPr>
              <a:t>Hard Times</a:t>
            </a:r>
            <a:endParaRPr lang="en-GB" sz="4800" dirty="0"/>
          </a:p>
        </p:txBody>
      </p:sp>
    </p:spTree>
    <p:extLst>
      <p:ext uri="{BB962C8B-B14F-4D97-AF65-F5344CB8AC3E}">
        <p14:creationId xmlns:p14="http://schemas.microsoft.com/office/powerpoint/2010/main" val="14252128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348379" y="1618299"/>
            <a:ext cx="6315560" cy="4355973"/>
          </a:xfrm>
        </p:spPr>
        <p:txBody>
          <a:bodyPr>
            <a:noAutofit/>
          </a:bodyPr>
          <a:lstStyle/>
          <a:p>
            <a:r>
              <a:rPr lang="en-GB" sz="2400" dirty="0">
                <a:latin typeface="Arial" pitchFamily="34" charset="0"/>
                <a:cs typeface="Arial" pitchFamily="34" charset="0"/>
              </a:rPr>
              <a:t>Titus Salt </a:t>
            </a:r>
            <a:r>
              <a:rPr lang="en-GB" sz="2400" dirty="0"/>
              <a:t>Junior died suddenly at Milner Field on the 19th November aged 44.</a:t>
            </a:r>
            <a:endParaRPr lang="en-GB" sz="2400" dirty="0">
              <a:latin typeface="Arial" pitchFamily="34" charset="0"/>
              <a:cs typeface="Arial" pitchFamily="34" charset="0"/>
            </a:endParaRPr>
          </a:p>
          <a:p>
            <a:r>
              <a:rPr lang="en-GB" sz="2400" dirty="0"/>
              <a:t>He had been diagnosed with heart disease two years earlier, but his financial troubles will not have helped his poor health.</a:t>
            </a:r>
            <a:endParaRPr lang="en-GB" sz="2400" dirty="0">
              <a:latin typeface="Arial" pitchFamily="34" charset="0"/>
              <a:cs typeface="Arial" pitchFamily="34" charset="0"/>
            </a:endParaRPr>
          </a:p>
          <a:p>
            <a:r>
              <a:rPr lang="en-GB" sz="2400" dirty="0"/>
              <a:t>He was found unconscious in the billiard room of Milner Field and pronounced dead shortly after. </a:t>
            </a:r>
            <a:endParaRPr lang="en-GB" sz="2400" dirty="0">
              <a:latin typeface="Arial" pitchFamily="34" charset="0"/>
              <a:cs typeface="Arial" pitchFamily="34" charset="0"/>
            </a:endParaRPr>
          </a:p>
          <a:p>
            <a:r>
              <a:rPr lang="en-GB" sz="2400" dirty="0"/>
              <a:t>It came as a devastating shock to the family. </a:t>
            </a:r>
            <a:endParaRPr lang="en-GB" sz="2400" dirty="0">
              <a:latin typeface="Arial" pitchFamily="34" charset="0"/>
              <a:cs typeface="Arial" pitchFamily="34" charset="0"/>
            </a:endParaRPr>
          </a:p>
        </p:txBody>
      </p:sp>
      <p:sp>
        <p:nvSpPr>
          <p:cNvPr id="8" name="Title 1">
            <a:extLst>
              <a:ext uri="{FF2B5EF4-FFF2-40B4-BE49-F238E27FC236}">
                <a16:creationId xmlns:a16="http://schemas.microsoft.com/office/drawing/2014/main" id="{2B9ACB67-A65C-4976-817D-8898BF44EB6A}"/>
              </a:ext>
            </a:extLst>
          </p:cNvPr>
          <p:cNvSpPr>
            <a:spLocks noGrp="1"/>
          </p:cNvSpPr>
          <p:nvPr>
            <p:ph type="title"/>
          </p:nvPr>
        </p:nvSpPr>
        <p:spPr>
          <a:xfrm>
            <a:off x="400163" y="623607"/>
            <a:ext cx="11375070" cy="966235"/>
          </a:xfrm>
        </p:spPr>
        <p:txBody>
          <a:bodyPr>
            <a:normAutofit/>
          </a:bodyPr>
          <a:lstStyle/>
          <a:p>
            <a:pPr algn="ctr"/>
            <a:r>
              <a:rPr lang="en-GB" sz="4000" b="1" dirty="0">
                <a:latin typeface="Arial" pitchFamily="34" charset="0"/>
                <a:cs typeface="Arial" pitchFamily="34" charset="0"/>
              </a:rPr>
              <a:t> </a:t>
            </a:r>
            <a:r>
              <a:rPr lang="en-GB" sz="4800" b="1" dirty="0">
                <a:latin typeface="Arial" pitchFamily="34" charset="0"/>
                <a:cs typeface="Arial" pitchFamily="34" charset="0"/>
              </a:rPr>
              <a:t>Early Death</a:t>
            </a:r>
            <a:endParaRPr lang="en-GB" sz="4800" dirty="0"/>
          </a:p>
        </p:txBody>
      </p:sp>
      <p:pic>
        <p:nvPicPr>
          <p:cNvPr id="9" name="Picture 8">
            <a:extLst>
              <a:ext uri="{FF2B5EF4-FFF2-40B4-BE49-F238E27FC236}">
                <a16:creationId xmlns:a16="http://schemas.microsoft.com/office/drawing/2014/main" id="{AE66AA06-4D25-4E48-9104-C096E250C4E9}"/>
              </a:ext>
            </a:extLst>
          </p:cNvPr>
          <p:cNvPicPr>
            <a:picLocks noChangeAspect="1"/>
          </p:cNvPicPr>
          <p:nvPr/>
        </p:nvPicPr>
        <p:blipFill rotWithShape="1">
          <a:blip r:embed="rId3"/>
          <a:srcRect l="5140" t="9376" r="1318" b="11291"/>
          <a:stretch/>
        </p:blipFill>
        <p:spPr>
          <a:xfrm>
            <a:off x="6811310" y="2448801"/>
            <a:ext cx="5032311" cy="3245253"/>
          </a:xfrm>
          <a:prstGeom prst="rect">
            <a:avLst/>
          </a:prstGeom>
          <a:ln w="12700">
            <a:solidFill>
              <a:schemeClr val="tx1"/>
            </a:solidFill>
          </a:ln>
        </p:spPr>
      </p:pic>
      <p:sp>
        <p:nvSpPr>
          <p:cNvPr id="10" name="Rectangle 9">
            <a:extLst>
              <a:ext uri="{FF2B5EF4-FFF2-40B4-BE49-F238E27FC236}">
                <a16:creationId xmlns:a16="http://schemas.microsoft.com/office/drawing/2014/main" id="{EFF5CC2A-4238-408C-A179-FAE5D65E933C}"/>
              </a:ext>
            </a:extLst>
          </p:cNvPr>
          <p:cNvSpPr/>
          <p:nvPr/>
        </p:nvSpPr>
        <p:spPr>
          <a:xfrm>
            <a:off x="6811310" y="5728051"/>
            <a:ext cx="3438762" cy="246221"/>
          </a:xfrm>
          <a:prstGeom prst="rect">
            <a:avLst/>
          </a:prstGeom>
          <a:solidFill>
            <a:schemeClr val="bg1"/>
          </a:solidFill>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a:latin typeface="Arial" panose="020B0604020202020204" pitchFamily="34" charset="0"/>
                <a:cs typeface="Arial" panose="020B0604020202020204" pitchFamily="34" charset="0"/>
              </a:rPr>
              <a:t>Photograph of Milner Field, courtesy of Saltaire Collection</a:t>
            </a:r>
          </a:p>
        </p:txBody>
      </p:sp>
      <p:sp>
        <p:nvSpPr>
          <p:cNvPr id="6" name="Rectangle 5">
            <a:extLst>
              <a:ext uri="{FF2B5EF4-FFF2-40B4-BE49-F238E27FC236}">
                <a16:creationId xmlns:a16="http://schemas.microsoft.com/office/drawing/2014/main" id="{49B076F0-D787-473F-B58B-BB7F3B5EBC50}"/>
              </a:ext>
            </a:extLst>
          </p:cNvPr>
          <p:cNvSpPr/>
          <p:nvPr/>
        </p:nvSpPr>
        <p:spPr>
          <a:xfrm>
            <a:off x="176362" y="6234393"/>
            <a:ext cx="11839276" cy="461665"/>
          </a:xfrm>
          <a:prstGeom prst="rect">
            <a:avLst/>
          </a:prstGeom>
          <a:ln w="19050">
            <a:solidFill>
              <a:schemeClr val="tx1"/>
            </a:solidFill>
          </a:ln>
        </p:spPr>
        <p:txBody>
          <a:bodyPr wrap="square">
            <a:spAutoFit/>
          </a:bodyPr>
          <a:lstStyle/>
          <a:p>
            <a:r>
              <a:rPr lang="en-GB" sz="2400" b="1" dirty="0">
                <a:latin typeface="Arial" panose="020B0604020202020204" pitchFamily="34" charset="0"/>
                <a:cs typeface="Arial" panose="020B0604020202020204" pitchFamily="34" charset="0"/>
              </a:rPr>
              <a:t>This was to be the first of several mysterious and baffling deaths at Milner Field!</a:t>
            </a:r>
            <a:endParaRPr lang="en-GB" sz="2400" dirty="0"/>
          </a:p>
        </p:txBody>
      </p:sp>
    </p:spTree>
    <p:extLst>
      <p:ext uri="{BB962C8B-B14F-4D97-AF65-F5344CB8AC3E}">
        <p14:creationId xmlns:p14="http://schemas.microsoft.com/office/powerpoint/2010/main" val="15318421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7152" y="6615932"/>
            <a:ext cx="2629246" cy="246221"/>
          </a:xfrm>
          <a:prstGeom prst="rect">
            <a:avLst/>
          </a:prstGeom>
          <a:solidFill>
            <a:schemeClr val="bg1"/>
          </a:solidFill>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a:latin typeface="Arial" panose="020B0604020202020204" pitchFamily="34" charset="0"/>
                <a:cs typeface="Arial" panose="020B0604020202020204" pitchFamily="34" charset="0"/>
              </a:rPr>
              <a:t>Photographs courtesy of Saltaire Collection</a:t>
            </a:r>
          </a:p>
        </p:txBody>
      </p:sp>
      <p:sp>
        <p:nvSpPr>
          <p:cNvPr id="4" name="TextBox 3"/>
          <p:cNvSpPr txBox="1"/>
          <p:nvPr/>
        </p:nvSpPr>
        <p:spPr>
          <a:xfrm>
            <a:off x="424085" y="1159945"/>
            <a:ext cx="11372851" cy="477054"/>
          </a:xfrm>
          <a:prstGeom prst="rect">
            <a:avLst/>
          </a:prstGeom>
          <a:noFill/>
        </p:spPr>
        <p:txBody>
          <a:bodyPr wrap="square" rtlCol="0">
            <a:spAutoFit/>
          </a:bodyPr>
          <a:lstStyle/>
          <a:p>
            <a:endParaRPr lang="en-GB" sz="1600" b="1" dirty="0">
              <a:solidFill>
                <a:srgbClr val="FF0000"/>
              </a:solidFill>
              <a:latin typeface="Arial" panose="020B0604020202020204" pitchFamily="34" charset="0"/>
              <a:cs typeface="Arial" panose="020B0604020202020204" pitchFamily="34" charset="0"/>
            </a:endParaRPr>
          </a:p>
          <a:p>
            <a:endParaRPr lang="en-GB" sz="9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a:stretch>
            <a:fillRect/>
          </a:stretch>
        </p:blipFill>
        <p:spPr>
          <a:xfrm>
            <a:off x="117622" y="4846210"/>
            <a:ext cx="11985775" cy="1804572"/>
          </a:xfrm>
          <a:prstGeom prst="rect">
            <a:avLst/>
          </a:prstGeom>
        </p:spPr>
      </p:pic>
      <p:sp>
        <p:nvSpPr>
          <p:cNvPr id="2" name="Content Placeholder 1"/>
          <p:cNvSpPr>
            <a:spLocks noGrp="1"/>
          </p:cNvSpPr>
          <p:nvPr>
            <p:ph sz="half" idx="1"/>
          </p:nvPr>
        </p:nvSpPr>
        <p:spPr>
          <a:xfrm>
            <a:off x="400163" y="2173337"/>
            <a:ext cx="5181600" cy="2505793"/>
          </a:xfrm>
        </p:spPr>
        <p:txBody>
          <a:bodyPr>
            <a:normAutofit/>
          </a:bodyPr>
          <a:lstStyle/>
          <a:p>
            <a:r>
              <a:rPr lang="en-GB" sz="2400" dirty="0">
                <a:latin typeface="Arial" pitchFamily="34" charset="0"/>
                <a:cs typeface="Arial" pitchFamily="34" charset="0"/>
              </a:rPr>
              <a:t>Salt Junior’s brothers George and Edward attempted to continue the business but with little success.</a:t>
            </a:r>
          </a:p>
          <a:p>
            <a:r>
              <a:rPr lang="en-GB" sz="2400" dirty="0">
                <a:latin typeface="Arial" pitchFamily="34" charset="0"/>
                <a:cs typeface="Arial" pitchFamily="34" charset="0"/>
              </a:rPr>
              <a:t>In 1892 Titus Salt Bart Sons and Co Ltd went into liquidation.</a:t>
            </a:r>
          </a:p>
        </p:txBody>
      </p:sp>
      <p:sp>
        <p:nvSpPr>
          <p:cNvPr id="8" name="Content Placeholder 7"/>
          <p:cNvSpPr>
            <a:spLocks noGrp="1"/>
          </p:cNvSpPr>
          <p:nvPr>
            <p:ph sz="half" idx="2"/>
          </p:nvPr>
        </p:nvSpPr>
        <p:spPr>
          <a:xfrm>
            <a:off x="6110509" y="2173337"/>
            <a:ext cx="5181600" cy="1233185"/>
          </a:xfrm>
        </p:spPr>
        <p:txBody>
          <a:bodyPr>
            <a:normAutofit/>
          </a:bodyPr>
          <a:lstStyle/>
          <a:p>
            <a:r>
              <a:rPr lang="en-GB" sz="2400" dirty="0">
                <a:latin typeface="Arial" pitchFamily="34" charset="0"/>
                <a:cs typeface="Arial" pitchFamily="34" charset="0"/>
              </a:rPr>
              <a:t>This was the end of the Salt family ownership of </a:t>
            </a:r>
            <a:r>
              <a:rPr lang="en-GB" sz="2400" dirty="0" err="1">
                <a:latin typeface="Arial" pitchFamily="34" charset="0"/>
                <a:cs typeface="Arial" pitchFamily="34" charset="0"/>
              </a:rPr>
              <a:t>Saltaire</a:t>
            </a:r>
            <a:r>
              <a:rPr lang="en-GB" sz="2400" dirty="0">
                <a:latin typeface="Arial" pitchFamily="34" charset="0"/>
                <a:cs typeface="Arial" pitchFamily="34" charset="0"/>
              </a:rPr>
              <a:t>.</a:t>
            </a:r>
          </a:p>
        </p:txBody>
      </p:sp>
      <p:sp>
        <p:nvSpPr>
          <p:cNvPr id="11" name="Title 1">
            <a:extLst>
              <a:ext uri="{FF2B5EF4-FFF2-40B4-BE49-F238E27FC236}">
                <a16:creationId xmlns:a16="http://schemas.microsoft.com/office/drawing/2014/main" id="{B642825B-887A-42EE-92AA-E343FECD19EA}"/>
              </a:ext>
            </a:extLst>
          </p:cNvPr>
          <p:cNvSpPr>
            <a:spLocks noGrp="1"/>
          </p:cNvSpPr>
          <p:nvPr>
            <p:ph type="title"/>
          </p:nvPr>
        </p:nvSpPr>
        <p:spPr>
          <a:xfrm>
            <a:off x="400163" y="623607"/>
            <a:ext cx="11375070" cy="1233185"/>
          </a:xfrm>
        </p:spPr>
        <p:txBody>
          <a:bodyPr>
            <a:normAutofit/>
          </a:bodyPr>
          <a:lstStyle/>
          <a:p>
            <a:pPr algn="ctr"/>
            <a:r>
              <a:rPr lang="en-GB" sz="4800" b="1" dirty="0">
                <a:latin typeface="Arial" pitchFamily="34" charset="0"/>
                <a:cs typeface="Arial" pitchFamily="34" charset="0"/>
              </a:rPr>
              <a:t> The end of the Salt family</a:t>
            </a:r>
            <a:endParaRPr lang="en-GB" sz="4800" dirty="0"/>
          </a:p>
        </p:txBody>
      </p:sp>
    </p:spTree>
    <p:extLst>
      <p:ext uri="{BB962C8B-B14F-4D97-AF65-F5344CB8AC3E}">
        <p14:creationId xmlns:p14="http://schemas.microsoft.com/office/powerpoint/2010/main" val="41680630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1078267"/>
            <a:ext cx="11709400" cy="246221"/>
          </a:xfrm>
          <a:prstGeom prst="rect">
            <a:avLst/>
          </a:prstGeom>
          <a:solidFill>
            <a:schemeClr val="bg1"/>
          </a:solidFill>
        </p:spPr>
        <p:txBody>
          <a:bodyPr wrap="square" rtlCol="0">
            <a:spAutoFit/>
          </a:bodyPr>
          <a:lstStyle/>
          <a:p>
            <a:pPr algn="ctr"/>
            <a:endParaRPr lang="en-GB" sz="1000" dirty="0">
              <a:latin typeface="Arial" panose="020B0604020202020204" pitchFamily="34" charset="0"/>
              <a:cs typeface="Arial" panose="020B0604020202020204" pitchFamily="34" charset="0"/>
            </a:endParaRPr>
          </a:p>
        </p:txBody>
      </p:sp>
      <p:sp>
        <p:nvSpPr>
          <p:cNvPr id="9" name="Rectangle 8"/>
          <p:cNvSpPr/>
          <p:nvPr/>
        </p:nvSpPr>
        <p:spPr>
          <a:xfrm>
            <a:off x="9115608" y="6618782"/>
            <a:ext cx="3076483" cy="246221"/>
          </a:xfrm>
          <a:prstGeom prst="rect">
            <a:avLst/>
          </a:prstGeom>
          <a:solidFill>
            <a:schemeClr val="bg1"/>
          </a:solidFill>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a:latin typeface="Arial" panose="020B0604020202020204" pitchFamily="34" charset="0"/>
                <a:cs typeface="Arial" panose="020B0604020202020204" pitchFamily="34" charset="0"/>
              </a:rPr>
              <a:t>Photographs/images courtesy of Saltaire Collection</a:t>
            </a:r>
          </a:p>
        </p:txBody>
      </p:sp>
      <p:sp>
        <p:nvSpPr>
          <p:cNvPr id="10" name="Content Placeholder 9"/>
          <p:cNvSpPr>
            <a:spLocks noGrp="1"/>
          </p:cNvSpPr>
          <p:nvPr>
            <p:ph sz="half" idx="1"/>
          </p:nvPr>
        </p:nvSpPr>
        <p:spPr>
          <a:xfrm>
            <a:off x="441767" y="1589842"/>
            <a:ext cx="6416233" cy="5028940"/>
          </a:xfrm>
        </p:spPr>
        <p:txBody>
          <a:bodyPr>
            <a:noAutofit/>
          </a:bodyPr>
          <a:lstStyle/>
          <a:p>
            <a:r>
              <a:rPr lang="en-GB" sz="2400" dirty="0">
                <a:latin typeface="Arial" pitchFamily="34" charset="0"/>
                <a:cs typeface="Arial" pitchFamily="34" charset="0"/>
              </a:rPr>
              <a:t>In 1902, a group of Bradford business men, who had taken over the business following its liquidation, successfully brought the company back into profit.  </a:t>
            </a:r>
          </a:p>
          <a:p>
            <a:r>
              <a:rPr lang="en-GB" sz="2400" b="1" dirty="0">
                <a:latin typeface="Arial" pitchFamily="34" charset="0"/>
                <a:cs typeface="Arial" pitchFamily="34" charset="0"/>
              </a:rPr>
              <a:t>James Roberts </a:t>
            </a:r>
            <a:r>
              <a:rPr lang="en-GB" sz="2400" dirty="0">
                <a:latin typeface="Arial" pitchFamily="34" charset="0"/>
                <a:cs typeface="Arial" pitchFamily="34" charset="0"/>
              </a:rPr>
              <a:t>came to be managing director of this </a:t>
            </a:r>
            <a:r>
              <a:rPr lang="en-GB" sz="2400" dirty="0"/>
              <a:t>group and eventually became the owner of </a:t>
            </a:r>
            <a:r>
              <a:rPr lang="en-GB" sz="2400" dirty="0" err="1"/>
              <a:t>Saltaire</a:t>
            </a:r>
            <a:r>
              <a:rPr lang="en-GB" sz="2400" dirty="0"/>
              <a:t>. </a:t>
            </a:r>
          </a:p>
          <a:p>
            <a:r>
              <a:rPr lang="en-GB" sz="2400" dirty="0"/>
              <a:t>In 1903, he also bought Milner </a:t>
            </a:r>
            <a:r>
              <a:rPr lang="en-GB" sz="2400" dirty="0">
                <a:latin typeface="Arial" pitchFamily="34" charset="0"/>
                <a:cs typeface="Arial" pitchFamily="34" charset="0"/>
              </a:rPr>
              <a:t>Field from Titus Junior's widow, Catherine.</a:t>
            </a:r>
          </a:p>
          <a:p>
            <a:r>
              <a:rPr lang="en-GB" sz="2400" dirty="0">
                <a:latin typeface="Arial" pitchFamily="34" charset="0"/>
                <a:cs typeface="Arial" pitchFamily="34" charset="0"/>
              </a:rPr>
              <a:t>Roberts ran the mill enterprise very successfully.</a:t>
            </a:r>
          </a:p>
          <a:p>
            <a:r>
              <a:rPr lang="en-GB" sz="2400" dirty="0">
                <a:latin typeface="Arial" pitchFamily="34" charset="0"/>
                <a:cs typeface="Arial" pitchFamily="34" charset="0"/>
              </a:rPr>
              <a:t>In 1909, he was given the award of Baronetcy.</a:t>
            </a:r>
          </a:p>
          <a:p>
            <a:endParaRPr lang="en-GB" sz="1100" dirty="0">
              <a:latin typeface="Arial" panose="020B0604020202020204" pitchFamily="34" charset="0"/>
              <a:cs typeface="Arial" panose="020B0604020202020204" pitchFamily="34" charset="0"/>
            </a:endParaRPr>
          </a:p>
          <a:p>
            <a:endParaRPr lang="en-GB" dirty="0"/>
          </a:p>
        </p:txBody>
      </p:sp>
      <p:pic>
        <p:nvPicPr>
          <p:cNvPr id="12" name="Picture 2" descr="https://thumbs.smartframe.io/27025fea9afa38753501b02dbd8a40f2/7587c7039161da08af3952a802828761/bl1831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90744" y="1324488"/>
            <a:ext cx="2918819" cy="232046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https://thumbs.smartframe.io/27025fea9afa38753501b02dbd8a40f2/05fdf45168f5a74066d9bc237c394e04/bl1835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12656" y="4159127"/>
            <a:ext cx="3074993" cy="244461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5"/>
          <a:stretch>
            <a:fillRect/>
          </a:stretch>
        </p:blipFill>
        <p:spPr>
          <a:xfrm>
            <a:off x="6710923" y="3037778"/>
            <a:ext cx="2885915" cy="2133068"/>
          </a:xfrm>
          <a:prstGeom prst="rect">
            <a:avLst/>
          </a:prstGeom>
        </p:spPr>
      </p:pic>
      <p:sp>
        <p:nvSpPr>
          <p:cNvPr id="15" name="Title 1">
            <a:extLst>
              <a:ext uri="{FF2B5EF4-FFF2-40B4-BE49-F238E27FC236}">
                <a16:creationId xmlns:a16="http://schemas.microsoft.com/office/drawing/2014/main" id="{E081B0B6-4615-442D-84DB-95F6A65D2250}"/>
              </a:ext>
            </a:extLst>
          </p:cNvPr>
          <p:cNvSpPr>
            <a:spLocks noGrp="1"/>
          </p:cNvSpPr>
          <p:nvPr>
            <p:ph type="title"/>
          </p:nvPr>
        </p:nvSpPr>
        <p:spPr>
          <a:xfrm>
            <a:off x="400163" y="623607"/>
            <a:ext cx="11375070" cy="966235"/>
          </a:xfrm>
        </p:spPr>
        <p:txBody>
          <a:bodyPr>
            <a:normAutofit/>
          </a:bodyPr>
          <a:lstStyle/>
          <a:p>
            <a:pPr algn="ctr"/>
            <a:r>
              <a:rPr lang="en-GB" sz="4000" b="1" dirty="0">
                <a:latin typeface="Arial" pitchFamily="34" charset="0"/>
                <a:cs typeface="Arial" pitchFamily="34" charset="0"/>
              </a:rPr>
              <a:t> </a:t>
            </a:r>
            <a:r>
              <a:rPr lang="en-GB" sz="4800" b="1" dirty="0">
                <a:latin typeface="Arial" pitchFamily="34" charset="0"/>
                <a:cs typeface="Arial" pitchFamily="34" charset="0"/>
              </a:rPr>
              <a:t>James Roberts</a:t>
            </a:r>
            <a:endParaRPr lang="en-GB" sz="4800" dirty="0"/>
          </a:p>
        </p:txBody>
      </p:sp>
    </p:spTree>
    <p:extLst>
      <p:ext uri="{BB962C8B-B14F-4D97-AF65-F5344CB8AC3E}">
        <p14:creationId xmlns:p14="http://schemas.microsoft.com/office/powerpoint/2010/main" val="33313876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8610409" y="2176551"/>
            <a:ext cx="3164824" cy="4436240"/>
          </a:xfrm>
          <a:prstGeom prst="rect">
            <a:avLst/>
          </a:prstGeom>
        </p:spPr>
      </p:pic>
      <p:sp>
        <p:nvSpPr>
          <p:cNvPr id="9" name="Rectangle 8"/>
          <p:cNvSpPr/>
          <p:nvPr/>
        </p:nvSpPr>
        <p:spPr>
          <a:xfrm>
            <a:off x="8610409" y="6600217"/>
            <a:ext cx="2629246" cy="246221"/>
          </a:xfrm>
          <a:prstGeom prst="rect">
            <a:avLst/>
          </a:prstGeom>
          <a:solidFill>
            <a:schemeClr val="bg1"/>
          </a:solidFill>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a:latin typeface="Arial" panose="020B0604020202020204" pitchFamily="34" charset="0"/>
                <a:cs typeface="Arial" panose="020B0604020202020204" pitchFamily="34" charset="0"/>
              </a:rPr>
              <a:t>Photographs courtesy of Saltaire Collection</a:t>
            </a:r>
          </a:p>
        </p:txBody>
      </p:sp>
      <p:sp>
        <p:nvSpPr>
          <p:cNvPr id="3" name="Content Placeholder 2"/>
          <p:cNvSpPr>
            <a:spLocks noGrp="1"/>
          </p:cNvSpPr>
          <p:nvPr>
            <p:ph sz="half" idx="1"/>
          </p:nvPr>
        </p:nvSpPr>
        <p:spPr>
          <a:xfrm>
            <a:off x="442036" y="1606702"/>
            <a:ext cx="8143104" cy="5239736"/>
          </a:xfrm>
        </p:spPr>
        <p:txBody>
          <a:bodyPr>
            <a:noAutofit/>
          </a:bodyPr>
          <a:lstStyle/>
          <a:p>
            <a:pPr marL="0" indent="0">
              <a:buNone/>
            </a:pPr>
            <a:r>
              <a:rPr lang="en-GB" sz="2400" dirty="0">
                <a:latin typeface="Arial" pitchFamily="34" charset="0"/>
                <a:cs typeface="Arial" pitchFamily="34" charset="0"/>
              </a:rPr>
              <a:t>James Roberts’ Sons</a:t>
            </a:r>
          </a:p>
          <a:p>
            <a:pPr marL="0" indent="0">
              <a:buNone/>
            </a:pPr>
            <a:endParaRPr lang="en-GB" sz="2000" dirty="0"/>
          </a:p>
          <a:p>
            <a:r>
              <a:rPr lang="en-GB" sz="2400" dirty="0">
                <a:latin typeface="Arial" pitchFamily="34" charset="0"/>
                <a:cs typeface="Arial" pitchFamily="34" charset="0"/>
              </a:rPr>
              <a:t>Although Roberts ran the mill really well, bad luck seemed to follow his family.</a:t>
            </a:r>
          </a:p>
          <a:p>
            <a:r>
              <a:rPr lang="en-GB" sz="2400" dirty="0">
                <a:latin typeface="Arial" pitchFamily="34" charset="0"/>
                <a:cs typeface="Arial" pitchFamily="34" charset="0"/>
              </a:rPr>
              <a:t>His eldest son died of pneumonia age 24 in 1898.</a:t>
            </a:r>
          </a:p>
          <a:p>
            <a:r>
              <a:rPr lang="en-GB" sz="2400" dirty="0">
                <a:latin typeface="Arial" pitchFamily="34" charset="0"/>
                <a:cs typeface="Arial" pitchFamily="34" charset="0"/>
              </a:rPr>
              <a:t>His youngest son Jack drowned while on holiday in Ireland in 1904.</a:t>
            </a:r>
          </a:p>
          <a:p>
            <a:r>
              <a:rPr lang="en-GB" sz="2400" dirty="0">
                <a:latin typeface="Arial" pitchFamily="34" charset="0"/>
                <a:cs typeface="Arial" pitchFamily="34" charset="0"/>
              </a:rPr>
              <a:t>His second son Bertram died of a nervous illness aged 36  in 1912.</a:t>
            </a:r>
          </a:p>
          <a:p>
            <a:r>
              <a:rPr lang="en-GB" sz="2400" dirty="0">
                <a:latin typeface="Arial" pitchFamily="34" charset="0"/>
                <a:cs typeface="Arial" pitchFamily="34" charset="0"/>
              </a:rPr>
              <a:t>His surviving son, Harry, was badly injured in the Great </a:t>
            </a:r>
            <a:r>
              <a:rPr lang="en-GB" sz="2400" dirty="0"/>
              <a:t>W</a:t>
            </a:r>
            <a:r>
              <a:rPr lang="en-GB" sz="2400" dirty="0">
                <a:latin typeface="Arial" pitchFamily="34" charset="0"/>
                <a:cs typeface="Arial" pitchFamily="34" charset="0"/>
              </a:rPr>
              <a:t>ar and was unable to work again. A nurse who he had met in hospital and married, died in the flu pandemic after the war while pregnant with his unborn child.</a:t>
            </a:r>
            <a:br>
              <a:rPr lang="en-GB" sz="2400" dirty="0">
                <a:latin typeface="Arial" pitchFamily="34" charset="0"/>
                <a:cs typeface="Arial" pitchFamily="34" charset="0"/>
              </a:rPr>
            </a:br>
            <a:endParaRPr lang="en-GB" sz="2400" dirty="0">
              <a:latin typeface="Arial" pitchFamily="34" charset="0"/>
              <a:cs typeface="Arial" pitchFamily="34" charset="0"/>
            </a:endParaRPr>
          </a:p>
          <a:p>
            <a:endParaRPr lang="en-GB" dirty="0"/>
          </a:p>
        </p:txBody>
      </p:sp>
      <p:sp>
        <p:nvSpPr>
          <p:cNvPr id="4" name="TextBox 3"/>
          <p:cNvSpPr txBox="1"/>
          <p:nvPr/>
        </p:nvSpPr>
        <p:spPr>
          <a:xfrm>
            <a:off x="8523137" y="1516570"/>
            <a:ext cx="3226827" cy="646331"/>
          </a:xfrm>
          <a:prstGeom prst="rect">
            <a:avLst/>
          </a:prstGeom>
          <a:noFill/>
        </p:spPr>
        <p:txBody>
          <a:bodyPr wrap="square" rtlCol="0">
            <a:spAutoFit/>
          </a:bodyPr>
          <a:lstStyle/>
          <a:p>
            <a:r>
              <a:rPr lang="en-GB" dirty="0">
                <a:latin typeface="Arial" panose="020B0604020202020204" pitchFamily="34" charset="0"/>
              </a:rPr>
              <a:t>One of Roberts’ sons, it’s unknown which one </a:t>
            </a:r>
          </a:p>
        </p:txBody>
      </p:sp>
      <p:sp>
        <p:nvSpPr>
          <p:cNvPr id="10" name="Title 1">
            <a:extLst>
              <a:ext uri="{FF2B5EF4-FFF2-40B4-BE49-F238E27FC236}">
                <a16:creationId xmlns:a16="http://schemas.microsoft.com/office/drawing/2014/main" id="{9BDAD65F-08B8-47E2-94FC-4AFE908BB28F}"/>
              </a:ext>
            </a:extLst>
          </p:cNvPr>
          <p:cNvSpPr>
            <a:spLocks noGrp="1"/>
          </p:cNvSpPr>
          <p:nvPr>
            <p:ph type="title"/>
          </p:nvPr>
        </p:nvSpPr>
        <p:spPr>
          <a:xfrm>
            <a:off x="400163" y="623607"/>
            <a:ext cx="11375070" cy="966235"/>
          </a:xfrm>
        </p:spPr>
        <p:txBody>
          <a:bodyPr>
            <a:normAutofit/>
          </a:bodyPr>
          <a:lstStyle/>
          <a:p>
            <a:pPr algn="ctr"/>
            <a:r>
              <a:rPr lang="en-GB" sz="4000" b="1" dirty="0">
                <a:latin typeface="Arial" pitchFamily="34" charset="0"/>
                <a:cs typeface="Arial" pitchFamily="34" charset="0"/>
              </a:rPr>
              <a:t> </a:t>
            </a:r>
            <a:r>
              <a:rPr lang="en-GB" sz="4800" b="1" dirty="0">
                <a:latin typeface="Arial" pitchFamily="34" charset="0"/>
                <a:cs typeface="Arial" pitchFamily="34" charset="0"/>
              </a:rPr>
              <a:t>Tragedy Strikes Again</a:t>
            </a:r>
            <a:endParaRPr lang="en-GB" sz="4800" dirty="0"/>
          </a:p>
        </p:txBody>
      </p:sp>
    </p:spTree>
    <p:extLst>
      <p:ext uri="{BB962C8B-B14F-4D97-AF65-F5344CB8AC3E}">
        <p14:creationId xmlns:p14="http://schemas.microsoft.com/office/powerpoint/2010/main" val="29947146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75739" y="2187162"/>
            <a:ext cx="8756684" cy="4474895"/>
          </a:xfrm>
        </p:spPr>
        <p:txBody>
          <a:bodyPr>
            <a:noAutofit/>
          </a:bodyPr>
          <a:lstStyle/>
          <a:p>
            <a:r>
              <a:rPr lang="en-GB" sz="2400" dirty="0"/>
              <a:t>His daughter Alice eloped and married the son of a local Shipley doctor, who himself was training to be a doctor. But she was later involved in a national scandal.</a:t>
            </a:r>
          </a:p>
          <a:p>
            <a:r>
              <a:rPr lang="en-GB" sz="2400" dirty="0"/>
              <a:t>Her husband later became a decorated war hero, but in 1919 he shot and killed Alice's alleged lover, Major Miles Seaton. He was found guilty and sent to Broadmoor psychiatric hospital, but was later released and returned to Yorkshire.</a:t>
            </a:r>
          </a:p>
          <a:p>
            <a:r>
              <a:rPr lang="en-GB" sz="2400" dirty="0"/>
              <a:t>When James Robert died Harry took over the management of the mill until he was conscripted into the army. He never returned after a war injury, and retired to a farm in Jersey. </a:t>
            </a:r>
          </a:p>
        </p:txBody>
      </p:sp>
      <p:sp>
        <p:nvSpPr>
          <p:cNvPr id="6" name="Rectangle 5"/>
          <p:cNvSpPr/>
          <p:nvPr/>
        </p:nvSpPr>
        <p:spPr>
          <a:xfrm>
            <a:off x="9530915" y="5988172"/>
            <a:ext cx="2004075" cy="246221"/>
          </a:xfrm>
          <a:prstGeom prst="rect">
            <a:avLst/>
          </a:prstGeom>
        </p:spPr>
        <p:txBody>
          <a:bodyPr wrap="none">
            <a:spAutoFit/>
          </a:bodyPr>
          <a:lstStyle/>
          <a:p>
            <a:r>
              <a:rPr lang="en-GB" sz="1000" dirty="0">
                <a:latin typeface="Arial" panose="020B0604020202020204" pitchFamily="34" charset="0"/>
                <a:cs typeface="Arial" panose="020B0604020202020204" pitchFamily="34" charset="0"/>
              </a:rPr>
              <a:t>Photograph courtesy of Saltaire </a:t>
            </a:r>
            <a:endParaRPr lang="en-GB" sz="1000" dirty="0"/>
          </a:p>
        </p:txBody>
      </p:sp>
      <p:pic>
        <p:nvPicPr>
          <p:cNvPr id="9" name="Picture 8"/>
          <p:cNvPicPr>
            <a:picLocks noChangeAspect="1"/>
          </p:cNvPicPr>
          <p:nvPr/>
        </p:nvPicPr>
        <p:blipFill rotWithShape="1">
          <a:blip r:embed="rId2"/>
          <a:srcRect l="12235" t="6640" r="12165" b="7553"/>
          <a:stretch/>
        </p:blipFill>
        <p:spPr>
          <a:xfrm>
            <a:off x="9530915" y="2416627"/>
            <a:ext cx="2248678" cy="3564295"/>
          </a:xfrm>
          <a:prstGeom prst="rect">
            <a:avLst/>
          </a:prstGeom>
        </p:spPr>
      </p:pic>
      <p:sp>
        <p:nvSpPr>
          <p:cNvPr id="5" name="Rectangle 4"/>
          <p:cNvSpPr/>
          <p:nvPr/>
        </p:nvSpPr>
        <p:spPr>
          <a:xfrm>
            <a:off x="9581498" y="2047295"/>
            <a:ext cx="2134763" cy="369332"/>
          </a:xfrm>
          <a:prstGeom prst="rect">
            <a:avLst/>
          </a:prstGeom>
        </p:spPr>
        <p:txBody>
          <a:bodyPr wrap="square">
            <a:spAutoFit/>
          </a:bodyPr>
          <a:lstStyle/>
          <a:p>
            <a:r>
              <a:rPr lang="en-GB" dirty="0">
                <a:latin typeface="Arial" panose="020B0604020202020204" pitchFamily="34" charset="0"/>
              </a:rPr>
              <a:t>Alice Roberts</a:t>
            </a:r>
          </a:p>
        </p:txBody>
      </p:sp>
      <p:sp>
        <p:nvSpPr>
          <p:cNvPr id="10" name="Title 1">
            <a:extLst>
              <a:ext uri="{FF2B5EF4-FFF2-40B4-BE49-F238E27FC236}">
                <a16:creationId xmlns:a16="http://schemas.microsoft.com/office/drawing/2014/main" id="{F8CF15BC-1569-4F32-9BE1-883BFDA4F3AE}"/>
              </a:ext>
            </a:extLst>
          </p:cNvPr>
          <p:cNvSpPr>
            <a:spLocks noGrp="1"/>
          </p:cNvSpPr>
          <p:nvPr>
            <p:ph type="title"/>
          </p:nvPr>
        </p:nvSpPr>
        <p:spPr>
          <a:xfrm>
            <a:off x="400163" y="623607"/>
            <a:ext cx="11375070" cy="966235"/>
          </a:xfrm>
        </p:spPr>
        <p:txBody>
          <a:bodyPr>
            <a:normAutofit/>
          </a:bodyPr>
          <a:lstStyle/>
          <a:p>
            <a:pPr algn="ctr"/>
            <a:r>
              <a:rPr lang="en-GB" sz="4000" b="1" dirty="0">
                <a:latin typeface="Arial" pitchFamily="34" charset="0"/>
                <a:cs typeface="Arial" pitchFamily="34" charset="0"/>
              </a:rPr>
              <a:t> </a:t>
            </a:r>
            <a:r>
              <a:rPr lang="en-GB" sz="4800" b="1" dirty="0">
                <a:latin typeface="Arial" pitchFamily="34" charset="0"/>
                <a:cs typeface="Arial" pitchFamily="34" charset="0"/>
              </a:rPr>
              <a:t>Tragedy Strikes Again &amp; Again</a:t>
            </a:r>
            <a:endParaRPr lang="en-GB" sz="4800" dirty="0"/>
          </a:p>
        </p:txBody>
      </p:sp>
    </p:spTree>
    <p:extLst>
      <p:ext uri="{BB962C8B-B14F-4D97-AF65-F5344CB8AC3E}">
        <p14:creationId xmlns:p14="http://schemas.microsoft.com/office/powerpoint/2010/main" val="1710206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8661"/>
            <a:ext cx="12192000" cy="952394"/>
          </a:xfrm>
        </p:spPr>
        <p:txBody>
          <a:bodyPr>
            <a:noAutofit/>
          </a:bodyPr>
          <a:lstStyle/>
          <a:p>
            <a:r>
              <a:rPr lang="en-GB" sz="4400" b="1" dirty="0">
                <a:latin typeface="Arial" pitchFamily="34" charset="0"/>
                <a:cs typeface="Arial" pitchFamily="34" charset="0"/>
              </a:rPr>
              <a:t>Ernest Gates and Arthur Remington </a:t>
            </a:r>
            <a:r>
              <a:rPr lang="en-GB" sz="4400" b="1" dirty="0" err="1">
                <a:latin typeface="Arial" pitchFamily="34" charset="0"/>
                <a:cs typeface="Arial" pitchFamily="34" charset="0"/>
              </a:rPr>
              <a:t>Hollins</a:t>
            </a:r>
            <a:r>
              <a:rPr lang="en-GB" sz="4400" b="1" dirty="0">
                <a:latin typeface="Arial" pitchFamily="34" charset="0"/>
                <a:cs typeface="Arial" pitchFamily="34" charset="0"/>
              </a:rPr>
              <a:t> </a:t>
            </a:r>
          </a:p>
        </p:txBody>
      </p:sp>
      <p:sp>
        <p:nvSpPr>
          <p:cNvPr id="3" name="Content Placeholder 2"/>
          <p:cNvSpPr>
            <a:spLocks noGrp="1"/>
          </p:cNvSpPr>
          <p:nvPr>
            <p:ph sz="half" idx="1"/>
          </p:nvPr>
        </p:nvSpPr>
        <p:spPr>
          <a:xfrm>
            <a:off x="348379" y="1540118"/>
            <a:ext cx="6453637" cy="5224575"/>
          </a:xfrm>
        </p:spPr>
        <p:txBody>
          <a:bodyPr>
            <a:noAutofit/>
          </a:bodyPr>
          <a:lstStyle/>
          <a:p>
            <a:r>
              <a:rPr lang="en-GB" sz="2400" dirty="0">
                <a:latin typeface="Arial" pitchFamily="34" charset="0"/>
                <a:cs typeface="Arial" pitchFamily="34" charset="0"/>
              </a:rPr>
              <a:t>Ernest Gates became managing director at Salts Mill and moved into Milner Fields in 1923, but his wife died just weeks later.</a:t>
            </a:r>
          </a:p>
          <a:p>
            <a:r>
              <a:rPr lang="en-GB" sz="2400" dirty="0">
                <a:latin typeface="Arial" pitchFamily="34" charset="0"/>
                <a:cs typeface="Arial" pitchFamily="34" charset="0"/>
              </a:rPr>
              <a:t>He died just two years later of blood poisoning after cutting his foot.</a:t>
            </a:r>
          </a:p>
          <a:p>
            <a:r>
              <a:rPr lang="en-GB" sz="2400" dirty="0">
                <a:latin typeface="Arial" pitchFamily="34" charset="0"/>
                <a:cs typeface="Arial" pitchFamily="34" charset="0"/>
              </a:rPr>
              <a:t>The final owner was Arthur Remington Hollins, </a:t>
            </a:r>
            <a:r>
              <a:rPr lang="en-GB" sz="2400" dirty="0"/>
              <a:t>who was also a managing director at Salts Mill and moved </a:t>
            </a:r>
            <a:r>
              <a:rPr lang="en-GB" sz="2400" dirty="0">
                <a:latin typeface="Arial" pitchFamily="34" charset="0"/>
                <a:cs typeface="Arial" pitchFamily="34" charset="0"/>
              </a:rPr>
              <a:t>into the house in 1925.</a:t>
            </a:r>
          </a:p>
          <a:p>
            <a:r>
              <a:rPr lang="en-GB" sz="2400" dirty="0">
                <a:latin typeface="Arial" pitchFamily="34" charset="0"/>
                <a:cs typeface="Arial" pitchFamily="34" charset="0"/>
              </a:rPr>
              <a:t>His wife Anne died of pneumonia at 43, less than a year later.</a:t>
            </a:r>
          </a:p>
          <a:p>
            <a:r>
              <a:rPr lang="en-GB" sz="2400" dirty="0">
                <a:latin typeface="Arial" pitchFamily="34" charset="0"/>
                <a:cs typeface="Arial" pitchFamily="34" charset="0"/>
              </a:rPr>
              <a:t>Three years later, Arthur died on holiday from an irritation of the gall bladder.</a:t>
            </a:r>
          </a:p>
          <a:p>
            <a:endParaRPr lang="en-GB" dirty="0">
              <a:latin typeface="Arial" pitchFamily="34" charset="0"/>
              <a:cs typeface="Arial" pitchFamily="34" charset="0"/>
            </a:endParaRPr>
          </a:p>
        </p:txBody>
      </p:sp>
      <p:pic>
        <p:nvPicPr>
          <p:cNvPr id="7" name="Picture 6">
            <a:extLst>
              <a:ext uri="{FF2B5EF4-FFF2-40B4-BE49-F238E27FC236}">
                <a16:creationId xmlns:a16="http://schemas.microsoft.com/office/drawing/2014/main" id="{43842BAB-443C-4C30-B125-153BF61E6BE9}"/>
              </a:ext>
            </a:extLst>
          </p:cNvPr>
          <p:cNvPicPr>
            <a:picLocks noChangeAspect="1"/>
          </p:cNvPicPr>
          <p:nvPr/>
        </p:nvPicPr>
        <p:blipFill rotWithShape="1">
          <a:blip r:embed="rId2"/>
          <a:srcRect l="5140" t="9376" r="1318" b="11291"/>
          <a:stretch/>
        </p:blipFill>
        <p:spPr>
          <a:xfrm>
            <a:off x="7072604" y="2617305"/>
            <a:ext cx="4771017" cy="3076749"/>
          </a:xfrm>
          <a:prstGeom prst="rect">
            <a:avLst/>
          </a:prstGeom>
          <a:ln w="12700">
            <a:solidFill>
              <a:schemeClr val="tx1"/>
            </a:solidFill>
          </a:ln>
        </p:spPr>
      </p:pic>
      <p:sp>
        <p:nvSpPr>
          <p:cNvPr id="8" name="Rectangle 7">
            <a:extLst>
              <a:ext uri="{FF2B5EF4-FFF2-40B4-BE49-F238E27FC236}">
                <a16:creationId xmlns:a16="http://schemas.microsoft.com/office/drawing/2014/main" id="{B9F3A15B-1528-4B99-A9F0-1796D9895884}"/>
              </a:ext>
            </a:extLst>
          </p:cNvPr>
          <p:cNvSpPr/>
          <p:nvPr/>
        </p:nvSpPr>
        <p:spPr>
          <a:xfrm>
            <a:off x="7072604" y="5694054"/>
            <a:ext cx="3438762" cy="246221"/>
          </a:xfrm>
          <a:prstGeom prst="rect">
            <a:avLst/>
          </a:prstGeom>
          <a:solidFill>
            <a:schemeClr val="bg1"/>
          </a:solidFill>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a:latin typeface="Arial" panose="020B0604020202020204" pitchFamily="34" charset="0"/>
                <a:cs typeface="Arial" panose="020B0604020202020204" pitchFamily="34" charset="0"/>
              </a:rPr>
              <a:t>Photograph of Milner Field, courtesy of Saltaire Collection</a:t>
            </a:r>
          </a:p>
        </p:txBody>
      </p:sp>
    </p:spTree>
    <p:extLst>
      <p:ext uri="{BB962C8B-B14F-4D97-AF65-F5344CB8AC3E}">
        <p14:creationId xmlns:p14="http://schemas.microsoft.com/office/powerpoint/2010/main" val="33881119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16767" y="1883055"/>
            <a:ext cx="7159690" cy="4135190"/>
          </a:xfrm>
        </p:spPr>
        <p:txBody>
          <a:bodyPr>
            <a:noAutofit/>
          </a:bodyPr>
          <a:lstStyle/>
          <a:p>
            <a:r>
              <a:rPr lang="en-GB" sz="2400" dirty="0">
                <a:latin typeface="Arial" pitchFamily="34" charset="0"/>
                <a:cs typeface="Arial" pitchFamily="34" charset="0"/>
              </a:rPr>
              <a:t>After several owners of </a:t>
            </a:r>
            <a:r>
              <a:rPr lang="en-GB" sz="2400">
                <a:latin typeface="Arial" pitchFamily="34" charset="0"/>
                <a:cs typeface="Arial" pitchFamily="34" charset="0"/>
              </a:rPr>
              <a:t>Milner Fields </a:t>
            </a:r>
            <a:r>
              <a:rPr lang="en-GB" sz="2400" dirty="0">
                <a:latin typeface="Arial" pitchFamily="34" charset="0"/>
                <a:cs typeface="Arial" pitchFamily="34" charset="0"/>
              </a:rPr>
              <a:t>all had problems and unusual deaths, the house gained a gruesome reputation as a cursed house.</a:t>
            </a:r>
          </a:p>
          <a:p>
            <a:r>
              <a:rPr lang="en-GB" sz="2400" dirty="0">
                <a:latin typeface="Arial" pitchFamily="34" charset="0"/>
                <a:cs typeface="Arial" pitchFamily="34" charset="0"/>
              </a:rPr>
              <a:t>It became difficult to sell and was left derelict and went to ruins.</a:t>
            </a:r>
          </a:p>
          <a:p>
            <a:r>
              <a:rPr lang="en-GB" sz="2400" dirty="0">
                <a:latin typeface="Arial" pitchFamily="34" charset="0"/>
                <a:cs typeface="Arial" pitchFamily="34" charset="0"/>
              </a:rPr>
              <a:t>The house was abandoned by 1930 and never occupied again. </a:t>
            </a:r>
          </a:p>
          <a:p>
            <a:r>
              <a:rPr lang="en-GB" sz="2400" dirty="0">
                <a:latin typeface="Arial" pitchFamily="34" charset="0"/>
                <a:cs typeface="Arial" pitchFamily="34" charset="0"/>
              </a:rPr>
              <a:t>It was raided for building materials to repair the mill, and during the Second World War the Home Guard used it for grenade training.</a:t>
            </a:r>
          </a:p>
        </p:txBody>
      </p:sp>
      <p:pic>
        <p:nvPicPr>
          <p:cNvPr id="5" name="Picture 4"/>
          <p:cNvPicPr>
            <a:picLocks noChangeAspect="1"/>
          </p:cNvPicPr>
          <p:nvPr/>
        </p:nvPicPr>
        <p:blipFill rotWithShape="1">
          <a:blip r:embed="rId3"/>
          <a:srcRect l="50999" t="19301" r="12311" b="39154"/>
          <a:stretch/>
        </p:blipFill>
        <p:spPr>
          <a:xfrm>
            <a:off x="8096356" y="4286629"/>
            <a:ext cx="3678877" cy="2394090"/>
          </a:xfrm>
          <a:prstGeom prst="rect">
            <a:avLst/>
          </a:prstGeom>
        </p:spPr>
      </p:pic>
      <p:sp>
        <p:nvSpPr>
          <p:cNvPr id="10" name="Title 1">
            <a:extLst>
              <a:ext uri="{FF2B5EF4-FFF2-40B4-BE49-F238E27FC236}">
                <a16:creationId xmlns:a16="http://schemas.microsoft.com/office/drawing/2014/main" id="{69C2F47B-9982-4717-9A04-FCCB07735CB1}"/>
              </a:ext>
            </a:extLst>
          </p:cNvPr>
          <p:cNvSpPr>
            <a:spLocks noGrp="1"/>
          </p:cNvSpPr>
          <p:nvPr>
            <p:ph type="title"/>
          </p:nvPr>
        </p:nvSpPr>
        <p:spPr>
          <a:xfrm>
            <a:off x="400163" y="623607"/>
            <a:ext cx="11375070" cy="966235"/>
          </a:xfrm>
        </p:spPr>
        <p:txBody>
          <a:bodyPr>
            <a:normAutofit/>
          </a:bodyPr>
          <a:lstStyle/>
          <a:p>
            <a:pPr algn="ctr"/>
            <a:r>
              <a:rPr lang="en-GB" sz="4000" b="1" dirty="0">
                <a:latin typeface="Arial" pitchFamily="34" charset="0"/>
                <a:cs typeface="Arial" pitchFamily="34" charset="0"/>
              </a:rPr>
              <a:t> </a:t>
            </a:r>
            <a:r>
              <a:rPr lang="en-GB" sz="4800" b="1" dirty="0">
                <a:latin typeface="Arial" pitchFamily="34" charset="0"/>
                <a:cs typeface="Arial" pitchFamily="34" charset="0"/>
              </a:rPr>
              <a:t>The fate of Milner Fields</a:t>
            </a:r>
            <a:endParaRPr lang="en-GB" sz="4800" dirty="0"/>
          </a:p>
        </p:txBody>
      </p:sp>
      <p:pic>
        <p:nvPicPr>
          <p:cNvPr id="11" name="Picture 10">
            <a:extLst>
              <a:ext uri="{FF2B5EF4-FFF2-40B4-BE49-F238E27FC236}">
                <a16:creationId xmlns:a16="http://schemas.microsoft.com/office/drawing/2014/main" id="{3D0DBF50-34D5-41C5-8344-2A8E7E1075DA}"/>
              </a:ext>
            </a:extLst>
          </p:cNvPr>
          <p:cNvPicPr>
            <a:picLocks noChangeAspect="1"/>
          </p:cNvPicPr>
          <p:nvPr/>
        </p:nvPicPr>
        <p:blipFill rotWithShape="1">
          <a:blip r:embed="rId4">
            <a:extLst>
              <a:ext uri="{BEBA8EAE-BF5A-486C-A8C5-ECC9F3942E4B}">
                <a14:imgProps xmlns:a14="http://schemas.microsoft.com/office/drawing/2010/main">
                  <a14:imgLayer r:embed="rId5">
                    <a14:imgEffect>
                      <a14:artisticCrisscrossEtching/>
                    </a14:imgEffect>
                    <a14:imgEffect>
                      <a14:saturation sat="0"/>
                    </a14:imgEffect>
                    <a14:imgEffect>
                      <a14:brightnessContrast contrast="-20000"/>
                    </a14:imgEffect>
                  </a14:imgLayer>
                </a14:imgProps>
              </a:ext>
            </a:extLst>
          </a:blip>
          <a:srcRect l="21193" t="14338" r="60399"/>
          <a:stretch/>
        </p:blipFill>
        <p:spPr>
          <a:xfrm>
            <a:off x="8080310" y="1542719"/>
            <a:ext cx="3694923" cy="2588701"/>
          </a:xfrm>
          <a:prstGeom prst="rect">
            <a:avLst/>
          </a:prstGeom>
        </p:spPr>
      </p:pic>
    </p:spTree>
    <p:extLst>
      <p:ext uri="{BB962C8B-B14F-4D97-AF65-F5344CB8AC3E}">
        <p14:creationId xmlns:p14="http://schemas.microsoft.com/office/powerpoint/2010/main" val="25051481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01ED037-8DB7-4189-BF8A-C866AD1AA5DE}"/>
              </a:ext>
            </a:extLst>
          </p:cNvPr>
          <p:cNvSpPr>
            <a:spLocks noGrp="1"/>
          </p:cNvSpPr>
          <p:nvPr>
            <p:ph type="title"/>
          </p:nvPr>
        </p:nvSpPr>
        <p:spPr>
          <a:xfrm>
            <a:off x="404760" y="617522"/>
            <a:ext cx="11382480" cy="707426"/>
          </a:xfrm>
        </p:spPr>
        <p:txBody>
          <a:bodyPr>
            <a:noAutofit/>
          </a:bodyPr>
          <a:lstStyle/>
          <a:p>
            <a:r>
              <a:rPr lang="en-GB" sz="4400" b="1" dirty="0"/>
              <a:t>Unfortunate events and hidden mysteries</a:t>
            </a:r>
            <a:endParaRPr lang="en-GB" sz="4400" b="1" dirty="0">
              <a:latin typeface="Arial" panose="020B0604020202020204" pitchFamily="34" charset="0"/>
              <a:cs typeface="Arial" panose="020B0604020202020204" pitchFamily="34" charset="0"/>
            </a:endParaRPr>
          </a:p>
        </p:txBody>
      </p:sp>
      <p:sp>
        <p:nvSpPr>
          <p:cNvPr id="5" name="Content Placeholder 2">
            <a:extLst>
              <a:ext uri="{FF2B5EF4-FFF2-40B4-BE49-F238E27FC236}">
                <a16:creationId xmlns:a16="http://schemas.microsoft.com/office/drawing/2014/main" id="{689439A3-A82D-4662-9C25-B6C0FA909960}"/>
              </a:ext>
            </a:extLst>
          </p:cNvPr>
          <p:cNvSpPr>
            <a:spLocks noGrp="1"/>
          </p:cNvSpPr>
          <p:nvPr>
            <p:ph idx="1"/>
          </p:nvPr>
        </p:nvSpPr>
        <p:spPr>
          <a:xfrm>
            <a:off x="404759" y="1749182"/>
            <a:ext cx="11382479" cy="4491296"/>
          </a:xfrm>
        </p:spPr>
        <p:txBody>
          <a:bodyPr>
            <a:noAutofit/>
          </a:bodyPr>
          <a:lstStyle/>
          <a:p>
            <a:pPr marL="0" indent="0">
              <a:buNone/>
            </a:pPr>
            <a:r>
              <a:rPr lang="en-GB" sz="4800" b="1" dirty="0">
                <a:latin typeface="Arial" panose="020B0604020202020204" pitchFamily="34" charset="0"/>
                <a:cs typeface="Arial" panose="020B0604020202020204" pitchFamily="34" charset="0"/>
              </a:rPr>
              <a:t>Aims</a:t>
            </a:r>
          </a:p>
          <a:p>
            <a:pPr marL="0" indent="0">
              <a:buNone/>
            </a:pPr>
            <a:endParaRPr lang="en-GB" sz="2400" b="1" dirty="0">
              <a:latin typeface="Arial" panose="020B0604020202020204" pitchFamily="34" charset="0"/>
              <a:cs typeface="Arial" panose="020B0604020202020204" pitchFamily="34" charset="0"/>
            </a:endParaRPr>
          </a:p>
          <a:p>
            <a:pPr marL="0" indent="0">
              <a:buNone/>
            </a:pPr>
            <a:r>
              <a:rPr lang="en-GB" sz="2400" b="1" dirty="0"/>
              <a:t>To enable pupils to: </a:t>
            </a:r>
            <a:endParaRPr lang="en-GB" sz="2400" b="1" dirty="0">
              <a:latin typeface="Arial" panose="020B0604020202020204" pitchFamily="34" charset="0"/>
              <a:cs typeface="Arial" panose="020B0604020202020204" pitchFamily="34" charset="0"/>
            </a:endParaRPr>
          </a:p>
          <a:p>
            <a:pPr marL="0" indent="0">
              <a:buNone/>
            </a:pPr>
            <a:endParaRPr lang="en-GB" sz="2400" dirty="0">
              <a:latin typeface="Arial" panose="020B0604020202020204" pitchFamily="34" charset="0"/>
              <a:cs typeface="Arial" panose="020B0604020202020204" pitchFamily="34" charset="0"/>
            </a:endParaRPr>
          </a:p>
          <a:p>
            <a:r>
              <a:rPr lang="en-GB" sz="2400" dirty="0"/>
              <a:t>extend and deepen their knowledge and understanding of the local history of </a:t>
            </a:r>
            <a:r>
              <a:rPr lang="en-GB" sz="2400" dirty="0" err="1"/>
              <a:t>Saltaire</a:t>
            </a:r>
            <a:r>
              <a:rPr lang="en-GB" sz="2400" dirty="0"/>
              <a:t> and the significant events that happened after the Industrial Revolution.</a:t>
            </a:r>
          </a:p>
          <a:p>
            <a:pPr>
              <a:lnSpc>
                <a:spcPct val="120000"/>
              </a:lnSpc>
            </a:pPr>
            <a:r>
              <a:rPr lang="en-GB" sz="2400" dirty="0"/>
              <a:t>make connections between </a:t>
            </a:r>
            <a:r>
              <a:rPr lang="en-GB" sz="2400" dirty="0" err="1"/>
              <a:t>Saltaire’s</a:t>
            </a:r>
            <a:r>
              <a:rPr lang="en-GB" sz="2400" dirty="0"/>
              <a:t> own historical events. </a:t>
            </a:r>
          </a:p>
          <a:p>
            <a:r>
              <a:rPr lang="en-GB" sz="2400" dirty="0"/>
              <a:t>pursue historically valid enquiries about the events that happened at Milner Field, including some they have framed themselves. </a:t>
            </a:r>
          </a:p>
        </p:txBody>
      </p:sp>
    </p:spTree>
    <p:extLst>
      <p:ext uri="{BB962C8B-B14F-4D97-AF65-F5344CB8AC3E}">
        <p14:creationId xmlns:p14="http://schemas.microsoft.com/office/powerpoint/2010/main" val="11594677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00163" y="1888420"/>
            <a:ext cx="7428221" cy="4484387"/>
          </a:xfrm>
        </p:spPr>
        <p:txBody>
          <a:bodyPr>
            <a:noAutofit/>
          </a:bodyPr>
          <a:lstStyle/>
          <a:p>
            <a:r>
              <a:rPr lang="en-GB" sz="2400" dirty="0">
                <a:latin typeface="Arial" pitchFamily="34" charset="0"/>
                <a:cs typeface="Arial" pitchFamily="34" charset="0"/>
              </a:rPr>
              <a:t>In the early 1950s attempts to flatten the house were made using dynamite. This failed showing the quality of the original builders. It was finally demolished by hand during the 1950s.</a:t>
            </a:r>
          </a:p>
          <a:p>
            <a:r>
              <a:rPr lang="en-GB" sz="2400" dirty="0">
                <a:latin typeface="Arial" pitchFamily="34" charset="0"/>
                <a:cs typeface="Arial" pitchFamily="34" charset="0"/>
              </a:rPr>
              <a:t>All </a:t>
            </a:r>
            <a:r>
              <a:rPr lang="en-GB" sz="2400" dirty="0"/>
              <a:t>that remains now are piles of rubble, remnants of the brickwork that once formed this great house. They are in what is now a woodland clearing at Shipley Glen, overlooking the valley where the family's wool empire was based. </a:t>
            </a:r>
          </a:p>
          <a:p>
            <a:pPr marL="0" indent="0">
              <a:buNone/>
            </a:pPr>
            <a:endParaRPr lang="en-GB" sz="2400" dirty="0"/>
          </a:p>
          <a:p>
            <a:r>
              <a:rPr lang="en-GB" sz="2400" b="1" dirty="0"/>
              <a:t>There is now a debate about its future.</a:t>
            </a:r>
          </a:p>
        </p:txBody>
      </p:sp>
      <p:sp>
        <p:nvSpPr>
          <p:cNvPr id="10" name="Title 1">
            <a:extLst>
              <a:ext uri="{FF2B5EF4-FFF2-40B4-BE49-F238E27FC236}">
                <a16:creationId xmlns:a16="http://schemas.microsoft.com/office/drawing/2014/main" id="{69C2F47B-9982-4717-9A04-FCCB07735CB1}"/>
              </a:ext>
            </a:extLst>
          </p:cNvPr>
          <p:cNvSpPr>
            <a:spLocks noGrp="1"/>
          </p:cNvSpPr>
          <p:nvPr>
            <p:ph type="title"/>
          </p:nvPr>
        </p:nvSpPr>
        <p:spPr>
          <a:xfrm>
            <a:off x="400163" y="623607"/>
            <a:ext cx="11375070" cy="966235"/>
          </a:xfrm>
        </p:spPr>
        <p:txBody>
          <a:bodyPr>
            <a:normAutofit/>
          </a:bodyPr>
          <a:lstStyle/>
          <a:p>
            <a:pPr algn="ctr"/>
            <a:r>
              <a:rPr lang="en-GB" sz="4000" b="1" dirty="0">
                <a:latin typeface="Arial" pitchFamily="34" charset="0"/>
                <a:cs typeface="Arial" pitchFamily="34" charset="0"/>
              </a:rPr>
              <a:t> </a:t>
            </a:r>
            <a:r>
              <a:rPr lang="en-GB" sz="4800" b="1" dirty="0">
                <a:latin typeface="Arial" pitchFamily="34" charset="0"/>
                <a:cs typeface="Arial" pitchFamily="34" charset="0"/>
              </a:rPr>
              <a:t>Milner Fields Today</a:t>
            </a:r>
            <a:endParaRPr lang="en-GB" sz="4800" dirty="0"/>
          </a:p>
        </p:txBody>
      </p:sp>
      <p:pic>
        <p:nvPicPr>
          <p:cNvPr id="8" name="Picture 3" descr="C:\Users\jedwards\Pictures\MILNER FIELD\IMG_0316.JPG">
            <a:extLst>
              <a:ext uri="{FF2B5EF4-FFF2-40B4-BE49-F238E27FC236}">
                <a16:creationId xmlns:a16="http://schemas.microsoft.com/office/drawing/2014/main" id="{17190B42-9A97-4272-AFA5-1AF9BA65831F}"/>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5400000">
            <a:off x="7774784" y="2459913"/>
            <a:ext cx="4571941" cy="34289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13185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jedwards\Pictures\MILNER FIELD\IMG_0357.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68647" y="2363554"/>
            <a:ext cx="4550478" cy="341285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jedwards\Pictures\MILNER FIELD\IMG_0360.JPG"/>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rot="5400000">
            <a:off x="3786689" y="2344036"/>
            <a:ext cx="4602526" cy="345189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jedwards\Pictures\MILNER FIELD\IMG_031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7791389" y="2370799"/>
            <a:ext cx="4571941" cy="3428956"/>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a:extLst>
              <a:ext uri="{FF2B5EF4-FFF2-40B4-BE49-F238E27FC236}">
                <a16:creationId xmlns:a16="http://schemas.microsoft.com/office/drawing/2014/main" id="{A83AD254-778A-402C-A623-921787877EA3}"/>
              </a:ext>
            </a:extLst>
          </p:cNvPr>
          <p:cNvSpPr>
            <a:spLocks noGrp="1"/>
          </p:cNvSpPr>
          <p:nvPr>
            <p:ph type="title"/>
          </p:nvPr>
        </p:nvSpPr>
        <p:spPr>
          <a:xfrm>
            <a:off x="400163" y="623607"/>
            <a:ext cx="11375070" cy="966235"/>
          </a:xfrm>
        </p:spPr>
        <p:txBody>
          <a:bodyPr>
            <a:normAutofit/>
          </a:bodyPr>
          <a:lstStyle/>
          <a:p>
            <a:pPr algn="ctr"/>
            <a:r>
              <a:rPr lang="en-GB" sz="4000" b="1" dirty="0">
                <a:latin typeface="Arial" pitchFamily="34" charset="0"/>
                <a:cs typeface="Arial" pitchFamily="34" charset="0"/>
              </a:rPr>
              <a:t> </a:t>
            </a:r>
            <a:r>
              <a:rPr lang="en-GB" sz="4800" b="1" dirty="0">
                <a:latin typeface="Arial" pitchFamily="34" charset="0"/>
                <a:cs typeface="Arial" pitchFamily="34" charset="0"/>
              </a:rPr>
              <a:t>Milner Fields Today</a:t>
            </a:r>
            <a:endParaRPr lang="en-GB" sz="4800" dirty="0"/>
          </a:p>
        </p:txBody>
      </p:sp>
    </p:spTree>
    <p:extLst>
      <p:ext uri="{BB962C8B-B14F-4D97-AF65-F5344CB8AC3E}">
        <p14:creationId xmlns:p14="http://schemas.microsoft.com/office/powerpoint/2010/main" val="27826488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jedwards\AppData\Local\Microsoft\Windows\Temporary Internet Files\Content.Outlook\G1GBGUPW\IMG_0355 (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7741019" y="2347997"/>
            <a:ext cx="4640824" cy="3480617"/>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jedwards\AppData\Local\Microsoft\Windows\Temporary Internet Files\Content.Outlook\G1GBGUPW\IMG_0336 (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178290" y="2359548"/>
            <a:ext cx="4627621" cy="347071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jedwards\AppData\Local\Microsoft\Windows\Temporary Internet Files\Content.Outlook\G1GBGUPW\IMG_0340 (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3775587" y="2347994"/>
            <a:ext cx="4640826" cy="3480620"/>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a:extLst>
              <a:ext uri="{FF2B5EF4-FFF2-40B4-BE49-F238E27FC236}">
                <a16:creationId xmlns:a16="http://schemas.microsoft.com/office/drawing/2014/main" id="{766CA60F-1889-4F6B-92D4-7E233F60BEC4}"/>
              </a:ext>
            </a:extLst>
          </p:cNvPr>
          <p:cNvSpPr>
            <a:spLocks noGrp="1"/>
          </p:cNvSpPr>
          <p:nvPr>
            <p:ph type="title"/>
          </p:nvPr>
        </p:nvSpPr>
        <p:spPr>
          <a:xfrm>
            <a:off x="400163" y="623607"/>
            <a:ext cx="11375070" cy="966235"/>
          </a:xfrm>
        </p:spPr>
        <p:txBody>
          <a:bodyPr>
            <a:normAutofit/>
          </a:bodyPr>
          <a:lstStyle/>
          <a:p>
            <a:pPr algn="ctr"/>
            <a:r>
              <a:rPr lang="en-GB" sz="4800" b="1" dirty="0">
                <a:latin typeface="Arial" pitchFamily="34" charset="0"/>
                <a:cs typeface="Arial" pitchFamily="34" charset="0"/>
              </a:rPr>
              <a:t>The Conservatory</a:t>
            </a:r>
            <a:endParaRPr lang="en-GB" sz="4800" dirty="0"/>
          </a:p>
        </p:txBody>
      </p:sp>
    </p:spTree>
    <p:extLst>
      <p:ext uri="{BB962C8B-B14F-4D97-AF65-F5344CB8AC3E}">
        <p14:creationId xmlns:p14="http://schemas.microsoft.com/office/powerpoint/2010/main" val="20835463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Users\jedwards\Pictures\MILNER FIELD\IMG_034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92082" y="3648574"/>
            <a:ext cx="3801876" cy="285140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C:\Users\jedwards\Pictures\MILNER FIELD\IMG_034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8206" y="3635558"/>
            <a:ext cx="3819231" cy="286442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jedwards\Pictures\MILNER FIELD\IMG_034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68602" y="3648573"/>
            <a:ext cx="3806483" cy="285486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98205" y="1189515"/>
            <a:ext cx="11576879" cy="1569660"/>
          </a:xfrm>
          <a:prstGeom prst="rect">
            <a:avLst/>
          </a:prstGeom>
          <a:noFill/>
        </p:spPr>
        <p:txBody>
          <a:bodyPr wrap="square" rtlCol="0">
            <a:spAutoFit/>
          </a:bodyPr>
          <a:lstStyle/>
          <a:p>
            <a:r>
              <a:rPr lang="en-GB" sz="4800" dirty="0">
                <a:latin typeface="Arial" pitchFamily="34" charset="0"/>
                <a:cs typeface="Arial" pitchFamily="34" charset="0"/>
              </a:rPr>
              <a:t>Traces of the mosaic floor from the conservatory can still be seen.  </a:t>
            </a:r>
          </a:p>
        </p:txBody>
      </p:sp>
    </p:spTree>
    <p:extLst>
      <p:ext uri="{BB962C8B-B14F-4D97-AF65-F5344CB8AC3E}">
        <p14:creationId xmlns:p14="http://schemas.microsoft.com/office/powerpoint/2010/main" val="18159420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0547" y="1058299"/>
            <a:ext cx="11355355" cy="1325563"/>
          </a:xfrm>
        </p:spPr>
        <p:txBody>
          <a:bodyPr>
            <a:noAutofit/>
          </a:bodyPr>
          <a:lstStyle/>
          <a:p>
            <a:pPr algn="l"/>
            <a:r>
              <a:rPr lang="en-GB" sz="2400" dirty="0">
                <a:latin typeface="Arial" pitchFamily="34" charset="0"/>
                <a:cs typeface="Arial" pitchFamily="34" charset="0"/>
              </a:rPr>
              <a:t>Links to find out more about the later owners of Salts Mills see more images of Milner Fields when it was still standing</a:t>
            </a:r>
          </a:p>
        </p:txBody>
      </p:sp>
      <p:sp>
        <p:nvSpPr>
          <p:cNvPr id="3" name="Content Placeholder 2"/>
          <p:cNvSpPr>
            <a:spLocks noGrp="1"/>
          </p:cNvSpPr>
          <p:nvPr>
            <p:ph idx="1"/>
          </p:nvPr>
        </p:nvSpPr>
        <p:spPr>
          <a:xfrm>
            <a:off x="697523" y="2886489"/>
            <a:ext cx="10515600" cy="3840882"/>
          </a:xfrm>
        </p:spPr>
        <p:txBody>
          <a:bodyPr/>
          <a:lstStyle/>
          <a:p>
            <a:r>
              <a:rPr lang="en-GB" sz="2400" dirty="0">
                <a:hlinkClick r:id="rId2"/>
              </a:rPr>
              <a:t>https://www.yorkshirepost.co.uk/whats-on/arts-and-entertainment/tragic-tale-cursed-yorkshire-mansion-brought-death-and-scandal-its-owners-1757903</a:t>
            </a:r>
            <a:endParaRPr lang="en-GB" sz="2400" dirty="0"/>
          </a:p>
          <a:p>
            <a:pPr marL="0" indent="0">
              <a:buNone/>
            </a:pPr>
            <a:endParaRPr lang="en-GB" sz="2400" dirty="0"/>
          </a:p>
          <a:p>
            <a:r>
              <a:rPr lang="en-GB" sz="2400" dirty="0">
                <a:hlinkClick r:id="rId3"/>
              </a:rPr>
              <a:t>http://www.milnerfield.co.uk/</a:t>
            </a:r>
            <a:endParaRPr lang="en-GB" sz="2400" dirty="0"/>
          </a:p>
          <a:p>
            <a:pPr marL="0" indent="0">
              <a:buNone/>
            </a:pPr>
            <a:endParaRPr lang="en-GB" sz="2400" dirty="0"/>
          </a:p>
          <a:p>
            <a:r>
              <a:rPr lang="en-GB" sz="2400" dirty="0">
                <a:hlinkClick r:id="rId4"/>
              </a:rPr>
              <a:t>https://www.saltairecollection.org/saltaire-history/preserving-saltaire-sir-james-roberts/</a:t>
            </a:r>
            <a:r>
              <a:rPr lang="en-GB" sz="2400" dirty="0"/>
              <a:t> </a:t>
            </a:r>
            <a:endParaRPr lang="en-GB" sz="2400" dirty="0">
              <a:latin typeface="Arial" pitchFamily="34" charset="0"/>
              <a:cs typeface="Arial" pitchFamily="34" charset="0"/>
            </a:endParaRPr>
          </a:p>
        </p:txBody>
      </p:sp>
    </p:spTree>
    <p:extLst>
      <p:ext uri="{BB962C8B-B14F-4D97-AF65-F5344CB8AC3E}">
        <p14:creationId xmlns:p14="http://schemas.microsoft.com/office/powerpoint/2010/main" val="18634709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artisticPlasticWrap/>
                    </a14:imgEffect>
                  </a14:imgLayer>
                </a14:imgProps>
              </a:ext>
            </a:extLst>
          </a:blip>
          <a:srcRect l="3092" t="10004" r="928" b="13136"/>
          <a:stretch/>
        </p:blipFill>
        <p:spPr>
          <a:xfrm>
            <a:off x="137055" y="596759"/>
            <a:ext cx="11939452" cy="6261242"/>
          </a:xfrm>
          <a:prstGeom prst="rect">
            <a:avLst/>
          </a:prstGeom>
        </p:spPr>
      </p:pic>
      <p:sp>
        <p:nvSpPr>
          <p:cNvPr id="5" name="TextBox 4"/>
          <p:cNvSpPr txBox="1"/>
          <p:nvPr/>
        </p:nvSpPr>
        <p:spPr>
          <a:xfrm>
            <a:off x="252549" y="821828"/>
            <a:ext cx="11686902" cy="1015663"/>
          </a:xfrm>
          <a:prstGeom prst="rect">
            <a:avLst/>
          </a:prstGeom>
          <a:noFill/>
        </p:spPr>
        <p:txBody>
          <a:bodyPr wrap="square" rtlCol="0">
            <a:spAutoFit/>
          </a:bodyPr>
          <a:lstStyle/>
          <a:p>
            <a:r>
              <a:rPr lang="en-GB" sz="6000" dirty="0">
                <a:latin typeface="Arial Black" panose="020B0A04020102020204" pitchFamily="34" charset="0"/>
              </a:rPr>
              <a:t>The Curse of Milner Field…</a:t>
            </a:r>
          </a:p>
        </p:txBody>
      </p:sp>
      <p:sp>
        <p:nvSpPr>
          <p:cNvPr id="8" name="TextBox 7"/>
          <p:cNvSpPr txBox="1"/>
          <p:nvPr/>
        </p:nvSpPr>
        <p:spPr>
          <a:xfrm>
            <a:off x="252549" y="2078867"/>
            <a:ext cx="11939451" cy="3770263"/>
          </a:xfrm>
          <a:prstGeom prst="rect">
            <a:avLst/>
          </a:prstGeom>
          <a:noFill/>
        </p:spPr>
        <p:txBody>
          <a:bodyPr wrap="square" rtlCol="0">
            <a:spAutoFit/>
          </a:bodyPr>
          <a:lstStyle/>
          <a:p>
            <a:pPr algn="ctr"/>
            <a:r>
              <a:rPr lang="en-GB" sz="23900" dirty="0">
                <a:latin typeface="Arial" panose="020B0604020202020204" pitchFamily="34" charset="0"/>
              </a:rPr>
              <a:t>?</a:t>
            </a:r>
          </a:p>
        </p:txBody>
      </p:sp>
      <p:pic>
        <p:nvPicPr>
          <p:cNvPr id="2" name="Picture 1"/>
          <p:cNvPicPr>
            <a:picLocks noChangeAspect="1"/>
          </p:cNvPicPr>
          <p:nvPr/>
        </p:nvPicPr>
        <p:blipFill>
          <a:blip r:embed="rId5"/>
          <a:stretch>
            <a:fillRect/>
          </a:stretch>
        </p:blipFill>
        <p:spPr>
          <a:xfrm rot="21235475">
            <a:off x="4383536" y="5042346"/>
            <a:ext cx="1635192" cy="1135551"/>
          </a:xfrm>
          <a:prstGeom prst="rect">
            <a:avLst/>
          </a:prstGeom>
        </p:spPr>
      </p:pic>
      <p:pic>
        <p:nvPicPr>
          <p:cNvPr id="3" name="Picture 2"/>
          <p:cNvPicPr>
            <a:picLocks noChangeAspect="1"/>
          </p:cNvPicPr>
          <p:nvPr/>
        </p:nvPicPr>
        <p:blipFill>
          <a:blip r:embed="rId6"/>
          <a:stretch>
            <a:fillRect/>
          </a:stretch>
        </p:blipFill>
        <p:spPr>
          <a:xfrm>
            <a:off x="5969337" y="5019028"/>
            <a:ext cx="1577875" cy="1392760"/>
          </a:xfrm>
          <a:prstGeom prst="rect">
            <a:avLst/>
          </a:prstGeom>
        </p:spPr>
      </p:pic>
      <p:sp>
        <p:nvSpPr>
          <p:cNvPr id="9" name="Rectangle 8"/>
          <p:cNvSpPr/>
          <p:nvPr/>
        </p:nvSpPr>
        <p:spPr>
          <a:xfrm>
            <a:off x="8009368" y="6609358"/>
            <a:ext cx="4067139" cy="246221"/>
          </a:xfrm>
          <a:prstGeom prst="rect">
            <a:avLst/>
          </a:prstGeom>
          <a:solidFill>
            <a:schemeClr val="bg1"/>
          </a:solidFill>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a:latin typeface="Arial" panose="020B0604020202020204" pitchFamily="34" charset="0"/>
                <a:cs typeface="Arial" panose="020B0604020202020204" pitchFamily="34" charset="0"/>
              </a:rPr>
              <a:t>Photograph courtesy of Saltaire Collection – altered by Rachel Wood</a:t>
            </a:r>
          </a:p>
        </p:txBody>
      </p:sp>
    </p:spTree>
    <p:extLst>
      <p:ext uri="{BB962C8B-B14F-4D97-AF65-F5344CB8AC3E}">
        <p14:creationId xmlns:p14="http://schemas.microsoft.com/office/powerpoint/2010/main" val="13976492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50999" t="19301" r="12311" b="39154"/>
          <a:stretch/>
        </p:blipFill>
        <p:spPr>
          <a:xfrm>
            <a:off x="6639249" y="1061813"/>
            <a:ext cx="5131402" cy="3339345"/>
          </a:xfrm>
          <a:prstGeom prst="rect">
            <a:avLst/>
          </a:prstGeom>
        </p:spPr>
      </p:pic>
      <p:pic>
        <p:nvPicPr>
          <p:cNvPr id="5" name="Picture 4"/>
          <p:cNvPicPr>
            <a:picLocks noChangeAspect="1"/>
          </p:cNvPicPr>
          <p:nvPr/>
        </p:nvPicPr>
        <p:blipFill rotWithShape="1">
          <a:blip r:embed="rId4"/>
          <a:srcRect l="2145" t="9769" r="1660" b="13302"/>
          <a:stretch/>
        </p:blipFill>
        <p:spPr>
          <a:xfrm>
            <a:off x="421349" y="1051902"/>
            <a:ext cx="5507665" cy="3349256"/>
          </a:xfrm>
          <a:prstGeom prst="rect">
            <a:avLst/>
          </a:prstGeom>
        </p:spPr>
      </p:pic>
      <p:sp>
        <p:nvSpPr>
          <p:cNvPr id="6" name="TextBox 5"/>
          <p:cNvSpPr txBox="1"/>
          <p:nvPr/>
        </p:nvSpPr>
        <p:spPr>
          <a:xfrm>
            <a:off x="1073241" y="5242014"/>
            <a:ext cx="10106293" cy="830997"/>
          </a:xfrm>
          <a:prstGeom prst="rect">
            <a:avLst/>
          </a:prstGeom>
          <a:solidFill>
            <a:srgbClr val="FFFF00"/>
          </a:solidFill>
        </p:spPr>
        <p:txBody>
          <a:bodyPr wrap="none" rtlCol="0">
            <a:spAutoFit/>
          </a:bodyPr>
          <a:lstStyle/>
          <a:p>
            <a:r>
              <a:rPr lang="en-GB" sz="4800" dirty="0">
                <a:solidFill>
                  <a:srgbClr val="002060"/>
                </a:solidFill>
                <a:latin typeface="Arial Black" panose="020B0A04020102020204" pitchFamily="34" charset="0"/>
              </a:rPr>
              <a:t>What do you think happened?</a:t>
            </a:r>
          </a:p>
        </p:txBody>
      </p:sp>
      <p:sp>
        <p:nvSpPr>
          <p:cNvPr id="8" name="Oval Callout 7"/>
          <p:cNvSpPr/>
          <p:nvPr/>
        </p:nvSpPr>
        <p:spPr>
          <a:xfrm>
            <a:off x="0" y="5938768"/>
            <a:ext cx="1073241" cy="899770"/>
          </a:xfrm>
          <a:prstGeom prst="wedgeEllipseCallout">
            <a:avLst>
              <a:gd name="adj1" fmla="val 75168"/>
              <a:gd name="adj2" fmla="val -34167"/>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5"/>
          <a:stretch>
            <a:fillRect/>
          </a:stretch>
        </p:blipFill>
        <p:spPr>
          <a:xfrm>
            <a:off x="11098905" y="4857117"/>
            <a:ext cx="1093095" cy="964496"/>
          </a:xfrm>
          <a:prstGeom prst="rect">
            <a:avLst/>
          </a:prstGeom>
        </p:spPr>
      </p:pic>
      <p:sp>
        <p:nvSpPr>
          <p:cNvPr id="10" name="Rectangle 9"/>
          <p:cNvSpPr/>
          <p:nvPr/>
        </p:nvSpPr>
        <p:spPr>
          <a:xfrm>
            <a:off x="9141405" y="4414590"/>
            <a:ext cx="2629246" cy="246221"/>
          </a:xfrm>
          <a:prstGeom prst="rect">
            <a:avLst/>
          </a:prstGeom>
          <a:solidFill>
            <a:schemeClr val="bg1"/>
          </a:solidFill>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a:latin typeface="Arial" panose="020B0604020202020204" pitchFamily="34" charset="0"/>
                <a:cs typeface="Arial" panose="020B0604020202020204" pitchFamily="34" charset="0"/>
              </a:rPr>
              <a:t>Photographs courtesy of Saltaire Collection</a:t>
            </a:r>
          </a:p>
        </p:txBody>
      </p:sp>
    </p:spTree>
    <p:extLst>
      <p:ext uri="{BB962C8B-B14F-4D97-AF65-F5344CB8AC3E}">
        <p14:creationId xmlns:p14="http://schemas.microsoft.com/office/powerpoint/2010/main" val="507942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05857" y="699307"/>
            <a:ext cx="11641540" cy="461665"/>
          </a:xfrm>
          <a:prstGeom prst="rect">
            <a:avLst/>
          </a:prstGeom>
          <a:solidFill>
            <a:schemeClr val="bg1"/>
          </a:solidFill>
          <a:ln w="25400">
            <a:solidFill>
              <a:schemeClr val="tx1"/>
            </a:solidFill>
          </a:ln>
        </p:spPr>
        <p:txBody>
          <a:bodyPr wrap="square" rtlCol="0">
            <a:spAutoFit/>
          </a:bodyPr>
          <a:lstStyle/>
          <a:p>
            <a:r>
              <a:rPr lang="en-GB" sz="2400" b="1" dirty="0">
                <a:solidFill>
                  <a:srgbClr val="00B0F0"/>
                </a:solidFill>
                <a:latin typeface="Arial" panose="020B0604020202020204" pitchFamily="34" charset="0"/>
              </a:rPr>
              <a:t>TASK </a:t>
            </a:r>
            <a:r>
              <a:rPr lang="en-GB" sz="2400" b="1" dirty="0">
                <a:latin typeface="Arial" panose="020B0604020202020204" pitchFamily="34" charset="0"/>
                <a:cs typeface="Arial" panose="020B0604020202020204" pitchFamily="34" charset="0"/>
              </a:rPr>
              <a:t>In groups, arrange the tragic events in chronological order.</a:t>
            </a:r>
          </a:p>
        </p:txBody>
      </p:sp>
      <p:graphicFrame>
        <p:nvGraphicFramePr>
          <p:cNvPr id="18" name="Table 18">
            <a:extLst>
              <a:ext uri="{FF2B5EF4-FFF2-40B4-BE49-F238E27FC236}">
                <a16:creationId xmlns:a16="http://schemas.microsoft.com/office/drawing/2014/main" id="{CBDD7B76-46D0-49CB-B7DF-BEE80F1E3FEF}"/>
              </a:ext>
            </a:extLst>
          </p:cNvPr>
          <p:cNvGraphicFramePr>
            <a:graphicFrameLocks noGrp="1"/>
          </p:cNvGraphicFramePr>
          <p:nvPr>
            <p:extLst>
              <p:ext uri="{D42A27DB-BD31-4B8C-83A1-F6EECF244321}">
                <p14:modId xmlns:p14="http://schemas.microsoft.com/office/powerpoint/2010/main" val="1073605777"/>
              </p:ext>
            </p:extLst>
          </p:nvPr>
        </p:nvGraphicFramePr>
        <p:xfrm>
          <a:off x="405856" y="1453313"/>
          <a:ext cx="11624668" cy="4754880"/>
        </p:xfrm>
        <a:graphic>
          <a:graphicData uri="http://schemas.openxmlformats.org/drawingml/2006/table">
            <a:tbl>
              <a:tblPr firstRow="1" bandRow="1">
                <a:tableStyleId>{5C22544A-7EE6-4342-B048-85BDC9FD1C3A}</a:tableStyleId>
              </a:tblPr>
              <a:tblGrid>
                <a:gridCol w="2906167">
                  <a:extLst>
                    <a:ext uri="{9D8B030D-6E8A-4147-A177-3AD203B41FA5}">
                      <a16:colId xmlns:a16="http://schemas.microsoft.com/office/drawing/2014/main" val="343356697"/>
                    </a:ext>
                  </a:extLst>
                </a:gridCol>
                <a:gridCol w="2906167">
                  <a:extLst>
                    <a:ext uri="{9D8B030D-6E8A-4147-A177-3AD203B41FA5}">
                      <a16:colId xmlns:a16="http://schemas.microsoft.com/office/drawing/2014/main" val="2565454114"/>
                    </a:ext>
                  </a:extLst>
                </a:gridCol>
                <a:gridCol w="2906167">
                  <a:extLst>
                    <a:ext uri="{9D8B030D-6E8A-4147-A177-3AD203B41FA5}">
                      <a16:colId xmlns:a16="http://schemas.microsoft.com/office/drawing/2014/main" val="3315513263"/>
                    </a:ext>
                  </a:extLst>
                </a:gridCol>
                <a:gridCol w="2906167">
                  <a:extLst>
                    <a:ext uri="{9D8B030D-6E8A-4147-A177-3AD203B41FA5}">
                      <a16:colId xmlns:a16="http://schemas.microsoft.com/office/drawing/2014/main" val="2906547679"/>
                    </a:ext>
                  </a:extLst>
                </a:gridCol>
              </a:tblGrid>
              <a:tr h="601577">
                <a:tc>
                  <a:txBody>
                    <a:bodyPr/>
                    <a:lstStyle/>
                    <a:p>
                      <a:r>
                        <a:rPr lang="en-GB" sz="1800" b="0" dirty="0">
                          <a:solidFill>
                            <a:schemeClr val="tx1"/>
                          </a:solidFill>
                          <a:latin typeface="Arial" panose="020B0604020202020204" pitchFamily="34" charset="0"/>
                          <a:cs typeface="Arial" panose="020B0604020202020204" pitchFamily="34" charset="0"/>
                        </a:rPr>
                        <a:t>James Roberts becomes the owner of </a:t>
                      </a:r>
                      <a:r>
                        <a:rPr lang="en-GB" sz="1800" b="0" dirty="0" err="1">
                          <a:solidFill>
                            <a:schemeClr val="tx1"/>
                          </a:solidFill>
                          <a:latin typeface="Arial" panose="020B0604020202020204" pitchFamily="34" charset="0"/>
                          <a:cs typeface="Arial" panose="020B0604020202020204" pitchFamily="34" charset="0"/>
                        </a:rPr>
                        <a:t>Saltaire</a:t>
                      </a:r>
                      <a:r>
                        <a:rPr lang="en-GB" sz="1800" b="0" dirty="0">
                          <a:solidFill>
                            <a:schemeClr val="tx1"/>
                          </a:solidFill>
                          <a:latin typeface="Arial" panose="020B0604020202020204" pitchFamily="34" charset="0"/>
                          <a:cs typeface="Arial" panose="020B0604020202020204" pitchFamily="34" charset="0"/>
                        </a:rPr>
                        <a:t> and Milner Field, buying it from Titus’ widow,</a:t>
                      </a:r>
                    </a:p>
                    <a:p>
                      <a:r>
                        <a:rPr lang="en-GB" sz="1800" b="0" dirty="0">
                          <a:solidFill>
                            <a:schemeClr val="tx1"/>
                          </a:solidFill>
                          <a:latin typeface="Arial" panose="020B0604020202020204" pitchFamily="34" charset="0"/>
                          <a:cs typeface="Arial" panose="020B0604020202020204" pitchFamily="34" charset="0"/>
                        </a:rPr>
                        <a:t>Catherine.</a:t>
                      </a:r>
                      <a:endParaRPr lang="en-GB" sz="1800" dirty="0">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r>
                        <a:rPr lang="en-GB" sz="1800" b="0" dirty="0">
                          <a:solidFill>
                            <a:schemeClr val="tx1"/>
                          </a:solidFill>
                          <a:latin typeface="Arial" panose="020B0604020202020204" pitchFamily="34" charset="0"/>
                          <a:cs typeface="Arial" panose="020B0604020202020204" pitchFamily="34" charset="0"/>
                        </a:rPr>
                        <a:t>One of James Roberts’ sons is wounded in the First World War and can no longer work.</a:t>
                      </a:r>
                    </a:p>
                    <a:p>
                      <a:endParaRPr lang="en-GB" sz="1800" dirty="0">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r>
                        <a:rPr lang="en-GB" sz="1800" b="0" dirty="0">
                          <a:solidFill>
                            <a:schemeClr val="tx1"/>
                          </a:solidFill>
                          <a:latin typeface="Arial" panose="020B0604020202020204" pitchFamily="34" charset="0"/>
                          <a:cs typeface="Arial" panose="020B0604020202020204" pitchFamily="34" charset="0"/>
                        </a:rPr>
                        <a:t>James Roberts’ daughter Alice is caught up in a national scandal after her husband commits murder.</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r>
                        <a:rPr lang="en-GB" sz="1800" b="0" dirty="0">
                          <a:solidFill>
                            <a:schemeClr val="tx1"/>
                          </a:solidFill>
                          <a:latin typeface="Arial" panose="020B0604020202020204" pitchFamily="34" charset="0"/>
                          <a:cs typeface="Arial" panose="020B0604020202020204" pitchFamily="34" charset="0"/>
                        </a:rPr>
                        <a:t>Titus Salt Jnr. loses money when people stop buying wool from his mill.</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10399105"/>
                  </a:ext>
                </a:extLst>
              </a:tr>
              <a:tr h="601577">
                <a:tc>
                  <a:txBody>
                    <a:bodyPr/>
                    <a:lstStyle/>
                    <a:p>
                      <a:r>
                        <a:rPr lang="en-GB" sz="1800" dirty="0">
                          <a:latin typeface="Arial" panose="020B0604020202020204" pitchFamily="34" charset="0"/>
                          <a:cs typeface="Arial" panose="020B0604020202020204" pitchFamily="34" charset="0"/>
                        </a:rPr>
                        <a:t>Arthur Hollins dies from irritation of the gall bladder and diaphragm.</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r>
                        <a:rPr lang="en-GB" sz="1800" dirty="0">
                          <a:latin typeface="Arial" panose="020B0604020202020204" pitchFamily="34" charset="0"/>
                          <a:cs typeface="Arial" panose="020B0604020202020204" pitchFamily="34" charset="0"/>
                        </a:rPr>
                        <a:t>Titus Salt Jnr. is found unconscious in Milner Field and dies shortly after.</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r>
                        <a:rPr lang="en-GB" sz="1800" dirty="0">
                          <a:latin typeface="Arial" panose="020B0604020202020204" pitchFamily="34" charset="0"/>
                          <a:cs typeface="Arial" panose="020B0604020202020204" pitchFamily="34" charset="0"/>
                        </a:rPr>
                        <a:t>Arthur Hollins takes ownership of Milner Fields after Ernest Gates’</a:t>
                      </a:r>
                    </a:p>
                    <a:p>
                      <a:r>
                        <a:rPr lang="en-GB" sz="1800" dirty="0">
                          <a:latin typeface="Arial" panose="020B0604020202020204" pitchFamily="34" charset="0"/>
                          <a:cs typeface="Arial" panose="020B0604020202020204" pitchFamily="34" charset="0"/>
                        </a:rPr>
                        <a:t>death.</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r>
                        <a:rPr lang="en-GB" sz="1800" dirty="0">
                          <a:latin typeface="Arial" panose="020B0604020202020204" pitchFamily="34" charset="0"/>
                          <a:cs typeface="Arial" panose="020B0604020202020204" pitchFamily="34" charset="0"/>
                        </a:rPr>
                        <a:t>Stone from Milner Field is used to repair the nearby mill.</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25812330"/>
                  </a:ext>
                </a:extLst>
              </a:tr>
              <a:tr h="601577">
                <a:tc>
                  <a:txBody>
                    <a:bodyPr/>
                    <a:lstStyle/>
                    <a:p>
                      <a:r>
                        <a:rPr lang="en-GB" sz="1800" dirty="0">
                          <a:latin typeface="Arial" panose="020B0604020202020204" pitchFamily="34" charset="0"/>
                          <a:cs typeface="Arial" panose="020B0604020202020204" pitchFamily="34" charset="0"/>
                        </a:rPr>
                        <a:t>Titus Salt Jnr.</a:t>
                      </a:r>
                    </a:p>
                    <a:p>
                      <a:r>
                        <a:rPr lang="en-GB" sz="1800" dirty="0">
                          <a:latin typeface="Arial" panose="020B0604020202020204" pitchFamily="34" charset="0"/>
                          <a:cs typeface="Arial" panose="020B0604020202020204" pitchFamily="34" charset="0"/>
                        </a:rPr>
                        <a:t>commissions Milner Field.</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r>
                        <a:rPr lang="en-GB" sz="1800" dirty="0">
                          <a:latin typeface="Arial" panose="020B0604020202020204" pitchFamily="34" charset="0"/>
                          <a:cs typeface="Arial" panose="020B0604020202020204" pitchFamily="34" charset="0"/>
                        </a:rPr>
                        <a:t>Arthur Hollins’ wife dies less than a year after they move in.</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r>
                        <a:rPr lang="en-GB" sz="1800" dirty="0">
                          <a:latin typeface="Arial" panose="020B0604020202020204" pitchFamily="34" charset="0"/>
                          <a:cs typeface="Arial" panose="020B0604020202020204" pitchFamily="34" charset="0"/>
                        </a:rPr>
                        <a:t>Ernest Gates dies after a minor injury becomes infected.</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r>
                        <a:rPr lang="en-GB" sz="1800" dirty="0">
                          <a:latin typeface="Arial" panose="020B0604020202020204" pitchFamily="34" charset="0"/>
                          <a:cs typeface="Arial" panose="020B0604020202020204" pitchFamily="34" charset="0"/>
                        </a:rPr>
                        <a:t>Three of James Roberts’ four sons die between 1898 and 1912.</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60115275"/>
                  </a:ext>
                </a:extLst>
              </a:tr>
              <a:tr h="601577">
                <a:tc>
                  <a:txBody>
                    <a:bodyPr/>
                    <a:lstStyle/>
                    <a:p>
                      <a:r>
                        <a:rPr lang="en-GB" sz="1800" dirty="0">
                          <a:latin typeface="Arial" panose="020B0604020202020204" pitchFamily="34" charset="0"/>
                          <a:cs typeface="Arial" panose="020B0604020202020204" pitchFamily="34" charset="0"/>
                        </a:rPr>
                        <a:t>Milner Field is auctioned but the house’s sinister reputation means no-one wants to buy it.</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r>
                        <a:rPr lang="en-GB" sz="1800" dirty="0">
                          <a:latin typeface="Arial" panose="020B0604020202020204" pitchFamily="34" charset="0"/>
                          <a:cs typeface="Arial" panose="020B0604020202020204" pitchFamily="34" charset="0"/>
                        </a:rPr>
                        <a:t>Ernest Gates’ wife dies just two weeks after he moves into Milner Field in 1923.</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r>
                        <a:rPr lang="en-GB" sz="1800" dirty="0">
                          <a:latin typeface="Arial" panose="020B0604020202020204" pitchFamily="34" charset="0"/>
                          <a:cs typeface="Arial" panose="020B0604020202020204" pitchFamily="34" charset="0"/>
                        </a:rPr>
                        <a:t>Milner Field is finally demolished by work gangs after dynamite fails</a:t>
                      </a:r>
                    </a:p>
                    <a:p>
                      <a:r>
                        <a:rPr lang="en-GB" sz="1800" dirty="0">
                          <a:latin typeface="Arial" panose="020B0604020202020204" pitchFamily="34" charset="0"/>
                          <a:cs typeface="Arial" panose="020B0604020202020204" pitchFamily="34" charset="0"/>
                        </a:rPr>
                        <a:t>to knock it down.</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r>
                        <a:rPr lang="en-GB" sz="1800" dirty="0">
                          <a:latin typeface="Arial" panose="020B0604020202020204" pitchFamily="34" charset="0"/>
                          <a:cs typeface="Arial" panose="020B0604020202020204" pitchFamily="34" charset="0"/>
                        </a:rPr>
                        <a:t>Titus Salt Jnr. is diagnosed with a weak heart condition.</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50539912"/>
                  </a:ext>
                </a:extLst>
              </a:tr>
            </a:tbl>
          </a:graphicData>
        </a:graphic>
      </p:graphicFrame>
    </p:spTree>
    <p:extLst>
      <p:ext uri="{BB962C8B-B14F-4D97-AF65-F5344CB8AC3E}">
        <p14:creationId xmlns:p14="http://schemas.microsoft.com/office/powerpoint/2010/main" val="17813442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05857" y="699307"/>
            <a:ext cx="11641540" cy="461665"/>
          </a:xfrm>
          <a:prstGeom prst="rect">
            <a:avLst/>
          </a:prstGeom>
          <a:solidFill>
            <a:schemeClr val="bg1"/>
          </a:solidFill>
          <a:ln w="25400">
            <a:solidFill>
              <a:schemeClr val="tx1"/>
            </a:solidFill>
          </a:ln>
        </p:spPr>
        <p:txBody>
          <a:bodyPr wrap="square" rtlCol="0">
            <a:spAutoFit/>
          </a:bodyPr>
          <a:lstStyle/>
          <a:p>
            <a:r>
              <a:rPr lang="en-GB" sz="2400" b="1" dirty="0">
                <a:solidFill>
                  <a:srgbClr val="00B0F0"/>
                </a:solidFill>
                <a:latin typeface="Arial" panose="020B0604020202020204" pitchFamily="34" charset="0"/>
              </a:rPr>
              <a:t>Answers</a:t>
            </a:r>
            <a:endParaRPr lang="en-GB" sz="2400" b="1"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92D55188-9742-4C5B-9924-6608C67EDFC2}"/>
              </a:ext>
            </a:extLst>
          </p:cNvPr>
          <p:cNvPicPr>
            <a:picLocks noChangeAspect="1"/>
          </p:cNvPicPr>
          <p:nvPr/>
        </p:nvPicPr>
        <p:blipFill rotWithShape="1">
          <a:blip r:embed="rId3"/>
          <a:srcRect l="34884" t="18724" r="34767" b="4031"/>
          <a:stretch/>
        </p:blipFill>
        <p:spPr>
          <a:xfrm>
            <a:off x="2026767" y="1414129"/>
            <a:ext cx="3700130" cy="5297471"/>
          </a:xfrm>
          <a:prstGeom prst="rect">
            <a:avLst/>
          </a:prstGeom>
        </p:spPr>
      </p:pic>
      <p:pic>
        <p:nvPicPr>
          <p:cNvPr id="10" name="Picture 9">
            <a:extLst>
              <a:ext uri="{FF2B5EF4-FFF2-40B4-BE49-F238E27FC236}">
                <a16:creationId xmlns:a16="http://schemas.microsoft.com/office/drawing/2014/main" id="{B5244647-2A38-45AC-8FEA-F9B302E70154}"/>
              </a:ext>
            </a:extLst>
          </p:cNvPr>
          <p:cNvPicPr>
            <a:picLocks noChangeAspect="1"/>
          </p:cNvPicPr>
          <p:nvPr/>
        </p:nvPicPr>
        <p:blipFill rotWithShape="1">
          <a:blip r:embed="rId4"/>
          <a:srcRect l="35145" t="17365" r="34506" b="4186"/>
          <a:stretch/>
        </p:blipFill>
        <p:spPr>
          <a:xfrm>
            <a:off x="5726897" y="1414129"/>
            <a:ext cx="3700130" cy="5380075"/>
          </a:xfrm>
          <a:prstGeom prst="rect">
            <a:avLst/>
          </a:prstGeom>
        </p:spPr>
      </p:pic>
    </p:spTree>
    <p:extLst>
      <p:ext uri="{BB962C8B-B14F-4D97-AF65-F5344CB8AC3E}">
        <p14:creationId xmlns:p14="http://schemas.microsoft.com/office/powerpoint/2010/main" val="16240476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artisticPlasticWrap/>
                    </a14:imgEffect>
                  </a14:imgLayer>
                </a14:imgProps>
              </a:ext>
            </a:extLst>
          </a:blip>
          <a:srcRect l="3092" t="10004" r="928" b="13136"/>
          <a:stretch/>
        </p:blipFill>
        <p:spPr>
          <a:xfrm>
            <a:off x="137055" y="596759"/>
            <a:ext cx="11939452" cy="6261242"/>
          </a:xfrm>
          <a:prstGeom prst="rect">
            <a:avLst/>
          </a:prstGeom>
        </p:spPr>
      </p:pic>
      <p:sp>
        <p:nvSpPr>
          <p:cNvPr id="5" name="TextBox 4"/>
          <p:cNvSpPr txBox="1"/>
          <p:nvPr/>
        </p:nvSpPr>
        <p:spPr>
          <a:xfrm>
            <a:off x="252549" y="821828"/>
            <a:ext cx="11686902" cy="1015663"/>
          </a:xfrm>
          <a:prstGeom prst="rect">
            <a:avLst/>
          </a:prstGeom>
          <a:noFill/>
        </p:spPr>
        <p:txBody>
          <a:bodyPr wrap="square" rtlCol="0">
            <a:spAutoFit/>
          </a:bodyPr>
          <a:lstStyle/>
          <a:p>
            <a:r>
              <a:rPr lang="en-GB" sz="6000" dirty="0">
                <a:latin typeface="Arial Black" panose="020B0A04020102020204" pitchFamily="34" charset="0"/>
              </a:rPr>
              <a:t>The Curse of Milner Field…</a:t>
            </a:r>
          </a:p>
        </p:txBody>
      </p:sp>
      <p:sp>
        <p:nvSpPr>
          <p:cNvPr id="8" name="TextBox 7"/>
          <p:cNvSpPr txBox="1"/>
          <p:nvPr/>
        </p:nvSpPr>
        <p:spPr>
          <a:xfrm>
            <a:off x="252549" y="2078867"/>
            <a:ext cx="11939451" cy="3770263"/>
          </a:xfrm>
          <a:prstGeom prst="rect">
            <a:avLst/>
          </a:prstGeom>
          <a:noFill/>
        </p:spPr>
        <p:txBody>
          <a:bodyPr wrap="square" rtlCol="0">
            <a:spAutoFit/>
          </a:bodyPr>
          <a:lstStyle/>
          <a:p>
            <a:pPr algn="ctr"/>
            <a:r>
              <a:rPr lang="en-GB" sz="23900" dirty="0">
                <a:latin typeface="Arial" panose="020B0604020202020204" pitchFamily="34" charset="0"/>
              </a:rPr>
              <a:t>?</a:t>
            </a:r>
          </a:p>
        </p:txBody>
      </p:sp>
      <p:pic>
        <p:nvPicPr>
          <p:cNvPr id="2" name="Picture 1"/>
          <p:cNvPicPr>
            <a:picLocks noChangeAspect="1"/>
          </p:cNvPicPr>
          <p:nvPr/>
        </p:nvPicPr>
        <p:blipFill>
          <a:blip r:embed="rId5"/>
          <a:stretch>
            <a:fillRect/>
          </a:stretch>
        </p:blipFill>
        <p:spPr>
          <a:xfrm rot="21235475">
            <a:off x="4383536" y="5042346"/>
            <a:ext cx="1635192" cy="1135551"/>
          </a:xfrm>
          <a:prstGeom prst="rect">
            <a:avLst/>
          </a:prstGeom>
        </p:spPr>
      </p:pic>
      <p:pic>
        <p:nvPicPr>
          <p:cNvPr id="3" name="Picture 2"/>
          <p:cNvPicPr>
            <a:picLocks noChangeAspect="1"/>
          </p:cNvPicPr>
          <p:nvPr/>
        </p:nvPicPr>
        <p:blipFill>
          <a:blip r:embed="rId6"/>
          <a:stretch>
            <a:fillRect/>
          </a:stretch>
        </p:blipFill>
        <p:spPr>
          <a:xfrm>
            <a:off x="5969337" y="5019028"/>
            <a:ext cx="1577875" cy="1392760"/>
          </a:xfrm>
          <a:prstGeom prst="rect">
            <a:avLst/>
          </a:prstGeom>
        </p:spPr>
      </p:pic>
      <p:sp>
        <p:nvSpPr>
          <p:cNvPr id="9" name="Rectangle 8"/>
          <p:cNvSpPr/>
          <p:nvPr/>
        </p:nvSpPr>
        <p:spPr>
          <a:xfrm>
            <a:off x="8009368" y="6609358"/>
            <a:ext cx="4067139" cy="246221"/>
          </a:xfrm>
          <a:prstGeom prst="rect">
            <a:avLst/>
          </a:prstGeom>
          <a:solidFill>
            <a:schemeClr val="bg1"/>
          </a:solidFill>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a:latin typeface="Arial" panose="020B0604020202020204" pitchFamily="34" charset="0"/>
                <a:cs typeface="Arial" panose="020B0604020202020204" pitchFamily="34" charset="0"/>
              </a:rPr>
              <a:t>Photograph courtesy of Saltaire Collection – altered by Rachel Wood</a:t>
            </a:r>
          </a:p>
        </p:txBody>
      </p:sp>
      <p:sp>
        <p:nvSpPr>
          <p:cNvPr id="10" name="TextBox 9">
            <a:extLst>
              <a:ext uri="{FF2B5EF4-FFF2-40B4-BE49-F238E27FC236}">
                <a16:creationId xmlns:a16="http://schemas.microsoft.com/office/drawing/2014/main" id="{A0D1EAA3-847E-40EA-8B2D-15EB55F17B9F}"/>
              </a:ext>
            </a:extLst>
          </p:cNvPr>
          <p:cNvSpPr txBox="1"/>
          <p:nvPr/>
        </p:nvSpPr>
        <p:spPr>
          <a:xfrm>
            <a:off x="7011225" y="4083697"/>
            <a:ext cx="4937570" cy="523220"/>
          </a:xfrm>
          <a:prstGeom prst="rect">
            <a:avLst/>
          </a:prstGeom>
          <a:solidFill>
            <a:srgbClr val="FFFF00"/>
          </a:solidFill>
        </p:spPr>
        <p:txBody>
          <a:bodyPr wrap="none" rtlCol="0">
            <a:spAutoFit/>
          </a:bodyPr>
          <a:lstStyle/>
          <a:p>
            <a:r>
              <a:rPr lang="en-GB" sz="2800" b="1" dirty="0">
                <a:solidFill>
                  <a:srgbClr val="002060"/>
                </a:solidFill>
                <a:latin typeface="Arial" panose="020B0604020202020204" pitchFamily="34" charset="0"/>
                <a:cs typeface="Arial" panose="020B0604020202020204" pitchFamily="34" charset="0"/>
              </a:rPr>
              <a:t>Why is it said to be cursed?</a:t>
            </a:r>
          </a:p>
        </p:txBody>
      </p:sp>
    </p:spTree>
    <p:extLst>
      <p:ext uri="{BB962C8B-B14F-4D97-AF65-F5344CB8AC3E}">
        <p14:creationId xmlns:p14="http://schemas.microsoft.com/office/powerpoint/2010/main" val="13314622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B7B6B67B-168E-44F6-9F33-07A44856495E}"/>
              </a:ext>
            </a:extLst>
          </p:cNvPr>
          <p:cNvSpPr txBox="1"/>
          <p:nvPr/>
        </p:nvSpPr>
        <p:spPr>
          <a:xfrm>
            <a:off x="409492" y="2050230"/>
            <a:ext cx="3901251" cy="2923877"/>
          </a:xfrm>
          <a:prstGeom prst="rect">
            <a:avLst/>
          </a:prstGeom>
          <a:solidFill>
            <a:schemeClr val="bg1"/>
          </a:solidFill>
          <a:ln>
            <a:solidFill>
              <a:schemeClr val="tx1"/>
            </a:solidFill>
          </a:ln>
        </p:spPr>
        <p:txBody>
          <a:bodyPr wrap="square" rtlCol="0">
            <a:spAutoFit/>
          </a:bodyPr>
          <a:lstStyle/>
          <a:p>
            <a:r>
              <a:rPr lang="en-GB" sz="2400" b="1" dirty="0">
                <a:solidFill>
                  <a:srgbClr val="00B0F0"/>
                </a:solidFill>
                <a:latin typeface="Arial" panose="020B0604020202020204" pitchFamily="34" charset="0"/>
              </a:rPr>
              <a:t>TASK </a:t>
            </a:r>
          </a:p>
          <a:p>
            <a:r>
              <a:rPr lang="en-GB" sz="2000" dirty="0">
                <a:latin typeface="Arial" panose="020B0604020202020204" pitchFamily="34" charset="0"/>
              </a:rPr>
              <a:t>What can you see in the photograph?</a:t>
            </a:r>
          </a:p>
          <a:p>
            <a:endParaRPr lang="en-GB" sz="2000" dirty="0">
              <a:latin typeface="Arial" panose="020B0604020202020204" pitchFamily="34" charset="0"/>
            </a:endParaRPr>
          </a:p>
          <a:p>
            <a:endParaRPr lang="en-GB" sz="2000" dirty="0">
              <a:latin typeface="Arial" panose="020B0604020202020204" pitchFamily="34" charset="0"/>
            </a:endParaRPr>
          </a:p>
          <a:p>
            <a:endParaRPr lang="en-GB" sz="2000" dirty="0">
              <a:latin typeface="Arial" panose="020B0604020202020204" pitchFamily="34" charset="0"/>
            </a:endParaRPr>
          </a:p>
          <a:p>
            <a:endParaRPr lang="en-GB" sz="2000" dirty="0">
              <a:latin typeface="Arial" panose="020B0604020202020204" pitchFamily="34" charset="0"/>
            </a:endParaRPr>
          </a:p>
          <a:p>
            <a:endParaRPr lang="en-GB" sz="2000" dirty="0">
              <a:latin typeface="Arial" panose="020B0604020202020204" pitchFamily="34" charset="0"/>
            </a:endParaRPr>
          </a:p>
          <a:p>
            <a:endParaRPr lang="en-GB" sz="2000" dirty="0">
              <a:latin typeface="Arial" panose="020B0604020202020204" pitchFamily="34" charset="0"/>
            </a:endParaRPr>
          </a:p>
        </p:txBody>
      </p:sp>
      <p:pic>
        <p:nvPicPr>
          <p:cNvPr id="5" name="Picture 4"/>
          <p:cNvPicPr>
            <a:picLocks noChangeAspect="1"/>
          </p:cNvPicPr>
          <p:nvPr/>
        </p:nvPicPr>
        <p:blipFill rotWithShape="1">
          <a:blip r:embed="rId3"/>
          <a:srcRect l="35175" t="17232" r="35810" b="18125"/>
          <a:stretch/>
        </p:blipFill>
        <p:spPr>
          <a:xfrm>
            <a:off x="5400797" y="328"/>
            <a:ext cx="5282754" cy="6611452"/>
          </a:xfrm>
          <a:prstGeom prst="rect">
            <a:avLst/>
          </a:prstGeom>
        </p:spPr>
      </p:pic>
      <p:sp>
        <p:nvSpPr>
          <p:cNvPr id="8" name="TextBox 7"/>
          <p:cNvSpPr txBox="1"/>
          <p:nvPr/>
        </p:nvSpPr>
        <p:spPr>
          <a:xfrm>
            <a:off x="5400797" y="6150114"/>
            <a:ext cx="2803973" cy="461665"/>
          </a:xfrm>
          <a:prstGeom prst="rect">
            <a:avLst/>
          </a:prstGeom>
          <a:solidFill>
            <a:srgbClr val="FFFFFF"/>
          </a:solidFill>
        </p:spPr>
        <p:txBody>
          <a:bodyPr wrap="none" rtlCol="0">
            <a:spAutoFit/>
          </a:bodyPr>
          <a:lstStyle/>
          <a:p>
            <a:r>
              <a:rPr lang="en-GB" sz="2400" dirty="0">
                <a:latin typeface="Arial" panose="020B0604020202020204" pitchFamily="34" charset="0"/>
                <a:cs typeface="Arial" panose="020B0604020202020204" pitchFamily="34" charset="0"/>
              </a:rPr>
              <a:t>Saltaire Park, 1882</a:t>
            </a:r>
          </a:p>
        </p:txBody>
      </p:sp>
      <p:pic>
        <p:nvPicPr>
          <p:cNvPr id="3" name="Picture 2"/>
          <p:cNvPicPr>
            <a:picLocks noChangeAspect="1"/>
          </p:cNvPicPr>
          <p:nvPr/>
        </p:nvPicPr>
        <p:blipFill>
          <a:blip r:embed="rId4"/>
          <a:stretch>
            <a:fillRect/>
          </a:stretch>
        </p:blipFill>
        <p:spPr>
          <a:xfrm>
            <a:off x="454077" y="3427770"/>
            <a:ext cx="1335140" cy="1103472"/>
          </a:xfrm>
          <a:prstGeom prst="rect">
            <a:avLst/>
          </a:prstGeom>
        </p:spPr>
      </p:pic>
      <p:pic>
        <p:nvPicPr>
          <p:cNvPr id="4" name="Picture 3"/>
          <p:cNvPicPr>
            <a:picLocks noChangeAspect="1"/>
          </p:cNvPicPr>
          <p:nvPr/>
        </p:nvPicPr>
        <p:blipFill>
          <a:blip r:embed="rId5"/>
          <a:stretch>
            <a:fillRect/>
          </a:stretch>
        </p:blipFill>
        <p:spPr>
          <a:xfrm>
            <a:off x="2168552" y="3917954"/>
            <a:ext cx="1006693" cy="686382"/>
          </a:xfrm>
          <a:prstGeom prst="rect">
            <a:avLst/>
          </a:prstGeom>
        </p:spPr>
      </p:pic>
      <p:pic>
        <p:nvPicPr>
          <p:cNvPr id="7" name="Picture 6"/>
          <p:cNvPicPr>
            <a:picLocks noChangeAspect="1"/>
          </p:cNvPicPr>
          <p:nvPr/>
        </p:nvPicPr>
        <p:blipFill>
          <a:blip r:embed="rId6"/>
          <a:stretch>
            <a:fillRect/>
          </a:stretch>
        </p:blipFill>
        <p:spPr>
          <a:xfrm>
            <a:off x="3017776" y="3511005"/>
            <a:ext cx="735933" cy="649353"/>
          </a:xfrm>
          <a:prstGeom prst="rect">
            <a:avLst/>
          </a:prstGeom>
        </p:spPr>
      </p:pic>
      <p:sp>
        <p:nvSpPr>
          <p:cNvPr id="10" name="Rectangle 9"/>
          <p:cNvSpPr/>
          <p:nvPr/>
        </p:nvSpPr>
        <p:spPr>
          <a:xfrm>
            <a:off x="5400797" y="6611779"/>
            <a:ext cx="2600392" cy="246221"/>
          </a:xfrm>
          <a:prstGeom prst="rect">
            <a:avLst/>
          </a:prstGeom>
          <a:solidFill>
            <a:schemeClr val="bg1"/>
          </a:solidFill>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a:latin typeface="Arial" panose="020B0604020202020204" pitchFamily="34" charset="0"/>
                <a:cs typeface="Arial" panose="020B0604020202020204" pitchFamily="34" charset="0"/>
              </a:rPr>
              <a:t>Photograph courtesy of Saltaire Collection </a:t>
            </a:r>
          </a:p>
        </p:txBody>
      </p:sp>
    </p:spTree>
    <p:extLst>
      <p:ext uri="{BB962C8B-B14F-4D97-AF65-F5344CB8AC3E}">
        <p14:creationId xmlns:p14="http://schemas.microsoft.com/office/powerpoint/2010/main" val="12775717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p:cNvSpPr/>
          <p:nvPr/>
        </p:nvSpPr>
        <p:spPr>
          <a:xfrm>
            <a:off x="1928794" y="1357298"/>
            <a:ext cx="5500726" cy="5286412"/>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cxnSp>
        <p:nvCxnSpPr>
          <p:cNvPr id="11" name="Straight Connector 10"/>
          <p:cNvCxnSpPr>
            <a:stCxn id="10" idx="0"/>
          </p:cNvCxnSpPr>
          <p:nvPr/>
        </p:nvCxnSpPr>
        <p:spPr>
          <a:xfrm rot="16200000" flipH="1">
            <a:off x="3446850" y="2589605"/>
            <a:ext cx="2571770" cy="1071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endCxn id="10" idx="6"/>
          </p:cNvCxnSpPr>
          <p:nvPr/>
        </p:nvCxnSpPr>
        <p:spPr>
          <a:xfrm>
            <a:off x="4786314" y="3929066"/>
            <a:ext cx="2643206" cy="71438"/>
          </a:xfrm>
          <a:prstGeom prst="line">
            <a:avLst/>
          </a:prstGeom>
        </p:spPr>
        <p:style>
          <a:lnRef idx="1">
            <a:schemeClr val="dk1"/>
          </a:lnRef>
          <a:fillRef idx="0">
            <a:schemeClr val="dk1"/>
          </a:fillRef>
          <a:effectRef idx="0">
            <a:schemeClr val="dk1"/>
          </a:effectRef>
          <a:fontRef idx="minor">
            <a:schemeClr val="tx1"/>
          </a:fontRef>
        </p:style>
      </p:cxnSp>
      <p:cxnSp>
        <p:nvCxnSpPr>
          <p:cNvPr id="14" name="Straight Connector 13"/>
          <p:cNvCxnSpPr/>
          <p:nvPr/>
        </p:nvCxnSpPr>
        <p:spPr>
          <a:xfrm>
            <a:off x="4786314" y="3857626"/>
            <a:ext cx="661357" cy="2611819"/>
          </a:xfrm>
          <a:prstGeom prst="line">
            <a:avLst/>
          </a:prstGeom>
        </p:spPr>
        <p:style>
          <a:lnRef idx="1">
            <a:schemeClr val="dk1"/>
          </a:lnRef>
          <a:fillRef idx="0">
            <a:schemeClr val="dk1"/>
          </a:fillRef>
          <a:effectRef idx="0">
            <a:schemeClr val="dk1"/>
          </a:effectRef>
          <a:fontRef idx="minor">
            <a:schemeClr val="tx1"/>
          </a:fontRef>
        </p:style>
      </p:cxnSp>
      <p:cxnSp>
        <p:nvCxnSpPr>
          <p:cNvPr id="18" name="Straight Connector 17"/>
          <p:cNvCxnSpPr/>
          <p:nvPr/>
        </p:nvCxnSpPr>
        <p:spPr>
          <a:xfrm flipH="1">
            <a:off x="2558522" y="3929066"/>
            <a:ext cx="2136613" cy="1587850"/>
          </a:xfrm>
          <a:prstGeom prst="line">
            <a:avLst/>
          </a:prstGeom>
        </p:spPr>
        <p:style>
          <a:lnRef idx="1">
            <a:schemeClr val="dk1"/>
          </a:lnRef>
          <a:fillRef idx="0">
            <a:schemeClr val="dk1"/>
          </a:fillRef>
          <a:effectRef idx="0">
            <a:schemeClr val="dk1"/>
          </a:effectRef>
          <a:fontRef idx="minor">
            <a:schemeClr val="tx1"/>
          </a:fontRef>
        </p:style>
      </p:cxnSp>
      <p:sp>
        <p:nvSpPr>
          <p:cNvPr id="28" name="TextBox 27"/>
          <p:cNvSpPr txBox="1"/>
          <p:nvPr/>
        </p:nvSpPr>
        <p:spPr>
          <a:xfrm>
            <a:off x="8182058" y="2473309"/>
            <a:ext cx="3705142" cy="2616101"/>
          </a:xfrm>
          <a:prstGeom prst="rect">
            <a:avLst/>
          </a:prstGeom>
          <a:solidFill>
            <a:srgbClr val="FFFF99"/>
          </a:solidFill>
          <a:ln>
            <a:solidFill>
              <a:schemeClr val="tx1"/>
            </a:solidFill>
          </a:ln>
        </p:spPr>
        <p:txBody>
          <a:bodyPr wrap="square" rtlCol="0">
            <a:spAutoFit/>
          </a:bodyPr>
          <a:lstStyle/>
          <a:p>
            <a:r>
              <a:rPr lang="en-GB" sz="2400" b="1" dirty="0">
                <a:latin typeface="Arial" panose="020B0604020202020204" pitchFamily="34" charset="0"/>
                <a:cs typeface="Arial" panose="020B0604020202020204" pitchFamily="34" charset="0"/>
              </a:rPr>
              <a:t>Learning intention: </a:t>
            </a:r>
          </a:p>
          <a:p>
            <a:r>
              <a:rPr lang="en-GB" sz="2000" dirty="0">
                <a:latin typeface="Arial" panose="020B0604020202020204" pitchFamily="34" charset="0"/>
                <a:cs typeface="Arial" panose="020B0604020202020204" pitchFamily="34" charset="0"/>
              </a:rPr>
              <a:t>To identify significant events, make connections, draw contrasts, and analyse historical information and to create a relevant, structured and evidentially supported account in response.</a:t>
            </a:r>
          </a:p>
        </p:txBody>
      </p:sp>
      <p:pic>
        <p:nvPicPr>
          <p:cNvPr id="39" name="Picture 38"/>
          <p:cNvPicPr>
            <a:picLocks noChangeAspect="1"/>
          </p:cNvPicPr>
          <p:nvPr/>
        </p:nvPicPr>
        <p:blipFill rotWithShape="1">
          <a:blip r:embed="rId3"/>
          <a:srcRect l="28262" t="43934" r="49931" b="39338"/>
          <a:stretch/>
        </p:blipFill>
        <p:spPr>
          <a:xfrm rot="21105235">
            <a:off x="2199680" y="3350017"/>
            <a:ext cx="962781" cy="415228"/>
          </a:xfrm>
          <a:prstGeom prst="rect">
            <a:avLst/>
          </a:prstGeom>
        </p:spPr>
      </p:pic>
      <p:pic>
        <p:nvPicPr>
          <p:cNvPr id="40" name="Picture 39"/>
          <p:cNvPicPr>
            <a:picLocks noChangeAspect="1"/>
          </p:cNvPicPr>
          <p:nvPr/>
        </p:nvPicPr>
        <p:blipFill rotWithShape="1">
          <a:blip r:embed="rId3"/>
          <a:srcRect l="49759" t="43566" r="28538" b="38052"/>
          <a:stretch/>
        </p:blipFill>
        <p:spPr>
          <a:xfrm rot="351478">
            <a:off x="3187589" y="3077965"/>
            <a:ext cx="1175188" cy="559613"/>
          </a:xfrm>
          <a:prstGeom prst="rect">
            <a:avLst/>
          </a:prstGeom>
        </p:spPr>
      </p:pic>
      <p:sp>
        <p:nvSpPr>
          <p:cNvPr id="43" name="TextBox 42"/>
          <p:cNvSpPr txBox="1"/>
          <p:nvPr/>
        </p:nvSpPr>
        <p:spPr>
          <a:xfrm>
            <a:off x="8182058" y="461516"/>
            <a:ext cx="3705142" cy="1754326"/>
          </a:xfrm>
          <a:prstGeom prst="rect">
            <a:avLst/>
          </a:prstGeom>
          <a:noFill/>
        </p:spPr>
        <p:txBody>
          <a:bodyPr wrap="square" rtlCol="0">
            <a:spAutoFit/>
          </a:bodyPr>
          <a:lstStyle/>
          <a:p>
            <a:r>
              <a:rPr lang="en-GB" sz="3600" b="1" u="sng" dirty="0">
                <a:latin typeface="Arial" panose="020B0604020202020204" pitchFamily="34" charset="0"/>
                <a:cs typeface="Arial" panose="020B0604020202020204" pitchFamily="34" charset="0"/>
              </a:rPr>
              <a:t>Hidden mysteries of Saltaire</a:t>
            </a:r>
          </a:p>
        </p:txBody>
      </p:sp>
      <p:pic>
        <p:nvPicPr>
          <p:cNvPr id="3" name="Picture 2"/>
          <p:cNvPicPr>
            <a:picLocks noChangeAspect="1"/>
          </p:cNvPicPr>
          <p:nvPr/>
        </p:nvPicPr>
        <p:blipFill>
          <a:blip r:embed="rId4"/>
          <a:stretch>
            <a:fillRect/>
          </a:stretch>
        </p:blipFill>
        <p:spPr>
          <a:xfrm>
            <a:off x="6012683" y="2658116"/>
            <a:ext cx="1024531" cy="1283579"/>
          </a:xfrm>
          <a:prstGeom prst="rect">
            <a:avLst/>
          </a:prstGeom>
        </p:spPr>
      </p:pic>
      <p:pic>
        <p:nvPicPr>
          <p:cNvPr id="6" name="Picture 5"/>
          <p:cNvPicPr>
            <a:picLocks noChangeAspect="1"/>
          </p:cNvPicPr>
          <p:nvPr/>
        </p:nvPicPr>
        <p:blipFill>
          <a:blip r:embed="rId5"/>
          <a:stretch>
            <a:fillRect/>
          </a:stretch>
        </p:blipFill>
        <p:spPr>
          <a:xfrm>
            <a:off x="5487234" y="4104367"/>
            <a:ext cx="1584978" cy="891550"/>
          </a:xfrm>
          <a:prstGeom prst="rect">
            <a:avLst/>
          </a:prstGeom>
        </p:spPr>
      </p:pic>
      <p:pic>
        <p:nvPicPr>
          <p:cNvPr id="7" name="Picture 6"/>
          <p:cNvPicPr>
            <a:picLocks noChangeAspect="1"/>
          </p:cNvPicPr>
          <p:nvPr/>
        </p:nvPicPr>
        <p:blipFill>
          <a:blip r:embed="rId6"/>
          <a:stretch>
            <a:fillRect/>
          </a:stretch>
        </p:blipFill>
        <p:spPr>
          <a:xfrm>
            <a:off x="4766787" y="1723511"/>
            <a:ext cx="1021103" cy="843925"/>
          </a:xfrm>
          <a:prstGeom prst="rect">
            <a:avLst/>
          </a:prstGeom>
        </p:spPr>
      </p:pic>
      <p:pic>
        <p:nvPicPr>
          <p:cNvPr id="12" name="Picture 11"/>
          <p:cNvPicPr>
            <a:picLocks noChangeAspect="1"/>
          </p:cNvPicPr>
          <p:nvPr/>
        </p:nvPicPr>
        <p:blipFill>
          <a:blip r:embed="rId7"/>
          <a:stretch>
            <a:fillRect/>
          </a:stretch>
        </p:blipFill>
        <p:spPr>
          <a:xfrm>
            <a:off x="4281359" y="3031158"/>
            <a:ext cx="1036410" cy="1542422"/>
          </a:xfrm>
          <a:prstGeom prst="rect">
            <a:avLst/>
          </a:prstGeom>
        </p:spPr>
      </p:pic>
      <p:pic>
        <p:nvPicPr>
          <p:cNvPr id="15" name="Picture 14"/>
          <p:cNvPicPr>
            <a:picLocks noChangeAspect="1"/>
          </p:cNvPicPr>
          <p:nvPr/>
        </p:nvPicPr>
        <p:blipFill>
          <a:blip r:embed="rId8"/>
          <a:stretch>
            <a:fillRect/>
          </a:stretch>
        </p:blipFill>
        <p:spPr>
          <a:xfrm>
            <a:off x="5447671" y="5237482"/>
            <a:ext cx="1024217" cy="841321"/>
          </a:xfrm>
          <a:prstGeom prst="rect">
            <a:avLst/>
          </a:prstGeom>
        </p:spPr>
      </p:pic>
      <p:pic>
        <p:nvPicPr>
          <p:cNvPr id="16" name="Picture 15"/>
          <p:cNvPicPr>
            <a:picLocks noChangeAspect="1"/>
          </p:cNvPicPr>
          <p:nvPr/>
        </p:nvPicPr>
        <p:blipFill>
          <a:blip r:embed="rId9"/>
          <a:stretch>
            <a:fillRect/>
          </a:stretch>
        </p:blipFill>
        <p:spPr>
          <a:xfrm>
            <a:off x="4690222" y="270900"/>
            <a:ext cx="926672" cy="1133954"/>
          </a:xfrm>
          <a:prstGeom prst="rect">
            <a:avLst/>
          </a:prstGeom>
        </p:spPr>
      </p:pic>
      <p:pic>
        <p:nvPicPr>
          <p:cNvPr id="29" name="Picture 28"/>
          <p:cNvPicPr>
            <a:picLocks noChangeAspect="1"/>
          </p:cNvPicPr>
          <p:nvPr/>
        </p:nvPicPr>
        <p:blipFill>
          <a:blip r:embed="rId10">
            <a:duotone>
              <a:prstClr val="black"/>
              <a:schemeClr val="accent5">
                <a:tint val="45000"/>
                <a:satMod val="400000"/>
              </a:schemeClr>
            </a:duotone>
          </a:blip>
          <a:stretch>
            <a:fillRect/>
          </a:stretch>
        </p:blipFill>
        <p:spPr>
          <a:xfrm rot="1574326">
            <a:off x="3880216" y="383804"/>
            <a:ext cx="743776" cy="999831"/>
          </a:xfrm>
          <a:prstGeom prst="rect">
            <a:avLst/>
          </a:prstGeom>
        </p:spPr>
      </p:pic>
      <p:pic>
        <p:nvPicPr>
          <p:cNvPr id="30" name="Picture 29"/>
          <p:cNvPicPr>
            <a:picLocks noChangeAspect="1"/>
          </p:cNvPicPr>
          <p:nvPr/>
        </p:nvPicPr>
        <p:blipFill>
          <a:blip r:embed="rId11" cstate="print">
            <a:biLevel thresh="25000"/>
            <a:extLst>
              <a:ext uri="{28A0092B-C50C-407E-A947-70E740481C1C}">
                <a14:useLocalDpi xmlns:a14="http://schemas.microsoft.com/office/drawing/2010/main" val="0"/>
              </a:ext>
            </a:extLst>
          </a:blip>
          <a:stretch>
            <a:fillRect/>
          </a:stretch>
        </p:blipFill>
        <p:spPr>
          <a:xfrm>
            <a:off x="2186883" y="3827646"/>
            <a:ext cx="1311093" cy="984658"/>
          </a:xfrm>
          <a:prstGeom prst="rect">
            <a:avLst/>
          </a:prstGeom>
        </p:spPr>
      </p:pic>
      <p:pic>
        <p:nvPicPr>
          <p:cNvPr id="17" name="Picture 16"/>
          <p:cNvPicPr>
            <a:picLocks noChangeAspect="1"/>
          </p:cNvPicPr>
          <p:nvPr/>
        </p:nvPicPr>
        <p:blipFill>
          <a:blip r:embed="rId12" cstate="print">
            <a:biLevel thresh="50000"/>
            <a:extLst>
              <a:ext uri="{28A0092B-C50C-407E-A947-70E740481C1C}">
                <a14:useLocalDpi xmlns:a14="http://schemas.microsoft.com/office/drawing/2010/main" val="0"/>
              </a:ext>
            </a:extLst>
          </a:blip>
          <a:stretch>
            <a:fillRect/>
          </a:stretch>
        </p:blipFill>
        <p:spPr>
          <a:xfrm rot="5400000">
            <a:off x="3413420" y="1702724"/>
            <a:ext cx="647248" cy="970114"/>
          </a:xfrm>
          <a:prstGeom prst="rect">
            <a:avLst/>
          </a:prstGeom>
        </p:spPr>
      </p:pic>
      <p:sp>
        <p:nvSpPr>
          <p:cNvPr id="31" name="Oval Callout 30"/>
          <p:cNvSpPr/>
          <p:nvPr/>
        </p:nvSpPr>
        <p:spPr>
          <a:xfrm>
            <a:off x="3594293" y="5925840"/>
            <a:ext cx="439483" cy="433034"/>
          </a:xfrm>
          <a:prstGeom prst="wedgeEllipseCallout">
            <a:avLst>
              <a:gd name="adj1" fmla="val 90428"/>
              <a:gd name="adj2" fmla="val -2314"/>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3" name="Picture 32"/>
          <p:cNvPicPr>
            <a:picLocks noChangeAspect="1"/>
          </p:cNvPicPr>
          <p:nvPr/>
        </p:nvPicPr>
        <p:blipFill>
          <a:blip r:embed="rId13"/>
          <a:stretch>
            <a:fillRect/>
          </a:stretch>
        </p:blipFill>
        <p:spPr>
          <a:xfrm>
            <a:off x="4213067" y="6059174"/>
            <a:ext cx="518205" cy="457240"/>
          </a:xfrm>
          <a:prstGeom prst="rect">
            <a:avLst/>
          </a:prstGeom>
        </p:spPr>
      </p:pic>
      <p:pic>
        <p:nvPicPr>
          <p:cNvPr id="2" name="Picture 1"/>
          <p:cNvPicPr>
            <a:picLocks noChangeAspect="1"/>
          </p:cNvPicPr>
          <p:nvPr/>
        </p:nvPicPr>
        <p:blipFill>
          <a:blip r:embed="rId14"/>
          <a:stretch>
            <a:fillRect/>
          </a:stretch>
        </p:blipFill>
        <p:spPr>
          <a:xfrm>
            <a:off x="3408274" y="4933434"/>
            <a:ext cx="1609586" cy="905392"/>
          </a:xfrm>
          <a:prstGeom prst="rect">
            <a:avLst/>
          </a:prstGeom>
        </p:spPr>
      </p:pic>
      <p:sp>
        <p:nvSpPr>
          <p:cNvPr id="24" name="Oval Callout 23"/>
          <p:cNvSpPr/>
          <p:nvPr/>
        </p:nvSpPr>
        <p:spPr>
          <a:xfrm>
            <a:off x="4977190" y="2776461"/>
            <a:ext cx="439483" cy="433034"/>
          </a:xfrm>
          <a:prstGeom prst="wedgeEllipseCallout">
            <a:avLst>
              <a:gd name="adj1" fmla="val 90428"/>
              <a:gd name="adj2" fmla="val -2314"/>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a:blip r:embed="rId13"/>
          <a:stretch>
            <a:fillRect/>
          </a:stretch>
        </p:blipFill>
        <p:spPr>
          <a:xfrm>
            <a:off x="5496490" y="2980875"/>
            <a:ext cx="518205" cy="457240"/>
          </a:xfrm>
          <a:prstGeom prst="rect">
            <a:avLst/>
          </a:prstGeom>
        </p:spPr>
      </p:pic>
      <p:sp>
        <p:nvSpPr>
          <p:cNvPr id="5" name="Rectangle 4"/>
          <p:cNvSpPr/>
          <p:nvPr/>
        </p:nvSpPr>
        <p:spPr>
          <a:xfrm>
            <a:off x="8182058" y="5495312"/>
            <a:ext cx="3705142" cy="1169551"/>
          </a:xfrm>
          <a:prstGeom prst="rect">
            <a:avLst/>
          </a:prstGeom>
        </p:spPr>
        <p:txBody>
          <a:bodyPr wrap="square">
            <a:spAutoFit/>
          </a:bodyPr>
          <a:lstStyle/>
          <a:p>
            <a:r>
              <a:rPr lang="en-GB" sz="1400" b="1" dirty="0">
                <a:latin typeface="Arial" panose="020B0604020202020204" pitchFamily="34" charset="0"/>
                <a:cs typeface="Arial" panose="020B0604020202020204" pitchFamily="34" charset="0"/>
              </a:rPr>
              <a:t>Sources and pictures (hand drawn by Rachel Wood on behalf of Saltaire Collection to only be used for educational purposes. </a:t>
            </a:r>
            <a:r>
              <a:rPr lang="en-GB" sz="1400" dirty="0">
                <a:latin typeface="Arial" panose="020B0604020202020204" pitchFamily="34" charset="0"/>
                <a:cs typeface="Arial" panose="020B0604020202020204" pitchFamily="34" charset="0"/>
              </a:rPr>
              <a:t>Courtesy of Saltaire Collection: </a:t>
            </a:r>
            <a:r>
              <a:rPr lang="en-GB" sz="1400" dirty="0">
                <a:latin typeface="Arial" panose="020B0604020202020204" pitchFamily="34" charset="0"/>
                <a:cs typeface="Arial" panose="020B0604020202020204" pitchFamily="34" charset="0"/>
                <a:hlinkClick r:id="rId15"/>
              </a:rPr>
              <a:t>www.saltairecollection.org</a:t>
            </a:r>
            <a:r>
              <a:rPr lang="en-GB" sz="14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1631308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40165" t="9738" r="50072" b="3365"/>
          <a:stretch/>
        </p:blipFill>
        <p:spPr>
          <a:xfrm>
            <a:off x="7343192" y="1937128"/>
            <a:ext cx="3247053" cy="4351339"/>
          </a:xfrm>
          <a:prstGeom prst="rect">
            <a:avLst/>
          </a:prstGeom>
        </p:spPr>
      </p:pic>
      <p:sp>
        <p:nvSpPr>
          <p:cNvPr id="7" name="Rectangle 6"/>
          <p:cNvSpPr/>
          <p:nvPr/>
        </p:nvSpPr>
        <p:spPr>
          <a:xfrm>
            <a:off x="7343192" y="6288467"/>
            <a:ext cx="2004075" cy="400110"/>
          </a:xfrm>
          <a:prstGeom prst="rect">
            <a:avLst/>
          </a:prstGeom>
          <a:solidFill>
            <a:schemeClr val="bg1"/>
          </a:solidFill>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a:latin typeface="Arial" panose="020B0604020202020204" pitchFamily="34" charset="0"/>
                <a:cs typeface="Arial" panose="020B0604020202020204" pitchFamily="34" charset="0"/>
              </a:rPr>
              <a:t>Photograph of Titus Salt Junior, </a:t>
            </a:r>
          </a:p>
          <a:p>
            <a:r>
              <a:rPr lang="en-GB" sz="1000" dirty="0">
                <a:latin typeface="Arial" panose="020B0604020202020204" pitchFamily="34" charset="0"/>
                <a:cs typeface="Arial" panose="020B0604020202020204" pitchFamily="34" charset="0"/>
              </a:rPr>
              <a:t>courtesy of Saltaire Collection</a:t>
            </a:r>
          </a:p>
        </p:txBody>
      </p:sp>
      <p:sp>
        <p:nvSpPr>
          <p:cNvPr id="9" name="Content Placeholder 8"/>
          <p:cNvSpPr>
            <a:spLocks noGrp="1"/>
          </p:cNvSpPr>
          <p:nvPr>
            <p:ph sz="half" idx="1"/>
          </p:nvPr>
        </p:nvSpPr>
        <p:spPr>
          <a:xfrm>
            <a:off x="400163" y="2096772"/>
            <a:ext cx="5616092" cy="4351338"/>
          </a:xfrm>
        </p:spPr>
        <p:txBody>
          <a:bodyPr>
            <a:noAutofit/>
          </a:bodyPr>
          <a:lstStyle/>
          <a:p>
            <a:r>
              <a:rPr lang="en-GB" sz="2400" dirty="0">
                <a:latin typeface="Arial" pitchFamily="34" charset="0"/>
                <a:cs typeface="Arial" pitchFamily="34" charset="0"/>
              </a:rPr>
              <a:t>Titus Salt’s youngest son was known as Titus Salt Junior.</a:t>
            </a:r>
          </a:p>
          <a:p>
            <a:r>
              <a:rPr lang="en-GB" sz="2400" dirty="0">
                <a:latin typeface="Arial" pitchFamily="34" charset="0"/>
                <a:cs typeface="Arial" pitchFamily="34" charset="0"/>
              </a:rPr>
              <a:t>He was more like his father than any of his other children, having his qualities of paternalism and business skill.  </a:t>
            </a:r>
          </a:p>
          <a:p>
            <a:r>
              <a:rPr lang="en-GB" sz="2400" dirty="0">
                <a:latin typeface="Arial" pitchFamily="34" charset="0"/>
                <a:cs typeface="Arial" pitchFamily="34" charset="0"/>
              </a:rPr>
              <a:t>By the age of 39, he was the effective head of the family business. </a:t>
            </a:r>
          </a:p>
          <a:p>
            <a:r>
              <a:rPr lang="en-GB" sz="2400" dirty="0">
                <a:latin typeface="Arial" pitchFamily="34" charset="0"/>
                <a:cs typeface="Arial" pitchFamily="34" charset="0"/>
              </a:rPr>
              <a:t>Under his leadership, the family and Saltaire fared well, for a while.</a:t>
            </a:r>
          </a:p>
          <a:p>
            <a:endParaRPr lang="en-GB" sz="2400" dirty="0">
              <a:cs typeface="Arial" panose="020B0604020202020204" pitchFamily="34" charset="0"/>
            </a:endParaRPr>
          </a:p>
          <a:p>
            <a:endParaRPr lang="en-GB" dirty="0"/>
          </a:p>
        </p:txBody>
      </p:sp>
      <p:sp>
        <p:nvSpPr>
          <p:cNvPr id="8" name="Title 1">
            <a:extLst>
              <a:ext uri="{FF2B5EF4-FFF2-40B4-BE49-F238E27FC236}">
                <a16:creationId xmlns:a16="http://schemas.microsoft.com/office/drawing/2014/main" id="{460EF187-D91C-4701-82A7-47BB38184308}"/>
              </a:ext>
            </a:extLst>
          </p:cNvPr>
          <p:cNvSpPr>
            <a:spLocks noGrp="1"/>
          </p:cNvSpPr>
          <p:nvPr>
            <p:ph type="title"/>
          </p:nvPr>
        </p:nvSpPr>
        <p:spPr>
          <a:xfrm>
            <a:off x="400163" y="623607"/>
            <a:ext cx="10515600" cy="966235"/>
          </a:xfrm>
        </p:spPr>
        <p:txBody>
          <a:bodyPr>
            <a:normAutofit/>
          </a:bodyPr>
          <a:lstStyle/>
          <a:p>
            <a:pPr algn="ctr"/>
            <a:r>
              <a:rPr lang="en-GB" sz="4000" b="1" dirty="0">
                <a:latin typeface="Arial" pitchFamily="34" charset="0"/>
                <a:cs typeface="Arial" pitchFamily="34" charset="0"/>
              </a:rPr>
              <a:t> </a:t>
            </a:r>
            <a:r>
              <a:rPr lang="en-GB" sz="4800" b="1" dirty="0">
                <a:latin typeface="Arial" pitchFamily="34" charset="0"/>
                <a:cs typeface="Arial" pitchFamily="34" charset="0"/>
              </a:rPr>
              <a:t>Titus </a:t>
            </a:r>
            <a:r>
              <a:rPr lang="en-GB" sz="4800" b="1" dirty="0">
                <a:cs typeface="Arial" pitchFamily="34" charset="0"/>
              </a:rPr>
              <a:t>Salt Junior</a:t>
            </a:r>
            <a:endParaRPr lang="en-GB" sz="4800" dirty="0"/>
          </a:p>
        </p:txBody>
      </p:sp>
    </p:spTree>
    <p:extLst>
      <p:ext uri="{BB962C8B-B14F-4D97-AF65-F5344CB8AC3E}">
        <p14:creationId xmlns:p14="http://schemas.microsoft.com/office/powerpoint/2010/main" val="8255279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327836" y="1475660"/>
            <a:ext cx="6315560" cy="5211389"/>
          </a:xfrm>
        </p:spPr>
        <p:txBody>
          <a:bodyPr>
            <a:noAutofit/>
          </a:bodyPr>
          <a:lstStyle/>
          <a:p>
            <a:r>
              <a:rPr lang="en-GB" sz="2400" dirty="0">
                <a:latin typeface="Arial" pitchFamily="34" charset="0"/>
                <a:cs typeface="Arial" pitchFamily="34" charset="0"/>
              </a:rPr>
              <a:t>Titus Salt Junior commissioned the building of a house in 1873, soon after he had married Catherine Crossley, a daughter of the Halifax carpet manufacturer, John Crossley.</a:t>
            </a:r>
          </a:p>
          <a:p>
            <a:r>
              <a:rPr lang="en-GB" sz="2400" dirty="0">
                <a:latin typeface="Arial" pitchFamily="34" charset="0"/>
                <a:cs typeface="Arial" pitchFamily="34" charset="0"/>
              </a:rPr>
              <a:t>It was built on the northern slope of the Aire valley, one mile from Salts Mill and was  set inside its own parkland grounds.</a:t>
            </a:r>
          </a:p>
          <a:p>
            <a:r>
              <a:rPr lang="en-GB" sz="2400" dirty="0">
                <a:latin typeface="Arial" pitchFamily="34" charset="0"/>
                <a:cs typeface="Arial" pitchFamily="34" charset="0"/>
              </a:rPr>
              <a:t>Here they enjoyed a very comfortable  life and were highly respected in local society. </a:t>
            </a:r>
          </a:p>
          <a:p>
            <a:r>
              <a:rPr lang="en-GB" sz="2400" dirty="0">
                <a:latin typeface="Arial" pitchFamily="34" charset="0"/>
                <a:cs typeface="Arial" pitchFamily="34" charset="0"/>
              </a:rPr>
              <a:t>In 1882, they even entertained the Prince and Princess of Wales (the future King Edward VII and Queen Alexandra).</a:t>
            </a:r>
          </a:p>
        </p:txBody>
      </p:sp>
      <p:sp>
        <p:nvSpPr>
          <p:cNvPr id="8" name="Title 1">
            <a:extLst>
              <a:ext uri="{FF2B5EF4-FFF2-40B4-BE49-F238E27FC236}">
                <a16:creationId xmlns:a16="http://schemas.microsoft.com/office/drawing/2014/main" id="{2B9ACB67-A65C-4976-817D-8898BF44EB6A}"/>
              </a:ext>
            </a:extLst>
          </p:cNvPr>
          <p:cNvSpPr>
            <a:spLocks noGrp="1"/>
          </p:cNvSpPr>
          <p:nvPr>
            <p:ph type="title"/>
          </p:nvPr>
        </p:nvSpPr>
        <p:spPr>
          <a:xfrm>
            <a:off x="400163" y="623607"/>
            <a:ext cx="10515600" cy="966235"/>
          </a:xfrm>
        </p:spPr>
        <p:txBody>
          <a:bodyPr>
            <a:normAutofit/>
          </a:bodyPr>
          <a:lstStyle/>
          <a:p>
            <a:pPr algn="ctr"/>
            <a:r>
              <a:rPr lang="en-GB" sz="4000" b="1" dirty="0">
                <a:latin typeface="Arial" pitchFamily="34" charset="0"/>
                <a:cs typeface="Arial" pitchFamily="34" charset="0"/>
              </a:rPr>
              <a:t> </a:t>
            </a:r>
            <a:r>
              <a:rPr lang="en-GB" sz="4800" b="1" dirty="0">
                <a:latin typeface="Arial" pitchFamily="34" charset="0"/>
                <a:cs typeface="Arial" pitchFamily="34" charset="0"/>
              </a:rPr>
              <a:t>Milner Fields</a:t>
            </a:r>
            <a:endParaRPr lang="en-GB" sz="4800" dirty="0"/>
          </a:p>
        </p:txBody>
      </p:sp>
      <p:pic>
        <p:nvPicPr>
          <p:cNvPr id="9" name="Picture 8">
            <a:extLst>
              <a:ext uri="{FF2B5EF4-FFF2-40B4-BE49-F238E27FC236}">
                <a16:creationId xmlns:a16="http://schemas.microsoft.com/office/drawing/2014/main" id="{AE66AA06-4D25-4E48-9104-C096E250C4E9}"/>
              </a:ext>
            </a:extLst>
          </p:cNvPr>
          <p:cNvPicPr>
            <a:picLocks noChangeAspect="1"/>
          </p:cNvPicPr>
          <p:nvPr/>
        </p:nvPicPr>
        <p:blipFill rotWithShape="1">
          <a:blip r:embed="rId3"/>
          <a:srcRect l="5140" t="9376" r="1318" b="11291"/>
          <a:stretch/>
        </p:blipFill>
        <p:spPr>
          <a:xfrm>
            <a:off x="6811310" y="2448801"/>
            <a:ext cx="5032311" cy="3245253"/>
          </a:xfrm>
          <a:prstGeom prst="rect">
            <a:avLst/>
          </a:prstGeom>
          <a:ln w="12700">
            <a:solidFill>
              <a:schemeClr val="tx1"/>
            </a:solidFill>
          </a:ln>
        </p:spPr>
      </p:pic>
      <p:sp>
        <p:nvSpPr>
          <p:cNvPr id="10" name="Rectangle 9">
            <a:extLst>
              <a:ext uri="{FF2B5EF4-FFF2-40B4-BE49-F238E27FC236}">
                <a16:creationId xmlns:a16="http://schemas.microsoft.com/office/drawing/2014/main" id="{EFF5CC2A-4238-408C-A179-FAE5D65E933C}"/>
              </a:ext>
            </a:extLst>
          </p:cNvPr>
          <p:cNvSpPr/>
          <p:nvPr/>
        </p:nvSpPr>
        <p:spPr>
          <a:xfrm>
            <a:off x="6811310" y="5728051"/>
            <a:ext cx="3438762" cy="246221"/>
          </a:xfrm>
          <a:prstGeom prst="rect">
            <a:avLst/>
          </a:prstGeom>
          <a:solidFill>
            <a:schemeClr val="bg1"/>
          </a:solidFill>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a:latin typeface="Arial" panose="020B0604020202020204" pitchFamily="34" charset="0"/>
                <a:cs typeface="Arial" panose="020B0604020202020204" pitchFamily="34" charset="0"/>
              </a:rPr>
              <a:t>Photograph of Milner Field, courtesy of Saltaire Collection</a:t>
            </a:r>
          </a:p>
        </p:txBody>
      </p:sp>
    </p:spTree>
    <p:extLst>
      <p:ext uri="{BB962C8B-B14F-4D97-AF65-F5344CB8AC3E}">
        <p14:creationId xmlns:p14="http://schemas.microsoft.com/office/powerpoint/2010/main" val="1831735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318506" y="1758959"/>
            <a:ext cx="6315560" cy="4758733"/>
          </a:xfrm>
        </p:spPr>
        <p:txBody>
          <a:bodyPr>
            <a:noAutofit/>
          </a:bodyPr>
          <a:lstStyle/>
          <a:p>
            <a:r>
              <a:rPr lang="en-GB" sz="2400" dirty="0"/>
              <a:t>Following the Great Exhibition in London in 1851, many Northern towns held their own exhibitions.</a:t>
            </a:r>
            <a:endParaRPr lang="en-GB" sz="2400" dirty="0">
              <a:latin typeface="Arial" pitchFamily="34" charset="0"/>
              <a:cs typeface="Arial" pitchFamily="34" charset="0"/>
            </a:endParaRPr>
          </a:p>
          <a:p>
            <a:r>
              <a:rPr lang="en-GB" sz="2400" dirty="0"/>
              <a:t>In 1887 </a:t>
            </a:r>
            <a:r>
              <a:rPr lang="en-GB" sz="2400" dirty="0" err="1"/>
              <a:t>Saltaire</a:t>
            </a:r>
            <a:r>
              <a:rPr lang="en-GB" sz="2400" dirty="0"/>
              <a:t> put one on called the Royal Yorkshire Jubilee Exhibition</a:t>
            </a:r>
            <a:r>
              <a:rPr lang="en-GB" sz="2400" dirty="0">
                <a:latin typeface="Arial" pitchFamily="34" charset="0"/>
                <a:cs typeface="Arial" pitchFamily="34" charset="0"/>
              </a:rPr>
              <a:t>.</a:t>
            </a:r>
          </a:p>
          <a:p>
            <a:r>
              <a:rPr lang="en-GB" sz="2400" dirty="0"/>
              <a:t>It was put on by Titus Salt Junior to raise funds for the Salts Arts and Science School, which Titus built in memory of his father. Today it is the Exhibition Building of Shipley College. </a:t>
            </a:r>
            <a:endParaRPr lang="en-GB" sz="2400" dirty="0">
              <a:latin typeface="Arial" pitchFamily="34" charset="0"/>
              <a:cs typeface="Arial" pitchFamily="34" charset="0"/>
            </a:endParaRPr>
          </a:p>
          <a:p>
            <a:r>
              <a:rPr lang="en-GB" sz="2400" dirty="0"/>
              <a:t>The exhibition was on for months, with lots of different events.</a:t>
            </a:r>
            <a:endParaRPr lang="en-GB" sz="2400" dirty="0">
              <a:latin typeface="Arial" pitchFamily="34" charset="0"/>
              <a:cs typeface="Arial" pitchFamily="34" charset="0"/>
            </a:endParaRPr>
          </a:p>
        </p:txBody>
      </p:sp>
      <p:sp>
        <p:nvSpPr>
          <p:cNvPr id="8" name="Title 1">
            <a:extLst>
              <a:ext uri="{FF2B5EF4-FFF2-40B4-BE49-F238E27FC236}">
                <a16:creationId xmlns:a16="http://schemas.microsoft.com/office/drawing/2014/main" id="{2B9ACB67-A65C-4976-817D-8898BF44EB6A}"/>
              </a:ext>
            </a:extLst>
          </p:cNvPr>
          <p:cNvSpPr>
            <a:spLocks noGrp="1"/>
          </p:cNvSpPr>
          <p:nvPr>
            <p:ph type="title"/>
          </p:nvPr>
        </p:nvSpPr>
        <p:spPr>
          <a:xfrm>
            <a:off x="400163" y="623607"/>
            <a:ext cx="10515600" cy="943936"/>
          </a:xfrm>
        </p:spPr>
        <p:txBody>
          <a:bodyPr>
            <a:normAutofit/>
          </a:bodyPr>
          <a:lstStyle/>
          <a:p>
            <a:pPr algn="ctr"/>
            <a:r>
              <a:rPr lang="en-GB" sz="4000" b="1" dirty="0">
                <a:latin typeface="Arial" pitchFamily="34" charset="0"/>
                <a:cs typeface="Arial" pitchFamily="34" charset="0"/>
              </a:rPr>
              <a:t> </a:t>
            </a:r>
            <a:r>
              <a:rPr lang="en-GB" sz="4800" b="1" dirty="0">
                <a:latin typeface="Arial" pitchFamily="34" charset="0"/>
                <a:cs typeface="Arial" pitchFamily="34" charset="0"/>
              </a:rPr>
              <a:t>A Grand Day Out</a:t>
            </a:r>
            <a:endParaRPr lang="en-GB" sz="4800" dirty="0"/>
          </a:p>
        </p:txBody>
      </p:sp>
      <p:pic>
        <p:nvPicPr>
          <p:cNvPr id="6" name="Picture 5">
            <a:extLst>
              <a:ext uri="{FF2B5EF4-FFF2-40B4-BE49-F238E27FC236}">
                <a16:creationId xmlns:a16="http://schemas.microsoft.com/office/drawing/2014/main" id="{657F740F-BACC-4454-ADE5-89540BB1320B}"/>
              </a:ext>
            </a:extLst>
          </p:cNvPr>
          <p:cNvPicPr>
            <a:picLocks noChangeAspect="1"/>
          </p:cNvPicPr>
          <p:nvPr/>
        </p:nvPicPr>
        <p:blipFill>
          <a:blip r:embed="rId3"/>
          <a:stretch>
            <a:fillRect/>
          </a:stretch>
        </p:blipFill>
        <p:spPr>
          <a:xfrm>
            <a:off x="7731981" y="1496716"/>
            <a:ext cx="3440675" cy="4961174"/>
          </a:xfrm>
          <a:prstGeom prst="rect">
            <a:avLst/>
          </a:prstGeom>
        </p:spPr>
      </p:pic>
      <p:sp>
        <p:nvSpPr>
          <p:cNvPr id="7" name="TextBox 6">
            <a:extLst>
              <a:ext uri="{FF2B5EF4-FFF2-40B4-BE49-F238E27FC236}">
                <a16:creationId xmlns:a16="http://schemas.microsoft.com/office/drawing/2014/main" id="{FC273B10-6DFF-432F-892B-5DFAE90DCCB4}"/>
              </a:ext>
            </a:extLst>
          </p:cNvPr>
          <p:cNvSpPr txBox="1"/>
          <p:nvPr/>
        </p:nvSpPr>
        <p:spPr>
          <a:xfrm>
            <a:off x="7731981" y="6457890"/>
            <a:ext cx="3304110" cy="400110"/>
          </a:xfrm>
          <a:prstGeom prst="rect">
            <a:avLst/>
          </a:prstGeom>
          <a:solidFill>
            <a:srgbClr val="FFFFFF"/>
          </a:solidFill>
        </p:spPr>
        <p:txBody>
          <a:bodyPr wrap="none" rtlCol="0">
            <a:spAutoFit/>
          </a:bodyPr>
          <a:lstStyle/>
          <a:p>
            <a:r>
              <a:rPr lang="en-GB" sz="1000" dirty="0">
                <a:latin typeface="Arial" panose="020B0604020202020204" pitchFamily="34" charset="0"/>
                <a:cs typeface="Arial" panose="020B0604020202020204" pitchFamily="34" charset="0"/>
              </a:rPr>
              <a:t>Copy of the Royal Yorkshire Jubilee Exhibition </a:t>
            </a:r>
            <a:r>
              <a:rPr lang="en-GB" sz="1000" dirty="0" err="1">
                <a:latin typeface="Arial" panose="020B0604020202020204" pitchFamily="34" charset="0"/>
                <a:cs typeface="Arial" panose="020B0604020202020204" pitchFamily="34" charset="0"/>
              </a:rPr>
              <a:t>Saltaire</a:t>
            </a:r>
            <a:r>
              <a:rPr lang="en-GB" sz="1000" dirty="0">
                <a:latin typeface="Arial" panose="020B0604020202020204" pitchFamily="34" charset="0"/>
                <a:cs typeface="Arial" panose="020B0604020202020204" pitchFamily="34" charset="0"/>
              </a:rPr>
              <a:t> </a:t>
            </a:r>
          </a:p>
          <a:p>
            <a:r>
              <a:rPr lang="en-GB" sz="1000" dirty="0">
                <a:latin typeface="Arial" panose="020B0604020202020204" pitchFamily="34" charset="0"/>
                <a:cs typeface="Arial" panose="020B0604020202020204" pitchFamily="34" charset="0"/>
              </a:rPr>
              <a:t>pamphlet, courtesy of Saltaire Collection</a:t>
            </a:r>
          </a:p>
        </p:txBody>
      </p:sp>
    </p:spTree>
    <p:extLst>
      <p:ext uri="{BB962C8B-B14F-4D97-AF65-F5344CB8AC3E}">
        <p14:creationId xmlns:p14="http://schemas.microsoft.com/office/powerpoint/2010/main" val="33346847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198960" y="6581001"/>
            <a:ext cx="2565126" cy="246221"/>
          </a:xfrm>
          <a:prstGeom prst="rect">
            <a:avLst/>
          </a:prstGeom>
          <a:solidFill>
            <a:schemeClr val="bg1"/>
          </a:solidFill>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a:latin typeface="Arial" panose="020B0604020202020204" pitchFamily="34" charset="0"/>
                <a:cs typeface="Arial" panose="020B0604020202020204" pitchFamily="34" charset="0"/>
              </a:rPr>
              <a:t>Photograph courtesy of Saltaire Collection</a:t>
            </a:r>
          </a:p>
        </p:txBody>
      </p:sp>
      <p:sp>
        <p:nvSpPr>
          <p:cNvPr id="4" name="Rectangle 3"/>
          <p:cNvSpPr/>
          <p:nvPr/>
        </p:nvSpPr>
        <p:spPr>
          <a:xfrm>
            <a:off x="479641" y="2506157"/>
            <a:ext cx="3545055" cy="1200329"/>
          </a:xfrm>
          <a:prstGeom prst="rect">
            <a:avLst/>
          </a:prstGeom>
        </p:spPr>
        <p:txBody>
          <a:bodyPr wrap="square">
            <a:spAutoFit/>
          </a:bodyPr>
          <a:lstStyle/>
          <a:p>
            <a:r>
              <a:rPr lang="en-GB" sz="2400" dirty="0">
                <a:latin typeface="Arial" panose="020B0604020202020204" pitchFamily="34" charset="0"/>
                <a:cs typeface="Arial" panose="020B0604020202020204" pitchFamily="34" charset="0"/>
              </a:rPr>
              <a:t>This arch was part of the decorations for the Royal Jubilee Exhibition.</a:t>
            </a:r>
          </a:p>
        </p:txBody>
      </p:sp>
      <p:pic>
        <p:nvPicPr>
          <p:cNvPr id="7" name="Picture 6"/>
          <p:cNvPicPr>
            <a:picLocks noChangeAspect="1"/>
          </p:cNvPicPr>
          <p:nvPr/>
        </p:nvPicPr>
        <p:blipFill rotWithShape="1">
          <a:blip r:embed="rId3"/>
          <a:srcRect l="23004" t="18402" r="27579" b="14534"/>
          <a:stretch/>
        </p:blipFill>
        <p:spPr>
          <a:xfrm>
            <a:off x="4198960" y="615435"/>
            <a:ext cx="7818776" cy="5965566"/>
          </a:xfrm>
          <a:prstGeom prst="rect">
            <a:avLst/>
          </a:prstGeom>
        </p:spPr>
      </p:pic>
    </p:spTree>
    <p:extLst>
      <p:ext uri="{BB962C8B-B14F-4D97-AF65-F5344CB8AC3E}">
        <p14:creationId xmlns:p14="http://schemas.microsoft.com/office/powerpoint/2010/main" val="3523372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04300" y="2556452"/>
            <a:ext cx="5573233" cy="2948037"/>
          </a:xfrm>
        </p:spPr>
        <p:txBody>
          <a:bodyPr>
            <a:normAutofit/>
          </a:bodyPr>
          <a:lstStyle/>
          <a:p>
            <a:r>
              <a:rPr lang="en-GB" sz="2400" dirty="0">
                <a:latin typeface="Arial" pitchFamily="34" charset="0"/>
                <a:cs typeface="Arial" pitchFamily="34" charset="0"/>
              </a:rPr>
              <a:t>Titus Salt Junior used the funds raised to help build Salts Arts and Science School, which he built in memory of his father.</a:t>
            </a:r>
          </a:p>
          <a:p>
            <a:r>
              <a:rPr lang="en-GB" sz="2400" dirty="0">
                <a:latin typeface="Arial" pitchFamily="34" charset="0"/>
                <a:cs typeface="Arial" pitchFamily="34" charset="0"/>
              </a:rPr>
              <a:t>Eventually it became known as the Exhibition Building which Shipley College uses today. </a:t>
            </a:r>
          </a:p>
        </p:txBody>
      </p:sp>
      <p:pic>
        <p:nvPicPr>
          <p:cNvPr id="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26094"/>
          <a:stretch/>
        </p:blipFill>
        <p:spPr bwMode="auto">
          <a:xfrm>
            <a:off x="6214468" y="2559627"/>
            <a:ext cx="5318313" cy="2948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a:extLst>
              <a:ext uri="{FF2B5EF4-FFF2-40B4-BE49-F238E27FC236}">
                <a16:creationId xmlns:a16="http://schemas.microsoft.com/office/drawing/2014/main" id="{6C9E8AFE-9B28-426D-9CF9-2E25FA3C55E4}"/>
              </a:ext>
            </a:extLst>
          </p:cNvPr>
          <p:cNvSpPr txBox="1">
            <a:spLocks/>
          </p:cNvSpPr>
          <p:nvPr/>
        </p:nvSpPr>
        <p:spPr bwMode="auto">
          <a:xfrm>
            <a:off x="400163" y="623607"/>
            <a:ext cx="10515600" cy="943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defTabSz="548640" rtl="0" eaLnBrk="1" fontAlgn="base" hangingPunct="1">
              <a:spcBef>
                <a:spcPct val="0"/>
              </a:spcBef>
              <a:spcAft>
                <a:spcPct val="0"/>
              </a:spcAft>
              <a:defRPr sz="5280" kern="1200">
                <a:solidFill>
                  <a:schemeClr val="tx1"/>
                </a:solidFill>
                <a:latin typeface="Arial" panose="020B0604020202020204" pitchFamily="34" charset="0"/>
                <a:ea typeface="+mj-ea"/>
                <a:cs typeface="Arial" panose="020B0604020202020204" pitchFamily="34" charset="0"/>
              </a:defRPr>
            </a:lvl1pPr>
            <a:lvl2pPr algn="ctr" defTabSz="548640" rtl="0" eaLnBrk="1" fontAlgn="base" hangingPunct="1">
              <a:spcBef>
                <a:spcPct val="0"/>
              </a:spcBef>
              <a:spcAft>
                <a:spcPct val="0"/>
              </a:spcAft>
              <a:defRPr sz="5280">
                <a:solidFill>
                  <a:schemeClr val="tx1"/>
                </a:solidFill>
                <a:latin typeface="Calibri" pitchFamily="34" charset="0"/>
              </a:defRPr>
            </a:lvl2pPr>
            <a:lvl3pPr algn="ctr" defTabSz="548640" rtl="0" eaLnBrk="1" fontAlgn="base" hangingPunct="1">
              <a:spcBef>
                <a:spcPct val="0"/>
              </a:spcBef>
              <a:spcAft>
                <a:spcPct val="0"/>
              </a:spcAft>
              <a:defRPr sz="5280">
                <a:solidFill>
                  <a:schemeClr val="tx1"/>
                </a:solidFill>
                <a:latin typeface="Calibri" pitchFamily="34" charset="0"/>
              </a:defRPr>
            </a:lvl3pPr>
            <a:lvl4pPr algn="ctr" defTabSz="548640" rtl="0" eaLnBrk="1" fontAlgn="base" hangingPunct="1">
              <a:spcBef>
                <a:spcPct val="0"/>
              </a:spcBef>
              <a:spcAft>
                <a:spcPct val="0"/>
              </a:spcAft>
              <a:defRPr sz="5280">
                <a:solidFill>
                  <a:schemeClr val="tx1"/>
                </a:solidFill>
                <a:latin typeface="Calibri" pitchFamily="34" charset="0"/>
              </a:defRPr>
            </a:lvl4pPr>
            <a:lvl5pPr algn="ctr" defTabSz="548640" rtl="0" eaLnBrk="1" fontAlgn="base" hangingPunct="1">
              <a:spcBef>
                <a:spcPct val="0"/>
              </a:spcBef>
              <a:spcAft>
                <a:spcPct val="0"/>
              </a:spcAft>
              <a:defRPr sz="5280">
                <a:solidFill>
                  <a:schemeClr val="tx1"/>
                </a:solidFill>
                <a:latin typeface="Calibri" pitchFamily="34" charset="0"/>
              </a:defRPr>
            </a:lvl5pPr>
            <a:lvl6pPr marL="548640" algn="ctr" defTabSz="548640" rtl="0" eaLnBrk="1" fontAlgn="base" hangingPunct="1">
              <a:spcBef>
                <a:spcPct val="0"/>
              </a:spcBef>
              <a:spcAft>
                <a:spcPct val="0"/>
              </a:spcAft>
              <a:defRPr sz="5280">
                <a:solidFill>
                  <a:schemeClr val="tx1"/>
                </a:solidFill>
                <a:latin typeface="Calibri" pitchFamily="34" charset="0"/>
              </a:defRPr>
            </a:lvl6pPr>
            <a:lvl7pPr marL="1097280" algn="ctr" defTabSz="548640" rtl="0" eaLnBrk="1" fontAlgn="base" hangingPunct="1">
              <a:spcBef>
                <a:spcPct val="0"/>
              </a:spcBef>
              <a:spcAft>
                <a:spcPct val="0"/>
              </a:spcAft>
              <a:defRPr sz="5280">
                <a:solidFill>
                  <a:schemeClr val="tx1"/>
                </a:solidFill>
                <a:latin typeface="Calibri" pitchFamily="34" charset="0"/>
              </a:defRPr>
            </a:lvl7pPr>
            <a:lvl8pPr marL="1645920" algn="ctr" defTabSz="548640" rtl="0" eaLnBrk="1" fontAlgn="base" hangingPunct="1">
              <a:spcBef>
                <a:spcPct val="0"/>
              </a:spcBef>
              <a:spcAft>
                <a:spcPct val="0"/>
              </a:spcAft>
              <a:defRPr sz="5280">
                <a:solidFill>
                  <a:schemeClr val="tx1"/>
                </a:solidFill>
                <a:latin typeface="Calibri" pitchFamily="34" charset="0"/>
              </a:defRPr>
            </a:lvl8pPr>
            <a:lvl9pPr marL="2194560" algn="ctr" defTabSz="548640" rtl="0" eaLnBrk="1" fontAlgn="base" hangingPunct="1">
              <a:spcBef>
                <a:spcPct val="0"/>
              </a:spcBef>
              <a:spcAft>
                <a:spcPct val="0"/>
              </a:spcAft>
              <a:defRPr sz="5280">
                <a:solidFill>
                  <a:schemeClr val="tx1"/>
                </a:solidFill>
                <a:latin typeface="Calibri" pitchFamily="34" charset="0"/>
              </a:defRPr>
            </a:lvl9pPr>
          </a:lstStyle>
          <a:p>
            <a:r>
              <a:rPr lang="en-GB" sz="4000" b="1" dirty="0"/>
              <a:t> </a:t>
            </a:r>
            <a:r>
              <a:rPr lang="en-GB" sz="4800" b="1" dirty="0"/>
              <a:t>Exhibition Building</a:t>
            </a:r>
            <a:endParaRPr lang="en-GB" sz="4800" dirty="0"/>
          </a:p>
        </p:txBody>
      </p:sp>
    </p:spTree>
    <p:extLst>
      <p:ext uri="{BB962C8B-B14F-4D97-AF65-F5344CB8AC3E}">
        <p14:creationId xmlns:p14="http://schemas.microsoft.com/office/powerpoint/2010/main" val="2125890208"/>
      </p:ext>
    </p:extLst>
  </p:cSld>
  <p:clrMapOvr>
    <a:masterClrMapping/>
  </p:clrMapOvr>
</p:sld>
</file>

<file path=ppt/theme/theme1.xml><?xml version="1.0" encoding="utf-8"?>
<a:theme xmlns:a="http://schemas.openxmlformats.org/drawingml/2006/main" name="HE Powerpoint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70D0BC97-771C-4DB8-89F1-5B5B2C60D2FB}" vid="{1B3A3681-D1B6-42F5-8A96-D03154BE232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67B8FA9C4496643A3364BAD06B7A8E6" ma:contentTypeVersion="14" ma:contentTypeDescription="Create a new document." ma:contentTypeScope="" ma:versionID="bc65522e6926bd623cf5ab6ae3c30f73">
  <xsd:schema xmlns:xsd="http://www.w3.org/2001/XMLSchema" xmlns:xs="http://www.w3.org/2001/XMLSchema" xmlns:p="http://schemas.microsoft.com/office/2006/metadata/properties" xmlns:ns3="889b6155-cf3c-45bb-b42b-07061d98ac44" xmlns:ns4="202ec51b-5f43-4cc0-b714-70aa5cb8cc5b" targetNamespace="http://schemas.microsoft.com/office/2006/metadata/properties" ma:root="true" ma:fieldsID="98d32789e9b10bdc8c50c5055dd77445" ns3:_="" ns4:_="">
    <xsd:import namespace="889b6155-cf3c-45bb-b42b-07061d98ac44"/>
    <xsd:import namespace="202ec51b-5f43-4cc0-b714-70aa5cb8cc5b"/>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4:MediaServiceLocation"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89b6155-cf3c-45bb-b42b-07061d98ac44"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02ec51b-5f43-4cc0-b714-70aa5cb8cc5b"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E37F3A3-B23A-4588-BA6F-426DCC91C84F}">
  <ds:schemaRefs>
    <ds:schemaRef ds:uri="http://www.w3.org/XML/1998/namespace"/>
    <ds:schemaRef ds:uri="http://purl.org/dc/dcmitype/"/>
    <ds:schemaRef ds:uri="http://schemas.microsoft.com/office/2006/metadata/properties"/>
    <ds:schemaRef ds:uri="http://schemas.microsoft.com/office/infopath/2007/PartnerControls"/>
    <ds:schemaRef ds:uri="202ec51b-5f43-4cc0-b714-70aa5cb8cc5b"/>
    <ds:schemaRef ds:uri="http://schemas.microsoft.com/office/2006/documentManagement/types"/>
    <ds:schemaRef ds:uri="http://purl.org/dc/terms/"/>
    <ds:schemaRef ds:uri="http://purl.org/dc/elements/1.1/"/>
    <ds:schemaRef ds:uri="http://schemas.openxmlformats.org/package/2006/metadata/core-properties"/>
    <ds:schemaRef ds:uri="889b6155-cf3c-45bb-b42b-07061d98ac44"/>
  </ds:schemaRefs>
</ds:datastoreItem>
</file>

<file path=customXml/itemProps2.xml><?xml version="1.0" encoding="utf-8"?>
<ds:datastoreItem xmlns:ds="http://schemas.openxmlformats.org/officeDocument/2006/customXml" ds:itemID="{0B77FC65-D1E1-46B7-B52E-389EF99709DE}">
  <ds:schemaRefs>
    <ds:schemaRef ds:uri="http://schemas.microsoft.com/sharepoint/v3/contenttype/forms"/>
  </ds:schemaRefs>
</ds:datastoreItem>
</file>

<file path=customXml/itemProps3.xml><?xml version="1.0" encoding="utf-8"?>
<ds:datastoreItem xmlns:ds="http://schemas.openxmlformats.org/officeDocument/2006/customXml" ds:itemID="{C4D2C5FC-52F6-4114-BAC8-2076FC69593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89b6155-cf3c-45bb-b42b-07061d98ac44"/>
    <ds:schemaRef ds:uri="202ec51b-5f43-4cc0-b714-70aa5cb8cc5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HE Template</Template>
  <TotalTime>9891</TotalTime>
  <Words>2632</Words>
  <Application>Microsoft Office PowerPoint</Application>
  <PresentationFormat>Widescreen</PresentationFormat>
  <Paragraphs>210</Paragraphs>
  <Slides>29</Slides>
  <Notes>22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Arial</vt:lpstr>
      <vt:lpstr>Arial Black</vt:lpstr>
      <vt:lpstr>Calibri</vt:lpstr>
      <vt:lpstr>Wingdings</vt:lpstr>
      <vt:lpstr>HE Powerpoint Template</vt:lpstr>
      <vt:lpstr>PowerPoint Presentation</vt:lpstr>
      <vt:lpstr>Unfortunate events and hidden mysteries</vt:lpstr>
      <vt:lpstr>PowerPoint Presentation</vt:lpstr>
      <vt:lpstr>PowerPoint Presentation</vt:lpstr>
      <vt:lpstr> Titus Salt Junior</vt:lpstr>
      <vt:lpstr> Milner Fields</vt:lpstr>
      <vt:lpstr> A Grand Day Out</vt:lpstr>
      <vt:lpstr>PowerPoint Presentation</vt:lpstr>
      <vt:lpstr>PowerPoint Presentation</vt:lpstr>
      <vt:lpstr>PowerPoint Presentation</vt:lpstr>
      <vt:lpstr>PowerPoint Presentation</vt:lpstr>
      <vt:lpstr> Hard Times</vt:lpstr>
      <vt:lpstr> Early Death</vt:lpstr>
      <vt:lpstr> The end of the Salt family</vt:lpstr>
      <vt:lpstr> James Roberts</vt:lpstr>
      <vt:lpstr> Tragedy Strikes Again</vt:lpstr>
      <vt:lpstr> Tragedy Strikes Again &amp; Again</vt:lpstr>
      <vt:lpstr>Ernest Gates and Arthur Remington Hollins </vt:lpstr>
      <vt:lpstr> The fate of Milner Fields</vt:lpstr>
      <vt:lpstr> Milner Fields Today</vt:lpstr>
      <vt:lpstr> Milner Fields Today</vt:lpstr>
      <vt:lpstr>The Conservatory</vt:lpstr>
      <vt:lpstr>PowerPoint Presentation</vt:lpstr>
      <vt:lpstr>Links to find out more about the later owners of Salts Mills see more images of Milner Fields when it was still standing</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Andy</dc:creator>
  <cp:lastModifiedBy>McHarg, Catherine</cp:lastModifiedBy>
  <cp:revision>84</cp:revision>
  <dcterms:created xsi:type="dcterms:W3CDTF">2020-01-16T14:52:00Z</dcterms:created>
  <dcterms:modified xsi:type="dcterms:W3CDTF">2021-10-20T15:16:12Z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0x010100D67B8FA9C4496643A3364BAD06B7A8E6</vt:lpwstr>
  </property>
</Properties>
</file>