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9"/>
  </p:notesMasterIdLst>
  <p:sldIdLst>
    <p:sldId id="275" r:id="rId5"/>
    <p:sldId id="284" r:id="rId6"/>
    <p:sldId id="354" r:id="rId7"/>
    <p:sldId id="271" r:id="rId8"/>
    <p:sldId id="272" r:id="rId9"/>
    <p:sldId id="270" r:id="rId10"/>
    <p:sldId id="274" r:id="rId11"/>
    <p:sldId id="257" r:id="rId12"/>
    <p:sldId id="258" r:id="rId13"/>
    <p:sldId id="259" r:id="rId14"/>
    <p:sldId id="355" r:id="rId15"/>
    <p:sldId id="357" r:id="rId16"/>
    <p:sldId id="356" r:id="rId17"/>
    <p:sldId id="358" r:id="rId18"/>
    <p:sldId id="268" r:id="rId19"/>
    <p:sldId id="260" r:id="rId20"/>
    <p:sldId id="277" r:id="rId21"/>
    <p:sldId id="282" r:id="rId22"/>
    <p:sldId id="278" r:id="rId23"/>
    <p:sldId id="264" r:id="rId24"/>
    <p:sldId id="279" r:id="rId25"/>
    <p:sldId id="280" r:id="rId26"/>
    <p:sldId id="281" r:id="rId27"/>
    <p:sldId id="265" r:id="rId28"/>
  </p:sldIdLst>
  <p:sldSz cx="12192000" cy="6858000"/>
  <p:notesSz cx="6858000" cy="9144000"/>
  <p:defaultTextStyle>
    <a:defPPr>
      <a:defRPr lang="en-GB"/>
    </a:defPPr>
    <a:lvl1pPr algn="l" defTabSz="457200"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E4EEF8"/>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D83688-4164-4644-9617-4800E73EA917}" v="14" dt="2021-10-20T15:31:24.0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35" autoAdjust="0"/>
    <p:restoredTop sz="90751" autoAdjust="0"/>
  </p:normalViewPr>
  <p:slideViewPr>
    <p:cSldViewPr snapToGrid="0">
      <p:cViewPr varScale="1">
        <p:scale>
          <a:sx n="103" d="100"/>
          <a:sy n="103" d="100"/>
        </p:scale>
        <p:origin x="726" y="11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Harg, Catherine" userId="88b8f76c-9ae3-4745-88eb-fe0667a22af5" providerId="ADAL" clId="{89524229-9A5B-4E1E-8F88-E734154AB9A0}"/>
    <pc:docChg chg="undo custSel addSld delSld modSld sldOrd">
      <pc:chgData name="McHarg, Catherine" userId="88b8f76c-9ae3-4745-88eb-fe0667a22af5" providerId="ADAL" clId="{89524229-9A5B-4E1E-8F88-E734154AB9A0}" dt="2021-08-18T16:10:15.381" v="1085" actId="20577"/>
      <pc:docMkLst>
        <pc:docMk/>
      </pc:docMkLst>
      <pc:sldChg chg="addSp delSp modSp">
        <pc:chgData name="McHarg, Catherine" userId="88b8f76c-9ae3-4745-88eb-fe0667a22af5" providerId="ADAL" clId="{89524229-9A5B-4E1E-8F88-E734154AB9A0}" dt="2021-08-18T12:42:51.944" v="589" actId="478"/>
        <pc:sldMkLst>
          <pc:docMk/>
          <pc:sldMk cId="3309294519" sldId="257"/>
        </pc:sldMkLst>
        <pc:spChg chg="add del mod">
          <ac:chgData name="McHarg, Catherine" userId="88b8f76c-9ae3-4745-88eb-fe0667a22af5" providerId="ADAL" clId="{89524229-9A5B-4E1E-8F88-E734154AB9A0}" dt="2021-08-18T09:58:39.358" v="401" actId="478"/>
          <ac:spMkLst>
            <pc:docMk/>
            <pc:sldMk cId="3309294519" sldId="257"/>
            <ac:spMk id="2" creationId="{C75E85AA-E4BF-4874-AB76-296AE98DC201}"/>
          </ac:spMkLst>
        </pc:spChg>
        <pc:spChg chg="del">
          <ac:chgData name="McHarg, Catherine" userId="88b8f76c-9ae3-4745-88eb-fe0667a22af5" providerId="ADAL" clId="{89524229-9A5B-4E1E-8F88-E734154AB9A0}" dt="2021-08-18T09:58:37.542" v="400" actId="478"/>
          <ac:spMkLst>
            <pc:docMk/>
            <pc:sldMk cId="3309294519" sldId="257"/>
            <ac:spMk id="3" creationId="{00000000-0000-0000-0000-000000000000}"/>
          </ac:spMkLst>
        </pc:spChg>
        <pc:spChg chg="mod">
          <ac:chgData name="McHarg, Catherine" userId="88b8f76c-9ae3-4745-88eb-fe0667a22af5" providerId="ADAL" clId="{89524229-9A5B-4E1E-8F88-E734154AB9A0}" dt="2021-08-18T10:11:00.511" v="452" actId="14100"/>
          <ac:spMkLst>
            <pc:docMk/>
            <pc:sldMk cId="3309294519" sldId="257"/>
            <ac:spMk id="5" creationId="{00000000-0000-0000-0000-000000000000}"/>
          </ac:spMkLst>
        </pc:spChg>
        <pc:spChg chg="add mod">
          <ac:chgData name="McHarg, Catherine" userId="88b8f76c-9ae3-4745-88eb-fe0667a22af5" providerId="ADAL" clId="{89524229-9A5B-4E1E-8F88-E734154AB9A0}" dt="2021-08-18T10:04:29.269" v="443" actId="14100"/>
          <ac:spMkLst>
            <pc:docMk/>
            <pc:sldMk cId="3309294519" sldId="257"/>
            <ac:spMk id="8" creationId="{5F1C9CE4-0E5F-4E61-BB5A-6F2E0F02F822}"/>
          </ac:spMkLst>
        </pc:spChg>
        <pc:spChg chg="add mod">
          <ac:chgData name="McHarg, Catherine" userId="88b8f76c-9ae3-4745-88eb-fe0667a22af5" providerId="ADAL" clId="{89524229-9A5B-4E1E-8F88-E734154AB9A0}" dt="2021-08-18T10:14:21.362" v="498" actId="20577"/>
          <ac:spMkLst>
            <pc:docMk/>
            <pc:sldMk cId="3309294519" sldId="257"/>
            <ac:spMk id="10" creationId="{3FBA3C65-8A79-4212-B117-DC46D81C9263}"/>
          </ac:spMkLst>
        </pc:spChg>
        <pc:picChg chg="del">
          <ac:chgData name="McHarg, Catherine" userId="88b8f76c-9ae3-4745-88eb-fe0667a22af5" providerId="ADAL" clId="{89524229-9A5B-4E1E-8F88-E734154AB9A0}" dt="2021-08-18T12:42:51.944" v="589" actId="478"/>
          <ac:picMkLst>
            <pc:docMk/>
            <pc:sldMk cId="3309294519" sldId="257"/>
            <ac:picMk id="4" creationId="{00000000-0000-0000-0000-000000000000}"/>
          </ac:picMkLst>
        </pc:picChg>
        <pc:picChg chg="del">
          <ac:chgData name="McHarg, Catherine" userId="88b8f76c-9ae3-4745-88eb-fe0667a22af5" providerId="ADAL" clId="{89524229-9A5B-4E1E-8F88-E734154AB9A0}" dt="2021-08-18T09:58:34.774" v="399" actId="478"/>
          <ac:picMkLst>
            <pc:docMk/>
            <pc:sldMk cId="3309294519" sldId="257"/>
            <ac:picMk id="7" creationId="{00000000-0000-0000-0000-000000000000}"/>
          </ac:picMkLst>
        </pc:picChg>
        <pc:picChg chg="add mod">
          <ac:chgData name="McHarg, Catherine" userId="88b8f76c-9ae3-4745-88eb-fe0667a22af5" providerId="ADAL" clId="{89524229-9A5B-4E1E-8F88-E734154AB9A0}" dt="2021-08-18T10:12:27.231" v="462" actId="1076"/>
          <ac:picMkLst>
            <pc:docMk/>
            <pc:sldMk cId="3309294519" sldId="257"/>
            <ac:picMk id="9" creationId="{8436D6E0-62FA-4372-971D-8E2AC0289959}"/>
          </ac:picMkLst>
        </pc:picChg>
      </pc:sldChg>
      <pc:sldChg chg="delSp modSp">
        <pc:chgData name="McHarg, Catherine" userId="88b8f76c-9ae3-4745-88eb-fe0667a22af5" providerId="ADAL" clId="{89524229-9A5B-4E1E-8F88-E734154AB9A0}" dt="2021-08-18T10:18:05.403" v="508" actId="1076"/>
        <pc:sldMkLst>
          <pc:docMk/>
          <pc:sldMk cId="3787638401" sldId="258"/>
        </pc:sldMkLst>
        <pc:spChg chg="mod">
          <ac:chgData name="McHarg, Catherine" userId="88b8f76c-9ae3-4745-88eb-fe0667a22af5" providerId="ADAL" clId="{89524229-9A5B-4E1E-8F88-E734154AB9A0}" dt="2021-08-18T10:18:05.403" v="508" actId="1076"/>
          <ac:spMkLst>
            <pc:docMk/>
            <pc:sldMk cId="3787638401" sldId="258"/>
            <ac:spMk id="3" creationId="{00000000-0000-0000-0000-000000000000}"/>
          </ac:spMkLst>
        </pc:spChg>
        <pc:spChg chg="mod">
          <ac:chgData name="McHarg, Catherine" userId="88b8f76c-9ae3-4745-88eb-fe0667a22af5" providerId="ADAL" clId="{89524229-9A5B-4E1E-8F88-E734154AB9A0}" dt="2021-08-18T10:17:33.213" v="503" actId="255"/>
          <ac:spMkLst>
            <pc:docMk/>
            <pc:sldMk cId="3787638401" sldId="258"/>
            <ac:spMk id="4" creationId="{00000000-0000-0000-0000-000000000000}"/>
          </ac:spMkLst>
        </pc:spChg>
        <pc:picChg chg="mod ord">
          <ac:chgData name="McHarg, Catherine" userId="88b8f76c-9ae3-4745-88eb-fe0667a22af5" providerId="ADAL" clId="{89524229-9A5B-4E1E-8F88-E734154AB9A0}" dt="2021-08-18T10:17:58.572" v="507" actId="1076"/>
          <ac:picMkLst>
            <pc:docMk/>
            <pc:sldMk cId="3787638401" sldId="258"/>
            <ac:picMk id="2" creationId="{00000000-0000-0000-0000-000000000000}"/>
          </ac:picMkLst>
        </pc:picChg>
        <pc:picChg chg="del">
          <ac:chgData name="McHarg, Catherine" userId="88b8f76c-9ae3-4745-88eb-fe0667a22af5" providerId="ADAL" clId="{89524229-9A5B-4E1E-8F88-E734154AB9A0}" dt="2021-08-18T10:16:28.593" v="499" actId="478"/>
          <ac:picMkLst>
            <pc:docMk/>
            <pc:sldMk cId="3787638401" sldId="258"/>
            <ac:picMk id="5" creationId="{00000000-0000-0000-0000-000000000000}"/>
          </ac:picMkLst>
        </pc:picChg>
      </pc:sldChg>
      <pc:sldChg chg="addSp delSp modSp modAnim">
        <pc:chgData name="McHarg, Catherine" userId="88b8f76c-9ae3-4745-88eb-fe0667a22af5" providerId="ADAL" clId="{89524229-9A5B-4E1E-8F88-E734154AB9A0}" dt="2021-08-18T10:26:41.502" v="583"/>
        <pc:sldMkLst>
          <pc:docMk/>
          <pc:sldMk cId="695361894" sldId="259"/>
        </pc:sldMkLst>
        <pc:spChg chg="add del mod">
          <ac:chgData name="McHarg, Catherine" userId="88b8f76c-9ae3-4745-88eb-fe0667a22af5" providerId="ADAL" clId="{89524229-9A5B-4E1E-8F88-E734154AB9A0}" dt="2021-08-18T10:19:26.273" v="517" actId="478"/>
          <ac:spMkLst>
            <pc:docMk/>
            <pc:sldMk cId="695361894" sldId="259"/>
            <ac:spMk id="3" creationId="{843BD623-2A5D-4A36-8AE1-FAA03B967C7D}"/>
          </ac:spMkLst>
        </pc:spChg>
        <pc:spChg chg="del">
          <ac:chgData name="McHarg, Catherine" userId="88b8f76c-9ae3-4745-88eb-fe0667a22af5" providerId="ADAL" clId="{89524229-9A5B-4E1E-8F88-E734154AB9A0}" dt="2021-08-18T10:19:22.223" v="516" actId="478"/>
          <ac:spMkLst>
            <pc:docMk/>
            <pc:sldMk cId="695361894" sldId="259"/>
            <ac:spMk id="4" creationId="{00000000-0000-0000-0000-000000000000}"/>
          </ac:spMkLst>
        </pc:spChg>
        <pc:spChg chg="mod">
          <ac:chgData name="McHarg, Catherine" userId="88b8f76c-9ae3-4745-88eb-fe0667a22af5" providerId="ADAL" clId="{89524229-9A5B-4E1E-8F88-E734154AB9A0}" dt="2021-08-18T10:25:04.964" v="579" actId="14100"/>
          <ac:spMkLst>
            <pc:docMk/>
            <pc:sldMk cId="695361894" sldId="259"/>
            <ac:spMk id="5" creationId="{00000000-0000-0000-0000-000000000000}"/>
          </ac:spMkLst>
        </pc:spChg>
        <pc:spChg chg="add mod">
          <ac:chgData name="McHarg, Catherine" userId="88b8f76c-9ae3-4745-88eb-fe0667a22af5" providerId="ADAL" clId="{89524229-9A5B-4E1E-8F88-E734154AB9A0}" dt="2021-08-18T10:24:45.004" v="578" actId="14100"/>
          <ac:spMkLst>
            <pc:docMk/>
            <pc:sldMk cId="695361894" sldId="259"/>
            <ac:spMk id="6" creationId="{B869E2EB-E68C-405E-8E77-E93F5B838F1C}"/>
          </ac:spMkLst>
        </pc:spChg>
        <pc:spChg chg="mod">
          <ac:chgData name="McHarg, Catherine" userId="88b8f76c-9ae3-4745-88eb-fe0667a22af5" providerId="ADAL" clId="{89524229-9A5B-4E1E-8F88-E734154AB9A0}" dt="2021-08-18T10:26:26.446" v="581" actId="1076"/>
          <ac:spMkLst>
            <pc:docMk/>
            <pc:sldMk cId="695361894" sldId="259"/>
            <ac:spMk id="8" creationId="{00000000-0000-0000-0000-000000000000}"/>
          </ac:spMkLst>
        </pc:spChg>
        <pc:spChg chg="add mod">
          <ac:chgData name="McHarg, Catherine" userId="88b8f76c-9ae3-4745-88eb-fe0667a22af5" providerId="ADAL" clId="{89524229-9A5B-4E1E-8F88-E734154AB9A0}" dt="2021-08-18T10:19:54.683" v="540" actId="20577"/>
          <ac:spMkLst>
            <pc:docMk/>
            <pc:sldMk cId="695361894" sldId="259"/>
            <ac:spMk id="11" creationId="{1D561411-1553-4F67-8703-032406F8ED33}"/>
          </ac:spMkLst>
        </pc:spChg>
        <pc:picChg chg="del">
          <ac:chgData name="McHarg, Catherine" userId="88b8f76c-9ae3-4745-88eb-fe0667a22af5" providerId="ADAL" clId="{89524229-9A5B-4E1E-8F88-E734154AB9A0}" dt="2021-08-18T10:18:28.103" v="509" actId="478"/>
          <ac:picMkLst>
            <pc:docMk/>
            <pc:sldMk cId="695361894" sldId="259"/>
            <ac:picMk id="2" creationId="{00000000-0000-0000-0000-000000000000}"/>
          </ac:picMkLst>
        </pc:picChg>
        <pc:picChg chg="del mod">
          <ac:chgData name="McHarg, Catherine" userId="88b8f76c-9ae3-4745-88eb-fe0667a22af5" providerId="ADAL" clId="{89524229-9A5B-4E1E-8F88-E734154AB9A0}" dt="2021-08-18T10:21:41.973" v="555" actId="478"/>
          <ac:picMkLst>
            <pc:docMk/>
            <pc:sldMk cId="695361894" sldId="259"/>
            <ac:picMk id="3074" creationId="{00000000-0000-0000-0000-000000000000}"/>
          </ac:picMkLst>
        </pc:picChg>
        <pc:picChg chg="del mod">
          <ac:chgData name="McHarg, Catherine" userId="88b8f76c-9ae3-4745-88eb-fe0667a22af5" providerId="ADAL" clId="{89524229-9A5B-4E1E-8F88-E734154AB9A0}" dt="2021-08-18T10:21:44.773" v="557" actId="478"/>
          <ac:picMkLst>
            <pc:docMk/>
            <pc:sldMk cId="695361894" sldId="259"/>
            <ac:picMk id="3076" creationId="{00000000-0000-0000-0000-000000000000}"/>
          </ac:picMkLst>
        </pc:picChg>
        <pc:picChg chg="mod">
          <ac:chgData name="McHarg, Catherine" userId="88b8f76c-9ae3-4745-88eb-fe0667a22af5" providerId="ADAL" clId="{89524229-9A5B-4E1E-8F88-E734154AB9A0}" dt="2021-08-18T10:26:20.286" v="580" actId="1076"/>
          <ac:picMkLst>
            <pc:docMk/>
            <pc:sldMk cId="695361894" sldId="259"/>
            <ac:picMk id="3078" creationId="{00000000-0000-0000-0000-000000000000}"/>
          </ac:picMkLst>
        </pc:picChg>
        <pc:picChg chg="del mod">
          <ac:chgData name="McHarg, Catherine" userId="88b8f76c-9ae3-4745-88eb-fe0667a22af5" providerId="ADAL" clId="{89524229-9A5B-4E1E-8F88-E734154AB9A0}" dt="2021-08-18T10:21:43.223" v="556" actId="478"/>
          <ac:picMkLst>
            <pc:docMk/>
            <pc:sldMk cId="695361894" sldId="259"/>
            <ac:picMk id="3080" creationId="{00000000-0000-0000-0000-000000000000}"/>
          </ac:picMkLst>
        </pc:picChg>
      </pc:sldChg>
      <pc:sldChg chg="addSp delSp modSp">
        <pc:chgData name="McHarg, Catherine" userId="88b8f76c-9ae3-4745-88eb-fe0667a22af5" providerId="ADAL" clId="{89524229-9A5B-4E1E-8F88-E734154AB9A0}" dt="2021-08-18T15:09:06.646" v="845" actId="14100"/>
        <pc:sldMkLst>
          <pc:docMk/>
          <pc:sldMk cId="1413960233" sldId="260"/>
        </pc:sldMkLst>
        <pc:spChg chg="mod">
          <ac:chgData name="McHarg, Catherine" userId="88b8f76c-9ae3-4745-88eb-fe0667a22af5" providerId="ADAL" clId="{89524229-9A5B-4E1E-8F88-E734154AB9A0}" dt="2021-08-18T15:07:50.502" v="830" actId="20577"/>
          <ac:spMkLst>
            <pc:docMk/>
            <pc:sldMk cId="1413960233" sldId="260"/>
            <ac:spMk id="2" creationId="{00000000-0000-0000-0000-000000000000}"/>
          </ac:spMkLst>
        </pc:spChg>
        <pc:spChg chg="del">
          <ac:chgData name="McHarg, Catherine" userId="88b8f76c-9ae3-4745-88eb-fe0667a22af5" providerId="ADAL" clId="{89524229-9A5B-4E1E-8F88-E734154AB9A0}" dt="2021-08-18T14:45:07.818" v="669" actId="478"/>
          <ac:spMkLst>
            <pc:docMk/>
            <pc:sldMk cId="1413960233" sldId="260"/>
            <ac:spMk id="3" creationId="{00000000-0000-0000-0000-000000000000}"/>
          </ac:spMkLst>
        </pc:spChg>
        <pc:spChg chg="add del mod">
          <ac:chgData name="McHarg, Catherine" userId="88b8f76c-9ae3-4745-88eb-fe0667a22af5" providerId="ADAL" clId="{89524229-9A5B-4E1E-8F88-E734154AB9A0}" dt="2021-08-18T14:45:12.448" v="670" actId="478"/>
          <ac:spMkLst>
            <pc:docMk/>
            <pc:sldMk cId="1413960233" sldId="260"/>
            <ac:spMk id="4" creationId="{4272DAD7-0375-4066-9A24-AB71EB5B4F02}"/>
          </ac:spMkLst>
        </pc:spChg>
        <pc:spChg chg="mod">
          <ac:chgData name="McHarg, Catherine" userId="88b8f76c-9ae3-4745-88eb-fe0667a22af5" providerId="ADAL" clId="{89524229-9A5B-4E1E-8F88-E734154AB9A0}" dt="2021-08-18T15:09:06.646" v="845" actId="14100"/>
          <ac:spMkLst>
            <pc:docMk/>
            <pc:sldMk cId="1413960233" sldId="260"/>
            <ac:spMk id="8" creationId="{00000000-0000-0000-0000-000000000000}"/>
          </ac:spMkLst>
        </pc:spChg>
        <pc:spChg chg="add mod">
          <ac:chgData name="McHarg, Catherine" userId="88b8f76c-9ae3-4745-88eb-fe0667a22af5" providerId="ADAL" clId="{89524229-9A5B-4E1E-8F88-E734154AB9A0}" dt="2021-08-18T15:06:11.321" v="817" actId="14100"/>
          <ac:spMkLst>
            <pc:docMk/>
            <pc:sldMk cId="1413960233" sldId="260"/>
            <ac:spMk id="9" creationId="{83F6B3C4-ACC4-48FD-81AB-FC5BBB29A04C}"/>
          </ac:spMkLst>
        </pc:spChg>
        <pc:picChg chg="mod">
          <ac:chgData name="McHarg, Catherine" userId="88b8f76c-9ae3-4745-88eb-fe0667a22af5" providerId="ADAL" clId="{89524229-9A5B-4E1E-8F88-E734154AB9A0}" dt="2021-08-18T15:06:23.553" v="819" actId="1076"/>
          <ac:picMkLst>
            <pc:docMk/>
            <pc:sldMk cId="1413960233" sldId="260"/>
            <ac:picMk id="5" creationId="{00000000-0000-0000-0000-000000000000}"/>
          </ac:picMkLst>
        </pc:picChg>
        <pc:picChg chg="del">
          <ac:chgData name="McHarg, Catherine" userId="88b8f76c-9ae3-4745-88eb-fe0667a22af5" providerId="ADAL" clId="{89524229-9A5B-4E1E-8F88-E734154AB9A0}" dt="2021-08-18T14:44:50.699" v="668" actId="478"/>
          <ac:picMkLst>
            <pc:docMk/>
            <pc:sldMk cId="1413960233" sldId="260"/>
            <ac:picMk id="6" creationId="{00000000-0000-0000-0000-000000000000}"/>
          </ac:picMkLst>
        </pc:picChg>
      </pc:sldChg>
      <pc:sldChg chg="delSp modSp del">
        <pc:chgData name="McHarg, Catherine" userId="88b8f76c-9ae3-4745-88eb-fe0667a22af5" providerId="ADAL" clId="{89524229-9A5B-4E1E-8F88-E734154AB9A0}" dt="2021-08-18T14:37:01.754" v="626" actId="2696"/>
        <pc:sldMkLst>
          <pc:docMk/>
          <pc:sldMk cId="1989647964" sldId="262"/>
        </pc:sldMkLst>
        <pc:spChg chg="mod">
          <ac:chgData name="McHarg, Catherine" userId="88b8f76c-9ae3-4745-88eb-fe0667a22af5" providerId="ADAL" clId="{89524229-9A5B-4E1E-8F88-E734154AB9A0}" dt="2021-08-18T12:42:42.085" v="587" actId="20577"/>
          <ac:spMkLst>
            <pc:docMk/>
            <pc:sldMk cId="1989647964" sldId="262"/>
            <ac:spMk id="8" creationId="{00000000-0000-0000-0000-000000000000}"/>
          </ac:spMkLst>
        </pc:spChg>
        <pc:picChg chg="del">
          <ac:chgData name="McHarg, Catherine" userId="88b8f76c-9ae3-4745-88eb-fe0667a22af5" providerId="ADAL" clId="{89524229-9A5B-4E1E-8F88-E734154AB9A0}" dt="2021-08-18T12:42:50.141" v="588" actId="478"/>
          <ac:picMkLst>
            <pc:docMk/>
            <pc:sldMk cId="1989647964" sldId="262"/>
            <ac:picMk id="10" creationId="{00000000-0000-0000-0000-000000000000}"/>
          </ac:picMkLst>
        </pc:picChg>
      </pc:sldChg>
      <pc:sldChg chg="addSp delSp modSp">
        <pc:chgData name="McHarg, Catherine" userId="88b8f76c-9ae3-4745-88eb-fe0667a22af5" providerId="ADAL" clId="{89524229-9A5B-4E1E-8F88-E734154AB9A0}" dt="2021-08-18T15:15:46.353" v="936" actId="1076"/>
        <pc:sldMkLst>
          <pc:docMk/>
          <pc:sldMk cId="1806482572" sldId="264"/>
        </pc:sldMkLst>
        <pc:spChg chg="add del mod">
          <ac:chgData name="McHarg, Catherine" userId="88b8f76c-9ae3-4745-88eb-fe0667a22af5" providerId="ADAL" clId="{89524229-9A5B-4E1E-8F88-E734154AB9A0}" dt="2021-08-18T15:13:01.172" v="878" actId="478"/>
          <ac:spMkLst>
            <pc:docMk/>
            <pc:sldMk cId="1806482572" sldId="264"/>
            <ac:spMk id="2" creationId="{1F66973F-250F-40E0-A1EC-C32FB433CB93}"/>
          </ac:spMkLst>
        </pc:spChg>
        <pc:spChg chg="mod">
          <ac:chgData name="McHarg, Catherine" userId="88b8f76c-9ae3-4745-88eb-fe0667a22af5" providerId="ADAL" clId="{89524229-9A5B-4E1E-8F88-E734154AB9A0}" dt="2021-08-18T15:15:46.353" v="936" actId="1076"/>
          <ac:spMkLst>
            <pc:docMk/>
            <pc:sldMk cId="1806482572" sldId="264"/>
            <ac:spMk id="4" creationId="{00000000-0000-0000-0000-000000000000}"/>
          </ac:spMkLst>
        </pc:spChg>
        <pc:spChg chg="mod">
          <ac:chgData name="McHarg, Catherine" userId="88b8f76c-9ae3-4745-88eb-fe0667a22af5" providerId="ADAL" clId="{89524229-9A5B-4E1E-8F88-E734154AB9A0}" dt="2021-08-18T15:15:37.022" v="935" actId="1076"/>
          <ac:spMkLst>
            <pc:docMk/>
            <pc:sldMk cId="1806482572" sldId="264"/>
            <ac:spMk id="6" creationId="{00000000-0000-0000-0000-000000000000}"/>
          </ac:spMkLst>
        </pc:spChg>
        <pc:spChg chg="del">
          <ac:chgData name="McHarg, Catherine" userId="88b8f76c-9ae3-4745-88eb-fe0667a22af5" providerId="ADAL" clId="{89524229-9A5B-4E1E-8F88-E734154AB9A0}" dt="2021-08-18T15:12:58.343" v="877" actId="478"/>
          <ac:spMkLst>
            <pc:docMk/>
            <pc:sldMk cId="1806482572" sldId="264"/>
            <ac:spMk id="7" creationId="{00000000-0000-0000-0000-000000000000}"/>
          </ac:spMkLst>
        </pc:spChg>
        <pc:spChg chg="mod">
          <ac:chgData name="McHarg, Catherine" userId="88b8f76c-9ae3-4745-88eb-fe0667a22af5" providerId="ADAL" clId="{89524229-9A5B-4E1E-8F88-E734154AB9A0}" dt="2021-08-18T15:13:41.992" v="914" actId="1076"/>
          <ac:spMkLst>
            <pc:docMk/>
            <pc:sldMk cId="1806482572" sldId="264"/>
            <ac:spMk id="8" creationId="{00000000-0000-0000-0000-000000000000}"/>
          </ac:spMkLst>
        </pc:spChg>
        <pc:spChg chg="del">
          <ac:chgData name="McHarg, Catherine" userId="88b8f76c-9ae3-4745-88eb-fe0667a22af5" providerId="ADAL" clId="{89524229-9A5B-4E1E-8F88-E734154AB9A0}" dt="2021-08-18T15:12:32.312" v="874" actId="478"/>
          <ac:spMkLst>
            <pc:docMk/>
            <pc:sldMk cId="1806482572" sldId="264"/>
            <ac:spMk id="9" creationId="{00000000-0000-0000-0000-000000000000}"/>
          </ac:spMkLst>
        </pc:spChg>
        <pc:spChg chg="add">
          <ac:chgData name="McHarg, Catherine" userId="88b8f76c-9ae3-4745-88eb-fe0667a22af5" providerId="ADAL" clId="{89524229-9A5B-4E1E-8F88-E734154AB9A0}" dt="2021-08-18T15:14:23.762" v="922"/>
          <ac:spMkLst>
            <pc:docMk/>
            <pc:sldMk cId="1806482572" sldId="264"/>
            <ac:spMk id="10" creationId="{A1B42433-DA73-427A-A729-484F7F423172}"/>
          </ac:spMkLst>
        </pc:spChg>
        <pc:picChg chg="mod">
          <ac:chgData name="McHarg, Catherine" userId="88b8f76c-9ae3-4745-88eb-fe0667a22af5" providerId="ADAL" clId="{89524229-9A5B-4E1E-8F88-E734154AB9A0}" dt="2021-08-18T15:15:31.673" v="934" actId="1076"/>
          <ac:picMkLst>
            <pc:docMk/>
            <pc:sldMk cId="1806482572" sldId="264"/>
            <ac:picMk id="3" creationId="{00000000-0000-0000-0000-000000000000}"/>
          </ac:picMkLst>
        </pc:picChg>
        <pc:picChg chg="del">
          <ac:chgData name="McHarg, Catherine" userId="88b8f76c-9ae3-4745-88eb-fe0667a22af5" providerId="ADAL" clId="{89524229-9A5B-4E1E-8F88-E734154AB9A0}" dt="2021-08-18T15:13:01.962" v="879" actId="478"/>
          <ac:picMkLst>
            <pc:docMk/>
            <pc:sldMk cId="1806482572" sldId="264"/>
            <ac:picMk id="5" creationId="{00000000-0000-0000-0000-000000000000}"/>
          </ac:picMkLst>
        </pc:picChg>
      </pc:sldChg>
      <pc:sldChg chg="addSp delSp modSp">
        <pc:chgData name="McHarg, Catherine" userId="88b8f76c-9ae3-4745-88eb-fe0667a22af5" providerId="ADAL" clId="{89524229-9A5B-4E1E-8F88-E734154AB9A0}" dt="2021-08-18T15:33:00.337" v="1075" actId="20577"/>
        <pc:sldMkLst>
          <pc:docMk/>
          <pc:sldMk cId="2209336207" sldId="265"/>
        </pc:sldMkLst>
        <pc:spChg chg="del">
          <ac:chgData name="McHarg, Catherine" userId="88b8f76c-9ae3-4745-88eb-fe0667a22af5" providerId="ADAL" clId="{89524229-9A5B-4E1E-8F88-E734154AB9A0}" dt="2021-08-18T15:31:55.558" v="1067" actId="478"/>
          <ac:spMkLst>
            <pc:docMk/>
            <pc:sldMk cId="2209336207" sldId="265"/>
            <ac:spMk id="2" creationId="{00000000-0000-0000-0000-000000000000}"/>
          </ac:spMkLst>
        </pc:spChg>
        <pc:spChg chg="del">
          <ac:chgData name="McHarg, Catherine" userId="88b8f76c-9ae3-4745-88eb-fe0667a22af5" providerId="ADAL" clId="{89524229-9A5B-4E1E-8F88-E734154AB9A0}" dt="2021-08-18T15:31:29.463" v="1064" actId="478"/>
          <ac:spMkLst>
            <pc:docMk/>
            <pc:sldMk cId="2209336207" sldId="265"/>
            <ac:spMk id="3" creationId="{00000000-0000-0000-0000-000000000000}"/>
          </ac:spMkLst>
        </pc:spChg>
        <pc:spChg chg="mod">
          <ac:chgData name="McHarg, Catherine" userId="88b8f76c-9ae3-4745-88eb-fe0667a22af5" providerId="ADAL" clId="{89524229-9A5B-4E1E-8F88-E734154AB9A0}" dt="2021-08-18T15:33:00.337" v="1075" actId="20577"/>
          <ac:spMkLst>
            <pc:docMk/>
            <pc:sldMk cId="2209336207" sldId="265"/>
            <ac:spMk id="4" creationId="{00000000-0000-0000-0000-000000000000}"/>
          </ac:spMkLst>
        </pc:spChg>
        <pc:spChg chg="add del mod">
          <ac:chgData name="McHarg, Catherine" userId="88b8f76c-9ae3-4745-88eb-fe0667a22af5" providerId="ADAL" clId="{89524229-9A5B-4E1E-8F88-E734154AB9A0}" dt="2021-08-18T15:31:59.215" v="1068" actId="478"/>
          <ac:spMkLst>
            <pc:docMk/>
            <pc:sldMk cId="2209336207" sldId="265"/>
            <ac:spMk id="6" creationId="{0AA6C4F0-0FB4-465D-8691-E1B86D27EF6C}"/>
          </ac:spMkLst>
        </pc:spChg>
        <pc:spChg chg="add">
          <ac:chgData name="McHarg, Catherine" userId="88b8f76c-9ae3-4745-88eb-fe0667a22af5" providerId="ADAL" clId="{89524229-9A5B-4E1E-8F88-E734154AB9A0}" dt="2021-08-18T15:32:02.411" v="1069"/>
          <ac:spMkLst>
            <pc:docMk/>
            <pc:sldMk cId="2209336207" sldId="265"/>
            <ac:spMk id="7" creationId="{EF2A2769-E702-4674-8D55-39F3DEBF1A25}"/>
          </ac:spMkLst>
        </pc:spChg>
        <pc:picChg chg="del">
          <ac:chgData name="McHarg, Catherine" userId="88b8f76c-9ae3-4745-88eb-fe0667a22af5" providerId="ADAL" clId="{89524229-9A5B-4E1E-8F88-E734154AB9A0}" dt="2021-08-18T15:31:41.118" v="1066" actId="478"/>
          <ac:picMkLst>
            <pc:docMk/>
            <pc:sldMk cId="2209336207" sldId="265"/>
            <ac:picMk id="5" creationId="{00000000-0000-0000-0000-000000000000}"/>
          </ac:picMkLst>
        </pc:picChg>
      </pc:sldChg>
      <pc:sldChg chg="addSp delSp modSp">
        <pc:chgData name="McHarg, Catherine" userId="88b8f76c-9ae3-4745-88eb-fe0667a22af5" providerId="ADAL" clId="{89524229-9A5B-4E1E-8F88-E734154AB9A0}" dt="2021-08-18T14:43:23.349" v="663" actId="14100"/>
        <pc:sldMkLst>
          <pc:docMk/>
          <pc:sldMk cId="2922197456" sldId="268"/>
        </pc:sldMkLst>
        <pc:spChg chg="mod">
          <ac:chgData name="McHarg, Catherine" userId="88b8f76c-9ae3-4745-88eb-fe0667a22af5" providerId="ADAL" clId="{89524229-9A5B-4E1E-8F88-E734154AB9A0}" dt="2021-08-18T14:42:19.567" v="655" actId="1076"/>
          <ac:spMkLst>
            <pc:docMk/>
            <pc:sldMk cId="2922197456" sldId="268"/>
            <ac:spMk id="2" creationId="{00000000-0000-0000-0000-000000000000}"/>
          </ac:spMkLst>
        </pc:spChg>
        <pc:spChg chg="add del mod">
          <ac:chgData name="McHarg, Catherine" userId="88b8f76c-9ae3-4745-88eb-fe0667a22af5" providerId="ADAL" clId="{89524229-9A5B-4E1E-8F88-E734154AB9A0}" dt="2021-08-18T14:39:21.706" v="631" actId="478"/>
          <ac:spMkLst>
            <pc:docMk/>
            <pc:sldMk cId="2922197456" sldId="268"/>
            <ac:spMk id="4" creationId="{8C997760-8536-4F38-9778-4810CD05D60A}"/>
          </ac:spMkLst>
        </pc:spChg>
        <pc:spChg chg="del mod">
          <ac:chgData name="McHarg, Catherine" userId="88b8f76c-9ae3-4745-88eb-fe0667a22af5" providerId="ADAL" clId="{89524229-9A5B-4E1E-8F88-E734154AB9A0}" dt="2021-08-18T14:39:18.406" v="630" actId="478"/>
          <ac:spMkLst>
            <pc:docMk/>
            <pc:sldMk cId="2922197456" sldId="268"/>
            <ac:spMk id="7" creationId="{00000000-0000-0000-0000-000000000000}"/>
          </ac:spMkLst>
        </pc:spChg>
        <pc:spChg chg="add">
          <ac:chgData name="McHarg, Catherine" userId="88b8f76c-9ae3-4745-88eb-fe0667a22af5" providerId="ADAL" clId="{89524229-9A5B-4E1E-8F88-E734154AB9A0}" dt="2021-08-18T14:39:12.626" v="629"/>
          <ac:spMkLst>
            <pc:docMk/>
            <pc:sldMk cId="2922197456" sldId="268"/>
            <ac:spMk id="9" creationId="{1BB6C9B6-CD79-4727-A8FB-83C7D8030C78}"/>
          </ac:spMkLst>
        </pc:spChg>
        <pc:spChg chg="mod">
          <ac:chgData name="McHarg, Catherine" userId="88b8f76c-9ae3-4745-88eb-fe0667a22af5" providerId="ADAL" clId="{89524229-9A5B-4E1E-8F88-E734154AB9A0}" dt="2021-08-18T14:43:23.349" v="663" actId="14100"/>
          <ac:spMkLst>
            <pc:docMk/>
            <pc:sldMk cId="2922197456" sldId="268"/>
            <ac:spMk id="10" creationId="{00000000-0000-0000-0000-000000000000}"/>
          </ac:spMkLst>
        </pc:spChg>
        <pc:spChg chg="del">
          <ac:chgData name="McHarg, Catherine" userId="88b8f76c-9ae3-4745-88eb-fe0667a22af5" providerId="ADAL" clId="{89524229-9A5B-4E1E-8F88-E734154AB9A0}" dt="2021-08-18T14:38:09.656" v="627" actId="478"/>
          <ac:spMkLst>
            <pc:docMk/>
            <pc:sldMk cId="2922197456" sldId="268"/>
            <ac:spMk id="11" creationId="{00000000-0000-0000-0000-000000000000}"/>
          </ac:spMkLst>
        </pc:spChg>
        <pc:picChg chg="mod modCrop">
          <ac:chgData name="McHarg, Catherine" userId="88b8f76c-9ae3-4745-88eb-fe0667a22af5" providerId="ADAL" clId="{89524229-9A5B-4E1E-8F88-E734154AB9A0}" dt="2021-08-18T14:42:22.907" v="656" actId="1076"/>
          <ac:picMkLst>
            <pc:docMk/>
            <pc:sldMk cId="2922197456" sldId="268"/>
            <ac:picMk id="3" creationId="{00000000-0000-0000-0000-000000000000}"/>
          </ac:picMkLst>
        </pc:picChg>
        <pc:picChg chg="mod">
          <ac:chgData name="McHarg, Catherine" userId="88b8f76c-9ae3-4745-88eb-fe0667a22af5" providerId="ADAL" clId="{89524229-9A5B-4E1E-8F88-E734154AB9A0}" dt="2021-08-18T14:42:27.486" v="657" actId="1076"/>
          <ac:picMkLst>
            <pc:docMk/>
            <pc:sldMk cId="2922197456" sldId="268"/>
            <ac:picMk id="5" creationId="{00000000-0000-0000-0000-000000000000}"/>
          </ac:picMkLst>
        </pc:picChg>
        <pc:picChg chg="del">
          <ac:chgData name="McHarg, Catherine" userId="88b8f76c-9ae3-4745-88eb-fe0667a22af5" providerId="ADAL" clId="{89524229-9A5B-4E1E-8F88-E734154AB9A0}" dt="2021-08-18T14:42:09.117" v="654" actId="478"/>
          <ac:picMkLst>
            <pc:docMk/>
            <pc:sldMk cId="2922197456" sldId="268"/>
            <ac:picMk id="6" creationId="{00000000-0000-0000-0000-000000000000}"/>
          </ac:picMkLst>
        </pc:picChg>
      </pc:sldChg>
      <pc:sldChg chg="addSp delSp modSp">
        <pc:chgData name="McHarg, Catherine" userId="88b8f76c-9ae3-4745-88eb-fe0667a22af5" providerId="ADAL" clId="{89524229-9A5B-4E1E-8F88-E734154AB9A0}" dt="2021-08-18T09:53:49.590" v="341" actId="1076"/>
        <pc:sldMkLst>
          <pc:docMk/>
          <pc:sldMk cId="1606309600" sldId="270"/>
        </pc:sldMkLst>
        <pc:spChg chg="mod">
          <ac:chgData name="McHarg, Catherine" userId="88b8f76c-9ae3-4745-88eb-fe0667a22af5" providerId="ADAL" clId="{89524229-9A5B-4E1E-8F88-E734154AB9A0}" dt="2021-08-18T09:53:45.210" v="340" actId="255"/>
          <ac:spMkLst>
            <pc:docMk/>
            <pc:sldMk cId="1606309600" sldId="270"/>
            <ac:spMk id="7" creationId="{00000000-0000-0000-0000-000000000000}"/>
          </ac:spMkLst>
        </pc:spChg>
        <pc:spChg chg="mod">
          <ac:chgData name="McHarg, Catherine" userId="88b8f76c-9ae3-4745-88eb-fe0667a22af5" providerId="ADAL" clId="{89524229-9A5B-4E1E-8F88-E734154AB9A0}" dt="2021-08-18T09:51:08.008" v="325" actId="164"/>
          <ac:spMkLst>
            <pc:docMk/>
            <pc:sldMk cId="1606309600" sldId="270"/>
            <ac:spMk id="10" creationId="{00000000-0000-0000-0000-000000000000}"/>
          </ac:spMkLst>
        </pc:spChg>
        <pc:spChg chg="mod">
          <ac:chgData name="McHarg, Catherine" userId="88b8f76c-9ae3-4745-88eb-fe0667a22af5" providerId="ADAL" clId="{89524229-9A5B-4E1E-8F88-E734154AB9A0}" dt="2021-08-18T09:53:49.590" v="341" actId="1076"/>
          <ac:spMkLst>
            <pc:docMk/>
            <pc:sldMk cId="1606309600" sldId="270"/>
            <ac:spMk id="28" creationId="{00000000-0000-0000-0000-000000000000}"/>
          </ac:spMkLst>
        </pc:spChg>
        <pc:spChg chg="mod">
          <ac:chgData name="McHarg, Catherine" userId="88b8f76c-9ae3-4745-88eb-fe0667a22af5" providerId="ADAL" clId="{89524229-9A5B-4E1E-8F88-E734154AB9A0}" dt="2021-08-18T09:51:08.008" v="325" actId="164"/>
          <ac:spMkLst>
            <pc:docMk/>
            <pc:sldMk cId="1606309600" sldId="270"/>
            <ac:spMk id="34" creationId="{00000000-0000-0000-0000-000000000000}"/>
          </ac:spMkLst>
        </pc:spChg>
        <pc:spChg chg="mod">
          <ac:chgData name="McHarg, Catherine" userId="88b8f76c-9ae3-4745-88eb-fe0667a22af5" providerId="ADAL" clId="{89524229-9A5B-4E1E-8F88-E734154AB9A0}" dt="2021-08-18T09:51:56.818" v="330" actId="164"/>
          <ac:spMkLst>
            <pc:docMk/>
            <pc:sldMk cId="1606309600" sldId="270"/>
            <ac:spMk id="39" creationId="{00000000-0000-0000-0000-000000000000}"/>
          </ac:spMkLst>
        </pc:spChg>
        <pc:grpChg chg="add mod ord">
          <ac:chgData name="McHarg, Catherine" userId="88b8f76c-9ae3-4745-88eb-fe0667a22af5" providerId="ADAL" clId="{89524229-9A5B-4E1E-8F88-E734154AB9A0}" dt="2021-08-18T09:51:56.818" v="330" actId="164"/>
          <ac:grpSpMkLst>
            <pc:docMk/>
            <pc:sldMk cId="1606309600" sldId="270"/>
            <ac:grpSpMk id="12" creationId="{1B88D18F-ED7D-4036-B789-7C66C57F9E9F}"/>
          </ac:grpSpMkLst>
        </pc:grpChg>
        <pc:grpChg chg="add mod">
          <ac:chgData name="McHarg, Catherine" userId="88b8f76c-9ae3-4745-88eb-fe0667a22af5" providerId="ADAL" clId="{89524229-9A5B-4E1E-8F88-E734154AB9A0}" dt="2021-08-18T09:52:05.949" v="331" actId="1076"/>
          <ac:grpSpMkLst>
            <pc:docMk/>
            <pc:sldMk cId="1606309600" sldId="270"/>
            <ac:grpSpMk id="15" creationId="{613B4F01-F287-4C7A-A90B-884878406143}"/>
          </ac:grpSpMkLst>
        </pc:grpChg>
        <pc:picChg chg="mod">
          <ac:chgData name="McHarg, Catherine" userId="88b8f76c-9ae3-4745-88eb-fe0667a22af5" providerId="ADAL" clId="{89524229-9A5B-4E1E-8F88-E734154AB9A0}" dt="2021-08-18T09:51:08.008" v="325" actId="164"/>
          <ac:picMkLst>
            <pc:docMk/>
            <pc:sldMk cId="1606309600" sldId="270"/>
            <ac:picMk id="2" creationId="{00000000-0000-0000-0000-000000000000}"/>
          </ac:picMkLst>
        </pc:picChg>
        <pc:picChg chg="mod">
          <ac:chgData name="McHarg, Catherine" userId="88b8f76c-9ae3-4745-88eb-fe0667a22af5" providerId="ADAL" clId="{89524229-9A5B-4E1E-8F88-E734154AB9A0}" dt="2021-08-18T09:51:08.008" v="325" actId="164"/>
          <ac:picMkLst>
            <pc:docMk/>
            <pc:sldMk cId="1606309600" sldId="270"/>
            <ac:picMk id="3" creationId="{00000000-0000-0000-0000-000000000000}"/>
          </ac:picMkLst>
        </pc:picChg>
        <pc:picChg chg="mod">
          <ac:chgData name="McHarg, Catherine" userId="88b8f76c-9ae3-4745-88eb-fe0667a22af5" providerId="ADAL" clId="{89524229-9A5B-4E1E-8F88-E734154AB9A0}" dt="2021-08-18T09:51:08.008" v="325" actId="164"/>
          <ac:picMkLst>
            <pc:docMk/>
            <pc:sldMk cId="1606309600" sldId="270"/>
            <ac:picMk id="4" creationId="{00000000-0000-0000-0000-000000000000}"/>
          </ac:picMkLst>
        </pc:picChg>
        <pc:picChg chg="mod">
          <ac:chgData name="McHarg, Catherine" userId="88b8f76c-9ae3-4745-88eb-fe0667a22af5" providerId="ADAL" clId="{89524229-9A5B-4E1E-8F88-E734154AB9A0}" dt="2021-08-18T09:51:08.008" v="325" actId="164"/>
          <ac:picMkLst>
            <pc:docMk/>
            <pc:sldMk cId="1606309600" sldId="270"/>
            <ac:picMk id="5" creationId="{00000000-0000-0000-0000-000000000000}"/>
          </ac:picMkLst>
        </pc:picChg>
        <pc:picChg chg="mod">
          <ac:chgData name="McHarg, Catherine" userId="88b8f76c-9ae3-4745-88eb-fe0667a22af5" providerId="ADAL" clId="{89524229-9A5B-4E1E-8F88-E734154AB9A0}" dt="2021-08-18T09:51:08.008" v="325" actId="164"/>
          <ac:picMkLst>
            <pc:docMk/>
            <pc:sldMk cId="1606309600" sldId="270"/>
            <ac:picMk id="6" creationId="{00000000-0000-0000-0000-000000000000}"/>
          </ac:picMkLst>
        </pc:picChg>
        <pc:picChg chg="mod">
          <ac:chgData name="McHarg, Catherine" userId="88b8f76c-9ae3-4745-88eb-fe0667a22af5" providerId="ADAL" clId="{89524229-9A5B-4E1E-8F88-E734154AB9A0}" dt="2021-08-18T09:51:08.008" v="325" actId="164"/>
          <ac:picMkLst>
            <pc:docMk/>
            <pc:sldMk cId="1606309600" sldId="270"/>
            <ac:picMk id="8" creationId="{00000000-0000-0000-0000-000000000000}"/>
          </ac:picMkLst>
        </pc:picChg>
        <pc:picChg chg="mod">
          <ac:chgData name="McHarg, Catherine" userId="88b8f76c-9ae3-4745-88eb-fe0667a22af5" providerId="ADAL" clId="{89524229-9A5B-4E1E-8F88-E734154AB9A0}" dt="2021-08-18T09:51:08.008" v="325" actId="164"/>
          <ac:picMkLst>
            <pc:docMk/>
            <pc:sldMk cId="1606309600" sldId="270"/>
            <ac:picMk id="9" creationId="{00000000-0000-0000-0000-000000000000}"/>
          </ac:picMkLst>
        </pc:picChg>
        <pc:picChg chg="mod">
          <ac:chgData name="McHarg, Catherine" userId="88b8f76c-9ae3-4745-88eb-fe0667a22af5" providerId="ADAL" clId="{89524229-9A5B-4E1E-8F88-E734154AB9A0}" dt="2021-08-18T09:51:08.008" v="325" actId="164"/>
          <ac:picMkLst>
            <pc:docMk/>
            <pc:sldMk cId="1606309600" sldId="270"/>
            <ac:picMk id="17" creationId="{00000000-0000-0000-0000-000000000000}"/>
          </ac:picMkLst>
        </pc:picChg>
        <pc:picChg chg="mod">
          <ac:chgData name="McHarg, Catherine" userId="88b8f76c-9ae3-4745-88eb-fe0667a22af5" providerId="ADAL" clId="{89524229-9A5B-4E1E-8F88-E734154AB9A0}" dt="2021-08-18T09:51:56.818" v="330" actId="164"/>
          <ac:picMkLst>
            <pc:docMk/>
            <pc:sldMk cId="1606309600" sldId="270"/>
            <ac:picMk id="19" creationId="{00000000-0000-0000-0000-000000000000}"/>
          </ac:picMkLst>
        </pc:picChg>
        <pc:picChg chg="mod">
          <ac:chgData name="McHarg, Catherine" userId="88b8f76c-9ae3-4745-88eb-fe0667a22af5" providerId="ADAL" clId="{89524229-9A5B-4E1E-8F88-E734154AB9A0}" dt="2021-08-18T09:51:08.008" v="325" actId="164"/>
          <ac:picMkLst>
            <pc:docMk/>
            <pc:sldMk cId="1606309600" sldId="270"/>
            <ac:picMk id="25" creationId="{00000000-0000-0000-0000-000000000000}"/>
          </ac:picMkLst>
        </pc:picChg>
        <pc:picChg chg="del">
          <ac:chgData name="McHarg, Catherine" userId="88b8f76c-9ae3-4745-88eb-fe0667a22af5" providerId="ADAL" clId="{89524229-9A5B-4E1E-8F88-E734154AB9A0}" dt="2021-08-18T09:49:16.298" v="313" actId="478"/>
          <ac:picMkLst>
            <pc:docMk/>
            <pc:sldMk cId="1606309600" sldId="270"/>
            <ac:picMk id="27" creationId="{00000000-0000-0000-0000-000000000000}"/>
          </ac:picMkLst>
        </pc:picChg>
        <pc:picChg chg="mod">
          <ac:chgData name="McHarg, Catherine" userId="88b8f76c-9ae3-4745-88eb-fe0667a22af5" providerId="ADAL" clId="{89524229-9A5B-4E1E-8F88-E734154AB9A0}" dt="2021-08-18T09:51:08.008" v="325" actId="164"/>
          <ac:picMkLst>
            <pc:docMk/>
            <pc:sldMk cId="1606309600" sldId="270"/>
            <ac:picMk id="29" creationId="{00000000-0000-0000-0000-000000000000}"/>
          </ac:picMkLst>
        </pc:picChg>
        <pc:picChg chg="del">
          <ac:chgData name="McHarg, Catherine" userId="88b8f76c-9ae3-4745-88eb-fe0667a22af5" providerId="ADAL" clId="{89524229-9A5B-4E1E-8F88-E734154AB9A0}" dt="2021-08-18T09:51:19.558" v="327" actId="478"/>
          <ac:picMkLst>
            <pc:docMk/>
            <pc:sldMk cId="1606309600" sldId="270"/>
            <ac:picMk id="33" creationId="{00000000-0000-0000-0000-000000000000}"/>
          </ac:picMkLst>
        </pc:picChg>
        <pc:picChg chg="mod">
          <ac:chgData name="McHarg, Catherine" userId="88b8f76c-9ae3-4745-88eb-fe0667a22af5" providerId="ADAL" clId="{89524229-9A5B-4E1E-8F88-E734154AB9A0}" dt="2021-08-18T09:51:08.008" v="325" actId="164"/>
          <ac:picMkLst>
            <pc:docMk/>
            <pc:sldMk cId="1606309600" sldId="270"/>
            <ac:picMk id="36" creationId="{00000000-0000-0000-0000-000000000000}"/>
          </ac:picMkLst>
        </pc:picChg>
        <pc:picChg chg="mod">
          <ac:chgData name="McHarg, Catherine" userId="88b8f76c-9ae3-4745-88eb-fe0667a22af5" providerId="ADAL" clId="{89524229-9A5B-4E1E-8F88-E734154AB9A0}" dt="2021-08-18T09:51:08.008" v="325" actId="164"/>
          <ac:picMkLst>
            <pc:docMk/>
            <pc:sldMk cId="1606309600" sldId="270"/>
            <ac:picMk id="37" creationId="{00000000-0000-0000-0000-000000000000}"/>
          </ac:picMkLst>
        </pc:picChg>
        <pc:picChg chg="mod">
          <ac:chgData name="McHarg, Catherine" userId="88b8f76c-9ae3-4745-88eb-fe0667a22af5" providerId="ADAL" clId="{89524229-9A5B-4E1E-8F88-E734154AB9A0}" dt="2021-08-18T09:51:08.008" v="325" actId="164"/>
          <ac:picMkLst>
            <pc:docMk/>
            <pc:sldMk cId="1606309600" sldId="270"/>
            <ac:picMk id="40" creationId="{00000000-0000-0000-0000-000000000000}"/>
          </ac:picMkLst>
        </pc:picChg>
        <pc:cxnChg chg="mod">
          <ac:chgData name="McHarg, Catherine" userId="88b8f76c-9ae3-4745-88eb-fe0667a22af5" providerId="ADAL" clId="{89524229-9A5B-4E1E-8F88-E734154AB9A0}" dt="2021-08-18T09:51:08.008" v="325" actId="164"/>
          <ac:cxnSpMkLst>
            <pc:docMk/>
            <pc:sldMk cId="1606309600" sldId="270"/>
            <ac:cxnSpMk id="11" creationId="{00000000-0000-0000-0000-000000000000}"/>
          </ac:cxnSpMkLst>
        </pc:cxnChg>
        <pc:cxnChg chg="mod">
          <ac:chgData name="McHarg, Catherine" userId="88b8f76c-9ae3-4745-88eb-fe0667a22af5" providerId="ADAL" clId="{89524229-9A5B-4E1E-8F88-E734154AB9A0}" dt="2021-08-18T09:51:08.008" v="325" actId="164"/>
          <ac:cxnSpMkLst>
            <pc:docMk/>
            <pc:sldMk cId="1606309600" sldId="270"/>
            <ac:cxnSpMk id="13" creationId="{00000000-0000-0000-0000-000000000000}"/>
          </ac:cxnSpMkLst>
        </pc:cxnChg>
        <pc:cxnChg chg="mod ord">
          <ac:chgData name="McHarg, Catherine" userId="88b8f76c-9ae3-4745-88eb-fe0667a22af5" providerId="ADAL" clId="{89524229-9A5B-4E1E-8F88-E734154AB9A0}" dt="2021-08-18T09:53:17.999" v="338" actId="14100"/>
          <ac:cxnSpMkLst>
            <pc:docMk/>
            <pc:sldMk cId="1606309600" sldId="270"/>
            <ac:cxnSpMk id="14" creationId="{00000000-0000-0000-0000-000000000000}"/>
          </ac:cxnSpMkLst>
        </pc:cxnChg>
        <pc:cxnChg chg="mod">
          <ac:chgData name="McHarg, Catherine" userId="88b8f76c-9ae3-4745-88eb-fe0667a22af5" providerId="ADAL" clId="{89524229-9A5B-4E1E-8F88-E734154AB9A0}" dt="2021-08-18T09:51:08.008" v="325" actId="164"/>
          <ac:cxnSpMkLst>
            <pc:docMk/>
            <pc:sldMk cId="1606309600" sldId="270"/>
            <ac:cxnSpMk id="18" creationId="{00000000-0000-0000-0000-000000000000}"/>
          </ac:cxnSpMkLst>
        </pc:cxnChg>
      </pc:sldChg>
      <pc:sldChg chg="addSp delSp modSp">
        <pc:chgData name="McHarg, Catherine" userId="88b8f76c-9ae3-4745-88eb-fe0667a22af5" providerId="ADAL" clId="{89524229-9A5B-4E1E-8F88-E734154AB9A0}" dt="2021-08-18T09:46:57.552" v="308" actId="122"/>
        <pc:sldMkLst>
          <pc:docMk/>
          <pc:sldMk cId="3671251880" sldId="271"/>
        </pc:sldMkLst>
        <pc:spChg chg="mod">
          <ac:chgData name="McHarg, Catherine" userId="88b8f76c-9ae3-4745-88eb-fe0667a22af5" providerId="ADAL" clId="{89524229-9A5B-4E1E-8F88-E734154AB9A0}" dt="2021-08-18T09:46:57.552" v="308" actId="122"/>
          <ac:spMkLst>
            <pc:docMk/>
            <pc:sldMk cId="3671251880" sldId="271"/>
            <ac:spMk id="2" creationId="{49B93FB1-8E1D-40A7-9D05-F9332456CCB5}"/>
          </ac:spMkLst>
        </pc:spChg>
        <pc:spChg chg="mod">
          <ac:chgData name="McHarg, Catherine" userId="88b8f76c-9ae3-4745-88eb-fe0667a22af5" providerId="ADAL" clId="{89524229-9A5B-4E1E-8F88-E734154AB9A0}" dt="2021-08-18T09:46:44.008" v="303" actId="1076"/>
          <ac:spMkLst>
            <pc:docMk/>
            <pc:sldMk cId="3671251880" sldId="271"/>
            <ac:spMk id="4" creationId="{00000000-0000-0000-0000-000000000000}"/>
          </ac:spMkLst>
        </pc:spChg>
        <pc:spChg chg="add del">
          <ac:chgData name="McHarg, Catherine" userId="88b8f76c-9ae3-4745-88eb-fe0667a22af5" providerId="ADAL" clId="{89524229-9A5B-4E1E-8F88-E734154AB9A0}" dt="2021-08-18T09:45:08.512" v="295"/>
          <ac:spMkLst>
            <pc:docMk/>
            <pc:sldMk cId="3671251880" sldId="271"/>
            <ac:spMk id="5" creationId="{3C9251D2-3578-45D2-AF88-E91CAA8859BE}"/>
          </ac:spMkLst>
        </pc:spChg>
        <pc:picChg chg="del">
          <ac:chgData name="McHarg, Catherine" userId="88b8f76c-9ae3-4745-88eb-fe0667a22af5" providerId="ADAL" clId="{89524229-9A5B-4E1E-8F88-E734154AB9A0}" dt="2021-08-18T09:44:31.073" v="293" actId="478"/>
          <ac:picMkLst>
            <pc:docMk/>
            <pc:sldMk cId="3671251880" sldId="271"/>
            <ac:picMk id="6" creationId="{00000000-0000-0000-0000-000000000000}"/>
          </ac:picMkLst>
        </pc:picChg>
      </pc:sldChg>
      <pc:sldChg chg="addSp delSp modSp">
        <pc:chgData name="McHarg, Catherine" userId="88b8f76c-9ae3-4745-88eb-fe0667a22af5" providerId="ADAL" clId="{89524229-9A5B-4E1E-8F88-E734154AB9A0}" dt="2021-08-18T09:47:12.907" v="312"/>
        <pc:sldMkLst>
          <pc:docMk/>
          <pc:sldMk cId="3559429894" sldId="272"/>
        </pc:sldMkLst>
        <pc:spChg chg="del">
          <ac:chgData name="McHarg, Catherine" userId="88b8f76c-9ae3-4745-88eb-fe0667a22af5" providerId="ADAL" clId="{89524229-9A5B-4E1E-8F88-E734154AB9A0}" dt="2021-08-18T09:47:07.223" v="309" actId="478"/>
          <ac:spMkLst>
            <pc:docMk/>
            <pc:sldMk cId="3559429894" sldId="272"/>
            <ac:spMk id="2" creationId="{00000000-0000-0000-0000-000000000000}"/>
          </ac:spMkLst>
        </pc:spChg>
        <pc:spChg chg="add del mod">
          <ac:chgData name="McHarg, Catherine" userId="88b8f76c-9ae3-4745-88eb-fe0667a22af5" providerId="ADAL" clId="{89524229-9A5B-4E1E-8F88-E734154AB9A0}" dt="2021-08-18T09:47:09.827" v="310" actId="478"/>
          <ac:spMkLst>
            <pc:docMk/>
            <pc:sldMk cId="3559429894" sldId="272"/>
            <ac:spMk id="3" creationId="{5AE7867C-BB87-419E-9CD7-FC06EA545890}"/>
          </ac:spMkLst>
        </pc:spChg>
        <pc:spChg chg="add">
          <ac:chgData name="McHarg, Catherine" userId="88b8f76c-9ae3-4745-88eb-fe0667a22af5" providerId="ADAL" clId="{89524229-9A5B-4E1E-8F88-E734154AB9A0}" dt="2021-08-18T09:47:12.907" v="312"/>
          <ac:spMkLst>
            <pc:docMk/>
            <pc:sldMk cId="3559429894" sldId="272"/>
            <ac:spMk id="8" creationId="{D4F8F600-8778-4010-9B69-2560C1F70516}"/>
          </ac:spMkLst>
        </pc:spChg>
        <pc:picChg chg="del">
          <ac:chgData name="McHarg, Catherine" userId="88b8f76c-9ae3-4745-88eb-fe0667a22af5" providerId="ADAL" clId="{89524229-9A5B-4E1E-8F88-E734154AB9A0}" dt="2021-08-18T09:47:11.257" v="311" actId="478"/>
          <ac:picMkLst>
            <pc:docMk/>
            <pc:sldMk cId="3559429894" sldId="272"/>
            <ac:picMk id="5" creationId="{00000000-0000-0000-0000-000000000000}"/>
          </ac:picMkLst>
        </pc:picChg>
      </pc:sldChg>
      <pc:sldChg chg="del">
        <pc:chgData name="McHarg, Catherine" userId="88b8f76c-9ae3-4745-88eb-fe0667a22af5" providerId="ADAL" clId="{89524229-9A5B-4E1E-8F88-E734154AB9A0}" dt="2021-08-18T08:29:01.407" v="161" actId="2696"/>
        <pc:sldMkLst>
          <pc:docMk/>
          <pc:sldMk cId="2646378398" sldId="273"/>
        </pc:sldMkLst>
      </pc:sldChg>
      <pc:sldChg chg="addSp delSp modSp">
        <pc:chgData name="McHarg, Catherine" userId="88b8f76c-9ae3-4745-88eb-fe0667a22af5" providerId="ADAL" clId="{89524229-9A5B-4E1E-8F88-E734154AB9A0}" dt="2021-08-18T09:59:21.277" v="434" actId="14100"/>
        <pc:sldMkLst>
          <pc:docMk/>
          <pc:sldMk cId="3039263762" sldId="274"/>
        </pc:sldMkLst>
        <pc:spChg chg="del">
          <ac:chgData name="McHarg, Catherine" userId="88b8f76c-9ae3-4745-88eb-fe0667a22af5" providerId="ADAL" clId="{89524229-9A5B-4E1E-8F88-E734154AB9A0}" dt="2021-08-18T09:54:22.980" v="342" actId="478"/>
          <ac:spMkLst>
            <pc:docMk/>
            <pc:sldMk cId="3039263762" sldId="274"/>
            <ac:spMk id="2" creationId="{00000000-0000-0000-0000-000000000000}"/>
          </ac:spMkLst>
        </pc:spChg>
        <pc:spChg chg="mod">
          <ac:chgData name="McHarg, Catherine" userId="88b8f76c-9ae3-4745-88eb-fe0667a22af5" providerId="ADAL" clId="{89524229-9A5B-4E1E-8F88-E734154AB9A0}" dt="2021-08-18T09:58:10.847" v="398" actId="1076"/>
          <ac:spMkLst>
            <pc:docMk/>
            <pc:sldMk cId="3039263762" sldId="274"/>
            <ac:spMk id="3" creationId="{00000000-0000-0000-0000-000000000000}"/>
          </ac:spMkLst>
        </pc:spChg>
        <pc:spChg chg="del">
          <ac:chgData name="McHarg, Catherine" userId="88b8f76c-9ae3-4745-88eb-fe0667a22af5" providerId="ADAL" clId="{89524229-9A5B-4E1E-8F88-E734154AB9A0}" dt="2021-08-18T09:54:28.800" v="345" actId="478"/>
          <ac:spMkLst>
            <pc:docMk/>
            <pc:sldMk cId="3039263762" sldId="274"/>
            <ac:spMk id="4" creationId="{00000000-0000-0000-0000-000000000000}"/>
          </ac:spMkLst>
        </pc:spChg>
        <pc:spChg chg="mod">
          <ac:chgData name="McHarg, Catherine" userId="88b8f76c-9ae3-4745-88eb-fe0667a22af5" providerId="ADAL" clId="{89524229-9A5B-4E1E-8F88-E734154AB9A0}" dt="2021-08-18T09:55:49.751" v="355" actId="14100"/>
          <ac:spMkLst>
            <pc:docMk/>
            <pc:sldMk cId="3039263762" sldId="274"/>
            <ac:spMk id="5" creationId="{00000000-0000-0000-0000-000000000000}"/>
          </ac:spMkLst>
        </pc:spChg>
        <pc:spChg chg="add del mod">
          <ac:chgData name="McHarg, Catherine" userId="88b8f76c-9ae3-4745-88eb-fe0667a22af5" providerId="ADAL" clId="{89524229-9A5B-4E1E-8F88-E734154AB9A0}" dt="2021-08-18T09:54:25.390" v="343" actId="478"/>
          <ac:spMkLst>
            <pc:docMk/>
            <pc:sldMk cId="3039263762" sldId="274"/>
            <ac:spMk id="6" creationId="{3CF4738E-847E-4724-A4BE-C53D86A29C0D}"/>
          </ac:spMkLst>
        </pc:spChg>
        <pc:spChg chg="add del mod">
          <ac:chgData name="McHarg, Catherine" userId="88b8f76c-9ae3-4745-88eb-fe0667a22af5" providerId="ADAL" clId="{89524229-9A5B-4E1E-8F88-E734154AB9A0}" dt="2021-08-18T09:59:21.277" v="434" actId="14100"/>
          <ac:spMkLst>
            <pc:docMk/>
            <pc:sldMk cId="3039263762" sldId="274"/>
            <ac:spMk id="9" creationId="{5B4F3BAF-7DB8-4209-AC55-89C2F376F2C2}"/>
          </ac:spMkLst>
        </pc:spChg>
        <pc:picChg chg="del">
          <ac:chgData name="McHarg, Catherine" userId="88b8f76c-9ae3-4745-88eb-fe0667a22af5" providerId="ADAL" clId="{89524229-9A5B-4E1E-8F88-E734154AB9A0}" dt="2021-08-18T09:54:26.560" v="344" actId="478"/>
          <ac:picMkLst>
            <pc:docMk/>
            <pc:sldMk cId="3039263762" sldId="274"/>
            <ac:picMk id="7" creationId="{00000000-0000-0000-0000-000000000000}"/>
          </ac:picMkLst>
        </pc:picChg>
      </pc:sldChg>
      <pc:sldChg chg="addSp delSp modSp">
        <pc:chgData name="McHarg, Catherine" userId="88b8f76c-9ae3-4745-88eb-fe0667a22af5" providerId="ADAL" clId="{89524229-9A5B-4E1E-8F88-E734154AB9A0}" dt="2021-08-18T08:19:17.752" v="109" actId="1076"/>
        <pc:sldMkLst>
          <pc:docMk/>
          <pc:sldMk cId="526934784" sldId="275"/>
        </pc:sldMkLst>
        <pc:spChg chg="del mod">
          <ac:chgData name="McHarg, Catherine" userId="88b8f76c-9ae3-4745-88eb-fe0667a22af5" providerId="ADAL" clId="{89524229-9A5B-4E1E-8F88-E734154AB9A0}" dt="2021-08-17T17:27:19.377" v="10" actId="478"/>
          <ac:spMkLst>
            <pc:docMk/>
            <pc:sldMk cId="526934784" sldId="275"/>
            <ac:spMk id="2" creationId="{00000000-0000-0000-0000-000000000000}"/>
          </ac:spMkLst>
        </pc:spChg>
        <pc:spChg chg="del">
          <ac:chgData name="McHarg, Catherine" userId="88b8f76c-9ae3-4745-88eb-fe0667a22af5" providerId="ADAL" clId="{89524229-9A5B-4E1E-8F88-E734154AB9A0}" dt="2021-08-17T17:28:02.405" v="28" actId="478"/>
          <ac:spMkLst>
            <pc:docMk/>
            <pc:sldMk cId="526934784" sldId="275"/>
            <ac:spMk id="3" creationId="{00000000-0000-0000-0000-000000000000}"/>
          </ac:spMkLst>
        </pc:spChg>
        <pc:spChg chg="del">
          <ac:chgData name="McHarg, Catherine" userId="88b8f76c-9ae3-4745-88eb-fe0667a22af5" providerId="ADAL" clId="{89524229-9A5B-4E1E-8F88-E734154AB9A0}" dt="2021-08-18T08:15:54.515" v="30" actId="478"/>
          <ac:spMkLst>
            <pc:docMk/>
            <pc:sldMk cId="526934784" sldId="275"/>
            <ac:spMk id="5" creationId="{9B07D51F-ABC2-4DAB-B44E-89F187D6F1B9}"/>
          </ac:spMkLst>
        </pc:spChg>
        <pc:spChg chg="del">
          <ac:chgData name="McHarg, Catherine" userId="88b8f76c-9ae3-4745-88eb-fe0667a22af5" providerId="ADAL" clId="{89524229-9A5B-4E1E-8F88-E734154AB9A0}" dt="2021-08-18T08:15:58.870" v="31" actId="478"/>
          <ac:spMkLst>
            <pc:docMk/>
            <pc:sldMk cId="526934784" sldId="275"/>
            <ac:spMk id="6" creationId="{00000000-0000-0000-0000-000000000000}"/>
          </ac:spMkLst>
        </pc:spChg>
        <pc:spChg chg="add mod">
          <ac:chgData name="McHarg, Catherine" userId="88b8f76c-9ae3-4745-88eb-fe0667a22af5" providerId="ADAL" clId="{89524229-9A5B-4E1E-8F88-E734154AB9A0}" dt="2021-08-18T08:18:41.244" v="100" actId="20577"/>
          <ac:spMkLst>
            <pc:docMk/>
            <pc:sldMk cId="526934784" sldId="275"/>
            <ac:spMk id="8" creationId="{28E87138-E7B7-4D21-BA8F-A82D810BF83F}"/>
          </ac:spMkLst>
        </pc:spChg>
        <pc:spChg chg="add del mod">
          <ac:chgData name="McHarg, Catherine" userId="88b8f76c-9ae3-4745-88eb-fe0667a22af5" providerId="ADAL" clId="{89524229-9A5B-4E1E-8F88-E734154AB9A0}" dt="2021-08-17T17:27:23.252" v="11" actId="478"/>
          <ac:spMkLst>
            <pc:docMk/>
            <pc:sldMk cId="526934784" sldId="275"/>
            <ac:spMk id="9" creationId="{C5A65D53-186D-4B59-BB90-7D7270664F43}"/>
          </ac:spMkLst>
        </pc:spChg>
        <pc:spChg chg="add mod">
          <ac:chgData name="McHarg, Catherine" userId="88b8f76c-9ae3-4745-88eb-fe0667a22af5" providerId="ADAL" clId="{89524229-9A5B-4E1E-8F88-E734154AB9A0}" dt="2021-08-18T08:19:02.646" v="105" actId="14100"/>
          <ac:spMkLst>
            <pc:docMk/>
            <pc:sldMk cId="526934784" sldId="275"/>
            <ac:spMk id="9" creationId="{CAC6BB4C-60DB-452A-807A-8F6C62BAD2D3}"/>
          </ac:spMkLst>
        </pc:spChg>
        <pc:spChg chg="add mod">
          <ac:chgData name="McHarg, Catherine" userId="88b8f76c-9ae3-4745-88eb-fe0667a22af5" providerId="ADAL" clId="{89524229-9A5B-4E1E-8F88-E734154AB9A0}" dt="2021-08-18T08:19:17.752" v="109" actId="1076"/>
          <ac:spMkLst>
            <pc:docMk/>
            <pc:sldMk cId="526934784" sldId="275"/>
            <ac:spMk id="10" creationId="{8AA06626-0878-4AEB-82E7-3DC9BF9EF351}"/>
          </ac:spMkLst>
        </pc:spChg>
        <pc:picChg chg="del">
          <ac:chgData name="McHarg, Catherine" userId="88b8f76c-9ae3-4745-88eb-fe0667a22af5" providerId="ADAL" clId="{89524229-9A5B-4E1E-8F88-E734154AB9A0}" dt="2021-08-17T17:26:35.751" v="1" actId="478"/>
          <ac:picMkLst>
            <pc:docMk/>
            <pc:sldMk cId="526934784" sldId="275"/>
            <ac:picMk id="4" creationId="{00000000-0000-0000-0000-000000000000}"/>
          </ac:picMkLst>
        </pc:picChg>
        <pc:picChg chg="add mod">
          <ac:chgData name="McHarg, Catherine" userId="88b8f76c-9ae3-4745-88eb-fe0667a22af5" providerId="ADAL" clId="{89524229-9A5B-4E1E-8F88-E734154AB9A0}" dt="2021-08-18T08:18:45.788" v="101" actId="1076"/>
          <ac:picMkLst>
            <pc:docMk/>
            <pc:sldMk cId="526934784" sldId="275"/>
            <ac:picMk id="7" creationId="{02FB7CFA-BA5E-4B72-892B-2B771F9978EE}"/>
          </ac:picMkLst>
        </pc:picChg>
        <pc:picChg chg="del">
          <ac:chgData name="McHarg, Catherine" userId="88b8f76c-9ae3-4745-88eb-fe0667a22af5" providerId="ADAL" clId="{89524229-9A5B-4E1E-8F88-E734154AB9A0}" dt="2021-08-18T08:15:48.351" v="29" actId="478"/>
          <ac:picMkLst>
            <pc:docMk/>
            <pc:sldMk cId="526934784" sldId="275"/>
            <ac:picMk id="1028" creationId="{00000000-0000-0000-0000-000000000000}"/>
          </ac:picMkLst>
        </pc:picChg>
      </pc:sldChg>
      <pc:sldChg chg="delSp modSp del">
        <pc:chgData name="McHarg, Catherine" userId="88b8f76c-9ae3-4745-88eb-fe0667a22af5" providerId="ADAL" clId="{89524229-9A5B-4E1E-8F88-E734154AB9A0}" dt="2021-08-18T15:33:15.611" v="1076" actId="2696"/>
        <pc:sldMkLst>
          <pc:docMk/>
          <pc:sldMk cId="195364596" sldId="276"/>
        </pc:sldMkLst>
        <pc:spChg chg="mod">
          <ac:chgData name="McHarg, Catherine" userId="88b8f76c-9ae3-4745-88eb-fe0667a22af5" providerId="ADAL" clId="{89524229-9A5B-4E1E-8F88-E734154AB9A0}" dt="2021-08-18T15:31:12.752" v="1062" actId="1076"/>
          <ac:spMkLst>
            <pc:docMk/>
            <pc:sldMk cId="195364596" sldId="276"/>
            <ac:spMk id="2" creationId="{00000000-0000-0000-0000-000000000000}"/>
          </ac:spMkLst>
        </pc:spChg>
        <pc:picChg chg="del">
          <ac:chgData name="McHarg, Catherine" userId="88b8f76c-9ae3-4745-88eb-fe0667a22af5" providerId="ADAL" clId="{89524229-9A5B-4E1E-8F88-E734154AB9A0}" dt="2021-08-18T15:30:01.750" v="1055" actId="478"/>
          <ac:picMkLst>
            <pc:docMk/>
            <pc:sldMk cId="195364596" sldId="276"/>
            <ac:picMk id="4" creationId="{00000000-0000-0000-0000-000000000000}"/>
          </ac:picMkLst>
        </pc:picChg>
        <pc:picChg chg="mod">
          <ac:chgData name="McHarg, Catherine" userId="88b8f76c-9ae3-4745-88eb-fe0667a22af5" providerId="ADAL" clId="{89524229-9A5B-4E1E-8F88-E734154AB9A0}" dt="2021-08-18T15:31:08.553" v="1061" actId="12788"/>
          <ac:picMkLst>
            <pc:docMk/>
            <pc:sldMk cId="195364596" sldId="276"/>
            <ac:picMk id="2050" creationId="{00000000-0000-0000-0000-000000000000}"/>
          </ac:picMkLst>
        </pc:picChg>
      </pc:sldChg>
      <pc:sldChg chg="addSp delSp modSp">
        <pc:chgData name="McHarg, Catherine" userId="88b8f76c-9ae3-4745-88eb-fe0667a22af5" providerId="ADAL" clId="{89524229-9A5B-4E1E-8F88-E734154AB9A0}" dt="2021-08-18T15:11:41.933" v="870" actId="5793"/>
        <pc:sldMkLst>
          <pc:docMk/>
          <pc:sldMk cId="3625318595" sldId="277"/>
        </pc:sldMkLst>
        <pc:spChg chg="del mod">
          <ac:chgData name="McHarg, Catherine" userId="88b8f76c-9ae3-4745-88eb-fe0667a22af5" providerId="ADAL" clId="{89524229-9A5B-4E1E-8F88-E734154AB9A0}" dt="2021-08-18T14:50:10.250" v="729" actId="478"/>
          <ac:spMkLst>
            <pc:docMk/>
            <pc:sldMk cId="3625318595" sldId="277"/>
            <ac:spMk id="2" creationId="{00000000-0000-0000-0000-000000000000}"/>
          </ac:spMkLst>
        </pc:spChg>
        <pc:spChg chg="mod">
          <ac:chgData name="McHarg, Catherine" userId="88b8f76c-9ae3-4745-88eb-fe0667a22af5" providerId="ADAL" clId="{89524229-9A5B-4E1E-8F88-E734154AB9A0}" dt="2021-08-18T15:11:41.933" v="870" actId="5793"/>
          <ac:spMkLst>
            <pc:docMk/>
            <pc:sldMk cId="3625318595" sldId="277"/>
            <ac:spMk id="3" creationId="{00000000-0000-0000-0000-000000000000}"/>
          </ac:spMkLst>
        </pc:spChg>
        <pc:spChg chg="mod">
          <ac:chgData name="McHarg, Catherine" userId="88b8f76c-9ae3-4745-88eb-fe0667a22af5" providerId="ADAL" clId="{89524229-9A5B-4E1E-8F88-E734154AB9A0}" dt="2021-08-18T14:56:58.681" v="781" actId="1076"/>
          <ac:spMkLst>
            <pc:docMk/>
            <pc:sldMk cId="3625318595" sldId="277"/>
            <ac:spMk id="4" creationId="{00000000-0000-0000-0000-000000000000}"/>
          </ac:spMkLst>
        </pc:spChg>
        <pc:spChg chg="add del mod">
          <ac:chgData name="McHarg, Catherine" userId="88b8f76c-9ae3-4745-88eb-fe0667a22af5" providerId="ADAL" clId="{89524229-9A5B-4E1E-8F88-E734154AB9A0}" dt="2021-08-18T14:50:18.114" v="730" actId="478"/>
          <ac:spMkLst>
            <pc:docMk/>
            <pc:sldMk cId="3625318595" sldId="277"/>
            <ac:spMk id="5" creationId="{DE43065A-7332-4E2E-BE35-C6F3BD481CC6}"/>
          </ac:spMkLst>
        </pc:spChg>
        <pc:spChg chg="add mod">
          <ac:chgData name="McHarg, Catherine" userId="88b8f76c-9ae3-4745-88eb-fe0667a22af5" providerId="ADAL" clId="{89524229-9A5B-4E1E-8F88-E734154AB9A0}" dt="2021-08-18T14:50:00.532" v="728"/>
          <ac:spMkLst>
            <pc:docMk/>
            <pc:sldMk cId="3625318595" sldId="277"/>
            <ac:spMk id="7" creationId="{53C97D41-AB58-4A45-8B92-B3E10345E5E8}"/>
          </ac:spMkLst>
        </pc:spChg>
        <pc:picChg chg="del">
          <ac:chgData name="McHarg, Catherine" userId="88b8f76c-9ae3-4745-88eb-fe0667a22af5" providerId="ADAL" clId="{89524229-9A5B-4E1E-8F88-E734154AB9A0}" dt="2021-08-18T14:49:25.519" v="710" actId="478"/>
          <ac:picMkLst>
            <pc:docMk/>
            <pc:sldMk cId="3625318595" sldId="277"/>
            <ac:picMk id="6" creationId="{00000000-0000-0000-0000-000000000000}"/>
          </ac:picMkLst>
        </pc:picChg>
        <pc:picChg chg="add mod">
          <ac:chgData name="McHarg, Catherine" userId="88b8f76c-9ae3-4745-88eb-fe0667a22af5" providerId="ADAL" clId="{89524229-9A5B-4E1E-8F88-E734154AB9A0}" dt="2021-08-18T14:56:58.681" v="781" actId="1076"/>
          <ac:picMkLst>
            <pc:docMk/>
            <pc:sldMk cId="3625318595" sldId="277"/>
            <ac:picMk id="9" creationId="{8D10453D-7CE9-4119-936A-149A93EDD799}"/>
          </ac:picMkLst>
        </pc:picChg>
        <pc:picChg chg="del">
          <ac:chgData name="McHarg, Catherine" userId="88b8f76c-9ae3-4745-88eb-fe0667a22af5" providerId="ADAL" clId="{89524229-9A5B-4E1E-8F88-E734154AB9A0}" dt="2021-08-18T14:53:21.179" v="731" actId="478"/>
          <ac:picMkLst>
            <pc:docMk/>
            <pc:sldMk cId="3625318595" sldId="277"/>
            <ac:picMk id="3074" creationId="{00000000-0000-0000-0000-000000000000}"/>
          </ac:picMkLst>
        </pc:picChg>
      </pc:sldChg>
      <pc:sldChg chg="addSp delSp modSp">
        <pc:chgData name="McHarg, Catherine" userId="88b8f76c-9ae3-4745-88eb-fe0667a22af5" providerId="ADAL" clId="{89524229-9A5B-4E1E-8F88-E734154AB9A0}" dt="2021-08-18T15:12:16.363" v="873" actId="14100"/>
        <pc:sldMkLst>
          <pc:docMk/>
          <pc:sldMk cId="1741196988" sldId="278"/>
        </pc:sldMkLst>
        <pc:spChg chg="mod">
          <ac:chgData name="McHarg, Catherine" userId="88b8f76c-9ae3-4745-88eb-fe0667a22af5" providerId="ADAL" clId="{89524229-9A5B-4E1E-8F88-E734154AB9A0}" dt="2021-08-18T15:04:59.817" v="810" actId="14100"/>
          <ac:spMkLst>
            <pc:docMk/>
            <pc:sldMk cId="1741196988" sldId="278"/>
            <ac:spMk id="2" creationId="{00000000-0000-0000-0000-000000000000}"/>
          </ac:spMkLst>
        </pc:spChg>
        <pc:spChg chg="del">
          <ac:chgData name="McHarg, Catherine" userId="88b8f76c-9ae3-4745-88eb-fe0667a22af5" providerId="ADAL" clId="{89524229-9A5B-4E1E-8F88-E734154AB9A0}" dt="2021-08-18T15:02:39.162" v="794" actId="478"/>
          <ac:spMkLst>
            <pc:docMk/>
            <pc:sldMk cId="1741196988" sldId="278"/>
            <ac:spMk id="3" creationId="{00000000-0000-0000-0000-000000000000}"/>
          </ac:spMkLst>
        </pc:spChg>
        <pc:spChg chg="mod">
          <ac:chgData name="McHarg, Catherine" userId="88b8f76c-9ae3-4745-88eb-fe0667a22af5" providerId="ADAL" clId="{89524229-9A5B-4E1E-8F88-E734154AB9A0}" dt="2021-08-18T15:12:16.363" v="873" actId="14100"/>
          <ac:spMkLst>
            <pc:docMk/>
            <pc:sldMk cId="1741196988" sldId="278"/>
            <ac:spMk id="4" creationId="{00000000-0000-0000-0000-000000000000}"/>
          </ac:spMkLst>
        </pc:spChg>
        <pc:spChg chg="del mod">
          <ac:chgData name="McHarg, Catherine" userId="88b8f76c-9ae3-4745-88eb-fe0667a22af5" providerId="ADAL" clId="{89524229-9A5B-4E1E-8F88-E734154AB9A0}" dt="2021-08-18T15:02:43.293" v="796" actId="478"/>
          <ac:spMkLst>
            <pc:docMk/>
            <pc:sldMk cId="1741196988" sldId="278"/>
            <ac:spMk id="5" creationId="{00000000-0000-0000-0000-000000000000}"/>
          </ac:spMkLst>
        </pc:spChg>
        <pc:spChg chg="add del mod">
          <ac:chgData name="McHarg, Catherine" userId="88b8f76c-9ae3-4745-88eb-fe0667a22af5" providerId="ADAL" clId="{89524229-9A5B-4E1E-8F88-E734154AB9A0}" dt="2021-08-18T15:02:41.462" v="795" actId="478"/>
          <ac:spMkLst>
            <pc:docMk/>
            <pc:sldMk cId="1741196988" sldId="278"/>
            <ac:spMk id="6" creationId="{7F8C061E-CED5-4E5D-BAB1-35415EFAF4BE}"/>
          </ac:spMkLst>
        </pc:spChg>
        <pc:spChg chg="mod">
          <ac:chgData name="McHarg, Catherine" userId="88b8f76c-9ae3-4745-88eb-fe0667a22af5" providerId="ADAL" clId="{89524229-9A5B-4E1E-8F88-E734154AB9A0}" dt="2021-08-18T15:05:08.482" v="812" actId="14100"/>
          <ac:spMkLst>
            <pc:docMk/>
            <pc:sldMk cId="1741196988" sldId="278"/>
            <ac:spMk id="9" creationId="{2E83048E-DC50-4390-AE98-D227D5D28D36}"/>
          </ac:spMkLst>
        </pc:spChg>
        <pc:spChg chg="add mod">
          <ac:chgData name="McHarg, Catherine" userId="88b8f76c-9ae3-4745-88eb-fe0667a22af5" providerId="ADAL" clId="{89524229-9A5B-4E1E-8F88-E734154AB9A0}" dt="2021-08-18T15:02:59.081" v="798" actId="6549"/>
          <ac:spMkLst>
            <pc:docMk/>
            <pc:sldMk cId="1741196988" sldId="278"/>
            <ac:spMk id="10" creationId="{7B257273-8DF9-44EB-86D1-0288480555BA}"/>
          </ac:spMkLst>
        </pc:spChg>
        <pc:picChg chg="del">
          <ac:chgData name="McHarg, Catherine" userId="88b8f76c-9ae3-4745-88eb-fe0667a22af5" providerId="ADAL" clId="{89524229-9A5B-4E1E-8F88-E734154AB9A0}" dt="2021-08-18T15:02:36.132" v="793" actId="478"/>
          <ac:picMkLst>
            <pc:docMk/>
            <pc:sldMk cId="1741196988" sldId="278"/>
            <ac:picMk id="8" creationId="{00000000-0000-0000-0000-000000000000}"/>
          </ac:picMkLst>
        </pc:picChg>
        <pc:picChg chg="mod">
          <ac:chgData name="McHarg, Catherine" userId="88b8f76c-9ae3-4745-88eb-fe0667a22af5" providerId="ADAL" clId="{89524229-9A5B-4E1E-8F88-E734154AB9A0}" dt="2021-08-18T15:04:59.817" v="810" actId="14100"/>
          <ac:picMkLst>
            <pc:docMk/>
            <pc:sldMk cId="1741196988" sldId="278"/>
            <ac:picMk id="4099" creationId="{00000000-0000-0000-0000-000000000000}"/>
          </ac:picMkLst>
        </pc:picChg>
      </pc:sldChg>
      <pc:sldChg chg="addSp delSp modSp">
        <pc:chgData name="McHarg, Catherine" userId="88b8f76c-9ae3-4745-88eb-fe0667a22af5" providerId="ADAL" clId="{89524229-9A5B-4E1E-8F88-E734154AB9A0}" dt="2021-08-18T15:28:29.944" v="1054" actId="1076"/>
        <pc:sldMkLst>
          <pc:docMk/>
          <pc:sldMk cId="380033655" sldId="279"/>
        </pc:sldMkLst>
        <pc:spChg chg="add del mod">
          <ac:chgData name="McHarg, Catherine" userId="88b8f76c-9ae3-4745-88eb-fe0667a22af5" providerId="ADAL" clId="{89524229-9A5B-4E1E-8F88-E734154AB9A0}" dt="2021-08-18T15:17:38.402" v="945" actId="478"/>
          <ac:spMkLst>
            <pc:docMk/>
            <pc:sldMk cId="380033655" sldId="279"/>
            <ac:spMk id="2" creationId="{DBCCDAEE-C40C-4502-9360-B484E3508B40}"/>
          </ac:spMkLst>
        </pc:spChg>
        <pc:spChg chg="add del mod">
          <ac:chgData name="McHarg, Catherine" userId="88b8f76c-9ae3-4745-88eb-fe0667a22af5" providerId="ADAL" clId="{89524229-9A5B-4E1E-8F88-E734154AB9A0}" dt="2021-08-18T15:18:03.902" v="953" actId="478"/>
          <ac:spMkLst>
            <pc:docMk/>
            <pc:sldMk cId="380033655" sldId="279"/>
            <ac:spMk id="3" creationId="{83DC03AB-4317-43F4-AD94-4C54C211C130}"/>
          </ac:spMkLst>
        </pc:spChg>
        <pc:spChg chg="add del">
          <ac:chgData name="McHarg, Catherine" userId="88b8f76c-9ae3-4745-88eb-fe0667a22af5" providerId="ADAL" clId="{89524229-9A5B-4E1E-8F88-E734154AB9A0}" dt="2021-08-18T15:18:16.983" v="954" actId="478"/>
          <ac:spMkLst>
            <pc:docMk/>
            <pc:sldMk cId="380033655" sldId="279"/>
            <ac:spMk id="4" creationId="{00000000-0000-0000-0000-000000000000}"/>
          </ac:spMkLst>
        </pc:spChg>
        <pc:spChg chg="mod">
          <ac:chgData name="McHarg, Catherine" userId="88b8f76c-9ae3-4745-88eb-fe0667a22af5" providerId="ADAL" clId="{89524229-9A5B-4E1E-8F88-E734154AB9A0}" dt="2021-08-18T15:28:29.944" v="1054" actId="1076"/>
          <ac:spMkLst>
            <pc:docMk/>
            <pc:sldMk cId="380033655" sldId="279"/>
            <ac:spMk id="5" creationId="{00000000-0000-0000-0000-000000000000}"/>
          </ac:spMkLst>
        </pc:spChg>
        <pc:spChg chg="del mod">
          <ac:chgData name="McHarg, Catherine" userId="88b8f76c-9ae3-4745-88eb-fe0667a22af5" providerId="ADAL" clId="{89524229-9A5B-4E1E-8F88-E734154AB9A0}" dt="2021-08-18T15:17:21.493" v="937" actId="478"/>
          <ac:spMkLst>
            <pc:docMk/>
            <pc:sldMk cId="380033655" sldId="279"/>
            <ac:spMk id="6" creationId="{00000000-0000-0000-0000-000000000000}"/>
          </ac:spMkLst>
        </pc:spChg>
        <pc:spChg chg="add del mod">
          <ac:chgData name="McHarg, Catherine" userId="88b8f76c-9ae3-4745-88eb-fe0667a22af5" providerId="ADAL" clId="{89524229-9A5B-4E1E-8F88-E734154AB9A0}" dt="2021-08-18T15:18:20.190" v="955" actId="478"/>
          <ac:spMkLst>
            <pc:docMk/>
            <pc:sldMk cId="380033655" sldId="279"/>
            <ac:spMk id="8" creationId="{5507ADC9-305B-426A-A4FF-47669E38F053}"/>
          </ac:spMkLst>
        </pc:spChg>
        <pc:spChg chg="add del">
          <ac:chgData name="McHarg, Catherine" userId="88b8f76c-9ae3-4745-88eb-fe0667a22af5" providerId="ADAL" clId="{89524229-9A5B-4E1E-8F88-E734154AB9A0}" dt="2021-08-18T15:17:36.833" v="942"/>
          <ac:spMkLst>
            <pc:docMk/>
            <pc:sldMk cId="380033655" sldId="279"/>
            <ac:spMk id="9" creationId="{8EBA2AE0-2B68-42CE-8455-A764C2CE1672}"/>
          </ac:spMkLst>
        </pc:spChg>
        <pc:spChg chg="add del">
          <ac:chgData name="McHarg, Catherine" userId="88b8f76c-9ae3-4745-88eb-fe0667a22af5" providerId="ADAL" clId="{89524229-9A5B-4E1E-8F88-E734154AB9A0}" dt="2021-08-18T15:18:02.552" v="950"/>
          <ac:spMkLst>
            <pc:docMk/>
            <pc:sldMk cId="380033655" sldId="279"/>
            <ac:spMk id="11" creationId="{66FF7A2E-8963-4591-8BB6-F8558E296F37}"/>
          </ac:spMkLst>
        </pc:spChg>
        <pc:spChg chg="add mod">
          <ac:chgData name="McHarg, Catherine" userId="88b8f76c-9ae3-4745-88eb-fe0667a22af5" providerId="ADAL" clId="{89524229-9A5B-4E1E-8F88-E734154AB9A0}" dt="2021-08-18T15:18:45.233" v="964" actId="20577"/>
          <ac:spMkLst>
            <pc:docMk/>
            <pc:sldMk cId="380033655" sldId="279"/>
            <ac:spMk id="13" creationId="{FB7CEDE5-B4B4-47F2-907F-A5337FC6B5E3}"/>
          </ac:spMkLst>
        </pc:spChg>
        <pc:spChg chg="add mod">
          <ac:chgData name="McHarg, Catherine" userId="88b8f76c-9ae3-4745-88eb-fe0667a22af5" providerId="ADAL" clId="{89524229-9A5B-4E1E-8F88-E734154AB9A0}" dt="2021-08-18T15:23:50.048" v="996" actId="1076"/>
          <ac:spMkLst>
            <pc:docMk/>
            <pc:sldMk cId="380033655" sldId="279"/>
            <ac:spMk id="14" creationId="{C80B0875-ABED-49FF-9378-F8AA023EF904}"/>
          </ac:spMkLst>
        </pc:spChg>
        <pc:picChg chg="add del">
          <ac:chgData name="McHarg, Catherine" userId="88b8f76c-9ae3-4745-88eb-fe0667a22af5" providerId="ADAL" clId="{89524229-9A5B-4E1E-8F88-E734154AB9A0}" dt="2021-08-18T15:18:21.333" v="956" actId="478"/>
          <ac:picMkLst>
            <pc:docMk/>
            <pc:sldMk cId="380033655" sldId="279"/>
            <ac:picMk id="7" creationId="{00000000-0000-0000-0000-000000000000}"/>
          </ac:picMkLst>
        </pc:picChg>
        <pc:picChg chg="add mod">
          <ac:chgData name="McHarg, Catherine" userId="88b8f76c-9ae3-4745-88eb-fe0667a22af5" providerId="ADAL" clId="{89524229-9A5B-4E1E-8F88-E734154AB9A0}" dt="2021-08-18T15:21:54.429" v="978" actId="1076"/>
          <ac:picMkLst>
            <pc:docMk/>
            <pc:sldMk cId="380033655" sldId="279"/>
            <ac:picMk id="10" creationId="{0730BF9E-AB3B-4331-B045-E8BDB9BC9602}"/>
          </ac:picMkLst>
        </pc:picChg>
        <pc:picChg chg="add mod">
          <ac:chgData name="McHarg, Catherine" userId="88b8f76c-9ae3-4745-88eb-fe0667a22af5" providerId="ADAL" clId="{89524229-9A5B-4E1E-8F88-E734154AB9A0}" dt="2021-08-18T15:21:48.261" v="977" actId="1076"/>
          <ac:picMkLst>
            <pc:docMk/>
            <pc:sldMk cId="380033655" sldId="279"/>
            <ac:picMk id="12" creationId="{0822A402-4E76-4724-A4C0-B2492FD92B81}"/>
          </ac:picMkLst>
        </pc:picChg>
        <pc:picChg chg="del">
          <ac:chgData name="McHarg, Catherine" userId="88b8f76c-9ae3-4745-88eb-fe0667a22af5" providerId="ADAL" clId="{89524229-9A5B-4E1E-8F88-E734154AB9A0}" dt="2021-08-18T15:21:38.423" v="974" actId="478"/>
          <ac:picMkLst>
            <pc:docMk/>
            <pc:sldMk cId="380033655" sldId="279"/>
            <ac:picMk id="1026" creationId="{00000000-0000-0000-0000-000000000000}"/>
          </ac:picMkLst>
        </pc:picChg>
        <pc:picChg chg="del">
          <ac:chgData name="McHarg, Catherine" userId="88b8f76c-9ae3-4745-88eb-fe0667a22af5" providerId="ADAL" clId="{89524229-9A5B-4E1E-8F88-E734154AB9A0}" dt="2021-08-18T15:20:59.908" v="970" actId="478"/>
          <ac:picMkLst>
            <pc:docMk/>
            <pc:sldMk cId="380033655" sldId="279"/>
            <ac:picMk id="1028" creationId="{00000000-0000-0000-0000-000000000000}"/>
          </ac:picMkLst>
        </pc:picChg>
      </pc:sldChg>
      <pc:sldChg chg="addSp delSp modSp">
        <pc:chgData name="McHarg, Catherine" userId="88b8f76c-9ae3-4745-88eb-fe0667a22af5" providerId="ADAL" clId="{89524229-9A5B-4E1E-8F88-E734154AB9A0}" dt="2021-08-18T15:26:57.150" v="1029" actId="5793"/>
        <pc:sldMkLst>
          <pc:docMk/>
          <pc:sldMk cId="2334137412" sldId="280"/>
        </pc:sldMkLst>
        <pc:spChg chg="del">
          <ac:chgData name="McHarg, Catherine" userId="88b8f76c-9ae3-4745-88eb-fe0667a22af5" providerId="ADAL" clId="{89524229-9A5B-4E1E-8F88-E734154AB9A0}" dt="2021-08-18T15:24:02.862" v="997" actId="478"/>
          <ac:spMkLst>
            <pc:docMk/>
            <pc:sldMk cId="2334137412" sldId="280"/>
            <ac:spMk id="2" creationId="{00000000-0000-0000-0000-000000000000}"/>
          </ac:spMkLst>
        </pc:spChg>
        <pc:spChg chg="mod">
          <ac:chgData name="McHarg, Catherine" userId="88b8f76c-9ae3-4745-88eb-fe0667a22af5" providerId="ADAL" clId="{89524229-9A5B-4E1E-8F88-E734154AB9A0}" dt="2021-08-18T15:26:57.150" v="1029" actId="5793"/>
          <ac:spMkLst>
            <pc:docMk/>
            <pc:sldMk cId="2334137412" sldId="280"/>
            <ac:spMk id="3" creationId="{00000000-0000-0000-0000-000000000000}"/>
          </ac:spMkLst>
        </pc:spChg>
        <pc:spChg chg="add del mod">
          <ac:chgData name="McHarg, Catherine" userId="88b8f76c-9ae3-4745-88eb-fe0667a22af5" providerId="ADAL" clId="{89524229-9A5B-4E1E-8F88-E734154AB9A0}" dt="2021-08-18T15:24:06.013" v="998" actId="478"/>
          <ac:spMkLst>
            <pc:docMk/>
            <pc:sldMk cId="2334137412" sldId="280"/>
            <ac:spMk id="4" creationId="{9DCC8C44-9721-4D4D-8298-D1E1E6C40EF2}"/>
          </ac:spMkLst>
        </pc:spChg>
        <pc:spChg chg="add mod">
          <ac:chgData name="McHarg, Catherine" userId="88b8f76c-9ae3-4745-88eb-fe0667a22af5" providerId="ADAL" clId="{89524229-9A5B-4E1E-8F88-E734154AB9A0}" dt="2021-08-18T15:24:17.423" v="1011" actId="20577"/>
          <ac:spMkLst>
            <pc:docMk/>
            <pc:sldMk cId="2334137412" sldId="280"/>
            <ac:spMk id="7" creationId="{2FD5F97F-11A5-4105-B7B6-5A09BFD3B477}"/>
          </ac:spMkLst>
        </pc:spChg>
        <pc:spChg chg="add mod">
          <ac:chgData name="McHarg, Catherine" userId="88b8f76c-9ae3-4745-88eb-fe0667a22af5" providerId="ADAL" clId="{89524229-9A5B-4E1E-8F88-E734154AB9A0}" dt="2021-08-18T15:26:53.394" v="1028" actId="1076"/>
          <ac:spMkLst>
            <pc:docMk/>
            <pc:sldMk cId="2334137412" sldId="280"/>
            <ac:spMk id="8" creationId="{40471649-B869-40CC-8496-2CE8F40B90D1}"/>
          </ac:spMkLst>
        </pc:spChg>
        <pc:picChg chg="del">
          <ac:chgData name="McHarg, Catherine" userId="88b8f76c-9ae3-4745-88eb-fe0667a22af5" providerId="ADAL" clId="{89524229-9A5B-4E1E-8F88-E734154AB9A0}" dt="2021-08-18T15:24:08.035" v="999" actId="478"/>
          <ac:picMkLst>
            <pc:docMk/>
            <pc:sldMk cId="2334137412" sldId="280"/>
            <ac:picMk id="6" creationId="{00000000-0000-0000-0000-000000000000}"/>
          </ac:picMkLst>
        </pc:picChg>
        <pc:picChg chg="mod">
          <ac:chgData name="McHarg, Catherine" userId="88b8f76c-9ae3-4745-88eb-fe0667a22af5" providerId="ADAL" clId="{89524229-9A5B-4E1E-8F88-E734154AB9A0}" dt="2021-08-18T15:26:49.568" v="1027" actId="1076"/>
          <ac:picMkLst>
            <pc:docMk/>
            <pc:sldMk cId="2334137412" sldId="280"/>
            <ac:picMk id="2050" creationId="{00000000-0000-0000-0000-000000000000}"/>
          </ac:picMkLst>
        </pc:picChg>
      </pc:sldChg>
      <pc:sldChg chg="addSp delSp modSp">
        <pc:chgData name="McHarg, Catherine" userId="88b8f76c-9ae3-4745-88eb-fe0667a22af5" providerId="ADAL" clId="{89524229-9A5B-4E1E-8F88-E734154AB9A0}" dt="2021-08-18T15:28:18.898" v="1051" actId="14100"/>
        <pc:sldMkLst>
          <pc:docMk/>
          <pc:sldMk cId="811274312" sldId="281"/>
        </pc:sldMkLst>
        <pc:spChg chg="add del mod">
          <ac:chgData name="McHarg, Catherine" userId="88b8f76c-9ae3-4745-88eb-fe0667a22af5" providerId="ADAL" clId="{89524229-9A5B-4E1E-8F88-E734154AB9A0}" dt="2021-08-18T15:27:12.550" v="1032" actId="478"/>
          <ac:spMkLst>
            <pc:docMk/>
            <pc:sldMk cId="811274312" sldId="281"/>
            <ac:spMk id="2" creationId="{24FCC902-C5B4-4E44-8A04-F27E4427D9E8}"/>
          </ac:spMkLst>
        </pc:spChg>
        <pc:spChg chg="del">
          <ac:chgData name="McHarg, Catherine" userId="88b8f76c-9ae3-4745-88eb-fe0667a22af5" providerId="ADAL" clId="{89524229-9A5B-4E1E-8F88-E734154AB9A0}" dt="2021-08-18T15:27:08.734" v="1030" actId="478"/>
          <ac:spMkLst>
            <pc:docMk/>
            <pc:sldMk cId="811274312" sldId="281"/>
            <ac:spMk id="4" creationId="{00000000-0000-0000-0000-000000000000}"/>
          </ac:spMkLst>
        </pc:spChg>
        <pc:spChg chg="mod">
          <ac:chgData name="McHarg, Catherine" userId="88b8f76c-9ae3-4745-88eb-fe0667a22af5" providerId="ADAL" clId="{89524229-9A5B-4E1E-8F88-E734154AB9A0}" dt="2021-08-18T15:28:18.898" v="1051" actId="14100"/>
          <ac:spMkLst>
            <pc:docMk/>
            <pc:sldMk cId="811274312" sldId="281"/>
            <ac:spMk id="5" creationId="{00000000-0000-0000-0000-000000000000}"/>
          </ac:spMkLst>
        </pc:spChg>
        <pc:spChg chg="del mod">
          <ac:chgData name="McHarg, Catherine" userId="88b8f76c-9ae3-4745-88eb-fe0667a22af5" providerId="ADAL" clId="{89524229-9A5B-4E1E-8F88-E734154AB9A0}" dt="2021-08-18T15:27:30.646" v="1045" actId="478"/>
          <ac:spMkLst>
            <pc:docMk/>
            <pc:sldMk cId="811274312" sldId="281"/>
            <ac:spMk id="6" creationId="{00000000-0000-0000-0000-000000000000}"/>
          </ac:spMkLst>
        </pc:spChg>
        <pc:spChg chg="add mod">
          <ac:chgData name="McHarg, Catherine" userId="88b8f76c-9ae3-4745-88eb-fe0667a22af5" providerId="ADAL" clId="{89524229-9A5B-4E1E-8F88-E734154AB9A0}" dt="2021-08-18T15:27:26.999" v="1044" actId="20577"/>
          <ac:spMkLst>
            <pc:docMk/>
            <pc:sldMk cId="811274312" sldId="281"/>
            <ac:spMk id="9" creationId="{1B49D584-6F26-4212-BE95-88BD205E8F53}"/>
          </ac:spMkLst>
        </pc:spChg>
        <pc:spChg chg="add mod">
          <ac:chgData name="McHarg, Catherine" userId="88b8f76c-9ae3-4745-88eb-fe0667a22af5" providerId="ADAL" clId="{89524229-9A5B-4E1E-8F88-E734154AB9A0}" dt="2021-08-18T15:27:51.178" v="1047" actId="1076"/>
          <ac:spMkLst>
            <pc:docMk/>
            <pc:sldMk cId="811274312" sldId="281"/>
            <ac:spMk id="10" creationId="{3528BF34-B830-4EF0-8DAC-A0FE84EEA952}"/>
          </ac:spMkLst>
        </pc:spChg>
        <pc:picChg chg="del">
          <ac:chgData name="McHarg, Catherine" userId="88b8f76c-9ae3-4745-88eb-fe0667a22af5" providerId="ADAL" clId="{89524229-9A5B-4E1E-8F88-E734154AB9A0}" dt="2021-08-18T15:27:10.246" v="1031" actId="478"/>
          <ac:picMkLst>
            <pc:docMk/>
            <pc:sldMk cId="811274312" sldId="281"/>
            <ac:picMk id="8" creationId="{00000000-0000-0000-0000-000000000000}"/>
          </ac:picMkLst>
        </pc:picChg>
      </pc:sldChg>
      <pc:sldChg chg="addSp delSp modSp">
        <pc:chgData name="McHarg, Catherine" userId="88b8f76c-9ae3-4745-88eb-fe0667a22af5" providerId="ADAL" clId="{89524229-9A5B-4E1E-8F88-E734154AB9A0}" dt="2021-08-18T15:09:45.872" v="852" actId="1076"/>
        <pc:sldMkLst>
          <pc:docMk/>
          <pc:sldMk cId="1364306492" sldId="282"/>
        </pc:sldMkLst>
        <pc:spChg chg="del">
          <ac:chgData name="McHarg, Catherine" userId="88b8f76c-9ae3-4745-88eb-fe0667a22af5" providerId="ADAL" clId="{89524229-9A5B-4E1E-8F88-E734154AB9A0}" dt="2021-08-18T15:02:02.291" v="787" actId="478"/>
          <ac:spMkLst>
            <pc:docMk/>
            <pc:sldMk cId="1364306492" sldId="282"/>
            <ac:spMk id="2" creationId="{00000000-0000-0000-0000-000000000000}"/>
          </ac:spMkLst>
        </pc:spChg>
        <pc:spChg chg="add mod">
          <ac:chgData name="McHarg, Catherine" userId="88b8f76c-9ae3-4745-88eb-fe0667a22af5" providerId="ADAL" clId="{89524229-9A5B-4E1E-8F88-E734154AB9A0}" dt="2021-08-18T15:09:40.902" v="851" actId="1076"/>
          <ac:spMkLst>
            <pc:docMk/>
            <pc:sldMk cId="1364306492" sldId="282"/>
            <ac:spMk id="6" creationId="{398A6217-C69F-4419-A7F8-332E63A1C489}"/>
          </ac:spMkLst>
        </pc:spChg>
        <pc:spChg chg="add">
          <ac:chgData name="McHarg, Catherine" userId="88b8f76c-9ae3-4745-88eb-fe0667a22af5" providerId="ADAL" clId="{89524229-9A5B-4E1E-8F88-E734154AB9A0}" dt="2021-08-18T15:09:29.552" v="848"/>
          <ac:spMkLst>
            <pc:docMk/>
            <pc:sldMk cId="1364306492" sldId="282"/>
            <ac:spMk id="7" creationId="{C071ED94-4E55-462D-847D-973C8C495AD9}"/>
          </ac:spMkLst>
        </pc:spChg>
        <pc:picChg chg="del">
          <ac:chgData name="McHarg, Catherine" userId="88b8f76c-9ae3-4745-88eb-fe0667a22af5" providerId="ADAL" clId="{89524229-9A5B-4E1E-8F88-E734154AB9A0}" dt="2021-08-18T15:02:06.722" v="788" actId="478"/>
          <ac:picMkLst>
            <pc:docMk/>
            <pc:sldMk cId="1364306492" sldId="282"/>
            <ac:picMk id="4" creationId="{00000000-0000-0000-0000-000000000000}"/>
          </ac:picMkLst>
        </pc:picChg>
        <pc:picChg chg="mod">
          <ac:chgData name="McHarg, Catherine" userId="88b8f76c-9ae3-4745-88eb-fe0667a22af5" providerId="ADAL" clId="{89524229-9A5B-4E1E-8F88-E734154AB9A0}" dt="2021-08-18T15:09:45.872" v="852" actId="1076"/>
          <ac:picMkLst>
            <pc:docMk/>
            <pc:sldMk cId="1364306492" sldId="282"/>
            <ac:picMk id="1026" creationId="{00000000-0000-0000-0000-000000000000}"/>
          </ac:picMkLst>
        </pc:picChg>
        <pc:picChg chg="mod">
          <ac:chgData name="McHarg, Catherine" userId="88b8f76c-9ae3-4745-88eb-fe0667a22af5" providerId="ADAL" clId="{89524229-9A5B-4E1E-8F88-E734154AB9A0}" dt="2021-08-18T15:09:37.602" v="850" actId="1076"/>
          <ac:picMkLst>
            <pc:docMk/>
            <pc:sldMk cId="1364306492" sldId="282"/>
            <ac:picMk id="1027" creationId="{00000000-0000-0000-0000-000000000000}"/>
          </ac:picMkLst>
        </pc:picChg>
      </pc:sldChg>
      <pc:sldChg chg="addSp delSp modSp del">
        <pc:chgData name="McHarg, Catherine" userId="88b8f76c-9ae3-4745-88eb-fe0667a22af5" providerId="ADAL" clId="{89524229-9A5B-4E1E-8F88-E734154AB9A0}" dt="2021-08-18T09:44:28.427" v="292" actId="2696"/>
        <pc:sldMkLst>
          <pc:docMk/>
          <pc:sldMk cId="425459022" sldId="283"/>
        </pc:sldMkLst>
        <pc:spChg chg="del">
          <ac:chgData name="McHarg, Catherine" userId="88b8f76c-9ae3-4745-88eb-fe0667a22af5" providerId="ADAL" clId="{89524229-9A5B-4E1E-8F88-E734154AB9A0}" dt="2021-08-18T09:37:44.820" v="194" actId="478"/>
          <ac:spMkLst>
            <pc:docMk/>
            <pc:sldMk cId="425459022" sldId="283"/>
            <ac:spMk id="2" creationId="{A62AB649-127D-4CD6-8BE6-40247B3A54B2}"/>
          </ac:spMkLst>
        </pc:spChg>
        <pc:spChg chg="mod">
          <ac:chgData name="McHarg, Catherine" userId="88b8f76c-9ae3-4745-88eb-fe0667a22af5" providerId="ADAL" clId="{89524229-9A5B-4E1E-8F88-E734154AB9A0}" dt="2021-08-18T09:37:49.705" v="196" actId="1076"/>
          <ac:spMkLst>
            <pc:docMk/>
            <pc:sldMk cId="425459022" sldId="283"/>
            <ac:spMk id="3" creationId="{EE25E2AC-2CFC-495A-B4A2-62ED6B5DB8F3}"/>
          </ac:spMkLst>
        </pc:spChg>
        <pc:spChg chg="add del mod">
          <ac:chgData name="McHarg, Catherine" userId="88b8f76c-9ae3-4745-88eb-fe0667a22af5" providerId="ADAL" clId="{89524229-9A5B-4E1E-8F88-E734154AB9A0}" dt="2021-08-18T09:37:47.078" v="195" actId="478"/>
          <ac:spMkLst>
            <pc:docMk/>
            <pc:sldMk cId="425459022" sldId="283"/>
            <ac:spMk id="5" creationId="{BEB0A8D1-E9EB-42AF-8A62-1FDBAFFB71C0}"/>
          </ac:spMkLst>
        </pc:spChg>
      </pc:sldChg>
      <pc:sldChg chg="modSp add">
        <pc:chgData name="McHarg, Catherine" userId="88b8f76c-9ae3-4745-88eb-fe0667a22af5" providerId="ADAL" clId="{89524229-9A5B-4E1E-8F88-E734154AB9A0}" dt="2021-08-18T08:28:49.181" v="160" actId="20577"/>
        <pc:sldMkLst>
          <pc:docMk/>
          <pc:sldMk cId="268117374" sldId="284"/>
        </pc:sldMkLst>
        <pc:spChg chg="mod">
          <ac:chgData name="McHarg, Catherine" userId="88b8f76c-9ae3-4745-88eb-fe0667a22af5" providerId="ADAL" clId="{89524229-9A5B-4E1E-8F88-E734154AB9A0}" dt="2021-08-18T08:25:38.638" v="136" actId="20577"/>
          <ac:spMkLst>
            <pc:docMk/>
            <pc:sldMk cId="268117374" sldId="284"/>
            <ac:spMk id="2" creationId="{00000000-0000-0000-0000-000000000000}"/>
          </ac:spMkLst>
        </pc:spChg>
        <pc:spChg chg="mod">
          <ac:chgData name="McHarg, Catherine" userId="88b8f76c-9ae3-4745-88eb-fe0667a22af5" providerId="ADAL" clId="{89524229-9A5B-4E1E-8F88-E734154AB9A0}" dt="2021-08-18T08:28:49.181" v="160" actId="20577"/>
          <ac:spMkLst>
            <pc:docMk/>
            <pc:sldMk cId="268117374" sldId="284"/>
            <ac:spMk id="3" creationId="{00000000-0000-0000-0000-000000000000}"/>
          </ac:spMkLst>
        </pc:spChg>
      </pc:sldChg>
      <pc:sldChg chg="addSp delSp modSp add">
        <pc:chgData name="McHarg, Catherine" userId="88b8f76c-9ae3-4745-88eb-fe0667a22af5" providerId="ADAL" clId="{89524229-9A5B-4E1E-8F88-E734154AB9A0}" dt="2021-08-18T16:10:15.381" v="1085" actId="20577"/>
        <pc:sldMkLst>
          <pc:docMk/>
          <pc:sldMk cId="2602103538" sldId="354"/>
        </pc:sldMkLst>
        <pc:spChg chg="del mod">
          <ac:chgData name="McHarg, Catherine" userId="88b8f76c-9ae3-4745-88eb-fe0667a22af5" providerId="ADAL" clId="{89524229-9A5B-4E1E-8F88-E734154AB9A0}" dt="2021-08-18T09:36:31.574" v="163" actId="478"/>
          <ac:spMkLst>
            <pc:docMk/>
            <pc:sldMk cId="2602103538" sldId="354"/>
            <ac:spMk id="3" creationId="{00000000-0000-0000-0000-000000000000}"/>
          </ac:spMkLst>
        </pc:spChg>
        <pc:spChg chg="add del mod">
          <ac:chgData name="McHarg, Catherine" userId="88b8f76c-9ae3-4745-88eb-fe0667a22af5" providerId="ADAL" clId="{89524229-9A5B-4E1E-8F88-E734154AB9A0}" dt="2021-08-18T09:36:34.654" v="164" actId="478"/>
          <ac:spMkLst>
            <pc:docMk/>
            <pc:sldMk cId="2602103538" sldId="354"/>
            <ac:spMk id="4" creationId="{8F6947B5-FC38-4C20-BC32-A5FC23C7FC60}"/>
          </ac:spMkLst>
        </pc:spChg>
        <pc:spChg chg="add mod">
          <ac:chgData name="McHarg, Catherine" userId="88b8f76c-9ae3-4745-88eb-fe0667a22af5" providerId="ADAL" clId="{89524229-9A5B-4E1E-8F88-E734154AB9A0}" dt="2021-08-18T16:10:15.381" v="1085" actId="20577"/>
          <ac:spMkLst>
            <pc:docMk/>
            <pc:sldMk cId="2602103538" sldId="354"/>
            <ac:spMk id="5" creationId="{592CF100-9D7F-4F07-A6A2-CC6A82691A0B}"/>
          </ac:spMkLst>
        </pc:spChg>
      </pc:sldChg>
      <pc:sldChg chg="addSp delSp modSp add ord">
        <pc:chgData name="McHarg, Catherine" userId="88b8f76c-9ae3-4745-88eb-fe0667a22af5" providerId="ADAL" clId="{89524229-9A5B-4E1E-8F88-E734154AB9A0}" dt="2021-08-18T14:35:26.459" v="607" actId="1076"/>
        <pc:sldMkLst>
          <pc:docMk/>
          <pc:sldMk cId="2439205475" sldId="355"/>
        </pc:sldMkLst>
        <pc:spChg chg="del mod">
          <ac:chgData name="McHarg, Catherine" userId="88b8f76c-9ae3-4745-88eb-fe0667a22af5" providerId="ADAL" clId="{89524229-9A5B-4E1E-8F88-E734154AB9A0}" dt="2021-08-18T14:34:39.084" v="599" actId="478"/>
          <ac:spMkLst>
            <pc:docMk/>
            <pc:sldMk cId="2439205475" sldId="355"/>
            <ac:spMk id="2" creationId="{BB006D14-14AE-4FA6-92FF-098AC246DA7B}"/>
          </ac:spMkLst>
        </pc:spChg>
        <pc:spChg chg="mod">
          <ac:chgData name="McHarg, Catherine" userId="88b8f76c-9ae3-4745-88eb-fe0667a22af5" providerId="ADAL" clId="{89524229-9A5B-4E1E-8F88-E734154AB9A0}" dt="2021-08-18T14:35:26.459" v="607" actId="1076"/>
          <ac:spMkLst>
            <pc:docMk/>
            <pc:sldMk cId="2439205475" sldId="355"/>
            <ac:spMk id="6" creationId="{00000000-0000-0000-0000-000000000000}"/>
          </ac:spMkLst>
        </pc:spChg>
        <pc:spChg chg="del">
          <ac:chgData name="McHarg, Catherine" userId="88b8f76c-9ae3-4745-88eb-fe0667a22af5" providerId="ADAL" clId="{89524229-9A5B-4E1E-8F88-E734154AB9A0}" dt="2021-08-18T14:33:29.793" v="592" actId="478"/>
          <ac:spMkLst>
            <pc:docMk/>
            <pc:sldMk cId="2439205475" sldId="355"/>
            <ac:spMk id="8" creationId="{00000000-0000-0000-0000-000000000000}"/>
          </ac:spMkLst>
        </pc:spChg>
        <pc:spChg chg="add">
          <ac:chgData name="McHarg, Catherine" userId="88b8f76c-9ae3-4745-88eb-fe0667a22af5" providerId="ADAL" clId="{89524229-9A5B-4E1E-8F88-E734154AB9A0}" dt="2021-08-18T14:34:32.884" v="598"/>
          <ac:spMkLst>
            <pc:docMk/>
            <pc:sldMk cId="2439205475" sldId="355"/>
            <ac:spMk id="11" creationId="{F89D3B1C-787B-40A4-B39E-09D5335466FA}"/>
          </ac:spMkLst>
        </pc:spChg>
        <pc:picChg chg="mod">
          <ac:chgData name="McHarg, Catherine" userId="88b8f76c-9ae3-4745-88eb-fe0667a22af5" providerId="ADAL" clId="{89524229-9A5B-4E1E-8F88-E734154AB9A0}" dt="2021-08-18T14:34:43.134" v="600" actId="1076"/>
          <ac:picMkLst>
            <pc:docMk/>
            <pc:sldMk cId="2439205475" sldId="355"/>
            <ac:picMk id="7" creationId="{00000000-0000-0000-0000-000000000000}"/>
          </ac:picMkLst>
        </pc:picChg>
        <pc:picChg chg="mod">
          <ac:chgData name="McHarg, Catherine" userId="88b8f76c-9ae3-4745-88eb-fe0667a22af5" providerId="ADAL" clId="{89524229-9A5B-4E1E-8F88-E734154AB9A0}" dt="2021-08-18T14:35:04.974" v="604" actId="1076"/>
          <ac:picMkLst>
            <pc:docMk/>
            <pc:sldMk cId="2439205475" sldId="355"/>
            <ac:picMk id="9" creationId="{00000000-0000-0000-0000-000000000000}"/>
          </ac:picMkLst>
        </pc:picChg>
        <pc:picChg chg="add del">
          <ac:chgData name="McHarg, Catherine" userId="88b8f76c-9ae3-4745-88eb-fe0667a22af5" providerId="ADAL" clId="{89524229-9A5B-4E1E-8F88-E734154AB9A0}" dt="2021-08-18T14:34:52.984" v="601" actId="478"/>
          <ac:picMkLst>
            <pc:docMk/>
            <pc:sldMk cId="2439205475" sldId="355"/>
            <ac:picMk id="10" creationId="{5EB1606C-5F88-46AD-8335-97CF0A15E0E7}"/>
          </ac:picMkLst>
        </pc:picChg>
      </pc:sldChg>
      <pc:sldChg chg="addSp delSp modSp add">
        <pc:chgData name="McHarg, Catherine" userId="88b8f76c-9ae3-4745-88eb-fe0667a22af5" providerId="ADAL" clId="{89524229-9A5B-4E1E-8F88-E734154AB9A0}" dt="2021-08-18T14:36:54.345" v="625" actId="478"/>
        <pc:sldMkLst>
          <pc:docMk/>
          <pc:sldMk cId="4271086792" sldId="356"/>
        </pc:sldMkLst>
        <pc:spChg chg="del">
          <ac:chgData name="McHarg, Catherine" userId="88b8f76c-9ae3-4745-88eb-fe0667a22af5" providerId="ADAL" clId="{89524229-9A5B-4E1E-8F88-E734154AB9A0}" dt="2021-08-18T14:35:44.825" v="609" actId="478"/>
          <ac:spMkLst>
            <pc:docMk/>
            <pc:sldMk cId="4271086792" sldId="356"/>
            <ac:spMk id="6" creationId="{00000000-0000-0000-0000-000000000000}"/>
          </ac:spMkLst>
        </pc:spChg>
        <pc:spChg chg="add del mod">
          <ac:chgData name="McHarg, Catherine" userId="88b8f76c-9ae3-4745-88eb-fe0667a22af5" providerId="ADAL" clId="{89524229-9A5B-4E1E-8F88-E734154AB9A0}" dt="2021-08-18T14:36:54.345" v="625" actId="478"/>
          <ac:spMkLst>
            <pc:docMk/>
            <pc:sldMk cId="4271086792" sldId="356"/>
            <ac:spMk id="8" creationId="{0CDAAF76-EBF9-4334-9D91-8645AB365F80}"/>
          </ac:spMkLst>
        </pc:spChg>
        <pc:spChg chg="add mod">
          <ac:chgData name="McHarg, Catherine" userId="88b8f76c-9ae3-4745-88eb-fe0667a22af5" providerId="ADAL" clId="{89524229-9A5B-4E1E-8F88-E734154AB9A0}" dt="2021-08-18T14:36:48.697" v="624" actId="20577"/>
          <ac:spMkLst>
            <pc:docMk/>
            <pc:sldMk cId="4271086792" sldId="356"/>
            <ac:spMk id="10" creationId="{4F73EFF1-A860-4AE4-B9C6-46D3AD697384}"/>
          </ac:spMkLst>
        </pc:spChg>
      </pc:sldChg>
    </pc:docChg>
  </pc:docChgLst>
  <pc:docChgLst>
    <pc:chgData name="McHarg, Catherine" userId="88b8f76c-9ae3-4745-88eb-fe0667a22af5" providerId="ADAL" clId="{94D83688-4164-4644-9617-4800E73EA917}"/>
    <pc:docChg chg="custSel addSld modSld sldOrd">
      <pc:chgData name="McHarg, Catherine" userId="88b8f76c-9ae3-4745-88eb-fe0667a22af5" providerId="ADAL" clId="{94D83688-4164-4644-9617-4800E73EA917}" dt="2021-10-20T15:31:42.455" v="111" actId="20577"/>
      <pc:docMkLst>
        <pc:docMk/>
      </pc:docMkLst>
      <pc:sldChg chg="modSp">
        <pc:chgData name="McHarg, Catherine" userId="88b8f76c-9ae3-4745-88eb-fe0667a22af5" providerId="ADAL" clId="{94D83688-4164-4644-9617-4800E73EA917}" dt="2021-10-20T15:21:51.062" v="4" actId="20577"/>
        <pc:sldMkLst>
          <pc:docMk/>
          <pc:sldMk cId="3787638401" sldId="258"/>
        </pc:sldMkLst>
        <pc:spChg chg="mod">
          <ac:chgData name="McHarg, Catherine" userId="88b8f76c-9ae3-4745-88eb-fe0667a22af5" providerId="ADAL" clId="{94D83688-4164-4644-9617-4800E73EA917}" dt="2021-10-20T15:21:51.062" v="4" actId="20577"/>
          <ac:spMkLst>
            <pc:docMk/>
            <pc:sldMk cId="3787638401" sldId="258"/>
            <ac:spMk id="4" creationId="{00000000-0000-0000-0000-000000000000}"/>
          </ac:spMkLst>
        </pc:spChg>
      </pc:sldChg>
      <pc:sldChg chg="modSp">
        <pc:chgData name="McHarg, Catherine" userId="88b8f76c-9ae3-4745-88eb-fe0667a22af5" providerId="ADAL" clId="{94D83688-4164-4644-9617-4800E73EA917}" dt="2021-10-20T15:22:46.804" v="15" actId="1076"/>
        <pc:sldMkLst>
          <pc:docMk/>
          <pc:sldMk cId="695361894" sldId="259"/>
        </pc:sldMkLst>
        <pc:spChg chg="mod">
          <ac:chgData name="McHarg, Catherine" userId="88b8f76c-9ae3-4745-88eb-fe0667a22af5" providerId="ADAL" clId="{94D83688-4164-4644-9617-4800E73EA917}" dt="2021-10-20T15:22:10.097" v="5" actId="113"/>
          <ac:spMkLst>
            <pc:docMk/>
            <pc:sldMk cId="695361894" sldId="259"/>
            <ac:spMk id="5" creationId="{00000000-0000-0000-0000-000000000000}"/>
          </ac:spMkLst>
        </pc:spChg>
        <pc:spChg chg="mod">
          <ac:chgData name="McHarg, Catherine" userId="88b8f76c-9ae3-4745-88eb-fe0667a22af5" providerId="ADAL" clId="{94D83688-4164-4644-9617-4800E73EA917}" dt="2021-10-20T15:22:46.804" v="15" actId="1076"/>
          <ac:spMkLst>
            <pc:docMk/>
            <pc:sldMk cId="695361894" sldId="259"/>
            <ac:spMk id="6" creationId="{B869E2EB-E68C-405E-8E77-E93F5B838F1C}"/>
          </ac:spMkLst>
        </pc:spChg>
      </pc:sldChg>
      <pc:sldChg chg="modNotesTx">
        <pc:chgData name="McHarg, Catherine" userId="88b8f76c-9ae3-4745-88eb-fe0667a22af5" providerId="ADAL" clId="{94D83688-4164-4644-9617-4800E73EA917}" dt="2021-10-20T15:20:50.542" v="2" actId="20577"/>
        <pc:sldMkLst>
          <pc:docMk/>
          <pc:sldMk cId="1606309600" sldId="270"/>
        </pc:sldMkLst>
      </pc:sldChg>
      <pc:sldChg chg="modSp">
        <pc:chgData name="McHarg, Catherine" userId="88b8f76c-9ae3-4745-88eb-fe0667a22af5" providerId="ADAL" clId="{94D83688-4164-4644-9617-4800E73EA917}" dt="2021-10-20T15:27:55.552" v="84" actId="255"/>
        <pc:sldMkLst>
          <pc:docMk/>
          <pc:sldMk cId="3625318595" sldId="277"/>
        </pc:sldMkLst>
        <pc:spChg chg="mod">
          <ac:chgData name="McHarg, Catherine" userId="88b8f76c-9ae3-4745-88eb-fe0667a22af5" providerId="ADAL" clId="{94D83688-4164-4644-9617-4800E73EA917}" dt="2021-10-20T15:27:55.552" v="84" actId="255"/>
          <ac:spMkLst>
            <pc:docMk/>
            <pc:sldMk cId="3625318595" sldId="277"/>
            <ac:spMk id="3" creationId="{00000000-0000-0000-0000-000000000000}"/>
          </ac:spMkLst>
        </pc:spChg>
      </pc:sldChg>
      <pc:sldChg chg="modSp">
        <pc:chgData name="McHarg, Catherine" userId="88b8f76c-9ae3-4745-88eb-fe0667a22af5" providerId="ADAL" clId="{94D83688-4164-4644-9617-4800E73EA917}" dt="2021-10-20T15:31:42.455" v="111" actId="20577"/>
        <pc:sldMkLst>
          <pc:docMk/>
          <pc:sldMk cId="2334137412" sldId="280"/>
        </pc:sldMkLst>
        <pc:spChg chg="mod">
          <ac:chgData name="McHarg, Catherine" userId="88b8f76c-9ae3-4745-88eb-fe0667a22af5" providerId="ADAL" clId="{94D83688-4164-4644-9617-4800E73EA917}" dt="2021-10-20T15:31:42.455" v="111" actId="20577"/>
          <ac:spMkLst>
            <pc:docMk/>
            <pc:sldMk cId="2334137412" sldId="280"/>
            <ac:spMk id="3" creationId="{00000000-0000-0000-0000-000000000000}"/>
          </ac:spMkLst>
        </pc:spChg>
      </pc:sldChg>
      <pc:sldChg chg="modNotesTx">
        <pc:chgData name="McHarg, Catherine" userId="88b8f76c-9ae3-4745-88eb-fe0667a22af5" providerId="ADAL" clId="{94D83688-4164-4644-9617-4800E73EA917}" dt="2021-10-20T15:20:13.649" v="1" actId="20577"/>
        <pc:sldMkLst>
          <pc:docMk/>
          <pc:sldMk cId="268117374" sldId="284"/>
        </pc:sldMkLst>
      </pc:sldChg>
      <pc:sldChg chg="addSp delSp modSp add modNotesTx">
        <pc:chgData name="McHarg, Catherine" userId="88b8f76c-9ae3-4745-88eb-fe0667a22af5" providerId="ADAL" clId="{94D83688-4164-4644-9617-4800E73EA917}" dt="2021-10-20T15:26:10.828" v="81" actId="20577"/>
        <pc:sldMkLst>
          <pc:docMk/>
          <pc:sldMk cId="1354945754" sldId="357"/>
        </pc:sldMkLst>
        <pc:spChg chg="del">
          <ac:chgData name="McHarg, Catherine" userId="88b8f76c-9ae3-4745-88eb-fe0667a22af5" providerId="ADAL" clId="{94D83688-4164-4644-9617-4800E73EA917}" dt="2021-10-20T15:25:15.328" v="17" actId="478"/>
          <ac:spMkLst>
            <pc:docMk/>
            <pc:sldMk cId="1354945754" sldId="357"/>
            <ac:spMk id="2" creationId="{9BB7483D-33C9-4139-AFC7-AC9B33071CDF}"/>
          </ac:spMkLst>
        </pc:spChg>
        <pc:spChg chg="del">
          <ac:chgData name="McHarg, Catherine" userId="88b8f76c-9ae3-4745-88eb-fe0667a22af5" providerId="ADAL" clId="{94D83688-4164-4644-9617-4800E73EA917}" dt="2021-10-20T15:25:17.533" v="18" actId="478"/>
          <ac:spMkLst>
            <pc:docMk/>
            <pc:sldMk cId="1354945754" sldId="357"/>
            <ac:spMk id="3" creationId="{65FDAC59-9DDB-4292-8F1F-8B7413045A84}"/>
          </ac:spMkLst>
        </pc:spChg>
        <pc:picChg chg="add mod">
          <ac:chgData name="McHarg, Catherine" userId="88b8f76c-9ae3-4745-88eb-fe0667a22af5" providerId="ADAL" clId="{94D83688-4164-4644-9617-4800E73EA917}" dt="2021-10-20T15:25:47.679" v="24" actId="1076"/>
          <ac:picMkLst>
            <pc:docMk/>
            <pc:sldMk cId="1354945754" sldId="357"/>
            <ac:picMk id="4" creationId="{F6255588-5320-4A91-B4A1-2BC15C0B352C}"/>
          </ac:picMkLst>
        </pc:picChg>
      </pc:sldChg>
      <pc:sldChg chg="add ord">
        <pc:chgData name="McHarg, Catherine" userId="88b8f76c-9ae3-4745-88eb-fe0667a22af5" providerId="ADAL" clId="{94D83688-4164-4644-9617-4800E73EA917}" dt="2021-10-20T15:26:44.004" v="83"/>
        <pc:sldMkLst>
          <pc:docMk/>
          <pc:sldMk cId="3965495676" sldId="35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6DFF94A6-3A03-4075-9C90-228ABA4B6BB4}" type="datetimeFigureOut">
              <a:rPr lang="en-GB" smtClean="0"/>
              <a:pPr/>
              <a:t>20/10/2021</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8FBCFD09-AA73-4805-A15F-1A2961417FEB}" type="slidenum">
              <a:rPr lang="en-GB" smtClean="0"/>
              <a:pPr/>
              <a:t>‹#›</a:t>
            </a:fld>
            <a:endParaRPr lang="en-GB" dirty="0"/>
          </a:p>
        </p:txBody>
      </p:sp>
    </p:spTree>
    <p:extLst>
      <p:ext uri="{BB962C8B-B14F-4D97-AF65-F5344CB8AC3E}">
        <p14:creationId xmlns:p14="http://schemas.microsoft.com/office/powerpoint/2010/main" val="1307608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saltsmill.or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D03BDF61-1E75-4B45-9BCA-2CF542E7857C}" type="slidenum">
              <a:rPr lang="en-GB" smtClean="0"/>
              <a:t>2</a:t>
            </a:fld>
            <a:endParaRPr lang="en-GB"/>
          </a:p>
        </p:txBody>
      </p:sp>
    </p:spTree>
    <p:extLst>
      <p:ext uri="{BB962C8B-B14F-4D97-AF65-F5344CB8AC3E}">
        <p14:creationId xmlns:p14="http://schemas.microsoft.com/office/powerpoint/2010/main" val="2968788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Print this slide for pupils to draw their comic strip on.</a:t>
            </a:r>
          </a:p>
        </p:txBody>
      </p:sp>
      <p:sp>
        <p:nvSpPr>
          <p:cNvPr id="4" name="Slide Number Placeholder 3"/>
          <p:cNvSpPr>
            <a:spLocks noGrp="1"/>
          </p:cNvSpPr>
          <p:nvPr>
            <p:ph type="sldNum" sz="quarter" idx="5"/>
          </p:nvPr>
        </p:nvSpPr>
        <p:spPr/>
        <p:txBody>
          <a:bodyPr/>
          <a:lstStyle/>
          <a:p>
            <a:fld id="{8FBCFD09-AA73-4805-A15F-1A2961417FEB}" type="slidenum">
              <a:rPr lang="en-GB" smtClean="0"/>
              <a:pPr/>
              <a:t>12</a:t>
            </a:fld>
            <a:endParaRPr lang="en-GB" dirty="0"/>
          </a:p>
        </p:txBody>
      </p:sp>
    </p:spTree>
    <p:extLst>
      <p:ext uri="{BB962C8B-B14F-4D97-AF65-F5344CB8AC3E}">
        <p14:creationId xmlns:p14="http://schemas.microsoft.com/office/powerpoint/2010/main" val="3791236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Children to complete the comic strip for the story of Saltaire, so far. </a:t>
            </a:r>
            <a:r>
              <a:rPr lang="en-GB" sz="1200" b="1" kern="1200" dirty="0">
                <a:solidFill>
                  <a:schemeClr val="tx1"/>
                </a:solidFill>
                <a:effectLst/>
                <a:latin typeface="Arial" panose="020B0604020202020204" pitchFamily="34" charset="0"/>
                <a:ea typeface="+mn-ea"/>
                <a:cs typeface="Arial" panose="020B0604020202020204" pitchFamily="34" charset="0"/>
              </a:rPr>
              <a:t>What’s the story of Salts Mill and Saltaire, so far? Can you sum up its history up until the 1970s?</a:t>
            </a:r>
          </a:p>
          <a:p>
            <a:endParaRPr lang="en-GB"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FBCFD09-AA73-4805-A15F-1A2961417FEB}" type="slidenum">
              <a:rPr lang="en-GB" smtClean="0"/>
              <a:t>13</a:t>
            </a:fld>
            <a:endParaRPr lang="en-GB"/>
          </a:p>
        </p:txBody>
      </p:sp>
    </p:spTree>
    <p:extLst>
      <p:ext uri="{BB962C8B-B14F-4D97-AF65-F5344CB8AC3E}">
        <p14:creationId xmlns:p14="http://schemas.microsoft.com/office/powerpoint/2010/main" val="7301617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Print this slide for pupils to draw their comic strip on.</a:t>
            </a:r>
          </a:p>
        </p:txBody>
      </p:sp>
      <p:sp>
        <p:nvSpPr>
          <p:cNvPr id="4" name="Slide Number Placeholder 3"/>
          <p:cNvSpPr>
            <a:spLocks noGrp="1"/>
          </p:cNvSpPr>
          <p:nvPr>
            <p:ph type="sldNum" sz="quarter" idx="5"/>
          </p:nvPr>
        </p:nvSpPr>
        <p:spPr/>
        <p:txBody>
          <a:bodyPr/>
          <a:lstStyle/>
          <a:p>
            <a:fld id="{8FBCFD09-AA73-4805-A15F-1A2961417FEB}" type="slidenum">
              <a:rPr lang="en-GB" smtClean="0"/>
              <a:pPr/>
              <a:t>14</a:t>
            </a:fld>
            <a:endParaRPr lang="en-GB" dirty="0"/>
          </a:p>
        </p:txBody>
      </p:sp>
    </p:spTree>
    <p:extLst>
      <p:ext uri="{BB962C8B-B14F-4D97-AF65-F5344CB8AC3E}">
        <p14:creationId xmlns:p14="http://schemas.microsoft.com/office/powerpoint/2010/main" val="31711588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Check whether children have been to Saltaire before.  If so, discuss what it is like.  If not, children could research the mill and its website (pupils may need the website for Salts Mill – </a:t>
            </a:r>
            <a:r>
              <a:rPr lang="en-GB" sz="1200" u="sng" kern="1200" dirty="0">
                <a:solidFill>
                  <a:schemeClr val="tx1"/>
                </a:solidFill>
                <a:effectLst/>
                <a:latin typeface="Arial" panose="020B0604020202020204" pitchFamily="34" charset="0"/>
                <a:ea typeface="+mn-ea"/>
                <a:cs typeface="Arial" panose="020B0604020202020204" pitchFamily="34" charset="0"/>
                <a:hlinkClick r:id="rId3"/>
              </a:rPr>
              <a:t>www.saltsmill.org</a:t>
            </a:r>
            <a:r>
              <a:rPr lang="en-GB" sz="1200" kern="1200" dirty="0">
                <a:solidFill>
                  <a:schemeClr val="tx1"/>
                </a:solidFill>
                <a:effectLst/>
                <a:latin typeface="Arial" panose="020B0604020202020204" pitchFamily="34" charset="0"/>
                <a:ea typeface="+mn-ea"/>
                <a:cs typeface="Arial" panose="020B0604020202020204" pitchFamily="34" charset="0"/>
              </a:rPr>
              <a:t>, making notes to feedback to the rest of the group.</a:t>
            </a:r>
          </a:p>
          <a:p>
            <a:endParaRPr lang="en-GB" dirty="0"/>
          </a:p>
        </p:txBody>
      </p:sp>
      <p:sp>
        <p:nvSpPr>
          <p:cNvPr id="4" name="Slide Number Placeholder 3"/>
          <p:cNvSpPr>
            <a:spLocks noGrp="1"/>
          </p:cNvSpPr>
          <p:nvPr>
            <p:ph type="sldNum" sz="quarter" idx="10"/>
          </p:nvPr>
        </p:nvSpPr>
        <p:spPr/>
        <p:txBody>
          <a:bodyPr/>
          <a:lstStyle/>
          <a:p>
            <a:fld id="{8FBCFD09-AA73-4805-A15F-1A2961417FEB}" type="slidenum">
              <a:rPr lang="en-GB" smtClean="0"/>
              <a:t>15</a:t>
            </a:fld>
            <a:endParaRPr lang="en-GB"/>
          </a:p>
        </p:txBody>
      </p:sp>
    </p:spTree>
    <p:extLst>
      <p:ext uri="{BB962C8B-B14F-4D97-AF65-F5344CB8AC3E}">
        <p14:creationId xmlns:p14="http://schemas.microsoft.com/office/powerpoint/2010/main" val="12188613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Introduce Jonathan Silver and his vision.  </a:t>
            </a: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FBCFD09-AA73-4805-A15F-1A2961417FEB}" type="slidenum">
              <a:rPr lang="en-GB" smtClean="0"/>
              <a:t>16</a:t>
            </a:fld>
            <a:endParaRPr lang="en-GB"/>
          </a:p>
        </p:txBody>
      </p:sp>
    </p:spTree>
    <p:extLst>
      <p:ext uri="{BB962C8B-B14F-4D97-AF65-F5344CB8AC3E}">
        <p14:creationId xmlns:p14="http://schemas.microsoft.com/office/powerpoint/2010/main" val="5384142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Use the slide to discuss Silver’s friendship with David Hockney.  </a:t>
            </a:r>
            <a:r>
              <a:rPr lang="en-GB" sz="1200" b="1" kern="1200" dirty="0">
                <a:solidFill>
                  <a:schemeClr val="tx1"/>
                </a:solidFill>
                <a:effectLst/>
                <a:latin typeface="Arial" panose="020B0604020202020204" pitchFamily="34" charset="0"/>
                <a:ea typeface="+mn-ea"/>
                <a:cs typeface="Arial" panose="020B0604020202020204" pitchFamily="34" charset="0"/>
              </a:rPr>
              <a:t>Have you got a friendship like this?</a:t>
            </a:r>
          </a:p>
          <a:p>
            <a:endParaRPr lang="en-GB" dirty="0"/>
          </a:p>
        </p:txBody>
      </p:sp>
      <p:sp>
        <p:nvSpPr>
          <p:cNvPr id="4" name="Slide Number Placeholder 3"/>
          <p:cNvSpPr>
            <a:spLocks noGrp="1"/>
          </p:cNvSpPr>
          <p:nvPr>
            <p:ph type="sldNum" sz="quarter" idx="10"/>
          </p:nvPr>
        </p:nvSpPr>
        <p:spPr/>
        <p:txBody>
          <a:bodyPr/>
          <a:lstStyle/>
          <a:p>
            <a:fld id="{8FBCFD09-AA73-4805-A15F-1A2961417FEB}" type="slidenum">
              <a:rPr lang="en-GB" smtClean="0"/>
              <a:t>17</a:t>
            </a:fld>
            <a:endParaRPr lang="en-GB"/>
          </a:p>
        </p:txBody>
      </p:sp>
    </p:spTree>
    <p:extLst>
      <p:ext uri="{BB962C8B-B14F-4D97-AF65-F5344CB8AC3E}">
        <p14:creationId xmlns:p14="http://schemas.microsoft.com/office/powerpoint/2010/main" val="24850579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Use the slide to discuss Silver’s friendship with David Hockney.  </a:t>
            </a:r>
            <a:r>
              <a:rPr lang="en-GB" sz="1200" b="1" kern="1200" dirty="0">
                <a:solidFill>
                  <a:schemeClr val="tx1"/>
                </a:solidFill>
                <a:effectLst/>
                <a:latin typeface="Arial" panose="020B0604020202020204" pitchFamily="34" charset="0"/>
                <a:ea typeface="+mn-ea"/>
                <a:cs typeface="Arial" panose="020B0604020202020204" pitchFamily="34" charset="0"/>
              </a:rPr>
              <a:t>Have you got a friendship like this?</a:t>
            </a:r>
          </a:p>
          <a:p>
            <a:endParaRPr lang="en-GB" dirty="0"/>
          </a:p>
          <a:p>
            <a:endParaRPr lang="en-GB" dirty="0"/>
          </a:p>
        </p:txBody>
      </p:sp>
      <p:sp>
        <p:nvSpPr>
          <p:cNvPr id="4" name="Slide Number Placeholder 3"/>
          <p:cNvSpPr>
            <a:spLocks noGrp="1"/>
          </p:cNvSpPr>
          <p:nvPr>
            <p:ph type="sldNum" sz="quarter" idx="10"/>
          </p:nvPr>
        </p:nvSpPr>
        <p:spPr/>
        <p:txBody>
          <a:bodyPr/>
          <a:lstStyle/>
          <a:p>
            <a:fld id="{8FBCFD09-AA73-4805-A15F-1A2961417FEB}" type="slidenum">
              <a:rPr lang="en-GB" smtClean="0"/>
              <a:t>19</a:t>
            </a:fld>
            <a:endParaRPr lang="en-GB"/>
          </a:p>
        </p:txBody>
      </p:sp>
    </p:spTree>
    <p:extLst>
      <p:ext uri="{BB962C8B-B14F-4D97-AF65-F5344CB8AC3E}">
        <p14:creationId xmlns:p14="http://schemas.microsoft.com/office/powerpoint/2010/main" val="22653565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Explain that this painting</a:t>
            </a:r>
            <a:r>
              <a:rPr lang="en-GB" sz="1200" kern="1200" baseline="0" dirty="0">
                <a:solidFill>
                  <a:schemeClr val="tx1"/>
                </a:solidFill>
                <a:effectLst/>
                <a:latin typeface="Arial" panose="020B0604020202020204" pitchFamily="34" charset="0"/>
                <a:ea typeface="+mn-ea"/>
                <a:cs typeface="Arial" panose="020B0604020202020204" pitchFamily="34" charset="0"/>
              </a:rPr>
              <a:t> is similar to</a:t>
            </a:r>
            <a:r>
              <a:rPr lang="en-GB" sz="1200" kern="1200" dirty="0">
                <a:solidFill>
                  <a:schemeClr val="tx1"/>
                </a:solidFill>
                <a:effectLst/>
                <a:latin typeface="Arial" panose="020B0604020202020204" pitchFamily="34" charset="0"/>
                <a:ea typeface="+mn-ea"/>
                <a:cs typeface="Arial" panose="020B0604020202020204" pitchFamily="34" charset="0"/>
              </a:rPr>
              <a:t> </a:t>
            </a:r>
            <a:r>
              <a:rPr lang="en-GB" sz="1200" kern="1200" dirty="0" err="1">
                <a:solidFill>
                  <a:schemeClr val="tx1"/>
                </a:solidFill>
                <a:effectLst/>
                <a:latin typeface="Arial" panose="020B0604020202020204" pitchFamily="34" charset="0"/>
                <a:ea typeface="+mn-ea"/>
                <a:cs typeface="Arial" panose="020B0604020202020204" pitchFamily="34" charset="0"/>
              </a:rPr>
              <a:t>Hockney’s</a:t>
            </a:r>
            <a:r>
              <a:rPr lang="en-GB" sz="1200" kern="1200" dirty="0">
                <a:solidFill>
                  <a:schemeClr val="tx1"/>
                </a:solidFill>
                <a:effectLst/>
                <a:latin typeface="Arial" panose="020B0604020202020204" pitchFamily="34" charset="0"/>
                <a:ea typeface="+mn-ea"/>
                <a:cs typeface="Arial" panose="020B0604020202020204" pitchFamily="34" charset="0"/>
              </a:rPr>
              <a:t> style - he captures the important, unique characteristics of a subject, even if this means distorting the sense of perspective. </a:t>
            </a:r>
            <a:r>
              <a:rPr lang="en-GB" sz="1200" b="1" kern="1200" dirty="0">
                <a:solidFill>
                  <a:schemeClr val="tx1"/>
                </a:solidFill>
                <a:effectLst/>
                <a:latin typeface="Arial" panose="020B0604020202020204" pitchFamily="34" charset="0"/>
                <a:ea typeface="+mn-ea"/>
                <a:cs typeface="Arial" panose="020B0604020202020204" pitchFamily="34" charset="0"/>
              </a:rPr>
              <a:t>Why is this sometimes an important thing to do?</a:t>
            </a:r>
          </a:p>
          <a:p>
            <a:endParaRPr lang="en-GB" dirty="0"/>
          </a:p>
        </p:txBody>
      </p:sp>
      <p:sp>
        <p:nvSpPr>
          <p:cNvPr id="4" name="Slide Number Placeholder 3"/>
          <p:cNvSpPr>
            <a:spLocks noGrp="1"/>
          </p:cNvSpPr>
          <p:nvPr>
            <p:ph type="sldNum" sz="quarter" idx="10"/>
          </p:nvPr>
        </p:nvSpPr>
        <p:spPr/>
        <p:txBody>
          <a:bodyPr/>
          <a:lstStyle/>
          <a:p>
            <a:fld id="{8FBCFD09-AA73-4805-A15F-1A2961417FEB}" type="slidenum">
              <a:rPr lang="en-GB" smtClean="0"/>
              <a:t>20</a:t>
            </a:fld>
            <a:endParaRPr lang="en-GB"/>
          </a:p>
        </p:txBody>
      </p:sp>
    </p:spTree>
    <p:extLst>
      <p:ext uri="{BB962C8B-B14F-4D97-AF65-F5344CB8AC3E}">
        <p14:creationId xmlns:p14="http://schemas.microsoft.com/office/powerpoint/2010/main" val="1286918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In groups, children to write down on a big piece of paper (hand out big sheets</a:t>
            </a:r>
            <a:r>
              <a:rPr lang="en-GB" sz="1200" kern="1200" baseline="0" dirty="0">
                <a:solidFill>
                  <a:schemeClr val="tx1"/>
                </a:solidFill>
                <a:effectLst/>
                <a:latin typeface="Arial" panose="020B0604020202020204" pitchFamily="34" charset="0"/>
                <a:ea typeface="+mn-ea"/>
                <a:cs typeface="Arial" panose="020B0604020202020204" pitchFamily="34" charset="0"/>
              </a:rPr>
              <a:t> of paper and pens to groups)</a:t>
            </a:r>
            <a:r>
              <a:rPr lang="en-GB" sz="1200" kern="1200" dirty="0">
                <a:solidFill>
                  <a:schemeClr val="tx1"/>
                </a:solidFill>
                <a:effectLst/>
                <a:latin typeface="Arial" panose="020B0604020202020204" pitchFamily="34" charset="0"/>
                <a:ea typeface="+mn-ea"/>
                <a:cs typeface="Arial" panose="020B0604020202020204" pitchFamily="34" charset="0"/>
              </a:rPr>
              <a:t>, all the things they think of when someone says ‘Saltaire’. </a:t>
            </a:r>
            <a:r>
              <a:rPr lang="en-GB" sz="1200" b="1" kern="1200" dirty="0">
                <a:solidFill>
                  <a:schemeClr val="tx1"/>
                </a:solidFill>
                <a:effectLst/>
                <a:latin typeface="Arial" panose="020B0604020202020204" pitchFamily="34" charset="0"/>
                <a:ea typeface="+mn-ea"/>
                <a:cs typeface="Arial" panose="020B0604020202020204" pitchFamily="34" charset="0"/>
              </a:rPr>
              <a:t>Which buildings/ statues come to mind? Which colours come to mind? How could you use a creative form to capture the feel of the place rather than the exact details?</a:t>
            </a:r>
            <a:r>
              <a:rPr lang="en-GB" sz="1200" kern="1200" dirty="0">
                <a:solidFill>
                  <a:schemeClr val="tx1"/>
                </a:solidFill>
                <a:effectLst/>
                <a:latin typeface="Arial" panose="020B0604020202020204" pitchFamily="34" charset="0"/>
                <a:ea typeface="+mn-ea"/>
                <a:cs typeface="Arial" panose="020B0604020202020204" pitchFamily="34" charset="0"/>
              </a:rPr>
              <a:t>  This is a good opportunity for pupils to summarise what they have learnt but also for the teacher to fill in any gaps/ address misconceptions – </a:t>
            </a:r>
            <a:r>
              <a:rPr lang="en-GB" sz="1200" b="1" kern="1200" dirty="0">
                <a:solidFill>
                  <a:schemeClr val="tx1"/>
                </a:solidFill>
                <a:effectLst/>
                <a:latin typeface="Arial" panose="020B0604020202020204" pitchFamily="34" charset="0"/>
                <a:ea typeface="+mn-ea"/>
                <a:cs typeface="Arial" panose="020B0604020202020204" pitchFamily="34" charset="0"/>
              </a:rPr>
              <a:t>teacher to circulate and do this in a personalised way. </a:t>
            </a:r>
            <a:r>
              <a:rPr lang="en-GB" sz="1200" kern="1200" dirty="0">
                <a:solidFill>
                  <a:schemeClr val="tx1"/>
                </a:solidFill>
                <a:effectLst/>
                <a:latin typeface="Arial" panose="020B0604020202020204" pitchFamily="34" charset="0"/>
                <a:ea typeface="+mn-ea"/>
                <a:cs typeface="Arial" panose="020B0604020202020204" pitchFamily="34" charset="0"/>
              </a:rPr>
              <a:t> Encourage children to share their groups’ ideas with the whole class.</a:t>
            </a:r>
          </a:p>
          <a:p>
            <a:endParaRPr lang="en-GB" dirty="0"/>
          </a:p>
        </p:txBody>
      </p:sp>
      <p:sp>
        <p:nvSpPr>
          <p:cNvPr id="4" name="Slide Number Placeholder 3"/>
          <p:cNvSpPr>
            <a:spLocks noGrp="1"/>
          </p:cNvSpPr>
          <p:nvPr>
            <p:ph type="sldNum" sz="quarter" idx="10"/>
          </p:nvPr>
        </p:nvSpPr>
        <p:spPr/>
        <p:txBody>
          <a:bodyPr/>
          <a:lstStyle/>
          <a:p>
            <a:fld id="{8FBCFD09-AA73-4805-A15F-1A2961417FEB}" type="slidenum">
              <a:rPr lang="en-GB" smtClean="0"/>
              <a:t>24</a:t>
            </a:fld>
            <a:endParaRPr lang="en-GB"/>
          </a:p>
        </p:txBody>
      </p:sp>
    </p:spTree>
    <p:extLst>
      <p:ext uri="{BB962C8B-B14F-4D97-AF65-F5344CB8AC3E}">
        <p14:creationId xmlns:p14="http://schemas.microsoft.com/office/powerpoint/2010/main" val="547698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Arial" panose="020B0604020202020204" pitchFamily="34" charset="0"/>
                <a:ea typeface="+mn-ea"/>
                <a:cs typeface="Arial" panose="020B0604020202020204" pitchFamily="34" charset="0"/>
              </a:rPr>
              <a:t>What is a dream or a vision? </a:t>
            </a:r>
            <a:r>
              <a:rPr lang="en-GB" sz="1200" kern="1200" dirty="0">
                <a:solidFill>
                  <a:schemeClr val="tx1"/>
                </a:solidFill>
                <a:effectLst/>
                <a:latin typeface="Arial" panose="020B0604020202020204" pitchFamily="34" charset="0"/>
                <a:ea typeface="+mn-ea"/>
                <a:cs typeface="Arial" panose="020B0604020202020204" pitchFamily="34" charset="0"/>
              </a:rPr>
              <a:t>Discuss as a whole group - do the children have any examples? Link this to pupils’ prior learning of Titus Salt.</a:t>
            </a:r>
          </a:p>
          <a:p>
            <a:r>
              <a:rPr lang="en-GB" sz="1200" kern="1200" dirty="0">
                <a:solidFill>
                  <a:schemeClr val="tx1"/>
                </a:solidFill>
                <a:effectLst/>
                <a:latin typeface="Arial" panose="020B0604020202020204" pitchFamily="34" charset="0"/>
                <a:ea typeface="+mn-ea"/>
                <a:cs typeface="Arial" panose="020B0604020202020204" pitchFamily="34" charset="0"/>
              </a:rPr>
              <a:t> </a:t>
            </a:r>
          </a:p>
          <a:p>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FBCFD09-AA73-4805-A15F-1A2961417FEB}" type="slidenum">
              <a:rPr lang="en-GB" smtClean="0"/>
              <a:t>4</a:t>
            </a:fld>
            <a:endParaRPr lang="en-GB"/>
          </a:p>
        </p:txBody>
      </p:sp>
    </p:spTree>
    <p:extLst>
      <p:ext uri="{BB962C8B-B14F-4D97-AF65-F5344CB8AC3E}">
        <p14:creationId xmlns:p14="http://schemas.microsoft.com/office/powerpoint/2010/main" val="3657780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Arial" panose="020B0604020202020204" pitchFamily="34" charset="0"/>
                <a:ea typeface="+mn-ea"/>
                <a:cs typeface="Arial" panose="020B0604020202020204" pitchFamily="34" charset="0"/>
              </a:rPr>
              <a:t>DO NOW:</a:t>
            </a:r>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GB" sz="1200" kern="1200" dirty="0">
                <a:solidFill>
                  <a:schemeClr val="tx1"/>
                </a:solidFill>
                <a:effectLst/>
                <a:latin typeface="Arial" panose="020B0604020202020204" pitchFamily="34" charset="0"/>
                <a:ea typeface="+mn-ea"/>
                <a:cs typeface="Arial" panose="020B0604020202020204" pitchFamily="34" charset="0"/>
              </a:rPr>
              <a:t>Pupils to think-pair-share their dreams/ visions for the future – using the questions on the PowerPoint to help guide their discussions.  </a:t>
            </a:r>
          </a:p>
          <a:p>
            <a:r>
              <a:rPr lang="en-GB" sz="1200" kern="1200" dirty="0">
                <a:solidFill>
                  <a:schemeClr val="tx1"/>
                </a:solidFill>
                <a:effectLst/>
                <a:ea typeface="+mn-ea"/>
                <a:cs typeface="+mn-cs"/>
              </a:rPr>
              <a:t> </a:t>
            </a:r>
          </a:p>
          <a:p>
            <a:endParaRPr lang="en-GB" dirty="0"/>
          </a:p>
          <a:p>
            <a:endParaRPr lang="en-GB" dirty="0"/>
          </a:p>
        </p:txBody>
      </p:sp>
      <p:sp>
        <p:nvSpPr>
          <p:cNvPr id="4" name="Slide Number Placeholder 3"/>
          <p:cNvSpPr>
            <a:spLocks noGrp="1"/>
          </p:cNvSpPr>
          <p:nvPr>
            <p:ph type="sldNum" sz="quarter" idx="10"/>
          </p:nvPr>
        </p:nvSpPr>
        <p:spPr/>
        <p:txBody>
          <a:bodyPr/>
          <a:lstStyle/>
          <a:p>
            <a:fld id="{8FBCFD09-AA73-4805-A15F-1A2961417FEB}" type="slidenum">
              <a:rPr lang="en-GB" smtClean="0"/>
              <a:t>5</a:t>
            </a:fld>
            <a:endParaRPr lang="en-GB"/>
          </a:p>
        </p:txBody>
      </p:sp>
    </p:spTree>
    <p:extLst>
      <p:ext uri="{BB962C8B-B14F-4D97-AF65-F5344CB8AC3E}">
        <p14:creationId xmlns:p14="http://schemas.microsoft.com/office/powerpoint/2010/main" val="2428905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Arial" panose="020B0604020202020204" pitchFamily="34" charset="0"/>
                <a:ea typeface="+mn-ea"/>
                <a:cs typeface="Arial" panose="020B0604020202020204" pitchFamily="34" charset="0"/>
              </a:rPr>
              <a:t>Share learning intentions,</a:t>
            </a:r>
            <a:r>
              <a:rPr lang="en-GB" sz="1200" b="1" kern="1200" baseline="0" dirty="0">
                <a:solidFill>
                  <a:schemeClr val="tx1"/>
                </a:solidFill>
                <a:effectLst/>
                <a:latin typeface="Arial" panose="020B0604020202020204" pitchFamily="34" charset="0"/>
                <a:ea typeface="+mn-ea"/>
                <a:cs typeface="Arial" panose="020B0604020202020204" pitchFamily="34" charset="0"/>
              </a:rPr>
              <a:t> </a:t>
            </a:r>
            <a:r>
              <a:rPr lang="en-GB" sz="1200" b="1" kern="1200" dirty="0">
                <a:solidFill>
                  <a:schemeClr val="tx1"/>
                </a:solidFill>
                <a:effectLst/>
                <a:latin typeface="Arial" panose="020B0604020202020204" pitchFamily="34" charset="0"/>
                <a:ea typeface="+mn-ea"/>
                <a:cs typeface="Arial" panose="020B0604020202020204" pitchFamily="34" charset="0"/>
              </a:rPr>
              <a:t>VAK planner</a:t>
            </a:r>
            <a:r>
              <a:rPr lang="en-GB" sz="1200" b="1" kern="1200" baseline="0" dirty="0">
                <a:solidFill>
                  <a:schemeClr val="tx1"/>
                </a:solidFill>
                <a:effectLst/>
                <a:latin typeface="Arial" panose="020B0604020202020204" pitchFamily="34" charset="0"/>
                <a:ea typeface="+mn-ea"/>
                <a:cs typeface="Arial" panose="020B0604020202020204" pitchFamily="34" charset="0"/>
              </a:rPr>
              <a:t> and the outcomes:</a:t>
            </a:r>
            <a:endParaRPr lang="en-GB" sz="1200" kern="1200" baseline="0" dirty="0">
              <a:solidFill>
                <a:schemeClr val="tx1"/>
              </a:solidFill>
              <a:effectLst/>
              <a:latin typeface="Arial" panose="020B0604020202020204" pitchFamily="34" charset="0"/>
              <a:ea typeface="+mn-ea"/>
              <a:cs typeface="Arial" panose="020B0604020202020204" pitchFamily="34" charset="0"/>
            </a:endParaRPr>
          </a:p>
          <a:p>
            <a:r>
              <a:rPr lang="en-GB" sz="1200" kern="1200" dirty="0">
                <a:solidFill>
                  <a:schemeClr val="tx1"/>
                </a:solidFill>
                <a:effectLst/>
                <a:latin typeface="Arial" panose="020B0604020202020204" pitchFamily="34" charset="0"/>
                <a:ea typeface="+mn-ea"/>
                <a:cs typeface="Arial" panose="020B0604020202020204" pitchFamily="34" charset="0"/>
              </a:rPr>
              <a:t>- All children will be aware of Titus Salt’s dream and realise that this was different to what then happened with the Depression.  They will be able to summarise some of the story of Saltaire.</a:t>
            </a:r>
          </a:p>
          <a:p>
            <a:r>
              <a:rPr lang="en-GB" sz="1200" kern="1200" dirty="0">
                <a:solidFill>
                  <a:schemeClr val="tx1"/>
                </a:solidFill>
                <a:effectLst/>
                <a:latin typeface="Arial" panose="020B0604020202020204" pitchFamily="34" charset="0"/>
                <a:ea typeface="+mn-ea"/>
                <a:cs typeface="Arial" panose="020B0604020202020204" pitchFamily="34" charset="0"/>
              </a:rPr>
              <a:t>- Most children will understand what Titus Salt’s dream was, for Saltaire and how other significant events and people impacted on this.  They will summarise what they know so far about Saltaire and be able to express their ideas creatively.</a:t>
            </a:r>
          </a:p>
          <a:p>
            <a:r>
              <a:rPr lang="en-GB" sz="1200" kern="1200" dirty="0">
                <a:solidFill>
                  <a:schemeClr val="tx1"/>
                </a:solidFill>
                <a:effectLst/>
                <a:latin typeface="Arial" panose="020B0604020202020204" pitchFamily="34" charset="0"/>
                <a:ea typeface="+mn-ea"/>
                <a:cs typeface="Arial" panose="020B0604020202020204" pitchFamily="34" charset="0"/>
              </a:rPr>
              <a:t>- Some children will be able to compare the vision of Titus Salt and Jonathan Silver.  They will be able to summarise significant events, make their own reflections and convey their ideas in creative ways.</a:t>
            </a:r>
          </a:p>
          <a:p>
            <a:endParaRPr lang="en-GB" dirty="0"/>
          </a:p>
        </p:txBody>
      </p:sp>
      <p:sp>
        <p:nvSpPr>
          <p:cNvPr id="4" name="Slide Number Placeholder 3"/>
          <p:cNvSpPr>
            <a:spLocks noGrp="1"/>
          </p:cNvSpPr>
          <p:nvPr>
            <p:ph type="sldNum" sz="quarter" idx="10"/>
          </p:nvPr>
        </p:nvSpPr>
        <p:spPr/>
        <p:txBody>
          <a:bodyPr/>
          <a:lstStyle/>
          <a:p>
            <a:fld id="{8FBCFD09-AA73-4805-A15F-1A2961417FEB}" type="slidenum">
              <a:rPr lang="en-GB" smtClean="0"/>
              <a:t>6</a:t>
            </a:fld>
            <a:endParaRPr lang="en-GB"/>
          </a:p>
        </p:txBody>
      </p:sp>
    </p:spTree>
    <p:extLst>
      <p:ext uri="{BB962C8B-B14F-4D97-AF65-F5344CB8AC3E}">
        <p14:creationId xmlns:p14="http://schemas.microsoft.com/office/powerpoint/2010/main" val="991742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Use the PowerPoint to introduce the Depression and to address misconceptions about what it was.  </a:t>
            </a:r>
            <a:r>
              <a:rPr lang="en-GB" sz="1200" b="1" kern="1200" dirty="0">
                <a:solidFill>
                  <a:schemeClr val="tx1"/>
                </a:solidFill>
                <a:effectLst/>
                <a:latin typeface="Arial" panose="020B0604020202020204" pitchFamily="34" charset="0"/>
                <a:ea typeface="+mn-ea"/>
                <a:cs typeface="Arial" panose="020B0604020202020204" pitchFamily="34" charset="0"/>
              </a:rPr>
              <a:t>What would this mean for the mill? For </a:t>
            </a:r>
            <a:r>
              <a:rPr lang="en-GB" sz="1200" b="1" kern="1200" dirty="0" err="1">
                <a:solidFill>
                  <a:schemeClr val="tx1"/>
                </a:solidFill>
                <a:effectLst/>
                <a:latin typeface="Arial" panose="020B0604020202020204" pitchFamily="34" charset="0"/>
                <a:ea typeface="+mn-ea"/>
                <a:cs typeface="Arial" panose="020B0604020202020204" pitchFamily="34" charset="0"/>
              </a:rPr>
              <a:t>Saltaire</a:t>
            </a:r>
            <a:r>
              <a:rPr lang="en-GB" sz="1200" b="1" kern="1200" dirty="0">
                <a:solidFill>
                  <a:schemeClr val="tx1"/>
                </a:solidFill>
                <a:effectLst/>
                <a:latin typeface="Arial" panose="020B0604020202020204" pitchFamily="34" charset="0"/>
                <a:ea typeface="+mn-ea"/>
                <a:cs typeface="Arial" panose="020B0604020202020204" pitchFamily="34" charset="0"/>
              </a:rPr>
              <a:t>?</a:t>
            </a:r>
          </a:p>
          <a:p>
            <a:endParaRPr lang="en-GB" dirty="0"/>
          </a:p>
        </p:txBody>
      </p:sp>
      <p:sp>
        <p:nvSpPr>
          <p:cNvPr id="4" name="Slide Number Placeholder 3"/>
          <p:cNvSpPr>
            <a:spLocks noGrp="1"/>
          </p:cNvSpPr>
          <p:nvPr>
            <p:ph type="sldNum" sz="quarter" idx="5"/>
          </p:nvPr>
        </p:nvSpPr>
        <p:spPr/>
        <p:txBody>
          <a:bodyPr/>
          <a:lstStyle/>
          <a:p>
            <a:fld id="{8FBCFD09-AA73-4805-A15F-1A2961417FEB}" type="slidenum">
              <a:rPr lang="en-GB" smtClean="0"/>
              <a:pPr/>
              <a:t>7</a:t>
            </a:fld>
            <a:endParaRPr lang="en-GB" dirty="0"/>
          </a:p>
        </p:txBody>
      </p:sp>
    </p:spTree>
    <p:extLst>
      <p:ext uri="{BB962C8B-B14F-4D97-AF65-F5344CB8AC3E}">
        <p14:creationId xmlns:p14="http://schemas.microsoft.com/office/powerpoint/2010/main" val="1200555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Use the PowerPoint to introduce the Depression and to address misconceptions about what it was.  </a:t>
            </a:r>
            <a:r>
              <a:rPr lang="en-GB" sz="1200" b="1" kern="1200" dirty="0">
                <a:solidFill>
                  <a:schemeClr val="tx1"/>
                </a:solidFill>
                <a:effectLst/>
                <a:latin typeface="Arial" panose="020B0604020202020204" pitchFamily="34" charset="0"/>
                <a:ea typeface="+mn-ea"/>
                <a:cs typeface="Arial" panose="020B0604020202020204" pitchFamily="34" charset="0"/>
              </a:rPr>
              <a:t>What would this mean for the mill? For Saltaire?</a:t>
            </a:r>
          </a:p>
          <a:p>
            <a:endParaRPr lang="en-GB" dirty="0"/>
          </a:p>
        </p:txBody>
      </p:sp>
      <p:sp>
        <p:nvSpPr>
          <p:cNvPr id="4" name="Slide Number Placeholder 3"/>
          <p:cNvSpPr>
            <a:spLocks noGrp="1"/>
          </p:cNvSpPr>
          <p:nvPr>
            <p:ph type="sldNum" sz="quarter" idx="10"/>
          </p:nvPr>
        </p:nvSpPr>
        <p:spPr/>
        <p:txBody>
          <a:bodyPr/>
          <a:lstStyle/>
          <a:p>
            <a:fld id="{8FBCFD09-AA73-4805-A15F-1A2961417FEB}" type="slidenum">
              <a:rPr lang="en-GB" smtClean="0"/>
              <a:t>8</a:t>
            </a:fld>
            <a:endParaRPr lang="en-GB"/>
          </a:p>
        </p:txBody>
      </p:sp>
    </p:spTree>
    <p:extLst>
      <p:ext uri="{BB962C8B-B14F-4D97-AF65-F5344CB8AC3E}">
        <p14:creationId xmlns:p14="http://schemas.microsoft.com/office/powerpoint/2010/main" val="3720773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ea typeface="+mn-ea"/>
                <a:cs typeface="+mn-cs"/>
              </a:rPr>
              <a:t>Briefly cover WW2 and the effect of the war on Saltaire.</a:t>
            </a:r>
          </a:p>
          <a:p>
            <a:endParaRPr lang="en-GB" dirty="0"/>
          </a:p>
        </p:txBody>
      </p:sp>
      <p:sp>
        <p:nvSpPr>
          <p:cNvPr id="4" name="Slide Number Placeholder 3"/>
          <p:cNvSpPr>
            <a:spLocks noGrp="1"/>
          </p:cNvSpPr>
          <p:nvPr>
            <p:ph type="sldNum" sz="quarter" idx="10"/>
          </p:nvPr>
        </p:nvSpPr>
        <p:spPr/>
        <p:txBody>
          <a:bodyPr/>
          <a:lstStyle/>
          <a:p>
            <a:fld id="{8FBCFD09-AA73-4805-A15F-1A2961417FEB}" type="slidenum">
              <a:rPr lang="en-GB" smtClean="0"/>
              <a:t>9</a:t>
            </a:fld>
            <a:endParaRPr lang="en-GB"/>
          </a:p>
        </p:txBody>
      </p:sp>
    </p:spTree>
    <p:extLst>
      <p:ext uri="{BB962C8B-B14F-4D97-AF65-F5344CB8AC3E}">
        <p14:creationId xmlns:p14="http://schemas.microsoft.com/office/powerpoint/2010/main" val="2682586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Briefly discuss how Illingworth, Morris took ownership of the mill but even they struggled to keep it alive. </a:t>
            </a:r>
            <a:r>
              <a:rPr lang="en-GB" sz="1200" b="1" kern="1200" dirty="0">
                <a:solidFill>
                  <a:schemeClr val="tx1"/>
                </a:solidFill>
                <a:effectLst/>
                <a:latin typeface="Arial" panose="020B0604020202020204" pitchFamily="34" charset="0"/>
                <a:ea typeface="+mn-ea"/>
                <a:cs typeface="Arial" panose="020B0604020202020204" pitchFamily="34" charset="0"/>
              </a:rPr>
              <a:t>What needs to happen next?</a:t>
            </a:r>
          </a:p>
          <a:p>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FBCFD09-AA73-4805-A15F-1A2961417FEB}" type="slidenum">
              <a:rPr lang="en-GB" smtClean="0"/>
              <a:t>10</a:t>
            </a:fld>
            <a:endParaRPr lang="en-GB"/>
          </a:p>
        </p:txBody>
      </p:sp>
    </p:spTree>
    <p:extLst>
      <p:ext uri="{BB962C8B-B14F-4D97-AF65-F5344CB8AC3E}">
        <p14:creationId xmlns:p14="http://schemas.microsoft.com/office/powerpoint/2010/main" val="1659314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Children to complete the comic strip for the story of Saltaire, so far. </a:t>
            </a:r>
            <a:r>
              <a:rPr lang="en-GB" sz="1200" b="1" kern="1200" dirty="0">
                <a:solidFill>
                  <a:schemeClr val="tx1"/>
                </a:solidFill>
                <a:effectLst/>
                <a:latin typeface="Arial" panose="020B0604020202020204" pitchFamily="34" charset="0"/>
                <a:ea typeface="+mn-ea"/>
                <a:cs typeface="Arial" panose="020B0604020202020204" pitchFamily="34" charset="0"/>
              </a:rPr>
              <a:t>What’s the story of Salts Mill and Saltaire, so far? Can you sum up its history up until the 1970s?</a:t>
            </a:r>
          </a:p>
          <a:p>
            <a:endParaRPr lang="en-GB"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FBCFD09-AA73-4805-A15F-1A2961417FEB}" type="slidenum">
              <a:rPr lang="en-GB" smtClean="0"/>
              <a:t>11</a:t>
            </a:fld>
            <a:endParaRPr lang="en-GB"/>
          </a:p>
        </p:txBody>
      </p:sp>
    </p:spTree>
    <p:extLst>
      <p:ext uri="{BB962C8B-B14F-4D97-AF65-F5344CB8AC3E}">
        <p14:creationId xmlns:p14="http://schemas.microsoft.com/office/powerpoint/2010/main" val="8534737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09600" y="1689970"/>
            <a:ext cx="10972800" cy="1143000"/>
          </a:xfrm>
          <a:prstGeom prst="rect">
            <a:avLst/>
          </a:prstGeom>
        </p:spPr>
        <p:txBody>
          <a:bodyPr rtlCol="0">
            <a:normAutofit/>
          </a:bodyPr>
          <a:lstStyle/>
          <a:p>
            <a:r>
              <a:rPr lang="en-US"/>
              <a:t>Click to edit Master title style</a:t>
            </a:r>
            <a:endParaRPr lang="en-US" dirty="0"/>
          </a:p>
        </p:txBody>
      </p:sp>
      <p:sp>
        <p:nvSpPr>
          <p:cNvPr id="9" name="Text Placeholder 2"/>
          <p:cNvSpPr>
            <a:spLocks noGrp="1"/>
          </p:cNvSpPr>
          <p:nvPr>
            <p:ph idx="1"/>
          </p:nvPr>
        </p:nvSpPr>
        <p:spPr>
          <a:xfrm>
            <a:off x="609600" y="3029446"/>
            <a:ext cx="10972800" cy="3096716"/>
          </a:xfrm>
          <a:prstGeom prst="rect">
            <a:avLst/>
          </a:prstGeom>
        </p:spPr>
        <p:txBody>
          <a:bodyPr rtlCol="0">
            <a:normAutofit/>
          </a:bodyPr>
          <a:lstStyle/>
          <a:p>
            <a:pPr lvl="0"/>
            <a:r>
              <a:rPr lang="en-US"/>
              <a:t>Click to edit Master text styles</a:t>
            </a:r>
          </a:p>
          <a:p>
            <a:pPr lvl="1"/>
            <a:r>
              <a:rPr lang="en-US"/>
              <a:t>Second level</a:t>
            </a:r>
          </a:p>
        </p:txBody>
      </p:sp>
      <p:sp>
        <p:nvSpPr>
          <p:cNvPr id="5"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E0ED7FF4-AB15-450C-8E69-0314574F038A}" type="datetimeFigureOut">
              <a:rPr lang="en-GB" smtClean="0"/>
              <a:t>20/10/2021</a:t>
            </a:fld>
            <a:endParaRPr lang="en-GB"/>
          </a:p>
        </p:txBody>
      </p:sp>
      <p:sp>
        <p:nvSpPr>
          <p:cNvPr id="6"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81D2F17A-A08F-4713-86CD-7AB68CFE40D4}" type="slidenum">
              <a:rPr lang="en-GB" smtClean="0"/>
              <a:t>‹#›</a:t>
            </a:fld>
            <a:endParaRPr lang="en-GB"/>
          </a:p>
        </p:txBody>
      </p:sp>
    </p:spTree>
    <p:extLst>
      <p:ext uri="{BB962C8B-B14F-4D97-AF65-F5344CB8AC3E}">
        <p14:creationId xmlns:p14="http://schemas.microsoft.com/office/powerpoint/2010/main" val="3381726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E0ED7FF4-AB15-450C-8E69-0314574F038A}" type="datetimeFigureOut">
              <a:rPr lang="en-GB" smtClean="0"/>
              <a:t>20/10/2021</a:t>
            </a:fld>
            <a:endParaRPr lang="en-GB"/>
          </a:p>
        </p:txBody>
      </p:sp>
      <p:sp>
        <p:nvSpPr>
          <p:cNvPr id="5"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81D2F17A-A08F-4713-86CD-7AB68CFE40D4}" type="slidenum">
              <a:rPr lang="en-GB" smtClean="0"/>
              <a:t>‹#›</a:t>
            </a:fld>
            <a:endParaRPr lang="en-GB"/>
          </a:p>
        </p:txBody>
      </p:sp>
    </p:spTree>
    <p:extLst>
      <p:ext uri="{BB962C8B-B14F-4D97-AF65-F5344CB8AC3E}">
        <p14:creationId xmlns:p14="http://schemas.microsoft.com/office/powerpoint/2010/main" val="1862218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4800" b="0" cap="none">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00">
                <a:solidFill>
                  <a:schemeClr val="tx1">
                    <a:tint val="75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E0ED7FF4-AB15-450C-8E69-0314574F038A}" type="datetimeFigureOut">
              <a:rPr lang="en-GB" smtClean="0"/>
              <a:t>20/10/2021</a:t>
            </a:fld>
            <a:endParaRPr lang="en-GB"/>
          </a:p>
        </p:txBody>
      </p:sp>
      <p:sp>
        <p:nvSpPr>
          <p:cNvPr id="5"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81D2F17A-A08F-4713-86CD-7AB68CFE40D4}" type="slidenum">
              <a:rPr lang="en-GB" smtClean="0"/>
              <a:t>‹#›</a:t>
            </a:fld>
            <a:endParaRPr lang="en-GB"/>
          </a:p>
        </p:txBody>
      </p:sp>
    </p:spTree>
    <p:extLst>
      <p:ext uri="{BB962C8B-B14F-4D97-AF65-F5344CB8AC3E}">
        <p14:creationId xmlns:p14="http://schemas.microsoft.com/office/powerpoint/2010/main" val="4055712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E0ED7FF4-AB15-450C-8E69-0314574F038A}" type="datetimeFigureOut">
              <a:rPr lang="en-GB" smtClean="0"/>
              <a:t>20/10/2021</a:t>
            </a:fld>
            <a:endParaRPr lang="en-GB"/>
          </a:p>
        </p:txBody>
      </p:sp>
      <p:sp>
        <p:nvSpPr>
          <p:cNvPr id="4"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81D2F17A-A08F-4713-86CD-7AB68CFE40D4}" type="slidenum">
              <a:rPr lang="en-GB" smtClean="0"/>
              <a:t>‹#›</a:t>
            </a:fld>
            <a:endParaRPr lang="en-GB"/>
          </a:p>
        </p:txBody>
      </p:sp>
    </p:spTree>
    <p:extLst>
      <p:ext uri="{BB962C8B-B14F-4D97-AF65-F5344CB8AC3E}">
        <p14:creationId xmlns:p14="http://schemas.microsoft.com/office/powerpoint/2010/main" val="479063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400" b="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Picture Placeholder 2"/>
          <p:cNvSpPr>
            <a:spLocks noGrp="1"/>
          </p:cNvSpPr>
          <p:nvPr>
            <p:ph type="pic" idx="1"/>
          </p:nvPr>
        </p:nvSpPr>
        <p:spPr>
          <a:xfrm>
            <a:off x="2389717" y="1645920"/>
            <a:ext cx="7315200" cy="3081655"/>
          </a:xfrm>
        </p:spPr>
        <p:txBody>
          <a:bodyPr rtlCol="0">
            <a:normAutofit/>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E0ED7FF4-AB15-450C-8E69-0314574F038A}" type="datetimeFigureOut">
              <a:rPr lang="en-GB" smtClean="0"/>
              <a:t>20/10/2021</a:t>
            </a:fld>
            <a:endParaRPr lang="en-GB"/>
          </a:p>
        </p:txBody>
      </p:sp>
      <p:sp>
        <p:nvSpPr>
          <p:cNvPr id="6"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81D2F17A-A08F-4713-86CD-7AB68CFE40D4}" type="slidenum">
              <a:rPr lang="en-GB" smtClean="0"/>
              <a:t>‹#›</a:t>
            </a:fld>
            <a:endParaRPr lang="en-GB"/>
          </a:p>
        </p:txBody>
      </p:sp>
    </p:spTree>
    <p:extLst>
      <p:ext uri="{BB962C8B-B14F-4D97-AF65-F5344CB8AC3E}">
        <p14:creationId xmlns:p14="http://schemas.microsoft.com/office/powerpoint/2010/main" val="380266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ullet List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609600" y="3028951"/>
            <a:ext cx="5424000" cy="3097530"/>
          </a:xfrm>
        </p:spPr>
        <p:txBody>
          <a:bodyPr/>
          <a:lstStyle>
            <a:lvl1pPr>
              <a:defRPr sz="3360"/>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p:txBody>
      </p:sp>
      <p:sp>
        <p:nvSpPr>
          <p:cNvPr id="4"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E0ED7FF4-AB15-450C-8E69-0314574F038A}" type="datetimeFigureOut">
              <a:rPr lang="en-GB" smtClean="0"/>
              <a:t>20/10/2021</a:t>
            </a:fld>
            <a:endParaRPr lang="en-GB"/>
          </a:p>
        </p:txBody>
      </p:sp>
      <p:sp>
        <p:nvSpPr>
          <p:cNvPr id="5"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81D2F17A-A08F-4713-86CD-7AB68CFE40D4}" type="slidenum">
              <a:rPr lang="en-GB" smtClean="0"/>
              <a:t>‹#›</a:t>
            </a:fld>
            <a:endParaRPr lang="en-GB"/>
          </a:p>
        </p:txBody>
      </p:sp>
      <p:sp>
        <p:nvSpPr>
          <p:cNvPr id="7" name="Content Placeholder 6"/>
          <p:cNvSpPr>
            <a:spLocks noGrp="1"/>
          </p:cNvSpPr>
          <p:nvPr>
            <p:ph sz="quarter" idx="12"/>
          </p:nvPr>
        </p:nvSpPr>
        <p:spPr>
          <a:xfrm>
            <a:off x="6157568" y="3028951"/>
            <a:ext cx="5424000" cy="3097530"/>
          </a:xfrm>
        </p:spPr>
        <p:txBody>
          <a:bodyPr/>
          <a:lstStyle>
            <a:lvl1pPr marL="411480" indent="-411480">
              <a:defRPr lang="en-US" sz="3360" kern="1200" dirty="0" smtClean="0">
                <a:solidFill>
                  <a:schemeClr val="tx1"/>
                </a:solidFill>
                <a:latin typeface="Arial" panose="020B0604020202020204" pitchFamily="34" charset="0"/>
                <a:ea typeface="+mn-ea"/>
                <a:cs typeface="Arial" panose="020B0604020202020204" pitchFamily="34" charset="0"/>
              </a:defRPr>
            </a:lvl1pPr>
          </a:lstStyle>
          <a:p>
            <a:pPr marL="411480" lvl="0" indent="-411480" algn="l" defTabSz="548640" rtl="0" eaLnBrk="1" fontAlgn="base" hangingPunct="1">
              <a:spcBef>
                <a:spcPct val="20000"/>
              </a:spcBef>
              <a:spcAft>
                <a:spcPct val="0"/>
              </a:spcAft>
              <a:buFont typeface="Wingdings" pitchFamily="2" charset="2"/>
              <a:buChar char="§"/>
            </a:pPr>
            <a:r>
              <a:rPr lang="en-US"/>
              <a:t>Click to edit Master text styles</a:t>
            </a:r>
          </a:p>
        </p:txBody>
      </p:sp>
    </p:spTree>
    <p:extLst>
      <p:ext uri="{BB962C8B-B14F-4D97-AF65-F5344CB8AC3E}">
        <p14:creationId xmlns:p14="http://schemas.microsoft.com/office/powerpoint/2010/main" val="1947112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Large Picture with Caption">
    <p:spTree>
      <p:nvGrpSpPr>
        <p:cNvPr id="1" name=""/>
        <p:cNvGrpSpPr/>
        <p:nvPr/>
      </p:nvGrpSpPr>
      <p:grpSpPr>
        <a:xfrm>
          <a:off x="0" y="0"/>
          <a:ext cx="0" cy="0"/>
          <a:chOff x="0" y="0"/>
          <a:chExt cx="0" cy="0"/>
        </a:xfrm>
      </p:grpSpPr>
      <p:sp>
        <p:nvSpPr>
          <p:cNvPr id="5" name="Picture Placeholder 2"/>
          <p:cNvSpPr>
            <a:spLocks noGrp="1"/>
          </p:cNvSpPr>
          <p:nvPr>
            <p:ph type="pic" idx="1"/>
          </p:nvPr>
        </p:nvSpPr>
        <p:spPr>
          <a:xfrm>
            <a:off x="679268" y="940525"/>
            <a:ext cx="11094720" cy="5102352"/>
          </a:xfrm>
        </p:spPr>
        <p:txBody>
          <a:bodyPr rtlCol="0">
            <a:normAutofit/>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pPr lvl="0"/>
            <a:r>
              <a:rPr lang="en-US" noProof="0"/>
              <a:t>Click icon to add picture</a:t>
            </a:r>
            <a:endParaRPr lang="en-US" noProof="0" dirty="0"/>
          </a:p>
        </p:txBody>
      </p:sp>
      <p:sp>
        <p:nvSpPr>
          <p:cNvPr id="8" name="Title 1"/>
          <p:cNvSpPr>
            <a:spLocks noGrp="1"/>
          </p:cNvSpPr>
          <p:nvPr>
            <p:ph type="title"/>
          </p:nvPr>
        </p:nvSpPr>
        <p:spPr>
          <a:xfrm>
            <a:off x="679269" y="6062472"/>
            <a:ext cx="4624252" cy="582413"/>
          </a:xfrm>
        </p:spPr>
        <p:txBody>
          <a:bodyPr anchor="b"/>
          <a:lstStyle>
            <a:lvl1pPr algn="l">
              <a:defRPr sz="2400" b="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0" name="Text Placeholder 3"/>
          <p:cNvSpPr>
            <a:spLocks noGrp="1"/>
          </p:cNvSpPr>
          <p:nvPr>
            <p:ph type="body" sz="half" idx="2"/>
          </p:nvPr>
        </p:nvSpPr>
        <p:spPr>
          <a:xfrm>
            <a:off x="5303521" y="6067317"/>
            <a:ext cx="6470468" cy="577568"/>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Tree>
    <p:extLst>
      <p:ext uri="{BB962C8B-B14F-4D97-AF65-F5344CB8AC3E}">
        <p14:creationId xmlns:p14="http://schemas.microsoft.com/office/powerpoint/2010/main" val="2849695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E0ED7FF4-AB15-450C-8E69-0314574F038A}" type="datetimeFigureOut">
              <a:rPr lang="en-GB" smtClean="0"/>
              <a:pPr/>
              <a:t>20/10/2021</a:t>
            </a:fld>
            <a:endParaRPr lang="en-GB"/>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GB"/>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81D2F17A-A08F-4713-86CD-7AB68CFE40D4}" type="slidenum">
              <a:rPr lang="en-GB" smtClean="0"/>
              <a:pPr/>
              <a:t>‹#›</a:t>
            </a:fld>
            <a:endParaRPr lang="en-GB"/>
          </a:p>
        </p:txBody>
      </p:sp>
    </p:spTree>
    <p:extLst>
      <p:ext uri="{BB962C8B-B14F-4D97-AF65-F5344CB8AC3E}">
        <p14:creationId xmlns:p14="http://schemas.microsoft.com/office/powerpoint/2010/main" val="1505128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fld id="{E0ED7FF4-AB15-450C-8E69-0314574F038A}" type="datetimeFigureOut">
              <a:rPr lang="en-GB" smtClean="0"/>
              <a:pPr/>
              <a:t>20/10/2021</a:t>
            </a:fld>
            <a:endParaRPr lang="en-GB"/>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GB"/>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81D2F17A-A08F-4713-86CD-7AB68CFE40D4}" type="slidenum">
              <a:rPr lang="en-GB" smtClean="0"/>
              <a:pPr/>
              <a:t>‹#›</a:t>
            </a:fld>
            <a:endParaRPr lang="en-GB"/>
          </a:p>
        </p:txBody>
      </p:sp>
    </p:spTree>
    <p:extLst>
      <p:ext uri="{BB962C8B-B14F-4D97-AF65-F5344CB8AC3E}">
        <p14:creationId xmlns:p14="http://schemas.microsoft.com/office/powerpoint/2010/main" val="3585337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1689736"/>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dirty="0"/>
              <a:t>Click to add title</a:t>
            </a:r>
          </a:p>
        </p:txBody>
      </p:sp>
      <p:sp>
        <p:nvSpPr>
          <p:cNvPr id="1027" name="Text Placeholder 2"/>
          <p:cNvSpPr>
            <a:spLocks noGrp="1"/>
          </p:cNvSpPr>
          <p:nvPr>
            <p:ph type="body" idx="1"/>
          </p:nvPr>
        </p:nvSpPr>
        <p:spPr bwMode="auto">
          <a:xfrm>
            <a:off x="609600" y="3028951"/>
            <a:ext cx="10972800" cy="3097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p:txBody>
      </p:sp>
      <p:pic>
        <p:nvPicPr>
          <p:cNvPr id="1028" name="Picture 6" descr="HE_logo_CMYK.ai"/>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24669" y="125404"/>
            <a:ext cx="2046339" cy="582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15594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ctr" defTabSz="548640" rtl="0" eaLnBrk="1" fontAlgn="base" hangingPunct="1">
        <a:spcBef>
          <a:spcPct val="0"/>
        </a:spcBef>
        <a:spcAft>
          <a:spcPct val="0"/>
        </a:spcAft>
        <a:defRPr sz="5280" kern="1200">
          <a:solidFill>
            <a:schemeClr val="tx1"/>
          </a:solidFill>
          <a:latin typeface="Arial" panose="020B0604020202020204" pitchFamily="34" charset="0"/>
          <a:ea typeface="+mj-ea"/>
          <a:cs typeface="Arial" panose="020B0604020202020204" pitchFamily="34" charset="0"/>
        </a:defRPr>
      </a:lvl1pPr>
      <a:lvl2pPr algn="ctr" defTabSz="548640" rtl="0" eaLnBrk="1" fontAlgn="base" hangingPunct="1">
        <a:spcBef>
          <a:spcPct val="0"/>
        </a:spcBef>
        <a:spcAft>
          <a:spcPct val="0"/>
        </a:spcAft>
        <a:defRPr sz="5280">
          <a:solidFill>
            <a:schemeClr val="tx1"/>
          </a:solidFill>
          <a:latin typeface="Calibri" pitchFamily="34" charset="0"/>
        </a:defRPr>
      </a:lvl2pPr>
      <a:lvl3pPr algn="ctr" defTabSz="548640" rtl="0" eaLnBrk="1" fontAlgn="base" hangingPunct="1">
        <a:spcBef>
          <a:spcPct val="0"/>
        </a:spcBef>
        <a:spcAft>
          <a:spcPct val="0"/>
        </a:spcAft>
        <a:defRPr sz="5280">
          <a:solidFill>
            <a:schemeClr val="tx1"/>
          </a:solidFill>
          <a:latin typeface="Calibri" pitchFamily="34" charset="0"/>
        </a:defRPr>
      </a:lvl3pPr>
      <a:lvl4pPr algn="ctr" defTabSz="548640" rtl="0" eaLnBrk="1" fontAlgn="base" hangingPunct="1">
        <a:spcBef>
          <a:spcPct val="0"/>
        </a:spcBef>
        <a:spcAft>
          <a:spcPct val="0"/>
        </a:spcAft>
        <a:defRPr sz="5280">
          <a:solidFill>
            <a:schemeClr val="tx1"/>
          </a:solidFill>
          <a:latin typeface="Calibri" pitchFamily="34" charset="0"/>
        </a:defRPr>
      </a:lvl4pPr>
      <a:lvl5pPr algn="ctr" defTabSz="548640" rtl="0" eaLnBrk="1" fontAlgn="base" hangingPunct="1">
        <a:spcBef>
          <a:spcPct val="0"/>
        </a:spcBef>
        <a:spcAft>
          <a:spcPct val="0"/>
        </a:spcAft>
        <a:defRPr sz="5280">
          <a:solidFill>
            <a:schemeClr val="tx1"/>
          </a:solidFill>
          <a:latin typeface="Calibri" pitchFamily="34" charset="0"/>
        </a:defRPr>
      </a:lvl5pPr>
      <a:lvl6pPr marL="548640" algn="ctr" defTabSz="548640" rtl="0" eaLnBrk="1" fontAlgn="base" hangingPunct="1">
        <a:spcBef>
          <a:spcPct val="0"/>
        </a:spcBef>
        <a:spcAft>
          <a:spcPct val="0"/>
        </a:spcAft>
        <a:defRPr sz="5280">
          <a:solidFill>
            <a:schemeClr val="tx1"/>
          </a:solidFill>
          <a:latin typeface="Calibri" pitchFamily="34" charset="0"/>
        </a:defRPr>
      </a:lvl6pPr>
      <a:lvl7pPr marL="1097280" algn="ctr" defTabSz="548640" rtl="0" eaLnBrk="1" fontAlgn="base" hangingPunct="1">
        <a:spcBef>
          <a:spcPct val="0"/>
        </a:spcBef>
        <a:spcAft>
          <a:spcPct val="0"/>
        </a:spcAft>
        <a:defRPr sz="5280">
          <a:solidFill>
            <a:schemeClr val="tx1"/>
          </a:solidFill>
          <a:latin typeface="Calibri" pitchFamily="34" charset="0"/>
        </a:defRPr>
      </a:lvl7pPr>
      <a:lvl8pPr marL="1645920" algn="ctr" defTabSz="548640" rtl="0" eaLnBrk="1" fontAlgn="base" hangingPunct="1">
        <a:spcBef>
          <a:spcPct val="0"/>
        </a:spcBef>
        <a:spcAft>
          <a:spcPct val="0"/>
        </a:spcAft>
        <a:defRPr sz="5280">
          <a:solidFill>
            <a:schemeClr val="tx1"/>
          </a:solidFill>
          <a:latin typeface="Calibri" pitchFamily="34" charset="0"/>
        </a:defRPr>
      </a:lvl8pPr>
      <a:lvl9pPr marL="2194560" algn="ctr" defTabSz="548640" rtl="0" eaLnBrk="1" fontAlgn="base" hangingPunct="1">
        <a:spcBef>
          <a:spcPct val="0"/>
        </a:spcBef>
        <a:spcAft>
          <a:spcPct val="0"/>
        </a:spcAft>
        <a:defRPr sz="5280">
          <a:solidFill>
            <a:schemeClr val="tx1"/>
          </a:solidFill>
          <a:latin typeface="Calibri" pitchFamily="34" charset="0"/>
        </a:defRPr>
      </a:lvl9pPr>
    </p:titleStyle>
    <p:bodyStyle>
      <a:lvl1pPr marL="411480" indent="-411480" algn="l" defTabSz="548640" rtl="0" eaLnBrk="1" fontAlgn="base" hangingPunct="1">
        <a:spcBef>
          <a:spcPct val="20000"/>
        </a:spcBef>
        <a:spcAft>
          <a:spcPct val="0"/>
        </a:spcAft>
        <a:buFont typeface="Wingdings" pitchFamily="2" charset="2"/>
        <a:buChar char="§"/>
        <a:defRPr sz="3840" kern="1200">
          <a:solidFill>
            <a:schemeClr val="tx1"/>
          </a:solidFill>
          <a:latin typeface="Arial" panose="020B0604020202020204" pitchFamily="34" charset="0"/>
          <a:ea typeface="+mn-ea"/>
          <a:cs typeface="Arial" panose="020B0604020202020204" pitchFamily="34" charset="0"/>
        </a:defRPr>
      </a:lvl1pPr>
      <a:lvl2pPr marL="891540" indent="-342900" algn="l" defTabSz="548640" rtl="0" eaLnBrk="1" fontAlgn="base" hangingPunct="1">
        <a:spcBef>
          <a:spcPct val="20000"/>
        </a:spcBef>
        <a:spcAft>
          <a:spcPct val="0"/>
        </a:spcAft>
        <a:buFont typeface="Arial" pitchFamily="34" charset="0"/>
        <a:buChar char="•"/>
        <a:defRPr sz="3360" kern="1200">
          <a:solidFill>
            <a:schemeClr val="tx1"/>
          </a:solidFill>
          <a:latin typeface="Arial" panose="020B0604020202020204" pitchFamily="34" charset="0"/>
          <a:ea typeface="+mn-ea"/>
          <a:cs typeface="Arial" panose="020B0604020202020204" pitchFamily="34" charset="0"/>
        </a:defRPr>
      </a:lvl2pPr>
      <a:lvl3pPr marL="1371600" indent="-274320" algn="l" defTabSz="548640" rtl="0" eaLnBrk="1" fontAlgn="base" hangingPunct="1">
        <a:spcBef>
          <a:spcPct val="20000"/>
        </a:spcBef>
        <a:spcAft>
          <a:spcPct val="0"/>
        </a:spcAft>
        <a:buFont typeface="Arial" pitchFamily="34" charset="0"/>
        <a:buChar char="•"/>
        <a:defRPr sz="2880" kern="1200">
          <a:solidFill>
            <a:schemeClr val="tx1"/>
          </a:solidFill>
          <a:latin typeface="+mn-lt"/>
          <a:ea typeface="+mn-ea"/>
          <a:cs typeface="+mn-cs"/>
        </a:defRPr>
      </a:lvl3pPr>
      <a:lvl4pPr marL="1920240" indent="-274320" algn="l" defTabSz="548640"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4pPr>
      <a:lvl5pPr marL="2468880" indent="-274320" algn="l" defTabSz="548640"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hyperlink" Target="https://commons.wikimedia.org/w/index.php?curid=93594408" TargetMode="External"/><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8.xml"/><Relationship Id="rId4" Type="http://schemas.openxmlformats.org/officeDocument/2006/relationships/hyperlink" Target="https://www.wikiwand.com/en/Pace_plc"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jpe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notesSlide" Target="../notesSlides/notesSlide4.xml"/><Relationship Id="rId16" Type="http://schemas.openxmlformats.org/officeDocument/2006/relationships/hyperlink" Target="http://www.saltairecollection.org/" TargetMode="Externa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1.jpeg"/><Relationship Id="rId5" Type="http://schemas.openxmlformats.org/officeDocument/2006/relationships/image" Target="../media/image6.png"/><Relationship Id="rId15" Type="http://schemas.openxmlformats.org/officeDocument/2006/relationships/image" Target="../media/image15.jpeg"/><Relationship Id="rId10" Type="http://schemas.openxmlformats.org/officeDocument/2006/relationships/image" Target="../media/image10.jpeg"/><Relationship Id="rId4" Type="http://schemas.openxmlformats.org/officeDocument/2006/relationships/image" Target="../media/image5.png"/><Relationship Id="rId9" Type="http://schemas.openxmlformats.org/officeDocument/2006/relationships/image" Target="../media/image9.png"/><Relationship Id="rId1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hyperlink" Target="https://commons.wikimedia.org/w/index.php?curid=16629774"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historicengland.org.uk/images-books/photos/item/DES01/01/0356"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8E87138-E7B7-4D21-BA8F-A82D810BF83F}"/>
              </a:ext>
            </a:extLst>
          </p:cNvPr>
          <p:cNvSpPr txBox="1"/>
          <p:nvPr/>
        </p:nvSpPr>
        <p:spPr>
          <a:xfrm>
            <a:off x="-3" y="611984"/>
            <a:ext cx="12192001" cy="1446550"/>
          </a:xfrm>
          <a:prstGeom prst="rect">
            <a:avLst/>
          </a:prstGeom>
          <a:noFill/>
        </p:spPr>
        <p:txBody>
          <a:bodyPr wrap="square">
            <a:spAutoFit/>
          </a:bodyPr>
          <a:lstStyle/>
          <a:p>
            <a:pPr algn="ctr"/>
            <a:r>
              <a:rPr lang="en-GB" sz="4400" b="1" dirty="0">
                <a:latin typeface="Arial" panose="020B0604020202020204" pitchFamily="34" charset="0"/>
              </a:rPr>
              <a:t>Lesson Six </a:t>
            </a:r>
          </a:p>
          <a:p>
            <a:pPr algn="ctr"/>
            <a:r>
              <a:rPr lang="en-GB" sz="4400" b="1" dirty="0" err="1">
                <a:solidFill>
                  <a:srgbClr val="00B0F0"/>
                </a:solidFill>
                <a:latin typeface="Arial" panose="020B0604020202020204" pitchFamily="34" charset="0"/>
              </a:rPr>
              <a:t>Saltaire</a:t>
            </a:r>
            <a:r>
              <a:rPr lang="en-GB" sz="4400" b="1" dirty="0">
                <a:solidFill>
                  <a:srgbClr val="00B0F0"/>
                </a:solidFill>
                <a:latin typeface="Arial" panose="020B0604020202020204" pitchFamily="34" charset="0"/>
              </a:rPr>
              <a:t>: It’s what dreams are made of!</a:t>
            </a:r>
          </a:p>
        </p:txBody>
      </p:sp>
      <p:pic>
        <p:nvPicPr>
          <p:cNvPr id="7" name="Picture 2" descr="https://historicengland.org.uk/hex/file/he/content/upload/database/3231_700.jpg?w=980&amp;h=650&amp;mode=max&amp;quality=60">
            <a:extLst>
              <a:ext uri="{FF2B5EF4-FFF2-40B4-BE49-F238E27FC236}">
                <a16:creationId xmlns:a16="http://schemas.microsoft.com/office/drawing/2014/main" id="{02FB7CFA-BA5E-4B72-892B-2B771F9978E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984"/>
          <a:stretch/>
        </p:blipFill>
        <p:spPr bwMode="auto">
          <a:xfrm>
            <a:off x="3862873" y="2072530"/>
            <a:ext cx="5564253" cy="370857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CAC6BB4C-60DB-452A-807A-8F6C62BAD2D3}"/>
              </a:ext>
            </a:extLst>
          </p:cNvPr>
          <p:cNvSpPr/>
          <p:nvPr/>
        </p:nvSpPr>
        <p:spPr>
          <a:xfrm>
            <a:off x="3788229" y="5776436"/>
            <a:ext cx="5638898" cy="246221"/>
          </a:xfrm>
          <a:prstGeom prst="rect">
            <a:avLst/>
          </a:prstGeom>
        </p:spPr>
        <p:txBody>
          <a:bodyPr wrap="square">
            <a:spAutoFit/>
          </a:bodyPr>
          <a:lstStyle/>
          <a:p>
            <a:r>
              <a:rPr lang="en-GB" sz="1000" dirty="0">
                <a:latin typeface="Arial" panose="020B0604020202020204" pitchFamily="34" charset="0"/>
              </a:rPr>
              <a:t>Photograph taken November 1998 © Copyright Crown copyright. NMR ref: aa010818</a:t>
            </a:r>
          </a:p>
        </p:txBody>
      </p:sp>
      <p:sp>
        <p:nvSpPr>
          <p:cNvPr id="10" name="TextBox 9">
            <a:extLst>
              <a:ext uri="{FF2B5EF4-FFF2-40B4-BE49-F238E27FC236}">
                <a16:creationId xmlns:a16="http://schemas.microsoft.com/office/drawing/2014/main" id="{8AA06626-0878-4AEB-82E7-3DC9BF9EF351}"/>
              </a:ext>
            </a:extLst>
          </p:cNvPr>
          <p:cNvSpPr txBox="1"/>
          <p:nvPr/>
        </p:nvSpPr>
        <p:spPr>
          <a:xfrm>
            <a:off x="-3" y="6036400"/>
            <a:ext cx="12191998" cy="769441"/>
          </a:xfrm>
          <a:prstGeom prst="rect">
            <a:avLst/>
          </a:prstGeom>
          <a:noFill/>
        </p:spPr>
        <p:txBody>
          <a:bodyPr wrap="square">
            <a:spAutoFit/>
          </a:bodyPr>
          <a:lstStyle/>
          <a:p>
            <a:pPr algn="ctr"/>
            <a:r>
              <a:rPr lang="en-GB" sz="4400" b="1" dirty="0">
                <a:solidFill>
                  <a:srgbClr val="00B0F0"/>
                </a:solidFill>
                <a:latin typeface="Arial" panose="020B0604020202020204" pitchFamily="34" charset="0"/>
              </a:rPr>
              <a:t>Decline and regeneration</a:t>
            </a:r>
            <a:endParaRPr lang="en-GB" sz="4400" dirty="0">
              <a:solidFill>
                <a:srgbClr val="00B0F0"/>
              </a:solidFill>
              <a:latin typeface="Arial" panose="020B0604020202020204" pitchFamily="34" charset="0"/>
            </a:endParaRPr>
          </a:p>
        </p:txBody>
      </p:sp>
    </p:spTree>
    <p:extLst>
      <p:ext uri="{BB962C8B-B14F-4D97-AF65-F5344CB8AC3E}">
        <p14:creationId xmlns:p14="http://schemas.microsoft.com/office/powerpoint/2010/main" val="5269347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Isidore Ostrer"/>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308410" y="1655460"/>
            <a:ext cx="1969000" cy="243368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53298" y="1569417"/>
            <a:ext cx="8073288" cy="5262979"/>
          </a:xfrm>
          <a:prstGeom prst="rect">
            <a:avLst/>
          </a:prstGeom>
          <a:noFill/>
        </p:spPr>
        <p:txBody>
          <a:bodyPr wrap="square">
            <a:spAutoFit/>
          </a:bodyPr>
          <a:lstStyle/>
          <a:p>
            <a:pPr marL="342900" indent="-342900">
              <a:buFont typeface="Wingdings" panose="05000000000000000000" pitchFamily="2" charset="2"/>
              <a:buChar char="§"/>
            </a:pPr>
            <a:r>
              <a:rPr lang="en-GB" sz="2400" dirty="0">
                <a:latin typeface="Arial" panose="020B0604020202020204" pitchFamily="34" charset="0"/>
                <a:cs typeface="Arial" panose="020B0604020202020204" pitchFamily="34" charset="0"/>
              </a:rPr>
              <a:t>In 1958, Illingworth Morris acquired Salts Ltd.</a:t>
            </a:r>
          </a:p>
          <a:p>
            <a:pPr marL="342900" indent="-342900">
              <a:buFont typeface="Wingdings" panose="05000000000000000000" pitchFamily="2" charset="2"/>
              <a:buChar char="§"/>
            </a:pPr>
            <a:endParaRPr lang="en-GB" sz="24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GB" sz="2400" dirty="0">
                <a:latin typeface="Arial" panose="020B0604020202020204" pitchFamily="34" charset="0"/>
                <a:cs typeface="Arial" panose="020B0604020202020204" pitchFamily="34" charset="0"/>
              </a:rPr>
              <a:t>Business was good for a while, but in 1972 the manufacturing chain at the mill was broken.  Until this time, the entire process of scouring, combing, spinning, weaving and dying had been carried out at the mill. </a:t>
            </a:r>
          </a:p>
          <a:p>
            <a:pPr marL="342900" indent="-342900">
              <a:buFont typeface="Wingdings" panose="05000000000000000000" pitchFamily="2" charset="2"/>
              <a:buChar char="§"/>
            </a:pPr>
            <a:endParaRPr lang="en-GB" sz="24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GB" sz="2400" dirty="0">
                <a:latin typeface="Arial" panose="020B0604020202020204" pitchFamily="34" charset="0"/>
                <a:cs typeface="Arial" panose="020B0604020202020204" pitchFamily="34" charset="0"/>
              </a:rPr>
              <a:t>In February 1986, Illingworth Morris sold their worsted weaving interests to Stroud Riley Drummond, who transferred production to the Drummond Mill in Bradford.  </a:t>
            </a:r>
          </a:p>
          <a:p>
            <a:pPr marL="342900" indent="-342900">
              <a:buFont typeface="Wingdings" panose="05000000000000000000" pitchFamily="2" charset="2"/>
              <a:buChar char="§"/>
            </a:pPr>
            <a:endParaRPr lang="en-GB" sz="24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GB" sz="2400" dirty="0">
                <a:latin typeface="Arial" panose="020B0604020202020204" pitchFamily="34" charset="0"/>
                <a:cs typeface="Arial" panose="020B0604020202020204" pitchFamily="34" charset="0"/>
              </a:rPr>
              <a:t>After 133 years, Salts Mill closed.  Sir Titus Salt’s dream had ended.</a:t>
            </a:r>
          </a:p>
        </p:txBody>
      </p:sp>
      <p:sp>
        <p:nvSpPr>
          <p:cNvPr id="8" name="Rectangle 7"/>
          <p:cNvSpPr/>
          <p:nvPr/>
        </p:nvSpPr>
        <p:spPr>
          <a:xfrm>
            <a:off x="9308410" y="4089144"/>
            <a:ext cx="1969000" cy="461665"/>
          </a:xfrm>
          <a:prstGeom prst="rect">
            <a:avLst/>
          </a:prstGeom>
          <a:solidFill>
            <a:schemeClr val="bg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dirty="0">
                <a:latin typeface="Arial" panose="020B0604020202020204" pitchFamily="34" charset="0"/>
                <a:cs typeface="Arial" panose="020B0604020202020204" pitchFamily="34" charset="0"/>
              </a:rPr>
              <a:t>Photograph courtesy of Saltaire Collection</a:t>
            </a:r>
          </a:p>
        </p:txBody>
      </p:sp>
      <p:sp>
        <p:nvSpPr>
          <p:cNvPr id="11" name="Title 1">
            <a:extLst>
              <a:ext uri="{FF2B5EF4-FFF2-40B4-BE49-F238E27FC236}">
                <a16:creationId xmlns:a16="http://schemas.microsoft.com/office/drawing/2014/main" id="{1D561411-1553-4F67-8703-032406F8ED33}"/>
              </a:ext>
            </a:extLst>
          </p:cNvPr>
          <p:cNvSpPr>
            <a:spLocks noGrp="1"/>
          </p:cNvSpPr>
          <p:nvPr>
            <p:ph type="title"/>
          </p:nvPr>
        </p:nvSpPr>
        <p:spPr>
          <a:xfrm>
            <a:off x="0" y="623607"/>
            <a:ext cx="12192000" cy="966235"/>
          </a:xfrm>
        </p:spPr>
        <p:txBody>
          <a:bodyPr>
            <a:normAutofit/>
          </a:bodyPr>
          <a:lstStyle/>
          <a:p>
            <a:r>
              <a:rPr lang="en-GB" sz="4000" b="1" dirty="0">
                <a:latin typeface="Arial" pitchFamily="34" charset="0"/>
                <a:cs typeface="Arial" pitchFamily="34" charset="0"/>
              </a:rPr>
              <a:t> </a:t>
            </a:r>
            <a:r>
              <a:rPr lang="en-GB" sz="4800" b="1" dirty="0"/>
              <a:t>Illingworth Morris</a:t>
            </a:r>
            <a:endParaRPr lang="en-GB" sz="4800" dirty="0"/>
          </a:p>
        </p:txBody>
      </p:sp>
      <p:sp>
        <p:nvSpPr>
          <p:cNvPr id="6" name="TextBox 5">
            <a:extLst>
              <a:ext uri="{FF2B5EF4-FFF2-40B4-BE49-F238E27FC236}">
                <a16:creationId xmlns:a16="http://schemas.microsoft.com/office/drawing/2014/main" id="{B869E2EB-E68C-405E-8E77-E93F5B838F1C}"/>
              </a:ext>
            </a:extLst>
          </p:cNvPr>
          <p:cNvSpPr txBox="1"/>
          <p:nvPr/>
        </p:nvSpPr>
        <p:spPr>
          <a:xfrm>
            <a:off x="8692663" y="4860675"/>
            <a:ext cx="3200493" cy="1200329"/>
          </a:xfrm>
          <a:prstGeom prst="rect">
            <a:avLst/>
          </a:prstGeom>
          <a:noFill/>
        </p:spPr>
        <p:txBody>
          <a:bodyPr wrap="square" rtlCol="0">
            <a:spAutoFit/>
          </a:bodyPr>
          <a:lstStyle/>
          <a:p>
            <a:r>
              <a:rPr lang="en-GB" sz="2400" b="1" dirty="0">
                <a:latin typeface="Arial" panose="020B0604020202020204" pitchFamily="34" charset="0"/>
              </a:rPr>
              <a:t>‘The whole future of the mill and </a:t>
            </a:r>
            <a:r>
              <a:rPr lang="en-GB" sz="2400" b="1" dirty="0" err="1">
                <a:latin typeface="Arial" panose="020B0604020202020204" pitchFamily="34" charset="0"/>
              </a:rPr>
              <a:t>Saltaire</a:t>
            </a:r>
            <a:r>
              <a:rPr lang="en-GB" sz="2400" b="1" dirty="0">
                <a:latin typeface="Arial" panose="020B0604020202020204" pitchFamily="34" charset="0"/>
              </a:rPr>
              <a:t> Village looked grim!’</a:t>
            </a:r>
          </a:p>
        </p:txBody>
      </p:sp>
    </p:spTree>
    <p:extLst>
      <p:ext uri="{BB962C8B-B14F-4D97-AF65-F5344CB8AC3E}">
        <p14:creationId xmlns:p14="http://schemas.microsoft.com/office/powerpoint/2010/main" val="69536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59311" y="1829468"/>
            <a:ext cx="3536753" cy="3539430"/>
          </a:xfrm>
          <a:prstGeom prst="rect">
            <a:avLst/>
          </a:prstGeom>
          <a:solidFill>
            <a:schemeClr val="accent1">
              <a:lumMod val="40000"/>
              <a:lumOff val="60000"/>
            </a:schemeClr>
          </a:solidFill>
          <a:ln>
            <a:solidFill>
              <a:schemeClr val="tx1"/>
            </a:solidFill>
          </a:ln>
        </p:spPr>
        <p:txBody>
          <a:bodyPr wrap="square" rtlCol="0">
            <a:spAutoFit/>
          </a:bodyPr>
          <a:lstStyle/>
          <a:p>
            <a:r>
              <a:rPr lang="en-GB" sz="3200" dirty="0">
                <a:latin typeface="Arial" pitchFamily="34" charset="0"/>
                <a:cs typeface="Arial" pitchFamily="34" charset="0"/>
              </a:rPr>
              <a:t>What’s the story of Salts Mill and Saltaire, so far?</a:t>
            </a:r>
          </a:p>
          <a:p>
            <a:endParaRPr lang="en-GB" sz="3200" dirty="0">
              <a:latin typeface="Arial" pitchFamily="34" charset="0"/>
              <a:cs typeface="Arial" pitchFamily="34" charset="0"/>
            </a:endParaRPr>
          </a:p>
          <a:p>
            <a:r>
              <a:rPr lang="en-GB" sz="3200" dirty="0">
                <a:latin typeface="Arial" pitchFamily="34" charset="0"/>
                <a:cs typeface="Arial" pitchFamily="34" charset="0"/>
              </a:rPr>
              <a:t>Can you sum up its history up until the 1970s?</a:t>
            </a:r>
          </a:p>
        </p:txBody>
      </p:sp>
      <p:pic>
        <p:nvPicPr>
          <p:cNvPr id="7" name="Picture 6"/>
          <p:cNvPicPr>
            <a:picLocks noChangeAspect="1"/>
          </p:cNvPicPr>
          <p:nvPr/>
        </p:nvPicPr>
        <p:blipFill>
          <a:blip r:embed="rId3"/>
          <a:stretch>
            <a:fillRect/>
          </a:stretch>
        </p:blipFill>
        <p:spPr>
          <a:xfrm>
            <a:off x="7016038" y="-454803"/>
            <a:ext cx="5163760" cy="7151228"/>
          </a:xfrm>
          <a:prstGeom prst="rect">
            <a:avLst/>
          </a:prstGeom>
        </p:spPr>
      </p:pic>
      <p:pic>
        <p:nvPicPr>
          <p:cNvPr id="9" name="Picture 8"/>
          <p:cNvPicPr>
            <a:picLocks noChangeAspect="1"/>
          </p:cNvPicPr>
          <p:nvPr/>
        </p:nvPicPr>
        <p:blipFill>
          <a:blip r:embed="rId4" cstate="print">
            <a:biLevel thresh="50000"/>
            <a:extLst>
              <a:ext uri="{28A0092B-C50C-407E-A947-70E740481C1C}">
                <a14:useLocalDpi xmlns:a14="http://schemas.microsoft.com/office/drawing/2010/main" val="0"/>
              </a:ext>
            </a:extLst>
          </a:blip>
          <a:stretch>
            <a:fillRect/>
          </a:stretch>
        </p:blipFill>
        <p:spPr>
          <a:xfrm>
            <a:off x="4756083" y="2872436"/>
            <a:ext cx="1339917" cy="1113127"/>
          </a:xfrm>
          <a:prstGeom prst="rect">
            <a:avLst/>
          </a:prstGeom>
        </p:spPr>
      </p:pic>
      <p:sp>
        <p:nvSpPr>
          <p:cNvPr id="11" name="Rectangle 10">
            <a:extLst>
              <a:ext uri="{FF2B5EF4-FFF2-40B4-BE49-F238E27FC236}">
                <a16:creationId xmlns:a16="http://schemas.microsoft.com/office/drawing/2014/main" id="{F89D3B1C-787B-40A4-B39E-09D5335466FA}"/>
              </a:ext>
            </a:extLst>
          </p:cNvPr>
          <p:cNvSpPr/>
          <p:nvPr/>
        </p:nvSpPr>
        <p:spPr>
          <a:xfrm>
            <a:off x="0" y="673787"/>
            <a:ext cx="12192000" cy="646331"/>
          </a:xfrm>
          <a:prstGeom prst="rect">
            <a:avLst/>
          </a:prstGeom>
        </p:spPr>
        <p:txBody>
          <a:bodyPr wrap="square">
            <a:spAutoFit/>
          </a:bodyPr>
          <a:lstStyle/>
          <a:p>
            <a:pPr algn="ctr"/>
            <a:r>
              <a:rPr lang="en-GB" sz="3600" b="1" dirty="0">
                <a:solidFill>
                  <a:srgbClr val="00B0F0"/>
                </a:solidFill>
                <a:latin typeface="Arial" panose="020B0604020202020204" pitchFamily="34" charset="0"/>
                <a:cs typeface="Arial" panose="020B0604020202020204" pitchFamily="34" charset="0"/>
              </a:rPr>
              <a:t>TASK</a:t>
            </a:r>
            <a:endParaRPr lang="en-GB" sz="3600" dirty="0">
              <a:latin typeface="Arial" panose="020B0604020202020204" pitchFamily="34" charset="0"/>
            </a:endParaRPr>
          </a:p>
        </p:txBody>
      </p:sp>
    </p:spTree>
    <p:extLst>
      <p:ext uri="{BB962C8B-B14F-4D97-AF65-F5344CB8AC3E}">
        <p14:creationId xmlns:p14="http://schemas.microsoft.com/office/powerpoint/2010/main" val="24392054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255588-5320-4A91-B4A1-2BC15C0B352C}"/>
              </a:ext>
            </a:extLst>
          </p:cNvPr>
          <p:cNvPicPr>
            <a:picLocks noChangeAspect="1"/>
          </p:cNvPicPr>
          <p:nvPr/>
        </p:nvPicPr>
        <p:blipFill>
          <a:blip r:embed="rId3"/>
          <a:stretch>
            <a:fillRect/>
          </a:stretch>
        </p:blipFill>
        <p:spPr>
          <a:xfrm rot="16200000">
            <a:off x="3632616" y="-1312609"/>
            <a:ext cx="6851986" cy="9489231"/>
          </a:xfrm>
          <a:prstGeom prst="rect">
            <a:avLst/>
          </a:prstGeom>
        </p:spPr>
      </p:pic>
    </p:spTree>
    <p:extLst>
      <p:ext uri="{BB962C8B-B14F-4D97-AF65-F5344CB8AC3E}">
        <p14:creationId xmlns:p14="http://schemas.microsoft.com/office/powerpoint/2010/main" val="13549457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7016038" y="-454803"/>
            <a:ext cx="5163760" cy="7151228"/>
          </a:xfrm>
          <a:prstGeom prst="rect">
            <a:avLst/>
          </a:prstGeom>
        </p:spPr>
      </p:pic>
      <p:pic>
        <p:nvPicPr>
          <p:cNvPr id="9" name="Picture 8"/>
          <p:cNvPicPr>
            <a:picLocks noChangeAspect="1"/>
          </p:cNvPicPr>
          <p:nvPr/>
        </p:nvPicPr>
        <p:blipFill>
          <a:blip r:embed="rId4" cstate="print">
            <a:biLevel thresh="50000"/>
            <a:extLst>
              <a:ext uri="{28A0092B-C50C-407E-A947-70E740481C1C}">
                <a14:useLocalDpi xmlns:a14="http://schemas.microsoft.com/office/drawing/2010/main" val="0"/>
              </a:ext>
            </a:extLst>
          </a:blip>
          <a:stretch>
            <a:fillRect/>
          </a:stretch>
        </p:blipFill>
        <p:spPr>
          <a:xfrm>
            <a:off x="4756083" y="2872436"/>
            <a:ext cx="1339917" cy="1113127"/>
          </a:xfrm>
          <a:prstGeom prst="rect">
            <a:avLst/>
          </a:prstGeom>
        </p:spPr>
      </p:pic>
      <p:sp>
        <p:nvSpPr>
          <p:cNvPr id="11" name="Rectangle 10">
            <a:extLst>
              <a:ext uri="{FF2B5EF4-FFF2-40B4-BE49-F238E27FC236}">
                <a16:creationId xmlns:a16="http://schemas.microsoft.com/office/drawing/2014/main" id="{F89D3B1C-787B-40A4-B39E-09D5335466FA}"/>
              </a:ext>
            </a:extLst>
          </p:cNvPr>
          <p:cNvSpPr/>
          <p:nvPr/>
        </p:nvSpPr>
        <p:spPr>
          <a:xfrm>
            <a:off x="0" y="673787"/>
            <a:ext cx="12192000" cy="646331"/>
          </a:xfrm>
          <a:prstGeom prst="rect">
            <a:avLst/>
          </a:prstGeom>
        </p:spPr>
        <p:txBody>
          <a:bodyPr wrap="square">
            <a:spAutoFit/>
          </a:bodyPr>
          <a:lstStyle/>
          <a:p>
            <a:pPr algn="ctr"/>
            <a:r>
              <a:rPr lang="en-GB" sz="3600" b="1" dirty="0">
                <a:solidFill>
                  <a:srgbClr val="00B0F0"/>
                </a:solidFill>
                <a:latin typeface="Arial" panose="020B0604020202020204" pitchFamily="34" charset="0"/>
                <a:cs typeface="Arial" panose="020B0604020202020204" pitchFamily="34" charset="0"/>
              </a:rPr>
              <a:t>TASK</a:t>
            </a:r>
            <a:endParaRPr lang="en-GB" sz="3600" dirty="0">
              <a:latin typeface="Arial" panose="020B0604020202020204" pitchFamily="34" charset="0"/>
            </a:endParaRPr>
          </a:p>
        </p:txBody>
      </p:sp>
      <p:sp>
        <p:nvSpPr>
          <p:cNvPr id="10" name="TextBox 9">
            <a:extLst>
              <a:ext uri="{FF2B5EF4-FFF2-40B4-BE49-F238E27FC236}">
                <a16:creationId xmlns:a16="http://schemas.microsoft.com/office/drawing/2014/main" id="{4F73EFF1-A860-4AE4-B9C6-46D3AD697384}"/>
              </a:ext>
            </a:extLst>
          </p:cNvPr>
          <p:cNvSpPr txBox="1"/>
          <p:nvPr/>
        </p:nvSpPr>
        <p:spPr>
          <a:xfrm>
            <a:off x="759311" y="1829468"/>
            <a:ext cx="3536753" cy="3539430"/>
          </a:xfrm>
          <a:prstGeom prst="rect">
            <a:avLst/>
          </a:prstGeom>
          <a:solidFill>
            <a:schemeClr val="accent1">
              <a:lumMod val="40000"/>
              <a:lumOff val="60000"/>
            </a:schemeClr>
          </a:solidFill>
          <a:ln>
            <a:solidFill>
              <a:schemeClr val="tx1"/>
            </a:solidFill>
          </a:ln>
        </p:spPr>
        <p:txBody>
          <a:bodyPr wrap="square" rtlCol="0">
            <a:spAutoFit/>
          </a:bodyPr>
          <a:lstStyle/>
          <a:p>
            <a:r>
              <a:rPr lang="en-GB" sz="3200" dirty="0">
                <a:latin typeface="Arial" pitchFamily="34" charset="0"/>
                <a:cs typeface="Arial" pitchFamily="34" charset="0"/>
              </a:rPr>
              <a:t>What </a:t>
            </a:r>
            <a:r>
              <a:rPr lang="en-GB" sz="3200" dirty="0">
                <a:latin typeface="Arial" pitchFamily="34" charset="0"/>
              </a:rPr>
              <a:t>will happen next? What needs to happen next?</a:t>
            </a:r>
          </a:p>
          <a:p>
            <a:endParaRPr lang="en-GB" sz="3200" dirty="0">
              <a:latin typeface="Arial" pitchFamily="34" charset="0"/>
              <a:cs typeface="Arial" pitchFamily="34" charset="0"/>
            </a:endParaRPr>
          </a:p>
          <a:p>
            <a:r>
              <a:rPr lang="en-GB" sz="3200" dirty="0">
                <a:latin typeface="Arial" pitchFamily="34" charset="0"/>
              </a:rPr>
              <a:t>Write your version of events onto your storyboard.</a:t>
            </a:r>
          </a:p>
        </p:txBody>
      </p:sp>
    </p:spTree>
    <p:extLst>
      <p:ext uri="{BB962C8B-B14F-4D97-AF65-F5344CB8AC3E}">
        <p14:creationId xmlns:p14="http://schemas.microsoft.com/office/powerpoint/2010/main" val="42710867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255588-5320-4A91-B4A1-2BC15C0B352C}"/>
              </a:ext>
            </a:extLst>
          </p:cNvPr>
          <p:cNvPicPr>
            <a:picLocks noChangeAspect="1"/>
          </p:cNvPicPr>
          <p:nvPr/>
        </p:nvPicPr>
        <p:blipFill>
          <a:blip r:embed="rId3"/>
          <a:stretch>
            <a:fillRect/>
          </a:stretch>
        </p:blipFill>
        <p:spPr>
          <a:xfrm rot="16200000">
            <a:off x="3632616" y="-1312609"/>
            <a:ext cx="6851986" cy="9489231"/>
          </a:xfrm>
          <a:prstGeom prst="rect">
            <a:avLst/>
          </a:prstGeom>
        </p:spPr>
      </p:pic>
    </p:spTree>
    <p:extLst>
      <p:ext uri="{BB962C8B-B14F-4D97-AF65-F5344CB8AC3E}">
        <p14:creationId xmlns:p14="http://schemas.microsoft.com/office/powerpoint/2010/main" val="39654956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526181" y="1450559"/>
            <a:ext cx="3962271" cy="2318063"/>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15139"/>
          <a:stretch/>
        </p:blipFill>
        <p:spPr>
          <a:xfrm>
            <a:off x="7526181" y="3841750"/>
            <a:ext cx="3969133" cy="2526165"/>
          </a:xfrm>
          <a:prstGeom prst="rect">
            <a:avLst/>
          </a:prstGeom>
        </p:spPr>
      </p:pic>
      <p:sp>
        <p:nvSpPr>
          <p:cNvPr id="2" name="TextBox 1"/>
          <p:cNvSpPr txBox="1"/>
          <p:nvPr/>
        </p:nvSpPr>
        <p:spPr>
          <a:xfrm>
            <a:off x="7526181" y="6367915"/>
            <a:ext cx="3969133" cy="400110"/>
          </a:xfrm>
          <a:prstGeom prst="rect">
            <a:avLst/>
          </a:prstGeom>
          <a:solidFill>
            <a:schemeClr val="bg1"/>
          </a:solidFill>
        </p:spPr>
        <p:txBody>
          <a:bodyPr wrap="square" rtlCol="0">
            <a:spAutoFit/>
          </a:bodyPr>
          <a:lstStyle/>
          <a:p>
            <a:r>
              <a:rPr lang="en-GB" sz="1000" dirty="0">
                <a:latin typeface="Arial" panose="020B0604020202020204" pitchFamily="34" charset="0"/>
                <a:cs typeface="Arial" panose="020B0604020202020204" pitchFamily="34" charset="0"/>
              </a:rPr>
              <a:t>Permission to use photograph from inside Salts Mill by Zoe Silver – the other photograph is courtesy of Saltaire Collection</a:t>
            </a:r>
          </a:p>
        </p:txBody>
      </p:sp>
      <p:sp>
        <p:nvSpPr>
          <p:cNvPr id="10" name="Content Placeholder 9"/>
          <p:cNvSpPr>
            <a:spLocks noGrp="1"/>
          </p:cNvSpPr>
          <p:nvPr>
            <p:ph sz="half" idx="1"/>
          </p:nvPr>
        </p:nvSpPr>
        <p:spPr>
          <a:xfrm>
            <a:off x="512735" y="1450560"/>
            <a:ext cx="5181600" cy="4917356"/>
          </a:xfrm>
          <a:solidFill>
            <a:schemeClr val="accent1">
              <a:lumMod val="40000"/>
              <a:lumOff val="60000"/>
            </a:schemeClr>
          </a:solidFill>
          <a:ln>
            <a:solidFill>
              <a:schemeClr val="tx1"/>
            </a:solidFill>
          </a:ln>
        </p:spPr>
        <p:txBody>
          <a:bodyPr/>
          <a:lstStyle/>
          <a:p>
            <a:pPr marL="457200" indent="-457200"/>
            <a:r>
              <a:rPr lang="en-GB" sz="3200" dirty="0">
                <a:latin typeface="Arial" pitchFamily="34" charset="0"/>
                <a:cs typeface="Arial" pitchFamily="34" charset="0"/>
              </a:rPr>
              <a:t>Do you know what Saltaire is like now?</a:t>
            </a:r>
          </a:p>
          <a:p>
            <a:pPr marL="0" indent="0">
              <a:buNone/>
            </a:pPr>
            <a:endParaRPr lang="en-GB" sz="1600" dirty="0">
              <a:latin typeface="Arial" pitchFamily="34" charset="0"/>
              <a:cs typeface="Arial" pitchFamily="34" charset="0"/>
            </a:endParaRPr>
          </a:p>
          <a:p>
            <a:pPr marL="457200" indent="-457200"/>
            <a:r>
              <a:rPr lang="en-GB" sz="3200" dirty="0">
                <a:latin typeface="Arial" pitchFamily="34" charset="0"/>
                <a:cs typeface="Arial" pitchFamily="34" charset="0"/>
              </a:rPr>
              <a:t>How did it become the way it is now? </a:t>
            </a:r>
          </a:p>
          <a:p>
            <a:pPr marL="0" indent="0">
              <a:buNone/>
            </a:pPr>
            <a:endParaRPr lang="en-GB" sz="1600" dirty="0">
              <a:latin typeface="Arial" pitchFamily="34" charset="0"/>
              <a:cs typeface="Arial" pitchFamily="34" charset="0"/>
            </a:endParaRPr>
          </a:p>
          <a:p>
            <a:pPr marL="457200" indent="-457200"/>
            <a:r>
              <a:rPr lang="en-GB" sz="3200" dirty="0">
                <a:latin typeface="Arial" pitchFamily="34" charset="0"/>
                <a:cs typeface="Arial" pitchFamily="34" charset="0"/>
              </a:rPr>
              <a:t>Has much changed?</a:t>
            </a:r>
          </a:p>
          <a:p>
            <a:pPr marL="0" indent="0">
              <a:buNone/>
            </a:pPr>
            <a:endParaRPr lang="en-GB" sz="1600" dirty="0">
              <a:latin typeface="Arial" pitchFamily="34" charset="0"/>
              <a:cs typeface="Arial" pitchFamily="34" charset="0"/>
            </a:endParaRPr>
          </a:p>
          <a:p>
            <a:pPr marL="457200" indent="-457200"/>
            <a:r>
              <a:rPr lang="en-GB" sz="3200" dirty="0">
                <a:latin typeface="Arial" pitchFamily="34" charset="0"/>
                <a:cs typeface="Arial" pitchFamily="34" charset="0"/>
              </a:rPr>
              <a:t>Is there going to be a happy ending?</a:t>
            </a:r>
          </a:p>
          <a:p>
            <a:pPr marL="0" indent="0">
              <a:buNone/>
            </a:pPr>
            <a:endParaRPr lang="en-GB" dirty="0"/>
          </a:p>
        </p:txBody>
      </p:sp>
      <p:sp>
        <p:nvSpPr>
          <p:cNvPr id="9" name="Rectangle 8">
            <a:extLst>
              <a:ext uri="{FF2B5EF4-FFF2-40B4-BE49-F238E27FC236}">
                <a16:creationId xmlns:a16="http://schemas.microsoft.com/office/drawing/2014/main" id="{1BB6C9B6-CD79-4727-A8FB-83C7D8030C78}"/>
              </a:ext>
            </a:extLst>
          </p:cNvPr>
          <p:cNvSpPr/>
          <p:nvPr/>
        </p:nvSpPr>
        <p:spPr>
          <a:xfrm>
            <a:off x="0" y="673787"/>
            <a:ext cx="12192000" cy="646331"/>
          </a:xfrm>
          <a:prstGeom prst="rect">
            <a:avLst/>
          </a:prstGeom>
        </p:spPr>
        <p:txBody>
          <a:bodyPr wrap="square">
            <a:spAutoFit/>
          </a:bodyPr>
          <a:lstStyle/>
          <a:p>
            <a:pPr algn="ctr"/>
            <a:r>
              <a:rPr lang="en-GB" sz="3600" b="1" dirty="0">
                <a:solidFill>
                  <a:srgbClr val="00B0F0"/>
                </a:solidFill>
                <a:latin typeface="Arial" panose="020B0604020202020204" pitchFamily="34" charset="0"/>
                <a:cs typeface="Arial" panose="020B0604020202020204" pitchFamily="34" charset="0"/>
              </a:rPr>
              <a:t>TASK</a:t>
            </a:r>
            <a:endParaRPr lang="en-GB" sz="3600" dirty="0">
              <a:latin typeface="Arial" panose="020B0604020202020204" pitchFamily="34" charset="0"/>
            </a:endParaRPr>
          </a:p>
        </p:txBody>
      </p:sp>
    </p:spTree>
    <p:extLst>
      <p:ext uri="{BB962C8B-B14F-4D97-AF65-F5344CB8AC3E}">
        <p14:creationId xmlns:p14="http://schemas.microsoft.com/office/powerpoint/2010/main" val="29221974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grayscl/>
          </a:blip>
          <a:srcRect l="13397" t="32292" r="61566" b="30729"/>
          <a:stretch/>
        </p:blipFill>
        <p:spPr>
          <a:xfrm>
            <a:off x="7127981" y="2187418"/>
            <a:ext cx="4728898" cy="3926922"/>
          </a:xfrm>
          <a:prstGeom prst="rect">
            <a:avLst/>
          </a:prstGeom>
        </p:spPr>
      </p:pic>
      <p:sp>
        <p:nvSpPr>
          <p:cNvPr id="2" name="TextBox 1"/>
          <p:cNvSpPr txBox="1"/>
          <p:nvPr/>
        </p:nvSpPr>
        <p:spPr>
          <a:xfrm>
            <a:off x="7127981" y="6114340"/>
            <a:ext cx="4606601" cy="246221"/>
          </a:xfrm>
          <a:prstGeom prst="rect">
            <a:avLst/>
          </a:prstGeom>
          <a:solidFill>
            <a:schemeClr val="bg1"/>
          </a:solidFill>
        </p:spPr>
        <p:txBody>
          <a:bodyPr wrap="square" rtlCol="0">
            <a:spAutoFit/>
          </a:bodyPr>
          <a:lstStyle/>
          <a:p>
            <a:r>
              <a:rPr lang="en-GB" sz="1000" dirty="0">
                <a:latin typeface="Arial" panose="020B0604020202020204" pitchFamily="34" charset="0"/>
                <a:cs typeface="Arial" panose="020B0604020202020204" pitchFamily="34" charset="0"/>
              </a:rPr>
              <a:t>Permission to use screen shot of the book ‘Salt and Silver’  given by Zoe Silver</a:t>
            </a:r>
          </a:p>
        </p:txBody>
      </p:sp>
      <p:sp>
        <p:nvSpPr>
          <p:cNvPr id="8" name="Content Placeholder 7"/>
          <p:cNvSpPr>
            <a:spLocks noGrp="1"/>
          </p:cNvSpPr>
          <p:nvPr>
            <p:ph sz="half" idx="1"/>
          </p:nvPr>
        </p:nvSpPr>
        <p:spPr>
          <a:xfrm>
            <a:off x="286074" y="1376630"/>
            <a:ext cx="6719610" cy="5481370"/>
          </a:xfrm>
        </p:spPr>
        <p:txBody>
          <a:bodyPr>
            <a:noAutofit/>
          </a:bodyPr>
          <a:lstStyle/>
          <a:p>
            <a:pPr marL="342900" indent="-342900"/>
            <a:r>
              <a:rPr lang="en-GB" sz="2400" dirty="0">
                <a:latin typeface="Arial" pitchFamily="34" charset="0"/>
                <a:cs typeface="Arial" pitchFamily="34" charset="0"/>
              </a:rPr>
              <a:t>In 1987 Jonathan Silver bought Salts Mill .</a:t>
            </a:r>
          </a:p>
          <a:p>
            <a:pPr marL="342900" indent="-342900"/>
            <a:r>
              <a:rPr lang="en-GB" sz="2400" dirty="0">
                <a:latin typeface="Arial" pitchFamily="34" charset="0"/>
                <a:cs typeface="Arial" pitchFamily="34" charset="0"/>
              </a:rPr>
              <a:t>Silver was born in Bradford in 1949 and went to Bradford Grammar School.</a:t>
            </a:r>
          </a:p>
          <a:p>
            <a:pPr marL="342900" indent="-342900"/>
            <a:r>
              <a:rPr lang="en-GB" sz="2400" dirty="0">
                <a:latin typeface="Arial" pitchFamily="34" charset="0"/>
                <a:cs typeface="Arial" pitchFamily="34" charset="0"/>
              </a:rPr>
              <a:t>He hated school, but had an entrepreneurial streak from a very early age - he spent his school lunch breaks at the local auction rooms, buying and selling furniture.</a:t>
            </a:r>
          </a:p>
          <a:p>
            <a:pPr marL="342900" indent="-342900"/>
            <a:r>
              <a:rPr lang="en-GB" sz="2400" dirty="0">
                <a:latin typeface="Arial" pitchFamily="34" charset="0"/>
                <a:cs typeface="Arial" pitchFamily="34" charset="0"/>
              </a:rPr>
              <a:t>Through the 70s and early 80s, Jonathan started many businesses.</a:t>
            </a:r>
          </a:p>
          <a:p>
            <a:pPr marL="342900" indent="-342900"/>
            <a:r>
              <a:rPr lang="en-GB" sz="2400" dirty="0">
                <a:latin typeface="Arial" pitchFamily="34" charset="0"/>
                <a:cs typeface="Arial" pitchFamily="34" charset="0"/>
              </a:rPr>
              <a:t>When Jonathan bought Salts Mill </a:t>
            </a:r>
            <a:r>
              <a:rPr lang="en-GB" sz="2400" dirty="0"/>
              <a:t>i</a:t>
            </a:r>
            <a:r>
              <a:rPr lang="en-GB" sz="2400" dirty="0">
                <a:latin typeface="Arial" pitchFamily="34" charset="0"/>
                <a:cs typeface="Arial" pitchFamily="34" charset="0"/>
              </a:rPr>
              <a:t>t was in a poor state and had nearly been demolished</a:t>
            </a:r>
            <a:r>
              <a:rPr lang="en-GB" sz="2400" dirty="0"/>
              <a:t>, but he </a:t>
            </a:r>
            <a:r>
              <a:rPr lang="en-GB" sz="2400" dirty="0">
                <a:latin typeface="Arial" pitchFamily="34" charset="0"/>
                <a:cs typeface="Arial" pitchFamily="34" charset="0"/>
              </a:rPr>
              <a:t>could see its potential. He had a vision  to transform it into shops and business units, and an art gallery.</a:t>
            </a:r>
          </a:p>
        </p:txBody>
      </p:sp>
      <p:sp>
        <p:nvSpPr>
          <p:cNvPr id="9" name="Title 1">
            <a:extLst>
              <a:ext uri="{FF2B5EF4-FFF2-40B4-BE49-F238E27FC236}">
                <a16:creationId xmlns:a16="http://schemas.microsoft.com/office/drawing/2014/main" id="{83F6B3C4-ACC4-48FD-81AB-FC5BBB29A04C}"/>
              </a:ext>
            </a:extLst>
          </p:cNvPr>
          <p:cNvSpPr>
            <a:spLocks noGrp="1"/>
          </p:cNvSpPr>
          <p:nvPr>
            <p:ph type="title"/>
          </p:nvPr>
        </p:nvSpPr>
        <p:spPr>
          <a:xfrm>
            <a:off x="0" y="649935"/>
            <a:ext cx="12192000" cy="889616"/>
          </a:xfrm>
        </p:spPr>
        <p:txBody>
          <a:bodyPr>
            <a:noAutofit/>
          </a:bodyPr>
          <a:lstStyle/>
          <a:p>
            <a:r>
              <a:rPr lang="en-GB" sz="4000" b="1" dirty="0">
                <a:latin typeface="Arial" pitchFamily="34" charset="0"/>
                <a:cs typeface="Arial" pitchFamily="34" charset="0"/>
              </a:rPr>
              <a:t> </a:t>
            </a:r>
            <a:r>
              <a:rPr lang="en-GB" sz="4000" b="1" dirty="0"/>
              <a:t>The DREAM continued, but with a difference…</a:t>
            </a:r>
            <a:endParaRPr lang="en-GB" sz="4000" dirty="0"/>
          </a:p>
        </p:txBody>
      </p:sp>
    </p:spTree>
    <p:extLst>
      <p:ext uri="{BB962C8B-B14F-4D97-AF65-F5344CB8AC3E}">
        <p14:creationId xmlns:p14="http://schemas.microsoft.com/office/powerpoint/2010/main" val="14139602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19390" y="1493027"/>
            <a:ext cx="6032608" cy="5271667"/>
          </a:xfrm>
        </p:spPr>
        <p:txBody>
          <a:bodyPr>
            <a:noAutofit/>
          </a:bodyPr>
          <a:lstStyle/>
          <a:p>
            <a:r>
              <a:rPr lang="en-GB" sz="2000" dirty="0">
                <a:latin typeface="Arial" pitchFamily="34" charset="0"/>
                <a:cs typeface="Arial" pitchFamily="34" charset="0"/>
              </a:rPr>
              <a:t>In 1987 after six months of renovation work, Jonathon Silver opened the 1853 Gallery.</a:t>
            </a:r>
          </a:p>
          <a:p>
            <a:r>
              <a:rPr lang="en-GB" sz="2000" dirty="0">
                <a:latin typeface="Arial" pitchFamily="34" charset="0"/>
                <a:cs typeface="Arial" pitchFamily="34" charset="0"/>
              </a:rPr>
              <a:t>The gallery  displayed the work of Jonathon Silver’s friend, the Bradford-born artist  David Hockney.</a:t>
            </a:r>
          </a:p>
          <a:p>
            <a:r>
              <a:rPr lang="en-GB" sz="2000" dirty="0">
                <a:latin typeface="Arial" pitchFamily="34" charset="0"/>
                <a:cs typeface="Arial" pitchFamily="34" charset="0"/>
              </a:rPr>
              <a:t>His friendship with Jonathan Silver had begun in the 1960s. </a:t>
            </a:r>
          </a:p>
          <a:p>
            <a:r>
              <a:rPr lang="en-GB" sz="2000" dirty="0">
                <a:latin typeface="Arial" pitchFamily="34" charset="0"/>
                <a:cs typeface="Arial" pitchFamily="34" charset="0"/>
              </a:rPr>
              <a:t>David Hockney later recalled in an article for </a:t>
            </a:r>
            <a:r>
              <a:rPr lang="en-GB" sz="2000" i="1" dirty="0">
                <a:latin typeface="Arial" pitchFamily="34" charset="0"/>
                <a:cs typeface="Arial" pitchFamily="34" charset="0"/>
              </a:rPr>
              <a:t>The Telegraph </a:t>
            </a:r>
            <a:r>
              <a:rPr lang="en-GB" sz="2000" dirty="0">
                <a:latin typeface="Arial" pitchFamily="34" charset="0"/>
                <a:cs typeface="Arial" pitchFamily="34" charset="0"/>
              </a:rPr>
              <a:t>newspaper in 1997:</a:t>
            </a:r>
          </a:p>
          <a:p>
            <a:pPr marL="0" indent="0">
              <a:buNone/>
            </a:pPr>
            <a:endParaRPr lang="en-GB" sz="1000" dirty="0">
              <a:latin typeface="Arial" pitchFamily="34" charset="0"/>
              <a:cs typeface="Arial" pitchFamily="34" charset="0"/>
            </a:endParaRPr>
          </a:p>
          <a:p>
            <a:pPr marL="457200" lvl="1" indent="0">
              <a:buNone/>
            </a:pPr>
            <a:r>
              <a:rPr lang="en-GB" sz="1800" dirty="0">
                <a:latin typeface="Arial" pitchFamily="34" charset="0"/>
                <a:cs typeface="Arial" pitchFamily="34" charset="0"/>
              </a:rPr>
              <a:t>‘</a:t>
            </a:r>
            <a:r>
              <a:rPr lang="en-GB" sz="1800" i="1" dirty="0">
                <a:latin typeface="Arial" pitchFamily="34" charset="0"/>
                <a:cs typeface="Arial" pitchFamily="34" charset="0"/>
              </a:rPr>
              <a:t>I first met Jonathan Silver in a Wimpy bar in Bradford in the early 1960s. He was a schoolboy at Bradford Grammar School and had written to me (in a lively and cheeky way) asking me for a picture for his "alternative" school magazine. I responded to his cheekiness and after that we never lost touch with one another.’</a:t>
            </a:r>
            <a:endParaRPr lang="en-GB" sz="1800" dirty="0">
              <a:cs typeface="Arial" panose="020B0604020202020204" pitchFamily="34" charset="0"/>
            </a:endParaRPr>
          </a:p>
          <a:p>
            <a:endParaRPr lang="en-GB" dirty="0"/>
          </a:p>
        </p:txBody>
      </p:sp>
      <p:sp>
        <p:nvSpPr>
          <p:cNvPr id="4" name="TextBox 3"/>
          <p:cNvSpPr txBox="1"/>
          <p:nvPr/>
        </p:nvSpPr>
        <p:spPr>
          <a:xfrm>
            <a:off x="6351998" y="5853002"/>
            <a:ext cx="2596059" cy="246221"/>
          </a:xfrm>
          <a:prstGeom prst="rect">
            <a:avLst/>
          </a:prstGeom>
          <a:noFill/>
        </p:spPr>
        <p:txBody>
          <a:bodyPr wrap="square" rtlCol="0">
            <a:spAutoFit/>
          </a:bodyPr>
          <a:lstStyle/>
          <a:p>
            <a:r>
              <a:rPr lang="en-GB" sz="1000" dirty="0">
                <a:latin typeface="Arial" panose="020B0604020202020204" pitchFamily="34" charset="0"/>
              </a:rPr>
              <a:t>© Historic England Archive Ref:DP174179</a:t>
            </a:r>
          </a:p>
        </p:txBody>
      </p:sp>
      <p:sp>
        <p:nvSpPr>
          <p:cNvPr id="7" name="Title 1">
            <a:extLst>
              <a:ext uri="{FF2B5EF4-FFF2-40B4-BE49-F238E27FC236}">
                <a16:creationId xmlns:a16="http://schemas.microsoft.com/office/drawing/2014/main" id="{53C97D41-AB58-4A45-8B92-B3E10345E5E8}"/>
              </a:ext>
            </a:extLst>
          </p:cNvPr>
          <p:cNvSpPr txBox="1">
            <a:spLocks/>
          </p:cNvSpPr>
          <p:nvPr/>
        </p:nvSpPr>
        <p:spPr bwMode="auto">
          <a:xfrm>
            <a:off x="0" y="623607"/>
            <a:ext cx="12192000" cy="96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defTabSz="548640" rtl="0" eaLnBrk="1" fontAlgn="base" hangingPunct="1">
              <a:spcBef>
                <a:spcPct val="0"/>
              </a:spcBef>
              <a:spcAft>
                <a:spcPct val="0"/>
              </a:spcAft>
              <a:defRPr sz="5280" kern="1200">
                <a:solidFill>
                  <a:schemeClr val="tx1"/>
                </a:solidFill>
                <a:latin typeface="Arial" panose="020B0604020202020204" pitchFamily="34" charset="0"/>
                <a:ea typeface="+mj-ea"/>
                <a:cs typeface="Arial" panose="020B0604020202020204" pitchFamily="34" charset="0"/>
              </a:defRPr>
            </a:lvl1pPr>
            <a:lvl2pPr algn="ctr" defTabSz="548640" rtl="0" eaLnBrk="1" fontAlgn="base" hangingPunct="1">
              <a:spcBef>
                <a:spcPct val="0"/>
              </a:spcBef>
              <a:spcAft>
                <a:spcPct val="0"/>
              </a:spcAft>
              <a:defRPr sz="5280">
                <a:solidFill>
                  <a:schemeClr val="tx1"/>
                </a:solidFill>
                <a:latin typeface="Calibri" pitchFamily="34" charset="0"/>
              </a:defRPr>
            </a:lvl2pPr>
            <a:lvl3pPr algn="ctr" defTabSz="548640" rtl="0" eaLnBrk="1" fontAlgn="base" hangingPunct="1">
              <a:spcBef>
                <a:spcPct val="0"/>
              </a:spcBef>
              <a:spcAft>
                <a:spcPct val="0"/>
              </a:spcAft>
              <a:defRPr sz="5280">
                <a:solidFill>
                  <a:schemeClr val="tx1"/>
                </a:solidFill>
                <a:latin typeface="Calibri" pitchFamily="34" charset="0"/>
              </a:defRPr>
            </a:lvl3pPr>
            <a:lvl4pPr algn="ctr" defTabSz="548640" rtl="0" eaLnBrk="1" fontAlgn="base" hangingPunct="1">
              <a:spcBef>
                <a:spcPct val="0"/>
              </a:spcBef>
              <a:spcAft>
                <a:spcPct val="0"/>
              </a:spcAft>
              <a:defRPr sz="5280">
                <a:solidFill>
                  <a:schemeClr val="tx1"/>
                </a:solidFill>
                <a:latin typeface="Calibri" pitchFamily="34" charset="0"/>
              </a:defRPr>
            </a:lvl4pPr>
            <a:lvl5pPr algn="ctr" defTabSz="548640" rtl="0" eaLnBrk="1" fontAlgn="base" hangingPunct="1">
              <a:spcBef>
                <a:spcPct val="0"/>
              </a:spcBef>
              <a:spcAft>
                <a:spcPct val="0"/>
              </a:spcAft>
              <a:defRPr sz="5280">
                <a:solidFill>
                  <a:schemeClr val="tx1"/>
                </a:solidFill>
                <a:latin typeface="Calibri" pitchFamily="34" charset="0"/>
              </a:defRPr>
            </a:lvl5pPr>
            <a:lvl6pPr marL="548640" algn="ctr" defTabSz="548640" rtl="0" eaLnBrk="1" fontAlgn="base" hangingPunct="1">
              <a:spcBef>
                <a:spcPct val="0"/>
              </a:spcBef>
              <a:spcAft>
                <a:spcPct val="0"/>
              </a:spcAft>
              <a:defRPr sz="5280">
                <a:solidFill>
                  <a:schemeClr val="tx1"/>
                </a:solidFill>
                <a:latin typeface="Calibri" pitchFamily="34" charset="0"/>
              </a:defRPr>
            </a:lvl6pPr>
            <a:lvl7pPr marL="1097280" algn="ctr" defTabSz="548640" rtl="0" eaLnBrk="1" fontAlgn="base" hangingPunct="1">
              <a:spcBef>
                <a:spcPct val="0"/>
              </a:spcBef>
              <a:spcAft>
                <a:spcPct val="0"/>
              </a:spcAft>
              <a:defRPr sz="5280">
                <a:solidFill>
                  <a:schemeClr val="tx1"/>
                </a:solidFill>
                <a:latin typeface="Calibri" pitchFamily="34" charset="0"/>
              </a:defRPr>
            </a:lvl7pPr>
            <a:lvl8pPr marL="1645920" algn="ctr" defTabSz="548640" rtl="0" eaLnBrk="1" fontAlgn="base" hangingPunct="1">
              <a:spcBef>
                <a:spcPct val="0"/>
              </a:spcBef>
              <a:spcAft>
                <a:spcPct val="0"/>
              </a:spcAft>
              <a:defRPr sz="5280">
                <a:solidFill>
                  <a:schemeClr val="tx1"/>
                </a:solidFill>
                <a:latin typeface="Calibri" pitchFamily="34" charset="0"/>
              </a:defRPr>
            </a:lvl8pPr>
            <a:lvl9pPr marL="2194560" algn="ctr" defTabSz="548640" rtl="0" eaLnBrk="1" fontAlgn="base" hangingPunct="1">
              <a:spcBef>
                <a:spcPct val="0"/>
              </a:spcBef>
              <a:spcAft>
                <a:spcPct val="0"/>
              </a:spcAft>
              <a:defRPr sz="5280">
                <a:solidFill>
                  <a:schemeClr val="tx1"/>
                </a:solidFill>
                <a:latin typeface="Calibri" pitchFamily="34" charset="0"/>
              </a:defRPr>
            </a:lvl9pPr>
          </a:lstStyle>
          <a:p>
            <a:r>
              <a:rPr lang="en-GB" sz="4800" b="1" dirty="0"/>
              <a:t>David Hockney 1853 Gallery</a:t>
            </a:r>
            <a:endParaRPr lang="en-GB" sz="4800" dirty="0"/>
          </a:p>
        </p:txBody>
      </p:sp>
      <p:pic>
        <p:nvPicPr>
          <p:cNvPr id="9" name="Picture 8">
            <a:extLst>
              <a:ext uri="{FF2B5EF4-FFF2-40B4-BE49-F238E27FC236}">
                <a16:creationId xmlns:a16="http://schemas.microsoft.com/office/drawing/2014/main" id="{8D10453D-7CE9-4119-936A-149A93EDD7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1998" y="2105872"/>
            <a:ext cx="5520612" cy="3747130"/>
          </a:xfrm>
          <a:prstGeom prst="rect">
            <a:avLst/>
          </a:prstGeom>
        </p:spPr>
      </p:pic>
    </p:spTree>
    <p:extLst>
      <p:ext uri="{BB962C8B-B14F-4D97-AF65-F5344CB8AC3E}">
        <p14:creationId xmlns:p14="http://schemas.microsoft.com/office/powerpoint/2010/main" val="36253185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382676" y="2148545"/>
            <a:ext cx="5160106" cy="387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flipV="1">
            <a:off x="6048588" y="2148545"/>
            <a:ext cx="5160105" cy="387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398A6217-C69F-4419-A7F8-332E63A1C489}"/>
              </a:ext>
            </a:extLst>
          </p:cNvPr>
          <p:cNvSpPr txBox="1"/>
          <p:nvPr/>
        </p:nvSpPr>
        <p:spPr>
          <a:xfrm>
            <a:off x="6693521" y="6611779"/>
            <a:ext cx="2906565" cy="246221"/>
          </a:xfrm>
          <a:prstGeom prst="rect">
            <a:avLst/>
          </a:prstGeom>
          <a:noFill/>
        </p:spPr>
        <p:txBody>
          <a:bodyPr wrap="none" rtlCol="0">
            <a:spAutoFit/>
          </a:bodyPr>
          <a:lstStyle/>
          <a:p>
            <a:r>
              <a:rPr lang="en-GB" sz="1000" dirty="0">
                <a:latin typeface="Arial" panose="020B0604020202020204" pitchFamily="34" charset="0"/>
              </a:rPr>
              <a:t>Photographs by Julie Edwards, Historic England</a:t>
            </a:r>
          </a:p>
        </p:txBody>
      </p:sp>
      <p:sp>
        <p:nvSpPr>
          <p:cNvPr id="7" name="Title 1">
            <a:extLst>
              <a:ext uri="{FF2B5EF4-FFF2-40B4-BE49-F238E27FC236}">
                <a16:creationId xmlns:a16="http://schemas.microsoft.com/office/drawing/2014/main" id="{C071ED94-4E55-462D-847D-973C8C495AD9}"/>
              </a:ext>
            </a:extLst>
          </p:cNvPr>
          <p:cNvSpPr txBox="1">
            <a:spLocks/>
          </p:cNvSpPr>
          <p:nvPr/>
        </p:nvSpPr>
        <p:spPr bwMode="auto">
          <a:xfrm>
            <a:off x="0" y="623607"/>
            <a:ext cx="12192000" cy="96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defTabSz="548640" rtl="0" eaLnBrk="1" fontAlgn="base" hangingPunct="1">
              <a:spcBef>
                <a:spcPct val="0"/>
              </a:spcBef>
              <a:spcAft>
                <a:spcPct val="0"/>
              </a:spcAft>
              <a:defRPr sz="5280" kern="1200">
                <a:solidFill>
                  <a:schemeClr val="tx1"/>
                </a:solidFill>
                <a:latin typeface="Arial" panose="020B0604020202020204" pitchFamily="34" charset="0"/>
                <a:ea typeface="+mj-ea"/>
                <a:cs typeface="Arial" panose="020B0604020202020204" pitchFamily="34" charset="0"/>
              </a:defRPr>
            </a:lvl1pPr>
            <a:lvl2pPr algn="ctr" defTabSz="548640" rtl="0" eaLnBrk="1" fontAlgn="base" hangingPunct="1">
              <a:spcBef>
                <a:spcPct val="0"/>
              </a:spcBef>
              <a:spcAft>
                <a:spcPct val="0"/>
              </a:spcAft>
              <a:defRPr sz="5280">
                <a:solidFill>
                  <a:schemeClr val="tx1"/>
                </a:solidFill>
                <a:latin typeface="Calibri" pitchFamily="34" charset="0"/>
              </a:defRPr>
            </a:lvl2pPr>
            <a:lvl3pPr algn="ctr" defTabSz="548640" rtl="0" eaLnBrk="1" fontAlgn="base" hangingPunct="1">
              <a:spcBef>
                <a:spcPct val="0"/>
              </a:spcBef>
              <a:spcAft>
                <a:spcPct val="0"/>
              </a:spcAft>
              <a:defRPr sz="5280">
                <a:solidFill>
                  <a:schemeClr val="tx1"/>
                </a:solidFill>
                <a:latin typeface="Calibri" pitchFamily="34" charset="0"/>
              </a:defRPr>
            </a:lvl3pPr>
            <a:lvl4pPr algn="ctr" defTabSz="548640" rtl="0" eaLnBrk="1" fontAlgn="base" hangingPunct="1">
              <a:spcBef>
                <a:spcPct val="0"/>
              </a:spcBef>
              <a:spcAft>
                <a:spcPct val="0"/>
              </a:spcAft>
              <a:defRPr sz="5280">
                <a:solidFill>
                  <a:schemeClr val="tx1"/>
                </a:solidFill>
                <a:latin typeface="Calibri" pitchFamily="34" charset="0"/>
              </a:defRPr>
            </a:lvl4pPr>
            <a:lvl5pPr algn="ctr" defTabSz="548640" rtl="0" eaLnBrk="1" fontAlgn="base" hangingPunct="1">
              <a:spcBef>
                <a:spcPct val="0"/>
              </a:spcBef>
              <a:spcAft>
                <a:spcPct val="0"/>
              </a:spcAft>
              <a:defRPr sz="5280">
                <a:solidFill>
                  <a:schemeClr val="tx1"/>
                </a:solidFill>
                <a:latin typeface="Calibri" pitchFamily="34" charset="0"/>
              </a:defRPr>
            </a:lvl5pPr>
            <a:lvl6pPr marL="548640" algn="ctr" defTabSz="548640" rtl="0" eaLnBrk="1" fontAlgn="base" hangingPunct="1">
              <a:spcBef>
                <a:spcPct val="0"/>
              </a:spcBef>
              <a:spcAft>
                <a:spcPct val="0"/>
              </a:spcAft>
              <a:defRPr sz="5280">
                <a:solidFill>
                  <a:schemeClr val="tx1"/>
                </a:solidFill>
                <a:latin typeface="Calibri" pitchFamily="34" charset="0"/>
              </a:defRPr>
            </a:lvl6pPr>
            <a:lvl7pPr marL="1097280" algn="ctr" defTabSz="548640" rtl="0" eaLnBrk="1" fontAlgn="base" hangingPunct="1">
              <a:spcBef>
                <a:spcPct val="0"/>
              </a:spcBef>
              <a:spcAft>
                <a:spcPct val="0"/>
              </a:spcAft>
              <a:defRPr sz="5280">
                <a:solidFill>
                  <a:schemeClr val="tx1"/>
                </a:solidFill>
                <a:latin typeface="Calibri" pitchFamily="34" charset="0"/>
              </a:defRPr>
            </a:lvl7pPr>
            <a:lvl8pPr marL="1645920" algn="ctr" defTabSz="548640" rtl="0" eaLnBrk="1" fontAlgn="base" hangingPunct="1">
              <a:spcBef>
                <a:spcPct val="0"/>
              </a:spcBef>
              <a:spcAft>
                <a:spcPct val="0"/>
              </a:spcAft>
              <a:defRPr sz="5280">
                <a:solidFill>
                  <a:schemeClr val="tx1"/>
                </a:solidFill>
                <a:latin typeface="Calibri" pitchFamily="34" charset="0"/>
              </a:defRPr>
            </a:lvl8pPr>
            <a:lvl9pPr marL="2194560" algn="ctr" defTabSz="548640" rtl="0" eaLnBrk="1" fontAlgn="base" hangingPunct="1">
              <a:spcBef>
                <a:spcPct val="0"/>
              </a:spcBef>
              <a:spcAft>
                <a:spcPct val="0"/>
              </a:spcAft>
              <a:defRPr sz="5280">
                <a:solidFill>
                  <a:schemeClr val="tx1"/>
                </a:solidFill>
                <a:latin typeface="Calibri" pitchFamily="34" charset="0"/>
              </a:defRPr>
            </a:lvl9pPr>
          </a:lstStyle>
          <a:p>
            <a:r>
              <a:rPr lang="en-GB" sz="4800" b="1" dirty="0"/>
              <a:t>David Hockney 1853 Gallery</a:t>
            </a:r>
            <a:endParaRPr lang="en-GB" sz="4800" dirty="0"/>
          </a:p>
        </p:txBody>
      </p:sp>
    </p:spTree>
    <p:extLst>
      <p:ext uri="{BB962C8B-B14F-4D97-AF65-F5344CB8AC3E}">
        <p14:creationId xmlns:p14="http://schemas.microsoft.com/office/powerpoint/2010/main" val="13643064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90772" y="5868241"/>
            <a:ext cx="5548216" cy="400110"/>
          </a:xfrm>
          <a:prstGeom prst="rect">
            <a:avLst/>
          </a:prstGeom>
        </p:spPr>
        <p:txBody>
          <a:bodyPr wrap="square">
            <a:spAutoFit/>
          </a:bodyPr>
          <a:lstStyle/>
          <a:p>
            <a:r>
              <a:rPr lang="en-GB" sz="1000" dirty="0">
                <a:latin typeface="Arial" panose="020B0604020202020204" pitchFamily="34" charset="0"/>
              </a:rPr>
              <a:t>Francisco </a:t>
            </a:r>
            <a:r>
              <a:rPr lang="en-GB" sz="1000" dirty="0" err="1">
                <a:latin typeface="Arial" panose="020B0604020202020204" pitchFamily="34" charset="0"/>
              </a:rPr>
              <a:t>Anzola</a:t>
            </a:r>
            <a:r>
              <a:rPr lang="en-GB" sz="1000" dirty="0">
                <a:latin typeface="Arial" panose="020B0604020202020204" pitchFamily="34" charset="0"/>
              </a:rPr>
              <a:t> from United States, CC BY 2.0 via Wikimedia Commons  </a:t>
            </a:r>
            <a:r>
              <a:rPr lang="en-GB" sz="1000" dirty="0">
                <a:latin typeface="Arial" panose="020B0604020202020204" pitchFamily="34" charset="0"/>
                <a:hlinkClick r:id="rId3"/>
              </a:rPr>
              <a:t>https://commons.wikimedia.org/w/index.php?curid=93594408</a:t>
            </a:r>
            <a:r>
              <a:rPr lang="en-GB" sz="1000" dirty="0">
                <a:latin typeface="Arial" panose="020B0604020202020204" pitchFamily="34" charset="0"/>
              </a:rPr>
              <a:t> </a:t>
            </a:r>
          </a:p>
        </p:txBody>
      </p:sp>
      <p:pic>
        <p:nvPicPr>
          <p:cNvPr id="4099" name="Picture 3" descr="C:\Users\jedwards\Downloads\David_Hockney_(278073378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2001" y="2183343"/>
            <a:ext cx="5536987" cy="3684898"/>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sz="half" idx="1"/>
          </p:nvPr>
        </p:nvSpPr>
        <p:spPr>
          <a:xfrm>
            <a:off x="353012" y="2183343"/>
            <a:ext cx="5682353" cy="4085008"/>
          </a:xfrm>
        </p:spPr>
        <p:txBody>
          <a:bodyPr>
            <a:noAutofit/>
          </a:bodyPr>
          <a:lstStyle/>
          <a:p>
            <a:r>
              <a:rPr lang="en-GB" sz="2000" dirty="0">
                <a:latin typeface="Arial" pitchFamily="34" charset="0"/>
                <a:cs typeface="Arial" pitchFamily="34" charset="0"/>
              </a:rPr>
              <a:t>David Hockney was born in Undercliffe, Bradford, in 1937.  </a:t>
            </a:r>
          </a:p>
          <a:p>
            <a:r>
              <a:rPr lang="en-GB" sz="2000" dirty="0" err="1">
                <a:latin typeface="Arial" pitchFamily="34" charset="0"/>
                <a:cs typeface="Arial" pitchFamily="34" charset="0"/>
              </a:rPr>
              <a:t>Hockney’s</a:t>
            </a:r>
            <a:r>
              <a:rPr lang="en-GB" sz="2000" dirty="0">
                <a:latin typeface="Arial" pitchFamily="34" charset="0"/>
                <a:cs typeface="Arial" pitchFamily="34" charset="0"/>
              </a:rPr>
              <a:t> art is known for  capturing the important, unique characteristics of a subject, even if this means distorting the sense of perspective. </a:t>
            </a:r>
          </a:p>
          <a:p>
            <a:r>
              <a:rPr lang="en-GB" sz="2000" dirty="0">
                <a:latin typeface="Arial" pitchFamily="34" charset="0"/>
                <a:cs typeface="Arial" pitchFamily="34" charset="0"/>
              </a:rPr>
              <a:t>His work has sold for more than £70 million.</a:t>
            </a:r>
          </a:p>
          <a:p>
            <a:r>
              <a:rPr lang="en-GB" sz="2000" dirty="0">
                <a:latin typeface="Arial" pitchFamily="34" charset="0"/>
                <a:cs typeface="Arial" pitchFamily="34" charset="0"/>
              </a:rPr>
              <a:t>Hockney is an internationally-known artist, and so there was world interest in this new gallery. </a:t>
            </a:r>
          </a:p>
          <a:p>
            <a:r>
              <a:rPr lang="en-GB" sz="2000" dirty="0">
                <a:latin typeface="Arial" pitchFamily="34" charset="0"/>
                <a:cs typeface="Arial" pitchFamily="34" charset="0"/>
              </a:rPr>
              <a:t>The gallery proved to be a great success, and  the revival of Saltaire had begun.</a:t>
            </a:r>
          </a:p>
          <a:p>
            <a:endParaRPr lang="en-GB" dirty="0"/>
          </a:p>
        </p:txBody>
      </p:sp>
      <p:sp>
        <p:nvSpPr>
          <p:cNvPr id="9" name="TextBox 8">
            <a:extLst>
              <a:ext uri="{FF2B5EF4-FFF2-40B4-BE49-F238E27FC236}">
                <a16:creationId xmlns:a16="http://schemas.microsoft.com/office/drawing/2014/main" id="{2E83048E-DC50-4390-AE98-D227D5D28D36}"/>
              </a:ext>
            </a:extLst>
          </p:cNvPr>
          <p:cNvSpPr txBox="1"/>
          <p:nvPr/>
        </p:nvSpPr>
        <p:spPr>
          <a:xfrm>
            <a:off x="6302001" y="1825625"/>
            <a:ext cx="5536987" cy="338554"/>
          </a:xfrm>
          <a:prstGeom prst="rect">
            <a:avLst/>
          </a:prstGeom>
          <a:noFill/>
        </p:spPr>
        <p:txBody>
          <a:bodyPr wrap="square">
            <a:spAutoFit/>
          </a:bodyPr>
          <a:lstStyle/>
          <a:p>
            <a:r>
              <a:rPr lang="en-GB" sz="1600" dirty="0">
                <a:latin typeface="Arial" panose="020B0604020202020204" pitchFamily="34" charset="0"/>
              </a:rPr>
              <a:t>David Hockney by Francisco </a:t>
            </a:r>
            <a:r>
              <a:rPr lang="en-GB" sz="1600" dirty="0" err="1">
                <a:latin typeface="Arial" panose="020B0604020202020204" pitchFamily="34" charset="0"/>
              </a:rPr>
              <a:t>Anzola</a:t>
            </a:r>
            <a:r>
              <a:rPr lang="en-GB" sz="1600" dirty="0">
                <a:latin typeface="Arial" panose="020B0604020202020204" pitchFamily="34" charset="0"/>
              </a:rPr>
              <a:t> from the United States</a:t>
            </a:r>
          </a:p>
        </p:txBody>
      </p:sp>
      <p:sp>
        <p:nvSpPr>
          <p:cNvPr id="10" name="Title 1">
            <a:extLst>
              <a:ext uri="{FF2B5EF4-FFF2-40B4-BE49-F238E27FC236}">
                <a16:creationId xmlns:a16="http://schemas.microsoft.com/office/drawing/2014/main" id="{7B257273-8DF9-44EB-86D1-0288480555BA}"/>
              </a:ext>
            </a:extLst>
          </p:cNvPr>
          <p:cNvSpPr txBox="1">
            <a:spLocks/>
          </p:cNvSpPr>
          <p:nvPr/>
        </p:nvSpPr>
        <p:spPr bwMode="auto">
          <a:xfrm>
            <a:off x="0" y="623607"/>
            <a:ext cx="12192000" cy="96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defTabSz="548640" rtl="0" eaLnBrk="1" fontAlgn="base" hangingPunct="1">
              <a:spcBef>
                <a:spcPct val="0"/>
              </a:spcBef>
              <a:spcAft>
                <a:spcPct val="0"/>
              </a:spcAft>
              <a:defRPr sz="5280" kern="1200">
                <a:solidFill>
                  <a:schemeClr val="tx1"/>
                </a:solidFill>
                <a:latin typeface="Arial" panose="020B0604020202020204" pitchFamily="34" charset="0"/>
                <a:ea typeface="+mj-ea"/>
                <a:cs typeface="Arial" panose="020B0604020202020204" pitchFamily="34" charset="0"/>
              </a:defRPr>
            </a:lvl1pPr>
            <a:lvl2pPr algn="ctr" defTabSz="548640" rtl="0" eaLnBrk="1" fontAlgn="base" hangingPunct="1">
              <a:spcBef>
                <a:spcPct val="0"/>
              </a:spcBef>
              <a:spcAft>
                <a:spcPct val="0"/>
              </a:spcAft>
              <a:defRPr sz="5280">
                <a:solidFill>
                  <a:schemeClr val="tx1"/>
                </a:solidFill>
                <a:latin typeface="Calibri" pitchFamily="34" charset="0"/>
              </a:defRPr>
            </a:lvl2pPr>
            <a:lvl3pPr algn="ctr" defTabSz="548640" rtl="0" eaLnBrk="1" fontAlgn="base" hangingPunct="1">
              <a:spcBef>
                <a:spcPct val="0"/>
              </a:spcBef>
              <a:spcAft>
                <a:spcPct val="0"/>
              </a:spcAft>
              <a:defRPr sz="5280">
                <a:solidFill>
                  <a:schemeClr val="tx1"/>
                </a:solidFill>
                <a:latin typeface="Calibri" pitchFamily="34" charset="0"/>
              </a:defRPr>
            </a:lvl3pPr>
            <a:lvl4pPr algn="ctr" defTabSz="548640" rtl="0" eaLnBrk="1" fontAlgn="base" hangingPunct="1">
              <a:spcBef>
                <a:spcPct val="0"/>
              </a:spcBef>
              <a:spcAft>
                <a:spcPct val="0"/>
              </a:spcAft>
              <a:defRPr sz="5280">
                <a:solidFill>
                  <a:schemeClr val="tx1"/>
                </a:solidFill>
                <a:latin typeface="Calibri" pitchFamily="34" charset="0"/>
              </a:defRPr>
            </a:lvl4pPr>
            <a:lvl5pPr algn="ctr" defTabSz="548640" rtl="0" eaLnBrk="1" fontAlgn="base" hangingPunct="1">
              <a:spcBef>
                <a:spcPct val="0"/>
              </a:spcBef>
              <a:spcAft>
                <a:spcPct val="0"/>
              </a:spcAft>
              <a:defRPr sz="5280">
                <a:solidFill>
                  <a:schemeClr val="tx1"/>
                </a:solidFill>
                <a:latin typeface="Calibri" pitchFamily="34" charset="0"/>
              </a:defRPr>
            </a:lvl5pPr>
            <a:lvl6pPr marL="548640" algn="ctr" defTabSz="548640" rtl="0" eaLnBrk="1" fontAlgn="base" hangingPunct="1">
              <a:spcBef>
                <a:spcPct val="0"/>
              </a:spcBef>
              <a:spcAft>
                <a:spcPct val="0"/>
              </a:spcAft>
              <a:defRPr sz="5280">
                <a:solidFill>
                  <a:schemeClr val="tx1"/>
                </a:solidFill>
                <a:latin typeface="Calibri" pitchFamily="34" charset="0"/>
              </a:defRPr>
            </a:lvl6pPr>
            <a:lvl7pPr marL="1097280" algn="ctr" defTabSz="548640" rtl="0" eaLnBrk="1" fontAlgn="base" hangingPunct="1">
              <a:spcBef>
                <a:spcPct val="0"/>
              </a:spcBef>
              <a:spcAft>
                <a:spcPct val="0"/>
              </a:spcAft>
              <a:defRPr sz="5280">
                <a:solidFill>
                  <a:schemeClr val="tx1"/>
                </a:solidFill>
                <a:latin typeface="Calibri" pitchFamily="34" charset="0"/>
              </a:defRPr>
            </a:lvl7pPr>
            <a:lvl8pPr marL="1645920" algn="ctr" defTabSz="548640" rtl="0" eaLnBrk="1" fontAlgn="base" hangingPunct="1">
              <a:spcBef>
                <a:spcPct val="0"/>
              </a:spcBef>
              <a:spcAft>
                <a:spcPct val="0"/>
              </a:spcAft>
              <a:defRPr sz="5280">
                <a:solidFill>
                  <a:schemeClr val="tx1"/>
                </a:solidFill>
                <a:latin typeface="Calibri" pitchFamily="34" charset="0"/>
              </a:defRPr>
            </a:lvl8pPr>
            <a:lvl9pPr marL="2194560" algn="ctr" defTabSz="548640" rtl="0" eaLnBrk="1" fontAlgn="base" hangingPunct="1">
              <a:spcBef>
                <a:spcPct val="0"/>
              </a:spcBef>
              <a:spcAft>
                <a:spcPct val="0"/>
              </a:spcAft>
              <a:defRPr sz="5280">
                <a:solidFill>
                  <a:schemeClr val="tx1"/>
                </a:solidFill>
                <a:latin typeface="Calibri" pitchFamily="34" charset="0"/>
              </a:defRPr>
            </a:lvl9pPr>
          </a:lstStyle>
          <a:p>
            <a:r>
              <a:rPr lang="en-GB" sz="4800" b="1" dirty="0"/>
              <a:t>David Hockney</a:t>
            </a:r>
            <a:endParaRPr lang="en-GB" sz="4800" dirty="0"/>
          </a:p>
        </p:txBody>
      </p:sp>
    </p:spTree>
    <p:extLst>
      <p:ext uri="{BB962C8B-B14F-4D97-AF65-F5344CB8AC3E}">
        <p14:creationId xmlns:p14="http://schemas.microsoft.com/office/powerpoint/2010/main" val="17411969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5417" y="757480"/>
            <a:ext cx="10515600" cy="782072"/>
          </a:xfrm>
        </p:spPr>
        <p:txBody>
          <a:bodyPr>
            <a:noAutofit/>
          </a:bodyPr>
          <a:lstStyle/>
          <a:p>
            <a:r>
              <a:rPr lang="en-GB" sz="4000" b="1" dirty="0" err="1">
                <a:latin typeface="Arial" panose="020B0604020202020204" pitchFamily="34" charset="0"/>
                <a:cs typeface="Arial" panose="020B0604020202020204" pitchFamily="34" charset="0"/>
              </a:rPr>
              <a:t>Saltaire</a:t>
            </a:r>
            <a:r>
              <a:rPr lang="en-GB" sz="4000" b="1" dirty="0">
                <a:latin typeface="Arial" panose="020B0604020202020204" pitchFamily="34" charset="0"/>
                <a:cs typeface="Arial" panose="020B0604020202020204" pitchFamily="34" charset="0"/>
              </a:rPr>
              <a:t>: It’s what dreams are made of!</a:t>
            </a:r>
            <a:br>
              <a:rPr lang="en-GB" sz="4000" b="1" dirty="0">
                <a:latin typeface="Arial" panose="020B0604020202020204" pitchFamily="34" charset="0"/>
                <a:cs typeface="Arial" panose="020B0604020202020204" pitchFamily="34" charset="0"/>
              </a:rPr>
            </a:br>
            <a:r>
              <a:rPr lang="en-GB" sz="4000" b="1" dirty="0">
                <a:latin typeface="Arial" panose="020B0604020202020204" pitchFamily="34" charset="0"/>
                <a:cs typeface="Arial" panose="020B0604020202020204" pitchFamily="34" charset="0"/>
              </a:rPr>
              <a:t>Decline and regeneration</a:t>
            </a:r>
          </a:p>
        </p:txBody>
      </p:sp>
      <p:sp>
        <p:nvSpPr>
          <p:cNvPr id="3" name="Content Placeholder 2"/>
          <p:cNvSpPr>
            <a:spLocks noGrp="1"/>
          </p:cNvSpPr>
          <p:nvPr>
            <p:ph idx="1"/>
          </p:nvPr>
        </p:nvSpPr>
        <p:spPr>
          <a:xfrm>
            <a:off x="715417" y="2083042"/>
            <a:ext cx="10515600" cy="4351338"/>
          </a:xfrm>
        </p:spPr>
        <p:txBody>
          <a:bodyPr>
            <a:noAutofit/>
          </a:bodyPr>
          <a:lstStyle/>
          <a:p>
            <a:pPr marL="0" indent="0">
              <a:buNone/>
            </a:pPr>
            <a:r>
              <a:rPr lang="en-GB" sz="4800" b="1" dirty="0">
                <a:latin typeface="Arial" panose="020B0604020202020204" pitchFamily="34" charset="0"/>
                <a:cs typeface="Arial" panose="020B0604020202020204" pitchFamily="34" charset="0"/>
              </a:rPr>
              <a:t>Aims</a:t>
            </a:r>
          </a:p>
          <a:p>
            <a:pPr marL="0" indent="0">
              <a:buNone/>
            </a:pPr>
            <a:endParaRPr lang="en-GB" sz="2400" b="1" dirty="0">
              <a:latin typeface="Arial" panose="020B0604020202020204" pitchFamily="34" charset="0"/>
              <a:cs typeface="Arial" panose="020B0604020202020204" pitchFamily="34" charset="0"/>
            </a:endParaRPr>
          </a:p>
          <a:p>
            <a:pPr marL="0" indent="0">
              <a:buNone/>
            </a:pPr>
            <a:r>
              <a:rPr lang="en-GB" sz="2400" b="1" dirty="0">
                <a:latin typeface="Arial" panose="020B0604020202020204" pitchFamily="34" charset="0"/>
                <a:cs typeface="Arial" panose="020B0604020202020204" pitchFamily="34" charset="0"/>
              </a:rPr>
              <a:t>To enable pupils to : </a:t>
            </a:r>
          </a:p>
          <a:p>
            <a:pPr marL="0" indent="0">
              <a:buNone/>
            </a:pPr>
            <a:endParaRPr lang="en-GB" sz="2400" dirty="0">
              <a:latin typeface="Arial" panose="020B0604020202020204" pitchFamily="34" charset="0"/>
              <a:cs typeface="Arial" panose="020B0604020202020204" pitchFamily="34" charset="0"/>
            </a:endParaRPr>
          </a:p>
          <a:p>
            <a:r>
              <a:rPr lang="en-GB" sz="2400" dirty="0"/>
              <a:t>extend and deepen their knowledge and understanding of the local history of </a:t>
            </a:r>
            <a:r>
              <a:rPr lang="en-GB" sz="2400" dirty="0" err="1"/>
              <a:t>Saltaire</a:t>
            </a:r>
            <a:r>
              <a:rPr lang="en-GB" sz="2400" dirty="0"/>
              <a:t> and its significant events</a:t>
            </a:r>
            <a:endParaRPr lang="en-GB" sz="2400" dirty="0">
              <a:latin typeface="Arial" panose="020B0604020202020204" pitchFamily="34" charset="0"/>
              <a:cs typeface="Arial" panose="020B0604020202020204" pitchFamily="34" charset="0"/>
            </a:endParaRPr>
          </a:p>
          <a:p>
            <a:r>
              <a:rPr lang="en-GB" sz="2400" dirty="0"/>
              <a:t>evaluate the significance of Salt’s vision for </a:t>
            </a:r>
            <a:r>
              <a:rPr lang="en-GB" sz="2400" dirty="0" err="1"/>
              <a:t>Saltaire</a:t>
            </a:r>
            <a:r>
              <a:rPr lang="en-GB" sz="2400" dirty="0"/>
              <a:t> and investigate whether this has changed over time</a:t>
            </a:r>
          </a:p>
          <a:p>
            <a:r>
              <a:rPr lang="en-GB" sz="2400" dirty="0"/>
              <a:t>create their own creative reflections of </a:t>
            </a:r>
            <a:r>
              <a:rPr lang="en-GB" sz="2400" dirty="0" err="1"/>
              <a:t>Saltaire’s</a:t>
            </a:r>
            <a:r>
              <a:rPr lang="en-GB" sz="2400" dirty="0"/>
              <a:t> significance</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1173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3049" y="2014017"/>
            <a:ext cx="5612429" cy="4512751"/>
          </a:xfrm>
          <a:prstGeom prst="rect">
            <a:avLst/>
          </a:prstGeom>
        </p:spPr>
      </p:pic>
      <p:sp>
        <p:nvSpPr>
          <p:cNvPr id="4" name="Rectangle 3"/>
          <p:cNvSpPr/>
          <p:nvPr/>
        </p:nvSpPr>
        <p:spPr>
          <a:xfrm>
            <a:off x="617861" y="2364919"/>
            <a:ext cx="4992956" cy="3600986"/>
          </a:xfrm>
          <a:prstGeom prst="rect">
            <a:avLst/>
          </a:prstGeom>
          <a:solidFill>
            <a:schemeClr val="accent1">
              <a:lumMod val="40000"/>
              <a:lumOff val="60000"/>
            </a:schemeClr>
          </a:solidFill>
          <a:ln>
            <a:solidFill>
              <a:schemeClr val="tx1"/>
            </a:solidFill>
          </a:ln>
        </p:spPr>
        <p:txBody>
          <a:bodyPr wrap="square">
            <a:spAutoFit/>
          </a:bodyPr>
          <a:lstStyle/>
          <a:p>
            <a:r>
              <a:rPr lang="en-GB" sz="2400" dirty="0">
                <a:latin typeface="Arial" panose="020B0604020202020204" pitchFamily="34" charset="0"/>
                <a:cs typeface="Arial" panose="020B0604020202020204" pitchFamily="34" charset="0"/>
              </a:rPr>
              <a:t>Where is this? </a:t>
            </a:r>
          </a:p>
          <a:p>
            <a:endParaRPr lang="en-GB" sz="12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What are its distinguishing features? </a:t>
            </a:r>
          </a:p>
          <a:p>
            <a:endParaRPr lang="en-GB" sz="12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Is it possible to stand anywhere in Saltaire and have the view shown in the painting? </a:t>
            </a:r>
          </a:p>
          <a:p>
            <a:endParaRPr lang="en-GB" sz="12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How is this painting therefore similar to the style of Hockney’s?</a:t>
            </a:r>
          </a:p>
        </p:txBody>
      </p:sp>
      <p:sp>
        <p:nvSpPr>
          <p:cNvPr id="6" name="TextBox 5"/>
          <p:cNvSpPr txBox="1"/>
          <p:nvPr/>
        </p:nvSpPr>
        <p:spPr>
          <a:xfrm>
            <a:off x="6313049" y="1367686"/>
            <a:ext cx="5612429" cy="646331"/>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This is not a painting by </a:t>
            </a:r>
            <a:r>
              <a:rPr lang="en-GB" dirty="0" err="1">
                <a:latin typeface="Arial" panose="020B0604020202020204" pitchFamily="34" charset="0"/>
                <a:cs typeface="Arial" panose="020B0604020202020204" pitchFamily="34" charset="0"/>
              </a:rPr>
              <a:t>Hockney</a:t>
            </a:r>
            <a:r>
              <a:rPr lang="en-GB" dirty="0">
                <a:latin typeface="Arial" panose="020B0604020202020204" pitchFamily="34" charset="0"/>
                <a:cs typeface="Arial" panose="020B0604020202020204" pitchFamily="34" charset="0"/>
              </a:rPr>
              <a:t>, it is by another  artist in Yorkshire, called Michael Garvey.</a:t>
            </a:r>
          </a:p>
        </p:txBody>
      </p:sp>
      <p:sp>
        <p:nvSpPr>
          <p:cNvPr id="8" name="TextBox 7"/>
          <p:cNvSpPr txBox="1"/>
          <p:nvPr/>
        </p:nvSpPr>
        <p:spPr>
          <a:xfrm>
            <a:off x="6313050" y="6526768"/>
            <a:ext cx="5068656" cy="246221"/>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Permission given by artist Michael Garvey for this photograph of his painting to be used</a:t>
            </a:r>
          </a:p>
        </p:txBody>
      </p:sp>
      <p:sp>
        <p:nvSpPr>
          <p:cNvPr id="10" name="Rectangle 9">
            <a:extLst>
              <a:ext uri="{FF2B5EF4-FFF2-40B4-BE49-F238E27FC236}">
                <a16:creationId xmlns:a16="http://schemas.microsoft.com/office/drawing/2014/main" id="{A1B42433-DA73-427A-A729-484F7F423172}"/>
              </a:ext>
            </a:extLst>
          </p:cNvPr>
          <p:cNvSpPr/>
          <p:nvPr/>
        </p:nvSpPr>
        <p:spPr>
          <a:xfrm>
            <a:off x="0" y="673787"/>
            <a:ext cx="12192000" cy="646331"/>
          </a:xfrm>
          <a:prstGeom prst="rect">
            <a:avLst/>
          </a:prstGeom>
        </p:spPr>
        <p:txBody>
          <a:bodyPr wrap="square">
            <a:spAutoFit/>
          </a:bodyPr>
          <a:lstStyle/>
          <a:p>
            <a:pPr algn="ctr"/>
            <a:r>
              <a:rPr lang="en-GB" sz="3600" b="1" dirty="0">
                <a:solidFill>
                  <a:srgbClr val="00B0F0"/>
                </a:solidFill>
                <a:latin typeface="Arial" panose="020B0604020202020204" pitchFamily="34" charset="0"/>
                <a:cs typeface="Arial" panose="020B0604020202020204" pitchFamily="34" charset="0"/>
              </a:rPr>
              <a:t>TASK</a:t>
            </a:r>
            <a:endParaRPr lang="en-GB" sz="3600" dirty="0">
              <a:latin typeface="Arial" panose="020B0604020202020204" pitchFamily="34" charset="0"/>
            </a:endParaRPr>
          </a:p>
        </p:txBody>
      </p:sp>
    </p:spTree>
    <p:extLst>
      <p:ext uri="{BB962C8B-B14F-4D97-AF65-F5344CB8AC3E}">
        <p14:creationId xmlns:p14="http://schemas.microsoft.com/office/powerpoint/2010/main" val="18064825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38540" y="1946923"/>
            <a:ext cx="5581260" cy="4354466"/>
          </a:xfrm>
        </p:spPr>
        <p:txBody>
          <a:bodyPr>
            <a:noAutofit/>
          </a:bodyPr>
          <a:lstStyle/>
          <a:p>
            <a:pPr marL="342900" indent="-342900"/>
            <a:r>
              <a:rPr lang="en-GB" sz="2400" dirty="0">
                <a:cs typeface="Arial" panose="020B0604020202020204" pitchFamily="34" charset="0"/>
              </a:rPr>
              <a:t>A company called Pace Micro Technology rented a large part of the mill. </a:t>
            </a:r>
          </a:p>
          <a:p>
            <a:pPr marL="342900" indent="-342900"/>
            <a:r>
              <a:rPr lang="en-GB" sz="2400" dirty="0">
                <a:cs typeface="Arial" panose="020B0604020202020204" pitchFamily="34" charset="0"/>
              </a:rPr>
              <a:t>It went on to be very successful, growing from 30 staff in 1985 to 900 in 1994, resulting in a turnover in 1997 of over £200 million.</a:t>
            </a:r>
          </a:p>
          <a:p>
            <a:pPr marL="342900" indent="-342900"/>
            <a:r>
              <a:rPr lang="en-GB" sz="2400" dirty="0"/>
              <a:t>The company was world-renowned for digital technology for satellite, cable and terrestrial receiving equipment.</a:t>
            </a:r>
            <a:endParaRPr lang="en-GB" sz="2400" dirty="0">
              <a:cs typeface="Arial" panose="020B0604020202020204" pitchFamily="34" charset="0"/>
            </a:endParaRPr>
          </a:p>
          <a:p>
            <a:pPr marL="171450" indent="-171450"/>
            <a:endParaRPr lang="en-GB" sz="2400" dirty="0">
              <a:latin typeface="Arial" panose="020B0604020202020204" pitchFamily="34" charset="0"/>
              <a:cs typeface="Arial" panose="020B0604020202020204" pitchFamily="34" charset="0"/>
            </a:endParaRPr>
          </a:p>
          <a:p>
            <a:endParaRPr lang="en-GB" dirty="0"/>
          </a:p>
        </p:txBody>
      </p:sp>
      <p:sp>
        <p:nvSpPr>
          <p:cNvPr id="13" name="Title 1">
            <a:extLst>
              <a:ext uri="{FF2B5EF4-FFF2-40B4-BE49-F238E27FC236}">
                <a16:creationId xmlns:a16="http://schemas.microsoft.com/office/drawing/2014/main" id="{FB7CEDE5-B4B4-47F2-907F-A5337FC6B5E3}"/>
              </a:ext>
            </a:extLst>
          </p:cNvPr>
          <p:cNvSpPr txBox="1">
            <a:spLocks/>
          </p:cNvSpPr>
          <p:nvPr/>
        </p:nvSpPr>
        <p:spPr bwMode="auto">
          <a:xfrm>
            <a:off x="0" y="623607"/>
            <a:ext cx="12192000" cy="96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defTabSz="548640" rtl="0" eaLnBrk="1" fontAlgn="base" hangingPunct="1">
              <a:spcBef>
                <a:spcPct val="0"/>
              </a:spcBef>
              <a:spcAft>
                <a:spcPct val="0"/>
              </a:spcAft>
              <a:defRPr sz="5280" kern="1200">
                <a:solidFill>
                  <a:schemeClr val="tx1"/>
                </a:solidFill>
                <a:latin typeface="Arial" panose="020B0604020202020204" pitchFamily="34" charset="0"/>
                <a:ea typeface="+mj-ea"/>
                <a:cs typeface="Arial" panose="020B0604020202020204" pitchFamily="34" charset="0"/>
              </a:defRPr>
            </a:lvl1pPr>
            <a:lvl2pPr algn="ctr" defTabSz="548640" rtl="0" eaLnBrk="1" fontAlgn="base" hangingPunct="1">
              <a:spcBef>
                <a:spcPct val="0"/>
              </a:spcBef>
              <a:spcAft>
                <a:spcPct val="0"/>
              </a:spcAft>
              <a:defRPr sz="5280">
                <a:solidFill>
                  <a:schemeClr val="tx1"/>
                </a:solidFill>
                <a:latin typeface="Calibri" pitchFamily="34" charset="0"/>
              </a:defRPr>
            </a:lvl2pPr>
            <a:lvl3pPr algn="ctr" defTabSz="548640" rtl="0" eaLnBrk="1" fontAlgn="base" hangingPunct="1">
              <a:spcBef>
                <a:spcPct val="0"/>
              </a:spcBef>
              <a:spcAft>
                <a:spcPct val="0"/>
              </a:spcAft>
              <a:defRPr sz="5280">
                <a:solidFill>
                  <a:schemeClr val="tx1"/>
                </a:solidFill>
                <a:latin typeface="Calibri" pitchFamily="34" charset="0"/>
              </a:defRPr>
            </a:lvl3pPr>
            <a:lvl4pPr algn="ctr" defTabSz="548640" rtl="0" eaLnBrk="1" fontAlgn="base" hangingPunct="1">
              <a:spcBef>
                <a:spcPct val="0"/>
              </a:spcBef>
              <a:spcAft>
                <a:spcPct val="0"/>
              </a:spcAft>
              <a:defRPr sz="5280">
                <a:solidFill>
                  <a:schemeClr val="tx1"/>
                </a:solidFill>
                <a:latin typeface="Calibri" pitchFamily="34" charset="0"/>
              </a:defRPr>
            </a:lvl4pPr>
            <a:lvl5pPr algn="ctr" defTabSz="548640" rtl="0" eaLnBrk="1" fontAlgn="base" hangingPunct="1">
              <a:spcBef>
                <a:spcPct val="0"/>
              </a:spcBef>
              <a:spcAft>
                <a:spcPct val="0"/>
              </a:spcAft>
              <a:defRPr sz="5280">
                <a:solidFill>
                  <a:schemeClr val="tx1"/>
                </a:solidFill>
                <a:latin typeface="Calibri" pitchFamily="34" charset="0"/>
              </a:defRPr>
            </a:lvl5pPr>
            <a:lvl6pPr marL="548640" algn="ctr" defTabSz="548640" rtl="0" eaLnBrk="1" fontAlgn="base" hangingPunct="1">
              <a:spcBef>
                <a:spcPct val="0"/>
              </a:spcBef>
              <a:spcAft>
                <a:spcPct val="0"/>
              </a:spcAft>
              <a:defRPr sz="5280">
                <a:solidFill>
                  <a:schemeClr val="tx1"/>
                </a:solidFill>
                <a:latin typeface="Calibri" pitchFamily="34" charset="0"/>
              </a:defRPr>
            </a:lvl6pPr>
            <a:lvl7pPr marL="1097280" algn="ctr" defTabSz="548640" rtl="0" eaLnBrk="1" fontAlgn="base" hangingPunct="1">
              <a:spcBef>
                <a:spcPct val="0"/>
              </a:spcBef>
              <a:spcAft>
                <a:spcPct val="0"/>
              </a:spcAft>
              <a:defRPr sz="5280">
                <a:solidFill>
                  <a:schemeClr val="tx1"/>
                </a:solidFill>
                <a:latin typeface="Calibri" pitchFamily="34" charset="0"/>
              </a:defRPr>
            </a:lvl7pPr>
            <a:lvl8pPr marL="1645920" algn="ctr" defTabSz="548640" rtl="0" eaLnBrk="1" fontAlgn="base" hangingPunct="1">
              <a:spcBef>
                <a:spcPct val="0"/>
              </a:spcBef>
              <a:spcAft>
                <a:spcPct val="0"/>
              </a:spcAft>
              <a:defRPr sz="5280">
                <a:solidFill>
                  <a:schemeClr val="tx1"/>
                </a:solidFill>
                <a:latin typeface="Calibri" pitchFamily="34" charset="0"/>
              </a:defRPr>
            </a:lvl8pPr>
            <a:lvl9pPr marL="2194560" algn="ctr" defTabSz="548640" rtl="0" eaLnBrk="1" fontAlgn="base" hangingPunct="1">
              <a:spcBef>
                <a:spcPct val="0"/>
              </a:spcBef>
              <a:spcAft>
                <a:spcPct val="0"/>
              </a:spcAft>
              <a:defRPr sz="5280">
                <a:solidFill>
                  <a:schemeClr val="tx1"/>
                </a:solidFill>
                <a:latin typeface="Calibri" pitchFamily="34" charset="0"/>
              </a:defRPr>
            </a:lvl9pPr>
          </a:lstStyle>
          <a:p>
            <a:r>
              <a:rPr lang="en-GB" sz="4800" b="1" dirty="0"/>
              <a:t>Salts Mill, a centre for businesses</a:t>
            </a:r>
            <a:endParaRPr lang="en-GB" sz="4800" dirty="0"/>
          </a:p>
        </p:txBody>
      </p:sp>
      <p:pic>
        <p:nvPicPr>
          <p:cNvPr id="10" name="Picture 2">
            <a:extLst>
              <a:ext uri="{FF2B5EF4-FFF2-40B4-BE49-F238E27FC236}">
                <a16:creationId xmlns:a16="http://schemas.microsoft.com/office/drawing/2014/main" id="{0730BF9E-AB3B-4331-B045-E8BDB9BC96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3654" y="2539483"/>
            <a:ext cx="2120770" cy="10699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0822A402-4E76-4724-A4C0-B2492FD92B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7999" y="4248505"/>
            <a:ext cx="4895461" cy="1685364"/>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80B0875-ABED-49FF-9378-F8AA023EF904}"/>
              </a:ext>
            </a:extLst>
          </p:cNvPr>
          <p:cNvSpPr/>
          <p:nvPr/>
        </p:nvSpPr>
        <p:spPr>
          <a:xfrm>
            <a:off x="6857999" y="5933869"/>
            <a:ext cx="3193503" cy="246221"/>
          </a:xfrm>
          <a:prstGeom prst="rect">
            <a:avLst/>
          </a:prstGeom>
        </p:spPr>
        <p:txBody>
          <a:bodyPr wrap="none">
            <a:spAutoFit/>
          </a:bodyPr>
          <a:lstStyle/>
          <a:p>
            <a:r>
              <a:rPr lang="en-GB" sz="1000" dirty="0">
                <a:latin typeface="Arial" panose="020B0604020202020204" pitchFamily="34" charset="0"/>
              </a:rPr>
              <a:t>Images from </a:t>
            </a:r>
            <a:r>
              <a:rPr lang="en-GB" sz="1000" dirty="0">
                <a:latin typeface="Arial" panose="020B0604020202020204" pitchFamily="34" charset="0"/>
                <a:hlinkClick r:id="rId4"/>
              </a:rPr>
              <a:t>https://www.wikiwand.com/en/Pace_plc</a:t>
            </a:r>
            <a:r>
              <a:rPr lang="en-GB" sz="1000" dirty="0">
                <a:latin typeface="Arial" panose="020B0604020202020204" pitchFamily="34" charset="0"/>
              </a:rPr>
              <a:t> </a:t>
            </a:r>
          </a:p>
        </p:txBody>
      </p:sp>
    </p:spTree>
    <p:extLst>
      <p:ext uri="{BB962C8B-B14F-4D97-AF65-F5344CB8AC3E}">
        <p14:creationId xmlns:p14="http://schemas.microsoft.com/office/powerpoint/2010/main" val="3800336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63472" y="1766340"/>
            <a:ext cx="7415622" cy="4939829"/>
          </a:xfrm>
        </p:spPr>
        <p:txBody>
          <a:bodyPr>
            <a:noAutofit/>
          </a:bodyPr>
          <a:lstStyle/>
          <a:p>
            <a:r>
              <a:rPr lang="en-GB" sz="2000" dirty="0">
                <a:cs typeface="Arial" panose="020B0604020202020204" pitchFamily="34" charset="0"/>
              </a:rPr>
              <a:t>By 1995, Jonathan Silver had established the mill as a centre for businesses.  </a:t>
            </a:r>
          </a:p>
          <a:p>
            <a:r>
              <a:rPr lang="en-GB" sz="2000" dirty="0"/>
              <a:t>It was an exciting and  vibrant place to visit.</a:t>
            </a:r>
          </a:p>
          <a:p>
            <a:r>
              <a:rPr lang="en-GB" sz="2000" dirty="0"/>
              <a:t>The mill had a number of shops, run by </a:t>
            </a:r>
            <a:r>
              <a:rPr lang="en-GB" sz="2000"/>
              <a:t>Silver and independent </a:t>
            </a:r>
            <a:r>
              <a:rPr lang="en-GB" sz="2000" dirty="0"/>
              <a:t>operators.</a:t>
            </a:r>
          </a:p>
          <a:p>
            <a:r>
              <a:rPr lang="en-GB" sz="2000" dirty="0"/>
              <a:t>The Mill became the only place in England to exhibit Hockney’s ‘very new paintings’, attracting over 90,000 visitors. </a:t>
            </a:r>
          </a:p>
          <a:p>
            <a:r>
              <a:rPr lang="en-GB" sz="2000" dirty="0"/>
              <a:t>The Mill has a new Hockney exhibition almost every year.  </a:t>
            </a:r>
          </a:p>
          <a:p>
            <a:r>
              <a:rPr lang="en-GB" sz="2000" dirty="0"/>
              <a:t>The restaurant, Salt’s Diner opened.</a:t>
            </a:r>
          </a:p>
          <a:p>
            <a:r>
              <a:rPr lang="en-GB" sz="2000" dirty="0"/>
              <a:t>The success of the mill brought other businesses to </a:t>
            </a:r>
            <a:r>
              <a:rPr lang="en-GB" sz="2000" dirty="0" err="1"/>
              <a:t>Saltaire</a:t>
            </a:r>
            <a:r>
              <a:rPr lang="en-GB" sz="2000" dirty="0"/>
              <a:t>, which is now a busy and economically-viable village.  </a:t>
            </a:r>
          </a:p>
          <a:p>
            <a:r>
              <a:rPr lang="en-GB" sz="2000" dirty="0"/>
              <a:t>Jonathon Silver’s work was even honoured with a Royal visit by Prince Charles.</a:t>
            </a:r>
            <a:endParaRPr lang="en-GB" dirty="0"/>
          </a:p>
          <a:p>
            <a:pPr marL="0" indent="0">
              <a:buNone/>
            </a:pPr>
            <a:endParaRPr lang="en-GB" dirty="0"/>
          </a:p>
        </p:txBody>
      </p:sp>
      <p:pic>
        <p:nvPicPr>
          <p:cNvPr id="2050" name="Picture 2" descr="Lil Lil on Twitter: &quot;Paper napkin design for Salts Diner. (Felt tip pen on  paper napkin, 1994). Drawing by David Hockney, English artist, born in  Bradford (West Yorkshire) in 1937.… https://t.co/zeCOOXASCG&quo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578" b="4964"/>
          <a:stretch/>
        </p:blipFill>
        <p:spPr bwMode="auto">
          <a:xfrm>
            <a:off x="7916787" y="1760333"/>
            <a:ext cx="3797085" cy="468095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2FD5F97F-11A5-4105-B7B6-5A09BFD3B477}"/>
              </a:ext>
            </a:extLst>
          </p:cNvPr>
          <p:cNvSpPr txBox="1">
            <a:spLocks/>
          </p:cNvSpPr>
          <p:nvPr/>
        </p:nvSpPr>
        <p:spPr bwMode="auto">
          <a:xfrm>
            <a:off x="0" y="623607"/>
            <a:ext cx="12192000" cy="96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defTabSz="548640" rtl="0" eaLnBrk="1" fontAlgn="base" hangingPunct="1">
              <a:spcBef>
                <a:spcPct val="0"/>
              </a:spcBef>
              <a:spcAft>
                <a:spcPct val="0"/>
              </a:spcAft>
              <a:defRPr sz="5280" kern="1200">
                <a:solidFill>
                  <a:schemeClr val="tx1"/>
                </a:solidFill>
                <a:latin typeface="Arial" panose="020B0604020202020204" pitchFamily="34" charset="0"/>
                <a:ea typeface="+mj-ea"/>
                <a:cs typeface="Arial" panose="020B0604020202020204" pitchFamily="34" charset="0"/>
              </a:defRPr>
            </a:lvl1pPr>
            <a:lvl2pPr algn="ctr" defTabSz="548640" rtl="0" eaLnBrk="1" fontAlgn="base" hangingPunct="1">
              <a:spcBef>
                <a:spcPct val="0"/>
              </a:spcBef>
              <a:spcAft>
                <a:spcPct val="0"/>
              </a:spcAft>
              <a:defRPr sz="5280">
                <a:solidFill>
                  <a:schemeClr val="tx1"/>
                </a:solidFill>
                <a:latin typeface="Calibri" pitchFamily="34" charset="0"/>
              </a:defRPr>
            </a:lvl2pPr>
            <a:lvl3pPr algn="ctr" defTabSz="548640" rtl="0" eaLnBrk="1" fontAlgn="base" hangingPunct="1">
              <a:spcBef>
                <a:spcPct val="0"/>
              </a:spcBef>
              <a:spcAft>
                <a:spcPct val="0"/>
              </a:spcAft>
              <a:defRPr sz="5280">
                <a:solidFill>
                  <a:schemeClr val="tx1"/>
                </a:solidFill>
                <a:latin typeface="Calibri" pitchFamily="34" charset="0"/>
              </a:defRPr>
            </a:lvl3pPr>
            <a:lvl4pPr algn="ctr" defTabSz="548640" rtl="0" eaLnBrk="1" fontAlgn="base" hangingPunct="1">
              <a:spcBef>
                <a:spcPct val="0"/>
              </a:spcBef>
              <a:spcAft>
                <a:spcPct val="0"/>
              </a:spcAft>
              <a:defRPr sz="5280">
                <a:solidFill>
                  <a:schemeClr val="tx1"/>
                </a:solidFill>
                <a:latin typeface="Calibri" pitchFamily="34" charset="0"/>
              </a:defRPr>
            </a:lvl4pPr>
            <a:lvl5pPr algn="ctr" defTabSz="548640" rtl="0" eaLnBrk="1" fontAlgn="base" hangingPunct="1">
              <a:spcBef>
                <a:spcPct val="0"/>
              </a:spcBef>
              <a:spcAft>
                <a:spcPct val="0"/>
              </a:spcAft>
              <a:defRPr sz="5280">
                <a:solidFill>
                  <a:schemeClr val="tx1"/>
                </a:solidFill>
                <a:latin typeface="Calibri" pitchFamily="34" charset="0"/>
              </a:defRPr>
            </a:lvl5pPr>
            <a:lvl6pPr marL="548640" algn="ctr" defTabSz="548640" rtl="0" eaLnBrk="1" fontAlgn="base" hangingPunct="1">
              <a:spcBef>
                <a:spcPct val="0"/>
              </a:spcBef>
              <a:spcAft>
                <a:spcPct val="0"/>
              </a:spcAft>
              <a:defRPr sz="5280">
                <a:solidFill>
                  <a:schemeClr val="tx1"/>
                </a:solidFill>
                <a:latin typeface="Calibri" pitchFamily="34" charset="0"/>
              </a:defRPr>
            </a:lvl6pPr>
            <a:lvl7pPr marL="1097280" algn="ctr" defTabSz="548640" rtl="0" eaLnBrk="1" fontAlgn="base" hangingPunct="1">
              <a:spcBef>
                <a:spcPct val="0"/>
              </a:spcBef>
              <a:spcAft>
                <a:spcPct val="0"/>
              </a:spcAft>
              <a:defRPr sz="5280">
                <a:solidFill>
                  <a:schemeClr val="tx1"/>
                </a:solidFill>
                <a:latin typeface="Calibri" pitchFamily="34" charset="0"/>
              </a:defRPr>
            </a:lvl7pPr>
            <a:lvl8pPr marL="1645920" algn="ctr" defTabSz="548640" rtl="0" eaLnBrk="1" fontAlgn="base" hangingPunct="1">
              <a:spcBef>
                <a:spcPct val="0"/>
              </a:spcBef>
              <a:spcAft>
                <a:spcPct val="0"/>
              </a:spcAft>
              <a:defRPr sz="5280">
                <a:solidFill>
                  <a:schemeClr val="tx1"/>
                </a:solidFill>
                <a:latin typeface="Calibri" pitchFamily="34" charset="0"/>
              </a:defRPr>
            </a:lvl8pPr>
            <a:lvl9pPr marL="2194560" algn="ctr" defTabSz="548640" rtl="0" eaLnBrk="1" fontAlgn="base" hangingPunct="1">
              <a:spcBef>
                <a:spcPct val="0"/>
              </a:spcBef>
              <a:spcAft>
                <a:spcPct val="0"/>
              </a:spcAft>
              <a:defRPr sz="5280">
                <a:solidFill>
                  <a:schemeClr val="tx1"/>
                </a:solidFill>
                <a:latin typeface="Calibri" pitchFamily="34" charset="0"/>
              </a:defRPr>
            </a:lvl9pPr>
          </a:lstStyle>
          <a:p>
            <a:r>
              <a:rPr lang="en-GB" sz="4800" b="1" dirty="0"/>
              <a:t>Success</a:t>
            </a:r>
            <a:endParaRPr lang="en-GB" sz="4800" dirty="0"/>
          </a:p>
        </p:txBody>
      </p:sp>
      <p:sp>
        <p:nvSpPr>
          <p:cNvPr id="8" name="TextBox 7">
            <a:extLst>
              <a:ext uri="{FF2B5EF4-FFF2-40B4-BE49-F238E27FC236}">
                <a16:creationId xmlns:a16="http://schemas.microsoft.com/office/drawing/2014/main" id="{40471649-B869-40CC-8496-2CE8F40B90D1}"/>
              </a:ext>
            </a:extLst>
          </p:cNvPr>
          <p:cNvSpPr txBox="1"/>
          <p:nvPr/>
        </p:nvSpPr>
        <p:spPr>
          <a:xfrm>
            <a:off x="7916787" y="6459949"/>
            <a:ext cx="2906565" cy="246221"/>
          </a:xfrm>
          <a:prstGeom prst="rect">
            <a:avLst/>
          </a:prstGeom>
          <a:noFill/>
        </p:spPr>
        <p:txBody>
          <a:bodyPr wrap="none" rtlCol="0">
            <a:spAutoFit/>
          </a:bodyPr>
          <a:lstStyle/>
          <a:p>
            <a:r>
              <a:rPr lang="en-GB" sz="1000" dirty="0">
                <a:latin typeface="Arial" panose="020B0604020202020204" pitchFamily="34" charset="0"/>
              </a:rPr>
              <a:t>Photograph by Julie Edwards, Historic England</a:t>
            </a:r>
          </a:p>
        </p:txBody>
      </p:sp>
    </p:spTree>
    <p:extLst>
      <p:ext uri="{BB962C8B-B14F-4D97-AF65-F5344CB8AC3E}">
        <p14:creationId xmlns:p14="http://schemas.microsoft.com/office/powerpoint/2010/main" val="23341374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391886" y="1825625"/>
            <a:ext cx="5627914" cy="4827102"/>
          </a:xfrm>
        </p:spPr>
        <p:txBody>
          <a:bodyPr>
            <a:noAutofit/>
          </a:bodyPr>
          <a:lstStyle/>
          <a:p>
            <a:r>
              <a:rPr lang="en-GB" sz="2400" dirty="0">
                <a:latin typeface="Arial" pitchFamily="34" charset="0"/>
                <a:cs typeface="Arial" pitchFamily="34" charset="0"/>
              </a:rPr>
              <a:t>Sadly, Jonathan Silver died of cancer in 1997.</a:t>
            </a:r>
          </a:p>
          <a:p>
            <a:endParaRPr lang="en-GB" sz="2400" dirty="0">
              <a:latin typeface="Arial" pitchFamily="34" charset="0"/>
              <a:cs typeface="Arial" pitchFamily="34" charset="0"/>
            </a:endParaRPr>
          </a:p>
          <a:p>
            <a:r>
              <a:rPr lang="en-GB" sz="2400" dirty="0">
                <a:latin typeface="Arial" pitchFamily="34" charset="0"/>
                <a:cs typeface="Arial" pitchFamily="34" charset="0"/>
              </a:rPr>
              <a:t>His wife, Maggie and two daughters continue the work of the mill today, running the business with his vision.</a:t>
            </a:r>
          </a:p>
          <a:p>
            <a:endParaRPr lang="en-GB" sz="2400" dirty="0">
              <a:latin typeface="Arial" pitchFamily="34" charset="0"/>
              <a:cs typeface="Arial" pitchFamily="34" charset="0"/>
            </a:endParaRPr>
          </a:p>
          <a:p>
            <a:r>
              <a:rPr lang="en-GB" sz="2400" dirty="0">
                <a:latin typeface="Arial" pitchFamily="34" charset="0"/>
                <a:cs typeface="Arial" pitchFamily="34" charset="0"/>
              </a:rPr>
              <a:t>The work done by Jonathan Silver in bringing Salts Mill back to life played a large part in Saltaire village becoming a UNESCO World Heritage Site in December 2001.</a:t>
            </a:r>
          </a:p>
        </p:txBody>
      </p:sp>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l="13397" t="32292" r="61566" b="30729"/>
          <a:stretch/>
        </p:blipFill>
        <p:spPr>
          <a:xfrm>
            <a:off x="6488748" y="1884942"/>
            <a:ext cx="5102170" cy="4236890"/>
          </a:xfrm>
          <a:prstGeom prst="rect">
            <a:avLst/>
          </a:prstGeom>
        </p:spPr>
      </p:pic>
      <p:sp>
        <p:nvSpPr>
          <p:cNvPr id="9" name="Title 1">
            <a:extLst>
              <a:ext uri="{FF2B5EF4-FFF2-40B4-BE49-F238E27FC236}">
                <a16:creationId xmlns:a16="http://schemas.microsoft.com/office/drawing/2014/main" id="{1B49D584-6F26-4212-BE95-88BD205E8F53}"/>
              </a:ext>
            </a:extLst>
          </p:cNvPr>
          <p:cNvSpPr txBox="1">
            <a:spLocks/>
          </p:cNvSpPr>
          <p:nvPr/>
        </p:nvSpPr>
        <p:spPr bwMode="auto">
          <a:xfrm>
            <a:off x="0" y="623607"/>
            <a:ext cx="12192000" cy="96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defTabSz="548640" rtl="0" eaLnBrk="1" fontAlgn="base" hangingPunct="1">
              <a:spcBef>
                <a:spcPct val="0"/>
              </a:spcBef>
              <a:spcAft>
                <a:spcPct val="0"/>
              </a:spcAft>
              <a:defRPr sz="5280" kern="1200">
                <a:solidFill>
                  <a:schemeClr val="tx1"/>
                </a:solidFill>
                <a:latin typeface="Arial" panose="020B0604020202020204" pitchFamily="34" charset="0"/>
                <a:ea typeface="+mj-ea"/>
                <a:cs typeface="Arial" panose="020B0604020202020204" pitchFamily="34" charset="0"/>
              </a:defRPr>
            </a:lvl1pPr>
            <a:lvl2pPr algn="ctr" defTabSz="548640" rtl="0" eaLnBrk="1" fontAlgn="base" hangingPunct="1">
              <a:spcBef>
                <a:spcPct val="0"/>
              </a:spcBef>
              <a:spcAft>
                <a:spcPct val="0"/>
              </a:spcAft>
              <a:defRPr sz="5280">
                <a:solidFill>
                  <a:schemeClr val="tx1"/>
                </a:solidFill>
                <a:latin typeface="Calibri" pitchFamily="34" charset="0"/>
              </a:defRPr>
            </a:lvl2pPr>
            <a:lvl3pPr algn="ctr" defTabSz="548640" rtl="0" eaLnBrk="1" fontAlgn="base" hangingPunct="1">
              <a:spcBef>
                <a:spcPct val="0"/>
              </a:spcBef>
              <a:spcAft>
                <a:spcPct val="0"/>
              </a:spcAft>
              <a:defRPr sz="5280">
                <a:solidFill>
                  <a:schemeClr val="tx1"/>
                </a:solidFill>
                <a:latin typeface="Calibri" pitchFamily="34" charset="0"/>
              </a:defRPr>
            </a:lvl3pPr>
            <a:lvl4pPr algn="ctr" defTabSz="548640" rtl="0" eaLnBrk="1" fontAlgn="base" hangingPunct="1">
              <a:spcBef>
                <a:spcPct val="0"/>
              </a:spcBef>
              <a:spcAft>
                <a:spcPct val="0"/>
              </a:spcAft>
              <a:defRPr sz="5280">
                <a:solidFill>
                  <a:schemeClr val="tx1"/>
                </a:solidFill>
                <a:latin typeface="Calibri" pitchFamily="34" charset="0"/>
              </a:defRPr>
            </a:lvl4pPr>
            <a:lvl5pPr algn="ctr" defTabSz="548640" rtl="0" eaLnBrk="1" fontAlgn="base" hangingPunct="1">
              <a:spcBef>
                <a:spcPct val="0"/>
              </a:spcBef>
              <a:spcAft>
                <a:spcPct val="0"/>
              </a:spcAft>
              <a:defRPr sz="5280">
                <a:solidFill>
                  <a:schemeClr val="tx1"/>
                </a:solidFill>
                <a:latin typeface="Calibri" pitchFamily="34" charset="0"/>
              </a:defRPr>
            </a:lvl5pPr>
            <a:lvl6pPr marL="548640" algn="ctr" defTabSz="548640" rtl="0" eaLnBrk="1" fontAlgn="base" hangingPunct="1">
              <a:spcBef>
                <a:spcPct val="0"/>
              </a:spcBef>
              <a:spcAft>
                <a:spcPct val="0"/>
              </a:spcAft>
              <a:defRPr sz="5280">
                <a:solidFill>
                  <a:schemeClr val="tx1"/>
                </a:solidFill>
                <a:latin typeface="Calibri" pitchFamily="34" charset="0"/>
              </a:defRPr>
            </a:lvl6pPr>
            <a:lvl7pPr marL="1097280" algn="ctr" defTabSz="548640" rtl="0" eaLnBrk="1" fontAlgn="base" hangingPunct="1">
              <a:spcBef>
                <a:spcPct val="0"/>
              </a:spcBef>
              <a:spcAft>
                <a:spcPct val="0"/>
              </a:spcAft>
              <a:defRPr sz="5280">
                <a:solidFill>
                  <a:schemeClr val="tx1"/>
                </a:solidFill>
                <a:latin typeface="Calibri" pitchFamily="34" charset="0"/>
              </a:defRPr>
            </a:lvl7pPr>
            <a:lvl8pPr marL="1645920" algn="ctr" defTabSz="548640" rtl="0" eaLnBrk="1" fontAlgn="base" hangingPunct="1">
              <a:spcBef>
                <a:spcPct val="0"/>
              </a:spcBef>
              <a:spcAft>
                <a:spcPct val="0"/>
              </a:spcAft>
              <a:defRPr sz="5280">
                <a:solidFill>
                  <a:schemeClr val="tx1"/>
                </a:solidFill>
                <a:latin typeface="Calibri" pitchFamily="34" charset="0"/>
              </a:defRPr>
            </a:lvl8pPr>
            <a:lvl9pPr marL="2194560" algn="ctr" defTabSz="548640" rtl="0" eaLnBrk="1" fontAlgn="base" hangingPunct="1">
              <a:spcBef>
                <a:spcPct val="0"/>
              </a:spcBef>
              <a:spcAft>
                <a:spcPct val="0"/>
              </a:spcAft>
              <a:defRPr sz="5280">
                <a:solidFill>
                  <a:schemeClr val="tx1"/>
                </a:solidFill>
                <a:latin typeface="Calibri" pitchFamily="34" charset="0"/>
              </a:defRPr>
            </a:lvl9pPr>
          </a:lstStyle>
          <a:p>
            <a:r>
              <a:rPr lang="en-GB" sz="4800" b="1" dirty="0"/>
              <a:t>Legacy</a:t>
            </a:r>
            <a:endParaRPr lang="en-GB" sz="4800" dirty="0"/>
          </a:p>
        </p:txBody>
      </p:sp>
      <p:sp>
        <p:nvSpPr>
          <p:cNvPr id="10" name="TextBox 9">
            <a:extLst>
              <a:ext uri="{FF2B5EF4-FFF2-40B4-BE49-F238E27FC236}">
                <a16:creationId xmlns:a16="http://schemas.microsoft.com/office/drawing/2014/main" id="{3528BF34-B830-4EF0-8DAC-A0FE84EEA952}"/>
              </a:ext>
            </a:extLst>
          </p:cNvPr>
          <p:cNvSpPr txBox="1"/>
          <p:nvPr/>
        </p:nvSpPr>
        <p:spPr>
          <a:xfrm>
            <a:off x="6488748" y="6121832"/>
            <a:ext cx="4606601" cy="246221"/>
          </a:xfrm>
          <a:prstGeom prst="rect">
            <a:avLst/>
          </a:prstGeom>
          <a:solidFill>
            <a:schemeClr val="bg1"/>
          </a:solidFill>
        </p:spPr>
        <p:txBody>
          <a:bodyPr wrap="square" rtlCol="0">
            <a:spAutoFit/>
          </a:bodyPr>
          <a:lstStyle/>
          <a:p>
            <a:r>
              <a:rPr lang="en-GB" sz="1000" dirty="0">
                <a:latin typeface="Arial" panose="020B0604020202020204" pitchFamily="34" charset="0"/>
                <a:cs typeface="Arial" panose="020B0604020202020204" pitchFamily="34" charset="0"/>
              </a:rPr>
              <a:t>Permission to use screen shot of the book ‘Salt and Silver’  given by Zoe Silver</a:t>
            </a:r>
          </a:p>
        </p:txBody>
      </p:sp>
    </p:spTree>
    <p:extLst>
      <p:ext uri="{BB962C8B-B14F-4D97-AF65-F5344CB8AC3E}">
        <p14:creationId xmlns:p14="http://schemas.microsoft.com/office/powerpoint/2010/main" val="8112743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5302" y="1549831"/>
            <a:ext cx="11398103" cy="3939540"/>
          </a:xfrm>
          <a:prstGeom prst="rect">
            <a:avLst/>
          </a:prstGeom>
          <a:noFill/>
          <a:ln>
            <a:noFill/>
          </a:ln>
        </p:spPr>
        <p:txBody>
          <a:bodyPr wrap="square" rtlCol="0">
            <a:spAutoFit/>
          </a:bodyPr>
          <a:lstStyle/>
          <a:p>
            <a:pPr algn="ctr"/>
            <a:endParaRPr lang="en-GB" sz="1200" dirty="0">
              <a:latin typeface="Arial" panose="020B0604020202020204" pitchFamily="34" charset="0"/>
              <a:cs typeface="Arial" panose="020B0604020202020204" pitchFamily="34" charset="0"/>
            </a:endParaRPr>
          </a:p>
          <a:p>
            <a:r>
              <a:rPr lang="en-GB" sz="2800" dirty="0">
                <a:latin typeface="Arial" panose="020B0604020202020204" pitchFamily="34" charset="0"/>
                <a:cs typeface="Arial" panose="020B0604020202020204" pitchFamily="34" charset="0"/>
              </a:rPr>
              <a:t>In groups, write down on a big piece of paper, all the things you think of when someone says Saltaire (You can look back at everything you have learnt about the mill, its owners and the village).</a:t>
            </a: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pPr marL="457200" indent="-457200">
              <a:buFont typeface="Wingdings" panose="05000000000000000000" pitchFamily="2" charset="2"/>
              <a:buChar char="§"/>
            </a:pPr>
            <a:r>
              <a:rPr lang="en-GB" sz="2800" dirty="0">
                <a:latin typeface="Arial" panose="020B0604020202020204" pitchFamily="34" charset="0"/>
                <a:cs typeface="Arial" panose="020B0604020202020204" pitchFamily="34" charset="0"/>
              </a:rPr>
              <a:t>Which buildings/statues come to mind?</a:t>
            </a:r>
          </a:p>
          <a:p>
            <a:pPr marL="171450" indent="-171450">
              <a:buFont typeface="Wingdings" panose="05000000000000000000" pitchFamily="2" charset="2"/>
              <a:buChar char="§"/>
            </a:pPr>
            <a:endParaRPr lang="en-GB" sz="1100" dirty="0">
              <a:latin typeface="Arial" panose="020B0604020202020204" pitchFamily="34" charset="0"/>
              <a:cs typeface="Arial" panose="020B0604020202020204" pitchFamily="34" charset="0"/>
            </a:endParaRPr>
          </a:p>
          <a:p>
            <a:pPr marL="457200" indent="-457200">
              <a:buFont typeface="Wingdings" panose="05000000000000000000" pitchFamily="2" charset="2"/>
              <a:buChar char="§"/>
            </a:pPr>
            <a:r>
              <a:rPr lang="en-GB" sz="2800" dirty="0">
                <a:latin typeface="Arial" panose="020B0604020202020204" pitchFamily="34" charset="0"/>
                <a:cs typeface="Arial" panose="020B0604020202020204" pitchFamily="34" charset="0"/>
              </a:rPr>
              <a:t>Which colours come to mind?</a:t>
            </a:r>
          </a:p>
          <a:p>
            <a:pPr marL="171450" indent="-171450">
              <a:buFont typeface="Wingdings" panose="05000000000000000000" pitchFamily="2" charset="2"/>
              <a:buChar char="§"/>
            </a:pPr>
            <a:endParaRPr lang="en-GB" sz="1100" dirty="0">
              <a:latin typeface="Arial" panose="020B0604020202020204" pitchFamily="34" charset="0"/>
              <a:cs typeface="Arial" panose="020B0604020202020204" pitchFamily="34" charset="0"/>
            </a:endParaRPr>
          </a:p>
          <a:p>
            <a:pPr marL="457200" indent="-457200">
              <a:buFont typeface="Wingdings" panose="05000000000000000000" pitchFamily="2" charset="2"/>
              <a:buChar char="§"/>
            </a:pPr>
            <a:r>
              <a:rPr lang="en-GB" sz="2800" dirty="0">
                <a:latin typeface="Arial" panose="020B0604020202020204" pitchFamily="34" charset="0"/>
                <a:cs typeface="Arial" panose="020B0604020202020204" pitchFamily="34" charset="0"/>
              </a:rPr>
              <a:t>How could you use a creative form (art, music, storytelling, drama etc.) to capture the feel of the place rather than the exact details?</a:t>
            </a:r>
            <a:endParaRPr lang="en-GB" sz="2000"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EF2A2769-E702-4674-8D55-39F3DEBF1A25}"/>
              </a:ext>
            </a:extLst>
          </p:cNvPr>
          <p:cNvSpPr/>
          <p:nvPr/>
        </p:nvSpPr>
        <p:spPr>
          <a:xfrm>
            <a:off x="0" y="673787"/>
            <a:ext cx="12192000" cy="646331"/>
          </a:xfrm>
          <a:prstGeom prst="rect">
            <a:avLst/>
          </a:prstGeom>
        </p:spPr>
        <p:txBody>
          <a:bodyPr wrap="square">
            <a:spAutoFit/>
          </a:bodyPr>
          <a:lstStyle/>
          <a:p>
            <a:pPr algn="ctr"/>
            <a:r>
              <a:rPr lang="en-GB" sz="3600" b="1" dirty="0">
                <a:solidFill>
                  <a:srgbClr val="00B0F0"/>
                </a:solidFill>
                <a:latin typeface="Arial" panose="020B0604020202020204" pitchFamily="34" charset="0"/>
                <a:cs typeface="Arial" panose="020B0604020202020204" pitchFamily="34" charset="0"/>
              </a:rPr>
              <a:t>TASK</a:t>
            </a:r>
            <a:endParaRPr lang="en-GB" sz="3600" dirty="0">
              <a:latin typeface="Arial" panose="020B0604020202020204" pitchFamily="34" charset="0"/>
            </a:endParaRPr>
          </a:p>
        </p:txBody>
      </p:sp>
    </p:spTree>
    <p:extLst>
      <p:ext uri="{BB962C8B-B14F-4D97-AF65-F5344CB8AC3E}">
        <p14:creationId xmlns:p14="http://schemas.microsoft.com/office/powerpoint/2010/main" val="2209336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887" y="656874"/>
            <a:ext cx="11349134" cy="841375"/>
          </a:xfrm>
        </p:spPr>
        <p:txBody>
          <a:bodyPr>
            <a:normAutofit fontScale="90000"/>
          </a:bodyPr>
          <a:lstStyle/>
          <a:p>
            <a:br>
              <a:rPr lang="en-GB" b="1"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Key lesson components:</a:t>
            </a:r>
            <a:br>
              <a:rPr lang="en-GB" b="1" dirty="0">
                <a:latin typeface="Arial" panose="020B0604020202020204" pitchFamily="34" charset="0"/>
                <a:cs typeface="Arial" panose="020B0604020202020204" pitchFamily="34" charset="0"/>
              </a:rPr>
            </a:br>
            <a:endParaRPr lang="en-GB" dirty="0"/>
          </a:p>
        </p:txBody>
      </p:sp>
      <p:sp>
        <p:nvSpPr>
          <p:cNvPr id="5" name="Content Placeholder 2">
            <a:extLst>
              <a:ext uri="{FF2B5EF4-FFF2-40B4-BE49-F238E27FC236}">
                <a16:creationId xmlns:a16="http://schemas.microsoft.com/office/drawing/2014/main" id="{592CF100-9D7F-4F07-A6A2-CC6A82691A0B}"/>
              </a:ext>
            </a:extLst>
          </p:cNvPr>
          <p:cNvSpPr>
            <a:spLocks noGrp="1"/>
          </p:cNvSpPr>
          <p:nvPr>
            <p:ph idx="1"/>
          </p:nvPr>
        </p:nvSpPr>
        <p:spPr>
          <a:xfrm>
            <a:off x="466533" y="1946117"/>
            <a:ext cx="11349134" cy="4174763"/>
          </a:xfrm>
        </p:spPr>
        <p:txBody>
          <a:bodyPr>
            <a:noAutofit/>
          </a:bodyPr>
          <a:lstStyle/>
          <a:p>
            <a:pPr marL="0" indent="0">
              <a:buNone/>
            </a:pPr>
            <a:r>
              <a:rPr lang="en-GB" sz="2400" b="1"/>
              <a:t>‘In and on’ </a:t>
            </a:r>
            <a:r>
              <a:rPr lang="en-GB" sz="2400" dirty="0">
                <a:latin typeface="Arial" panose="020B0604020202020204" pitchFamily="34" charset="0"/>
                <a:cs typeface="Arial" panose="020B0604020202020204" pitchFamily="34" charset="0"/>
              </a:rPr>
              <a:t>– </a:t>
            </a:r>
            <a:r>
              <a:rPr lang="en-GB" sz="2400" dirty="0"/>
              <a:t>Pupil ideas defining dreams or visions (possibly linked to </a:t>
            </a:r>
            <a:r>
              <a:rPr lang="en-GB" sz="2400" dirty="0" err="1"/>
              <a:t>Saltaire</a:t>
            </a:r>
            <a:r>
              <a:rPr lang="en-GB" sz="2400" dirty="0"/>
              <a:t>)</a:t>
            </a:r>
          </a:p>
          <a:p>
            <a:pPr marL="0" indent="0">
              <a:buNone/>
            </a:pPr>
            <a:endParaRPr lang="en-GB" sz="1200" dirty="0">
              <a:latin typeface="Arial" panose="020B0604020202020204" pitchFamily="34" charset="0"/>
              <a:cs typeface="Arial" panose="020B0604020202020204" pitchFamily="34" charset="0"/>
            </a:endParaRPr>
          </a:p>
          <a:p>
            <a:pPr marL="0" indent="0">
              <a:buNone/>
            </a:pPr>
            <a:r>
              <a:rPr lang="en-GB" sz="2400" b="1" dirty="0">
                <a:latin typeface="Arial" panose="020B0604020202020204" pitchFamily="34" charset="0"/>
                <a:cs typeface="Arial" panose="020B0604020202020204" pitchFamily="34" charset="0"/>
              </a:rPr>
              <a:t>Starter </a:t>
            </a:r>
            <a:r>
              <a:rPr lang="en-GB" sz="2400" dirty="0">
                <a:latin typeface="Arial" panose="020B0604020202020204" pitchFamily="34" charset="0"/>
                <a:cs typeface="Arial" panose="020B0604020202020204" pitchFamily="34" charset="0"/>
              </a:rPr>
              <a:t>–  </a:t>
            </a:r>
            <a:r>
              <a:rPr lang="en-GB" sz="2400" dirty="0"/>
              <a:t>Pupils articulate their dream or vision for the future</a:t>
            </a:r>
          </a:p>
          <a:p>
            <a:pPr marL="0" indent="0">
              <a:buNone/>
            </a:pPr>
            <a:endParaRPr lang="en-GB" sz="1200" dirty="0"/>
          </a:p>
          <a:p>
            <a:pPr marL="0" indent="0">
              <a:buNone/>
            </a:pPr>
            <a:r>
              <a:rPr lang="en-GB" sz="2400" b="1" dirty="0">
                <a:latin typeface="Arial" panose="020B0604020202020204" pitchFamily="34" charset="0"/>
                <a:cs typeface="Arial" panose="020B0604020202020204" pitchFamily="34" charset="0"/>
              </a:rPr>
              <a:t>Development  1 </a:t>
            </a:r>
            <a:r>
              <a:rPr lang="en-GB" sz="2400" dirty="0"/>
              <a:t>– Story board activity – pupils summarise Salts Mill’s history</a:t>
            </a:r>
          </a:p>
          <a:p>
            <a:pPr marL="0" indent="0">
              <a:buNone/>
            </a:pPr>
            <a:endParaRPr lang="en-GB" sz="1200" dirty="0"/>
          </a:p>
          <a:p>
            <a:pPr marL="0" indent="0">
              <a:buNone/>
            </a:pPr>
            <a:r>
              <a:rPr lang="en-GB" sz="2400" b="1" dirty="0"/>
              <a:t>Development  2 </a:t>
            </a:r>
            <a:r>
              <a:rPr lang="en-GB" sz="2400" dirty="0"/>
              <a:t>– Explore what pupils know of how </a:t>
            </a:r>
            <a:r>
              <a:rPr lang="en-GB" sz="2400" dirty="0" err="1"/>
              <a:t>Saltaire</a:t>
            </a:r>
            <a:r>
              <a:rPr lang="en-GB" sz="2400" dirty="0"/>
              <a:t> has changed and outline the main developments</a:t>
            </a:r>
          </a:p>
          <a:p>
            <a:pPr marL="0" indent="0">
              <a:buNone/>
            </a:pPr>
            <a:endParaRPr lang="en-GB" sz="1200" dirty="0">
              <a:latin typeface="Arial" panose="020B0604020202020204" pitchFamily="34" charset="0"/>
              <a:cs typeface="Arial" panose="020B0604020202020204" pitchFamily="34" charset="0"/>
            </a:endParaRPr>
          </a:p>
          <a:p>
            <a:pPr marL="0" indent="0">
              <a:buNone/>
            </a:pPr>
            <a:r>
              <a:rPr lang="en-GB" sz="2400" b="1" dirty="0">
                <a:latin typeface="Arial" panose="020B0604020202020204" pitchFamily="34" charset="0"/>
                <a:cs typeface="Arial" panose="020B0604020202020204" pitchFamily="34" charset="0"/>
              </a:rPr>
              <a:t>Plenary </a:t>
            </a:r>
            <a:r>
              <a:rPr lang="en-GB" sz="2400" dirty="0">
                <a:latin typeface="Arial" panose="020B0604020202020204" pitchFamily="34" charset="0"/>
                <a:cs typeface="Arial" panose="020B0604020202020204" pitchFamily="34" charset="0"/>
              </a:rPr>
              <a:t>– </a:t>
            </a:r>
            <a:r>
              <a:rPr lang="en-GB" sz="2400" dirty="0"/>
              <a:t>Group activity summarising impressions of </a:t>
            </a:r>
            <a:r>
              <a:rPr lang="en-GB" sz="2400" dirty="0" err="1"/>
              <a:t>Saltaire</a:t>
            </a:r>
            <a:r>
              <a:rPr lang="en-GB" sz="2400" dirty="0"/>
              <a:t> and exploring creative ways to express this </a:t>
            </a:r>
            <a:endParaRPr lang="en-GB" dirty="0"/>
          </a:p>
        </p:txBody>
      </p:sp>
    </p:spTree>
    <p:extLst>
      <p:ext uri="{BB962C8B-B14F-4D97-AF65-F5344CB8AC3E}">
        <p14:creationId xmlns:p14="http://schemas.microsoft.com/office/powerpoint/2010/main" val="26021035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4246326" y="996953"/>
            <a:ext cx="7547212" cy="5759354"/>
          </a:xfrm>
          <a:prstGeom prst="cloudCallout">
            <a:avLst>
              <a:gd name="adj1" fmla="val -90947"/>
              <a:gd name="adj2" fmla="val 42500"/>
            </a:avLst>
          </a:prstGeom>
          <a:solidFill>
            <a:srgbClr val="E4EE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Arial" panose="020B0604020202020204" pitchFamily="34" charset="0"/>
                <a:cs typeface="Arial" panose="020B0604020202020204" pitchFamily="34" charset="0"/>
              </a:rPr>
              <a:t>What is a dream or a vision? </a:t>
            </a:r>
          </a:p>
          <a:p>
            <a:pPr algn="ctr"/>
            <a:endParaRPr lang="en-GB" sz="3200" dirty="0">
              <a:solidFill>
                <a:srgbClr val="002060"/>
              </a:solidFill>
              <a:latin typeface="Arial" panose="020B0604020202020204" pitchFamily="34" charset="0"/>
              <a:cs typeface="Arial" panose="020B0604020202020204" pitchFamily="34" charset="0"/>
            </a:endParaRPr>
          </a:p>
          <a:p>
            <a:pPr algn="ctr"/>
            <a:r>
              <a:rPr lang="en-GB" sz="3200" dirty="0">
                <a:solidFill>
                  <a:srgbClr val="002060"/>
                </a:solidFill>
                <a:latin typeface="Arial" panose="020B0604020202020204" pitchFamily="34" charset="0"/>
                <a:cs typeface="Arial" panose="020B0604020202020204" pitchFamily="34" charset="0"/>
              </a:rPr>
              <a:t>Can you link the idea of dreams to what you have already learnt about Titus Salt and Saltaire?</a:t>
            </a:r>
          </a:p>
        </p:txBody>
      </p:sp>
      <p:sp>
        <p:nvSpPr>
          <p:cNvPr id="2" name="Rectangle 1">
            <a:extLst>
              <a:ext uri="{FF2B5EF4-FFF2-40B4-BE49-F238E27FC236}">
                <a16:creationId xmlns:a16="http://schemas.microsoft.com/office/drawing/2014/main" id="{49B93FB1-8E1D-40A7-9D05-F9332456CCB5}"/>
              </a:ext>
            </a:extLst>
          </p:cNvPr>
          <p:cNvSpPr/>
          <p:nvPr/>
        </p:nvSpPr>
        <p:spPr>
          <a:xfrm>
            <a:off x="0" y="673787"/>
            <a:ext cx="12192000" cy="646331"/>
          </a:xfrm>
          <a:prstGeom prst="rect">
            <a:avLst/>
          </a:prstGeom>
        </p:spPr>
        <p:txBody>
          <a:bodyPr wrap="square">
            <a:spAutoFit/>
          </a:bodyPr>
          <a:lstStyle/>
          <a:p>
            <a:pPr algn="ctr"/>
            <a:r>
              <a:rPr lang="en-GB" sz="3600" b="1" dirty="0">
                <a:solidFill>
                  <a:srgbClr val="00B0F0"/>
                </a:solidFill>
                <a:latin typeface="Arial" panose="020B0604020202020204" pitchFamily="34" charset="0"/>
                <a:cs typeface="Arial" panose="020B0604020202020204" pitchFamily="34" charset="0"/>
              </a:rPr>
              <a:t>TASK</a:t>
            </a:r>
            <a:endParaRPr lang="en-GB" sz="3600" dirty="0">
              <a:latin typeface="Arial" panose="020B0604020202020204" pitchFamily="34" charset="0"/>
            </a:endParaRPr>
          </a:p>
        </p:txBody>
      </p:sp>
    </p:spTree>
    <p:extLst>
      <p:ext uri="{BB962C8B-B14F-4D97-AF65-F5344CB8AC3E}">
        <p14:creationId xmlns:p14="http://schemas.microsoft.com/office/powerpoint/2010/main" val="3671251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30597" y="1340681"/>
            <a:ext cx="3744685" cy="5239896"/>
          </a:xfrm>
          <a:prstGeom prst="rect">
            <a:avLst/>
          </a:prstGeom>
          <a:noFill/>
          <a:ln>
            <a:solidFill>
              <a:schemeClr val="tx1"/>
            </a:solidFill>
          </a:ln>
        </p:spPr>
        <p:txBody>
          <a:bodyPr wrap="square" rtlCol="0">
            <a:spAutoFit/>
          </a:bodyPr>
          <a:lstStyle/>
          <a:p>
            <a:r>
              <a:rPr lang="en-GB" sz="2400" dirty="0">
                <a:latin typeface="Arial" panose="020B0604020202020204" pitchFamily="34" charset="0"/>
                <a:cs typeface="Arial" panose="020B0604020202020204" pitchFamily="34" charset="0"/>
              </a:rPr>
              <a:t>What is your vision for the future? </a:t>
            </a:r>
          </a:p>
          <a:p>
            <a:endParaRPr lang="en-GB" sz="1050" dirty="0">
              <a:solidFill>
                <a:srgbClr val="002060"/>
              </a:solidFill>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Discuss your dreams with a partner and write them in your cloud.</a:t>
            </a:r>
          </a:p>
          <a:p>
            <a:endParaRPr lang="en-GB" sz="1200"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Use the questions below, to help guide your discussion:</a:t>
            </a:r>
          </a:p>
          <a:p>
            <a:endParaRPr lang="en-GB"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How are you going to achieve your dream?</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Who will it have an impact on?</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What/Who do you need to help you?</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What do you think could get in the way?</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What would happen if your dream comes to an end?</a:t>
            </a:r>
          </a:p>
        </p:txBody>
      </p:sp>
      <p:sp>
        <p:nvSpPr>
          <p:cNvPr id="4" name="Cloud Callout 3"/>
          <p:cNvSpPr/>
          <p:nvPr/>
        </p:nvSpPr>
        <p:spPr>
          <a:xfrm>
            <a:off x="4867451" y="1038386"/>
            <a:ext cx="6942257" cy="5090777"/>
          </a:xfrm>
          <a:prstGeom prst="cloudCallout">
            <a:avLst>
              <a:gd name="adj1" fmla="val -61408"/>
              <a:gd name="adj2" fmla="val 6175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rgbClr val="002060"/>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cstate="print">
            <a:biLevel thresh="50000"/>
            <a:extLst>
              <a:ext uri="{28A0092B-C50C-407E-A947-70E740481C1C}">
                <a14:useLocalDpi xmlns:a14="http://schemas.microsoft.com/office/drawing/2010/main" val="0"/>
              </a:ext>
            </a:extLst>
          </a:blip>
          <a:stretch>
            <a:fillRect/>
          </a:stretch>
        </p:blipFill>
        <p:spPr>
          <a:xfrm>
            <a:off x="4355331" y="1185698"/>
            <a:ext cx="776269" cy="644880"/>
          </a:xfrm>
          <a:prstGeom prst="rect">
            <a:avLst/>
          </a:prstGeom>
        </p:spPr>
      </p:pic>
      <p:sp>
        <p:nvSpPr>
          <p:cNvPr id="8" name="Rectangle 7">
            <a:extLst>
              <a:ext uri="{FF2B5EF4-FFF2-40B4-BE49-F238E27FC236}">
                <a16:creationId xmlns:a16="http://schemas.microsoft.com/office/drawing/2014/main" id="{D4F8F600-8778-4010-9B69-2560C1F70516}"/>
              </a:ext>
            </a:extLst>
          </p:cNvPr>
          <p:cNvSpPr/>
          <p:nvPr/>
        </p:nvSpPr>
        <p:spPr>
          <a:xfrm>
            <a:off x="0" y="673787"/>
            <a:ext cx="12192000" cy="646331"/>
          </a:xfrm>
          <a:prstGeom prst="rect">
            <a:avLst/>
          </a:prstGeom>
        </p:spPr>
        <p:txBody>
          <a:bodyPr wrap="square">
            <a:spAutoFit/>
          </a:bodyPr>
          <a:lstStyle/>
          <a:p>
            <a:pPr algn="ctr"/>
            <a:r>
              <a:rPr lang="en-GB" sz="3600" b="1" dirty="0">
                <a:solidFill>
                  <a:srgbClr val="00B0F0"/>
                </a:solidFill>
                <a:latin typeface="Arial" panose="020B0604020202020204" pitchFamily="34" charset="0"/>
                <a:cs typeface="Arial" panose="020B0604020202020204" pitchFamily="34" charset="0"/>
              </a:rPr>
              <a:t>TASK</a:t>
            </a:r>
            <a:endParaRPr lang="en-GB" sz="3600" dirty="0">
              <a:latin typeface="Arial" panose="020B0604020202020204" pitchFamily="34" charset="0"/>
            </a:endParaRPr>
          </a:p>
        </p:txBody>
      </p:sp>
    </p:spTree>
    <p:extLst>
      <p:ext uri="{BB962C8B-B14F-4D97-AF65-F5344CB8AC3E}">
        <p14:creationId xmlns:p14="http://schemas.microsoft.com/office/powerpoint/2010/main" val="35594298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6883056" y="2351102"/>
            <a:ext cx="4525471" cy="2123658"/>
          </a:xfrm>
          <a:prstGeom prst="rect">
            <a:avLst/>
          </a:prstGeom>
          <a:noFill/>
          <a:ln>
            <a:solidFill>
              <a:schemeClr val="tx1"/>
            </a:solidFill>
          </a:ln>
        </p:spPr>
        <p:txBody>
          <a:bodyPr wrap="square" rtlCol="0">
            <a:spAutoFit/>
          </a:bodyPr>
          <a:lstStyle/>
          <a:p>
            <a:r>
              <a:rPr lang="en-GB" sz="2400" b="1" dirty="0">
                <a:latin typeface="Arial" panose="020B0604020202020204" pitchFamily="34" charset="0"/>
                <a:cs typeface="Arial" panose="020B0604020202020204" pitchFamily="34" charset="0"/>
              </a:rPr>
              <a:t>Learning intentions: </a:t>
            </a:r>
          </a:p>
          <a:p>
            <a:r>
              <a:rPr lang="en-GB" dirty="0">
                <a:latin typeface="Arial" panose="020B0604020202020204" pitchFamily="34" charset="0"/>
                <a:cs typeface="Arial" panose="020B0604020202020204" pitchFamily="34" charset="0"/>
              </a:rPr>
              <a:t>To evaluate the significance of Salt’s vision for Saltaire and whether this has changed over time.</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To start to create our own creative reflections of Saltaire’s significance.</a:t>
            </a:r>
          </a:p>
        </p:txBody>
      </p:sp>
      <p:sp>
        <p:nvSpPr>
          <p:cNvPr id="43" name="TextBox 42"/>
          <p:cNvSpPr txBox="1"/>
          <p:nvPr/>
        </p:nvSpPr>
        <p:spPr>
          <a:xfrm>
            <a:off x="6841078" y="199689"/>
            <a:ext cx="4915669" cy="1077218"/>
          </a:xfrm>
          <a:prstGeom prst="rect">
            <a:avLst/>
          </a:prstGeom>
          <a:noFill/>
        </p:spPr>
        <p:txBody>
          <a:bodyPr wrap="square" rtlCol="0">
            <a:spAutoFit/>
          </a:bodyPr>
          <a:lstStyle/>
          <a:p>
            <a:r>
              <a:rPr lang="en-GB" sz="3200" b="1" u="sng" dirty="0">
                <a:latin typeface="Arial" panose="020B0604020202020204" pitchFamily="34" charset="0"/>
                <a:cs typeface="Arial" panose="020B0604020202020204" pitchFamily="34" charset="0"/>
              </a:rPr>
              <a:t>Saltaire: it’s what dreams are made of…</a:t>
            </a:r>
          </a:p>
        </p:txBody>
      </p:sp>
      <p:grpSp>
        <p:nvGrpSpPr>
          <p:cNvPr id="15" name="Group 14">
            <a:extLst>
              <a:ext uri="{FF2B5EF4-FFF2-40B4-BE49-F238E27FC236}">
                <a16:creationId xmlns:a16="http://schemas.microsoft.com/office/drawing/2014/main" id="{613B4F01-F287-4C7A-A90B-884878406143}"/>
              </a:ext>
            </a:extLst>
          </p:cNvPr>
          <p:cNvGrpSpPr/>
          <p:nvPr/>
        </p:nvGrpSpPr>
        <p:grpSpPr>
          <a:xfrm>
            <a:off x="820669" y="218817"/>
            <a:ext cx="5500726" cy="6420366"/>
            <a:chOff x="1928794" y="223344"/>
            <a:chExt cx="5500726" cy="6420366"/>
          </a:xfrm>
        </p:grpSpPr>
        <p:grpSp>
          <p:nvGrpSpPr>
            <p:cNvPr id="12" name="Group 11">
              <a:extLst>
                <a:ext uri="{FF2B5EF4-FFF2-40B4-BE49-F238E27FC236}">
                  <a16:creationId xmlns:a16="http://schemas.microsoft.com/office/drawing/2014/main" id="{1B88D18F-ED7D-4036-B789-7C66C57F9E9F}"/>
                </a:ext>
              </a:extLst>
            </p:cNvPr>
            <p:cNvGrpSpPr/>
            <p:nvPr/>
          </p:nvGrpSpPr>
          <p:grpSpPr>
            <a:xfrm>
              <a:off x="1928794" y="223344"/>
              <a:ext cx="5500726" cy="6420366"/>
              <a:chOff x="1928794" y="223344"/>
              <a:chExt cx="5500726" cy="6420366"/>
            </a:xfrm>
          </p:grpSpPr>
          <p:sp>
            <p:nvSpPr>
              <p:cNvPr id="10" name="Oval 9"/>
              <p:cNvSpPr/>
              <p:nvPr/>
            </p:nvSpPr>
            <p:spPr>
              <a:xfrm>
                <a:off x="1928794" y="1357298"/>
                <a:ext cx="5500726" cy="5286412"/>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latin typeface="Arial" panose="020B0604020202020204" pitchFamily="34" charset="0"/>
                </a:endParaRPr>
              </a:p>
            </p:txBody>
          </p:sp>
          <p:cxnSp>
            <p:nvCxnSpPr>
              <p:cNvPr id="11" name="Straight Connector 10"/>
              <p:cNvCxnSpPr>
                <a:stCxn id="10" idx="0"/>
              </p:cNvCxnSpPr>
              <p:nvPr/>
            </p:nvCxnSpPr>
            <p:spPr>
              <a:xfrm rot="16200000" flipH="1">
                <a:off x="3446850" y="2589605"/>
                <a:ext cx="2571770" cy="1071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endCxn id="10" idx="6"/>
              </p:cNvCxnSpPr>
              <p:nvPr/>
            </p:nvCxnSpPr>
            <p:spPr>
              <a:xfrm>
                <a:off x="4786314" y="3929066"/>
                <a:ext cx="2643206" cy="71438"/>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flipH="1">
                <a:off x="2558522" y="3929066"/>
                <a:ext cx="2136613" cy="1587850"/>
              </a:xfrm>
              <a:prstGeom prst="line">
                <a:avLst/>
              </a:prstGeom>
            </p:spPr>
            <p:style>
              <a:lnRef idx="1">
                <a:schemeClr val="dk1"/>
              </a:lnRef>
              <a:fillRef idx="0">
                <a:schemeClr val="dk1"/>
              </a:fillRef>
              <a:effectRef idx="0">
                <a:schemeClr val="dk1"/>
              </a:effectRef>
              <a:fontRef idx="minor">
                <a:schemeClr val="tx1"/>
              </a:fontRef>
            </p:style>
          </p:cxnSp>
          <p:pic>
            <p:nvPicPr>
              <p:cNvPr id="2" name="Picture 1"/>
              <p:cNvPicPr>
                <a:picLocks noChangeAspect="1"/>
              </p:cNvPicPr>
              <p:nvPr/>
            </p:nvPicPr>
            <p:blipFill>
              <a:blip r:embed="rId3"/>
              <a:stretch>
                <a:fillRect/>
              </a:stretch>
            </p:blipFill>
            <p:spPr>
              <a:xfrm>
                <a:off x="4764428" y="223344"/>
                <a:ext cx="926672" cy="1133954"/>
              </a:xfrm>
              <a:prstGeom prst="rect">
                <a:avLst/>
              </a:prstGeom>
            </p:spPr>
          </p:pic>
          <p:pic>
            <p:nvPicPr>
              <p:cNvPr id="29" name="Picture 28"/>
              <p:cNvPicPr>
                <a:picLocks noChangeAspect="1"/>
              </p:cNvPicPr>
              <p:nvPr/>
            </p:nvPicPr>
            <p:blipFill>
              <a:blip r:embed="rId4">
                <a:duotone>
                  <a:prstClr val="black"/>
                  <a:schemeClr val="accent5">
                    <a:tint val="45000"/>
                    <a:satMod val="400000"/>
                  </a:schemeClr>
                </a:duotone>
              </a:blip>
              <a:stretch>
                <a:fillRect/>
              </a:stretch>
            </p:blipFill>
            <p:spPr>
              <a:xfrm rot="1574326">
                <a:off x="3880216" y="383804"/>
                <a:ext cx="743776" cy="999831"/>
              </a:xfrm>
              <a:prstGeom prst="rect">
                <a:avLst/>
              </a:prstGeom>
            </p:spPr>
          </p:pic>
          <p:sp>
            <p:nvSpPr>
              <p:cNvPr id="34" name="Oval Callout 33"/>
              <p:cNvSpPr/>
              <p:nvPr/>
            </p:nvSpPr>
            <p:spPr>
              <a:xfrm>
                <a:off x="5225360" y="3443565"/>
                <a:ext cx="439483" cy="433034"/>
              </a:xfrm>
              <a:prstGeom prst="wedgeEllipseCallout">
                <a:avLst>
                  <a:gd name="adj1" fmla="val 90428"/>
                  <a:gd name="adj2" fmla="val -2314"/>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pic>
            <p:nvPicPr>
              <p:cNvPr id="5" name="Picture 4"/>
              <p:cNvPicPr>
                <a:picLocks noChangeAspect="1"/>
              </p:cNvPicPr>
              <p:nvPr/>
            </p:nvPicPr>
            <p:blipFill>
              <a:blip r:embed="rId5"/>
              <a:stretch>
                <a:fillRect/>
              </a:stretch>
            </p:blipFill>
            <p:spPr>
              <a:xfrm>
                <a:off x="5879430" y="3417458"/>
                <a:ext cx="518205" cy="457240"/>
              </a:xfrm>
              <a:prstGeom prst="rect">
                <a:avLst/>
              </a:prstGeom>
            </p:spPr>
          </p:pic>
          <p:pic>
            <p:nvPicPr>
              <p:cNvPr id="36" name="Picture 35"/>
              <p:cNvPicPr>
                <a:picLocks noChangeAspect="1"/>
              </p:cNvPicPr>
              <p:nvPr/>
            </p:nvPicPr>
            <p:blipFill>
              <a:blip r:embed="rId6"/>
              <a:stretch>
                <a:fillRect/>
              </a:stretch>
            </p:blipFill>
            <p:spPr>
              <a:xfrm>
                <a:off x="4281359" y="3031158"/>
                <a:ext cx="1036410" cy="1542422"/>
              </a:xfrm>
              <a:prstGeom prst="rect">
                <a:avLst/>
              </a:prstGeom>
            </p:spPr>
          </p:pic>
          <p:pic>
            <p:nvPicPr>
              <p:cNvPr id="6" name="Picture 5"/>
              <p:cNvPicPr>
                <a:picLocks noChangeAspect="1"/>
              </p:cNvPicPr>
              <p:nvPr/>
            </p:nvPicPr>
            <p:blipFill>
              <a:blip r:embed="rId7"/>
              <a:stretch>
                <a:fillRect/>
              </a:stretch>
            </p:blipFill>
            <p:spPr>
              <a:xfrm>
                <a:off x="5445101" y="5263416"/>
                <a:ext cx="1018120" cy="841321"/>
              </a:xfrm>
              <a:prstGeom prst="rect">
                <a:avLst/>
              </a:prstGeom>
            </p:spPr>
          </p:pic>
          <p:pic>
            <p:nvPicPr>
              <p:cNvPr id="8" name="Picture 7"/>
              <p:cNvPicPr>
                <a:picLocks noChangeAspect="1"/>
              </p:cNvPicPr>
              <p:nvPr/>
            </p:nvPicPr>
            <p:blipFill>
              <a:blip r:embed="rId8" cstate="print">
                <a:biLevel thresh="50000"/>
                <a:extLst>
                  <a:ext uri="{28A0092B-C50C-407E-A947-70E740481C1C}">
                    <a14:useLocalDpi xmlns:a14="http://schemas.microsoft.com/office/drawing/2010/main" val="0"/>
                  </a:ext>
                </a:extLst>
              </a:blip>
              <a:stretch>
                <a:fillRect/>
              </a:stretch>
            </p:blipFill>
            <p:spPr>
              <a:xfrm>
                <a:off x="3043746" y="5417618"/>
                <a:ext cx="776269" cy="644880"/>
              </a:xfrm>
              <a:prstGeom prst="rect">
                <a:avLst/>
              </a:prstGeom>
            </p:spPr>
          </p:pic>
          <p:pic>
            <p:nvPicPr>
              <p:cNvPr id="37" name="Picture 36"/>
              <p:cNvPicPr>
                <a:picLocks noChangeAspect="1"/>
              </p:cNvPicPr>
              <p:nvPr/>
            </p:nvPicPr>
            <p:blipFill>
              <a:blip r:embed="rId9"/>
              <a:stretch>
                <a:fillRect/>
              </a:stretch>
            </p:blipFill>
            <p:spPr>
              <a:xfrm>
                <a:off x="4919187" y="1875911"/>
                <a:ext cx="1021103" cy="843925"/>
              </a:xfrm>
              <a:prstGeom prst="rect">
                <a:avLst/>
              </a:prstGeom>
            </p:spPr>
          </p:pic>
          <p:pic>
            <p:nvPicPr>
              <p:cNvPr id="40" name="Picture 39"/>
              <p:cNvPicPr>
                <a:picLocks noChangeAspect="1"/>
              </p:cNvPicPr>
              <p:nvPr/>
            </p:nvPicPr>
            <p:blipFill>
              <a:blip r:embed="rId5"/>
              <a:stretch>
                <a:fillRect/>
              </a:stretch>
            </p:blipFill>
            <p:spPr>
              <a:xfrm>
                <a:off x="4505325" y="6099338"/>
                <a:ext cx="518205" cy="457240"/>
              </a:xfrm>
              <a:prstGeom prst="rect">
                <a:avLst/>
              </a:prstGeom>
            </p:spPr>
          </p:pic>
          <p:pic>
            <p:nvPicPr>
              <p:cNvPr id="9" name="Picture 8"/>
              <p:cNvPicPr>
                <a:picLocks noChangeAspect="1"/>
              </p:cNvPicPr>
              <p:nvPr/>
            </p:nvPicPr>
            <p:blipFill>
              <a:blip r:embed="rId10" cstate="print">
                <a:biLevel thresh="50000"/>
                <a:extLst>
                  <a:ext uri="{28A0092B-C50C-407E-A947-70E740481C1C}">
                    <a14:useLocalDpi xmlns:a14="http://schemas.microsoft.com/office/drawing/2010/main" val="0"/>
                  </a:ext>
                </a:extLst>
              </a:blip>
              <a:stretch>
                <a:fillRect/>
              </a:stretch>
            </p:blipFill>
            <p:spPr>
              <a:xfrm>
                <a:off x="2070013" y="3443565"/>
                <a:ext cx="1582883" cy="1188778"/>
              </a:xfrm>
              <a:prstGeom prst="rect">
                <a:avLst/>
              </a:prstGeom>
            </p:spPr>
          </p:pic>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96592" y="2539419"/>
                <a:ext cx="1254101" cy="997010"/>
              </a:xfrm>
              <a:prstGeom prst="rect">
                <a:avLst/>
              </a:prstGeom>
            </p:spPr>
          </p:pic>
          <p:pic>
            <p:nvPicPr>
              <p:cNvPr id="25" name="Picture 24"/>
              <p:cNvPicPr>
                <a:picLocks noChangeAspect="1"/>
              </p:cNvPicPr>
              <p:nvPr/>
            </p:nvPicPr>
            <p:blipFill>
              <a:blip r:embed="rId12"/>
              <a:stretch>
                <a:fillRect/>
              </a:stretch>
            </p:blipFill>
            <p:spPr>
              <a:xfrm>
                <a:off x="5715566" y="2624982"/>
                <a:ext cx="1137913" cy="640076"/>
              </a:xfrm>
              <a:prstGeom prst="rect">
                <a:avLst/>
              </a:prstGeom>
              <a:ln>
                <a:solidFill>
                  <a:schemeClr val="tx1"/>
                </a:solidFill>
              </a:ln>
            </p:spPr>
          </p:pic>
          <p:pic>
            <p:nvPicPr>
              <p:cNvPr id="3" name="Picture 2"/>
              <p:cNvPicPr>
                <a:picLocks noChangeAspect="1"/>
              </p:cNvPicPr>
              <p:nvPr/>
            </p:nvPicPr>
            <p:blipFill>
              <a:blip r:embed="rId13"/>
              <a:stretch>
                <a:fillRect/>
              </a:stretch>
            </p:blipFill>
            <p:spPr>
              <a:xfrm>
                <a:off x="5464087" y="4306599"/>
                <a:ext cx="1440778" cy="857456"/>
              </a:xfrm>
              <a:prstGeom prst="rect">
                <a:avLst/>
              </a:prstGeom>
            </p:spPr>
          </p:pic>
          <p:pic>
            <p:nvPicPr>
              <p:cNvPr id="4" name="Picture 3"/>
              <p:cNvPicPr>
                <a:picLocks noChangeAspect="1"/>
              </p:cNvPicPr>
              <p:nvPr/>
            </p:nvPicPr>
            <p:blipFill>
              <a:blip r:embed="rId14"/>
              <a:stretch>
                <a:fillRect/>
              </a:stretch>
            </p:blipFill>
            <p:spPr>
              <a:xfrm>
                <a:off x="3770764" y="4741027"/>
                <a:ext cx="1252766" cy="704681"/>
              </a:xfrm>
              <a:prstGeom prst="rect">
                <a:avLst/>
              </a:prstGeom>
              <a:ln>
                <a:solidFill>
                  <a:schemeClr val="tx1"/>
                </a:solidFill>
              </a:ln>
            </p:spPr>
          </p:pic>
        </p:grpSp>
        <p:sp>
          <p:nvSpPr>
            <p:cNvPr id="39" name="Oval Callout 38"/>
            <p:cNvSpPr/>
            <p:nvPr/>
          </p:nvSpPr>
          <p:spPr>
            <a:xfrm>
              <a:off x="3927173" y="6022723"/>
              <a:ext cx="439483" cy="433034"/>
            </a:xfrm>
            <a:prstGeom prst="wedgeEllipseCallout">
              <a:avLst>
                <a:gd name="adj1" fmla="val 90428"/>
                <a:gd name="adj2" fmla="val -2314"/>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pic>
          <p:nvPicPr>
            <p:cNvPr id="19" name="Picture 18"/>
            <p:cNvPicPr>
              <a:picLocks noChangeAspect="1"/>
            </p:cNvPicPr>
            <p:nvPr/>
          </p:nvPicPr>
          <p:blipFill>
            <a:blip r:embed="rId15" cstate="print">
              <a:biLevel thresh="50000"/>
              <a:extLst>
                <a:ext uri="{28A0092B-C50C-407E-A947-70E740481C1C}">
                  <a14:useLocalDpi xmlns:a14="http://schemas.microsoft.com/office/drawing/2010/main" val="0"/>
                </a:ext>
              </a:extLst>
            </a:blip>
            <a:stretch>
              <a:fillRect/>
            </a:stretch>
          </p:blipFill>
          <p:spPr>
            <a:xfrm rot="5644342">
              <a:off x="3634794" y="1524613"/>
              <a:ext cx="740254" cy="1109514"/>
            </a:xfrm>
            <a:prstGeom prst="rect">
              <a:avLst/>
            </a:prstGeom>
          </p:spPr>
        </p:pic>
      </p:grpSp>
      <p:sp>
        <p:nvSpPr>
          <p:cNvPr id="7" name="Rectangle 6"/>
          <p:cNvSpPr/>
          <p:nvPr/>
        </p:nvSpPr>
        <p:spPr>
          <a:xfrm>
            <a:off x="7710509" y="5515338"/>
            <a:ext cx="4076122" cy="830997"/>
          </a:xfrm>
          <a:prstGeom prst="rect">
            <a:avLst/>
          </a:prstGeom>
        </p:spPr>
        <p:txBody>
          <a:bodyPr wrap="square">
            <a:spAutoFit/>
          </a:bodyPr>
          <a:lstStyle/>
          <a:p>
            <a:r>
              <a:rPr lang="en-GB" sz="1200" b="1" dirty="0">
                <a:latin typeface="Arial" panose="020B0604020202020204" pitchFamily="34" charset="0"/>
                <a:cs typeface="Arial" panose="020B0604020202020204" pitchFamily="34" charset="0"/>
              </a:rPr>
              <a:t>Sources and pictures (hand drawn by Rachel Wood, on behalf of Saltaire Collection) to only be used for educational purposes. </a:t>
            </a:r>
            <a:r>
              <a:rPr lang="en-GB" sz="1200" dirty="0">
                <a:latin typeface="Arial" panose="020B0604020202020204" pitchFamily="34" charset="0"/>
                <a:cs typeface="Arial" panose="020B0604020202020204" pitchFamily="34" charset="0"/>
              </a:rPr>
              <a:t>Courtesy of Saltaire Collection </a:t>
            </a:r>
            <a:r>
              <a:rPr lang="en-GB" sz="1200" dirty="0">
                <a:latin typeface="Arial" panose="020B0604020202020204" pitchFamily="34" charset="0"/>
                <a:cs typeface="Arial" panose="020B0604020202020204" pitchFamily="34" charset="0"/>
                <a:hlinkClick r:id="rId16"/>
              </a:rPr>
              <a:t>www.saltairecollection.org</a:t>
            </a:r>
            <a:endParaRPr lang="en-GB" sz="1200" dirty="0">
              <a:latin typeface="Arial" panose="020B0604020202020204" pitchFamily="34" charset="0"/>
            </a:endParaRPr>
          </a:p>
        </p:txBody>
      </p:sp>
      <p:cxnSp>
        <p:nvCxnSpPr>
          <p:cNvPr id="14" name="Straight Connector 13"/>
          <p:cNvCxnSpPr>
            <a:cxnSpLocks/>
          </p:cNvCxnSpPr>
          <p:nvPr/>
        </p:nvCxnSpPr>
        <p:spPr>
          <a:xfrm>
            <a:off x="4000704" y="4467225"/>
            <a:ext cx="534020" cy="1984005"/>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06309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42950" y="2065584"/>
            <a:ext cx="4572001" cy="3355975"/>
          </a:xfrm>
        </p:spPr>
        <p:txBody>
          <a:bodyPr/>
          <a:lstStyle/>
          <a:p>
            <a:r>
              <a:rPr lang="en-GB" sz="2400" dirty="0">
                <a:latin typeface="Arial" pitchFamily="34" charset="0"/>
                <a:cs typeface="Arial" pitchFamily="34" charset="0"/>
              </a:rPr>
              <a:t>The Great Depression was a severe economic collapse that began in the United States in 1929.</a:t>
            </a:r>
          </a:p>
          <a:p>
            <a:pPr marL="0" indent="0">
              <a:buNone/>
            </a:pPr>
            <a:endParaRPr lang="en-GB" sz="2400" dirty="0">
              <a:latin typeface="Arial" pitchFamily="34" charset="0"/>
              <a:cs typeface="Arial" pitchFamily="34" charset="0"/>
            </a:endParaRPr>
          </a:p>
          <a:p>
            <a:r>
              <a:rPr lang="en-GB" sz="2400" dirty="0"/>
              <a:t>It then </a:t>
            </a:r>
            <a:r>
              <a:rPr lang="en-GB" sz="2400" dirty="0">
                <a:latin typeface="Arial" pitchFamily="34" charset="0"/>
                <a:cs typeface="Arial" pitchFamily="34" charset="0"/>
              </a:rPr>
              <a:t>spread around the world, and lasted through most of the 1930s.</a:t>
            </a:r>
          </a:p>
          <a:p>
            <a:endParaRPr lang="en-GB" dirty="0"/>
          </a:p>
        </p:txBody>
      </p:sp>
      <p:pic>
        <p:nvPicPr>
          <p:cNvPr id="1026" name="Picture 2" descr="https://upload.wikimedia.org/wikipedia/commons/thumb/c/cc/Depression%2C_Unemployed%2Cdestitute_man_leaning_against_vacant_store-photo_by_Dorothea_Lange_-_NARA_-_195825.tif/lossy-page1-800px-Depression%2C_Unemployed%2Cdestitute_man_leaning_against_vacant_store-photo_by_Dorothea_Lange_-_NARA_-_195825.ti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7050" y="1878633"/>
            <a:ext cx="3981450" cy="390182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877051" y="5897301"/>
            <a:ext cx="3981450" cy="584775"/>
          </a:xfrm>
          <a:prstGeom prst="rect">
            <a:avLst/>
          </a:prstGeom>
        </p:spPr>
        <p:txBody>
          <a:bodyPr wrap="square">
            <a:spAutoFit/>
          </a:bodyPr>
          <a:lstStyle/>
          <a:p>
            <a:r>
              <a:rPr lang="en-GB" sz="1200" dirty="0">
                <a:latin typeface="Arial" panose="020B0604020202020204" pitchFamily="34" charset="0"/>
              </a:rPr>
              <a:t> </a:t>
            </a:r>
            <a:r>
              <a:rPr lang="en-GB" sz="1000" dirty="0">
                <a:latin typeface="Arial" panose="020B0604020202020204" pitchFamily="34" charset="0"/>
              </a:rPr>
              <a:t>Unknown author or not provided - U.S. National Archives and Records Administration, Public Domain,</a:t>
            </a:r>
          </a:p>
          <a:p>
            <a:r>
              <a:rPr lang="en-GB" sz="1000" dirty="0">
                <a:latin typeface="Arial" panose="020B0604020202020204" pitchFamily="34" charset="0"/>
              </a:rPr>
              <a:t> </a:t>
            </a:r>
            <a:r>
              <a:rPr lang="en-GB" sz="1000" dirty="0">
                <a:latin typeface="Arial" panose="020B0604020202020204" pitchFamily="34" charset="0"/>
                <a:hlinkClick r:id="rId4"/>
              </a:rPr>
              <a:t>https://commons.wikimedia.org/w/index.php?curid=16629774</a:t>
            </a:r>
            <a:r>
              <a:rPr lang="en-GB" sz="1000" dirty="0">
                <a:latin typeface="Arial" panose="020B0604020202020204" pitchFamily="34" charset="0"/>
              </a:rPr>
              <a:t> </a:t>
            </a:r>
          </a:p>
        </p:txBody>
      </p:sp>
      <p:sp>
        <p:nvSpPr>
          <p:cNvPr id="9" name="Title 1">
            <a:extLst>
              <a:ext uri="{FF2B5EF4-FFF2-40B4-BE49-F238E27FC236}">
                <a16:creationId xmlns:a16="http://schemas.microsoft.com/office/drawing/2014/main" id="{5B4F3BAF-7DB8-4209-AC55-89C2F376F2C2}"/>
              </a:ext>
            </a:extLst>
          </p:cNvPr>
          <p:cNvSpPr>
            <a:spLocks noGrp="1"/>
          </p:cNvSpPr>
          <p:nvPr>
            <p:ph type="title"/>
          </p:nvPr>
        </p:nvSpPr>
        <p:spPr>
          <a:xfrm>
            <a:off x="0" y="623607"/>
            <a:ext cx="12192000" cy="966235"/>
          </a:xfrm>
        </p:spPr>
        <p:txBody>
          <a:bodyPr>
            <a:normAutofit/>
          </a:bodyPr>
          <a:lstStyle/>
          <a:p>
            <a:r>
              <a:rPr lang="en-GB" sz="4000" b="1" dirty="0">
                <a:latin typeface="Arial" pitchFamily="34" charset="0"/>
                <a:cs typeface="Arial" pitchFamily="34" charset="0"/>
              </a:rPr>
              <a:t> </a:t>
            </a:r>
            <a:r>
              <a:rPr lang="en-GB" sz="4800" b="1" dirty="0"/>
              <a:t>The 1930s Great Depression</a:t>
            </a:r>
            <a:endParaRPr lang="en-GB" sz="4800" dirty="0"/>
          </a:p>
        </p:txBody>
      </p:sp>
    </p:spTree>
    <p:extLst>
      <p:ext uri="{BB962C8B-B14F-4D97-AF65-F5344CB8AC3E}">
        <p14:creationId xmlns:p14="http://schemas.microsoft.com/office/powerpoint/2010/main" val="3039263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6225" y="2541434"/>
            <a:ext cx="6391275" cy="3947234"/>
          </a:xfrm>
          <a:prstGeom prst="rect">
            <a:avLst/>
          </a:prstGeom>
          <a:noFill/>
        </p:spPr>
        <p:txBody>
          <a:bodyPr wrap="square" rtlCol="0">
            <a:spAutoFit/>
          </a:bodyPr>
          <a:lstStyle/>
          <a:p>
            <a:pPr algn="ctr"/>
            <a:endParaRPr lang="en-GB" sz="105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
              <a:tabLst>
                <a:tab pos="2784475" algn="l"/>
              </a:tabLst>
            </a:pPr>
            <a:r>
              <a:rPr lang="en-GB" sz="2400" b="1" dirty="0">
                <a:latin typeface="Arial" panose="020B0604020202020204" pitchFamily="34" charset="0"/>
                <a:cs typeface="Arial" panose="020B0604020202020204" pitchFamily="34" charset="0"/>
              </a:rPr>
              <a:t>The</a:t>
            </a:r>
            <a:r>
              <a:rPr lang="en-GB" sz="2400" dirty="0">
                <a:latin typeface="Arial" panose="020B0604020202020204" pitchFamily="34" charset="0"/>
                <a:cs typeface="Arial" panose="020B0604020202020204" pitchFamily="34" charset="0"/>
              </a:rPr>
              <a:t> </a:t>
            </a:r>
            <a:r>
              <a:rPr lang="en-GB" sz="2400" b="1" dirty="0">
                <a:latin typeface="Arial" panose="020B0604020202020204" pitchFamily="34" charset="0"/>
                <a:cs typeface="Arial" panose="020B0604020202020204" pitchFamily="34" charset="0"/>
              </a:rPr>
              <a:t>Depression </a:t>
            </a:r>
            <a:r>
              <a:rPr lang="en-GB" sz="2400" dirty="0">
                <a:latin typeface="Arial" panose="020B0604020202020204" pitchFamily="34" charset="0"/>
                <a:cs typeface="Arial" panose="020B0604020202020204" pitchFamily="34" charset="0"/>
              </a:rPr>
              <a:t>affected most industries including textiles.</a:t>
            </a:r>
          </a:p>
          <a:p>
            <a:pPr marL="342900" indent="-342900">
              <a:buFont typeface="Wingdings" panose="05000000000000000000" pitchFamily="2" charset="2"/>
              <a:buChar char="§"/>
              <a:tabLst>
                <a:tab pos="2784475" algn="l"/>
              </a:tabLst>
            </a:pPr>
            <a:endParaRPr lang="en-GB" sz="24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
              <a:tabLst>
                <a:tab pos="2784475" algn="l"/>
              </a:tabLst>
            </a:pPr>
            <a:r>
              <a:rPr lang="en-GB" sz="2400" dirty="0">
                <a:latin typeface="Arial" panose="020B0604020202020204" pitchFamily="34" charset="0"/>
                <a:cs typeface="Arial" panose="020B0604020202020204" pitchFamily="34" charset="0"/>
              </a:rPr>
              <a:t>In order to survive, Salts Ltd. sold the village to allow the business to continue without the cost of maintaining the houses and shops. </a:t>
            </a:r>
          </a:p>
          <a:p>
            <a:pPr marL="342900" indent="-342900">
              <a:buFont typeface="Wingdings" panose="05000000000000000000" pitchFamily="2" charset="2"/>
              <a:buChar char="§"/>
              <a:tabLst>
                <a:tab pos="2784475" algn="l"/>
              </a:tabLst>
            </a:pPr>
            <a:endParaRPr lang="en-GB" sz="24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
              <a:tabLst>
                <a:tab pos="2784475" algn="l"/>
              </a:tabLst>
            </a:pPr>
            <a:r>
              <a:rPr lang="en-GB" sz="2400" b="1" dirty="0">
                <a:latin typeface="Arial" panose="020B0604020202020204" pitchFamily="34" charset="0"/>
                <a:cs typeface="Arial" panose="020B0604020202020204" pitchFamily="34" charset="0"/>
              </a:rPr>
              <a:t>Salt’s vision of a self-sustained mill and village began to fade into history…</a:t>
            </a:r>
          </a:p>
        </p:txBody>
      </p:sp>
      <p:sp>
        <p:nvSpPr>
          <p:cNvPr id="8" name="Title 1">
            <a:extLst>
              <a:ext uri="{FF2B5EF4-FFF2-40B4-BE49-F238E27FC236}">
                <a16:creationId xmlns:a16="http://schemas.microsoft.com/office/drawing/2014/main" id="{5F1C9CE4-0E5F-4E61-BB5A-6F2E0F02F822}"/>
              </a:ext>
            </a:extLst>
          </p:cNvPr>
          <p:cNvSpPr>
            <a:spLocks noGrp="1"/>
          </p:cNvSpPr>
          <p:nvPr>
            <p:ph type="title"/>
          </p:nvPr>
        </p:nvSpPr>
        <p:spPr>
          <a:xfrm>
            <a:off x="0" y="747432"/>
            <a:ext cx="12192000" cy="1636962"/>
          </a:xfrm>
        </p:spPr>
        <p:txBody>
          <a:bodyPr>
            <a:normAutofit fontScale="90000"/>
          </a:bodyPr>
          <a:lstStyle/>
          <a:p>
            <a:r>
              <a:rPr lang="en-GB" sz="4000" b="1" dirty="0">
                <a:latin typeface="Arial" pitchFamily="34" charset="0"/>
                <a:cs typeface="Arial" pitchFamily="34" charset="0"/>
              </a:rPr>
              <a:t> </a:t>
            </a:r>
            <a:r>
              <a:rPr lang="en-GB" sz="5300" b="1" dirty="0"/>
              <a:t>1929</a:t>
            </a:r>
            <a:br>
              <a:rPr lang="en-GB" sz="5300" b="1" dirty="0"/>
            </a:br>
            <a:r>
              <a:rPr lang="en-GB" sz="5300" b="1" dirty="0"/>
              <a:t>The Great Depression hits </a:t>
            </a:r>
            <a:r>
              <a:rPr lang="en-GB" sz="5300" b="1" dirty="0" err="1"/>
              <a:t>Saltaire</a:t>
            </a:r>
            <a:endParaRPr lang="en-GB" sz="5300" dirty="0"/>
          </a:p>
        </p:txBody>
      </p:sp>
      <p:pic>
        <p:nvPicPr>
          <p:cNvPr id="9" name="Picture 8" descr="General view showing the alleyway between two rows of houses in the model industrial village of Saltaire, West Yorkshire">
            <a:extLst>
              <a:ext uri="{FF2B5EF4-FFF2-40B4-BE49-F238E27FC236}">
                <a16:creationId xmlns:a16="http://schemas.microsoft.com/office/drawing/2014/main" id="{8436D6E0-62FA-4372-971D-8E2AC02899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9440" y="2468778"/>
            <a:ext cx="4050085" cy="4009658"/>
          </a:xfrm>
          <a:prstGeom prst="rect">
            <a:avLst/>
          </a:prstGeom>
        </p:spPr>
      </p:pic>
      <p:sp>
        <p:nvSpPr>
          <p:cNvPr id="10" name="Rectangle 9">
            <a:extLst>
              <a:ext uri="{FF2B5EF4-FFF2-40B4-BE49-F238E27FC236}">
                <a16:creationId xmlns:a16="http://schemas.microsoft.com/office/drawing/2014/main" id="{3FBA3C65-8A79-4212-B117-DC46D81C9263}"/>
              </a:ext>
            </a:extLst>
          </p:cNvPr>
          <p:cNvSpPr/>
          <p:nvPr/>
        </p:nvSpPr>
        <p:spPr>
          <a:xfrm>
            <a:off x="7389440" y="6478436"/>
            <a:ext cx="4050084" cy="246221"/>
          </a:xfrm>
          <a:prstGeom prst="rect">
            <a:avLst/>
          </a:prstGeom>
        </p:spPr>
        <p:txBody>
          <a:bodyPr wrap="square">
            <a:spAutoFit/>
          </a:bodyPr>
          <a:lstStyle/>
          <a:p>
            <a:r>
              <a:rPr lang="en-GB" sz="1000" dirty="0">
                <a:latin typeface="Arial" panose="020B0604020202020204" pitchFamily="34" charset="0"/>
              </a:rPr>
              <a:t>© Historic England Archive ref: </a:t>
            </a:r>
            <a:r>
              <a:rPr lang="en-GB" sz="1000" dirty="0">
                <a:latin typeface="Arial" panose="020B0604020202020204" pitchFamily="34" charset="0"/>
                <a:hlinkClick r:id="rId4"/>
              </a:rPr>
              <a:t>des01_01_0356</a:t>
            </a:r>
            <a:r>
              <a:rPr lang="en-GB" sz="1000" dirty="0">
                <a:latin typeface="Arial" panose="020B0604020202020204" pitchFamily="34" charset="0"/>
              </a:rPr>
              <a:t> </a:t>
            </a:r>
          </a:p>
        </p:txBody>
      </p:sp>
    </p:spTree>
    <p:extLst>
      <p:ext uri="{BB962C8B-B14F-4D97-AF65-F5344CB8AC3E}">
        <p14:creationId xmlns:p14="http://schemas.microsoft.com/office/powerpoint/2010/main" val="33092945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982" y="628401"/>
            <a:ext cx="10906034" cy="6069328"/>
          </a:xfrm>
          <a:prstGeom prst="rect">
            <a:avLst/>
          </a:prstGeom>
        </p:spPr>
      </p:pic>
      <p:sp>
        <p:nvSpPr>
          <p:cNvPr id="4" name="TextBox 3"/>
          <p:cNvSpPr txBox="1"/>
          <p:nvPr/>
        </p:nvSpPr>
        <p:spPr>
          <a:xfrm>
            <a:off x="1661886" y="1557494"/>
            <a:ext cx="8868227" cy="3724096"/>
          </a:xfrm>
          <a:prstGeom prst="rect">
            <a:avLst/>
          </a:prstGeom>
          <a:solidFill>
            <a:schemeClr val="bg1"/>
          </a:solidFill>
        </p:spPr>
        <p:txBody>
          <a:bodyPr wrap="square" rtlCol="0">
            <a:spAutoFit/>
          </a:bodyPr>
          <a:lstStyle/>
          <a:p>
            <a:pPr algn="ctr"/>
            <a:r>
              <a:rPr lang="en-GB" sz="3200" b="1" dirty="0">
                <a:latin typeface="Arial" panose="020B0604020202020204" pitchFamily="34" charset="0"/>
                <a:cs typeface="Arial" panose="020B0604020202020204" pitchFamily="34" charset="0"/>
              </a:rPr>
              <a:t>World War II: 1939- 1945</a:t>
            </a:r>
          </a:p>
          <a:p>
            <a:endParaRPr lang="en-GB"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During the war years, the mill concentrated on the production of fabrics for the armed services and provided employment for people displaced by the war. </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The people of </a:t>
            </a:r>
            <a:r>
              <a:rPr lang="en-GB" sz="2400" dirty="0" err="1">
                <a:latin typeface="Arial" panose="020B0604020202020204" pitchFamily="34" charset="0"/>
                <a:cs typeface="Arial" panose="020B0604020202020204" pitchFamily="34" charset="0"/>
              </a:rPr>
              <a:t>Saltaire</a:t>
            </a:r>
            <a:r>
              <a:rPr lang="en-GB" sz="2400" dirty="0">
                <a:latin typeface="Arial" panose="020B0604020202020204" pitchFamily="34" charset="0"/>
                <a:cs typeface="Arial" panose="020B0604020202020204" pitchFamily="34" charset="0"/>
              </a:rPr>
              <a:t> had, like all Britons, endured and overcome the hardships, shortages and family tragedies of the war years.</a:t>
            </a:r>
          </a:p>
          <a:p>
            <a:endParaRPr lang="en-GB" dirty="0">
              <a:latin typeface="Arial" panose="020B0604020202020204" pitchFamily="34" charset="0"/>
            </a:endParaRPr>
          </a:p>
        </p:txBody>
      </p:sp>
      <p:sp>
        <p:nvSpPr>
          <p:cNvPr id="3" name="TextBox 2"/>
          <p:cNvSpPr txBox="1"/>
          <p:nvPr/>
        </p:nvSpPr>
        <p:spPr>
          <a:xfrm>
            <a:off x="6473563" y="6420730"/>
            <a:ext cx="5181227" cy="276999"/>
          </a:xfrm>
          <a:prstGeom prst="rect">
            <a:avLst/>
          </a:prstGeom>
          <a:solidFill>
            <a:schemeClr val="bg1"/>
          </a:solidFill>
        </p:spPr>
        <p:txBody>
          <a:bodyPr wrap="none" rtlCol="0">
            <a:spAutoFit/>
          </a:bodyPr>
          <a:lstStyle/>
          <a:p>
            <a:r>
              <a:rPr lang="en-GB" sz="1200" dirty="0">
                <a:latin typeface="Arial" panose="020B0604020202020204" pitchFamily="34" charset="0"/>
                <a:cs typeface="Arial" panose="020B0604020202020204" pitchFamily="34" charset="0"/>
              </a:rPr>
              <a:t>Permission given to use a photograph of a painting by artist Rachel Noble</a:t>
            </a:r>
          </a:p>
        </p:txBody>
      </p:sp>
    </p:spTree>
    <p:extLst>
      <p:ext uri="{BB962C8B-B14F-4D97-AF65-F5344CB8AC3E}">
        <p14:creationId xmlns:p14="http://schemas.microsoft.com/office/powerpoint/2010/main" val="3787638401"/>
      </p:ext>
    </p:extLst>
  </p:cSld>
  <p:clrMapOvr>
    <a:masterClrMapping/>
  </p:clrMapOvr>
</p:sld>
</file>

<file path=ppt/theme/theme1.xml><?xml version="1.0" encoding="utf-8"?>
<a:theme xmlns:a="http://schemas.openxmlformats.org/drawingml/2006/main" name="HE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70D0BC97-771C-4DB8-89F1-5B5B2C60D2FB}" vid="{1B3A3681-D1B6-42F5-8A96-D03154BE232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67B8FA9C4496643A3364BAD06B7A8E6" ma:contentTypeVersion="14" ma:contentTypeDescription="Create a new document." ma:contentTypeScope="" ma:versionID="bc65522e6926bd623cf5ab6ae3c30f73">
  <xsd:schema xmlns:xsd="http://www.w3.org/2001/XMLSchema" xmlns:xs="http://www.w3.org/2001/XMLSchema" xmlns:p="http://schemas.microsoft.com/office/2006/metadata/properties" xmlns:ns3="889b6155-cf3c-45bb-b42b-07061d98ac44" xmlns:ns4="202ec51b-5f43-4cc0-b714-70aa5cb8cc5b" targetNamespace="http://schemas.microsoft.com/office/2006/metadata/properties" ma:root="true" ma:fieldsID="98d32789e9b10bdc8c50c5055dd77445" ns3:_="" ns4:_="">
    <xsd:import namespace="889b6155-cf3c-45bb-b42b-07061d98ac44"/>
    <xsd:import namespace="202ec51b-5f43-4cc0-b714-70aa5cb8cc5b"/>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Locatio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9b6155-cf3c-45bb-b42b-07061d98ac4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02ec51b-5f43-4cc0-b714-70aa5cb8cc5b"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F737E9B-2E67-484C-9BC2-5DC4C0FB6473}">
  <ds:schemaRefs>
    <ds:schemaRef ds:uri="http://schemas.microsoft.com/sharepoint/v3/contenttype/forms"/>
  </ds:schemaRefs>
</ds:datastoreItem>
</file>

<file path=customXml/itemProps2.xml><?xml version="1.0" encoding="utf-8"?>
<ds:datastoreItem xmlns:ds="http://schemas.openxmlformats.org/officeDocument/2006/customXml" ds:itemID="{80DDAAEC-301F-41B7-8507-A5BBCEF32B69}">
  <ds:schemaRefs>
    <ds:schemaRef ds:uri="889b6155-cf3c-45bb-b42b-07061d98ac44"/>
    <ds:schemaRef ds:uri="http://purl.org/dc/terms/"/>
    <ds:schemaRef ds:uri="http://purl.org/dc/elements/1.1/"/>
    <ds:schemaRef ds:uri="http://schemas.microsoft.com/office/2006/documentManagement/types"/>
    <ds:schemaRef ds:uri="http://www.w3.org/XML/1998/namespace"/>
    <ds:schemaRef ds:uri="http://schemas.microsoft.com/office/2006/metadata/properties"/>
    <ds:schemaRef ds:uri="202ec51b-5f43-4cc0-b714-70aa5cb8cc5b"/>
    <ds:schemaRef ds:uri="http://schemas.microsoft.com/office/infopath/2007/PartnerControl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645B912D-C50F-4D67-90A2-E38A900C49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9b6155-cf3c-45bb-b42b-07061d98ac44"/>
    <ds:schemaRef ds:uri="202ec51b-5f43-4cc0-b714-70aa5cb8cc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HE Template</Template>
  <TotalTime>9630</TotalTime>
  <Words>2115</Words>
  <Application>Microsoft Office PowerPoint</Application>
  <PresentationFormat>Widescreen</PresentationFormat>
  <Paragraphs>199</Paragraphs>
  <Slides>24</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Wingdings</vt:lpstr>
      <vt:lpstr>HE Powerpoint Template</vt:lpstr>
      <vt:lpstr>PowerPoint Presentation</vt:lpstr>
      <vt:lpstr>Saltaire: It’s what dreams are made of! Decline and regeneration</vt:lpstr>
      <vt:lpstr> Key lesson components: </vt:lpstr>
      <vt:lpstr>PowerPoint Presentation</vt:lpstr>
      <vt:lpstr>PowerPoint Presentation</vt:lpstr>
      <vt:lpstr>PowerPoint Presentation</vt:lpstr>
      <vt:lpstr> The 1930s Great Depression</vt:lpstr>
      <vt:lpstr> 1929 The Great Depression hits Saltaire</vt:lpstr>
      <vt:lpstr>PowerPoint Presentation</vt:lpstr>
      <vt:lpstr> Illingworth Morris</vt:lpstr>
      <vt:lpstr>PowerPoint Presentation</vt:lpstr>
      <vt:lpstr>PowerPoint Presentation</vt:lpstr>
      <vt:lpstr>PowerPoint Presentation</vt:lpstr>
      <vt:lpstr>PowerPoint Presentation</vt:lpstr>
      <vt:lpstr>PowerPoint Presentation</vt:lpstr>
      <vt:lpstr> The DREAM continued, but with a difference…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dc:creator>
  <cp:lastModifiedBy>McHarg, Catherine</cp:lastModifiedBy>
  <cp:revision>78</cp:revision>
  <dcterms:created xsi:type="dcterms:W3CDTF">2020-01-31T15:34:22Z</dcterms:created>
  <dcterms:modified xsi:type="dcterms:W3CDTF">2021-10-20T15:31:43Z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0x010100D67B8FA9C4496643A3364BAD06B7A8E6</vt:lpwstr>
  </property>
</Properties>
</file>