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74" r:id="rId5"/>
    <p:sldId id="284" r:id="rId6"/>
    <p:sldId id="354" r:id="rId7"/>
    <p:sldId id="266" r:id="rId8"/>
    <p:sldId id="268" r:id="rId9"/>
    <p:sldId id="276" r:id="rId10"/>
    <p:sldId id="259" r:id="rId11"/>
    <p:sldId id="270" r:id="rId12"/>
    <p:sldId id="269" r:id="rId13"/>
    <p:sldId id="355" r:id="rId14"/>
    <p:sldId id="278" r:id="rId15"/>
    <p:sldId id="271" r:id="rId16"/>
    <p:sldId id="272" r:id="rId17"/>
    <p:sldId id="357" r:id="rId18"/>
    <p:sldId id="358" r:id="rId19"/>
    <p:sldId id="273" r:id="rId20"/>
    <p:sldId id="261" r:id="rId21"/>
  </p:sldIdLst>
  <p:sldSz cx="12192000" cy="6858000"/>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5BD4FF"/>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1DCE36-4EDD-44C0-BB60-C50D95FEEFBB}" v="7" dt="2021-10-20T17:21:21.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91" autoAdjust="0"/>
    <p:restoredTop sz="89659" autoAdjust="0"/>
  </p:normalViewPr>
  <p:slideViewPr>
    <p:cSldViewPr snapToGrid="0">
      <p:cViewPr varScale="1">
        <p:scale>
          <a:sx n="102" d="100"/>
          <a:sy n="102" d="100"/>
        </p:scale>
        <p:origin x="570" y="1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5B577473-594F-4535-AE5A-EFB6EB7F60F5}"/>
    <pc:docChg chg="custSel modSld">
      <pc:chgData name="McHarg, Catherine" userId="88b8f76c-9ae3-4745-88eb-fe0667a22af5" providerId="ADAL" clId="{5B577473-594F-4535-AE5A-EFB6EB7F60F5}" dt="2021-08-18T15:49:21.463" v="59" actId="478"/>
      <pc:docMkLst>
        <pc:docMk/>
      </pc:docMkLst>
      <pc:sldChg chg="addSp delSp modSp">
        <pc:chgData name="McHarg, Catherine" userId="88b8f76c-9ae3-4745-88eb-fe0667a22af5" providerId="ADAL" clId="{5B577473-594F-4535-AE5A-EFB6EB7F60F5}" dt="2021-08-18T15:49:21.463" v="59" actId="478"/>
        <pc:sldMkLst>
          <pc:docMk/>
          <pc:sldMk cId="384593616" sldId="274"/>
        </pc:sldMkLst>
        <pc:spChg chg="add del mod">
          <ac:chgData name="McHarg, Catherine" userId="88b8f76c-9ae3-4745-88eb-fe0667a22af5" providerId="ADAL" clId="{5B577473-594F-4535-AE5A-EFB6EB7F60F5}" dt="2021-08-18T15:42:06.699" v="1" actId="478"/>
          <ac:spMkLst>
            <pc:docMk/>
            <pc:sldMk cId="384593616" sldId="274"/>
            <ac:spMk id="3" creationId="{74889D1F-9826-42BB-B943-88FD553AFD1F}"/>
          </ac:spMkLst>
        </pc:spChg>
        <pc:spChg chg="del">
          <ac:chgData name="McHarg, Catherine" userId="88b8f76c-9ae3-4745-88eb-fe0667a22af5" providerId="ADAL" clId="{5B577473-594F-4535-AE5A-EFB6EB7F60F5}" dt="2021-08-18T15:42:01.939" v="0" actId="478"/>
          <ac:spMkLst>
            <pc:docMk/>
            <pc:sldMk cId="384593616" sldId="274"/>
            <ac:spMk id="4" creationId="{00000000-0000-0000-0000-000000000000}"/>
          </ac:spMkLst>
        </pc:spChg>
        <pc:spChg chg="del">
          <ac:chgData name="McHarg, Catherine" userId="88b8f76c-9ae3-4745-88eb-fe0667a22af5" providerId="ADAL" clId="{5B577473-594F-4535-AE5A-EFB6EB7F60F5}" dt="2021-08-18T15:43:43.670" v="55" actId="478"/>
          <ac:spMkLst>
            <pc:docMk/>
            <pc:sldMk cId="384593616" sldId="274"/>
            <ac:spMk id="5" creationId="{00000000-0000-0000-0000-000000000000}"/>
          </ac:spMkLst>
        </pc:spChg>
        <pc:spChg chg="add del">
          <ac:chgData name="McHarg, Catherine" userId="88b8f76c-9ae3-4745-88eb-fe0667a22af5" providerId="ADAL" clId="{5B577473-594F-4535-AE5A-EFB6EB7F60F5}" dt="2021-08-18T15:42:44.139" v="6" actId="478"/>
          <ac:spMkLst>
            <pc:docMk/>
            <pc:sldMk cId="384593616" sldId="274"/>
            <ac:spMk id="8" creationId="{88AA630F-5DA1-489D-BDF0-3890BE7593B2}"/>
          </ac:spMkLst>
        </pc:spChg>
        <pc:spChg chg="add mod">
          <ac:chgData name="McHarg, Catherine" userId="88b8f76c-9ae3-4745-88eb-fe0667a22af5" providerId="ADAL" clId="{5B577473-594F-4535-AE5A-EFB6EB7F60F5}" dt="2021-08-18T15:43:50.510" v="57" actId="20577"/>
          <ac:spMkLst>
            <pc:docMk/>
            <pc:sldMk cId="384593616" sldId="274"/>
            <ac:spMk id="9" creationId="{FA117DD9-B029-4449-B684-81E4675000CB}"/>
          </ac:spMkLst>
        </pc:spChg>
        <pc:spChg chg="add del mod">
          <ac:chgData name="McHarg, Catherine" userId="88b8f76c-9ae3-4745-88eb-fe0667a22af5" providerId="ADAL" clId="{5B577473-594F-4535-AE5A-EFB6EB7F60F5}" dt="2021-08-18T15:43:45.460" v="56" actId="478"/>
          <ac:spMkLst>
            <pc:docMk/>
            <pc:sldMk cId="384593616" sldId="274"/>
            <ac:spMk id="10" creationId="{C7852DBE-F2E3-4D40-8E91-78C85D310CBD}"/>
          </ac:spMkLst>
        </pc:spChg>
        <pc:picChg chg="del">
          <ac:chgData name="McHarg, Catherine" userId="88b8f76c-9ae3-4745-88eb-fe0667a22af5" providerId="ADAL" clId="{5B577473-594F-4535-AE5A-EFB6EB7F60F5}" dt="2021-08-18T15:42:09.170" v="2" actId="478"/>
          <ac:picMkLst>
            <pc:docMk/>
            <pc:sldMk cId="384593616" sldId="274"/>
            <ac:picMk id="6" creationId="{00000000-0000-0000-0000-000000000000}"/>
          </ac:picMkLst>
        </pc:picChg>
        <pc:picChg chg="del mod">
          <ac:chgData name="McHarg, Catherine" userId="88b8f76c-9ae3-4745-88eb-fe0667a22af5" providerId="ADAL" clId="{5B577473-594F-4535-AE5A-EFB6EB7F60F5}" dt="2021-08-18T15:49:21.463" v="59" actId="478"/>
          <ac:picMkLst>
            <pc:docMk/>
            <pc:sldMk cId="384593616" sldId="274"/>
            <ac:picMk id="7" creationId="{00000000-0000-0000-0000-000000000000}"/>
          </ac:picMkLst>
        </pc:picChg>
      </pc:sldChg>
      <pc:sldChg chg="modSp">
        <pc:chgData name="McHarg, Catherine" userId="88b8f76c-9ae3-4745-88eb-fe0667a22af5" providerId="ADAL" clId="{5B577473-594F-4535-AE5A-EFB6EB7F60F5}" dt="2021-08-18T15:42:25.969" v="4" actId="27636"/>
        <pc:sldMkLst>
          <pc:docMk/>
          <pc:sldMk cId="3352644316" sldId="276"/>
        </pc:sldMkLst>
        <pc:spChg chg="mod">
          <ac:chgData name="McHarg, Catherine" userId="88b8f76c-9ae3-4745-88eb-fe0667a22af5" providerId="ADAL" clId="{5B577473-594F-4535-AE5A-EFB6EB7F60F5}" dt="2021-08-18T15:42:25.969" v="4" actId="27636"/>
          <ac:spMkLst>
            <pc:docMk/>
            <pc:sldMk cId="3352644316" sldId="276"/>
            <ac:spMk id="3" creationId="{00000000-0000-0000-0000-000000000000}"/>
          </ac:spMkLst>
        </pc:spChg>
      </pc:sldChg>
      <pc:sldChg chg="modSp">
        <pc:chgData name="McHarg, Catherine" userId="88b8f76c-9ae3-4745-88eb-fe0667a22af5" providerId="ADAL" clId="{5B577473-594F-4535-AE5A-EFB6EB7F60F5}" dt="2021-08-18T15:42:25.969" v="3" actId="27636"/>
        <pc:sldMkLst>
          <pc:docMk/>
          <pc:sldMk cId="2824424327" sldId="279"/>
        </pc:sldMkLst>
        <pc:spChg chg="mod">
          <ac:chgData name="McHarg, Catherine" userId="88b8f76c-9ae3-4745-88eb-fe0667a22af5" providerId="ADAL" clId="{5B577473-594F-4535-AE5A-EFB6EB7F60F5}" dt="2021-08-18T15:42:25.969" v="3" actId="27636"/>
          <ac:spMkLst>
            <pc:docMk/>
            <pc:sldMk cId="2824424327" sldId="279"/>
            <ac:spMk id="3" creationId="{518F6A04-26C9-434D-8556-42E8DF867CC2}"/>
          </ac:spMkLst>
        </pc:spChg>
      </pc:sldChg>
    </pc:docChg>
  </pc:docChgLst>
  <pc:docChgLst>
    <pc:chgData name="McHarg, Catherine" userId="88b8f76c-9ae3-4745-88eb-fe0667a22af5" providerId="ADAL" clId="{A41DCE36-4EDD-44C0-BB60-C50D95FEEFBB}"/>
    <pc:docChg chg="modSld">
      <pc:chgData name="McHarg, Catherine" userId="88b8f76c-9ae3-4745-88eb-fe0667a22af5" providerId="ADAL" clId="{A41DCE36-4EDD-44C0-BB60-C50D95FEEFBB}" dt="2021-10-20T17:24:41.485" v="40" actId="113"/>
      <pc:docMkLst>
        <pc:docMk/>
      </pc:docMkLst>
      <pc:sldChg chg="modSp">
        <pc:chgData name="McHarg, Catherine" userId="88b8f76c-9ae3-4745-88eb-fe0667a22af5" providerId="ADAL" clId="{A41DCE36-4EDD-44C0-BB60-C50D95FEEFBB}" dt="2021-10-20T17:13:17.002" v="24" actId="14100"/>
        <pc:sldMkLst>
          <pc:docMk/>
          <pc:sldMk cId="822626176" sldId="266"/>
        </pc:sldMkLst>
        <pc:spChg chg="mod">
          <ac:chgData name="McHarg, Catherine" userId="88b8f76c-9ae3-4745-88eb-fe0667a22af5" providerId="ADAL" clId="{A41DCE36-4EDD-44C0-BB60-C50D95FEEFBB}" dt="2021-10-20T17:13:17.002" v="24" actId="14100"/>
          <ac:spMkLst>
            <pc:docMk/>
            <pc:sldMk cId="822626176" sldId="266"/>
            <ac:spMk id="11" creationId="{24806898-CE72-4F19-9D28-A4BE055FC297}"/>
          </ac:spMkLst>
        </pc:spChg>
      </pc:sldChg>
      <pc:sldChg chg="modSp">
        <pc:chgData name="McHarg, Catherine" userId="88b8f76c-9ae3-4745-88eb-fe0667a22af5" providerId="ADAL" clId="{A41DCE36-4EDD-44C0-BB60-C50D95FEEFBB}" dt="2021-10-20T17:24:41.485" v="40" actId="113"/>
        <pc:sldMkLst>
          <pc:docMk/>
          <pc:sldMk cId="1404560560" sldId="272"/>
        </pc:sldMkLst>
        <pc:spChg chg="mod">
          <ac:chgData name="McHarg, Catherine" userId="88b8f76c-9ae3-4745-88eb-fe0667a22af5" providerId="ADAL" clId="{A41DCE36-4EDD-44C0-BB60-C50D95FEEFBB}" dt="2021-10-20T17:24:41.485" v="40" actId="113"/>
          <ac:spMkLst>
            <pc:docMk/>
            <pc:sldMk cId="1404560560" sldId="272"/>
            <ac:spMk id="16" creationId="{00000000-0000-0000-0000-000000000000}"/>
          </ac:spMkLst>
        </pc:spChg>
      </pc:sldChg>
      <pc:sldChg chg="modSp modNotesTx">
        <pc:chgData name="McHarg, Catherine" userId="88b8f76c-9ae3-4745-88eb-fe0667a22af5" providerId="ADAL" clId="{A41DCE36-4EDD-44C0-BB60-C50D95FEEFBB}" dt="2021-10-20T17:18:39.089" v="37" actId="20577"/>
        <pc:sldMkLst>
          <pc:docMk/>
          <pc:sldMk cId="3352644316" sldId="276"/>
        </pc:sldMkLst>
        <pc:spChg chg="mod">
          <ac:chgData name="McHarg, Catherine" userId="88b8f76c-9ae3-4745-88eb-fe0667a22af5" providerId="ADAL" clId="{A41DCE36-4EDD-44C0-BB60-C50D95FEEFBB}" dt="2021-10-20T17:18:39.089" v="37" actId="20577"/>
          <ac:spMkLst>
            <pc:docMk/>
            <pc:sldMk cId="3352644316" sldId="276"/>
            <ac:spMk id="3" creationId="{00000000-0000-0000-0000-000000000000}"/>
          </ac:spMkLst>
        </pc:spChg>
      </pc:sldChg>
      <pc:sldChg chg="modSp">
        <pc:chgData name="McHarg, Catherine" userId="88b8f76c-9ae3-4745-88eb-fe0667a22af5" providerId="ADAL" clId="{A41DCE36-4EDD-44C0-BB60-C50D95FEEFBB}" dt="2021-10-20T17:09:59.320" v="0" actId="20577"/>
        <pc:sldMkLst>
          <pc:docMk/>
          <pc:sldMk cId="268117374" sldId="284"/>
        </pc:sldMkLst>
        <pc:spChg chg="mod">
          <ac:chgData name="McHarg, Catherine" userId="88b8f76c-9ae3-4745-88eb-fe0667a22af5" providerId="ADAL" clId="{A41DCE36-4EDD-44C0-BB60-C50D95FEEFBB}" dt="2021-10-20T17:09:59.320" v="0" actId="20577"/>
          <ac:spMkLst>
            <pc:docMk/>
            <pc:sldMk cId="268117374" sldId="284"/>
            <ac:spMk id="3" creationId="{00000000-0000-0000-0000-000000000000}"/>
          </ac:spMkLst>
        </pc:spChg>
      </pc:sldChg>
      <pc:sldChg chg="modSp">
        <pc:chgData name="McHarg, Catherine" userId="88b8f76c-9ae3-4745-88eb-fe0667a22af5" providerId="ADAL" clId="{A41DCE36-4EDD-44C0-BB60-C50D95FEEFBB}" dt="2021-10-20T17:23:49.591" v="39" actId="20577"/>
        <pc:sldMkLst>
          <pc:docMk/>
          <pc:sldMk cId="1044630304" sldId="355"/>
        </pc:sldMkLst>
        <pc:spChg chg="mod">
          <ac:chgData name="McHarg, Catherine" userId="88b8f76c-9ae3-4745-88eb-fe0667a22af5" providerId="ADAL" clId="{A41DCE36-4EDD-44C0-BB60-C50D95FEEFBB}" dt="2021-10-20T17:23:49.591" v="39" actId="20577"/>
          <ac:spMkLst>
            <pc:docMk/>
            <pc:sldMk cId="1044630304" sldId="355"/>
            <ac:spMk id="11" creationId="{4620108E-E585-4001-B147-5C67C70D93FF}"/>
          </ac:spMkLst>
        </pc:spChg>
      </pc:sldChg>
    </pc:docChg>
  </pc:docChgLst>
  <pc:docChgLst>
    <pc:chgData name="McHarg, Catherine" userId="88b8f76c-9ae3-4745-88eb-fe0667a22af5" providerId="ADAL" clId="{441F115B-5098-4D46-AE71-A7DB4228AF69}"/>
    <pc:docChg chg="undo custSel addSld delSld modSld sldOrd">
      <pc:chgData name="McHarg, Catherine" userId="88b8f76c-9ae3-4745-88eb-fe0667a22af5" providerId="ADAL" clId="{441F115B-5098-4D46-AE71-A7DB4228AF69}" dt="2021-08-20T12:55:56.532" v="1248" actId="1076"/>
      <pc:docMkLst>
        <pc:docMk/>
      </pc:docMkLst>
      <pc:sldChg chg="addSp delSp modSp del">
        <pc:chgData name="McHarg, Catherine" userId="88b8f76c-9ae3-4745-88eb-fe0667a22af5" providerId="ADAL" clId="{441F115B-5098-4D46-AE71-A7DB4228AF69}" dt="2021-08-20T08:48:40.273" v="717" actId="2696"/>
        <pc:sldMkLst>
          <pc:docMk/>
          <pc:sldMk cId="3855351206" sldId="257"/>
        </pc:sldMkLst>
        <pc:spChg chg="del mod">
          <ac:chgData name="McHarg, Catherine" userId="88b8f76c-9ae3-4745-88eb-fe0667a22af5" providerId="ADAL" clId="{441F115B-5098-4D46-AE71-A7DB4228AF69}" dt="2021-08-18T17:06:52.859" v="635" actId="478"/>
          <ac:spMkLst>
            <pc:docMk/>
            <pc:sldMk cId="3855351206" sldId="257"/>
            <ac:spMk id="2" creationId="{00000000-0000-0000-0000-000000000000}"/>
          </ac:spMkLst>
        </pc:spChg>
        <pc:spChg chg="del">
          <ac:chgData name="McHarg, Catherine" userId="88b8f76c-9ae3-4745-88eb-fe0667a22af5" providerId="ADAL" clId="{441F115B-5098-4D46-AE71-A7DB4228AF69}" dt="2021-08-18T17:05:21.409" v="595" actId="478"/>
          <ac:spMkLst>
            <pc:docMk/>
            <pc:sldMk cId="3855351206" sldId="257"/>
            <ac:spMk id="4" creationId="{00000000-0000-0000-0000-000000000000}"/>
          </ac:spMkLst>
        </pc:spChg>
        <pc:spChg chg="add">
          <ac:chgData name="McHarg, Catherine" userId="88b8f76c-9ae3-4745-88eb-fe0667a22af5" providerId="ADAL" clId="{441F115B-5098-4D46-AE71-A7DB4228AF69}" dt="2021-08-18T17:05:35.899" v="599"/>
          <ac:spMkLst>
            <pc:docMk/>
            <pc:sldMk cId="3855351206" sldId="257"/>
            <ac:spMk id="8" creationId="{2A02704E-F82A-411F-8339-8559FD41EA5F}"/>
          </ac:spMkLst>
        </pc:spChg>
        <pc:spChg chg="add mod">
          <ac:chgData name="McHarg, Catherine" userId="88b8f76c-9ae3-4745-88eb-fe0667a22af5" providerId="ADAL" clId="{441F115B-5098-4D46-AE71-A7DB4228AF69}" dt="2021-08-18T17:08:47.911" v="655" actId="1076"/>
          <ac:spMkLst>
            <pc:docMk/>
            <pc:sldMk cId="3855351206" sldId="257"/>
            <ac:spMk id="9" creationId="{57984542-86FF-49A1-BF90-A6C70B6B3BFA}"/>
          </ac:spMkLst>
        </pc:spChg>
        <pc:picChg chg="del">
          <ac:chgData name="McHarg, Catherine" userId="88b8f76c-9ae3-4745-88eb-fe0667a22af5" providerId="ADAL" clId="{441F115B-5098-4D46-AE71-A7DB4228AF69}" dt="2021-08-18T17:07:04.040" v="638" actId="478"/>
          <ac:picMkLst>
            <pc:docMk/>
            <pc:sldMk cId="3855351206" sldId="257"/>
            <ac:picMk id="3" creationId="{00000000-0000-0000-0000-000000000000}"/>
          </ac:picMkLst>
        </pc:picChg>
        <pc:picChg chg="mod modCrop">
          <ac:chgData name="McHarg, Catherine" userId="88b8f76c-9ae3-4745-88eb-fe0667a22af5" providerId="ADAL" clId="{441F115B-5098-4D46-AE71-A7DB4228AF69}" dt="2021-08-18T17:08:37.745" v="653" actId="1076"/>
          <ac:picMkLst>
            <pc:docMk/>
            <pc:sldMk cId="3855351206" sldId="257"/>
            <ac:picMk id="5" creationId="{00000000-0000-0000-0000-000000000000}"/>
          </ac:picMkLst>
        </pc:picChg>
        <pc:picChg chg="del">
          <ac:chgData name="McHarg, Catherine" userId="88b8f76c-9ae3-4745-88eb-fe0667a22af5" providerId="ADAL" clId="{441F115B-5098-4D46-AE71-A7DB4228AF69}" dt="2021-08-18T17:07:02.731" v="637" actId="478"/>
          <ac:picMkLst>
            <pc:docMk/>
            <pc:sldMk cId="3855351206" sldId="257"/>
            <ac:picMk id="6" creationId="{00000000-0000-0000-0000-000000000000}"/>
          </ac:picMkLst>
        </pc:picChg>
        <pc:picChg chg="del">
          <ac:chgData name="McHarg, Catherine" userId="88b8f76c-9ae3-4745-88eb-fe0667a22af5" providerId="ADAL" clId="{441F115B-5098-4D46-AE71-A7DB4228AF69}" dt="2021-08-18T17:05:34.569" v="598" actId="478"/>
          <ac:picMkLst>
            <pc:docMk/>
            <pc:sldMk cId="3855351206" sldId="257"/>
            <ac:picMk id="7" creationId="{00000000-0000-0000-0000-000000000000}"/>
          </ac:picMkLst>
        </pc:picChg>
      </pc:sldChg>
      <pc:sldChg chg="addSp delSp modSp">
        <pc:chgData name="McHarg, Catherine" userId="88b8f76c-9ae3-4745-88eb-fe0667a22af5" providerId="ADAL" clId="{441F115B-5098-4D46-AE71-A7DB4228AF69}" dt="2021-08-20T11:59:59.284" v="1143" actId="478"/>
        <pc:sldMkLst>
          <pc:docMk/>
          <pc:sldMk cId="4063209382" sldId="259"/>
        </pc:sldMkLst>
        <pc:spChg chg="del">
          <ac:chgData name="McHarg, Catherine" userId="88b8f76c-9ae3-4745-88eb-fe0667a22af5" providerId="ADAL" clId="{441F115B-5098-4D46-AE71-A7DB4228AF69}" dt="2021-08-18T16:24:20.713" v="438" actId="478"/>
          <ac:spMkLst>
            <pc:docMk/>
            <pc:sldMk cId="4063209382" sldId="259"/>
            <ac:spMk id="2" creationId="{00000000-0000-0000-0000-000000000000}"/>
          </ac:spMkLst>
        </pc:spChg>
        <pc:spChg chg="add mod">
          <ac:chgData name="McHarg, Catherine" userId="88b8f76c-9ae3-4745-88eb-fe0667a22af5" providerId="ADAL" clId="{441F115B-5098-4D46-AE71-A7DB4228AF69}" dt="2021-08-20T11:59:56.372" v="1142" actId="164"/>
          <ac:spMkLst>
            <pc:docMk/>
            <pc:sldMk cId="4063209382" sldId="259"/>
            <ac:spMk id="2" creationId="{57E82BC3-2C49-482C-827A-0AAB974B074D}"/>
          </ac:spMkLst>
        </pc:spChg>
        <pc:spChg chg="add del mod">
          <ac:chgData name="McHarg, Catherine" userId="88b8f76c-9ae3-4745-88eb-fe0667a22af5" providerId="ADAL" clId="{441F115B-5098-4D46-AE71-A7DB4228AF69}" dt="2021-08-18T16:24:23.494" v="439" actId="478"/>
          <ac:spMkLst>
            <pc:docMk/>
            <pc:sldMk cId="4063209382" sldId="259"/>
            <ac:spMk id="4" creationId="{44360E38-BEE5-471F-8588-912B3C13B796}"/>
          </ac:spMkLst>
        </pc:spChg>
        <pc:spChg chg="add mod">
          <ac:chgData name="McHarg, Catherine" userId="88b8f76c-9ae3-4745-88eb-fe0667a22af5" providerId="ADAL" clId="{441F115B-5098-4D46-AE71-A7DB4228AF69}" dt="2021-08-20T11:59:56.372" v="1142" actId="164"/>
          <ac:spMkLst>
            <pc:docMk/>
            <pc:sldMk cId="4063209382" sldId="259"/>
            <ac:spMk id="4" creationId="{6866F618-20D9-4BFA-8327-5DEE19B16546}"/>
          </ac:spMkLst>
        </pc:spChg>
        <pc:spChg chg="del">
          <ac:chgData name="McHarg, Catherine" userId="88b8f76c-9ae3-4745-88eb-fe0667a22af5" providerId="ADAL" clId="{441F115B-5098-4D46-AE71-A7DB4228AF69}" dt="2021-08-18T16:24:31.713" v="442" actId="478"/>
          <ac:spMkLst>
            <pc:docMk/>
            <pc:sldMk cId="4063209382" sldId="259"/>
            <ac:spMk id="5" creationId="{00000000-0000-0000-0000-000000000000}"/>
          </ac:spMkLst>
        </pc:spChg>
        <pc:spChg chg="add mod">
          <ac:chgData name="McHarg, Catherine" userId="88b8f76c-9ae3-4745-88eb-fe0667a22af5" providerId="ADAL" clId="{441F115B-5098-4D46-AE71-A7DB4228AF69}" dt="2021-08-18T16:25:10.423" v="446" actId="113"/>
          <ac:spMkLst>
            <pc:docMk/>
            <pc:sldMk cId="4063209382" sldId="259"/>
            <ac:spMk id="9" creationId="{AE8631D1-5ACC-488A-ABDC-C5EA63200B69}"/>
          </ac:spMkLst>
        </pc:spChg>
        <pc:spChg chg="add">
          <ac:chgData name="McHarg, Catherine" userId="88b8f76c-9ae3-4745-88eb-fe0667a22af5" providerId="ADAL" clId="{441F115B-5098-4D46-AE71-A7DB4228AF69}" dt="2021-08-18T16:24:26.304" v="441"/>
          <ac:spMkLst>
            <pc:docMk/>
            <pc:sldMk cId="4063209382" sldId="259"/>
            <ac:spMk id="10" creationId="{42D230A8-5D45-412B-B700-C6D3E3A890CF}"/>
          </ac:spMkLst>
        </pc:spChg>
        <pc:spChg chg="add mod">
          <ac:chgData name="McHarg, Catherine" userId="88b8f76c-9ae3-4745-88eb-fe0667a22af5" providerId="ADAL" clId="{441F115B-5098-4D46-AE71-A7DB4228AF69}" dt="2021-08-20T11:56:09.087" v="1056" actId="1076"/>
          <ac:spMkLst>
            <pc:docMk/>
            <pc:sldMk cId="4063209382" sldId="259"/>
            <ac:spMk id="11" creationId="{35CC561F-9D8D-4363-8C88-262C930E4290}"/>
          </ac:spMkLst>
        </pc:spChg>
        <pc:spChg chg="add mod">
          <ac:chgData name="McHarg, Catherine" userId="88b8f76c-9ae3-4745-88eb-fe0667a22af5" providerId="ADAL" clId="{441F115B-5098-4D46-AE71-A7DB4228AF69}" dt="2021-08-20T11:59:56.372" v="1142" actId="164"/>
          <ac:spMkLst>
            <pc:docMk/>
            <pc:sldMk cId="4063209382" sldId="259"/>
            <ac:spMk id="12" creationId="{3FB16E89-1360-46EA-970E-249513A7D3C6}"/>
          </ac:spMkLst>
        </pc:spChg>
        <pc:spChg chg="add del mod">
          <ac:chgData name="McHarg, Catherine" userId="88b8f76c-9ae3-4745-88eb-fe0667a22af5" providerId="ADAL" clId="{441F115B-5098-4D46-AE71-A7DB4228AF69}" dt="2021-08-20T11:59:59.284" v="1143" actId="478"/>
          <ac:spMkLst>
            <pc:docMk/>
            <pc:sldMk cId="4063209382" sldId="259"/>
            <ac:spMk id="13" creationId="{DF146914-CB26-419D-B802-CF3B747801D7}"/>
          </ac:spMkLst>
        </pc:spChg>
        <pc:spChg chg="add mod">
          <ac:chgData name="McHarg, Catherine" userId="88b8f76c-9ae3-4745-88eb-fe0667a22af5" providerId="ADAL" clId="{441F115B-5098-4D46-AE71-A7DB4228AF69}" dt="2021-08-20T11:59:56.372" v="1142" actId="164"/>
          <ac:spMkLst>
            <pc:docMk/>
            <pc:sldMk cId="4063209382" sldId="259"/>
            <ac:spMk id="20" creationId="{F675C95E-C33E-4950-ADEA-52D271CEE88E}"/>
          </ac:spMkLst>
        </pc:spChg>
        <pc:grpChg chg="add del mod">
          <ac:chgData name="McHarg, Catherine" userId="88b8f76c-9ae3-4745-88eb-fe0667a22af5" providerId="ADAL" clId="{441F115B-5098-4D46-AE71-A7DB4228AF69}" dt="2021-08-20T11:58:39.016" v="1085" actId="164"/>
          <ac:grpSpMkLst>
            <pc:docMk/>
            <pc:sldMk cId="4063209382" sldId="259"/>
            <ac:grpSpMk id="17" creationId="{7D3F376A-0E57-41A2-89AB-AEC407C3AFB5}"/>
          </ac:grpSpMkLst>
        </pc:grpChg>
        <pc:grpChg chg="add mod">
          <ac:chgData name="McHarg, Catherine" userId="88b8f76c-9ae3-4745-88eb-fe0667a22af5" providerId="ADAL" clId="{441F115B-5098-4D46-AE71-A7DB4228AF69}" dt="2021-08-20T11:59:56.372" v="1142" actId="164"/>
          <ac:grpSpMkLst>
            <pc:docMk/>
            <pc:sldMk cId="4063209382" sldId="259"/>
            <ac:grpSpMk id="19" creationId="{AE247ABB-15A9-4D95-9003-A2A57E96297D}"/>
          </ac:grpSpMkLst>
        </pc:grpChg>
        <pc:picChg chg="del">
          <ac:chgData name="McHarg, Catherine" userId="88b8f76c-9ae3-4745-88eb-fe0667a22af5" providerId="ADAL" clId="{441F115B-5098-4D46-AE71-A7DB4228AF69}" dt="2021-08-18T16:24:24.703" v="440" actId="478"/>
          <ac:picMkLst>
            <pc:docMk/>
            <pc:sldMk cId="4063209382" sldId="259"/>
            <ac:picMk id="6" creationId="{00000000-0000-0000-0000-000000000000}"/>
          </ac:picMkLst>
        </pc:picChg>
        <pc:picChg chg="mod">
          <ac:chgData name="McHarg, Catherine" userId="88b8f76c-9ae3-4745-88eb-fe0667a22af5" providerId="ADAL" clId="{441F115B-5098-4D46-AE71-A7DB4228AF69}" dt="2021-08-20T11:59:56.372" v="1142" actId="164"/>
          <ac:picMkLst>
            <pc:docMk/>
            <pc:sldMk cId="4063209382" sldId="259"/>
            <ac:picMk id="7" creationId="{00000000-0000-0000-0000-000000000000}"/>
          </ac:picMkLst>
        </pc:picChg>
        <pc:picChg chg="mod">
          <ac:chgData name="McHarg, Catherine" userId="88b8f76c-9ae3-4745-88eb-fe0667a22af5" providerId="ADAL" clId="{441F115B-5098-4D46-AE71-A7DB4228AF69}" dt="2021-08-20T11:59:56.372" v="1142" actId="164"/>
          <ac:picMkLst>
            <pc:docMk/>
            <pc:sldMk cId="4063209382" sldId="259"/>
            <ac:picMk id="8" creationId="{00000000-0000-0000-0000-000000000000}"/>
          </ac:picMkLst>
        </pc:picChg>
        <pc:picChg chg="mod">
          <ac:chgData name="McHarg, Catherine" userId="88b8f76c-9ae3-4745-88eb-fe0667a22af5" providerId="ADAL" clId="{441F115B-5098-4D46-AE71-A7DB4228AF69}" dt="2021-08-18T16:25:17.098" v="447" actId="1076"/>
          <ac:picMkLst>
            <pc:docMk/>
            <pc:sldMk cId="4063209382" sldId="259"/>
            <ac:picMk id="1028" creationId="{00000000-0000-0000-0000-000000000000}"/>
          </ac:picMkLst>
        </pc:picChg>
        <pc:cxnChg chg="add del mod">
          <ac:chgData name="McHarg, Catherine" userId="88b8f76c-9ae3-4745-88eb-fe0667a22af5" providerId="ADAL" clId="{441F115B-5098-4D46-AE71-A7DB4228AF69}" dt="2021-08-20T11:58:48.671" v="1090" actId="11529"/>
          <ac:cxnSpMkLst>
            <pc:docMk/>
            <pc:sldMk cId="4063209382" sldId="259"/>
            <ac:cxnSpMk id="6" creationId="{F6ED69C1-FD86-4720-AA55-6975A56C988C}"/>
          </ac:cxnSpMkLst>
        </pc:cxnChg>
        <pc:cxnChg chg="add del mod">
          <ac:chgData name="McHarg, Catherine" userId="88b8f76c-9ae3-4745-88eb-fe0667a22af5" providerId="ADAL" clId="{441F115B-5098-4D46-AE71-A7DB4228AF69}" dt="2021-08-20T11:58:45.348" v="1089" actId="11529"/>
          <ac:cxnSpMkLst>
            <pc:docMk/>
            <pc:sldMk cId="4063209382" sldId="259"/>
            <ac:cxnSpMk id="15" creationId="{1280D465-B0F7-4C0C-A1FE-632FAAC9AB82}"/>
          </ac:cxnSpMkLst>
        </pc:cxnChg>
      </pc:sldChg>
      <pc:sldChg chg="addSp delSp modSp">
        <pc:chgData name="McHarg, Catherine" userId="88b8f76c-9ae3-4745-88eb-fe0667a22af5" providerId="ADAL" clId="{441F115B-5098-4D46-AE71-A7DB4228AF69}" dt="2021-08-20T12:55:56.532" v="1248" actId="1076"/>
        <pc:sldMkLst>
          <pc:docMk/>
          <pc:sldMk cId="2394069691" sldId="261"/>
        </pc:sldMkLst>
        <pc:spChg chg="add del mod">
          <ac:chgData name="McHarg, Catherine" userId="88b8f76c-9ae3-4745-88eb-fe0667a22af5" providerId="ADAL" clId="{441F115B-5098-4D46-AE71-A7DB4228AF69}" dt="2021-08-20T12:49:23.533" v="1183" actId="478"/>
          <ac:spMkLst>
            <pc:docMk/>
            <pc:sldMk cId="2394069691" sldId="261"/>
            <ac:spMk id="2" creationId="{C53DFFAE-EAB2-415F-AF28-2D76CA91CD62}"/>
          </ac:spMkLst>
        </pc:spChg>
        <pc:spChg chg="add del">
          <ac:chgData name="McHarg, Catherine" userId="88b8f76c-9ae3-4745-88eb-fe0667a22af5" providerId="ADAL" clId="{441F115B-5098-4D46-AE71-A7DB4228AF69}" dt="2021-08-20T12:49:54.939" v="1196" actId="478"/>
          <ac:spMkLst>
            <pc:docMk/>
            <pc:sldMk cId="2394069691" sldId="261"/>
            <ac:spMk id="3" creationId="{00000000-0000-0000-0000-000000000000}"/>
          </ac:spMkLst>
        </pc:spChg>
        <pc:spChg chg="mod">
          <ac:chgData name="McHarg, Catherine" userId="88b8f76c-9ae3-4745-88eb-fe0667a22af5" providerId="ADAL" clId="{441F115B-5098-4D46-AE71-A7DB4228AF69}" dt="2021-08-20T12:55:56.532" v="1248" actId="1076"/>
          <ac:spMkLst>
            <pc:docMk/>
            <pc:sldMk cId="2394069691" sldId="261"/>
            <ac:spMk id="5" creationId="{00000000-0000-0000-0000-000000000000}"/>
          </ac:spMkLst>
        </pc:spChg>
        <pc:spChg chg="add mod">
          <ac:chgData name="McHarg, Catherine" userId="88b8f76c-9ae3-4745-88eb-fe0667a22af5" providerId="ADAL" clId="{441F115B-5098-4D46-AE71-A7DB4228AF69}" dt="2021-08-20T12:55:27.235" v="1244" actId="1076"/>
          <ac:spMkLst>
            <pc:docMk/>
            <pc:sldMk cId="2394069691" sldId="261"/>
            <ac:spMk id="6" creationId="{77258DAF-3692-4628-A273-5BF876C1D2C7}"/>
          </ac:spMkLst>
        </pc:spChg>
        <pc:spChg chg="add del mod">
          <ac:chgData name="McHarg, Catherine" userId="88b8f76c-9ae3-4745-88eb-fe0667a22af5" providerId="ADAL" clId="{441F115B-5098-4D46-AE71-A7DB4228AF69}" dt="2021-08-20T12:49:57.329" v="1197" actId="478"/>
          <ac:spMkLst>
            <pc:docMk/>
            <pc:sldMk cId="2394069691" sldId="261"/>
            <ac:spMk id="7" creationId="{20639529-4927-447F-BEA7-96C60F7C1520}"/>
          </ac:spMkLst>
        </pc:spChg>
        <pc:spChg chg="add mod">
          <ac:chgData name="McHarg, Catherine" userId="88b8f76c-9ae3-4745-88eb-fe0667a22af5" providerId="ADAL" clId="{441F115B-5098-4D46-AE71-A7DB4228AF69}" dt="2021-08-20T12:50:46.739" v="1210" actId="20577"/>
          <ac:spMkLst>
            <pc:docMk/>
            <pc:sldMk cId="2394069691" sldId="261"/>
            <ac:spMk id="8" creationId="{848815D3-813A-4F5D-8745-AED8BE3BD78C}"/>
          </ac:spMkLst>
        </pc:spChg>
        <pc:picChg chg="del">
          <ac:chgData name="McHarg, Catherine" userId="88b8f76c-9ae3-4745-88eb-fe0667a22af5" providerId="ADAL" clId="{441F115B-5098-4D46-AE71-A7DB4228AF69}" dt="2021-08-20T12:46:59.346" v="1144" actId="478"/>
          <ac:picMkLst>
            <pc:docMk/>
            <pc:sldMk cId="2394069691" sldId="261"/>
            <ac:picMk id="4" creationId="{00000000-0000-0000-0000-000000000000}"/>
          </ac:picMkLst>
        </pc:picChg>
        <pc:picChg chg="add mod modCrop">
          <ac:chgData name="McHarg, Catherine" userId="88b8f76c-9ae3-4745-88eb-fe0667a22af5" providerId="ADAL" clId="{441F115B-5098-4D46-AE71-A7DB4228AF69}" dt="2021-08-20T12:55:31.228" v="1245" actId="1076"/>
          <ac:picMkLst>
            <pc:docMk/>
            <pc:sldMk cId="2394069691" sldId="261"/>
            <ac:picMk id="9" creationId="{446D8807-12E5-44AC-9769-2C2D1987A6FE}"/>
          </ac:picMkLst>
        </pc:picChg>
      </pc:sldChg>
      <pc:sldChg chg="delSp modSp del modNotesTx">
        <pc:chgData name="McHarg, Catherine" userId="88b8f76c-9ae3-4745-88eb-fe0667a22af5" providerId="ADAL" clId="{441F115B-5098-4D46-AE71-A7DB4228AF69}" dt="2021-08-20T08:50:33.514" v="739" actId="2696"/>
        <pc:sldMkLst>
          <pc:docMk/>
          <pc:sldMk cId="1658345707" sldId="263"/>
        </pc:sldMkLst>
        <pc:picChg chg="mod ord modCrop">
          <ac:chgData name="McHarg, Catherine" userId="88b8f76c-9ae3-4745-88eb-fe0667a22af5" providerId="ADAL" clId="{441F115B-5098-4D46-AE71-A7DB4228AF69}" dt="2021-08-20T08:48:09.601" v="715" actId="1076"/>
          <ac:picMkLst>
            <pc:docMk/>
            <pc:sldMk cId="1658345707" sldId="263"/>
            <ac:picMk id="5" creationId="{00000000-0000-0000-0000-000000000000}"/>
          </ac:picMkLst>
        </pc:picChg>
        <pc:picChg chg="del">
          <ac:chgData name="McHarg, Catherine" userId="88b8f76c-9ae3-4745-88eb-fe0667a22af5" providerId="ADAL" clId="{441F115B-5098-4D46-AE71-A7DB4228AF69}" dt="2021-08-20T08:48:23.502" v="716" actId="478"/>
          <ac:picMkLst>
            <pc:docMk/>
            <pc:sldMk cId="1658345707" sldId="263"/>
            <ac:picMk id="8" creationId="{00000000-0000-0000-0000-000000000000}"/>
          </ac:picMkLst>
        </pc:picChg>
        <pc:picChg chg="mod">
          <ac:chgData name="McHarg, Catherine" userId="88b8f76c-9ae3-4745-88eb-fe0667a22af5" providerId="ADAL" clId="{441F115B-5098-4D46-AE71-A7DB4228AF69}" dt="2021-08-20T08:48:08.921" v="714" actId="1076"/>
          <ac:picMkLst>
            <pc:docMk/>
            <pc:sldMk cId="1658345707" sldId="263"/>
            <ac:picMk id="10" creationId="{00000000-0000-0000-0000-000000000000}"/>
          </ac:picMkLst>
        </pc:picChg>
        <pc:picChg chg="del">
          <ac:chgData name="McHarg, Catherine" userId="88b8f76c-9ae3-4745-88eb-fe0667a22af5" providerId="ADAL" clId="{441F115B-5098-4D46-AE71-A7DB4228AF69}" dt="2021-08-20T08:31:32.032" v="688" actId="478"/>
          <ac:picMkLst>
            <pc:docMk/>
            <pc:sldMk cId="1658345707" sldId="263"/>
            <ac:picMk id="1026" creationId="{00000000-0000-0000-0000-000000000000}"/>
          </ac:picMkLst>
        </pc:picChg>
      </pc:sldChg>
      <pc:sldChg chg="addSp delSp modSp del">
        <pc:chgData name="McHarg, Catherine" userId="88b8f76c-9ae3-4745-88eb-fe0667a22af5" providerId="ADAL" clId="{441F115B-5098-4D46-AE71-A7DB4228AF69}" dt="2021-08-20T08:48:40.273" v="718" actId="2696"/>
        <pc:sldMkLst>
          <pc:docMk/>
          <pc:sldMk cId="1372815256" sldId="264"/>
        </pc:sldMkLst>
        <pc:spChg chg="del">
          <ac:chgData name="McHarg, Catherine" userId="88b8f76c-9ae3-4745-88eb-fe0667a22af5" providerId="ADAL" clId="{441F115B-5098-4D46-AE71-A7DB4228AF69}" dt="2021-08-18T17:10:02.171" v="659" actId="478"/>
          <ac:spMkLst>
            <pc:docMk/>
            <pc:sldMk cId="1372815256" sldId="264"/>
            <ac:spMk id="2" creationId="{00000000-0000-0000-0000-000000000000}"/>
          </ac:spMkLst>
        </pc:spChg>
        <pc:spChg chg="add mod">
          <ac:chgData name="McHarg, Catherine" userId="88b8f76c-9ae3-4745-88eb-fe0667a22af5" providerId="ADAL" clId="{441F115B-5098-4D46-AE71-A7DB4228AF69}" dt="2021-08-18T17:10:45.551" v="669" actId="20577"/>
          <ac:spMkLst>
            <pc:docMk/>
            <pc:sldMk cId="1372815256" sldId="264"/>
            <ac:spMk id="7" creationId="{4ED7F87B-1338-491A-B37B-A9BBE1C87CD6}"/>
          </ac:spMkLst>
        </pc:spChg>
        <pc:picChg chg="mod">
          <ac:chgData name="McHarg, Catherine" userId="88b8f76c-9ae3-4745-88eb-fe0667a22af5" providerId="ADAL" clId="{441F115B-5098-4D46-AE71-A7DB4228AF69}" dt="2021-08-18T17:25:15.705" v="687" actId="1076"/>
          <ac:picMkLst>
            <pc:docMk/>
            <pc:sldMk cId="1372815256" sldId="264"/>
            <ac:picMk id="4" creationId="{00000000-0000-0000-0000-000000000000}"/>
          </ac:picMkLst>
        </pc:picChg>
        <pc:picChg chg="mod modCrop">
          <ac:chgData name="McHarg, Catherine" userId="88b8f76c-9ae3-4745-88eb-fe0667a22af5" providerId="ADAL" clId="{441F115B-5098-4D46-AE71-A7DB4228AF69}" dt="2021-08-18T17:10:23.511" v="660" actId="1076"/>
          <ac:picMkLst>
            <pc:docMk/>
            <pc:sldMk cId="1372815256" sldId="264"/>
            <ac:picMk id="5" creationId="{00000000-0000-0000-0000-000000000000}"/>
          </ac:picMkLst>
        </pc:picChg>
        <pc:picChg chg="del">
          <ac:chgData name="McHarg, Catherine" userId="88b8f76c-9ae3-4745-88eb-fe0667a22af5" providerId="ADAL" clId="{441F115B-5098-4D46-AE71-A7DB4228AF69}" dt="2021-08-18T17:09:31.290" v="656" actId="478"/>
          <ac:picMkLst>
            <pc:docMk/>
            <pc:sldMk cId="1372815256" sldId="264"/>
            <ac:picMk id="6" creationId="{00000000-0000-0000-0000-000000000000}"/>
          </ac:picMkLst>
        </pc:picChg>
      </pc:sldChg>
      <pc:sldChg chg="addSp delSp modSp">
        <pc:chgData name="McHarg, Catherine" userId="88b8f76c-9ae3-4745-88eb-fe0667a22af5" providerId="ADAL" clId="{441F115B-5098-4D46-AE71-A7DB4228AF69}" dt="2021-08-18T16:27:42.314" v="455" actId="20577"/>
        <pc:sldMkLst>
          <pc:docMk/>
          <pc:sldMk cId="822626176" sldId="266"/>
        </pc:sldMkLst>
        <pc:spChg chg="mod">
          <ac:chgData name="McHarg, Catherine" userId="88b8f76c-9ae3-4745-88eb-fe0667a22af5" providerId="ADAL" clId="{441F115B-5098-4D46-AE71-A7DB4228AF69}" dt="2021-08-18T16:17:49.722" v="390" actId="1076"/>
          <ac:spMkLst>
            <pc:docMk/>
            <pc:sldMk cId="822626176" sldId="266"/>
            <ac:spMk id="2" creationId="{00000000-0000-0000-0000-000000000000}"/>
          </ac:spMkLst>
        </pc:spChg>
        <pc:spChg chg="del">
          <ac:chgData name="McHarg, Catherine" userId="88b8f76c-9ae3-4745-88eb-fe0667a22af5" providerId="ADAL" clId="{441F115B-5098-4D46-AE71-A7DB4228AF69}" dt="2021-08-18T16:15:26.061" v="343" actId="478"/>
          <ac:spMkLst>
            <pc:docMk/>
            <pc:sldMk cId="822626176" sldId="266"/>
            <ac:spMk id="3" creationId="{00000000-0000-0000-0000-000000000000}"/>
          </ac:spMkLst>
        </pc:spChg>
        <pc:spChg chg="add del mod">
          <ac:chgData name="McHarg, Catherine" userId="88b8f76c-9ae3-4745-88eb-fe0667a22af5" providerId="ADAL" clId="{441F115B-5098-4D46-AE71-A7DB4228AF69}" dt="2021-08-18T16:15:27.461" v="344" actId="478"/>
          <ac:spMkLst>
            <pc:docMk/>
            <pc:sldMk cId="822626176" sldId="266"/>
            <ac:spMk id="4" creationId="{87499CC2-5A8E-456E-9B92-4A360E87E0CE}"/>
          </ac:spMkLst>
        </pc:spChg>
        <pc:spChg chg="add mod">
          <ac:chgData name="McHarg, Catherine" userId="88b8f76c-9ae3-4745-88eb-fe0667a22af5" providerId="ADAL" clId="{441F115B-5098-4D46-AE71-A7DB4228AF69}" dt="2021-08-18T16:27:42.314" v="455" actId="20577"/>
          <ac:spMkLst>
            <pc:docMk/>
            <pc:sldMk cId="822626176" sldId="266"/>
            <ac:spMk id="8" creationId="{22EEADBD-CB79-481A-B200-7DAD0CDF9DA0}"/>
          </ac:spMkLst>
        </pc:spChg>
        <pc:spChg chg="add mod">
          <ac:chgData name="McHarg, Catherine" userId="88b8f76c-9ae3-4745-88eb-fe0667a22af5" providerId="ADAL" clId="{441F115B-5098-4D46-AE71-A7DB4228AF69}" dt="2021-08-18T16:18:00.412" v="392" actId="1076"/>
          <ac:spMkLst>
            <pc:docMk/>
            <pc:sldMk cId="822626176" sldId="266"/>
            <ac:spMk id="11" creationId="{24806898-CE72-4F19-9D28-A4BE055FC297}"/>
          </ac:spMkLst>
        </pc:spChg>
        <pc:picChg chg="del">
          <ac:chgData name="McHarg, Catherine" userId="88b8f76c-9ae3-4745-88eb-fe0667a22af5" providerId="ADAL" clId="{441F115B-5098-4D46-AE71-A7DB4228AF69}" dt="2021-08-18T16:15:28.371" v="345" actId="478"/>
          <ac:picMkLst>
            <pc:docMk/>
            <pc:sldMk cId="822626176" sldId="266"/>
            <ac:picMk id="6" creationId="{00000000-0000-0000-0000-000000000000}"/>
          </ac:picMkLst>
        </pc:picChg>
        <pc:picChg chg="mod modCrop">
          <ac:chgData name="McHarg, Catherine" userId="88b8f76c-9ae3-4745-88eb-fe0667a22af5" providerId="ADAL" clId="{441F115B-5098-4D46-AE71-A7DB4228AF69}" dt="2021-08-18T16:17:44.322" v="388" actId="732"/>
          <ac:picMkLst>
            <pc:docMk/>
            <pc:sldMk cId="822626176" sldId="266"/>
            <ac:picMk id="7" creationId="{00000000-0000-0000-0000-000000000000}"/>
          </ac:picMkLst>
        </pc:picChg>
        <pc:picChg chg="add mod modCrop">
          <ac:chgData name="McHarg, Catherine" userId="88b8f76c-9ae3-4745-88eb-fe0667a22af5" providerId="ADAL" clId="{441F115B-5098-4D46-AE71-A7DB4228AF69}" dt="2021-08-18T16:17:38.863" v="387" actId="1076"/>
          <ac:picMkLst>
            <pc:docMk/>
            <pc:sldMk cId="822626176" sldId="266"/>
            <ac:picMk id="9" creationId="{5EEFF58F-5C73-4910-929A-560C7D6D0527}"/>
          </ac:picMkLst>
        </pc:picChg>
        <pc:picChg chg="del">
          <ac:chgData name="McHarg, Catherine" userId="88b8f76c-9ae3-4745-88eb-fe0667a22af5" providerId="ADAL" clId="{441F115B-5098-4D46-AE71-A7DB4228AF69}" dt="2021-08-18T16:16:27.072" v="377" actId="478"/>
          <ac:picMkLst>
            <pc:docMk/>
            <pc:sldMk cId="822626176" sldId="266"/>
            <ac:picMk id="10" creationId="{00000000-0000-0000-0000-000000000000}"/>
          </ac:picMkLst>
        </pc:picChg>
      </pc:sldChg>
      <pc:sldChg chg="del ord">
        <pc:chgData name="McHarg, Catherine" userId="88b8f76c-9ae3-4745-88eb-fe0667a22af5" providerId="ADAL" clId="{441F115B-5098-4D46-AE71-A7DB4228AF69}" dt="2021-08-18T16:08:47.261" v="267" actId="2696"/>
        <pc:sldMkLst>
          <pc:docMk/>
          <pc:sldMk cId="60358408" sldId="267"/>
        </pc:sldMkLst>
      </pc:sldChg>
      <pc:sldChg chg="addSp delSp modSp">
        <pc:chgData name="McHarg, Catherine" userId="88b8f76c-9ae3-4745-88eb-fe0667a22af5" providerId="ADAL" clId="{441F115B-5098-4D46-AE71-A7DB4228AF69}" dt="2021-08-18T16:19:54.982" v="404" actId="255"/>
        <pc:sldMkLst>
          <pc:docMk/>
          <pc:sldMk cId="2636855971" sldId="268"/>
        </pc:sldMkLst>
        <pc:spChg chg="mod">
          <ac:chgData name="McHarg, Catherine" userId="88b8f76c-9ae3-4745-88eb-fe0667a22af5" providerId="ADAL" clId="{441F115B-5098-4D46-AE71-A7DB4228AF69}" dt="2021-08-18T16:18:33.147" v="394" actId="164"/>
          <ac:spMkLst>
            <pc:docMk/>
            <pc:sldMk cId="2636855971" sldId="268"/>
            <ac:spMk id="10" creationId="{00000000-0000-0000-0000-000000000000}"/>
          </ac:spMkLst>
        </pc:spChg>
        <pc:spChg chg="mod">
          <ac:chgData name="McHarg, Catherine" userId="88b8f76c-9ae3-4745-88eb-fe0667a22af5" providerId="ADAL" clId="{441F115B-5098-4D46-AE71-A7DB4228AF69}" dt="2021-08-18T16:19:54.982" v="404" actId="255"/>
          <ac:spMkLst>
            <pc:docMk/>
            <pc:sldMk cId="2636855971" sldId="268"/>
            <ac:spMk id="22" creationId="{00000000-0000-0000-0000-000000000000}"/>
          </ac:spMkLst>
        </pc:spChg>
        <pc:spChg chg="mod">
          <ac:chgData name="McHarg, Catherine" userId="88b8f76c-9ae3-4745-88eb-fe0667a22af5" providerId="ADAL" clId="{441F115B-5098-4D46-AE71-A7DB4228AF69}" dt="2021-08-18T16:19:47.722" v="403" actId="1076"/>
          <ac:spMkLst>
            <pc:docMk/>
            <pc:sldMk cId="2636855971" sldId="268"/>
            <ac:spMk id="28" creationId="{00000000-0000-0000-0000-000000000000}"/>
          </ac:spMkLst>
        </pc:spChg>
        <pc:spChg chg="mod">
          <ac:chgData name="McHarg, Catherine" userId="88b8f76c-9ae3-4745-88eb-fe0667a22af5" providerId="ADAL" clId="{441F115B-5098-4D46-AE71-A7DB4228AF69}" dt="2021-08-18T16:18:33.147" v="394" actId="164"/>
          <ac:spMkLst>
            <pc:docMk/>
            <pc:sldMk cId="2636855971" sldId="268"/>
            <ac:spMk id="34" creationId="{00000000-0000-0000-0000-000000000000}"/>
          </ac:spMkLst>
        </pc:spChg>
        <pc:spChg chg="mod">
          <ac:chgData name="McHarg, Catherine" userId="88b8f76c-9ae3-4745-88eb-fe0667a22af5" providerId="ADAL" clId="{441F115B-5098-4D46-AE71-A7DB4228AF69}" dt="2021-08-18T16:18:33.147" v="394" actId="164"/>
          <ac:spMkLst>
            <pc:docMk/>
            <pc:sldMk cId="2636855971" sldId="268"/>
            <ac:spMk id="39" creationId="{00000000-0000-0000-0000-000000000000}"/>
          </ac:spMkLst>
        </pc:spChg>
        <pc:spChg chg="mod">
          <ac:chgData name="McHarg, Catherine" userId="88b8f76c-9ae3-4745-88eb-fe0667a22af5" providerId="ADAL" clId="{441F115B-5098-4D46-AE71-A7DB4228AF69}" dt="2021-08-18T16:19:27.663" v="398" actId="1076"/>
          <ac:spMkLst>
            <pc:docMk/>
            <pc:sldMk cId="2636855971" sldId="268"/>
            <ac:spMk id="43" creationId="{00000000-0000-0000-0000-000000000000}"/>
          </ac:spMkLst>
        </pc:spChg>
        <pc:grpChg chg="add mod">
          <ac:chgData name="McHarg, Catherine" userId="88b8f76c-9ae3-4745-88eb-fe0667a22af5" providerId="ADAL" clId="{441F115B-5098-4D46-AE71-A7DB4228AF69}" dt="2021-08-18T16:18:39.506" v="395" actId="1076"/>
          <ac:grpSpMkLst>
            <pc:docMk/>
            <pc:sldMk cId="2636855971" sldId="268"/>
            <ac:grpSpMk id="17" creationId="{00255A8D-0FB6-49FB-8DC6-7B5BAC75CF90}"/>
          </ac:grpSpMkLst>
        </pc:grpChg>
        <pc:picChg chg="mod">
          <ac:chgData name="McHarg, Catherine" userId="88b8f76c-9ae3-4745-88eb-fe0667a22af5" providerId="ADAL" clId="{441F115B-5098-4D46-AE71-A7DB4228AF69}" dt="2021-08-18T16:18:33.147" v="394" actId="164"/>
          <ac:picMkLst>
            <pc:docMk/>
            <pc:sldMk cId="2636855971" sldId="268"/>
            <ac:picMk id="2"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3"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4"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5"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6"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7"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8"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9"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12"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15"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16"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19"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21"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23"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29" creationId="{00000000-0000-0000-0000-000000000000}"/>
          </ac:picMkLst>
        </pc:picChg>
        <pc:picChg chg="del">
          <ac:chgData name="McHarg, Catherine" userId="88b8f76c-9ae3-4745-88eb-fe0667a22af5" providerId="ADAL" clId="{441F115B-5098-4D46-AE71-A7DB4228AF69}" dt="2021-08-18T16:18:18.522" v="393" actId="478"/>
          <ac:picMkLst>
            <pc:docMk/>
            <pc:sldMk cId="2636855971" sldId="268"/>
            <ac:picMk id="30"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36" creationId="{00000000-0000-0000-0000-000000000000}"/>
          </ac:picMkLst>
        </pc:picChg>
        <pc:picChg chg="mod">
          <ac:chgData name="McHarg, Catherine" userId="88b8f76c-9ae3-4745-88eb-fe0667a22af5" providerId="ADAL" clId="{441F115B-5098-4D46-AE71-A7DB4228AF69}" dt="2021-08-18T16:18:33.147" v="394" actId="164"/>
          <ac:picMkLst>
            <pc:docMk/>
            <pc:sldMk cId="2636855971" sldId="268"/>
            <ac:picMk id="40" creationId="{00000000-0000-0000-0000-000000000000}"/>
          </ac:picMkLst>
        </pc:picChg>
        <pc:cxnChg chg="mod">
          <ac:chgData name="McHarg, Catherine" userId="88b8f76c-9ae3-4745-88eb-fe0667a22af5" providerId="ADAL" clId="{441F115B-5098-4D46-AE71-A7DB4228AF69}" dt="2021-08-18T16:18:33.147" v="394" actId="164"/>
          <ac:cxnSpMkLst>
            <pc:docMk/>
            <pc:sldMk cId="2636855971" sldId="268"/>
            <ac:cxnSpMk id="11" creationId="{00000000-0000-0000-0000-000000000000}"/>
          </ac:cxnSpMkLst>
        </pc:cxnChg>
        <pc:cxnChg chg="mod">
          <ac:chgData name="McHarg, Catherine" userId="88b8f76c-9ae3-4745-88eb-fe0667a22af5" providerId="ADAL" clId="{441F115B-5098-4D46-AE71-A7DB4228AF69}" dt="2021-08-18T16:18:33.147" v="394" actId="164"/>
          <ac:cxnSpMkLst>
            <pc:docMk/>
            <pc:sldMk cId="2636855971" sldId="268"/>
            <ac:cxnSpMk id="13" creationId="{00000000-0000-0000-0000-000000000000}"/>
          </ac:cxnSpMkLst>
        </pc:cxnChg>
        <pc:cxnChg chg="mod">
          <ac:chgData name="McHarg, Catherine" userId="88b8f76c-9ae3-4745-88eb-fe0667a22af5" providerId="ADAL" clId="{441F115B-5098-4D46-AE71-A7DB4228AF69}" dt="2021-08-18T16:18:33.147" v="394" actId="164"/>
          <ac:cxnSpMkLst>
            <pc:docMk/>
            <pc:sldMk cId="2636855971" sldId="268"/>
            <ac:cxnSpMk id="14" creationId="{00000000-0000-0000-0000-000000000000}"/>
          </ac:cxnSpMkLst>
        </pc:cxnChg>
      </pc:sldChg>
      <pc:sldChg chg="delSp modSp">
        <pc:chgData name="McHarg, Catherine" userId="88b8f76c-9ae3-4745-88eb-fe0667a22af5" providerId="ADAL" clId="{441F115B-5098-4D46-AE71-A7DB4228AF69}" dt="2021-08-18T16:58:42.814" v="521" actId="20577"/>
        <pc:sldMkLst>
          <pc:docMk/>
          <pc:sldMk cId="2161115191" sldId="269"/>
        </pc:sldMkLst>
        <pc:spChg chg="mod">
          <ac:chgData name="McHarg, Catherine" userId="88b8f76c-9ae3-4745-88eb-fe0667a22af5" providerId="ADAL" clId="{441F115B-5098-4D46-AE71-A7DB4228AF69}" dt="2021-08-18T16:57:21.445" v="514" actId="1076"/>
          <ac:spMkLst>
            <pc:docMk/>
            <pc:sldMk cId="2161115191" sldId="269"/>
            <ac:spMk id="3" creationId="{00000000-0000-0000-0000-000000000000}"/>
          </ac:spMkLst>
        </pc:spChg>
        <pc:spChg chg="mod">
          <ac:chgData name="McHarg, Catherine" userId="88b8f76c-9ae3-4745-88eb-fe0667a22af5" providerId="ADAL" clId="{441F115B-5098-4D46-AE71-A7DB4228AF69}" dt="2021-08-18T16:57:12.225" v="513" actId="122"/>
          <ac:spMkLst>
            <pc:docMk/>
            <pc:sldMk cId="2161115191" sldId="269"/>
            <ac:spMk id="5" creationId="{00000000-0000-0000-0000-000000000000}"/>
          </ac:spMkLst>
        </pc:spChg>
        <pc:spChg chg="mod">
          <ac:chgData name="McHarg, Catherine" userId="88b8f76c-9ae3-4745-88eb-fe0667a22af5" providerId="ADAL" clId="{441F115B-5098-4D46-AE71-A7DB4228AF69}" dt="2021-08-18T16:58:42.814" v="521" actId="20577"/>
          <ac:spMkLst>
            <pc:docMk/>
            <pc:sldMk cId="2161115191" sldId="269"/>
            <ac:spMk id="6" creationId="{00000000-0000-0000-0000-000000000000}"/>
          </ac:spMkLst>
        </pc:spChg>
        <pc:picChg chg="mod">
          <ac:chgData name="McHarg, Catherine" userId="88b8f76c-9ae3-4745-88eb-fe0667a22af5" providerId="ADAL" clId="{441F115B-5098-4D46-AE71-A7DB4228AF69}" dt="2021-08-18T16:56:51.192" v="509" actId="14100"/>
          <ac:picMkLst>
            <pc:docMk/>
            <pc:sldMk cId="2161115191" sldId="269"/>
            <ac:picMk id="4" creationId="{00000000-0000-0000-0000-000000000000}"/>
          </ac:picMkLst>
        </pc:picChg>
        <pc:picChg chg="del">
          <ac:chgData name="McHarg, Catherine" userId="88b8f76c-9ae3-4745-88eb-fe0667a22af5" providerId="ADAL" clId="{441F115B-5098-4D46-AE71-A7DB4228AF69}" dt="2021-08-18T16:54:32.464" v="500" actId="478"/>
          <ac:picMkLst>
            <pc:docMk/>
            <pc:sldMk cId="2161115191" sldId="269"/>
            <ac:picMk id="7" creationId="{00000000-0000-0000-0000-000000000000}"/>
          </ac:picMkLst>
        </pc:picChg>
      </pc:sldChg>
      <pc:sldChg chg="addSp delSp modSp">
        <pc:chgData name="McHarg, Catherine" userId="88b8f76c-9ae3-4745-88eb-fe0667a22af5" providerId="ADAL" clId="{441F115B-5098-4D46-AE71-A7DB4228AF69}" dt="2021-08-18T16:54:22.094" v="499" actId="113"/>
        <pc:sldMkLst>
          <pc:docMk/>
          <pc:sldMk cId="3565630994" sldId="270"/>
        </pc:sldMkLst>
        <pc:spChg chg="del">
          <ac:chgData name="McHarg, Catherine" userId="88b8f76c-9ae3-4745-88eb-fe0667a22af5" providerId="ADAL" clId="{441F115B-5098-4D46-AE71-A7DB4228AF69}" dt="2021-08-18T16:27:54.154" v="457" actId="478"/>
          <ac:spMkLst>
            <pc:docMk/>
            <pc:sldMk cId="3565630994" sldId="270"/>
            <ac:spMk id="2" creationId="{00000000-0000-0000-0000-000000000000}"/>
          </ac:spMkLst>
        </pc:spChg>
        <pc:spChg chg="mod">
          <ac:chgData name="McHarg, Catherine" userId="88b8f76c-9ae3-4745-88eb-fe0667a22af5" providerId="ADAL" clId="{441F115B-5098-4D46-AE71-A7DB4228AF69}" dt="2021-08-18T16:54:22.094" v="499" actId="113"/>
          <ac:spMkLst>
            <pc:docMk/>
            <pc:sldMk cId="3565630994" sldId="270"/>
            <ac:spMk id="3" creationId="{00000000-0000-0000-0000-000000000000}"/>
          </ac:spMkLst>
        </pc:spChg>
        <pc:spChg chg="mod">
          <ac:chgData name="McHarg, Catherine" userId="88b8f76c-9ae3-4745-88eb-fe0667a22af5" providerId="ADAL" clId="{441F115B-5098-4D46-AE71-A7DB4228AF69}" dt="2021-08-18T16:29:05.464" v="498" actId="255"/>
          <ac:spMkLst>
            <pc:docMk/>
            <pc:sldMk cId="3565630994" sldId="270"/>
            <ac:spMk id="4" creationId="{00000000-0000-0000-0000-000000000000}"/>
          </ac:spMkLst>
        </pc:spChg>
        <pc:spChg chg="add del mod">
          <ac:chgData name="McHarg, Catherine" userId="88b8f76c-9ae3-4745-88eb-fe0667a22af5" providerId="ADAL" clId="{441F115B-5098-4D46-AE71-A7DB4228AF69}" dt="2021-08-18T16:27:57.564" v="458" actId="478"/>
          <ac:spMkLst>
            <pc:docMk/>
            <pc:sldMk cId="3565630994" sldId="270"/>
            <ac:spMk id="6" creationId="{04F1482F-A8F5-4932-8578-7A103D147B5F}"/>
          </ac:spMkLst>
        </pc:spChg>
        <pc:spChg chg="add mod">
          <ac:chgData name="McHarg, Catherine" userId="88b8f76c-9ae3-4745-88eb-fe0667a22af5" providerId="ADAL" clId="{441F115B-5098-4D46-AE71-A7DB4228AF69}" dt="2021-08-18T16:28:15.707" v="488" actId="20577"/>
          <ac:spMkLst>
            <pc:docMk/>
            <pc:sldMk cId="3565630994" sldId="270"/>
            <ac:spMk id="7" creationId="{1F990421-90C6-4395-B4D9-16DEABB41C24}"/>
          </ac:spMkLst>
        </pc:spChg>
        <pc:picChg chg="del">
          <ac:chgData name="McHarg, Catherine" userId="88b8f76c-9ae3-4745-88eb-fe0667a22af5" providerId="ADAL" clId="{441F115B-5098-4D46-AE71-A7DB4228AF69}" dt="2021-08-18T16:27:49.114" v="456" actId="478"/>
          <ac:picMkLst>
            <pc:docMk/>
            <pc:sldMk cId="3565630994" sldId="270"/>
            <ac:picMk id="5" creationId="{00000000-0000-0000-0000-000000000000}"/>
          </ac:picMkLst>
        </pc:picChg>
      </pc:sldChg>
      <pc:sldChg chg="delSp modSp">
        <pc:chgData name="McHarg, Catherine" userId="88b8f76c-9ae3-4745-88eb-fe0667a22af5" providerId="ADAL" clId="{441F115B-5098-4D46-AE71-A7DB4228AF69}" dt="2021-08-18T17:22:47.354" v="686" actId="478"/>
        <pc:sldMkLst>
          <pc:docMk/>
          <pc:sldMk cId="2280545273" sldId="271"/>
        </pc:sldMkLst>
        <pc:spChg chg="mod">
          <ac:chgData name="McHarg, Catherine" userId="88b8f76c-9ae3-4745-88eb-fe0667a22af5" providerId="ADAL" clId="{441F115B-5098-4D46-AE71-A7DB4228AF69}" dt="2021-08-18T17:17:20.663" v="680" actId="1076"/>
          <ac:spMkLst>
            <pc:docMk/>
            <pc:sldMk cId="2280545273" sldId="271"/>
            <ac:spMk id="2" creationId="{00000000-0000-0000-0000-000000000000}"/>
          </ac:spMkLst>
        </pc:spChg>
        <pc:spChg chg="del mod">
          <ac:chgData name="McHarg, Catherine" userId="88b8f76c-9ae3-4745-88eb-fe0667a22af5" providerId="ADAL" clId="{441F115B-5098-4D46-AE71-A7DB4228AF69}" dt="2021-08-18T17:22:47.354" v="686" actId="478"/>
          <ac:spMkLst>
            <pc:docMk/>
            <pc:sldMk cId="2280545273" sldId="271"/>
            <ac:spMk id="33" creationId="{00000000-0000-0000-0000-000000000000}"/>
          </ac:spMkLst>
        </pc:spChg>
        <pc:picChg chg="del">
          <ac:chgData name="McHarg, Catherine" userId="88b8f76c-9ae3-4745-88eb-fe0667a22af5" providerId="ADAL" clId="{441F115B-5098-4D46-AE71-A7DB4228AF69}" dt="2021-08-18T17:17:06.193" v="678" actId="478"/>
          <ac:picMkLst>
            <pc:docMk/>
            <pc:sldMk cId="2280545273" sldId="271"/>
            <ac:picMk id="32" creationId="{00000000-0000-0000-0000-000000000000}"/>
          </ac:picMkLst>
        </pc:picChg>
      </pc:sldChg>
      <pc:sldChg chg="addSp delSp modSp">
        <pc:chgData name="McHarg, Catherine" userId="88b8f76c-9ae3-4745-88eb-fe0667a22af5" providerId="ADAL" clId="{441F115B-5098-4D46-AE71-A7DB4228AF69}" dt="2021-08-18T17:22:10.274" v="684"/>
        <pc:sldMkLst>
          <pc:docMk/>
          <pc:sldMk cId="1404560560" sldId="272"/>
        </pc:sldMkLst>
        <pc:spChg chg="mod">
          <ac:chgData name="McHarg, Catherine" userId="88b8f76c-9ae3-4745-88eb-fe0667a22af5" providerId="ADAL" clId="{441F115B-5098-4D46-AE71-A7DB4228AF69}" dt="2021-08-18T17:22:10.274" v="684"/>
          <ac:spMkLst>
            <pc:docMk/>
            <pc:sldMk cId="1404560560" sldId="272"/>
            <ac:spMk id="32" creationId="{00000000-0000-0000-0000-000000000000}"/>
          </ac:spMkLst>
        </pc:spChg>
        <pc:spChg chg="del">
          <ac:chgData name="McHarg, Catherine" userId="88b8f76c-9ae3-4745-88eb-fe0667a22af5" providerId="ADAL" clId="{441F115B-5098-4D46-AE71-A7DB4228AF69}" dt="2021-08-18T17:17:25.303" v="681" actId="478"/>
          <ac:spMkLst>
            <pc:docMk/>
            <pc:sldMk cId="1404560560" sldId="272"/>
            <ac:spMk id="34" creationId="{00000000-0000-0000-0000-000000000000}"/>
          </ac:spMkLst>
        </pc:spChg>
        <pc:spChg chg="add">
          <ac:chgData name="McHarg, Catherine" userId="88b8f76c-9ae3-4745-88eb-fe0667a22af5" providerId="ADAL" clId="{441F115B-5098-4D46-AE71-A7DB4228AF69}" dt="2021-08-18T17:17:26.243" v="682"/>
          <ac:spMkLst>
            <pc:docMk/>
            <pc:sldMk cId="1404560560" sldId="272"/>
            <ac:spMk id="35" creationId="{4F2C84D9-99E0-468E-B54D-CE57D4120CED}"/>
          </ac:spMkLst>
        </pc:spChg>
        <pc:picChg chg="del">
          <ac:chgData name="McHarg, Catherine" userId="88b8f76c-9ae3-4745-88eb-fe0667a22af5" providerId="ADAL" clId="{441F115B-5098-4D46-AE71-A7DB4228AF69}" dt="2021-08-18T17:17:30.882" v="683" actId="478"/>
          <ac:picMkLst>
            <pc:docMk/>
            <pc:sldMk cId="1404560560" sldId="272"/>
            <ac:picMk id="33" creationId="{00000000-0000-0000-0000-000000000000}"/>
          </ac:picMkLst>
        </pc:picChg>
      </pc:sldChg>
      <pc:sldChg chg="addSp delSp modSp">
        <pc:chgData name="McHarg, Catherine" userId="88b8f76c-9ae3-4745-88eb-fe0667a22af5" providerId="ADAL" clId="{441F115B-5098-4D46-AE71-A7DB4228AF69}" dt="2021-08-20T11:48:33.244" v="987" actId="1076"/>
        <pc:sldMkLst>
          <pc:docMk/>
          <pc:sldMk cId="1639285744" sldId="273"/>
        </pc:sldMkLst>
        <pc:spChg chg="del">
          <ac:chgData name="McHarg, Catherine" userId="88b8f76c-9ae3-4745-88eb-fe0667a22af5" providerId="ADAL" clId="{441F115B-5098-4D46-AE71-A7DB4228AF69}" dt="2021-08-20T11:42:48.599" v="919" actId="478"/>
          <ac:spMkLst>
            <pc:docMk/>
            <pc:sldMk cId="1639285744" sldId="273"/>
            <ac:spMk id="2" creationId="{00000000-0000-0000-0000-000000000000}"/>
          </ac:spMkLst>
        </pc:spChg>
        <pc:spChg chg="add del mod">
          <ac:chgData name="McHarg, Catherine" userId="88b8f76c-9ae3-4745-88eb-fe0667a22af5" providerId="ADAL" clId="{441F115B-5098-4D46-AE71-A7DB4228AF69}" dt="2021-08-20T11:42:59.655" v="921" actId="478"/>
          <ac:spMkLst>
            <pc:docMk/>
            <pc:sldMk cId="1639285744" sldId="273"/>
            <ac:spMk id="3" creationId="{50771B05-83EF-46DF-8804-FE5B520A0C4B}"/>
          </ac:spMkLst>
        </pc:spChg>
        <pc:spChg chg="del mod">
          <ac:chgData name="McHarg, Catherine" userId="88b8f76c-9ae3-4745-88eb-fe0667a22af5" providerId="ADAL" clId="{441F115B-5098-4D46-AE71-A7DB4228AF69}" dt="2021-08-20T11:43:37.107" v="937" actId="478"/>
          <ac:spMkLst>
            <pc:docMk/>
            <pc:sldMk cId="1639285744" sldId="273"/>
            <ac:spMk id="4" creationId="{00000000-0000-0000-0000-000000000000}"/>
          </ac:spMkLst>
        </pc:spChg>
        <pc:spChg chg="mod">
          <ac:chgData name="McHarg, Catherine" userId="88b8f76c-9ae3-4745-88eb-fe0667a22af5" providerId="ADAL" clId="{441F115B-5098-4D46-AE71-A7DB4228AF69}" dt="2021-08-20T11:45:42.202" v="958" actId="1076"/>
          <ac:spMkLst>
            <pc:docMk/>
            <pc:sldMk cId="1639285744" sldId="273"/>
            <ac:spMk id="7" creationId="{00000000-0000-0000-0000-000000000000}"/>
          </ac:spMkLst>
        </pc:spChg>
        <pc:spChg chg="add">
          <ac:chgData name="McHarg, Catherine" userId="88b8f76c-9ae3-4745-88eb-fe0667a22af5" providerId="ADAL" clId="{441F115B-5098-4D46-AE71-A7DB4228AF69}" dt="2021-08-20T11:42:56.278" v="920"/>
          <ac:spMkLst>
            <pc:docMk/>
            <pc:sldMk cId="1639285744" sldId="273"/>
            <ac:spMk id="9" creationId="{E81F6D9D-2D51-43FA-A094-4106CA050199}"/>
          </ac:spMkLst>
        </pc:spChg>
        <pc:spChg chg="add mod">
          <ac:chgData name="McHarg, Catherine" userId="88b8f76c-9ae3-4745-88eb-fe0667a22af5" providerId="ADAL" clId="{441F115B-5098-4D46-AE71-A7DB4228AF69}" dt="2021-08-20T11:48:22.072" v="986" actId="1076"/>
          <ac:spMkLst>
            <pc:docMk/>
            <pc:sldMk cId="1639285744" sldId="273"/>
            <ac:spMk id="10" creationId="{7197F0A9-EEA4-47FD-A030-5A3B11DF17A5}"/>
          </ac:spMkLst>
        </pc:spChg>
        <pc:spChg chg="add del mod">
          <ac:chgData name="McHarg, Catherine" userId="88b8f76c-9ae3-4745-88eb-fe0667a22af5" providerId="ADAL" clId="{441F115B-5098-4D46-AE71-A7DB4228AF69}" dt="2021-08-20T11:48:14.795" v="985" actId="478"/>
          <ac:spMkLst>
            <pc:docMk/>
            <pc:sldMk cId="1639285744" sldId="273"/>
            <ac:spMk id="18" creationId="{D69E9C50-069C-44D4-97DA-5BFEFD7F08C1}"/>
          </ac:spMkLst>
        </pc:spChg>
        <pc:spChg chg="add del mod">
          <ac:chgData name="McHarg, Catherine" userId="88b8f76c-9ae3-4745-88eb-fe0667a22af5" providerId="ADAL" clId="{441F115B-5098-4D46-AE71-A7DB4228AF69}" dt="2021-08-20T11:48:12.336" v="984" actId="478"/>
          <ac:spMkLst>
            <pc:docMk/>
            <pc:sldMk cId="1639285744" sldId="273"/>
            <ac:spMk id="19" creationId="{D3691915-4A96-467F-AD9A-736DD97D58B9}"/>
          </ac:spMkLst>
        </pc:spChg>
        <pc:spChg chg="add del mod">
          <ac:chgData name="McHarg, Catherine" userId="88b8f76c-9ae3-4745-88eb-fe0667a22af5" providerId="ADAL" clId="{441F115B-5098-4D46-AE71-A7DB4228AF69}" dt="2021-08-20T11:48:10.285" v="983" actId="478"/>
          <ac:spMkLst>
            <pc:docMk/>
            <pc:sldMk cId="1639285744" sldId="273"/>
            <ac:spMk id="20" creationId="{266F1214-DCB0-489D-B0D7-634C3B8A5971}"/>
          </ac:spMkLst>
        </pc:spChg>
        <pc:spChg chg="add mod">
          <ac:chgData name="McHarg, Catherine" userId="88b8f76c-9ae3-4745-88eb-fe0667a22af5" providerId="ADAL" clId="{441F115B-5098-4D46-AE71-A7DB4228AF69}" dt="2021-08-20T11:48:33.244" v="987" actId="1076"/>
          <ac:spMkLst>
            <pc:docMk/>
            <pc:sldMk cId="1639285744" sldId="273"/>
            <ac:spMk id="21" creationId="{B59DBD44-521A-4FA7-929E-B1EA96D93AE8}"/>
          </ac:spMkLst>
        </pc:spChg>
        <pc:spChg chg="add mod">
          <ac:chgData name="McHarg, Catherine" userId="88b8f76c-9ae3-4745-88eb-fe0667a22af5" providerId="ADAL" clId="{441F115B-5098-4D46-AE71-A7DB4228AF69}" dt="2021-08-20T11:48:33.244" v="987" actId="1076"/>
          <ac:spMkLst>
            <pc:docMk/>
            <pc:sldMk cId="1639285744" sldId="273"/>
            <ac:spMk id="22" creationId="{6CEF5E25-90DF-40C6-A5E1-67F01F561DCC}"/>
          </ac:spMkLst>
        </pc:spChg>
        <pc:spChg chg="add mod">
          <ac:chgData name="McHarg, Catherine" userId="88b8f76c-9ae3-4745-88eb-fe0667a22af5" providerId="ADAL" clId="{441F115B-5098-4D46-AE71-A7DB4228AF69}" dt="2021-08-20T11:48:33.244" v="987" actId="1076"/>
          <ac:spMkLst>
            <pc:docMk/>
            <pc:sldMk cId="1639285744" sldId="273"/>
            <ac:spMk id="23" creationId="{7A9A3182-1752-4C0B-9057-030F96CA6267}"/>
          </ac:spMkLst>
        </pc:spChg>
        <pc:spChg chg="add mod">
          <ac:chgData name="McHarg, Catherine" userId="88b8f76c-9ae3-4745-88eb-fe0667a22af5" providerId="ADAL" clId="{441F115B-5098-4D46-AE71-A7DB4228AF69}" dt="2021-08-20T11:48:33.244" v="987" actId="1076"/>
          <ac:spMkLst>
            <pc:docMk/>
            <pc:sldMk cId="1639285744" sldId="273"/>
            <ac:spMk id="24" creationId="{792140FE-FDDF-41DE-978A-8CEF27BA8775}"/>
          </ac:spMkLst>
        </pc:spChg>
        <pc:picChg chg="del">
          <ac:chgData name="McHarg, Catherine" userId="88b8f76c-9ae3-4745-88eb-fe0667a22af5" providerId="ADAL" clId="{441F115B-5098-4D46-AE71-A7DB4228AF69}" dt="2021-08-20T11:44:34.728" v="942" actId="478"/>
          <ac:picMkLst>
            <pc:docMk/>
            <pc:sldMk cId="1639285744" sldId="273"/>
            <ac:picMk id="5" creationId="{00000000-0000-0000-0000-000000000000}"/>
          </ac:picMkLst>
        </pc:picChg>
        <pc:picChg chg="del">
          <ac:chgData name="McHarg, Catherine" userId="88b8f76c-9ae3-4745-88eb-fe0667a22af5" providerId="ADAL" clId="{441F115B-5098-4D46-AE71-A7DB4228AF69}" dt="2021-08-20T11:44:35.548" v="943" actId="478"/>
          <ac:picMkLst>
            <pc:docMk/>
            <pc:sldMk cId="1639285744" sldId="273"/>
            <ac:picMk id="6" creationId="{00000000-0000-0000-0000-000000000000}"/>
          </ac:picMkLst>
        </pc:picChg>
        <pc:picChg chg="del">
          <ac:chgData name="McHarg, Catherine" userId="88b8f76c-9ae3-4745-88eb-fe0667a22af5" providerId="ADAL" clId="{441F115B-5098-4D46-AE71-A7DB4228AF69}" dt="2021-08-20T10:20:21.240" v="917" actId="478"/>
          <ac:picMkLst>
            <pc:docMk/>
            <pc:sldMk cId="1639285744" sldId="273"/>
            <ac:picMk id="8" creationId="{00000000-0000-0000-0000-000000000000}"/>
          </ac:picMkLst>
        </pc:picChg>
        <pc:picChg chg="add mod">
          <ac:chgData name="McHarg, Catherine" userId="88b8f76c-9ae3-4745-88eb-fe0667a22af5" providerId="ADAL" clId="{441F115B-5098-4D46-AE71-A7DB4228AF69}" dt="2021-08-20T11:46:12.811" v="962" actId="12788"/>
          <ac:picMkLst>
            <pc:docMk/>
            <pc:sldMk cId="1639285744" sldId="273"/>
            <ac:picMk id="11" creationId="{CBB6DB0F-351C-43FC-A69E-9DBBB0635A7E}"/>
          </ac:picMkLst>
        </pc:picChg>
        <pc:picChg chg="add mod">
          <ac:chgData name="McHarg, Catherine" userId="88b8f76c-9ae3-4745-88eb-fe0667a22af5" providerId="ADAL" clId="{441F115B-5098-4D46-AE71-A7DB4228AF69}" dt="2021-08-20T11:46:12.811" v="962" actId="12788"/>
          <ac:picMkLst>
            <pc:docMk/>
            <pc:sldMk cId="1639285744" sldId="273"/>
            <ac:picMk id="12" creationId="{A330D893-2AC0-4B4E-BD43-E75AC9D46B1B}"/>
          </ac:picMkLst>
        </pc:picChg>
        <pc:picChg chg="add mod">
          <ac:chgData name="McHarg, Catherine" userId="88b8f76c-9ae3-4745-88eb-fe0667a22af5" providerId="ADAL" clId="{441F115B-5098-4D46-AE71-A7DB4228AF69}" dt="2021-08-20T11:46:12.811" v="962" actId="12788"/>
          <ac:picMkLst>
            <pc:docMk/>
            <pc:sldMk cId="1639285744" sldId="273"/>
            <ac:picMk id="13" creationId="{030304FB-387E-4321-AD5C-3A45B56059DC}"/>
          </ac:picMkLst>
        </pc:picChg>
        <pc:picChg chg="add mod">
          <ac:chgData name="McHarg, Catherine" userId="88b8f76c-9ae3-4745-88eb-fe0667a22af5" providerId="ADAL" clId="{441F115B-5098-4D46-AE71-A7DB4228AF69}" dt="2021-08-20T11:46:12.811" v="962" actId="12788"/>
          <ac:picMkLst>
            <pc:docMk/>
            <pc:sldMk cId="1639285744" sldId="273"/>
            <ac:picMk id="14" creationId="{8345B7B4-1EA0-44D2-A8DF-330C74CFD328}"/>
          </ac:picMkLst>
        </pc:picChg>
        <pc:picChg chg="add mod">
          <ac:chgData name="McHarg, Catherine" userId="88b8f76c-9ae3-4745-88eb-fe0667a22af5" providerId="ADAL" clId="{441F115B-5098-4D46-AE71-A7DB4228AF69}" dt="2021-08-20T11:46:12.811" v="962" actId="12788"/>
          <ac:picMkLst>
            <pc:docMk/>
            <pc:sldMk cId="1639285744" sldId="273"/>
            <ac:picMk id="15" creationId="{2D9D8612-F2F1-4703-BBBC-A2B80A9E99A5}"/>
          </ac:picMkLst>
        </pc:picChg>
        <pc:picChg chg="add mod">
          <ac:chgData name="McHarg, Catherine" userId="88b8f76c-9ae3-4745-88eb-fe0667a22af5" providerId="ADAL" clId="{441F115B-5098-4D46-AE71-A7DB4228AF69}" dt="2021-08-20T11:46:12.811" v="962" actId="12788"/>
          <ac:picMkLst>
            <pc:docMk/>
            <pc:sldMk cId="1639285744" sldId="273"/>
            <ac:picMk id="16" creationId="{74C403CF-4DE5-43FF-B0D2-37D929284032}"/>
          </ac:picMkLst>
        </pc:picChg>
        <pc:picChg chg="add mod">
          <ac:chgData name="McHarg, Catherine" userId="88b8f76c-9ae3-4745-88eb-fe0667a22af5" providerId="ADAL" clId="{441F115B-5098-4D46-AE71-A7DB4228AF69}" dt="2021-08-20T11:46:12.811" v="962" actId="12788"/>
          <ac:picMkLst>
            <pc:docMk/>
            <pc:sldMk cId="1639285744" sldId="273"/>
            <ac:picMk id="17" creationId="{9CA16375-E1AA-4F57-8246-1239254980AE}"/>
          </ac:picMkLst>
        </pc:picChg>
      </pc:sldChg>
      <pc:sldChg chg="addSp modSp">
        <pc:chgData name="McHarg, Catherine" userId="88b8f76c-9ae3-4745-88eb-fe0667a22af5" providerId="ADAL" clId="{441F115B-5098-4D46-AE71-A7DB4228AF69}" dt="2021-08-18T15:54:37.656" v="217" actId="14100"/>
        <pc:sldMkLst>
          <pc:docMk/>
          <pc:sldMk cId="384593616" sldId="274"/>
        </pc:sldMkLst>
        <pc:spChg chg="add mod">
          <ac:chgData name="McHarg, Catherine" userId="88b8f76c-9ae3-4745-88eb-fe0667a22af5" providerId="ADAL" clId="{441F115B-5098-4D46-AE71-A7DB4228AF69}" dt="2021-08-18T15:54:37.656" v="217" actId="14100"/>
          <ac:spMkLst>
            <pc:docMk/>
            <pc:sldMk cId="384593616" sldId="274"/>
            <ac:spMk id="4" creationId="{93ADB3F5-BA66-49CC-84AE-8ADB3C93629D}"/>
          </ac:spMkLst>
        </pc:spChg>
        <pc:spChg chg="mod">
          <ac:chgData name="McHarg, Catherine" userId="88b8f76c-9ae3-4745-88eb-fe0667a22af5" providerId="ADAL" clId="{441F115B-5098-4D46-AE71-A7DB4228AF69}" dt="2021-08-18T15:51:23.255" v="11" actId="20577"/>
          <ac:spMkLst>
            <pc:docMk/>
            <pc:sldMk cId="384593616" sldId="274"/>
            <ac:spMk id="9" creationId="{FA117DD9-B029-4449-B684-81E4675000CB}"/>
          </ac:spMkLst>
        </pc:spChg>
        <pc:picChg chg="add mod modCrop">
          <ac:chgData name="McHarg, Catherine" userId="88b8f76c-9ae3-4745-88eb-fe0667a22af5" providerId="ADAL" clId="{441F115B-5098-4D46-AE71-A7DB4228AF69}" dt="2021-08-18T15:53:02.290" v="201" actId="12788"/>
          <ac:picMkLst>
            <pc:docMk/>
            <pc:sldMk cId="384593616" sldId="274"/>
            <ac:picMk id="3" creationId="{C78B1C2A-9CF6-4290-981B-A1622294627A}"/>
          </ac:picMkLst>
        </pc:picChg>
      </pc:sldChg>
      <pc:sldChg chg="addSp delSp modSp">
        <pc:chgData name="McHarg, Catherine" userId="88b8f76c-9ae3-4745-88eb-fe0667a22af5" providerId="ADAL" clId="{441F115B-5098-4D46-AE71-A7DB4228AF69}" dt="2021-08-18T16:24:06.244" v="437" actId="1076"/>
        <pc:sldMkLst>
          <pc:docMk/>
          <pc:sldMk cId="3352644316" sldId="276"/>
        </pc:sldMkLst>
        <pc:spChg chg="del">
          <ac:chgData name="McHarg, Catherine" userId="88b8f76c-9ae3-4745-88eb-fe0667a22af5" providerId="ADAL" clId="{441F115B-5098-4D46-AE71-A7DB4228AF69}" dt="2021-08-18T16:20:51.418" v="406" actId="478"/>
          <ac:spMkLst>
            <pc:docMk/>
            <pc:sldMk cId="3352644316" sldId="276"/>
            <ac:spMk id="2" creationId="{00000000-0000-0000-0000-000000000000}"/>
          </ac:spMkLst>
        </pc:spChg>
        <pc:spChg chg="mod">
          <ac:chgData name="McHarg, Catherine" userId="88b8f76c-9ae3-4745-88eb-fe0667a22af5" providerId="ADAL" clId="{441F115B-5098-4D46-AE71-A7DB4228AF69}" dt="2021-08-18T16:24:06.244" v="437" actId="1076"/>
          <ac:spMkLst>
            <pc:docMk/>
            <pc:sldMk cId="3352644316" sldId="276"/>
            <ac:spMk id="3" creationId="{00000000-0000-0000-0000-000000000000}"/>
          </ac:spMkLst>
        </pc:spChg>
        <pc:spChg chg="mod">
          <ac:chgData name="McHarg, Catherine" userId="88b8f76c-9ae3-4745-88eb-fe0667a22af5" providerId="ADAL" clId="{441F115B-5098-4D46-AE71-A7DB4228AF69}" dt="2021-08-18T16:22:22.433" v="416" actId="1076"/>
          <ac:spMkLst>
            <pc:docMk/>
            <pc:sldMk cId="3352644316" sldId="276"/>
            <ac:spMk id="5" creationId="{00000000-0000-0000-0000-000000000000}"/>
          </ac:spMkLst>
        </pc:spChg>
        <pc:spChg chg="add del mod">
          <ac:chgData name="McHarg, Catherine" userId="88b8f76c-9ae3-4745-88eb-fe0667a22af5" providerId="ADAL" clId="{441F115B-5098-4D46-AE71-A7DB4228AF69}" dt="2021-08-18T16:21:08.513" v="407" actId="478"/>
          <ac:spMkLst>
            <pc:docMk/>
            <pc:sldMk cId="3352644316" sldId="276"/>
            <ac:spMk id="6" creationId="{7F16AD8D-25AF-4FD5-B537-1BFB1D6BF305}"/>
          </ac:spMkLst>
        </pc:spChg>
        <pc:spChg chg="add">
          <ac:chgData name="McHarg, Catherine" userId="88b8f76c-9ae3-4745-88eb-fe0667a22af5" providerId="ADAL" clId="{441F115B-5098-4D46-AE71-A7DB4228AF69}" dt="2021-08-18T16:21:12.873" v="408"/>
          <ac:spMkLst>
            <pc:docMk/>
            <pc:sldMk cId="3352644316" sldId="276"/>
            <ac:spMk id="8" creationId="{2D7E234D-7D51-4139-BDFA-6C26C187E576}"/>
          </ac:spMkLst>
        </pc:spChg>
        <pc:picChg chg="del">
          <ac:chgData name="McHarg, Catherine" userId="88b8f76c-9ae3-4745-88eb-fe0667a22af5" providerId="ADAL" clId="{441F115B-5098-4D46-AE71-A7DB4228AF69}" dt="2021-08-18T16:20:48.653" v="405" actId="478"/>
          <ac:picMkLst>
            <pc:docMk/>
            <pc:sldMk cId="3352644316" sldId="276"/>
            <ac:picMk id="4" creationId="{00000000-0000-0000-0000-000000000000}"/>
          </ac:picMkLst>
        </pc:picChg>
        <pc:picChg chg="mod">
          <ac:chgData name="McHarg, Catherine" userId="88b8f76c-9ae3-4745-88eb-fe0667a22af5" providerId="ADAL" clId="{441F115B-5098-4D46-AE71-A7DB4228AF69}" dt="2021-08-18T16:22:17.083" v="415" actId="14861"/>
          <ac:picMkLst>
            <pc:docMk/>
            <pc:sldMk cId="3352644316" sldId="276"/>
            <ac:picMk id="1026" creationId="{92FC53D0-8FE7-4148-BD83-13C79BB599C1}"/>
          </ac:picMkLst>
        </pc:picChg>
      </pc:sldChg>
      <pc:sldChg chg="addSp delSp modSp">
        <pc:chgData name="McHarg, Catherine" userId="88b8f76c-9ae3-4745-88eb-fe0667a22af5" providerId="ADAL" clId="{441F115B-5098-4D46-AE71-A7DB4228AF69}" dt="2021-08-18T17:04:46.688" v="594" actId="5793"/>
        <pc:sldMkLst>
          <pc:docMk/>
          <pc:sldMk cId="4118952108" sldId="278"/>
        </pc:sldMkLst>
        <pc:spChg chg="mod">
          <ac:chgData name="McHarg, Catherine" userId="88b8f76c-9ae3-4745-88eb-fe0667a22af5" providerId="ADAL" clId="{441F115B-5098-4D46-AE71-A7DB4228AF69}" dt="2021-08-18T17:00:40.367" v="545" actId="14100"/>
          <ac:spMkLst>
            <pc:docMk/>
            <pc:sldMk cId="4118952108" sldId="278"/>
            <ac:spMk id="3" creationId="{00000000-0000-0000-0000-000000000000}"/>
          </ac:spMkLst>
        </pc:spChg>
        <pc:spChg chg="add mod">
          <ac:chgData name="McHarg, Catherine" userId="88b8f76c-9ae3-4745-88eb-fe0667a22af5" providerId="ADAL" clId="{441F115B-5098-4D46-AE71-A7DB4228AF69}" dt="2021-08-18T17:04:46.688" v="594" actId="5793"/>
          <ac:spMkLst>
            <pc:docMk/>
            <pc:sldMk cId="4118952108" sldId="278"/>
            <ac:spMk id="9" creationId="{58D00E8A-EBC8-4E47-BD42-DD2AE1576EF0}"/>
          </ac:spMkLst>
        </pc:spChg>
        <pc:spChg chg="mod">
          <ac:chgData name="McHarg, Catherine" userId="88b8f76c-9ae3-4745-88eb-fe0667a22af5" providerId="ADAL" clId="{441F115B-5098-4D46-AE71-A7DB4228AF69}" dt="2021-08-18T16:59:55.192" v="534" actId="1076"/>
          <ac:spMkLst>
            <pc:docMk/>
            <pc:sldMk cId="4118952108" sldId="278"/>
            <ac:spMk id="10" creationId="{CABFA1B3-D749-457A-8D8A-01FA3E6C6227}"/>
          </ac:spMkLst>
        </pc:spChg>
        <pc:spChg chg="del mod">
          <ac:chgData name="McHarg, Catherine" userId="88b8f76c-9ae3-4745-88eb-fe0667a22af5" providerId="ADAL" clId="{441F115B-5098-4D46-AE71-A7DB4228AF69}" dt="2021-08-18T17:04:30.049" v="584" actId="478"/>
          <ac:spMkLst>
            <pc:docMk/>
            <pc:sldMk cId="4118952108" sldId="278"/>
            <ac:spMk id="11" creationId="{4620108E-E585-4001-B147-5C67C70D93FF}"/>
          </ac:spMkLst>
        </pc:spChg>
        <pc:picChg chg="del">
          <ac:chgData name="McHarg, Catherine" userId="88b8f76c-9ae3-4745-88eb-fe0667a22af5" providerId="ADAL" clId="{441F115B-5098-4D46-AE71-A7DB4228AF69}" dt="2021-08-18T16:58:57.573" v="522" actId="478"/>
          <ac:picMkLst>
            <pc:docMk/>
            <pc:sldMk cId="4118952108" sldId="278"/>
            <ac:picMk id="5" creationId="{00000000-0000-0000-0000-000000000000}"/>
          </ac:picMkLst>
        </pc:picChg>
        <pc:picChg chg="mod">
          <ac:chgData name="McHarg, Catherine" userId="88b8f76c-9ae3-4745-88eb-fe0667a22af5" providerId="ADAL" clId="{441F115B-5098-4D46-AE71-A7DB4228AF69}" dt="2021-08-18T17:01:21.447" v="550" actId="1076"/>
          <ac:picMkLst>
            <pc:docMk/>
            <pc:sldMk cId="4118952108" sldId="278"/>
            <ac:picMk id="8" creationId="{DAD0F211-D250-4772-AA3D-F39B5DD42FB6}"/>
          </ac:picMkLst>
        </pc:picChg>
      </pc:sldChg>
      <pc:sldChg chg="del">
        <pc:chgData name="McHarg, Catherine" userId="88b8f76c-9ae3-4745-88eb-fe0667a22af5" providerId="ADAL" clId="{441F115B-5098-4D46-AE71-A7DB4228AF69}" dt="2021-08-18T16:15:07.802" v="340" actId="2696"/>
        <pc:sldMkLst>
          <pc:docMk/>
          <pc:sldMk cId="2824424327" sldId="279"/>
        </pc:sldMkLst>
      </pc:sldChg>
      <pc:sldChg chg="modSp add modNotesTx">
        <pc:chgData name="McHarg, Catherine" userId="88b8f76c-9ae3-4745-88eb-fe0667a22af5" providerId="ADAL" clId="{441F115B-5098-4D46-AE71-A7DB4228AF69}" dt="2021-08-18T16:08:38.930" v="266" actId="6549"/>
        <pc:sldMkLst>
          <pc:docMk/>
          <pc:sldMk cId="268117374" sldId="284"/>
        </pc:sldMkLst>
        <pc:spChg chg="mod">
          <ac:chgData name="McHarg, Catherine" userId="88b8f76c-9ae3-4745-88eb-fe0667a22af5" providerId="ADAL" clId="{441F115B-5098-4D46-AE71-A7DB4228AF69}" dt="2021-08-18T16:05:02.580" v="228" actId="20577"/>
          <ac:spMkLst>
            <pc:docMk/>
            <pc:sldMk cId="268117374" sldId="284"/>
            <ac:spMk id="2" creationId="{00000000-0000-0000-0000-000000000000}"/>
          </ac:spMkLst>
        </pc:spChg>
        <pc:spChg chg="mod">
          <ac:chgData name="McHarg, Catherine" userId="88b8f76c-9ae3-4745-88eb-fe0667a22af5" providerId="ADAL" clId="{441F115B-5098-4D46-AE71-A7DB4228AF69}" dt="2021-08-18T16:08:03.149" v="265" actId="255"/>
          <ac:spMkLst>
            <pc:docMk/>
            <pc:sldMk cId="268117374" sldId="284"/>
            <ac:spMk id="3" creationId="{00000000-0000-0000-0000-000000000000}"/>
          </ac:spMkLst>
        </pc:spChg>
      </pc:sldChg>
      <pc:sldChg chg="modSp add">
        <pc:chgData name="McHarg, Catherine" userId="88b8f76c-9ae3-4745-88eb-fe0667a22af5" providerId="ADAL" clId="{441F115B-5098-4D46-AE71-A7DB4228AF69}" dt="2021-08-18T16:15:17.062" v="342" actId="14100"/>
        <pc:sldMkLst>
          <pc:docMk/>
          <pc:sldMk cId="2602103538" sldId="354"/>
        </pc:sldMkLst>
        <pc:spChg chg="mod">
          <ac:chgData name="McHarg, Catherine" userId="88b8f76c-9ae3-4745-88eb-fe0667a22af5" providerId="ADAL" clId="{441F115B-5098-4D46-AE71-A7DB4228AF69}" dt="2021-08-18T16:15:17.062" v="342" actId="14100"/>
          <ac:spMkLst>
            <pc:docMk/>
            <pc:sldMk cId="2602103538" sldId="354"/>
            <ac:spMk id="2" creationId="{00000000-0000-0000-0000-000000000000}"/>
          </ac:spMkLst>
        </pc:spChg>
        <pc:spChg chg="mod">
          <ac:chgData name="McHarg, Catherine" userId="88b8f76c-9ae3-4745-88eb-fe0667a22af5" providerId="ADAL" clId="{441F115B-5098-4D46-AE71-A7DB4228AF69}" dt="2021-08-18T16:14:56.391" v="339" actId="113"/>
          <ac:spMkLst>
            <pc:docMk/>
            <pc:sldMk cId="2602103538" sldId="354"/>
            <ac:spMk id="5" creationId="{592CF100-9D7F-4F07-A6A2-CC6A82691A0B}"/>
          </ac:spMkLst>
        </pc:spChg>
      </pc:sldChg>
      <pc:sldChg chg="modSp add ord">
        <pc:chgData name="McHarg, Catherine" userId="88b8f76c-9ae3-4745-88eb-fe0667a22af5" providerId="ADAL" clId="{441F115B-5098-4D46-AE71-A7DB4228AF69}" dt="2021-08-18T17:02:40.278" v="562" actId="20577"/>
        <pc:sldMkLst>
          <pc:docMk/>
          <pc:sldMk cId="1044630304" sldId="355"/>
        </pc:sldMkLst>
        <pc:spChg chg="mod">
          <ac:chgData name="McHarg, Catherine" userId="88b8f76c-9ae3-4745-88eb-fe0667a22af5" providerId="ADAL" clId="{441F115B-5098-4D46-AE71-A7DB4228AF69}" dt="2021-08-18T17:02:40.278" v="562" actId="20577"/>
          <ac:spMkLst>
            <pc:docMk/>
            <pc:sldMk cId="1044630304" sldId="355"/>
            <ac:spMk id="11" creationId="{4620108E-E585-4001-B147-5C67C70D93FF}"/>
          </ac:spMkLst>
        </pc:spChg>
      </pc:sldChg>
      <pc:sldChg chg="delSp modSp add del">
        <pc:chgData name="McHarg, Catherine" userId="88b8f76c-9ae3-4745-88eb-fe0667a22af5" providerId="ADAL" clId="{441F115B-5098-4D46-AE71-A7DB4228AF69}" dt="2021-08-20T08:48:40.289" v="719" actId="2696"/>
        <pc:sldMkLst>
          <pc:docMk/>
          <pc:sldMk cId="2227064284" sldId="356"/>
        </pc:sldMkLst>
        <pc:picChg chg="mod modCrop">
          <ac:chgData name="McHarg, Catherine" userId="88b8f76c-9ae3-4745-88eb-fe0667a22af5" providerId="ADAL" clId="{441F115B-5098-4D46-AE71-A7DB4228AF69}" dt="2021-08-18T17:11:47.271" v="677" actId="14100"/>
          <ac:picMkLst>
            <pc:docMk/>
            <pc:sldMk cId="2227064284" sldId="356"/>
            <ac:picMk id="4" creationId="{00000000-0000-0000-0000-000000000000}"/>
          </ac:picMkLst>
        </pc:picChg>
        <pc:picChg chg="del">
          <ac:chgData name="McHarg, Catherine" userId="88b8f76c-9ae3-4745-88eb-fe0667a22af5" providerId="ADAL" clId="{441F115B-5098-4D46-AE71-A7DB4228AF69}" dt="2021-08-18T17:11:21.642" v="672" actId="478"/>
          <ac:picMkLst>
            <pc:docMk/>
            <pc:sldMk cId="2227064284" sldId="356"/>
            <ac:picMk id="5" creationId="{00000000-0000-0000-0000-000000000000}"/>
          </ac:picMkLst>
        </pc:picChg>
      </pc:sldChg>
      <pc:sldChg chg="addSp delSp modSp add">
        <pc:chgData name="McHarg, Catherine" userId="88b8f76c-9ae3-4745-88eb-fe0667a22af5" providerId="ADAL" clId="{441F115B-5098-4D46-AE71-A7DB4228AF69}" dt="2021-08-20T08:50:27.454" v="738"/>
        <pc:sldMkLst>
          <pc:docMk/>
          <pc:sldMk cId="1333482103" sldId="357"/>
        </pc:sldMkLst>
        <pc:spChg chg="del">
          <ac:chgData name="McHarg, Catherine" userId="88b8f76c-9ae3-4745-88eb-fe0667a22af5" providerId="ADAL" clId="{441F115B-5098-4D46-AE71-A7DB4228AF69}" dt="2021-08-20T08:44:34.269" v="691" actId="478"/>
          <ac:spMkLst>
            <pc:docMk/>
            <pc:sldMk cId="1333482103" sldId="357"/>
            <ac:spMk id="3" creationId="{00000000-0000-0000-0000-000000000000}"/>
          </ac:spMkLst>
        </pc:spChg>
        <pc:spChg chg="del">
          <ac:chgData name="McHarg, Catherine" userId="88b8f76c-9ae3-4745-88eb-fe0667a22af5" providerId="ADAL" clId="{441F115B-5098-4D46-AE71-A7DB4228AF69}" dt="2021-08-20T08:44:29.043" v="690" actId="478"/>
          <ac:spMkLst>
            <pc:docMk/>
            <pc:sldMk cId="1333482103" sldId="357"/>
            <ac:spMk id="4" creationId="{00000000-0000-0000-0000-000000000000}"/>
          </ac:spMkLst>
        </pc:spChg>
        <pc:spChg chg="mod">
          <ac:chgData name="McHarg, Catherine" userId="88b8f76c-9ae3-4745-88eb-fe0667a22af5" providerId="ADAL" clId="{441F115B-5098-4D46-AE71-A7DB4228AF69}" dt="2021-08-20T08:49:52.441" v="733" actId="1076"/>
          <ac:spMkLst>
            <pc:docMk/>
            <pc:sldMk cId="1333482103" sldId="357"/>
            <ac:spMk id="13" creationId="{00000000-0000-0000-0000-000000000000}"/>
          </ac:spMkLst>
        </pc:spChg>
        <pc:spChg chg="del">
          <ac:chgData name="McHarg, Catherine" userId="88b8f76c-9ae3-4745-88eb-fe0667a22af5" providerId="ADAL" clId="{441F115B-5098-4D46-AE71-A7DB4228AF69}" dt="2021-08-20T08:44:36.805" v="692" actId="478"/>
          <ac:spMkLst>
            <pc:docMk/>
            <pc:sldMk cId="1333482103" sldId="357"/>
            <ac:spMk id="14" creationId="{00000000-0000-0000-0000-000000000000}"/>
          </ac:spMkLst>
        </pc:spChg>
        <pc:spChg chg="add">
          <ac:chgData name="McHarg, Catherine" userId="88b8f76c-9ae3-4745-88eb-fe0667a22af5" providerId="ADAL" clId="{441F115B-5098-4D46-AE71-A7DB4228AF69}" dt="2021-08-20T08:44:54.491" v="694"/>
          <ac:spMkLst>
            <pc:docMk/>
            <pc:sldMk cId="1333482103" sldId="357"/>
            <ac:spMk id="15" creationId="{14B7BFBA-0502-457E-8A06-F70549D5A3A5}"/>
          </ac:spMkLst>
        </pc:spChg>
        <pc:spChg chg="add mod">
          <ac:chgData name="McHarg, Catherine" userId="88b8f76c-9ae3-4745-88eb-fe0667a22af5" providerId="ADAL" clId="{441F115B-5098-4D46-AE71-A7DB4228AF69}" dt="2021-08-20T08:45:37.027" v="701" actId="113"/>
          <ac:spMkLst>
            <pc:docMk/>
            <pc:sldMk cId="1333482103" sldId="357"/>
            <ac:spMk id="16" creationId="{DAB17AF2-C196-4C47-819E-474FB8992D59}"/>
          </ac:spMkLst>
        </pc:spChg>
        <pc:spChg chg="add">
          <ac:chgData name="McHarg, Catherine" userId="88b8f76c-9ae3-4745-88eb-fe0667a22af5" providerId="ADAL" clId="{441F115B-5098-4D46-AE71-A7DB4228AF69}" dt="2021-08-20T08:50:27.454" v="738"/>
          <ac:spMkLst>
            <pc:docMk/>
            <pc:sldMk cId="1333482103" sldId="357"/>
            <ac:spMk id="17" creationId="{E8ACDABB-79AE-4251-A60E-F444DFDFFEF2}"/>
          </ac:spMkLst>
        </pc:spChg>
        <pc:picChg chg="mod">
          <ac:chgData name="McHarg, Catherine" userId="88b8f76c-9ae3-4745-88eb-fe0667a22af5" providerId="ADAL" clId="{441F115B-5098-4D46-AE71-A7DB4228AF69}" dt="2021-08-20T08:49:32.650" v="729" actId="1076"/>
          <ac:picMkLst>
            <pc:docMk/>
            <pc:sldMk cId="1333482103" sldId="357"/>
            <ac:picMk id="2" creationId="{00000000-0000-0000-0000-000000000000}"/>
          </ac:picMkLst>
        </pc:picChg>
        <pc:picChg chg="mod">
          <ac:chgData name="McHarg, Catherine" userId="88b8f76c-9ae3-4745-88eb-fe0667a22af5" providerId="ADAL" clId="{441F115B-5098-4D46-AE71-A7DB4228AF69}" dt="2021-08-20T08:49:29.881" v="728" actId="1076"/>
          <ac:picMkLst>
            <pc:docMk/>
            <pc:sldMk cId="1333482103" sldId="357"/>
            <ac:picMk id="7" creationId="{00000000-0000-0000-0000-000000000000}"/>
          </ac:picMkLst>
        </pc:picChg>
        <pc:picChg chg="del">
          <ac:chgData name="McHarg, Catherine" userId="88b8f76c-9ae3-4745-88eb-fe0667a22af5" providerId="ADAL" clId="{441F115B-5098-4D46-AE71-A7DB4228AF69}" dt="2021-08-20T08:48:51.598" v="720" actId="478"/>
          <ac:picMkLst>
            <pc:docMk/>
            <pc:sldMk cId="1333482103" sldId="357"/>
            <ac:picMk id="8" creationId="{00000000-0000-0000-0000-000000000000}"/>
          </ac:picMkLst>
        </pc:picChg>
        <pc:picChg chg="mod">
          <ac:chgData name="McHarg, Catherine" userId="88b8f76c-9ae3-4745-88eb-fe0667a22af5" providerId="ADAL" clId="{441F115B-5098-4D46-AE71-A7DB4228AF69}" dt="2021-08-20T08:50:02.600" v="734" actId="14100"/>
          <ac:picMkLst>
            <pc:docMk/>
            <pc:sldMk cId="1333482103" sldId="357"/>
            <ac:picMk id="9" creationId="{00000000-0000-0000-0000-000000000000}"/>
          </ac:picMkLst>
        </pc:picChg>
        <pc:picChg chg="mod">
          <ac:chgData name="McHarg, Catherine" userId="88b8f76c-9ae3-4745-88eb-fe0667a22af5" providerId="ADAL" clId="{441F115B-5098-4D46-AE71-A7DB4228AF69}" dt="2021-08-20T08:49:10.607" v="724" actId="14100"/>
          <ac:picMkLst>
            <pc:docMk/>
            <pc:sldMk cId="1333482103" sldId="357"/>
            <ac:picMk id="10" creationId="{00000000-0000-0000-0000-000000000000}"/>
          </ac:picMkLst>
        </pc:picChg>
        <pc:picChg chg="mod">
          <ac:chgData name="McHarg, Catherine" userId="88b8f76c-9ae3-4745-88eb-fe0667a22af5" providerId="ADAL" clId="{441F115B-5098-4D46-AE71-A7DB4228AF69}" dt="2021-08-20T08:50:19.413" v="737" actId="1076"/>
          <ac:picMkLst>
            <pc:docMk/>
            <pc:sldMk cId="1333482103" sldId="357"/>
            <ac:picMk id="11" creationId="{00000000-0000-0000-0000-000000000000}"/>
          </ac:picMkLst>
        </pc:picChg>
        <pc:picChg chg="del">
          <ac:chgData name="McHarg, Catherine" userId="88b8f76c-9ae3-4745-88eb-fe0667a22af5" providerId="ADAL" clId="{441F115B-5098-4D46-AE71-A7DB4228AF69}" dt="2021-08-20T08:44:37.584" v="693" actId="478"/>
          <ac:picMkLst>
            <pc:docMk/>
            <pc:sldMk cId="1333482103" sldId="357"/>
            <ac:picMk id="12" creationId="{00000000-0000-0000-0000-000000000000}"/>
          </ac:picMkLst>
        </pc:picChg>
      </pc:sldChg>
      <pc:sldChg chg="addSp delSp modSp add modNotesTx">
        <pc:chgData name="McHarg, Catherine" userId="88b8f76c-9ae3-4745-88eb-fe0667a22af5" providerId="ADAL" clId="{441F115B-5098-4D46-AE71-A7DB4228AF69}" dt="2021-08-20T11:55:27.794" v="1055" actId="122"/>
        <pc:sldMkLst>
          <pc:docMk/>
          <pc:sldMk cId="2457552020" sldId="358"/>
        </pc:sldMkLst>
        <pc:spChg chg="add">
          <ac:chgData name="McHarg, Catherine" userId="88b8f76c-9ae3-4745-88eb-fe0667a22af5" providerId="ADAL" clId="{441F115B-5098-4D46-AE71-A7DB4228AF69}" dt="2021-08-20T08:50:56.400" v="741"/>
          <ac:spMkLst>
            <pc:docMk/>
            <pc:sldMk cId="2457552020" sldId="358"/>
            <ac:spMk id="2" creationId="{25227EED-2756-4223-BBB8-CDCDA08BD26A}"/>
          </ac:spMkLst>
        </pc:spChg>
        <pc:spChg chg="add mod">
          <ac:chgData name="McHarg, Catherine" userId="88b8f76c-9ae3-4745-88eb-fe0667a22af5" providerId="ADAL" clId="{441F115B-5098-4D46-AE71-A7DB4228AF69}" dt="2021-08-20T11:55:27.794" v="1055" actId="122"/>
          <ac:spMkLst>
            <pc:docMk/>
            <pc:sldMk cId="2457552020" sldId="358"/>
            <ac:spMk id="3" creationId="{EB31037F-77F0-4FE2-B113-41F21FAF3F99}"/>
          </ac:spMkLst>
        </pc:spChg>
        <pc:picChg chg="add del mod modCrop">
          <ac:chgData name="McHarg, Catherine" userId="88b8f76c-9ae3-4745-88eb-fe0667a22af5" providerId="ADAL" clId="{441F115B-5098-4D46-AE71-A7DB4228AF69}" dt="2021-08-20T08:56:24.222" v="911" actId="1076"/>
          <ac:picMkLst>
            <pc:docMk/>
            <pc:sldMk cId="2457552020" sldId="358"/>
            <ac:picMk id="4" creationId="{93AABC5F-065A-4EBF-B242-9F2AC2FC246E}"/>
          </ac:picMkLst>
        </pc:picChg>
        <pc:picChg chg="add mod modCrop">
          <ac:chgData name="McHarg, Catherine" userId="88b8f76c-9ae3-4745-88eb-fe0667a22af5" providerId="ADAL" clId="{441F115B-5098-4D46-AE71-A7DB4228AF69}" dt="2021-08-20T11:54:16.056" v="988"/>
          <ac:picMkLst>
            <pc:docMk/>
            <pc:sldMk cId="2457552020" sldId="358"/>
            <ac:picMk id="5" creationId="{B5123A94-11BF-4DEC-BA9D-C1E776BE362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CB926-726F-4677-996B-D5519241767F}" type="datetimeFigureOut">
              <a:rPr lang="en-GB" smtClean="0"/>
              <a:t>20/10/2021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AC041A-E340-42A8-B37C-B6A9FA0874AB}" type="slidenum">
              <a:rPr lang="en-GB" smtClean="0"/>
              <a:t>‹#›</a:t>
            </a:fld>
            <a:endParaRPr lang="en-GB"/>
          </a:p>
        </p:txBody>
      </p:sp>
    </p:spTree>
    <p:extLst>
      <p:ext uri="{BB962C8B-B14F-4D97-AF65-F5344CB8AC3E}">
        <p14:creationId xmlns:p14="http://schemas.microsoft.com/office/powerpoint/2010/main" val="283907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vimeo.com/48075272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radford-city-of-film.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03BDF61-1E75-4B45-9BCA-2CF542E7857C}" type="slidenum">
              <a:rPr lang="en-GB" smtClean="0"/>
              <a:t>2</a:t>
            </a:fld>
            <a:endParaRPr lang="en-GB"/>
          </a:p>
        </p:txBody>
      </p:sp>
    </p:spTree>
    <p:extLst>
      <p:ext uri="{BB962C8B-B14F-4D97-AF65-F5344CB8AC3E}">
        <p14:creationId xmlns:p14="http://schemas.microsoft.com/office/powerpoint/2010/main" val="2968788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Pupils</a:t>
            </a:r>
            <a:r>
              <a:rPr lang="en-GB" baseline="0" dirty="0">
                <a:latin typeface="Arial" panose="020B0604020202020204" pitchFamily="34" charset="0"/>
                <a:cs typeface="Arial" panose="020B0604020202020204" pitchFamily="34" charset="0"/>
              </a:rPr>
              <a:t> to match up the building names and the descriptions with the pictures.  The teacher could either read out the descriptions and ask pupils to offer answers or the slide could be printed out for pupils to complete independently or in pairs.</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9AC041A-E340-42A8-B37C-B6A9FA0874AB}" type="slidenum">
              <a:rPr lang="en-GB" smtClean="0"/>
              <a:t>12</a:t>
            </a:fld>
            <a:endParaRPr lang="en-GB"/>
          </a:p>
        </p:txBody>
      </p:sp>
    </p:spTree>
    <p:extLst>
      <p:ext uri="{BB962C8B-B14F-4D97-AF65-F5344CB8AC3E}">
        <p14:creationId xmlns:p14="http://schemas.microsoft.com/office/powerpoint/2010/main" val="3136512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Pupils</a:t>
            </a:r>
            <a:r>
              <a:rPr lang="en-GB" baseline="0" dirty="0">
                <a:latin typeface="Arial" panose="020B0604020202020204" pitchFamily="34" charset="0"/>
                <a:cs typeface="Arial" panose="020B0604020202020204" pitchFamily="34" charset="0"/>
              </a:rPr>
              <a:t> to self-assess their answers</a:t>
            </a:r>
            <a:r>
              <a:rPr lang="en-GB" baseline="0" dirty="0"/>
              <a:t>.</a:t>
            </a:r>
            <a:endParaRPr lang="en-GB" dirty="0"/>
          </a:p>
        </p:txBody>
      </p:sp>
      <p:sp>
        <p:nvSpPr>
          <p:cNvPr id="4" name="Slide Number Placeholder 3"/>
          <p:cNvSpPr>
            <a:spLocks noGrp="1"/>
          </p:cNvSpPr>
          <p:nvPr>
            <p:ph type="sldNum" sz="quarter" idx="10"/>
          </p:nvPr>
        </p:nvSpPr>
        <p:spPr/>
        <p:txBody>
          <a:bodyPr/>
          <a:lstStyle/>
          <a:p>
            <a:fld id="{69AC041A-E340-42A8-B37C-B6A9FA0874AB}" type="slidenum">
              <a:rPr lang="en-GB" smtClean="0"/>
              <a:t>13</a:t>
            </a:fld>
            <a:endParaRPr lang="en-GB"/>
          </a:p>
        </p:txBody>
      </p:sp>
    </p:spTree>
    <p:extLst>
      <p:ext uri="{BB962C8B-B14F-4D97-AF65-F5344CB8AC3E}">
        <p14:creationId xmlns:p14="http://schemas.microsoft.com/office/powerpoint/2010/main" val="3506557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Pupils</a:t>
            </a:r>
            <a:r>
              <a:rPr lang="en-GB" sz="1200" kern="1200" baseline="0" dirty="0">
                <a:solidFill>
                  <a:schemeClr val="tx1"/>
                </a:solidFill>
                <a:effectLst/>
                <a:latin typeface="Arial" panose="020B0604020202020204" pitchFamily="34" charset="0"/>
                <a:ea typeface="+mn-ea"/>
                <a:cs typeface="Arial" panose="020B0604020202020204" pitchFamily="34" charset="0"/>
              </a:rPr>
              <a:t> to work in groups and pick a photograph that they want to create a story about</a:t>
            </a:r>
            <a:r>
              <a:rPr lang="en-GB" sz="1200" b="1" kern="1200" baseline="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Have your decisions about what children and young people should see, changed? If so, why? Do you want to go? Why?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Arial" panose="020B0604020202020204" pitchFamily="34" charset="0"/>
                <a:ea typeface="+mn-ea"/>
                <a:cs typeface="Arial" panose="020B0604020202020204" pitchFamily="34" charset="0"/>
              </a:rPr>
              <a:t>Watch the Saltaire Stories film and tell the pupils that they are going to write similar stories to those in the film (although they may want to use a different creative form – narrative, art, music, report writing). </a:t>
            </a:r>
            <a:r>
              <a:rPr lang="en-GB" sz="1200" b="1" kern="1200" dirty="0">
                <a:solidFill>
                  <a:schemeClr val="tx1"/>
                </a:solidFill>
                <a:effectLst/>
                <a:latin typeface="Arial" panose="020B0604020202020204" pitchFamily="34" charset="0"/>
                <a:ea typeface="+mn-ea"/>
                <a:cs typeface="Arial" panose="020B0604020202020204" pitchFamily="34" charset="0"/>
              </a:rPr>
              <a:t>Some children may need some ideas given to them as examples</a:t>
            </a:r>
            <a:r>
              <a:rPr lang="en-GB" sz="1200" b="1" kern="1200" baseline="0" dirty="0">
                <a:solidFill>
                  <a:schemeClr val="tx1"/>
                </a:solidFill>
                <a:effectLst/>
                <a:latin typeface="Arial" panose="020B0604020202020204" pitchFamily="34" charset="0"/>
                <a:ea typeface="+mn-ea"/>
                <a:cs typeface="Arial" panose="020B0604020202020204" pitchFamily="34" charset="0"/>
              </a:rPr>
              <a:t> (scripts can be seen that the pupils produced in the film).  </a:t>
            </a:r>
            <a:endParaRPr lang="en-GB" sz="1200" b="1" kern="1200" dirty="0">
              <a:solidFill>
                <a:schemeClr val="tx1"/>
              </a:solidFill>
              <a:effectLst/>
              <a:latin typeface="Arial" panose="020B0604020202020204" pitchFamily="34" charset="0"/>
              <a:ea typeface="+mn-ea"/>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9AC041A-E340-42A8-B37C-B6A9FA0874AB}" type="slidenum">
              <a:rPr lang="en-GB" smtClean="0"/>
              <a:t>14</a:t>
            </a:fld>
            <a:endParaRPr lang="en-GB"/>
          </a:p>
        </p:txBody>
      </p:sp>
    </p:spTree>
    <p:extLst>
      <p:ext uri="{BB962C8B-B14F-4D97-AF65-F5344CB8AC3E}">
        <p14:creationId xmlns:p14="http://schemas.microsoft.com/office/powerpoint/2010/main" val="428193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Watch some </a:t>
            </a:r>
            <a:r>
              <a:rPr lang="en-GB" dirty="0" err="1"/>
              <a:t>Saltaire</a:t>
            </a:r>
            <a:r>
              <a:rPr lang="en-GB" dirty="0"/>
              <a:t> Stories by other students: </a:t>
            </a:r>
            <a:r>
              <a:rPr lang="en-GB" sz="1200" u="sng" kern="1200" dirty="0">
                <a:solidFill>
                  <a:schemeClr val="tx1"/>
                </a:solidFill>
                <a:effectLst/>
                <a:latin typeface="+mn-lt"/>
                <a:ea typeface="+mn-ea"/>
                <a:cs typeface="+mn-cs"/>
                <a:hlinkClick r:id="rId3"/>
              </a:rPr>
              <a:t>https://vimeo.com/480752722</a:t>
            </a:r>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69AC041A-E340-42A8-B37C-B6A9FA0874AB}" type="slidenum">
              <a:rPr lang="en-GB" smtClean="0"/>
              <a:t>15</a:t>
            </a:fld>
            <a:endParaRPr lang="en-GB"/>
          </a:p>
        </p:txBody>
      </p:sp>
    </p:spTree>
    <p:extLst>
      <p:ext uri="{BB962C8B-B14F-4D97-AF65-F5344CB8AC3E}">
        <p14:creationId xmlns:p14="http://schemas.microsoft.com/office/powerpoint/2010/main" val="1117420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From what you have learnt about Saltaire; what do you think visitors (including children and young people) need to see when they visit Saltaire and why? (these slides could be printed out for children to use on their table). </a:t>
            </a:r>
            <a:r>
              <a:rPr lang="en-GB" sz="1200" b="0" kern="1200" dirty="0">
                <a:solidFill>
                  <a:schemeClr val="tx1"/>
                </a:solidFill>
                <a:effectLst/>
                <a:latin typeface="Arial" panose="020B0604020202020204" pitchFamily="34" charset="0"/>
                <a:ea typeface="+mn-ea"/>
                <a:cs typeface="Arial" panose="020B0604020202020204" pitchFamily="34" charset="0"/>
              </a:rPr>
              <a:t>Think-pair-share. </a:t>
            </a:r>
            <a:r>
              <a:rPr lang="en-GB" sz="1200" b="1" kern="1200" dirty="0">
                <a:solidFill>
                  <a:schemeClr val="tx1"/>
                </a:solidFill>
                <a:effectLst/>
                <a:latin typeface="Arial" panose="020B0604020202020204" pitchFamily="34" charset="0"/>
                <a:ea typeface="+mn-ea"/>
                <a:cs typeface="Arial" panose="020B0604020202020204" pitchFamily="34" charset="0"/>
              </a:rPr>
              <a:t>Target questioning to support and extend children’s answers. If there is access to the Internet, pupils could also look at the children’s discovery trail</a:t>
            </a:r>
            <a:r>
              <a:rPr lang="en-GB" sz="1200" b="1" kern="1200" baseline="0" dirty="0">
                <a:solidFill>
                  <a:schemeClr val="tx1"/>
                </a:solidFill>
                <a:effectLst/>
                <a:latin typeface="Arial" panose="020B0604020202020204" pitchFamily="34" charset="0"/>
                <a:ea typeface="+mn-ea"/>
                <a:cs typeface="Arial" panose="020B0604020202020204" pitchFamily="34" charset="0"/>
              </a:rPr>
              <a:t> on www.saltairecollection.org – or if pupils are local to Saltaire, they could visit.</a:t>
            </a:r>
            <a:endParaRPr lang="en-GB" sz="1200" b="1" kern="1200" dirty="0">
              <a:solidFill>
                <a:schemeClr val="tx1"/>
              </a:solidFill>
              <a:effectLst/>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69AC041A-E340-42A8-B37C-B6A9FA0874AB}" type="slidenum">
              <a:rPr lang="en-GB" smtClean="0"/>
              <a:t>16</a:t>
            </a:fld>
            <a:endParaRPr lang="en-GB"/>
          </a:p>
        </p:txBody>
      </p:sp>
    </p:spTree>
    <p:extLst>
      <p:ext uri="{BB962C8B-B14F-4D97-AF65-F5344CB8AC3E}">
        <p14:creationId xmlns:p14="http://schemas.microsoft.com/office/powerpoint/2010/main" val="2544677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a:t>
            </a:r>
            <a:r>
              <a:rPr lang="en-GB" baseline="0" dirty="0"/>
              <a:t> could be encouraged to find out more about Bradford – UNESCO city of film (if there is access to the Internet) – by going to the following website: </a:t>
            </a:r>
            <a:r>
              <a:rPr lang="en-GB" dirty="0">
                <a:hlinkClick r:id="rId3"/>
              </a:rPr>
              <a:t>https://www.bradford-city-of-film.com/</a:t>
            </a:r>
            <a:endParaRPr lang="en-GB" dirty="0"/>
          </a:p>
        </p:txBody>
      </p:sp>
      <p:sp>
        <p:nvSpPr>
          <p:cNvPr id="4" name="Slide Number Placeholder 3"/>
          <p:cNvSpPr>
            <a:spLocks noGrp="1"/>
          </p:cNvSpPr>
          <p:nvPr>
            <p:ph type="sldNum" sz="quarter" idx="10"/>
          </p:nvPr>
        </p:nvSpPr>
        <p:spPr/>
        <p:txBody>
          <a:bodyPr/>
          <a:lstStyle/>
          <a:p>
            <a:fld id="{69AC041A-E340-42A8-B37C-B6A9FA0874AB}" type="slidenum">
              <a:rPr lang="en-GB" smtClean="0"/>
              <a:t>17</a:t>
            </a:fld>
            <a:endParaRPr lang="en-GB"/>
          </a:p>
        </p:txBody>
      </p:sp>
    </p:spTree>
    <p:extLst>
      <p:ext uri="{BB962C8B-B14F-4D97-AF65-F5344CB8AC3E}">
        <p14:creationId xmlns:p14="http://schemas.microsoft.com/office/powerpoint/2010/main" val="4155320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What makes a PLACE special? Why do some places stay the same and other places change? </a:t>
            </a:r>
            <a:r>
              <a:rPr lang="en-GB" sz="1200" kern="1200" dirty="0">
                <a:solidFill>
                  <a:schemeClr val="tx1"/>
                </a:solidFill>
                <a:effectLst/>
                <a:latin typeface="Arial" panose="020B0604020202020204" pitchFamily="34" charset="0"/>
                <a:ea typeface="+mn-ea"/>
                <a:cs typeface="Arial" panose="020B0604020202020204" pitchFamily="34" charset="0"/>
              </a:rPr>
              <a:t>Try to introduce some key terminology – graded, protected, preserved and get children to think about what these words mean. Can the</a:t>
            </a:r>
            <a:r>
              <a:rPr lang="en-GB" sz="1200" kern="1200" baseline="0" dirty="0">
                <a:solidFill>
                  <a:schemeClr val="tx1"/>
                </a:solidFill>
                <a:effectLst/>
                <a:latin typeface="Arial" panose="020B0604020202020204" pitchFamily="34" charset="0"/>
                <a:ea typeface="+mn-ea"/>
                <a:cs typeface="Arial" panose="020B0604020202020204" pitchFamily="34" charset="0"/>
              </a:rPr>
              <a:t> pupils think of any examples? Assess whether pupils can use their knowledge and understanding of Saltaire in their answers and whether they can compare to other places.</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9AC041A-E340-42A8-B37C-B6A9FA0874AB}" type="slidenum">
              <a:rPr lang="en-GB" smtClean="0"/>
              <a:t>4</a:t>
            </a:fld>
            <a:endParaRPr lang="en-GB"/>
          </a:p>
        </p:txBody>
      </p:sp>
    </p:spTree>
    <p:extLst>
      <p:ext uri="{BB962C8B-B14F-4D97-AF65-F5344CB8AC3E}">
        <p14:creationId xmlns:p14="http://schemas.microsoft.com/office/powerpoint/2010/main" val="147064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Share learning intentions,</a:t>
            </a:r>
            <a:r>
              <a:rPr lang="en-GB" sz="1200" b="1" kern="1200" baseline="0" dirty="0">
                <a:solidFill>
                  <a:schemeClr val="tx1"/>
                </a:solidFill>
                <a:effectLst/>
                <a:latin typeface="Arial" panose="020B0604020202020204" pitchFamily="34" charset="0"/>
                <a:ea typeface="+mn-ea"/>
                <a:cs typeface="Arial" panose="020B0604020202020204" pitchFamily="34" charset="0"/>
              </a:rPr>
              <a:t> </a:t>
            </a:r>
            <a:r>
              <a:rPr lang="en-GB" sz="1200" b="1" kern="1200" dirty="0">
                <a:solidFill>
                  <a:schemeClr val="tx1"/>
                </a:solidFill>
                <a:effectLst/>
                <a:latin typeface="Arial" panose="020B0604020202020204" pitchFamily="34" charset="0"/>
                <a:ea typeface="+mn-ea"/>
                <a:cs typeface="Arial" panose="020B0604020202020204" pitchFamily="34" charset="0"/>
              </a:rPr>
              <a:t>VAK planner</a:t>
            </a:r>
            <a:r>
              <a:rPr lang="en-GB" sz="1200" b="1" kern="1200" baseline="0" dirty="0">
                <a:solidFill>
                  <a:schemeClr val="tx1"/>
                </a:solidFill>
                <a:effectLst/>
                <a:latin typeface="Arial" panose="020B0604020202020204" pitchFamily="34" charset="0"/>
                <a:ea typeface="+mn-ea"/>
                <a:cs typeface="Arial" panose="020B0604020202020204" pitchFamily="34" charset="0"/>
              </a:rPr>
              <a:t> and the outcomes:</a:t>
            </a:r>
          </a:p>
          <a:p>
            <a:r>
              <a:rPr lang="en-GB" sz="1200" kern="1200" dirty="0">
                <a:solidFill>
                  <a:schemeClr val="tx1"/>
                </a:solidFill>
                <a:effectLst/>
                <a:latin typeface="Arial" panose="020B0604020202020204" pitchFamily="34" charset="0"/>
                <a:ea typeface="+mn-ea"/>
                <a:cs typeface="Arial" panose="020B0604020202020204" pitchFamily="34" charset="0"/>
              </a:rPr>
              <a:t>- All children will know some key terminology about protected places and they will know that Saltaire is a World Heritage Site as well as where some others are, around the world. They will think about the places of interest within Saltaire and work in a group to write a story about Saltaire.</a:t>
            </a:r>
          </a:p>
          <a:p>
            <a:r>
              <a:rPr lang="en-GB" sz="1200" kern="1200" dirty="0">
                <a:solidFill>
                  <a:schemeClr val="tx1"/>
                </a:solidFill>
                <a:effectLst/>
                <a:latin typeface="Arial" panose="020B0604020202020204" pitchFamily="34" charset="0"/>
                <a:ea typeface="+mn-ea"/>
                <a:cs typeface="Arial" panose="020B0604020202020204" pitchFamily="34" charset="0"/>
              </a:rPr>
              <a:t>- Most children will understand why Saltaire is a World Heritage Site and be able to give reasons why is has been given UNESCO status. They will think about the boundary line and Saltaire’s places of interest and explore different ideas, interpretations and stories, they may have about this.   Most pupils will work in a group to produce a story for one of these places, perhaps replicating one of the stories they hear in the film.</a:t>
            </a:r>
          </a:p>
          <a:p>
            <a:r>
              <a:rPr lang="en-GB" sz="1200" kern="1200" dirty="0">
                <a:solidFill>
                  <a:schemeClr val="tx1"/>
                </a:solidFill>
                <a:effectLst/>
                <a:latin typeface="Arial" panose="020B0604020202020204" pitchFamily="34" charset="0"/>
                <a:ea typeface="+mn-ea"/>
                <a:cs typeface="Arial" panose="020B0604020202020204" pitchFamily="34" charset="0"/>
              </a:rPr>
              <a:t>- Some children will use their knowledge and understanding of Saltaire’s history and take inspiration from the film of Saltaire to explore their own ideas and stories, which show the significance of its past.</a:t>
            </a:r>
            <a:endParaRPr lang="en-GB" sz="1200" kern="1200" baseline="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8FBCFD09-AA73-4805-A15F-1A2961417FEB}" type="slidenum">
              <a:rPr lang="en-GB" smtClean="0"/>
              <a:t>5</a:t>
            </a:fld>
            <a:endParaRPr lang="en-GB"/>
          </a:p>
        </p:txBody>
      </p:sp>
    </p:spTree>
    <p:extLst>
      <p:ext uri="{BB962C8B-B14F-4D97-AF65-F5344CB8AC3E}">
        <p14:creationId xmlns:p14="http://schemas.microsoft.com/office/powerpoint/2010/main" val="2729509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Arial" panose="020B0604020202020204" pitchFamily="34" charset="0"/>
                <a:ea typeface="+mn-ea"/>
                <a:cs typeface="Arial" panose="020B0604020202020204" pitchFamily="34" charset="0"/>
              </a:rPr>
              <a:t>What have …Stonehenge… the Pyramids of Giza …the Grand Canyon…the Tower of London…the Great Wall of China… and Saltaire…all got in common? Extension:</a:t>
            </a:r>
            <a:r>
              <a:rPr lang="en-GB" sz="1200" b="1" kern="1200" baseline="0" dirty="0">
                <a:solidFill>
                  <a:schemeClr val="tx1"/>
                </a:solidFill>
                <a:effectLst/>
                <a:latin typeface="Arial" panose="020B0604020202020204" pitchFamily="34" charset="0"/>
                <a:ea typeface="+mn-ea"/>
                <a:cs typeface="Arial" panose="020B0604020202020204" pitchFamily="34" charset="0"/>
              </a:rPr>
              <a:t> some students could find these places using </a:t>
            </a:r>
            <a:r>
              <a:rPr lang="en-GB" sz="1200" b="1" kern="1200" baseline="0" dirty="0" err="1">
                <a:solidFill>
                  <a:schemeClr val="tx1"/>
                </a:solidFill>
                <a:effectLst/>
                <a:latin typeface="Arial" panose="020B0604020202020204" pitchFamily="34" charset="0"/>
                <a:ea typeface="+mn-ea"/>
                <a:cs typeface="Arial" panose="020B0604020202020204" pitchFamily="34" charset="0"/>
              </a:rPr>
              <a:t>ipads</a:t>
            </a:r>
            <a:r>
              <a:rPr lang="en-GB" sz="1200" b="1" kern="1200" baseline="0" dirty="0">
                <a:solidFill>
                  <a:schemeClr val="tx1"/>
                </a:solidFill>
                <a:effectLst/>
                <a:latin typeface="Arial" panose="020B0604020202020204" pitchFamily="34" charset="0"/>
                <a:ea typeface="+mn-ea"/>
                <a:cs typeface="Arial" panose="020B0604020202020204" pitchFamily="34" charset="0"/>
              </a:rPr>
              <a:t>/ the Internet and report back information.  Some students will benefit from being given pictures of these places as a handout so they can visualise the similarities/ differences.</a:t>
            </a:r>
            <a:endParaRPr lang="en-GB"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9AC041A-E340-42A8-B37C-B6A9FA0874AB}" type="slidenum">
              <a:rPr lang="en-GB" smtClean="0"/>
              <a:t>6</a:t>
            </a:fld>
            <a:endParaRPr lang="en-GB"/>
          </a:p>
        </p:txBody>
      </p:sp>
    </p:spTree>
    <p:extLst>
      <p:ext uri="{BB962C8B-B14F-4D97-AF65-F5344CB8AC3E}">
        <p14:creationId xmlns:p14="http://schemas.microsoft.com/office/powerpoint/2010/main" val="2019530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What is World Heritage Status? </a:t>
            </a:r>
            <a:r>
              <a:rPr lang="en-GB" sz="1200" kern="1200" dirty="0">
                <a:solidFill>
                  <a:schemeClr val="tx1"/>
                </a:solidFill>
                <a:effectLst/>
                <a:latin typeface="Arial" panose="020B0604020202020204" pitchFamily="34" charset="0"/>
                <a:ea typeface="+mn-ea"/>
                <a:cs typeface="Arial" panose="020B0604020202020204" pitchFamily="34" charset="0"/>
              </a:rPr>
              <a:t>Think</a:t>
            </a:r>
            <a:r>
              <a:rPr lang="en-GB" sz="1200" kern="1200" baseline="0" dirty="0">
                <a:solidFill>
                  <a:schemeClr val="tx1"/>
                </a:solidFill>
                <a:effectLst/>
                <a:latin typeface="Arial" panose="020B0604020202020204" pitchFamily="34" charset="0"/>
                <a:ea typeface="+mn-ea"/>
                <a:cs typeface="Arial" panose="020B0604020202020204" pitchFamily="34" charset="0"/>
              </a:rPr>
              <a:t>-pair-share. </a:t>
            </a:r>
            <a:r>
              <a:rPr lang="en-GB" sz="1200" b="1" kern="1200" baseline="0" dirty="0">
                <a:solidFill>
                  <a:schemeClr val="tx1"/>
                </a:solidFill>
                <a:effectLst/>
                <a:latin typeface="Arial" panose="020B0604020202020204" pitchFamily="34" charset="0"/>
                <a:ea typeface="+mn-ea"/>
                <a:cs typeface="Arial" panose="020B0604020202020204" pitchFamily="34" charset="0"/>
              </a:rPr>
              <a:t>Some pupils may need some words given to them as examples to get them started.  This task could be completed on mini-whiteboards and using 3-2-1 for feedback or on big sheets of paper. </a:t>
            </a:r>
            <a:r>
              <a:rPr lang="en-GB" sz="1200" kern="1200" baseline="0" dirty="0">
                <a:solidFill>
                  <a:schemeClr val="tx1"/>
                </a:solidFill>
                <a:effectLst/>
                <a:latin typeface="Arial" panose="020B0604020202020204" pitchFamily="34" charset="0"/>
                <a:ea typeface="+mn-ea"/>
                <a:cs typeface="Arial" panose="020B0604020202020204" pitchFamily="34" charset="0"/>
              </a:rPr>
              <a:t>Write pupils’ answers on the whiteboard and underline the key words that they come up with, such as; protected, unique, importance, historic, informative… </a:t>
            </a:r>
            <a:endParaRPr lang="en-GB" sz="1200" b="1" kern="1200" dirty="0">
              <a:solidFill>
                <a:schemeClr val="tx1"/>
              </a:solidFill>
              <a:effectLst/>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69AC041A-E340-42A8-B37C-B6A9FA0874AB}" type="slidenum">
              <a:rPr lang="en-GB" smtClean="0"/>
              <a:t>7</a:t>
            </a:fld>
            <a:endParaRPr lang="en-GB"/>
          </a:p>
        </p:txBody>
      </p:sp>
    </p:spTree>
    <p:extLst>
      <p:ext uri="{BB962C8B-B14F-4D97-AF65-F5344CB8AC3E}">
        <p14:creationId xmlns:p14="http://schemas.microsoft.com/office/powerpoint/2010/main" val="2080891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What is World Heritage Status</a:t>
            </a:r>
            <a:r>
              <a:rPr lang="en-GB" sz="1200" kern="1200" dirty="0">
                <a:solidFill>
                  <a:schemeClr val="tx1"/>
                </a:solidFill>
                <a:effectLst/>
                <a:latin typeface="Arial" panose="020B0604020202020204" pitchFamily="34" charset="0"/>
                <a:ea typeface="+mn-ea"/>
                <a:cs typeface="Arial" panose="020B0604020202020204" pitchFamily="34" charset="0"/>
              </a:rPr>
              <a:t>?</a:t>
            </a:r>
            <a:r>
              <a:rPr lang="en-GB" sz="1200" kern="1200" baseline="0" dirty="0">
                <a:solidFill>
                  <a:schemeClr val="tx1"/>
                </a:solidFill>
                <a:effectLst/>
                <a:latin typeface="Arial" panose="020B0604020202020204" pitchFamily="34" charset="0"/>
                <a:ea typeface="+mn-ea"/>
                <a:cs typeface="Arial" panose="020B0604020202020204" pitchFamily="34" charset="0"/>
              </a:rPr>
              <a:t> Use the PowerPoint to help clarify to student its official meaning.  Link the words that they came up with to the description.  </a:t>
            </a:r>
            <a:r>
              <a:rPr lang="en-GB" sz="1200" b="1" kern="1200" baseline="0" dirty="0">
                <a:solidFill>
                  <a:schemeClr val="tx1"/>
                </a:solidFill>
                <a:effectLst/>
                <a:latin typeface="Arial" panose="020B0604020202020204" pitchFamily="34" charset="0"/>
                <a:ea typeface="+mn-ea"/>
                <a:cs typeface="Arial" panose="020B0604020202020204" pitchFamily="34" charset="0"/>
              </a:rPr>
              <a:t>Ask pupils why they think Saltaire has World Heritage Site status?</a:t>
            </a:r>
            <a:endParaRPr lang="en-GB" sz="1200" b="1" kern="1200" dirty="0">
              <a:solidFill>
                <a:schemeClr val="tx1"/>
              </a:solidFill>
              <a:effectLst/>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69AC041A-E340-42A8-B37C-B6A9FA0874AB}" type="slidenum">
              <a:rPr lang="en-GB" smtClean="0"/>
              <a:t>8</a:t>
            </a:fld>
            <a:endParaRPr lang="en-GB"/>
          </a:p>
        </p:txBody>
      </p:sp>
    </p:spTree>
    <p:extLst>
      <p:ext uri="{BB962C8B-B14F-4D97-AF65-F5344CB8AC3E}">
        <p14:creationId xmlns:p14="http://schemas.microsoft.com/office/powerpoint/2010/main" val="225196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Use the information</a:t>
            </a:r>
            <a:r>
              <a:rPr lang="en-GB" baseline="0" dirty="0">
                <a:latin typeface="Arial" panose="020B0604020202020204" pitchFamily="34" charset="0"/>
                <a:cs typeface="Arial" panose="020B0604020202020204" pitchFamily="34" charset="0"/>
              </a:rPr>
              <a:t> on the PowerPoint to explain why Saltaire is a World Heritage Site.  Remind pupils of some of the key vocabulary – paternalism, industry etc.  It may also be a good opportunity to recap the differences between economic and social development and how Sir Titus Salt, Titus Salt Jnr and Sir James Roberts developed both of these things.</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9AC041A-E340-42A8-B37C-B6A9FA0874AB}" type="slidenum">
              <a:rPr lang="en-GB" smtClean="0"/>
              <a:t>9</a:t>
            </a:fld>
            <a:endParaRPr lang="en-GB"/>
          </a:p>
        </p:txBody>
      </p:sp>
    </p:spTree>
    <p:extLst>
      <p:ext uri="{BB962C8B-B14F-4D97-AF65-F5344CB8AC3E}">
        <p14:creationId xmlns:p14="http://schemas.microsoft.com/office/powerpoint/2010/main" val="3421644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AC041A-E340-42A8-B37C-B6A9FA0874AB}" type="slidenum">
              <a:rPr lang="en-GB" smtClean="0"/>
              <a:t>10</a:t>
            </a:fld>
            <a:endParaRPr lang="en-GB"/>
          </a:p>
        </p:txBody>
      </p:sp>
    </p:spTree>
    <p:extLst>
      <p:ext uri="{BB962C8B-B14F-4D97-AF65-F5344CB8AC3E}">
        <p14:creationId xmlns:p14="http://schemas.microsoft.com/office/powerpoint/2010/main" val="331599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AC041A-E340-42A8-B37C-B6A9FA0874AB}" type="slidenum">
              <a:rPr lang="en-GB" smtClean="0"/>
              <a:t>11</a:t>
            </a:fld>
            <a:endParaRPr lang="en-GB"/>
          </a:p>
        </p:txBody>
      </p:sp>
    </p:spTree>
    <p:extLst>
      <p:ext uri="{BB962C8B-B14F-4D97-AF65-F5344CB8AC3E}">
        <p14:creationId xmlns:p14="http://schemas.microsoft.com/office/powerpoint/2010/main" val="161504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p>
            <a:r>
              <a:rPr lang="en-US"/>
              <a:t>Click to edit Master title style</a:t>
            </a:r>
            <a:endParaRPr lang="en-US" dirty="0"/>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A24807EC-4B6A-4743-83BB-70BC9A310D8A}" type="datetimeFigureOut">
              <a:rPr lang="en-GB" smtClean="0"/>
              <a:t>20/10/2021</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1F90185-D04E-426F-B5AA-F212473A25C8}" type="slidenum">
              <a:rPr lang="en-GB" smtClean="0"/>
              <a:t>‹#›</a:t>
            </a:fld>
            <a:endParaRPr lang="en-GB"/>
          </a:p>
        </p:txBody>
      </p:sp>
    </p:spTree>
    <p:extLst>
      <p:ext uri="{BB962C8B-B14F-4D97-AF65-F5344CB8AC3E}">
        <p14:creationId xmlns:p14="http://schemas.microsoft.com/office/powerpoint/2010/main" val="122827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A24807EC-4B6A-4743-83BB-70BC9A310D8A}" type="datetimeFigureOut">
              <a:rPr lang="en-GB" smtClean="0"/>
              <a:t>20/10/2021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1F90185-D04E-426F-B5AA-F212473A25C8}" type="slidenum">
              <a:rPr lang="en-GB" smtClean="0"/>
              <a:t>‹#›</a:t>
            </a:fld>
            <a:endParaRPr lang="en-GB"/>
          </a:p>
        </p:txBody>
      </p:sp>
    </p:spTree>
    <p:extLst>
      <p:ext uri="{BB962C8B-B14F-4D97-AF65-F5344CB8AC3E}">
        <p14:creationId xmlns:p14="http://schemas.microsoft.com/office/powerpoint/2010/main" val="1767634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A24807EC-4B6A-4743-83BB-70BC9A310D8A}" type="datetimeFigureOut">
              <a:rPr lang="en-GB" smtClean="0"/>
              <a:t>20/10/2021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1F90185-D04E-426F-B5AA-F212473A25C8}" type="slidenum">
              <a:rPr lang="en-GB" smtClean="0"/>
              <a:t>‹#›</a:t>
            </a:fld>
            <a:endParaRPr lang="en-GB"/>
          </a:p>
        </p:txBody>
      </p:sp>
    </p:spTree>
    <p:extLst>
      <p:ext uri="{BB962C8B-B14F-4D97-AF65-F5344CB8AC3E}">
        <p14:creationId xmlns:p14="http://schemas.microsoft.com/office/powerpoint/2010/main" val="2197526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A24807EC-4B6A-4743-83BB-70BC9A310D8A}" type="datetimeFigureOut">
              <a:rPr lang="en-GB" smtClean="0"/>
              <a:t>20/10/2021</a:t>
            </a:fld>
            <a:endParaRPr lang="en-GB"/>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1F90185-D04E-426F-B5AA-F212473A25C8}" type="slidenum">
              <a:rPr lang="en-GB" smtClean="0"/>
              <a:t>‹#›</a:t>
            </a:fld>
            <a:endParaRPr lang="en-GB"/>
          </a:p>
        </p:txBody>
      </p:sp>
    </p:spTree>
    <p:extLst>
      <p:ext uri="{BB962C8B-B14F-4D97-AF65-F5344CB8AC3E}">
        <p14:creationId xmlns:p14="http://schemas.microsoft.com/office/powerpoint/2010/main" val="3662267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A24807EC-4B6A-4743-83BB-70BC9A310D8A}" type="datetimeFigureOut">
              <a:rPr lang="en-GB" smtClean="0"/>
              <a:t>20/10/2021</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1F90185-D04E-426F-B5AA-F212473A25C8}" type="slidenum">
              <a:rPr lang="en-GB" smtClean="0"/>
              <a:t>‹#›</a:t>
            </a:fld>
            <a:endParaRPr lang="en-GB"/>
          </a:p>
        </p:txBody>
      </p:sp>
    </p:spTree>
    <p:extLst>
      <p:ext uri="{BB962C8B-B14F-4D97-AF65-F5344CB8AC3E}">
        <p14:creationId xmlns:p14="http://schemas.microsoft.com/office/powerpoint/2010/main" val="245248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A24807EC-4B6A-4743-83BB-70BC9A310D8A}" type="datetimeFigureOut">
              <a:rPr lang="en-GB" smtClean="0"/>
              <a:t>20/10/2021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1F90185-D04E-426F-B5AA-F212473A25C8}" type="slidenum">
              <a:rPr lang="en-GB" smtClean="0"/>
              <a:t>‹#›</a:t>
            </a:fld>
            <a:endParaRPr lang="en-GB"/>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980507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endParaRPr lang="en-US" noProof="0" dirty="0"/>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Tree>
    <p:extLst>
      <p:ext uri="{BB962C8B-B14F-4D97-AF65-F5344CB8AC3E}">
        <p14:creationId xmlns:p14="http://schemas.microsoft.com/office/powerpoint/2010/main" val="3378965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4807EC-4B6A-4743-83BB-70BC9A310D8A}" type="datetimeFigureOut">
              <a:rPr lang="en-GB" smtClean="0"/>
              <a:t>20/10/2021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F90185-D04E-426F-B5AA-F212473A25C8}" type="slidenum">
              <a:rPr lang="en-GB" smtClean="0"/>
              <a:t>‹#›</a:t>
            </a:fld>
            <a:endParaRPr lang="en-GB"/>
          </a:p>
        </p:txBody>
      </p:sp>
    </p:spTree>
    <p:extLst>
      <p:ext uri="{BB962C8B-B14F-4D97-AF65-F5344CB8AC3E}">
        <p14:creationId xmlns:p14="http://schemas.microsoft.com/office/powerpoint/2010/main" val="1677321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dirty="0"/>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p:txBody>
      </p:sp>
      <p:pic>
        <p:nvPicPr>
          <p:cNvPr id="1028" name="Picture 6" descr="HE_logo_CMYK.ai"/>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76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hyperlink" Target="https://vimeo.com/480752722"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saltairecollection.org/heritage_trails/childrens-trail-2/" TargetMode="External"/><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hyperlink" Target="https://www.bradford-city-of-film.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hyperlink" Target="http://www.saltairecollection.org/" TargetMode="Externa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hyperlink" Target="https://whc.unesco.org/en/list/1028" TargetMode="External"/><Relationship Id="rId3" Type="http://schemas.openxmlformats.org/officeDocument/2006/relationships/hyperlink" Target="https://whc.unesco.org/en/list/373" TargetMode="External"/><Relationship Id="rId7" Type="http://schemas.openxmlformats.org/officeDocument/2006/relationships/hyperlink" Target="https://whc.unesco.org/en/list/43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hc.unesco.org/en/list/488" TargetMode="External"/><Relationship Id="rId5" Type="http://schemas.openxmlformats.org/officeDocument/2006/relationships/hyperlink" Target="https://whc.unesco.org/en/list/75" TargetMode="External"/><Relationship Id="rId4" Type="http://schemas.openxmlformats.org/officeDocument/2006/relationships/hyperlink" Target="https://whc.unesco.org/en/list/86" TargetMode="External"/><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hyperlink" Target="https://en.wikipedia.org/wiki/World_Heritage_Sit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A117DD9-B029-4449-B684-81E4675000CB}"/>
              </a:ext>
            </a:extLst>
          </p:cNvPr>
          <p:cNvSpPr txBox="1"/>
          <p:nvPr/>
        </p:nvSpPr>
        <p:spPr>
          <a:xfrm>
            <a:off x="-3" y="611984"/>
            <a:ext cx="12192001" cy="2246769"/>
          </a:xfrm>
          <a:prstGeom prst="rect">
            <a:avLst/>
          </a:prstGeom>
          <a:noFill/>
        </p:spPr>
        <p:txBody>
          <a:bodyPr wrap="square">
            <a:spAutoFit/>
          </a:bodyPr>
          <a:lstStyle/>
          <a:p>
            <a:pPr algn="ctr"/>
            <a:r>
              <a:rPr lang="en-GB" sz="4400" b="1" dirty="0">
                <a:latin typeface="Arial" panose="020B0604020202020204" pitchFamily="34" charset="0"/>
              </a:rPr>
              <a:t>Lesson Seven </a:t>
            </a:r>
          </a:p>
          <a:p>
            <a:pPr algn="ctr"/>
            <a:r>
              <a:rPr lang="en-GB" sz="4800" b="1" dirty="0">
                <a:solidFill>
                  <a:srgbClr val="00B0F0"/>
                </a:solidFill>
                <a:latin typeface="Arial" panose="020B0604020202020204" pitchFamily="34" charset="0"/>
              </a:rPr>
              <a:t>Creating voices for </a:t>
            </a:r>
            <a:r>
              <a:rPr lang="en-GB" sz="4800" b="1" dirty="0" err="1">
                <a:solidFill>
                  <a:srgbClr val="00B0F0"/>
                </a:solidFill>
                <a:latin typeface="Arial" panose="020B0604020202020204" pitchFamily="34" charset="0"/>
              </a:rPr>
              <a:t>Saltaire</a:t>
            </a:r>
            <a:r>
              <a:rPr lang="en-GB" sz="4800" b="1" dirty="0">
                <a:solidFill>
                  <a:srgbClr val="00B0F0"/>
                </a:solidFill>
                <a:latin typeface="Arial" panose="020B0604020202020204" pitchFamily="34" charset="0"/>
              </a:rPr>
              <a:t>: </a:t>
            </a:r>
          </a:p>
          <a:p>
            <a:pPr algn="ctr"/>
            <a:r>
              <a:rPr lang="en-GB" sz="4800" b="1" dirty="0">
                <a:solidFill>
                  <a:srgbClr val="00B0F0"/>
                </a:solidFill>
                <a:latin typeface="Arial" panose="020B0604020202020204" pitchFamily="34" charset="0"/>
              </a:rPr>
              <a:t>The World Heritage Site</a:t>
            </a:r>
          </a:p>
        </p:txBody>
      </p:sp>
      <p:pic>
        <p:nvPicPr>
          <p:cNvPr id="3" name="Picture 2" descr="An aerial view of a Salt's Mill and model village Saltaire. A world Heritage Site near Bradford, West Yorkshire">
            <a:extLst>
              <a:ext uri="{FF2B5EF4-FFF2-40B4-BE49-F238E27FC236}">
                <a16:creationId xmlns:a16="http://schemas.microsoft.com/office/drawing/2014/main" id="{C78B1C2A-9CF6-4290-981B-A1622294627A}"/>
              </a:ext>
            </a:extLst>
          </p:cNvPr>
          <p:cNvPicPr>
            <a:picLocks noChangeAspect="1"/>
          </p:cNvPicPr>
          <p:nvPr/>
        </p:nvPicPr>
        <p:blipFill rotWithShape="1">
          <a:blip r:embed="rId2">
            <a:extLst>
              <a:ext uri="{28A0092B-C50C-407E-A947-70E740481C1C}">
                <a14:useLocalDpi xmlns:a14="http://schemas.microsoft.com/office/drawing/2010/main" val="0"/>
              </a:ext>
            </a:extLst>
          </a:blip>
          <a:srcRect l="2306" t="44686" r="1556" b="22968"/>
          <a:stretch/>
        </p:blipFill>
        <p:spPr>
          <a:xfrm>
            <a:off x="944548" y="2875176"/>
            <a:ext cx="10302905" cy="3592028"/>
          </a:xfrm>
          <a:prstGeom prst="rect">
            <a:avLst/>
          </a:prstGeom>
        </p:spPr>
      </p:pic>
      <p:sp>
        <p:nvSpPr>
          <p:cNvPr id="4" name="Rectangle 3">
            <a:extLst>
              <a:ext uri="{FF2B5EF4-FFF2-40B4-BE49-F238E27FC236}">
                <a16:creationId xmlns:a16="http://schemas.microsoft.com/office/drawing/2014/main" id="{93ADB3F5-BA66-49CC-84AE-8ADB3C93629D}"/>
              </a:ext>
            </a:extLst>
          </p:cNvPr>
          <p:cNvSpPr/>
          <p:nvPr/>
        </p:nvSpPr>
        <p:spPr>
          <a:xfrm>
            <a:off x="944547" y="6467204"/>
            <a:ext cx="3005284" cy="246221"/>
          </a:xfrm>
          <a:prstGeom prst="rect">
            <a:avLst/>
          </a:prstGeom>
        </p:spPr>
        <p:txBody>
          <a:bodyPr wrap="square">
            <a:spAutoFit/>
          </a:bodyPr>
          <a:lstStyle/>
          <a:p>
            <a:r>
              <a:rPr lang="en-GB" sz="1000" dirty="0">
                <a:latin typeface="Arial" panose="020B0604020202020204" pitchFamily="34" charset="0"/>
              </a:rPr>
              <a:t>© Historic England Archive Ref:nmr_17407_01</a:t>
            </a:r>
          </a:p>
        </p:txBody>
      </p:sp>
    </p:spTree>
    <p:extLst>
      <p:ext uri="{BB962C8B-B14F-4D97-AF65-F5344CB8AC3E}">
        <p14:creationId xmlns:p14="http://schemas.microsoft.com/office/powerpoint/2010/main" val="384593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taire Mill, Saltaire, Bradford, West Yorks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itle 2"/>
          <p:cNvSpPr>
            <a:spLocks noGrp="1"/>
          </p:cNvSpPr>
          <p:nvPr>
            <p:ph type="title" idx="4294967295"/>
          </p:nvPr>
        </p:nvSpPr>
        <p:spPr>
          <a:xfrm>
            <a:off x="0" y="605615"/>
            <a:ext cx="12192000" cy="746107"/>
          </a:xfrm>
        </p:spPr>
        <p:txBody>
          <a:bodyPr>
            <a:normAutofit/>
          </a:bodyPr>
          <a:lstStyle/>
          <a:p>
            <a:r>
              <a:rPr lang="en-GB" sz="4000" b="1" dirty="0"/>
              <a:t>Reasons for </a:t>
            </a:r>
            <a:r>
              <a:rPr lang="en-GB" sz="4000" b="1" dirty="0" err="1"/>
              <a:t>Saltaire’s</a:t>
            </a:r>
            <a:r>
              <a:rPr lang="en-GB" sz="4000" b="1" dirty="0"/>
              <a:t> World Heritage Status:</a:t>
            </a:r>
          </a:p>
        </p:txBody>
      </p:sp>
      <p:pic>
        <p:nvPicPr>
          <p:cNvPr id="8" name="Picture 7">
            <a:extLst>
              <a:ext uri="{FF2B5EF4-FFF2-40B4-BE49-F238E27FC236}">
                <a16:creationId xmlns:a16="http://schemas.microsoft.com/office/drawing/2014/main" id="{DAD0F211-D250-4772-AA3D-F39B5DD42FB6}"/>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rcRect l="22572" t="10161" r="10884" b="5824"/>
          <a:stretch/>
        </p:blipFill>
        <p:spPr>
          <a:xfrm>
            <a:off x="7008084" y="2165776"/>
            <a:ext cx="4673438" cy="3403374"/>
          </a:xfrm>
          <a:prstGeom prst="rect">
            <a:avLst/>
          </a:prstGeom>
          <a:ln w="28575">
            <a:solidFill>
              <a:schemeClr val="tx1"/>
            </a:solidFill>
          </a:ln>
        </p:spPr>
      </p:pic>
      <p:sp>
        <p:nvSpPr>
          <p:cNvPr id="10" name="TextBox 9">
            <a:extLst>
              <a:ext uri="{FF2B5EF4-FFF2-40B4-BE49-F238E27FC236}">
                <a16:creationId xmlns:a16="http://schemas.microsoft.com/office/drawing/2014/main" id="{CABFA1B3-D749-457A-8D8A-01FA3E6C6227}"/>
              </a:ext>
            </a:extLst>
          </p:cNvPr>
          <p:cNvSpPr txBox="1"/>
          <p:nvPr/>
        </p:nvSpPr>
        <p:spPr>
          <a:xfrm>
            <a:off x="7189430" y="6076046"/>
            <a:ext cx="4310747" cy="246221"/>
          </a:xfrm>
          <a:prstGeom prst="rect">
            <a:avLst/>
          </a:prstGeom>
          <a:noFill/>
        </p:spPr>
        <p:txBody>
          <a:bodyPr wrap="square">
            <a:spAutoFit/>
          </a:bodyPr>
          <a:lstStyle/>
          <a:p>
            <a:r>
              <a:rPr lang="en-GB" sz="1000" dirty="0">
                <a:latin typeface="Arial" panose="020B0604020202020204" pitchFamily="34" charset="0"/>
                <a:cs typeface="Arial" panose="020B0604020202020204" pitchFamily="34" charset="0"/>
              </a:rPr>
              <a:t>Photograph taken  by Rachel Wood of the World Heritage sign in </a:t>
            </a:r>
            <a:r>
              <a:rPr lang="en-GB" sz="1000" dirty="0" err="1">
                <a:latin typeface="Arial" panose="020B0604020202020204" pitchFamily="34" charset="0"/>
                <a:cs typeface="Arial" panose="020B0604020202020204" pitchFamily="34" charset="0"/>
              </a:rPr>
              <a:t>Saltaire</a:t>
            </a:r>
            <a:endParaRPr lang="en-GB" sz="1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620108E-E585-4001-B147-5C67C70D93FF}"/>
              </a:ext>
            </a:extLst>
          </p:cNvPr>
          <p:cNvSpPr txBox="1"/>
          <p:nvPr/>
        </p:nvSpPr>
        <p:spPr>
          <a:xfrm>
            <a:off x="460375" y="2165776"/>
            <a:ext cx="6445752" cy="341632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400" dirty="0">
                <a:solidFill>
                  <a:srgbClr val="000000"/>
                </a:solidFill>
                <a:latin typeface="Arial" panose="020B0604020202020204" pitchFamily="34" charset="0"/>
              </a:rPr>
              <a:t>A</a:t>
            </a:r>
            <a:r>
              <a:rPr lang="en-US" sz="2400" b="0" i="0" dirty="0">
                <a:solidFill>
                  <a:srgbClr val="000000"/>
                </a:solidFill>
                <a:effectLst/>
                <a:latin typeface="Arial" panose="020B0604020202020204" pitchFamily="34" charset="0"/>
              </a:rPr>
              <a:t>ll of the buildings from the middle of the nineteenth century</a:t>
            </a:r>
            <a:r>
              <a:rPr lang="en-US" sz="2400" dirty="0">
                <a:solidFill>
                  <a:srgbClr val="000000"/>
                </a:solidFill>
                <a:latin typeface="Arial" panose="020B0604020202020204" pitchFamily="34" charset="0"/>
              </a:rPr>
              <a:t> can still be seen and  have been well cared-for, so visiting is like going back in time.</a:t>
            </a:r>
          </a:p>
          <a:p>
            <a:endParaRPr lang="en-US" sz="2400" b="0" i="0" dirty="0">
              <a:solidFill>
                <a:srgbClr val="000000"/>
              </a:solidFill>
              <a:effectLst/>
              <a:latin typeface="Arial" panose="020B0604020202020204" pitchFamily="34" charset="0"/>
            </a:endParaRPr>
          </a:p>
          <a:p>
            <a:pPr marL="342900" indent="-342900">
              <a:buFont typeface="Wingdings" panose="05000000000000000000" pitchFamily="2" charset="2"/>
              <a:buChar char="§"/>
            </a:pPr>
            <a:r>
              <a:rPr lang="en-US" sz="2400" b="0" i="0" dirty="0">
                <a:solidFill>
                  <a:srgbClr val="000000"/>
                </a:solidFill>
                <a:effectLst/>
                <a:latin typeface="Arial" panose="020B0604020202020204" pitchFamily="34" charset="0"/>
              </a:rPr>
              <a:t>The layout of the village and the quality of its </a:t>
            </a:r>
            <a:r>
              <a:rPr lang="en-US" sz="2400" dirty="0">
                <a:solidFill>
                  <a:srgbClr val="000000"/>
                </a:solidFill>
                <a:latin typeface="Arial" panose="020B0604020202020204" pitchFamily="34" charset="0"/>
              </a:rPr>
              <a:t>buildings show that there some bosses who were prepared to spend some of their profits improving the lives of their workers.</a:t>
            </a:r>
          </a:p>
        </p:txBody>
      </p:sp>
    </p:spTree>
    <p:extLst>
      <p:ext uri="{BB962C8B-B14F-4D97-AF65-F5344CB8AC3E}">
        <p14:creationId xmlns:p14="http://schemas.microsoft.com/office/powerpoint/2010/main" val="1044630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taire Mill, Saltaire, Bradford, West Yorks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itle 2"/>
          <p:cNvSpPr>
            <a:spLocks noGrp="1"/>
          </p:cNvSpPr>
          <p:nvPr>
            <p:ph type="title" idx="4294967295"/>
          </p:nvPr>
        </p:nvSpPr>
        <p:spPr>
          <a:xfrm>
            <a:off x="0" y="605615"/>
            <a:ext cx="12192000" cy="746107"/>
          </a:xfrm>
        </p:spPr>
        <p:txBody>
          <a:bodyPr>
            <a:normAutofit/>
          </a:bodyPr>
          <a:lstStyle/>
          <a:p>
            <a:r>
              <a:rPr lang="en-GB" sz="4000" b="1" dirty="0"/>
              <a:t>Reasons for </a:t>
            </a:r>
            <a:r>
              <a:rPr lang="en-GB" sz="4000" b="1" dirty="0" err="1"/>
              <a:t>Saltaire’s</a:t>
            </a:r>
            <a:r>
              <a:rPr lang="en-GB" sz="4000" b="1" dirty="0"/>
              <a:t> World Heritage Status:</a:t>
            </a:r>
          </a:p>
        </p:txBody>
      </p:sp>
      <p:pic>
        <p:nvPicPr>
          <p:cNvPr id="8" name="Picture 7">
            <a:extLst>
              <a:ext uri="{FF2B5EF4-FFF2-40B4-BE49-F238E27FC236}">
                <a16:creationId xmlns:a16="http://schemas.microsoft.com/office/drawing/2014/main" id="{DAD0F211-D250-4772-AA3D-F39B5DD42FB6}"/>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rcRect l="22572" t="10161" r="10884" b="5824"/>
          <a:stretch/>
        </p:blipFill>
        <p:spPr>
          <a:xfrm>
            <a:off x="7008084" y="2165776"/>
            <a:ext cx="4673438" cy="3403374"/>
          </a:xfrm>
          <a:prstGeom prst="rect">
            <a:avLst/>
          </a:prstGeom>
          <a:ln w="28575">
            <a:solidFill>
              <a:schemeClr val="tx1"/>
            </a:solidFill>
          </a:ln>
        </p:spPr>
      </p:pic>
      <p:sp>
        <p:nvSpPr>
          <p:cNvPr id="10" name="TextBox 9">
            <a:extLst>
              <a:ext uri="{FF2B5EF4-FFF2-40B4-BE49-F238E27FC236}">
                <a16:creationId xmlns:a16="http://schemas.microsoft.com/office/drawing/2014/main" id="{CABFA1B3-D749-457A-8D8A-01FA3E6C6227}"/>
              </a:ext>
            </a:extLst>
          </p:cNvPr>
          <p:cNvSpPr txBox="1"/>
          <p:nvPr/>
        </p:nvSpPr>
        <p:spPr>
          <a:xfrm>
            <a:off x="7189430" y="6076046"/>
            <a:ext cx="4310747" cy="246221"/>
          </a:xfrm>
          <a:prstGeom prst="rect">
            <a:avLst/>
          </a:prstGeom>
          <a:noFill/>
        </p:spPr>
        <p:txBody>
          <a:bodyPr wrap="square">
            <a:spAutoFit/>
          </a:bodyPr>
          <a:lstStyle/>
          <a:p>
            <a:r>
              <a:rPr lang="en-GB" sz="1000" dirty="0">
                <a:latin typeface="Arial" panose="020B0604020202020204" pitchFamily="34" charset="0"/>
                <a:cs typeface="Arial" panose="020B0604020202020204" pitchFamily="34" charset="0"/>
              </a:rPr>
              <a:t>Photograph taken  by Rachel Wood of the World Heritage sign in </a:t>
            </a:r>
            <a:r>
              <a:rPr lang="en-GB" sz="1000" dirty="0" err="1">
                <a:latin typeface="Arial" panose="020B0604020202020204" pitchFamily="34" charset="0"/>
                <a:cs typeface="Arial" panose="020B0604020202020204" pitchFamily="34" charset="0"/>
              </a:rPr>
              <a:t>Saltaire</a:t>
            </a:r>
            <a:endParaRPr lang="en-GB" sz="1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8D00E8A-EBC8-4E47-BD42-DD2AE1576EF0}"/>
              </a:ext>
            </a:extLst>
          </p:cNvPr>
          <p:cNvSpPr txBox="1"/>
          <p:nvPr/>
        </p:nvSpPr>
        <p:spPr>
          <a:xfrm>
            <a:off x="460375" y="2165776"/>
            <a:ext cx="6445752" cy="3046988"/>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400" dirty="0">
                <a:solidFill>
                  <a:srgbClr val="000000"/>
                </a:solidFill>
                <a:latin typeface="Arial" panose="020B0604020202020204" pitchFamily="34" charset="0"/>
              </a:rPr>
              <a:t>It shows that with careful planning, it was possible to build better places to live -  ‘garden cities’ surrounded by green space grew up in parts of England, America and Italy</a:t>
            </a:r>
          </a:p>
          <a:p>
            <a:endParaRPr lang="en-US" sz="2400" b="0" i="0" dirty="0">
              <a:solidFill>
                <a:srgbClr val="000000"/>
              </a:solidFill>
              <a:effectLst/>
              <a:latin typeface="Arial" panose="020B0604020202020204" pitchFamily="34" charset="0"/>
            </a:endParaRPr>
          </a:p>
          <a:p>
            <a:pPr marL="342900" indent="-342900">
              <a:buFont typeface="Wingdings" panose="05000000000000000000" pitchFamily="2" charset="2"/>
              <a:buChar char="§"/>
            </a:pPr>
            <a:r>
              <a:rPr lang="en-GB" sz="2400" dirty="0">
                <a:solidFill>
                  <a:srgbClr val="000000"/>
                </a:solidFill>
                <a:latin typeface="Arial" panose="020B0604020202020204" pitchFamily="34" charset="0"/>
              </a:rPr>
              <a:t>Salts Mill’s size and impressiveness shows how important making cloth was to Britain. </a:t>
            </a:r>
          </a:p>
        </p:txBody>
      </p:sp>
    </p:spTree>
    <p:extLst>
      <p:ext uri="{BB962C8B-B14F-4D97-AF65-F5344CB8AC3E}">
        <p14:creationId xmlns:p14="http://schemas.microsoft.com/office/powerpoint/2010/main" val="4118952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9438" y="181955"/>
            <a:ext cx="9372600" cy="430887"/>
          </a:xfrm>
          <a:prstGeom prst="rect">
            <a:avLst/>
          </a:prstGeom>
          <a:solidFill>
            <a:schemeClr val="accent1">
              <a:lumMod val="40000"/>
              <a:lumOff val="60000"/>
            </a:schemeClr>
          </a:solidFill>
          <a:ln>
            <a:solidFill>
              <a:schemeClr val="tx1"/>
            </a:solidFill>
          </a:ln>
        </p:spPr>
        <p:txBody>
          <a:bodyPr wrap="square" rtlCol="0">
            <a:spAutoFit/>
          </a:bodyPr>
          <a:lstStyle/>
          <a:p>
            <a:r>
              <a:rPr lang="en-GB" sz="2200" b="1" dirty="0">
                <a:solidFill>
                  <a:srgbClr val="00B0F0"/>
                </a:solidFill>
                <a:latin typeface="Arial" panose="020B0604020202020204" pitchFamily="34" charset="0"/>
                <a:cs typeface="Arial" panose="020B0604020202020204" pitchFamily="34" charset="0"/>
              </a:rPr>
              <a:t>TASK  </a:t>
            </a:r>
            <a:r>
              <a:rPr lang="en-GB" sz="2200" dirty="0">
                <a:latin typeface="Arial" panose="020B0604020202020204" pitchFamily="34" charset="0"/>
                <a:cs typeface="Arial" panose="020B0604020202020204" pitchFamily="34" charset="0"/>
              </a:rPr>
              <a:t>Match the buildings in Saltaire with their names and descriptions</a:t>
            </a:r>
          </a:p>
        </p:txBody>
      </p:sp>
      <p:sp>
        <p:nvSpPr>
          <p:cNvPr id="5" name="Rectangle 4"/>
          <p:cNvSpPr/>
          <p:nvPr/>
        </p:nvSpPr>
        <p:spPr>
          <a:xfrm>
            <a:off x="192503" y="1077506"/>
            <a:ext cx="7280037" cy="738664"/>
          </a:xfrm>
          <a:prstGeom prst="rect">
            <a:avLst/>
          </a:prstGeom>
          <a:ln>
            <a:solidFill>
              <a:schemeClr val="tx1"/>
            </a:solidFill>
          </a:ln>
        </p:spPr>
        <p:txBody>
          <a:bodyPr wrap="square">
            <a:spAutoFit/>
          </a:bodyPr>
          <a:lstStyle/>
          <a:p>
            <a:r>
              <a:rPr lang="en-GB" sz="1400" b="1" dirty="0">
                <a:latin typeface="Arial" pitchFamily="34" charset="0"/>
                <a:cs typeface="Arial" panose="020B0604020202020204" pitchFamily="34" charset="0"/>
              </a:rPr>
              <a:t>Salts Mill</a:t>
            </a:r>
            <a:r>
              <a:rPr lang="en-GB" sz="1400" dirty="0">
                <a:latin typeface="Arial" panose="020B0604020202020204" pitchFamily="34" charset="0"/>
                <a:cs typeface="Arial" panose="020B0604020202020204" pitchFamily="34" charset="0"/>
              </a:rPr>
              <a:t>: When Salts Mill opened in 1853, it was the biggest factory in the world.  3,000 workers toiled away at 1,200 looms.  Now, it has the art work of a very famous painter in it and houses many businesses. </a:t>
            </a:r>
          </a:p>
        </p:txBody>
      </p:sp>
      <p:sp>
        <p:nvSpPr>
          <p:cNvPr id="6" name="TextBox 5"/>
          <p:cNvSpPr txBox="1"/>
          <p:nvPr/>
        </p:nvSpPr>
        <p:spPr>
          <a:xfrm>
            <a:off x="192506" y="1989637"/>
            <a:ext cx="7280039" cy="738664"/>
          </a:xfrm>
          <a:prstGeom prst="rect">
            <a:avLst/>
          </a:prstGeom>
          <a:noFill/>
          <a:ln>
            <a:solidFill>
              <a:schemeClr val="tx1"/>
            </a:solidFill>
          </a:ln>
        </p:spPr>
        <p:txBody>
          <a:bodyPr wrap="square" rtlCol="0">
            <a:spAutoFit/>
          </a:bodyPr>
          <a:lstStyle/>
          <a:p>
            <a:r>
              <a:rPr lang="en-GB" sz="1400" b="1" dirty="0">
                <a:latin typeface="Arial" pitchFamily="34" charset="0"/>
                <a:cs typeface="Arial" panose="020B0604020202020204" pitchFamily="34" charset="0"/>
              </a:rPr>
              <a:t>Schools/ educational buildings:  </a:t>
            </a:r>
            <a:r>
              <a:rPr lang="en-GB" sz="1400" dirty="0">
                <a:latin typeface="Arial" panose="020B0604020202020204" pitchFamily="34" charset="0"/>
                <a:cs typeface="Arial" panose="020B0604020202020204" pitchFamily="34" charset="0"/>
              </a:rPr>
              <a:t>Mill owners were required to ensure the children they employed received an education. The school first opened in 1868 and now forms part of Shipley College.</a:t>
            </a:r>
          </a:p>
        </p:txBody>
      </p:sp>
      <p:sp>
        <p:nvSpPr>
          <p:cNvPr id="7" name="TextBox 6"/>
          <p:cNvSpPr txBox="1"/>
          <p:nvPr/>
        </p:nvSpPr>
        <p:spPr>
          <a:xfrm>
            <a:off x="192499" y="2956245"/>
            <a:ext cx="7280047" cy="523220"/>
          </a:xfrm>
          <a:prstGeom prst="rect">
            <a:avLst/>
          </a:prstGeom>
          <a:noFill/>
          <a:ln>
            <a:solidFill>
              <a:schemeClr val="tx1"/>
            </a:solidFill>
          </a:ln>
        </p:spPr>
        <p:txBody>
          <a:bodyPr wrap="square" rtlCol="0">
            <a:spAutoFit/>
          </a:bodyPr>
          <a:lstStyle/>
          <a:p>
            <a:r>
              <a:rPr lang="en-GB" sz="1400" b="1" dirty="0">
                <a:latin typeface="Arial" pitchFamily="34" charset="0"/>
                <a:cs typeface="Arial" panose="020B0604020202020204" pitchFamily="34" charset="0"/>
              </a:rPr>
              <a:t>Victoria Hall</a:t>
            </a:r>
            <a:r>
              <a:rPr lang="en-GB" sz="1400" dirty="0">
                <a:latin typeface="Arial" panose="020B0604020202020204" pitchFamily="34" charset="0"/>
                <a:cs typeface="Arial" panose="020B0604020202020204" pitchFamily="34" charset="0"/>
              </a:rPr>
              <a:t>: Opened in 1871 as the Saltaire Club and Institute it offered a library, dance hall and lecture theatre, meeting rooms, billiards room and gymnasium.  </a:t>
            </a:r>
          </a:p>
        </p:txBody>
      </p:sp>
      <p:sp>
        <p:nvSpPr>
          <p:cNvPr id="10" name="TextBox 9"/>
          <p:cNvSpPr txBox="1"/>
          <p:nvPr/>
        </p:nvSpPr>
        <p:spPr>
          <a:xfrm>
            <a:off x="173998" y="3704321"/>
            <a:ext cx="7281879" cy="800219"/>
          </a:xfrm>
          <a:prstGeom prst="rect">
            <a:avLst/>
          </a:prstGeom>
          <a:noFill/>
          <a:ln>
            <a:solidFill>
              <a:schemeClr val="tx1"/>
            </a:solidFill>
          </a:ln>
        </p:spPr>
        <p:txBody>
          <a:bodyPr wrap="square" rtlCol="0">
            <a:spAutoFit/>
          </a:bodyPr>
          <a:lstStyle/>
          <a:p>
            <a:r>
              <a:rPr lang="en-GB" sz="1400" b="1" dirty="0">
                <a:latin typeface="Arial" pitchFamily="34" charset="0"/>
                <a:cs typeface="Arial" panose="020B0604020202020204" pitchFamily="34" charset="0"/>
              </a:rPr>
              <a:t>Almshouses and Hospital:</a:t>
            </a:r>
            <a:r>
              <a:rPr lang="en-GB" sz="1400" dirty="0">
                <a:latin typeface="Arial" panose="020B0604020202020204" pitchFamily="34" charset="0"/>
                <a:cs typeface="Arial" panose="020B0604020202020204" pitchFamily="34" charset="0"/>
              </a:rPr>
              <a:t>  Elderly or infirm persons of good ‘moral character’ were provided with free living accommodation and a pension in each of the 45 Almshouses completed in 1868</a:t>
            </a:r>
            <a:r>
              <a:rPr lang="en-GB" dirty="0">
                <a:latin typeface="Arial" panose="020B0604020202020204" pitchFamily="34" charset="0"/>
                <a:cs typeface="Arial" panose="020B0604020202020204" pitchFamily="34" charset="0"/>
              </a:rPr>
              <a:t>.</a:t>
            </a:r>
          </a:p>
        </p:txBody>
      </p:sp>
      <p:sp>
        <p:nvSpPr>
          <p:cNvPr id="11" name="Rectangle 10"/>
          <p:cNvSpPr/>
          <p:nvPr/>
        </p:nvSpPr>
        <p:spPr>
          <a:xfrm>
            <a:off x="173998" y="4721055"/>
            <a:ext cx="7280046" cy="523220"/>
          </a:xfrm>
          <a:prstGeom prst="rect">
            <a:avLst/>
          </a:prstGeom>
          <a:ln>
            <a:solidFill>
              <a:schemeClr val="tx1"/>
            </a:solidFill>
          </a:ln>
        </p:spPr>
        <p:txBody>
          <a:bodyPr wrap="square">
            <a:spAutoFit/>
          </a:bodyPr>
          <a:lstStyle/>
          <a:p>
            <a:r>
              <a:rPr lang="en-GB" sz="1400" b="1" dirty="0">
                <a:latin typeface="Arial" pitchFamily="34" charset="0"/>
                <a:cs typeface="Arial" panose="020B0604020202020204" pitchFamily="34" charset="0"/>
              </a:rPr>
              <a:t>Saltaire United Reformed Church: </a:t>
            </a:r>
            <a:r>
              <a:rPr lang="en-GB" sz="1400" dirty="0">
                <a:latin typeface="Arial" panose="020B0604020202020204" pitchFamily="34" charset="0"/>
                <a:cs typeface="Arial" panose="020B0604020202020204" pitchFamily="34" charset="0"/>
              </a:rPr>
              <a:t>Completed in 1859, the church is an outstanding example of Italianate religious architecture and is now a Grade 1 listed building</a:t>
            </a:r>
          </a:p>
        </p:txBody>
      </p:sp>
      <p:sp>
        <p:nvSpPr>
          <p:cNvPr id="13" name="TextBox 12"/>
          <p:cNvSpPr txBox="1"/>
          <p:nvPr/>
        </p:nvSpPr>
        <p:spPr>
          <a:xfrm>
            <a:off x="192499" y="5477473"/>
            <a:ext cx="7280046" cy="523220"/>
          </a:xfrm>
          <a:prstGeom prst="rect">
            <a:avLst/>
          </a:prstGeom>
          <a:noFill/>
          <a:ln>
            <a:solidFill>
              <a:schemeClr val="tx1"/>
            </a:solidFill>
          </a:ln>
        </p:spPr>
        <p:txBody>
          <a:bodyPr wrap="square" rtlCol="0">
            <a:spAutoFit/>
          </a:bodyPr>
          <a:lstStyle/>
          <a:p>
            <a:r>
              <a:rPr lang="en-GB" sz="1400" b="1" dirty="0">
                <a:latin typeface="Arial" pitchFamily="34" charset="0"/>
                <a:cs typeface="Arial" panose="020B0604020202020204" pitchFamily="34" charset="0"/>
              </a:rPr>
              <a:t>Roberts Park:</a:t>
            </a:r>
            <a:r>
              <a:rPr lang="en-GB" sz="1400" dirty="0">
                <a:latin typeface="Arial" panose="020B0604020202020204" pitchFamily="34" charset="0"/>
                <a:cs typeface="Arial" panose="020B0604020202020204" pitchFamily="34" charset="0"/>
              </a:rPr>
              <a:t> Roberts Park was included in Salt’s plans from an early stage and was completed in 1871.  </a:t>
            </a:r>
          </a:p>
        </p:txBody>
      </p:sp>
      <p:sp>
        <p:nvSpPr>
          <p:cNvPr id="16" name="TextBox 15"/>
          <p:cNvSpPr txBox="1"/>
          <p:nvPr/>
        </p:nvSpPr>
        <p:spPr>
          <a:xfrm>
            <a:off x="192499" y="6163809"/>
            <a:ext cx="7261545" cy="523220"/>
          </a:xfrm>
          <a:prstGeom prst="rect">
            <a:avLst/>
          </a:prstGeom>
          <a:noFill/>
          <a:ln>
            <a:solidFill>
              <a:schemeClr val="tx1"/>
            </a:solidFill>
          </a:ln>
        </p:spPr>
        <p:txBody>
          <a:bodyPr wrap="square" rtlCol="0">
            <a:spAutoFit/>
          </a:bodyPr>
          <a:lstStyle/>
          <a:p>
            <a:r>
              <a:rPr lang="en-GB" sz="1400" b="1" dirty="0">
                <a:latin typeface="Arial" pitchFamily="34" charset="0"/>
                <a:cs typeface="Arial" panose="020B0604020202020204" pitchFamily="34" charset="0"/>
              </a:rPr>
              <a:t>The Exhibition Building: The New Schools of Art and Science – </a:t>
            </a:r>
            <a:r>
              <a:rPr lang="en-GB" sz="1400" dirty="0">
                <a:latin typeface="Arial" panose="020B0604020202020204" pitchFamily="34" charset="0"/>
                <a:cs typeface="Arial" panose="020B0604020202020204" pitchFamily="34" charset="0"/>
              </a:rPr>
              <a:t>now known as Exhibition Building and home to Shipley College, </a:t>
            </a:r>
            <a:r>
              <a:rPr lang="en-GB" sz="1400" b="1" dirty="0">
                <a:latin typeface="Arial" panose="020B0604020202020204" pitchFamily="34" charset="0"/>
                <a:cs typeface="Arial" panose="020B0604020202020204" pitchFamily="34" charset="0"/>
              </a:rPr>
              <a:t>completed in 1887.</a:t>
            </a:r>
          </a:p>
        </p:txBody>
      </p:sp>
      <p:pic>
        <p:nvPicPr>
          <p:cNvPr id="17" name="Picture 16"/>
          <p:cNvPicPr>
            <a:picLocks noChangeAspect="1"/>
          </p:cNvPicPr>
          <p:nvPr/>
        </p:nvPicPr>
        <p:blipFill>
          <a:blip r:embed="rId3"/>
          <a:stretch>
            <a:fillRect/>
          </a:stretch>
        </p:blipFill>
        <p:spPr>
          <a:xfrm>
            <a:off x="7979446" y="819560"/>
            <a:ext cx="1850208" cy="1399990"/>
          </a:xfrm>
          <a:prstGeom prst="rect">
            <a:avLst/>
          </a:prstGeom>
        </p:spPr>
      </p:pic>
      <p:pic>
        <p:nvPicPr>
          <p:cNvPr id="18" name="Picture 17"/>
          <p:cNvPicPr>
            <a:picLocks noChangeAspect="1"/>
          </p:cNvPicPr>
          <p:nvPr/>
        </p:nvPicPr>
        <p:blipFill>
          <a:blip r:embed="rId4"/>
          <a:stretch>
            <a:fillRect/>
          </a:stretch>
        </p:blipFill>
        <p:spPr>
          <a:xfrm>
            <a:off x="9994763" y="1496323"/>
            <a:ext cx="2011122" cy="1340748"/>
          </a:xfrm>
          <a:prstGeom prst="rect">
            <a:avLst/>
          </a:prstGeom>
        </p:spPr>
      </p:pic>
      <p:pic>
        <p:nvPicPr>
          <p:cNvPr id="19" name="Picture 18"/>
          <p:cNvPicPr>
            <a:picLocks noChangeAspect="1"/>
          </p:cNvPicPr>
          <p:nvPr/>
        </p:nvPicPr>
        <p:blipFill>
          <a:blip r:embed="rId5"/>
          <a:stretch>
            <a:fillRect/>
          </a:stretch>
        </p:blipFill>
        <p:spPr>
          <a:xfrm>
            <a:off x="7924236" y="2390550"/>
            <a:ext cx="1861781" cy="1253599"/>
          </a:xfrm>
          <a:prstGeom prst="rect">
            <a:avLst/>
          </a:prstGeom>
        </p:spPr>
      </p:pic>
      <p:pic>
        <p:nvPicPr>
          <p:cNvPr id="20" name="Picture 19"/>
          <p:cNvPicPr>
            <a:picLocks noChangeAspect="1"/>
          </p:cNvPicPr>
          <p:nvPr/>
        </p:nvPicPr>
        <p:blipFill>
          <a:blip r:embed="rId6"/>
          <a:stretch>
            <a:fillRect/>
          </a:stretch>
        </p:blipFill>
        <p:spPr>
          <a:xfrm>
            <a:off x="10040017" y="3345358"/>
            <a:ext cx="2011123" cy="1253599"/>
          </a:xfrm>
          <a:prstGeom prst="rect">
            <a:avLst/>
          </a:prstGeom>
        </p:spPr>
      </p:pic>
      <p:pic>
        <p:nvPicPr>
          <p:cNvPr id="22" name="Picture 21"/>
          <p:cNvPicPr>
            <a:picLocks noChangeAspect="1"/>
          </p:cNvPicPr>
          <p:nvPr/>
        </p:nvPicPr>
        <p:blipFill>
          <a:blip r:embed="rId7"/>
          <a:stretch>
            <a:fillRect/>
          </a:stretch>
        </p:blipFill>
        <p:spPr>
          <a:xfrm>
            <a:off x="7900133" y="3843840"/>
            <a:ext cx="1918671" cy="1279114"/>
          </a:xfrm>
          <a:prstGeom prst="rect">
            <a:avLst/>
          </a:prstGeom>
        </p:spPr>
      </p:pic>
      <p:pic>
        <p:nvPicPr>
          <p:cNvPr id="23" name="Picture 22"/>
          <p:cNvPicPr>
            <a:picLocks noChangeAspect="1"/>
          </p:cNvPicPr>
          <p:nvPr/>
        </p:nvPicPr>
        <p:blipFill>
          <a:blip r:embed="rId8"/>
          <a:stretch>
            <a:fillRect/>
          </a:stretch>
        </p:blipFill>
        <p:spPr>
          <a:xfrm>
            <a:off x="10017306" y="5169011"/>
            <a:ext cx="1966036" cy="1308308"/>
          </a:xfrm>
          <a:prstGeom prst="rect">
            <a:avLst/>
          </a:prstGeom>
        </p:spPr>
      </p:pic>
      <p:pic>
        <p:nvPicPr>
          <p:cNvPr id="24" name="Picture 23"/>
          <p:cNvPicPr>
            <a:picLocks noChangeAspect="1"/>
          </p:cNvPicPr>
          <p:nvPr/>
        </p:nvPicPr>
        <p:blipFill>
          <a:blip r:embed="rId9"/>
          <a:stretch>
            <a:fillRect/>
          </a:stretch>
        </p:blipFill>
        <p:spPr>
          <a:xfrm>
            <a:off x="8193377" y="5268439"/>
            <a:ext cx="1124850" cy="1502567"/>
          </a:xfrm>
          <a:prstGeom prst="rect">
            <a:avLst/>
          </a:prstGeom>
        </p:spPr>
      </p:pic>
      <p:sp>
        <p:nvSpPr>
          <p:cNvPr id="25" name="TextBox 24"/>
          <p:cNvSpPr txBox="1"/>
          <p:nvPr/>
        </p:nvSpPr>
        <p:spPr>
          <a:xfrm>
            <a:off x="7631434" y="771851"/>
            <a:ext cx="389850" cy="369332"/>
          </a:xfrm>
          <a:prstGeom prst="rect">
            <a:avLst/>
          </a:prstGeom>
          <a:noFill/>
        </p:spPr>
        <p:txBody>
          <a:bodyPr wrap="none" rtlCol="0">
            <a:spAutoFit/>
          </a:bodyPr>
          <a:lstStyle/>
          <a:p>
            <a:r>
              <a:rPr lang="en-GB" dirty="0">
                <a:latin typeface="Arial" pitchFamily="34" charset="0"/>
                <a:cs typeface="Arial" pitchFamily="34" charset="0"/>
              </a:rPr>
              <a:t>a)</a:t>
            </a:r>
          </a:p>
        </p:txBody>
      </p:sp>
      <p:sp>
        <p:nvSpPr>
          <p:cNvPr id="26" name="TextBox 25"/>
          <p:cNvSpPr txBox="1"/>
          <p:nvPr/>
        </p:nvSpPr>
        <p:spPr>
          <a:xfrm>
            <a:off x="9994763" y="1150223"/>
            <a:ext cx="389850" cy="369332"/>
          </a:xfrm>
          <a:prstGeom prst="rect">
            <a:avLst/>
          </a:prstGeom>
          <a:noFill/>
        </p:spPr>
        <p:txBody>
          <a:bodyPr wrap="none" rtlCol="0">
            <a:spAutoFit/>
          </a:bodyPr>
          <a:lstStyle/>
          <a:p>
            <a:r>
              <a:rPr lang="en-GB" dirty="0">
                <a:latin typeface="Arial" pitchFamily="34" charset="0"/>
                <a:cs typeface="Arial" pitchFamily="34" charset="0"/>
              </a:rPr>
              <a:t>b)</a:t>
            </a:r>
          </a:p>
        </p:txBody>
      </p:sp>
      <p:sp>
        <p:nvSpPr>
          <p:cNvPr id="27" name="TextBox 26"/>
          <p:cNvSpPr txBox="1"/>
          <p:nvPr/>
        </p:nvSpPr>
        <p:spPr>
          <a:xfrm>
            <a:off x="7619123" y="2299991"/>
            <a:ext cx="377026" cy="369332"/>
          </a:xfrm>
          <a:prstGeom prst="rect">
            <a:avLst/>
          </a:prstGeom>
          <a:noFill/>
        </p:spPr>
        <p:txBody>
          <a:bodyPr wrap="none" rtlCol="0">
            <a:spAutoFit/>
          </a:bodyPr>
          <a:lstStyle/>
          <a:p>
            <a:r>
              <a:rPr lang="en-GB" dirty="0">
                <a:latin typeface="Arial" pitchFamily="34" charset="0"/>
                <a:cs typeface="Arial" pitchFamily="34" charset="0"/>
              </a:rPr>
              <a:t>c)</a:t>
            </a:r>
          </a:p>
        </p:txBody>
      </p:sp>
      <p:sp>
        <p:nvSpPr>
          <p:cNvPr id="28" name="TextBox 27"/>
          <p:cNvSpPr txBox="1"/>
          <p:nvPr/>
        </p:nvSpPr>
        <p:spPr>
          <a:xfrm>
            <a:off x="9994763" y="2998505"/>
            <a:ext cx="389850" cy="369332"/>
          </a:xfrm>
          <a:prstGeom prst="rect">
            <a:avLst/>
          </a:prstGeom>
          <a:noFill/>
        </p:spPr>
        <p:txBody>
          <a:bodyPr wrap="none" rtlCol="0">
            <a:spAutoFit/>
          </a:bodyPr>
          <a:lstStyle/>
          <a:p>
            <a:r>
              <a:rPr lang="en-GB" dirty="0">
                <a:latin typeface="Arial" pitchFamily="34" charset="0"/>
                <a:cs typeface="Arial" pitchFamily="34" charset="0"/>
              </a:rPr>
              <a:t>d)</a:t>
            </a:r>
          </a:p>
        </p:txBody>
      </p:sp>
      <p:sp>
        <p:nvSpPr>
          <p:cNvPr id="29" name="TextBox 28"/>
          <p:cNvSpPr txBox="1"/>
          <p:nvPr/>
        </p:nvSpPr>
        <p:spPr>
          <a:xfrm>
            <a:off x="7548020" y="3787491"/>
            <a:ext cx="389850" cy="369332"/>
          </a:xfrm>
          <a:prstGeom prst="rect">
            <a:avLst/>
          </a:prstGeom>
          <a:noFill/>
        </p:spPr>
        <p:txBody>
          <a:bodyPr wrap="none" rtlCol="0">
            <a:spAutoFit/>
          </a:bodyPr>
          <a:lstStyle/>
          <a:p>
            <a:r>
              <a:rPr lang="en-GB" dirty="0">
                <a:latin typeface="Arial" pitchFamily="34" charset="0"/>
                <a:cs typeface="Arial" pitchFamily="34" charset="0"/>
              </a:rPr>
              <a:t>e)</a:t>
            </a:r>
          </a:p>
        </p:txBody>
      </p:sp>
      <p:sp>
        <p:nvSpPr>
          <p:cNvPr id="30" name="TextBox 29"/>
          <p:cNvSpPr txBox="1"/>
          <p:nvPr/>
        </p:nvSpPr>
        <p:spPr>
          <a:xfrm>
            <a:off x="7795614" y="5292807"/>
            <a:ext cx="329129" cy="369332"/>
          </a:xfrm>
          <a:prstGeom prst="rect">
            <a:avLst/>
          </a:prstGeom>
          <a:noFill/>
        </p:spPr>
        <p:txBody>
          <a:bodyPr wrap="none" rtlCol="0">
            <a:spAutoFit/>
          </a:bodyPr>
          <a:lstStyle/>
          <a:p>
            <a:r>
              <a:rPr lang="en-GB" dirty="0">
                <a:latin typeface="Arial" pitchFamily="34" charset="0"/>
                <a:cs typeface="Arial" pitchFamily="34" charset="0"/>
              </a:rPr>
              <a:t>f)</a:t>
            </a:r>
          </a:p>
        </p:txBody>
      </p:sp>
      <p:sp>
        <p:nvSpPr>
          <p:cNvPr id="31" name="TextBox 30"/>
          <p:cNvSpPr txBox="1"/>
          <p:nvPr/>
        </p:nvSpPr>
        <p:spPr>
          <a:xfrm>
            <a:off x="9954687" y="4737912"/>
            <a:ext cx="453970" cy="369332"/>
          </a:xfrm>
          <a:prstGeom prst="rect">
            <a:avLst/>
          </a:prstGeom>
          <a:noFill/>
        </p:spPr>
        <p:txBody>
          <a:bodyPr wrap="none" rtlCol="0">
            <a:spAutoFit/>
          </a:bodyPr>
          <a:lstStyle/>
          <a:p>
            <a:r>
              <a:rPr lang="en-GB" dirty="0">
                <a:latin typeface="Arial" pitchFamily="34" charset="0"/>
                <a:cs typeface="Arial" pitchFamily="34" charset="0"/>
              </a:rPr>
              <a:t>g) </a:t>
            </a:r>
          </a:p>
        </p:txBody>
      </p:sp>
      <p:sp>
        <p:nvSpPr>
          <p:cNvPr id="2" name="TextBox 1"/>
          <p:cNvSpPr txBox="1"/>
          <p:nvPr/>
        </p:nvSpPr>
        <p:spPr>
          <a:xfrm>
            <a:off x="9562754" y="6539086"/>
            <a:ext cx="2629246" cy="246221"/>
          </a:xfrm>
          <a:prstGeom prst="rect">
            <a:avLst/>
          </a:prstGeom>
          <a:solidFill>
            <a:schemeClr val="bg1"/>
          </a:solidFill>
        </p:spPr>
        <p:txBody>
          <a:bodyPr wrap="none" rtlCol="0">
            <a:spAutoFit/>
          </a:bodyPr>
          <a:lstStyle/>
          <a:p>
            <a:r>
              <a:rPr lang="en-GB" sz="1000" dirty="0">
                <a:latin typeface="Arial" pitchFamily="34" charset="0"/>
                <a:cs typeface="Arial" panose="020B0604020202020204" pitchFamily="34" charset="0"/>
              </a:rPr>
              <a:t>Photographs courtesy of Saltaire Collection</a:t>
            </a:r>
          </a:p>
        </p:txBody>
      </p:sp>
    </p:spTree>
    <p:extLst>
      <p:ext uri="{BB962C8B-B14F-4D97-AF65-F5344CB8AC3E}">
        <p14:creationId xmlns:p14="http://schemas.microsoft.com/office/powerpoint/2010/main" val="2280545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2508" y="1169418"/>
            <a:ext cx="7280037" cy="738664"/>
          </a:xfrm>
          <a:prstGeom prst="rect">
            <a:avLst/>
          </a:prstGeom>
          <a:ln>
            <a:solidFill>
              <a:schemeClr val="tx1"/>
            </a:solidFill>
          </a:ln>
        </p:spPr>
        <p:txBody>
          <a:bodyPr wrap="square">
            <a:spAutoFit/>
          </a:bodyPr>
          <a:lstStyle/>
          <a:p>
            <a:r>
              <a:rPr lang="en-GB" sz="1400" b="1" dirty="0">
                <a:latin typeface="Arial" panose="020B0604020202020204" pitchFamily="34" charset="0"/>
                <a:cs typeface="Arial" panose="020B0604020202020204" pitchFamily="34" charset="0"/>
              </a:rPr>
              <a:t>Salts Mill</a:t>
            </a:r>
            <a:r>
              <a:rPr lang="en-GB" sz="1400" dirty="0">
                <a:latin typeface="Arial" panose="020B0604020202020204" pitchFamily="34" charset="0"/>
                <a:cs typeface="Arial" panose="020B0604020202020204" pitchFamily="34" charset="0"/>
              </a:rPr>
              <a:t>: When Salts Mill opened in 1853, it was the biggest factory in the world.  3,000 workers toiled away at 1,200 looms.  Now, it has the art work of a very famous painter in it and houses many businesses. </a:t>
            </a:r>
            <a:r>
              <a:rPr lang="en-GB" sz="1400" dirty="0">
                <a:solidFill>
                  <a:srgbClr val="FF0000"/>
                </a:solidFill>
                <a:latin typeface="Arial" panose="020B0604020202020204" pitchFamily="34" charset="0"/>
                <a:cs typeface="Arial" panose="020B0604020202020204" pitchFamily="34" charset="0"/>
              </a:rPr>
              <a:t>(g)</a:t>
            </a:r>
          </a:p>
        </p:txBody>
      </p:sp>
      <p:sp>
        <p:nvSpPr>
          <p:cNvPr id="6" name="TextBox 5"/>
          <p:cNvSpPr txBox="1"/>
          <p:nvPr/>
        </p:nvSpPr>
        <p:spPr>
          <a:xfrm>
            <a:off x="192506" y="2123449"/>
            <a:ext cx="7280039" cy="738664"/>
          </a:xfrm>
          <a:prstGeom prst="rect">
            <a:avLst/>
          </a:prstGeom>
          <a:noFill/>
          <a:ln>
            <a:solidFill>
              <a:schemeClr val="tx1"/>
            </a:solidFill>
          </a:ln>
        </p:spPr>
        <p:txBody>
          <a:bodyPr wrap="square" rtlCol="0">
            <a:spAutoFit/>
          </a:bodyPr>
          <a:lstStyle/>
          <a:p>
            <a:r>
              <a:rPr lang="en-GB" sz="1400" b="1" dirty="0">
                <a:latin typeface="Arial" panose="020B0604020202020204" pitchFamily="34" charset="0"/>
                <a:cs typeface="Arial" panose="020B0604020202020204" pitchFamily="34" charset="0"/>
              </a:rPr>
              <a:t>Schools/ educational buildings:  </a:t>
            </a:r>
            <a:r>
              <a:rPr lang="en-GB" sz="1400" dirty="0">
                <a:latin typeface="Arial" panose="020B0604020202020204" pitchFamily="34" charset="0"/>
                <a:cs typeface="Arial" panose="020B0604020202020204" pitchFamily="34" charset="0"/>
              </a:rPr>
              <a:t>Mill owners were required to ensure the children they employed received an education. The school first opened in 1868 and now forms part of Shipley College. </a:t>
            </a:r>
            <a:r>
              <a:rPr lang="en-GB" sz="1400" dirty="0">
                <a:solidFill>
                  <a:srgbClr val="FF0000"/>
                </a:solidFill>
                <a:latin typeface="Arial" panose="020B0604020202020204" pitchFamily="34" charset="0"/>
                <a:cs typeface="Arial" panose="020B0604020202020204" pitchFamily="34" charset="0"/>
              </a:rPr>
              <a:t>(b)</a:t>
            </a:r>
          </a:p>
        </p:txBody>
      </p:sp>
      <p:sp>
        <p:nvSpPr>
          <p:cNvPr id="7" name="TextBox 6"/>
          <p:cNvSpPr txBox="1"/>
          <p:nvPr/>
        </p:nvSpPr>
        <p:spPr>
          <a:xfrm>
            <a:off x="192499" y="3078616"/>
            <a:ext cx="7280047" cy="523220"/>
          </a:xfrm>
          <a:prstGeom prst="rect">
            <a:avLst/>
          </a:prstGeom>
          <a:noFill/>
          <a:ln>
            <a:solidFill>
              <a:schemeClr val="tx1"/>
            </a:solidFill>
          </a:ln>
        </p:spPr>
        <p:txBody>
          <a:bodyPr wrap="square" rtlCol="0">
            <a:spAutoFit/>
          </a:bodyPr>
          <a:lstStyle/>
          <a:p>
            <a:r>
              <a:rPr lang="en-GB" sz="1400" b="1" dirty="0">
                <a:latin typeface="Arial" panose="020B0604020202020204" pitchFamily="34" charset="0"/>
                <a:cs typeface="Arial" panose="020B0604020202020204" pitchFamily="34" charset="0"/>
              </a:rPr>
              <a:t>Victoria Hall</a:t>
            </a:r>
            <a:r>
              <a:rPr lang="en-GB" sz="1400" dirty="0">
                <a:latin typeface="Arial" panose="020B0604020202020204" pitchFamily="34" charset="0"/>
                <a:cs typeface="Arial" panose="020B0604020202020204" pitchFamily="34" charset="0"/>
              </a:rPr>
              <a:t>: Opened in 1871 as the Saltaire Club and Institute it offered a library, dance hall and lecture theatre, meeting rooms, billiards room and gymnasium.  </a:t>
            </a:r>
            <a:r>
              <a:rPr lang="en-GB" sz="1400" dirty="0">
                <a:solidFill>
                  <a:srgbClr val="FF0000"/>
                </a:solidFill>
                <a:latin typeface="Arial" panose="020B0604020202020204" pitchFamily="34" charset="0"/>
                <a:cs typeface="Arial" panose="020B0604020202020204" pitchFamily="34" charset="0"/>
              </a:rPr>
              <a:t>(a)</a:t>
            </a:r>
          </a:p>
        </p:txBody>
      </p:sp>
      <p:sp>
        <p:nvSpPr>
          <p:cNvPr id="10" name="TextBox 9"/>
          <p:cNvSpPr txBox="1"/>
          <p:nvPr/>
        </p:nvSpPr>
        <p:spPr>
          <a:xfrm>
            <a:off x="173998" y="3813598"/>
            <a:ext cx="7298547" cy="738664"/>
          </a:xfrm>
          <a:prstGeom prst="rect">
            <a:avLst/>
          </a:prstGeom>
          <a:noFill/>
          <a:ln>
            <a:solidFill>
              <a:schemeClr val="tx1"/>
            </a:solidFill>
          </a:ln>
        </p:spPr>
        <p:txBody>
          <a:bodyPr wrap="square" rtlCol="0">
            <a:spAutoFit/>
          </a:bodyPr>
          <a:lstStyle/>
          <a:p>
            <a:r>
              <a:rPr lang="en-GB" sz="1400" b="1" dirty="0">
                <a:latin typeface="Arial" panose="020B0604020202020204" pitchFamily="34" charset="0"/>
                <a:cs typeface="Arial" panose="020B0604020202020204" pitchFamily="34" charset="0"/>
              </a:rPr>
              <a:t>Almshouses and Hospital:</a:t>
            </a:r>
            <a:r>
              <a:rPr lang="en-GB" sz="1400" dirty="0">
                <a:latin typeface="Arial" panose="020B0604020202020204" pitchFamily="34" charset="0"/>
                <a:cs typeface="Arial" panose="020B0604020202020204" pitchFamily="34" charset="0"/>
              </a:rPr>
              <a:t>  Elderly or infirm persons of good ‘moral character’ were provided with free living accommodation and a pension in each of the 45 Almshouses completed in 1868</a:t>
            </a:r>
            <a:r>
              <a:rPr lang="en-GB" sz="1400" dirty="0">
                <a:solidFill>
                  <a:srgbClr val="FF0000"/>
                </a:solidFill>
                <a:latin typeface="Arial" panose="020B0604020202020204" pitchFamily="34" charset="0"/>
                <a:cs typeface="Arial" panose="020B0604020202020204" pitchFamily="34" charset="0"/>
              </a:rPr>
              <a:t>. (e)</a:t>
            </a:r>
            <a:endParaRPr lang="en-GB" dirty="0">
              <a:solidFill>
                <a:srgbClr val="FF0000"/>
              </a:solidFill>
              <a:latin typeface="Arial" panose="020B0604020202020204" pitchFamily="34" charset="0"/>
              <a:cs typeface="Arial" panose="020B0604020202020204" pitchFamily="34" charset="0"/>
            </a:endParaRPr>
          </a:p>
        </p:txBody>
      </p:sp>
      <p:sp>
        <p:nvSpPr>
          <p:cNvPr id="11" name="Rectangle 10"/>
          <p:cNvSpPr/>
          <p:nvPr/>
        </p:nvSpPr>
        <p:spPr>
          <a:xfrm>
            <a:off x="173998" y="4805769"/>
            <a:ext cx="7280046" cy="523220"/>
          </a:xfrm>
          <a:prstGeom prst="rect">
            <a:avLst/>
          </a:prstGeom>
          <a:ln>
            <a:solidFill>
              <a:schemeClr val="tx1"/>
            </a:solidFill>
          </a:ln>
        </p:spPr>
        <p:txBody>
          <a:bodyPr wrap="square">
            <a:spAutoFit/>
          </a:bodyPr>
          <a:lstStyle/>
          <a:p>
            <a:r>
              <a:rPr lang="en-GB" sz="1400" b="1" dirty="0">
                <a:latin typeface="Arial" panose="020B0604020202020204" pitchFamily="34" charset="0"/>
                <a:cs typeface="Arial" panose="020B0604020202020204" pitchFamily="34" charset="0"/>
              </a:rPr>
              <a:t>Saltaire United Reformed Church: </a:t>
            </a:r>
            <a:r>
              <a:rPr lang="en-GB" sz="1400" dirty="0">
                <a:latin typeface="Arial" panose="020B0604020202020204" pitchFamily="34" charset="0"/>
                <a:cs typeface="Arial" panose="020B0604020202020204" pitchFamily="34" charset="0"/>
              </a:rPr>
              <a:t>Completed in 1859, the church is an outstanding example of Italianate religious architecture and is now a Grade 1 listed building. </a:t>
            </a:r>
            <a:r>
              <a:rPr lang="en-GB" sz="1400" dirty="0">
                <a:solidFill>
                  <a:srgbClr val="FF0000"/>
                </a:solidFill>
                <a:latin typeface="Arial" panose="020B0604020202020204" pitchFamily="34" charset="0"/>
                <a:cs typeface="Arial" panose="020B0604020202020204" pitchFamily="34" charset="0"/>
              </a:rPr>
              <a:t>(f)</a:t>
            </a:r>
            <a:endParaRPr lang="en-GB" sz="1400" dirty="0">
              <a:solidFill>
                <a:srgbClr val="FF0000"/>
              </a:solidFill>
            </a:endParaRPr>
          </a:p>
        </p:txBody>
      </p:sp>
      <p:sp>
        <p:nvSpPr>
          <p:cNvPr id="13" name="TextBox 12"/>
          <p:cNvSpPr txBox="1"/>
          <p:nvPr/>
        </p:nvSpPr>
        <p:spPr>
          <a:xfrm>
            <a:off x="192499" y="5513571"/>
            <a:ext cx="7280046" cy="523220"/>
          </a:xfrm>
          <a:prstGeom prst="rect">
            <a:avLst/>
          </a:prstGeom>
          <a:noFill/>
          <a:ln>
            <a:solidFill>
              <a:schemeClr val="tx1"/>
            </a:solidFill>
          </a:ln>
        </p:spPr>
        <p:txBody>
          <a:bodyPr wrap="square" rtlCol="0">
            <a:spAutoFit/>
          </a:bodyPr>
          <a:lstStyle/>
          <a:p>
            <a:r>
              <a:rPr lang="en-GB" sz="1400" b="1" dirty="0">
                <a:latin typeface="Arial" panose="020B0604020202020204" pitchFamily="34" charset="0"/>
                <a:cs typeface="Arial" panose="020B0604020202020204" pitchFamily="34" charset="0"/>
              </a:rPr>
              <a:t>Roberts Park:</a:t>
            </a:r>
            <a:r>
              <a:rPr lang="en-GB" sz="1400" dirty="0">
                <a:latin typeface="Arial" panose="020B0604020202020204" pitchFamily="34" charset="0"/>
                <a:cs typeface="Arial" panose="020B0604020202020204" pitchFamily="34" charset="0"/>
              </a:rPr>
              <a:t> Roberts Park was included in Salt’s plans from an early stage and was completed in 1871. </a:t>
            </a:r>
            <a:r>
              <a:rPr lang="en-GB" sz="1400" dirty="0">
                <a:solidFill>
                  <a:srgbClr val="FF0000"/>
                </a:solidFill>
                <a:latin typeface="Arial" panose="020B0604020202020204" pitchFamily="34" charset="0"/>
                <a:cs typeface="Arial" panose="020B0604020202020204" pitchFamily="34" charset="0"/>
              </a:rPr>
              <a:t>(d)</a:t>
            </a:r>
          </a:p>
        </p:txBody>
      </p:sp>
      <p:sp>
        <p:nvSpPr>
          <p:cNvPr id="16" name="TextBox 15"/>
          <p:cNvSpPr txBox="1"/>
          <p:nvPr/>
        </p:nvSpPr>
        <p:spPr>
          <a:xfrm>
            <a:off x="192500" y="6163809"/>
            <a:ext cx="7280046" cy="523220"/>
          </a:xfrm>
          <a:prstGeom prst="rect">
            <a:avLst/>
          </a:prstGeom>
          <a:noFill/>
          <a:ln>
            <a:solidFill>
              <a:schemeClr val="tx1"/>
            </a:solidFill>
          </a:ln>
        </p:spPr>
        <p:txBody>
          <a:bodyPr wrap="square" rtlCol="0">
            <a:spAutoFit/>
          </a:bodyPr>
          <a:lstStyle/>
          <a:p>
            <a:r>
              <a:rPr lang="en-GB" sz="1400" b="1" dirty="0">
                <a:latin typeface="Arial" panose="020B0604020202020204" pitchFamily="34" charset="0"/>
                <a:cs typeface="Arial" panose="020B0604020202020204" pitchFamily="34" charset="0"/>
              </a:rPr>
              <a:t>The Exhibition Building: The New Schools of Art and Science – </a:t>
            </a:r>
            <a:r>
              <a:rPr lang="en-GB" sz="1400" dirty="0">
                <a:latin typeface="Arial" panose="020B0604020202020204" pitchFamily="34" charset="0"/>
                <a:cs typeface="Arial" panose="020B0604020202020204" pitchFamily="34" charset="0"/>
              </a:rPr>
              <a:t>now known as Exhibition Building and home to Shipley College, completed in 1887. </a:t>
            </a:r>
            <a:r>
              <a:rPr lang="en-GB" sz="1400" dirty="0">
                <a:solidFill>
                  <a:srgbClr val="FF0000"/>
                </a:solidFill>
                <a:latin typeface="Arial" panose="020B0604020202020204" pitchFamily="34" charset="0"/>
                <a:cs typeface="Arial" panose="020B0604020202020204" pitchFamily="34" charset="0"/>
              </a:rPr>
              <a:t>(c)</a:t>
            </a:r>
          </a:p>
        </p:txBody>
      </p:sp>
      <p:pic>
        <p:nvPicPr>
          <p:cNvPr id="17" name="Picture 16"/>
          <p:cNvPicPr>
            <a:picLocks noChangeAspect="1"/>
          </p:cNvPicPr>
          <p:nvPr/>
        </p:nvPicPr>
        <p:blipFill>
          <a:blip r:embed="rId3"/>
          <a:stretch>
            <a:fillRect/>
          </a:stretch>
        </p:blipFill>
        <p:spPr>
          <a:xfrm>
            <a:off x="7979446" y="819560"/>
            <a:ext cx="1850208" cy="1399990"/>
          </a:xfrm>
          <a:prstGeom prst="rect">
            <a:avLst/>
          </a:prstGeom>
        </p:spPr>
      </p:pic>
      <p:pic>
        <p:nvPicPr>
          <p:cNvPr id="18" name="Picture 17"/>
          <p:cNvPicPr>
            <a:picLocks noChangeAspect="1"/>
          </p:cNvPicPr>
          <p:nvPr/>
        </p:nvPicPr>
        <p:blipFill>
          <a:blip r:embed="rId4"/>
          <a:stretch>
            <a:fillRect/>
          </a:stretch>
        </p:blipFill>
        <p:spPr>
          <a:xfrm>
            <a:off x="9994763" y="1496323"/>
            <a:ext cx="2011122" cy="1340748"/>
          </a:xfrm>
          <a:prstGeom prst="rect">
            <a:avLst/>
          </a:prstGeom>
        </p:spPr>
      </p:pic>
      <p:pic>
        <p:nvPicPr>
          <p:cNvPr id="19" name="Picture 18"/>
          <p:cNvPicPr>
            <a:picLocks noChangeAspect="1"/>
          </p:cNvPicPr>
          <p:nvPr/>
        </p:nvPicPr>
        <p:blipFill>
          <a:blip r:embed="rId5"/>
          <a:stretch>
            <a:fillRect/>
          </a:stretch>
        </p:blipFill>
        <p:spPr>
          <a:xfrm>
            <a:off x="7924236" y="2390550"/>
            <a:ext cx="1861781" cy="1253599"/>
          </a:xfrm>
          <a:prstGeom prst="rect">
            <a:avLst/>
          </a:prstGeom>
        </p:spPr>
      </p:pic>
      <p:pic>
        <p:nvPicPr>
          <p:cNvPr id="20" name="Picture 19"/>
          <p:cNvPicPr>
            <a:picLocks noChangeAspect="1"/>
          </p:cNvPicPr>
          <p:nvPr/>
        </p:nvPicPr>
        <p:blipFill>
          <a:blip r:embed="rId6"/>
          <a:stretch>
            <a:fillRect/>
          </a:stretch>
        </p:blipFill>
        <p:spPr>
          <a:xfrm>
            <a:off x="10040017" y="3345358"/>
            <a:ext cx="2011123" cy="1253599"/>
          </a:xfrm>
          <a:prstGeom prst="rect">
            <a:avLst/>
          </a:prstGeom>
        </p:spPr>
      </p:pic>
      <p:pic>
        <p:nvPicPr>
          <p:cNvPr id="22" name="Picture 21"/>
          <p:cNvPicPr>
            <a:picLocks noChangeAspect="1"/>
          </p:cNvPicPr>
          <p:nvPr/>
        </p:nvPicPr>
        <p:blipFill>
          <a:blip r:embed="rId7"/>
          <a:stretch>
            <a:fillRect/>
          </a:stretch>
        </p:blipFill>
        <p:spPr>
          <a:xfrm>
            <a:off x="7900133" y="3843840"/>
            <a:ext cx="1918671" cy="1279114"/>
          </a:xfrm>
          <a:prstGeom prst="rect">
            <a:avLst/>
          </a:prstGeom>
        </p:spPr>
      </p:pic>
      <p:pic>
        <p:nvPicPr>
          <p:cNvPr id="23" name="Picture 22"/>
          <p:cNvPicPr>
            <a:picLocks noChangeAspect="1"/>
          </p:cNvPicPr>
          <p:nvPr/>
        </p:nvPicPr>
        <p:blipFill>
          <a:blip r:embed="rId8"/>
          <a:stretch>
            <a:fillRect/>
          </a:stretch>
        </p:blipFill>
        <p:spPr>
          <a:xfrm>
            <a:off x="10017306" y="5169011"/>
            <a:ext cx="1966036" cy="1308308"/>
          </a:xfrm>
          <a:prstGeom prst="rect">
            <a:avLst/>
          </a:prstGeom>
        </p:spPr>
      </p:pic>
      <p:pic>
        <p:nvPicPr>
          <p:cNvPr id="24" name="Picture 23"/>
          <p:cNvPicPr>
            <a:picLocks noChangeAspect="1"/>
          </p:cNvPicPr>
          <p:nvPr/>
        </p:nvPicPr>
        <p:blipFill>
          <a:blip r:embed="rId9"/>
          <a:stretch>
            <a:fillRect/>
          </a:stretch>
        </p:blipFill>
        <p:spPr>
          <a:xfrm>
            <a:off x="8193377" y="5268439"/>
            <a:ext cx="1124850" cy="1502567"/>
          </a:xfrm>
          <a:prstGeom prst="rect">
            <a:avLst/>
          </a:prstGeom>
        </p:spPr>
      </p:pic>
      <p:sp>
        <p:nvSpPr>
          <p:cNvPr id="25" name="TextBox 24"/>
          <p:cNvSpPr txBox="1"/>
          <p:nvPr/>
        </p:nvSpPr>
        <p:spPr>
          <a:xfrm>
            <a:off x="7631434" y="771851"/>
            <a:ext cx="365806" cy="369332"/>
          </a:xfrm>
          <a:prstGeom prst="rect">
            <a:avLst/>
          </a:prstGeom>
          <a:noFill/>
        </p:spPr>
        <p:txBody>
          <a:bodyPr wrap="none" rtlCol="0">
            <a:spAutoFit/>
          </a:bodyPr>
          <a:lstStyle/>
          <a:p>
            <a:r>
              <a:rPr lang="en-GB" dirty="0"/>
              <a:t>a)</a:t>
            </a:r>
          </a:p>
        </p:txBody>
      </p:sp>
      <p:sp>
        <p:nvSpPr>
          <p:cNvPr id="26" name="TextBox 25"/>
          <p:cNvSpPr txBox="1"/>
          <p:nvPr/>
        </p:nvSpPr>
        <p:spPr>
          <a:xfrm>
            <a:off x="9994763" y="1150223"/>
            <a:ext cx="377026" cy="369332"/>
          </a:xfrm>
          <a:prstGeom prst="rect">
            <a:avLst/>
          </a:prstGeom>
          <a:noFill/>
        </p:spPr>
        <p:txBody>
          <a:bodyPr wrap="none" rtlCol="0">
            <a:spAutoFit/>
          </a:bodyPr>
          <a:lstStyle/>
          <a:p>
            <a:r>
              <a:rPr lang="en-GB" dirty="0"/>
              <a:t>b)</a:t>
            </a:r>
          </a:p>
        </p:txBody>
      </p:sp>
      <p:sp>
        <p:nvSpPr>
          <p:cNvPr id="27" name="TextBox 26"/>
          <p:cNvSpPr txBox="1"/>
          <p:nvPr/>
        </p:nvSpPr>
        <p:spPr>
          <a:xfrm>
            <a:off x="7619123" y="2299991"/>
            <a:ext cx="352982" cy="369332"/>
          </a:xfrm>
          <a:prstGeom prst="rect">
            <a:avLst/>
          </a:prstGeom>
          <a:noFill/>
        </p:spPr>
        <p:txBody>
          <a:bodyPr wrap="none" rtlCol="0">
            <a:spAutoFit/>
          </a:bodyPr>
          <a:lstStyle/>
          <a:p>
            <a:r>
              <a:rPr lang="en-GB" dirty="0"/>
              <a:t>c)</a:t>
            </a:r>
          </a:p>
        </p:txBody>
      </p:sp>
      <p:sp>
        <p:nvSpPr>
          <p:cNvPr id="28" name="TextBox 27"/>
          <p:cNvSpPr txBox="1"/>
          <p:nvPr/>
        </p:nvSpPr>
        <p:spPr>
          <a:xfrm>
            <a:off x="9994763" y="2998505"/>
            <a:ext cx="377026" cy="369332"/>
          </a:xfrm>
          <a:prstGeom prst="rect">
            <a:avLst/>
          </a:prstGeom>
          <a:noFill/>
        </p:spPr>
        <p:txBody>
          <a:bodyPr wrap="none" rtlCol="0">
            <a:spAutoFit/>
          </a:bodyPr>
          <a:lstStyle/>
          <a:p>
            <a:r>
              <a:rPr lang="en-GB" dirty="0"/>
              <a:t>d)</a:t>
            </a:r>
          </a:p>
        </p:txBody>
      </p:sp>
      <p:sp>
        <p:nvSpPr>
          <p:cNvPr id="29" name="TextBox 28"/>
          <p:cNvSpPr txBox="1"/>
          <p:nvPr/>
        </p:nvSpPr>
        <p:spPr>
          <a:xfrm>
            <a:off x="7548020" y="3787491"/>
            <a:ext cx="370614" cy="369332"/>
          </a:xfrm>
          <a:prstGeom prst="rect">
            <a:avLst/>
          </a:prstGeom>
          <a:noFill/>
        </p:spPr>
        <p:txBody>
          <a:bodyPr wrap="none" rtlCol="0">
            <a:spAutoFit/>
          </a:bodyPr>
          <a:lstStyle/>
          <a:p>
            <a:r>
              <a:rPr lang="en-GB" dirty="0"/>
              <a:t>e)</a:t>
            </a:r>
          </a:p>
        </p:txBody>
      </p:sp>
      <p:sp>
        <p:nvSpPr>
          <p:cNvPr id="30" name="TextBox 29"/>
          <p:cNvSpPr txBox="1"/>
          <p:nvPr/>
        </p:nvSpPr>
        <p:spPr>
          <a:xfrm>
            <a:off x="7795614" y="5292807"/>
            <a:ext cx="329129" cy="369332"/>
          </a:xfrm>
          <a:prstGeom prst="rect">
            <a:avLst/>
          </a:prstGeom>
          <a:noFill/>
        </p:spPr>
        <p:txBody>
          <a:bodyPr wrap="none" rtlCol="0">
            <a:spAutoFit/>
          </a:bodyPr>
          <a:lstStyle/>
          <a:p>
            <a:r>
              <a:rPr lang="en-GB" dirty="0"/>
              <a:t>f)</a:t>
            </a:r>
          </a:p>
        </p:txBody>
      </p:sp>
      <p:sp>
        <p:nvSpPr>
          <p:cNvPr id="31" name="TextBox 30"/>
          <p:cNvSpPr txBox="1"/>
          <p:nvPr/>
        </p:nvSpPr>
        <p:spPr>
          <a:xfrm>
            <a:off x="9954687" y="4737912"/>
            <a:ext cx="417102" cy="369332"/>
          </a:xfrm>
          <a:prstGeom prst="rect">
            <a:avLst/>
          </a:prstGeom>
          <a:noFill/>
        </p:spPr>
        <p:txBody>
          <a:bodyPr wrap="none" rtlCol="0">
            <a:spAutoFit/>
          </a:bodyPr>
          <a:lstStyle/>
          <a:p>
            <a:r>
              <a:rPr lang="en-GB" dirty="0"/>
              <a:t>g) </a:t>
            </a:r>
          </a:p>
        </p:txBody>
      </p:sp>
      <p:sp>
        <p:nvSpPr>
          <p:cNvPr id="32" name="TextBox 31"/>
          <p:cNvSpPr txBox="1"/>
          <p:nvPr/>
        </p:nvSpPr>
        <p:spPr>
          <a:xfrm>
            <a:off x="2689438" y="181955"/>
            <a:ext cx="9372600" cy="430887"/>
          </a:xfrm>
          <a:prstGeom prst="rect">
            <a:avLst/>
          </a:prstGeom>
          <a:solidFill>
            <a:schemeClr val="accent1">
              <a:lumMod val="40000"/>
              <a:lumOff val="60000"/>
            </a:schemeClr>
          </a:solidFill>
          <a:ln>
            <a:solidFill>
              <a:schemeClr val="tx1"/>
            </a:solidFill>
          </a:ln>
        </p:spPr>
        <p:txBody>
          <a:bodyPr wrap="square" rtlCol="0">
            <a:spAutoFit/>
          </a:bodyPr>
          <a:lstStyle/>
          <a:p>
            <a:r>
              <a:rPr lang="en-GB" sz="2200" b="1" dirty="0">
                <a:solidFill>
                  <a:srgbClr val="00B0F0"/>
                </a:solidFill>
                <a:latin typeface="Arial" panose="020B0604020202020204" pitchFamily="34" charset="0"/>
              </a:rPr>
              <a:t>TASK </a:t>
            </a:r>
            <a:r>
              <a:rPr lang="en-GB" sz="2200" dirty="0">
                <a:latin typeface="Arial" panose="020B0604020202020204" pitchFamily="34" charset="0"/>
                <a:cs typeface="Arial" panose="020B0604020202020204" pitchFamily="34" charset="0"/>
              </a:rPr>
              <a:t>Match the buildings in Saltaire with their names and descriptions</a:t>
            </a:r>
            <a:endParaRPr lang="en-GB" sz="2200" dirty="0"/>
          </a:p>
        </p:txBody>
      </p:sp>
      <p:sp>
        <p:nvSpPr>
          <p:cNvPr id="35" name="TextBox 34">
            <a:extLst>
              <a:ext uri="{FF2B5EF4-FFF2-40B4-BE49-F238E27FC236}">
                <a16:creationId xmlns:a16="http://schemas.microsoft.com/office/drawing/2014/main" id="{4F2C84D9-99E0-468E-B54D-CE57D4120CED}"/>
              </a:ext>
            </a:extLst>
          </p:cNvPr>
          <p:cNvSpPr txBox="1"/>
          <p:nvPr/>
        </p:nvSpPr>
        <p:spPr>
          <a:xfrm>
            <a:off x="9562754" y="6539086"/>
            <a:ext cx="2629246" cy="246221"/>
          </a:xfrm>
          <a:prstGeom prst="rect">
            <a:avLst/>
          </a:prstGeom>
          <a:solidFill>
            <a:schemeClr val="bg1"/>
          </a:solidFill>
        </p:spPr>
        <p:txBody>
          <a:bodyPr wrap="none" rtlCol="0">
            <a:spAutoFit/>
          </a:bodyPr>
          <a:lstStyle/>
          <a:p>
            <a:r>
              <a:rPr lang="en-GB" sz="1000" dirty="0">
                <a:latin typeface="Arial" pitchFamily="34" charset="0"/>
                <a:cs typeface="Arial" panose="020B0604020202020204" pitchFamily="34" charset="0"/>
              </a:rPr>
              <a:t>Photographs courtesy of Saltaire Collection</a:t>
            </a:r>
          </a:p>
        </p:txBody>
      </p:sp>
    </p:spTree>
    <p:extLst>
      <p:ext uri="{BB962C8B-B14F-4D97-AF65-F5344CB8AC3E}">
        <p14:creationId xmlns:p14="http://schemas.microsoft.com/office/powerpoint/2010/main" val="1404560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133" t="11458" r="33212" b="11980"/>
          <a:stretch/>
        </p:blipFill>
        <p:spPr>
          <a:xfrm>
            <a:off x="40709" y="4965700"/>
            <a:ext cx="1875136" cy="1892300"/>
          </a:xfrm>
          <a:prstGeom prst="rect">
            <a:avLst/>
          </a:prstGeom>
        </p:spPr>
      </p:pic>
      <p:pic>
        <p:nvPicPr>
          <p:cNvPr id="6" name="Picture 5"/>
          <p:cNvPicPr>
            <a:picLocks noChangeAspect="1"/>
          </p:cNvPicPr>
          <p:nvPr/>
        </p:nvPicPr>
        <p:blipFill>
          <a:blip r:embed="rId4"/>
          <a:stretch>
            <a:fillRect/>
          </a:stretch>
        </p:blipFill>
        <p:spPr>
          <a:xfrm>
            <a:off x="1409348" y="4032905"/>
            <a:ext cx="1873089" cy="2490357"/>
          </a:xfrm>
          <a:prstGeom prst="rect">
            <a:avLst/>
          </a:prstGeom>
        </p:spPr>
      </p:pic>
      <p:pic>
        <p:nvPicPr>
          <p:cNvPr id="5" name="Picture 4"/>
          <p:cNvPicPr>
            <a:picLocks noChangeAspect="1"/>
          </p:cNvPicPr>
          <p:nvPr/>
        </p:nvPicPr>
        <p:blipFill rotWithShape="1">
          <a:blip r:embed="rId5"/>
          <a:srcRect t="9704" r="15003" b="18592"/>
          <a:stretch/>
        </p:blipFill>
        <p:spPr>
          <a:xfrm>
            <a:off x="2775940" y="5029712"/>
            <a:ext cx="2152792" cy="1816100"/>
          </a:xfrm>
          <a:prstGeom prst="rect">
            <a:avLst/>
          </a:prstGeom>
        </p:spPr>
      </p:pic>
      <p:pic>
        <p:nvPicPr>
          <p:cNvPr id="7" name="Picture 6"/>
          <p:cNvPicPr>
            <a:picLocks noChangeAspect="1"/>
          </p:cNvPicPr>
          <p:nvPr/>
        </p:nvPicPr>
        <p:blipFill>
          <a:blip r:embed="rId6"/>
          <a:stretch>
            <a:fillRect/>
          </a:stretch>
        </p:blipFill>
        <p:spPr>
          <a:xfrm>
            <a:off x="6737847" y="4483101"/>
            <a:ext cx="1680763" cy="2362711"/>
          </a:xfrm>
          <a:prstGeom prst="rect">
            <a:avLst/>
          </a:prstGeom>
        </p:spPr>
      </p:pic>
      <p:pic>
        <p:nvPicPr>
          <p:cNvPr id="9" name="Picture 8"/>
          <p:cNvPicPr>
            <a:picLocks noChangeAspect="1"/>
          </p:cNvPicPr>
          <p:nvPr/>
        </p:nvPicPr>
        <p:blipFill>
          <a:blip r:embed="rId7"/>
          <a:stretch>
            <a:fillRect/>
          </a:stretch>
        </p:blipFill>
        <p:spPr>
          <a:xfrm>
            <a:off x="8249500" y="4010617"/>
            <a:ext cx="2012857" cy="2842670"/>
          </a:xfrm>
          <a:prstGeom prst="rect">
            <a:avLst/>
          </a:prstGeom>
        </p:spPr>
      </p:pic>
      <p:pic>
        <p:nvPicPr>
          <p:cNvPr id="10" name="Picture 9"/>
          <p:cNvPicPr>
            <a:picLocks noChangeAspect="1"/>
          </p:cNvPicPr>
          <p:nvPr/>
        </p:nvPicPr>
        <p:blipFill rotWithShape="1">
          <a:blip r:embed="rId8"/>
          <a:srcRect t="16811" r="34654"/>
          <a:stretch/>
        </p:blipFill>
        <p:spPr>
          <a:xfrm>
            <a:off x="4649029" y="4032904"/>
            <a:ext cx="2152792" cy="2388997"/>
          </a:xfrm>
          <a:prstGeom prst="rect">
            <a:avLst/>
          </a:prstGeom>
        </p:spPr>
      </p:pic>
      <p:pic>
        <p:nvPicPr>
          <p:cNvPr id="11" name="Picture 10"/>
          <p:cNvPicPr>
            <a:picLocks noChangeAspect="1"/>
          </p:cNvPicPr>
          <p:nvPr/>
        </p:nvPicPr>
        <p:blipFill rotWithShape="1">
          <a:blip r:embed="rId9"/>
          <a:srcRect l="49197" t="21036" r="26784" b="21875"/>
          <a:stretch/>
        </p:blipFill>
        <p:spPr>
          <a:xfrm>
            <a:off x="10262357" y="4290452"/>
            <a:ext cx="1912346" cy="2555360"/>
          </a:xfrm>
          <a:prstGeom prst="rect">
            <a:avLst/>
          </a:prstGeom>
        </p:spPr>
      </p:pic>
      <p:sp>
        <p:nvSpPr>
          <p:cNvPr id="13" name="TextBox 12"/>
          <p:cNvSpPr txBox="1"/>
          <p:nvPr/>
        </p:nvSpPr>
        <p:spPr>
          <a:xfrm>
            <a:off x="9589610" y="6637212"/>
            <a:ext cx="2629246" cy="246221"/>
          </a:xfrm>
          <a:prstGeom prst="rect">
            <a:avLst/>
          </a:prstGeom>
          <a:solidFill>
            <a:schemeClr val="bg1"/>
          </a:solidFill>
        </p:spPr>
        <p:txBody>
          <a:bodyPr wrap="none" rtlCol="0">
            <a:spAutoFit/>
          </a:bodyPr>
          <a:lstStyle/>
          <a:p>
            <a:r>
              <a:rPr lang="en-GB" sz="1000" dirty="0">
                <a:latin typeface="Arial" panose="020B0604020202020204" pitchFamily="34" charset="0"/>
                <a:cs typeface="Arial" panose="020B0604020202020204" pitchFamily="34" charset="0"/>
              </a:rPr>
              <a:t>Photographs courtesy of Saltaire Collection</a:t>
            </a:r>
          </a:p>
        </p:txBody>
      </p:sp>
      <p:sp>
        <p:nvSpPr>
          <p:cNvPr id="15" name="Rectangle 14">
            <a:extLst>
              <a:ext uri="{FF2B5EF4-FFF2-40B4-BE49-F238E27FC236}">
                <a16:creationId xmlns:a16="http://schemas.microsoft.com/office/drawing/2014/main" id="{14B7BFBA-0502-457E-8A06-F70549D5A3A5}"/>
              </a:ext>
            </a:extLst>
          </p:cNvPr>
          <p:cNvSpPr/>
          <p:nvPr/>
        </p:nvSpPr>
        <p:spPr>
          <a:xfrm>
            <a:off x="0" y="673787"/>
            <a:ext cx="12192000" cy="646331"/>
          </a:xfrm>
          <a:prstGeom prst="rect">
            <a:avLst/>
          </a:prstGeom>
        </p:spPr>
        <p:txBody>
          <a:bodyPr wrap="square">
            <a:spAutoFit/>
          </a:bodyPr>
          <a:lstStyle/>
          <a:p>
            <a:pPr algn="ctr"/>
            <a:r>
              <a:rPr lang="en-GB" sz="3600" b="1" dirty="0">
                <a:solidFill>
                  <a:srgbClr val="00B0F0"/>
                </a:solidFill>
                <a:latin typeface="Arial" panose="020B0604020202020204" pitchFamily="34" charset="0"/>
                <a:cs typeface="Arial" panose="020B0604020202020204" pitchFamily="34" charset="0"/>
              </a:rPr>
              <a:t>TASK</a:t>
            </a:r>
            <a:endParaRPr lang="en-GB" sz="3600" dirty="0">
              <a:latin typeface="Arial" panose="020B0604020202020204" pitchFamily="34" charset="0"/>
            </a:endParaRPr>
          </a:p>
        </p:txBody>
      </p:sp>
      <p:sp>
        <p:nvSpPr>
          <p:cNvPr id="16" name="TextBox 15">
            <a:extLst>
              <a:ext uri="{FF2B5EF4-FFF2-40B4-BE49-F238E27FC236}">
                <a16:creationId xmlns:a16="http://schemas.microsoft.com/office/drawing/2014/main" id="{DAB17AF2-C196-4C47-819E-474FB8992D59}"/>
              </a:ext>
            </a:extLst>
          </p:cNvPr>
          <p:cNvSpPr txBox="1"/>
          <p:nvPr/>
        </p:nvSpPr>
        <p:spPr>
          <a:xfrm>
            <a:off x="40709" y="1258879"/>
            <a:ext cx="12151291"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We have come across some interesting finds in Saltaire… buildings, artwork… and some very interesting sculptures… that have stood the test of time… If they could speak, what would they say?  What </a:t>
            </a:r>
            <a:r>
              <a:rPr lang="en-GB" sz="2400" b="1" dirty="0">
                <a:latin typeface="Arial" panose="020B0604020202020204" pitchFamily="34" charset="0"/>
                <a:cs typeface="Arial" panose="020B0604020202020204" pitchFamily="34" charset="0"/>
              </a:rPr>
              <a:t>stories</a:t>
            </a:r>
            <a:r>
              <a:rPr lang="en-GB" sz="2400" dirty="0">
                <a:latin typeface="Arial" panose="020B0604020202020204" pitchFamily="34" charset="0"/>
                <a:cs typeface="Arial" panose="020B0604020202020204" pitchFamily="34" charset="0"/>
              </a:rPr>
              <a:t> would they tell about the heritage of Saltaire? </a:t>
            </a:r>
          </a:p>
        </p:txBody>
      </p:sp>
      <p:sp>
        <p:nvSpPr>
          <p:cNvPr id="17" name="TextBox 16">
            <a:extLst>
              <a:ext uri="{FF2B5EF4-FFF2-40B4-BE49-F238E27FC236}">
                <a16:creationId xmlns:a16="http://schemas.microsoft.com/office/drawing/2014/main" id="{E8ACDABB-79AE-4251-A60E-F444DFDFFEF2}"/>
              </a:ext>
            </a:extLst>
          </p:cNvPr>
          <p:cNvSpPr txBox="1"/>
          <p:nvPr/>
        </p:nvSpPr>
        <p:spPr>
          <a:xfrm>
            <a:off x="298939" y="2580844"/>
            <a:ext cx="11676184" cy="1246495"/>
          </a:xfrm>
          <a:prstGeom prst="rect">
            <a:avLst/>
          </a:prstGeom>
          <a:solidFill>
            <a:schemeClr val="accent1">
              <a:lumMod val="40000"/>
              <a:lumOff val="60000"/>
            </a:schemeClr>
          </a:solidFill>
          <a:ln>
            <a:solidFill>
              <a:schemeClr val="tx1"/>
            </a:solidFill>
          </a:ln>
        </p:spPr>
        <p:txBody>
          <a:bodyPr wrap="square" rtlCol="0">
            <a:spAutoFit/>
          </a:bodyPr>
          <a:lstStyle/>
          <a:p>
            <a:r>
              <a:rPr lang="en-GB" sz="2500" b="1" dirty="0">
                <a:latin typeface="Arial" pitchFamily="34" charset="0"/>
                <a:cs typeface="Arial" panose="020B0604020202020204" pitchFamily="34" charset="0"/>
              </a:rPr>
              <a:t>Choose a photograph from below.  In your group, decide what key information it holds about Saltaire and write the story that could be released… </a:t>
            </a:r>
          </a:p>
        </p:txBody>
      </p:sp>
    </p:spTree>
    <p:extLst>
      <p:ext uri="{BB962C8B-B14F-4D97-AF65-F5344CB8AC3E}">
        <p14:creationId xmlns:p14="http://schemas.microsoft.com/office/powerpoint/2010/main" val="1333482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227EED-2756-4223-BBB8-CDCDA08BD26A}"/>
              </a:ext>
            </a:extLst>
          </p:cNvPr>
          <p:cNvSpPr/>
          <p:nvPr/>
        </p:nvSpPr>
        <p:spPr>
          <a:xfrm>
            <a:off x="0" y="673787"/>
            <a:ext cx="12192000" cy="646331"/>
          </a:xfrm>
          <a:prstGeom prst="rect">
            <a:avLst/>
          </a:prstGeom>
        </p:spPr>
        <p:txBody>
          <a:bodyPr wrap="square">
            <a:spAutoFit/>
          </a:bodyPr>
          <a:lstStyle/>
          <a:p>
            <a:pPr algn="ctr"/>
            <a:r>
              <a:rPr lang="en-GB" sz="3600" b="1" dirty="0">
                <a:solidFill>
                  <a:srgbClr val="00B0F0"/>
                </a:solidFill>
                <a:latin typeface="Arial" panose="020B0604020202020204" pitchFamily="34" charset="0"/>
                <a:cs typeface="Arial" panose="020B0604020202020204" pitchFamily="34" charset="0"/>
              </a:rPr>
              <a:t>TASK</a:t>
            </a:r>
            <a:endParaRPr lang="en-GB" sz="3600" dirty="0">
              <a:latin typeface="Arial" panose="020B0604020202020204" pitchFamily="34" charset="0"/>
            </a:endParaRPr>
          </a:p>
        </p:txBody>
      </p:sp>
      <p:sp>
        <p:nvSpPr>
          <p:cNvPr id="3" name="TextBox 2">
            <a:extLst>
              <a:ext uri="{FF2B5EF4-FFF2-40B4-BE49-F238E27FC236}">
                <a16:creationId xmlns:a16="http://schemas.microsoft.com/office/drawing/2014/main" id="{EB31037F-77F0-4FE2-B113-41F21FAF3F99}"/>
              </a:ext>
            </a:extLst>
          </p:cNvPr>
          <p:cNvSpPr txBox="1"/>
          <p:nvPr/>
        </p:nvSpPr>
        <p:spPr>
          <a:xfrm>
            <a:off x="405353" y="1258879"/>
            <a:ext cx="11387579"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Watch this film to see what stories some other young people chose to write about </a:t>
            </a:r>
            <a:r>
              <a:rPr lang="en-GB" sz="2400" dirty="0" err="1">
                <a:latin typeface="Arial" panose="020B0604020202020204" pitchFamily="34" charset="0"/>
                <a:cs typeface="Arial" panose="020B0604020202020204" pitchFamily="34" charset="0"/>
              </a:rPr>
              <a:t>Saltaire</a:t>
            </a:r>
            <a:r>
              <a:rPr lang="en-GB" sz="2400" dirty="0">
                <a:latin typeface="Arial" panose="020B0604020202020204" pitchFamily="34" charset="0"/>
                <a:cs typeface="Arial" panose="020B0604020202020204" pitchFamily="34" charset="0"/>
              </a:rPr>
              <a:t> after they’d visited it.</a:t>
            </a:r>
          </a:p>
        </p:txBody>
      </p:sp>
      <p:pic>
        <p:nvPicPr>
          <p:cNvPr id="4" name="Picture 3">
            <a:extLst>
              <a:ext uri="{FF2B5EF4-FFF2-40B4-BE49-F238E27FC236}">
                <a16:creationId xmlns:a16="http://schemas.microsoft.com/office/drawing/2014/main" id="{93AABC5F-065A-4EBF-B242-9F2AC2FC246E}"/>
              </a:ext>
            </a:extLst>
          </p:cNvPr>
          <p:cNvPicPr>
            <a:picLocks noChangeAspect="1"/>
          </p:cNvPicPr>
          <p:nvPr/>
        </p:nvPicPr>
        <p:blipFill rotWithShape="1">
          <a:blip r:embed="rId3"/>
          <a:srcRect l="29245" t="31038" r="32780" b="50008"/>
          <a:stretch/>
        </p:blipFill>
        <p:spPr>
          <a:xfrm>
            <a:off x="10070969" y="6072340"/>
            <a:ext cx="2121031" cy="595460"/>
          </a:xfrm>
          <a:prstGeom prst="rect">
            <a:avLst/>
          </a:prstGeom>
        </p:spPr>
      </p:pic>
      <p:pic>
        <p:nvPicPr>
          <p:cNvPr id="5" name="Picture 4">
            <a:hlinkClick r:id="rId4"/>
            <a:extLst>
              <a:ext uri="{FF2B5EF4-FFF2-40B4-BE49-F238E27FC236}">
                <a16:creationId xmlns:a16="http://schemas.microsoft.com/office/drawing/2014/main" id="{B5123A94-11BF-4DEC-BA9D-C1E776BE362B}"/>
              </a:ext>
            </a:extLst>
          </p:cNvPr>
          <p:cNvPicPr>
            <a:picLocks noChangeAspect="1"/>
          </p:cNvPicPr>
          <p:nvPr/>
        </p:nvPicPr>
        <p:blipFill rotWithShape="1">
          <a:blip r:embed="rId5"/>
          <a:srcRect l="25052" t="15395" r="25000" b="34983"/>
          <a:stretch/>
        </p:blipFill>
        <p:spPr>
          <a:xfrm>
            <a:off x="2156382" y="2264698"/>
            <a:ext cx="7879237" cy="4403102"/>
          </a:xfrm>
          <a:prstGeom prst="rect">
            <a:avLst/>
          </a:prstGeom>
        </p:spPr>
      </p:pic>
    </p:spTree>
    <p:extLst>
      <p:ext uri="{BB962C8B-B14F-4D97-AF65-F5344CB8AC3E}">
        <p14:creationId xmlns:p14="http://schemas.microsoft.com/office/powerpoint/2010/main" val="2457552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908" y="6506501"/>
            <a:ext cx="11676183"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You could also look at the Children’s Discovery Trail about Saltaire, which can be found on</a:t>
            </a:r>
            <a:r>
              <a:rPr lang="en-GB" sz="1200" dirty="0">
                <a:latin typeface="Arial" panose="020B0604020202020204" pitchFamily="34" charset="0"/>
              </a:rPr>
              <a:t>: </a:t>
            </a:r>
            <a:r>
              <a:rPr lang="en-GB" sz="1200" dirty="0">
                <a:latin typeface="Arial" panose="020B0604020202020204" pitchFamily="34" charset="0"/>
                <a:cs typeface="Arial" panose="020B0604020202020204" pitchFamily="34" charset="0"/>
                <a:hlinkClick r:id="rId3"/>
              </a:rPr>
              <a:t>https://www.saltairecollection.org/heritage_trails/childrens-trail-2/</a:t>
            </a:r>
            <a:endParaRPr lang="en-GB" sz="12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81F6D9D-2D51-43FA-A094-4106CA050199}"/>
              </a:ext>
            </a:extLst>
          </p:cNvPr>
          <p:cNvSpPr/>
          <p:nvPr/>
        </p:nvSpPr>
        <p:spPr>
          <a:xfrm>
            <a:off x="0" y="673787"/>
            <a:ext cx="12192000" cy="646331"/>
          </a:xfrm>
          <a:prstGeom prst="rect">
            <a:avLst/>
          </a:prstGeom>
        </p:spPr>
        <p:txBody>
          <a:bodyPr wrap="square">
            <a:spAutoFit/>
          </a:bodyPr>
          <a:lstStyle/>
          <a:p>
            <a:pPr algn="ctr"/>
            <a:r>
              <a:rPr lang="en-GB" sz="3600" b="1" dirty="0">
                <a:solidFill>
                  <a:srgbClr val="00B0F0"/>
                </a:solidFill>
                <a:latin typeface="Arial" panose="020B0604020202020204" pitchFamily="34" charset="0"/>
                <a:cs typeface="Arial" panose="020B0604020202020204" pitchFamily="34" charset="0"/>
              </a:rPr>
              <a:t>TASK</a:t>
            </a:r>
            <a:endParaRPr lang="en-GB" sz="3600" dirty="0">
              <a:latin typeface="Arial" panose="020B0604020202020204" pitchFamily="34" charset="0"/>
            </a:endParaRPr>
          </a:p>
        </p:txBody>
      </p:sp>
      <p:sp>
        <p:nvSpPr>
          <p:cNvPr id="10" name="TextBox 9">
            <a:extLst>
              <a:ext uri="{FF2B5EF4-FFF2-40B4-BE49-F238E27FC236}">
                <a16:creationId xmlns:a16="http://schemas.microsoft.com/office/drawing/2014/main" id="{7197F0A9-EEA4-47FD-A030-5A3B11DF17A5}"/>
              </a:ext>
            </a:extLst>
          </p:cNvPr>
          <p:cNvSpPr txBox="1"/>
          <p:nvPr/>
        </p:nvSpPr>
        <p:spPr>
          <a:xfrm>
            <a:off x="326957" y="1392339"/>
            <a:ext cx="11676184" cy="1754326"/>
          </a:xfrm>
          <a:prstGeom prst="rect">
            <a:avLst/>
          </a:prstGeom>
          <a:solidFill>
            <a:schemeClr val="accent1">
              <a:lumMod val="40000"/>
              <a:lumOff val="60000"/>
            </a:schemeClr>
          </a:solidFill>
          <a:ln>
            <a:solidFill>
              <a:schemeClr val="tx1"/>
            </a:solidFill>
          </a:ln>
        </p:spPr>
        <p:txBody>
          <a:bodyPr wrap="square" rtlCol="0">
            <a:spAutoFit/>
          </a:bodyPr>
          <a:lstStyle/>
          <a:p>
            <a:r>
              <a:rPr lang="en-GB" sz="3600" dirty="0">
                <a:latin typeface="Arial" pitchFamily="34" charset="0"/>
              </a:rPr>
              <a:t>From what you have learnt about </a:t>
            </a:r>
            <a:r>
              <a:rPr lang="en-GB" sz="3600" dirty="0" err="1">
                <a:latin typeface="Arial" pitchFamily="34" charset="0"/>
              </a:rPr>
              <a:t>Saltaire</a:t>
            </a:r>
            <a:r>
              <a:rPr lang="en-GB" sz="3600" dirty="0">
                <a:latin typeface="Arial" pitchFamily="34" charset="0"/>
              </a:rPr>
              <a:t>; what do you think visitors (including children and young people) need to see when they visit </a:t>
            </a:r>
            <a:r>
              <a:rPr lang="en-GB" sz="3600" dirty="0" err="1">
                <a:latin typeface="Arial" pitchFamily="34" charset="0"/>
              </a:rPr>
              <a:t>Saltaire</a:t>
            </a:r>
            <a:r>
              <a:rPr lang="en-GB" sz="3600" dirty="0">
                <a:latin typeface="Arial" pitchFamily="34" charset="0"/>
              </a:rPr>
              <a:t> and why?</a:t>
            </a:r>
            <a:endParaRPr lang="en-GB" sz="3600" dirty="0">
              <a:latin typeface="Arial" pitchFamily="34" charset="0"/>
              <a:cs typeface="Arial" panose="020B0604020202020204" pitchFamily="34" charset="0"/>
            </a:endParaRPr>
          </a:p>
        </p:txBody>
      </p:sp>
      <p:pic>
        <p:nvPicPr>
          <p:cNvPr id="11" name="Picture 10">
            <a:extLst>
              <a:ext uri="{FF2B5EF4-FFF2-40B4-BE49-F238E27FC236}">
                <a16:creationId xmlns:a16="http://schemas.microsoft.com/office/drawing/2014/main" id="{CBB6DB0F-351C-43FC-A69E-9DBBB0635A7E}"/>
              </a:ext>
            </a:extLst>
          </p:cNvPr>
          <p:cNvPicPr>
            <a:picLocks noChangeAspect="1"/>
          </p:cNvPicPr>
          <p:nvPr/>
        </p:nvPicPr>
        <p:blipFill rotWithShape="1">
          <a:blip r:embed="rId4"/>
          <a:srcRect l="24133" t="11458" r="33212" b="11980"/>
          <a:stretch/>
        </p:blipFill>
        <p:spPr>
          <a:xfrm>
            <a:off x="0" y="4490099"/>
            <a:ext cx="1875136" cy="1892300"/>
          </a:xfrm>
          <a:prstGeom prst="rect">
            <a:avLst/>
          </a:prstGeom>
        </p:spPr>
      </p:pic>
      <p:pic>
        <p:nvPicPr>
          <p:cNvPr id="12" name="Picture 11">
            <a:extLst>
              <a:ext uri="{FF2B5EF4-FFF2-40B4-BE49-F238E27FC236}">
                <a16:creationId xmlns:a16="http://schemas.microsoft.com/office/drawing/2014/main" id="{A330D893-2AC0-4B4E-BD43-E75AC9D46B1B}"/>
              </a:ext>
            </a:extLst>
          </p:cNvPr>
          <p:cNvPicPr>
            <a:picLocks noChangeAspect="1"/>
          </p:cNvPicPr>
          <p:nvPr/>
        </p:nvPicPr>
        <p:blipFill>
          <a:blip r:embed="rId5"/>
          <a:stretch>
            <a:fillRect/>
          </a:stretch>
        </p:blipFill>
        <p:spPr>
          <a:xfrm>
            <a:off x="1368639" y="3557304"/>
            <a:ext cx="1873089" cy="2490357"/>
          </a:xfrm>
          <a:prstGeom prst="rect">
            <a:avLst/>
          </a:prstGeom>
        </p:spPr>
      </p:pic>
      <p:pic>
        <p:nvPicPr>
          <p:cNvPr id="13" name="Picture 12">
            <a:extLst>
              <a:ext uri="{FF2B5EF4-FFF2-40B4-BE49-F238E27FC236}">
                <a16:creationId xmlns:a16="http://schemas.microsoft.com/office/drawing/2014/main" id="{030304FB-387E-4321-AD5C-3A45B56059DC}"/>
              </a:ext>
            </a:extLst>
          </p:cNvPr>
          <p:cNvPicPr>
            <a:picLocks noChangeAspect="1"/>
          </p:cNvPicPr>
          <p:nvPr/>
        </p:nvPicPr>
        <p:blipFill rotWithShape="1">
          <a:blip r:embed="rId6"/>
          <a:srcRect t="9704" r="15003" b="18592"/>
          <a:stretch/>
        </p:blipFill>
        <p:spPr>
          <a:xfrm>
            <a:off x="2735231" y="4554111"/>
            <a:ext cx="2152792" cy="1816100"/>
          </a:xfrm>
          <a:prstGeom prst="rect">
            <a:avLst/>
          </a:prstGeom>
        </p:spPr>
      </p:pic>
      <p:pic>
        <p:nvPicPr>
          <p:cNvPr id="14" name="Picture 13">
            <a:extLst>
              <a:ext uri="{FF2B5EF4-FFF2-40B4-BE49-F238E27FC236}">
                <a16:creationId xmlns:a16="http://schemas.microsoft.com/office/drawing/2014/main" id="{8345B7B4-1EA0-44D2-A8DF-330C74CFD328}"/>
              </a:ext>
            </a:extLst>
          </p:cNvPr>
          <p:cNvPicPr>
            <a:picLocks noChangeAspect="1"/>
          </p:cNvPicPr>
          <p:nvPr/>
        </p:nvPicPr>
        <p:blipFill>
          <a:blip r:embed="rId7"/>
          <a:stretch>
            <a:fillRect/>
          </a:stretch>
        </p:blipFill>
        <p:spPr>
          <a:xfrm>
            <a:off x="6697138" y="4007500"/>
            <a:ext cx="1680763" cy="2362711"/>
          </a:xfrm>
          <a:prstGeom prst="rect">
            <a:avLst/>
          </a:prstGeom>
        </p:spPr>
      </p:pic>
      <p:pic>
        <p:nvPicPr>
          <p:cNvPr id="15" name="Picture 14">
            <a:extLst>
              <a:ext uri="{FF2B5EF4-FFF2-40B4-BE49-F238E27FC236}">
                <a16:creationId xmlns:a16="http://schemas.microsoft.com/office/drawing/2014/main" id="{2D9D8612-F2F1-4703-BBBC-A2B80A9E99A5}"/>
              </a:ext>
            </a:extLst>
          </p:cNvPr>
          <p:cNvPicPr>
            <a:picLocks noChangeAspect="1"/>
          </p:cNvPicPr>
          <p:nvPr/>
        </p:nvPicPr>
        <p:blipFill>
          <a:blip r:embed="rId8"/>
          <a:stretch>
            <a:fillRect/>
          </a:stretch>
        </p:blipFill>
        <p:spPr>
          <a:xfrm>
            <a:off x="8208791" y="3535016"/>
            <a:ext cx="2012857" cy="2842670"/>
          </a:xfrm>
          <a:prstGeom prst="rect">
            <a:avLst/>
          </a:prstGeom>
        </p:spPr>
      </p:pic>
      <p:pic>
        <p:nvPicPr>
          <p:cNvPr id="16" name="Picture 15">
            <a:extLst>
              <a:ext uri="{FF2B5EF4-FFF2-40B4-BE49-F238E27FC236}">
                <a16:creationId xmlns:a16="http://schemas.microsoft.com/office/drawing/2014/main" id="{74C403CF-4DE5-43FF-B0D2-37D929284032}"/>
              </a:ext>
            </a:extLst>
          </p:cNvPr>
          <p:cNvPicPr>
            <a:picLocks noChangeAspect="1"/>
          </p:cNvPicPr>
          <p:nvPr/>
        </p:nvPicPr>
        <p:blipFill rotWithShape="1">
          <a:blip r:embed="rId9"/>
          <a:srcRect t="16811" r="34654"/>
          <a:stretch/>
        </p:blipFill>
        <p:spPr>
          <a:xfrm>
            <a:off x="4608320" y="3557303"/>
            <a:ext cx="2152792" cy="2388997"/>
          </a:xfrm>
          <a:prstGeom prst="rect">
            <a:avLst/>
          </a:prstGeom>
        </p:spPr>
      </p:pic>
      <p:pic>
        <p:nvPicPr>
          <p:cNvPr id="17" name="Picture 16">
            <a:extLst>
              <a:ext uri="{FF2B5EF4-FFF2-40B4-BE49-F238E27FC236}">
                <a16:creationId xmlns:a16="http://schemas.microsoft.com/office/drawing/2014/main" id="{9CA16375-E1AA-4F57-8246-1239254980AE}"/>
              </a:ext>
            </a:extLst>
          </p:cNvPr>
          <p:cNvPicPr>
            <a:picLocks noChangeAspect="1"/>
          </p:cNvPicPr>
          <p:nvPr/>
        </p:nvPicPr>
        <p:blipFill rotWithShape="1">
          <a:blip r:embed="rId10"/>
          <a:srcRect l="49197" t="21036" r="26784" b="21875"/>
          <a:stretch/>
        </p:blipFill>
        <p:spPr>
          <a:xfrm>
            <a:off x="10221648" y="3814851"/>
            <a:ext cx="1912346" cy="2555360"/>
          </a:xfrm>
          <a:prstGeom prst="rect">
            <a:avLst/>
          </a:prstGeom>
        </p:spPr>
      </p:pic>
      <p:sp>
        <p:nvSpPr>
          <p:cNvPr id="21" name="TextBox 20">
            <a:extLst>
              <a:ext uri="{FF2B5EF4-FFF2-40B4-BE49-F238E27FC236}">
                <a16:creationId xmlns:a16="http://schemas.microsoft.com/office/drawing/2014/main" id="{B59DBD44-521A-4FA7-929E-B1EA96D93AE8}"/>
              </a:ext>
            </a:extLst>
          </p:cNvPr>
          <p:cNvSpPr txBox="1"/>
          <p:nvPr/>
        </p:nvSpPr>
        <p:spPr>
          <a:xfrm rot="1190215">
            <a:off x="389334" y="3042917"/>
            <a:ext cx="811441" cy="1323439"/>
          </a:xfrm>
          <a:prstGeom prst="rect">
            <a:avLst/>
          </a:prstGeom>
          <a:noFill/>
        </p:spPr>
        <p:txBody>
          <a:bodyPr wrap="none" rtlCol="0">
            <a:spAutoFit/>
          </a:bodyPr>
          <a:lstStyle/>
          <a:p>
            <a:r>
              <a:rPr lang="en-GB" sz="8000" b="1" dirty="0">
                <a:ln w="22225">
                  <a:solidFill>
                    <a:schemeClr val="tx1"/>
                  </a:solidFill>
                  <a:prstDash val="solid"/>
                </a:ln>
                <a:solidFill>
                  <a:srgbClr val="FFFF00"/>
                </a:solidFill>
                <a:latin typeface="Arial" panose="020B0604020202020204" pitchFamily="34" charset="0"/>
              </a:rPr>
              <a:t>?</a:t>
            </a:r>
          </a:p>
        </p:txBody>
      </p:sp>
      <p:sp>
        <p:nvSpPr>
          <p:cNvPr id="22" name="TextBox 21">
            <a:extLst>
              <a:ext uri="{FF2B5EF4-FFF2-40B4-BE49-F238E27FC236}">
                <a16:creationId xmlns:a16="http://schemas.microsoft.com/office/drawing/2014/main" id="{6CEF5E25-90DF-40C6-A5E1-67F01F561DCC}"/>
              </a:ext>
            </a:extLst>
          </p:cNvPr>
          <p:cNvSpPr txBox="1"/>
          <p:nvPr/>
        </p:nvSpPr>
        <p:spPr>
          <a:xfrm rot="1190215">
            <a:off x="3654731" y="2995968"/>
            <a:ext cx="811441" cy="1323439"/>
          </a:xfrm>
          <a:prstGeom prst="rect">
            <a:avLst/>
          </a:prstGeom>
          <a:noFill/>
        </p:spPr>
        <p:txBody>
          <a:bodyPr wrap="none" rtlCol="0">
            <a:spAutoFit/>
          </a:bodyPr>
          <a:lstStyle/>
          <a:p>
            <a:r>
              <a:rPr lang="en-GB" sz="8000" b="1" dirty="0">
                <a:ln w="22225">
                  <a:solidFill>
                    <a:schemeClr val="tx1"/>
                  </a:solidFill>
                  <a:prstDash val="solid"/>
                </a:ln>
                <a:solidFill>
                  <a:srgbClr val="FFFF00"/>
                </a:solidFill>
                <a:latin typeface="Arial" panose="020B0604020202020204" pitchFamily="34" charset="0"/>
              </a:rPr>
              <a:t>?</a:t>
            </a:r>
          </a:p>
        </p:txBody>
      </p:sp>
      <p:sp>
        <p:nvSpPr>
          <p:cNvPr id="23" name="TextBox 22">
            <a:extLst>
              <a:ext uri="{FF2B5EF4-FFF2-40B4-BE49-F238E27FC236}">
                <a16:creationId xmlns:a16="http://schemas.microsoft.com/office/drawing/2014/main" id="{7A9A3182-1752-4C0B-9057-030F96CA6267}"/>
              </a:ext>
            </a:extLst>
          </p:cNvPr>
          <p:cNvSpPr txBox="1"/>
          <p:nvPr/>
        </p:nvSpPr>
        <p:spPr>
          <a:xfrm rot="1190215">
            <a:off x="6932245" y="2999367"/>
            <a:ext cx="811441" cy="1323439"/>
          </a:xfrm>
          <a:prstGeom prst="rect">
            <a:avLst/>
          </a:prstGeom>
          <a:noFill/>
        </p:spPr>
        <p:txBody>
          <a:bodyPr wrap="none" rtlCol="0">
            <a:spAutoFit/>
          </a:bodyPr>
          <a:lstStyle/>
          <a:p>
            <a:r>
              <a:rPr lang="en-GB" sz="8000" b="1" dirty="0">
                <a:ln w="22225">
                  <a:solidFill>
                    <a:schemeClr val="tx1"/>
                  </a:solidFill>
                  <a:prstDash val="solid"/>
                </a:ln>
                <a:solidFill>
                  <a:srgbClr val="FFFF00"/>
                </a:solidFill>
                <a:latin typeface="Arial" panose="020B0604020202020204" pitchFamily="34" charset="0"/>
              </a:rPr>
              <a:t>?</a:t>
            </a:r>
          </a:p>
        </p:txBody>
      </p:sp>
      <p:sp>
        <p:nvSpPr>
          <p:cNvPr id="24" name="TextBox 23">
            <a:extLst>
              <a:ext uri="{FF2B5EF4-FFF2-40B4-BE49-F238E27FC236}">
                <a16:creationId xmlns:a16="http://schemas.microsoft.com/office/drawing/2014/main" id="{792140FE-FDDF-41DE-978A-8CEF27BA8775}"/>
              </a:ext>
            </a:extLst>
          </p:cNvPr>
          <p:cNvSpPr txBox="1"/>
          <p:nvPr/>
        </p:nvSpPr>
        <p:spPr>
          <a:xfrm rot="1190215">
            <a:off x="10209760" y="2995968"/>
            <a:ext cx="811441" cy="1323439"/>
          </a:xfrm>
          <a:prstGeom prst="rect">
            <a:avLst/>
          </a:prstGeom>
          <a:noFill/>
        </p:spPr>
        <p:txBody>
          <a:bodyPr wrap="none" rtlCol="0">
            <a:spAutoFit/>
          </a:bodyPr>
          <a:lstStyle/>
          <a:p>
            <a:r>
              <a:rPr lang="en-GB" sz="8000" b="1" dirty="0">
                <a:ln w="22225">
                  <a:solidFill>
                    <a:schemeClr val="tx1"/>
                  </a:solidFill>
                  <a:prstDash val="solid"/>
                </a:ln>
                <a:solidFill>
                  <a:srgbClr val="FFFF00"/>
                </a:solidFill>
                <a:latin typeface="Arial" panose="020B0604020202020204" pitchFamily="34" charset="0"/>
              </a:rPr>
              <a:t>?</a:t>
            </a:r>
          </a:p>
        </p:txBody>
      </p:sp>
    </p:spTree>
    <p:extLst>
      <p:ext uri="{BB962C8B-B14F-4D97-AF65-F5344CB8AC3E}">
        <p14:creationId xmlns:p14="http://schemas.microsoft.com/office/powerpoint/2010/main" val="1639285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93203" y="5101906"/>
            <a:ext cx="6605594" cy="1631216"/>
          </a:xfrm>
          <a:prstGeom prst="rect">
            <a:avLst/>
          </a:prstGeom>
          <a:solidFill>
            <a:schemeClr val="bg1"/>
          </a:solidFill>
          <a:ln>
            <a:solidFill>
              <a:schemeClr val="tx1"/>
            </a:solidFill>
          </a:ln>
        </p:spPr>
        <p:txBody>
          <a:bodyPr wrap="square" rtlCol="0">
            <a:spAutoFit/>
          </a:bodyPr>
          <a:lstStyle/>
          <a:p>
            <a:r>
              <a:rPr lang="en-GB" sz="2000" b="1" dirty="0">
                <a:latin typeface="Arial" panose="020B0604020202020204" pitchFamily="34" charset="0"/>
                <a:cs typeface="Arial" panose="020B0604020202020204" pitchFamily="34" charset="0"/>
              </a:rPr>
              <a:t>Saltaire has also been a film location for:</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	‘An Inspector Calls’</a:t>
            </a:r>
          </a:p>
          <a:p>
            <a:r>
              <a:rPr lang="en-GB" sz="2000" dirty="0">
                <a:latin typeface="Arial" panose="020B0604020202020204" pitchFamily="34" charset="0"/>
                <a:cs typeface="Arial" panose="020B0604020202020204" pitchFamily="34" charset="0"/>
              </a:rPr>
              <a:t>	‘The English Game’</a:t>
            </a:r>
          </a:p>
          <a:p>
            <a:r>
              <a:rPr lang="en-GB" sz="2000" dirty="0">
                <a:latin typeface="Arial" panose="020B0604020202020204" pitchFamily="34" charset="0"/>
                <a:cs typeface="Arial" panose="020B0604020202020204" pitchFamily="34" charset="0"/>
              </a:rPr>
              <a:t>	‘Peaky Blinders’</a:t>
            </a:r>
          </a:p>
          <a:p>
            <a:r>
              <a:rPr lang="en-GB" sz="2000" b="1" dirty="0">
                <a:latin typeface="Arial" panose="020B0604020202020204" pitchFamily="34" charset="0"/>
                <a:cs typeface="Arial" panose="020B0604020202020204" pitchFamily="34" charset="0"/>
              </a:rPr>
              <a:t>                               as well as many others…</a:t>
            </a:r>
          </a:p>
        </p:txBody>
      </p:sp>
      <p:sp>
        <p:nvSpPr>
          <p:cNvPr id="6" name="TextBox 5">
            <a:extLst>
              <a:ext uri="{FF2B5EF4-FFF2-40B4-BE49-F238E27FC236}">
                <a16:creationId xmlns:a16="http://schemas.microsoft.com/office/drawing/2014/main" id="{77258DAF-3692-4628-A273-5BF876C1D2C7}"/>
              </a:ext>
            </a:extLst>
          </p:cNvPr>
          <p:cNvSpPr txBox="1"/>
          <p:nvPr/>
        </p:nvSpPr>
        <p:spPr>
          <a:xfrm>
            <a:off x="4215849" y="1880458"/>
            <a:ext cx="7643191" cy="2839239"/>
          </a:xfrm>
          <a:prstGeom prst="rect">
            <a:avLst/>
          </a:prstGeom>
          <a:solidFill>
            <a:srgbClr val="CCECFF"/>
          </a:solidFill>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Did you know? </a:t>
            </a:r>
          </a:p>
          <a:p>
            <a:endParaRPr lang="en-GB" sz="1050" dirty="0">
              <a:latin typeface="Arial" panose="020B0604020202020204" pitchFamily="34" charset="0"/>
              <a:cs typeface="Arial" panose="020B0604020202020204" pitchFamily="34" charset="0"/>
            </a:endParaRPr>
          </a:p>
          <a:p>
            <a:r>
              <a:rPr lang="en-GB" sz="2400" dirty="0">
                <a:latin typeface="Arial" panose="020B0604020202020204" pitchFamily="34" charset="0"/>
              </a:rPr>
              <a:t>Bradford is also the world’s </a:t>
            </a:r>
            <a:r>
              <a:rPr lang="en-GB" sz="2400" b="1" u="sng" dirty="0">
                <a:latin typeface="Arial" panose="020B0604020202020204" pitchFamily="34" charset="0"/>
              </a:rPr>
              <a:t>first</a:t>
            </a:r>
            <a:r>
              <a:rPr lang="en-GB" sz="2400" dirty="0">
                <a:latin typeface="Arial" panose="020B0604020202020204" pitchFamily="34" charset="0"/>
              </a:rPr>
              <a:t> UNESCO City of Film.</a:t>
            </a:r>
          </a:p>
          <a:p>
            <a:endParaRPr lang="en-GB" sz="2400" dirty="0">
              <a:latin typeface="Arial" panose="020B0604020202020204" pitchFamily="34" charset="0"/>
            </a:endParaRPr>
          </a:p>
          <a:p>
            <a:r>
              <a:rPr lang="en-GB" sz="2400" dirty="0">
                <a:latin typeface="Arial" panose="020B0604020202020204" pitchFamily="34" charset="0"/>
              </a:rPr>
              <a:t>This permanent title gives international recognition on Bradford as a world centre for film because of the city’s rich film heritage, its inspirational movie locations and its many celebrations of the moving image.</a:t>
            </a:r>
          </a:p>
        </p:txBody>
      </p:sp>
      <p:sp>
        <p:nvSpPr>
          <p:cNvPr id="8" name="Title 1">
            <a:extLst>
              <a:ext uri="{FF2B5EF4-FFF2-40B4-BE49-F238E27FC236}">
                <a16:creationId xmlns:a16="http://schemas.microsoft.com/office/drawing/2014/main" id="{848815D3-813A-4F5D-8745-AED8BE3BD78C}"/>
              </a:ext>
            </a:extLst>
          </p:cNvPr>
          <p:cNvSpPr>
            <a:spLocks noGrp="1"/>
          </p:cNvSpPr>
          <p:nvPr>
            <p:ph type="title"/>
          </p:nvPr>
        </p:nvSpPr>
        <p:spPr>
          <a:xfrm>
            <a:off x="0" y="656874"/>
            <a:ext cx="12192000" cy="841375"/>
          </a:xfrm>
        </p:spPr>
        <p:txBody>
          <a:bodyPr>
            <a:normAutofit fontScale="90000"/>
          </a:bodyPr>
          <a:lstStyle/>
          <a:p>
            <a:br>
              <a:rPr lang="en-GB" b="1" dirty="0">
                <a:latin typeface="Arial" panose="020B0604020202020204" pitchFamily="34" charset="0"/>
                <a:cs typeface="Arial" panose="020B0604020202020204" pitchFamily="34" charset="0"/>
              </a:rPr>
            </a:br>
            <a:r>
              <a:rPr lang="en-GB" b="1" dirty="0"/>
              <a:t>UNESCO City of Film</a:t>
            </a:r>
            <a:br>
              <a:rPr lang="en-GB" b="1" dirty="0">
                <a:latin typeface="Arial" panose="020B0604020202020204" pitchFamily="34" charset="0"/>
                <a:cs typeface="Arial" panose="020B0604020202020204" pitchFamily="34" charset="0"/>
              </a:rPr>
            </a:br>
            <a:endParaRPr lang="en-GB" dirty="0"/>
          </a:p>
        </p:txBody>
      </p:sp>
      <p:pic>
        <p:nvPicPr>
          <p:cNvPr id="9" name="Picture 8">
            <a:hlinkClick r:id="rId3"/>
            <a:extLst>
              <a:ext uri="{FF2B5EF4-FFF2-40B4-BE49-F238E27FC236}">
                <a16:creationId xmlns:a16="http://schemas.microsoft.com/office/drawing/2014/main" id="{446D8807-12E5-44AC-9769-2C2D1987A6FE}"/>
              </a:ext>
            </a:extLst>
          </p:cNvPr>
          <p:cNvPicPr>
            <a:picLocks noChangeAspect="1"/>
          </p:cNvPicPr>
          <p:nvPr/>
        </p:nvPicPr>
        <p:blipFill rotWithShape="1">
          <a:blip r:embed="rId4"/>
          <a:srcRect l="16956" t="13188" r="69837" b="69710"/>
          <a:stretch/>
        </p:blipFill>
        <p:spPr>
          <a:xfrm>
            <a:off x="332960" y="1880458"/>
            <a:ext cx="3899847" cy="2840629"/>
          </a:xfrm>
          <a:prstGeom prst="rect">
            <a:avLst/>
          </a:prstGeom>
        </p:spPr>
      </p:pic>
    </p:spTree>
    <p:extLst>
      <p:ext uri="{BB962C8B-B14F-4D97-AF65-F5344CB8AC3E}">
        <p14:creationId xmlns:p14="http://schemas.microsoft.com/office/powerpoint/2010/main" val="2394069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417" y="757480"/>
            <a:ext cx="10515600" cy="782072"/>
          </a:xfrm>
        </p:spPr>
        <p:txBody>
          <a:bodyPr>
            <a:noAutofit/>
          </a:bodyPr>
          <a:lstStyle/>
          <a:p>
            <a:r>
              <a:rPr lang="en-GB" sz="4000" b="1" dirty="0"/>
              <a:t>Creating voices for </a:t>
            </a:r>
            <a:r>
              <a:rPr lang="en-GB" sz="4000" b="1" dirty="0" err="1"/>
              <a:t>Saltaire</a:t>
            </a:r>
            <a:r>
              <a:rPr lang="en-GB" sz="4000" b="1" dirty="0"/>
              <a:t>: </a:t>
            </a:r>
            <a:br>
              <a:rPr lang="en-GB" sz="4000" b="1" dirty="0"/>
            </a:br>
            <a:r>
              <a:rPr lang="en-GB" sz="4000" b="1" dirty="0"/>
              <a:t>The World Heritage Site</a:t>
            </a:r>
            <a:endParaRPr lang="en-GB"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15417" y="2083041"/>
            <a:ext cx="10515600" cy="4675977"/>
          </a:xfrm>
        </p:spPr>
        <p:txBody>
          <a:bodyPr>
            <a:noAutofit/>
          </a:bodyPr>
          <a:lstStyle/>
          <a:p>
            <a:pPr marL="0" indent="0">
              <a:buNone/>
            </a:pPr>
            <a:r>
              <a:rPr lang="en-GB" sz="4800" b="1" dirty="0">
                <a:latin typeface="Arial" panose="020B0604020202020204" pitchFamily="34" charset="0"/>
                <a:cs typeface="Arial" panose="020B0604020202020204" pitchFamily="34" charset="0"/>
              </a:rPr>
              <a:t>Aims</a:t>
            </a:r>
          </a:p>
          <a:p>
            <a:pPr marL="0" indent="0">
              <a:buNone/>
            </a:pPr>
            <a:endParaRPr lang="en-GB" sz="1200" b="1"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To enable pupils to : </a:t>
            </a:r>
          </a:p>
          <a:p>
            <a:pPr marL="0" indent="0">
              <a:buNone/>
            </a:pPr>
            <a:endParaRPr lang="en-GB" sz="1200" dirty="0">
              <a:latin typeface="Arial" panose="020B0604020202020204" pitchFamily="34" charset="0"/>
              <a:cs typeface="Arial" panose="020B0604020202020204" pitchFamily="34" charset="0"/>
            </a:endParaRPr>
          </a:p>
          <a:p>
            <a:r>
              <a:rPr lang="en-GB" sz="2400" dirty="0"/>
              <a:t>justify why </a:t>
            </a:r>
            <a:r>
              <a:rPr lang="en-GB" sz="2400" dirty="0" err="1"/>
              <a:t>Saltaire</a:t>
            </a:r>
            <a:r>
              <a:rPr lang="en-GB" sz="2400" dirty="0"/>
              <a:t> is a World Heritage Site, using reasoned and evidentially-supported judgements.</a:t>
            </a:r>
          </a:p>
          <a:p>
            <a:r>
              <a:rPr lang="en-GB" sz="2400" dirty="0"/>
              <a:t>investigate aspects of important local history and how it relates to a broader historical concept.</a:t>
            </a:r>
          </a:p>
          <a:p>
            <a:r>
              <a:rPr lang="en-GB" sz="2400" dirty="0"/>
              <a:t>use developed knowledge and understanding about </a:t>
            </a:r>
            <a:r>
              <a:rPr lang="en-GB" sz="2400" dirty="0" err="1"/>
              <a:t>Saltaire’s</a:t>
            </a:r>
            <a:r>
              <a:rPr lang="en-GB" sz="2400" dirty="0"/>
              <a:t> history to create creative reflections of </a:t>
            </a:r>
            <a:r>
              <a:rPr lang="en-GB" sz="2400" dirty="0" err="1"/>
              <a:t>Saltaire’s</a:t>
            </a:r>
            <a:r>
              <a:rPr lang="en-GB" sz="2400" dirty="0"/>
              <a:t> significance.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17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6874"/>
            <a:ext cx="12192000" cy="841375"/>
          </a:xfrm>
        </p:spPr>
        <p:txBody>
          <a:bodyPr>
            <a:normAutofit fontScale="90000"/>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Key lesson components:</a:t>
            </a:r>
            <a:br>
              <a:rPr lang="en-GB" b="1" dirty="0">
                <a:latin typeface="Arial" panose="020B0604020202020204" pitchFamily="34" charset="0"/>
                <a:cs typeface="Arial" panose="020B0604020202020204" pitchFamily="34" charset="0"/>
              </a:rPr>
            </a:br>
            <a:endParaRPr lang="en-GB" dirty="0"/>
          </a:p>
        </p:txBody>
      </p:sp>
      <p:sp>
        <p:nvSpPr>
          <p:cNvPr id="5" name="Content Placeholder 2">
            <a:extLst>
              <a:ext uri="{FF2B5EF4-FFF2-40B4-BE49-F238E27FC236}">
                <a16:creationId xmlns:a16="http://schemas.microsoft.com/office/drawing/2014/main" id="{592CF100-9D7F-4F07-A6A2-CC6A82691A0B}"/>
              </a:ext>
            </a:extLst>
          </p:cNvPr>
          <p:cNvSpPr>
            <a:spLocks noGrp="1"/>
          </p:cNvSpPr>
          <p:nvPr>
            <p:ph idx="1"/>
          </p:nvPr>
        </p:nvSpPr>
        <p:spPr>
          <a:xfrm>
            <a:off x="466533" y="1946117"/>
            <a:ext cx="11349134" cy="4662073"/>
          </a:xfrm>
        </p:spPr>
        <p:txBody>
          <a:bodyPr>
            <a:noAutofit/>
          </a:bodyPr>
          <a:lstStyle/>
          <a:p>
            <a:pPr marL="0" indent="0">
              <a:buNone/>
            </a:pPr>
            <a:r>
              <a:rPr lang="en-GB" sz="2400" b="1" dirty="0"/>
              <a:t>‘In and on’ </a:t>
            </a:r>
            <a:r>
              <a:rPr lang="en-GB" sz="2400" dirty="0">
                <a:latin typeface="Arial" panose="020B0604020202020204" pitchFamily="34" charset="0"/>
                <a:cs typeface="Arial" panose="020B0604020202020204" pitchFamily="34" charset="0"/>
              </a:rPr>
              <a:t>– </a:t>
            </a:r>
            <a:r>
              <a:rPr lang="en-GB" sz="2400" dirty="0"/>
              <a:t>‘What makes a place special?’ activity </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Starter </a:t>
            </a:r>
            <a:r>
              <a:rPr lang="en-GB" sz="2400" dirty="0">
                <a:latin typeface="Arial" panose="020B0604020202020204" pitchFamily="34" charset="0"/>
                <a:cs typeface="Arial" panose="020B0604020202020204" pitchFamily="34" charset="0"/>
              </a:rPr>
              <a:t>–  </a:t>
            </a:r>
            <a:r>
              <a:rPr lang="en-GB" sz="2400" dirty="0"/>
              <a:t>Puzzle of World Heritage Sites </a:t>
            </a:r>
          </a:p>
          <a:p>
            <a:pPr marL="0" indent="0">
              <a:buNone/>
            </a:pPr>
            <a:endParaRPr lang="en-GB" sz="1200" dirty="0"/>
          </a:p>
          <a:p>
            <a:pPr marL="0" indent="0">
              <a:buNone/>
            </a:pPr>
            <a:r>
              <a:rPr lang="en-GB" sz="2400" b="1" dirty="0">
                <a:latin typeface="Arial" panose="020B0604020202020204" pitchFamily="34" charset="0"/>
                <a:cs typeface="Arial" panose="020B0604020202020204" pitchFamily="34" charset="0"/>
              </a:rPr>
              <a:t>Development  1 </a:t>
            </a:r>
            <a:r>
              <a:rPr lang="en-GB" sz="2400" dirty="0"/>
              <a:t>– Take pupil ideas about criteria for World Heritage Sites </a:t>
            </a:r>
          </a:p>
          <a:p>
            <a:pPr marL="0" indent="0">
              <a:buNone/>
            </a:pPr>
            <a:endParaRPr lang="en-GB" sz="1200" dirty="0"/>
          </a:p>
          <a:p>
            <a:pPr marL="0" indent="0">
              <a:buNone/>
            </a:pPr>
            <a:r>
              <a:rPr lang="en-GB" sz="2400" b="1" dirty="0"/>
              <a:t>Development  2 </a:t>
            </a:r>
            <a:r>
              <a:rPr lang="en-GB" sz="2400" dirty="0"/>
              <a:t>– Explain the reasons for </a:t>
            </a:r>
            <a:r>
              <a:rPr lang="en-GB" sz="2400" dirty="0" err="1"/>
              <a:t>Saltaire’s</a:t>
            </a:r>
            <a:r>
              <a:rPr lang="en-GB" sz="2400" dirty="0"/>
              <a:t> status and allow pupils to consolidate this knowledge with short activities </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Plenary </a:t>
            </a:r>
            <a:r>
              <a:rPr lang="en-GB" sz="2400" dirty="0">
                <a:latin typeface="Arial" panose="020B0604020202020204" pitchFamily="34" charset="0"/>
                <a:cs typeface="Arial" panose="020B0604020202020204" pitchFamily="34" charset="0"/>
              </a:rPr>
              <a:t>– </a:t>
            </a:r>
            <a:r>
              <a:rPr lang="en-GB" sz="2400" dirty="0"/>
              <a:t>Write a story from a photograph and/or devise a </a:t>
            </a:r>
            <a:r>
              <a:rPr lang="en-GB" sz="2400" dirty="0" err="1"/>
              <a:t>Saltaire</a:t>
            </a:r>
            <a:r>
              <a:rPr lang="en-GB" sz="2400" dirty="0"/>
              <a:t> trail</a:t>
            </a:r>
          </a:p>
          <a:p>
            <a:pPr marL="0" indent="0">
              <a:buNone/>
            </a:pPr>
            <a:endParaRPr lang="en-GB" sz="2400" dirty="0"/>
          </a:p>
          <a:p>
            <a:pPr marL="0" indent="0">
              <a:buNone/>
            </a:pPr>
            <a:endParaRPr lang="en-GB" sz="1800" dirty="0"/>
          </a:p>
          <a:p>
            <a:pPr marL="0" indent="0">
              <a:buNone/>
            </a:pPr>
            <a:r>
              <a:rPr lang="en-GB" sz="1800" b="1" dirty="0"/>
              <a:t>Note: </a:t>
            </a:r>
            <a:r>
              <a:rPr lang="en-GB" sz="1800" dirty="0"/>
              <a:t>This is the plenary to the whole series of lessons and needs much more time than usual.</a:t>
            </a:r>
          </a:p>
        </p:txBody>
      </p:sp>
    </p:spTree>
    <p:extLst>
      <p:ext uri="{BB962C8B-B14F-4D97-AF65-F5344CB8AC3E}">
        <p14:creationId xmlns:p14="http://schemas.microsoft.com/office/powerpoint/2010/main" val="2602103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464"/>
          <a:stretch/>
        </p:blipFill>
        <p:spPr>
          <a:xfrm>
            <a:off x="383806" y="2137308"/>
            <a:ext cx="4961192" cy="3592028"/>
          </a:xfrm>
          <a:prstGeom prst="rect">
            <a:avLst/>
          </a:prstGeom>
        </p:spPr>
      </p:pic>
      <p:sp>
        <p:nvSpPr>
          <p:cNvPr id="2" name="TextBox 1"/>
          <p:cNvSpPr txBox="1"/>
          <p:nvPr/>
        </p:nvSpPr>
        <p:spPr>
          <a:xfrm>
            <a:off x="383806" y="5729336"/>
            <a:ext cx="3172663" cy="246221"/>
          </a:xfrm>
          <a:prstGeom prst="rect">
            <a:avLst/>
          </a:prstGeom>
          <a:solidFill>
            <a:schemeClr val="bg1"/>
          </a:solidFill>
        </p:spPr>
        <p:txBody>
          <a:bodyPr wrap="none" rtlCol="0">
            <a:spAutoFit/>
          </a:bodyPr>
          <a:lstStyle/>
          <a:p>
            <a:r>
              <a:rPr lang="en-GB" sz="1000" dirty="0">
                <a:latin typeface="Arial" panose="020B0604020202020204" pitchFamily="34" charset="0"/>
                <a:cs typeface="Arial" panose="020B0604020202020204" pitchFamily="34" charset="0"/>
              </a:rPr>
              <a:t>Photograph of Machu Picchu, taken by Rachel Wood</a:t>
            </a:r>
          </a:p>
        </p:txBody>
      </p:sp>
      <p:sp>
        <p:nvSpPr>
          <p:cNvPr id="8" name="Title 1">
            <a:extLst>
              <a:ext uri="{FF2B5EF4-FFF2-40B4-BE49-F238E27FC236}">
                <a16:creationId xmlns:a16="http://schemas.microsoft.com/office/drawing/2014/main" id="{22EEADBD-CB79-481A-B200-7DAD0CDF9DA0}"/>
              </a:ext>
            </a:extLst>
          </p:cNvPr>
          <p:cNvSpPr>
            <a:spLocks noGrp="1"/>
          </p:cNvSpPr>
          <p:nvPr>
            <p:ph type="title"/>
          </p:nvPr>
        </p:nvSpPr>
        <p:spPr>
          <a:xfrm>
            <a:off x="0" y="656874"/>
            <a:ext cx="12192000" cy="841375"/>
          </a:xfrm>
        </p:spPr>
        <p:txBody>
          <a:bodyPr>
            <a:normAutofit fontScale="90000"/>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What makes a PLACE special?</a:t>
            </a:r>
            <a:br>
              <a:rPr lang="en-GB" b="1" dirty="0">
                <a:latin typeface="Arial" panose="020B0604020202020204" pitchFamily="34" charset="0"/>
                <a:cs typeface="Arial" panose="020B0604020202020204" pitchFamily="34" charset="0"/>
              </a:rPr>
            </a:br>
            <a:endParaRPr lang="en-GB" dirty="0"/>
          </a:p>
        </p:txBody>
      </p:sp>
      <p:pic>
        <p:nvPicPr>
          <p:cNvPr id="9" name="Picture 8" descr="An aerial view of a Salt's Mill and model village Saltaire. A world Heritage Site near Bradford, West Yorkshire">
            <a:extLst>
              <a:ext uri="{FF2B5EF4-FFF2-40B4-BE49-F238E27FC236}">
                <a16:creationId xmlns:a16="http://schemas.microsoft.com/office/drawing/2014/main" id="{5EEFF58F-5C73-4910-929A-560C7D6D0527}"/>
              </a:ext>
            </a:extLst>
          </p:cNvPr>
          <p:cNvPicPr>
            <a:picLocks noChangeAspect="1"/>
          </p:cNvPicPr>
          <p:nvPr/>
        </p:nvPicPr>
        <p:blipFill rotWithShape="1">
          <a:blip r:embed="rId4">
            <a:extLst>
              <a:ext uri="{28A0092B-C50C-407E-A947-70E740481C1C}">
                <a14:useLocalDpi xmlns:a14="http://schemas.microsoft.com/office/drawing/2010/main" val="0"/>
              </a:ext>
            </a:extLst>
          </a:blip>
          <a:srcRect l="17946" t="44686" r="24946" b="22968"/>
          <a:stretch/>
        </p:blipFill>
        <p:spPr>
          <a:xfrm>
            <a:off x="5688001" y="2137308"/>
            <a:ext cx="6120193" cy="3592028"/>
          </a:xfrm>
          <a:prstGeom prst="rect">
            <a:avLst/>
          </a:prstGeom>
        </p:spPr>
      </p:pic>
      <p:sp>
        <p:nvSpPr>
          <p:cNvPr id="11" name="Rectangle 10">
            <a:extLst>
              <a:ext uri="{FF2B5EF4-FFF2-40B4-BE49-F238E27FC236}">
                <a16:creationId xmlns:a16="http://schemas.microsoft.com/office/drawing/2014/main" id="{24806898-CE72-4F19-9D28-A4BE055FC297}"/>
              </a:ext>
            </a:extLst>
          </p:cNvPr>
          <p:cNvSpPr/>
          <p:nvPr/>
        </p:nvSpPr>
        <p:spPr>
          <a:xfrm>
            <a:off x="5630249" y="5729335"/>
            <a:ext cx="4961192" cy="246221"/>
          </a:xfrm>
          <a:prstGeom prst="rect">
            <a:avLst/>
          </a:prstGeom>
        </p:spPr>
        <p:txBody>
          <a:bodyPr wrap="square">
            <a:spAutoFit/>
          </a:bodyPr>
          <a:lstStyle/>
          <a:p>
            <a:r>
              <a:rPr lang="en-GB" sz="1000" dirty="0">
                <a:latin typeface="Arial" panose="020B0604020202020204" pitchFamily="34" charset="0"/>
              </a:rPr>
              <a:t>Photograph of </a:t>
            </a:r>
            <a:r>
              <a:rPr lang="en-GB" sz="1000" dirty="0" err="1">
                <a:latin typeface="Arial" panose="020B0604020202020204" pitchFamily="34" charset="0"/>
              </a:rPr>
              <a:t>Saltaire</a:t>
            </a:r>
            <a:r>
              <a:rPr lang="en-GB" sz="1000" dirty="0">
                <a:latin typeface="Arial" panose="020B0604020202020204" pitchFamily="34" charset="0"/>
              </a:rPr>
              <a:t> © Historic England Archive Ref:nmr_17407_01</a:t>
            </a:r>
          </a:p>
        </p:txBody>
      </p:sp>
    </p:spTree>
    <p:extLst>
      <p:ext uri="{BB962C8B-B14F-4D97-AF65-F5344CB8AC3E}">
        <p14:creationId xmlns:p14="http://schemas.microsoft.com/office/powerpoint/2010/main" val="822626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7035855" y="2390598"/>
            <a:ext cx="4339681" cy="1569660"/>
          </a:xfrm>
          <a:prstGeom prst="rect">
            <a:avLst/>
          </a:prstGeom>
          <a:noFill/>
          <a:ln>
            <a:solidFill>
              <a:schemeClr val="tx1"/>
            </a:solidFill>
          </a:ln>
        </p:spPr>
        <p:txBody>
          <a:bodyPr wrap="square" rtlCol="0">
            <a:spAutoFit/>
          </a:bodyPr>
          <a:lstStyle/>
          <a:p>
            <a:r>
              <a:rPr lang="en-GB" sz="2400" b="1" dirty="0">
                <a:latin typeface="Arial" panose="020B0604020202020204" pitchFamily="34" charset="0"/>
                <a:cs typeface="Arial" panose="020B0604020202020204" pitchFamily="34" charset="0"/>
              </a:rPr>
              <a:t>Learning intention: </a:t>
            </a:r>
          </a:p>
          <a:p>
            <a:r>
              <a:rPr lang="en-GB" dirty="0">
                <a:latin typeface="Arial" panose="020B0604020202020204" pitchFamily="34" charset="0"/>
                <a:cs typeface="Arial" panose="020B0604020202020204" pitchFamily="34" charset="0"/>
              </a:rPr>
              <a:t>To use developed knowledge and understanding about Saltaire’s history to create stories and reflections of Saltaire’s significance.</a:t>
            </a:r>
          </a:p>
        </p:txBody>
      </p:sp>
      <p:sp>
        <p:nvSpPr>
          <p:cNvPr id="43" name="TextBox 42"/>
          <p:cNvSpPr txBox="1"/>
          <p:nvPr/>
        </p:nvSpPr>
        <p:spPr>
          <a:xfrm>
            <a:off x="5504627" y="297485"/>
            <a:ext cx="6309673" cy="1077218"/>
          </a:xfrm>
          <a:prstGeom prst="rect">
            <a:avLst/>
          </a:prstGeom>
          <a:noFill/>
        </p:spPr>
        <p:txBody>
          <a:bodyPr wrap="square" rtlCol="0">
            <a:spAutoFit/>
          </a:bodyPr>
          <a:lstStyle/>
          <a:p>
            <a:r>
              <a:rPr lang="en-GB" sz="3200" b="1" u="sng" dirty="0">
                <a:latin typeface="Arial" panose="020B0604020202020204" pitchFamily="34" charset="0"/>
                <a:cs typeface="Arial" panose="020B0604020202020204" pitchFamily="34" charset="0"/>
              </a:rPr>
              <a:t>Creating voices for Saltaire - the World Heritage Site</a:t>
            </a:r>
          </a:p>
        </p:txBody>
      </p:sp>
      <p:sp>
        <p:nvSpPr>
          <p:cNvPr id="22" name="Rectangle 21"/>
          <p:cNvSpPr/>
          <p:nvPr/>
        </p:nvSpPr>
        <p:spPr>
          <a:xfrm>
            <a:off x="7317529" y="5287938"/>
            <a:ext cx="4315198" cy="830997"/>
          </a:xfrm>
          <a:prstGeom prst="rect">
            <a:avLst/>
          </a:prstGeom>
        </p:spPr>
        <p:txBody>
          <a:bodyPr wrap="square">
            <a:spAutoFit/>
          </a:bodyPr>
          <a:lstStyle/>
          <a:p>
            <a:r>
              <a:rPr lang="en-GB" sz="1200" b="1" dirty="0">
                <a:latin typeface="Arial" panose="020B0604020202020204" pitchFamily="34" charset="0"/>
                <a:cs typeface="Arial" panose="020B0604020202020204" pitchFamily="34" charset="0"/>
              </a:rPr>
              <a:t>Sources and pictures (hand drawn by Rachel Wood on behalf of Saltaire Collection) to only be used for educational purposes. </a:t>
            </a:r>
            <a:r>
              <a:rPr lang="en-GB" sz="1200" dirty="0">
                <a:latin typeface="Arial" panose="020B0604020202020204" pitchFamily="34" charset="0"/>
                <a:cs typeface="Arial" panose="020B0604020202020204" pitchFamily="34" charset="0"/>
              </a:rPr>
              <a:t>Courtesy of Saltaire Collection </a:t>
            </a:r>
            <a:r>
              <a:rPr lang="en-GB" sz="1200" dirty="0">
                <a:latin typeface="Arial" panose="020B0604020202020204" pitchFamily="34" charset="0"/>
                <a:cs typeface="Arial" panose="020B0604020202020204" pitchFamily="34" charset="0"/>
                <a:hlinkClick r:id="rId3"/>
              </a:rPr>
              <a:t>www.saltairecollection.org</a:t>
            </a:r>
            <a:endParaRPr lang="en-GB" sz="1200" dirty="0"/>
          </a:p>
        </p:txBody>
      </p:sp>
      <p:grpSp>
        <p:nvGrpSpPr>
          <p:cNvPr id="17" name="Group 16">
            <a:extLst>
              <a:ext uri="{FF2B5EF4-FFF2-40B4-BE49-F238E27FC236}">
                <a16:creationId xmlns:a16="http://schemas.microsoft.com/office/drawing/2014/main" id="{00255A8D-0FB6-49FB-8DC6-7B5BAC75CF90}"/>
              </a:ext>
            </a:extLst>
          </p:cNvPr>
          <p:cNvGrpSpPr/>
          <p:nvPr/>
        </p:nvGrpSpPr>
        <p:grpSpPr>
          <a:xfrm>
            <a:off x="595274" y="218817"/>
            <a:ext cx="5500726" cy="6420366"/>
            <a:chOff x="1928794" y="223344"/>
            <a:chExt cx="5500726" cy="6420366"/>
          </a:xfrm>
        </p:grpSpPr>
        <p:sp>
          <p:nvSpPr>
            <p:cNvPr id="10" name="Oval 9"/>
            <p:cNvSpPr/>
            <p:nvPr/>
          </p:nvSpPr>
          <p:spPr>
            <a:xfrm>
              <a:off x="1928794" y="1357298"/>
              <a:ext cx="5500726" cy="528641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11" name="Straight Connector 10"/>
            <p:cNvCxnSpPr>
              <a:stCxn id="10" idx="0"/>
            </p:cNvCxnSpPr>
            <p:nvPr/>
          </p:nvCxnSpPr>
          <p:spPr>
            <a:xfrm rot="16200000" flipH="1">
              <a:off x="3446850" y="2589605"/>
              <a:ext cx="2571770" cy="1071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0" idx="6"/>
            </p:cNvCxnSpPr>
            <p:nvPr/>
          </p:nvCxnSpPr>
          <p:spPr>
            <a:xfrm>
              <a:off x="4786314" y="3929066"/>
              <a:ext cx="2643206" cy="71438"/>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4764428" y="3871776"/>
              <a:ext cx="144490" cy="2698952"/>
            </a:xfrm>
            <a:prstGeom prst="line">
              <a:avLst/>
            </a:prstGeom>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4"/>
            <a:stretch>
              <a:fillRect/>
            </a:stretch>
          </p:blipFill>
          <p:spPr>
            <a:xfrm>
              <a:off x="4764428" y="223344"/>
              <a:ext cx="926672" cy="1133954"/>
            </a:xfrm>
            <a:prstGeom prst="rect">
              <a:avLst/>
            </a:prstGeom>
          </p:spPr>
        </p:pic>
        <p:pic>
          <p:nvPicPr>
            <p:cNvPr id="29" name="Picture 28"/>
            <p:cNvPicPr>
              <a:picLocks noChangeAspect="1"/>
            </p:cNvPicPr>
            <p:nvPr/>
          </p:nvPicPr>
          <p:blipFill>
            <a:blip r:embed="rId5">
              <a:duotone>
                <a:prstClr val="black"/>
                <a:schemeClr val="accent5">
                  <a:tint val="45000"/>
                  <a:satMod val="400000"/>
                </a:schemeClr>
              </a:duotone>
            </a:blip>
            <a:stretch>
              <a:fillRect/>
            </a:stretch>
          </p:blipFill>
          <p:spPr>
            <a:xfrm rot="1574326">
              <a:off x="3880216" y="383804"/>
              <a:ext cx="743776" cy="999831"/>
            </a:xfrm>
            <a:prstGeom prst="rect">
              <a:avLst/>
            </a:prstGeom>
          </p:spPr>
        </p:pic>
        <p:sp>
          <p:nvSpPr>
            <p:cNvPr id="34" name="Oval Callout 33"/>
            <p:cNvSpPr/>
            <p:nvPr/>
          </p:nvSpPr>
          <p:spPr>
            <a:xfrm>
              <a:off x="5225360" y="3443565"/>
              <a:ext cx="439483" cy="433034"/>
            </a:xfrm>
            <a:prstGeom prst="wedgeEllipseCallout">
              <a:avLst>
                <a:gd name="adj1" fmla="val 90428"/>
                <a:gd name="adj2" fmla="val -23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6"/>
            <a:stretch>
              <a:fillRect/>
            </a:stretch>
          </p:blipFill>
          <p:spPr>
            <a:xfrm>
              <a:off x="5879430" y="3417458"/>
              <a:ext cx="518205" cy="457240"/>
            </a:xfrm>
            <a:prstGeom prst="rect">
              <a:avLst/>
            </a:prstGeom>
          </p:spPr>
        </p:pic>
        <p:pic>
          <p:nvPicPr>
            <p:cNvPr id="36" name="Picture 35"/>
            <p:cNvPicPr>
              <a:picLocks noChangeAspect="1"/>
            </p:cNvPicPr>
            <p:nvPr/>
          </p:nvPicPr>
          <p:blipFill>
            <a:blip r:embed="rId7"/>
            <a:stretch>
              <a:fillRect/>
            </a:stretch>
          </p:blipFill>
          <p:spPr>
            <a:xfrm>
              <a:off x="4281359" y="3031158"/>
              <a:ext cx="1036410" cy="1542422"/>
            </a:xfrm>
            <a:prstGeom prst="rect">
              <a:avLst/>
            </a:prstGeom>
          </p:spPr>
        </p:pic>
        <p:pic>
          <p:nvPicPr>
            <p:cNvPr id="6" name="Picture 5"/>
            <p:cNvPicPr>
              <a:picLocks noChangeAspect="1"/>
            </p:cNvPicPr>
            <p:nvPr/>
          </p:nvPicPr>
          <p:blipFill>
            <a:blip r:embed="rId8"/>
            <a:stretch>
              <a:fillRect/>
            </a:stretch>
          </p:blipFill>
          <p:spPr>
            <a:xfrm>
              <a:off x="4878509" y="5437494"/>
              <a:ext cx="1018120" cy="841321"/>
            </a:xfrm>
            <a:prstGeom prst="rect">
              <a:avLst/>
            </a:prstGeom>
          </p:spPr>
        </p:pic>
        <p:pic>
          <p:nvPicPr>
            <p:cNvPr id="8" name="Picture 7"/>
            <p:cNvPicPr>
              <a:picLocks noChangeAspect="1"/>
            </p:cNvPicPr>
            <p:nvPr/>
          </p:nvPicPr>
          <p:blipFill>
            <a:blip r:embed="rId9" cstate="print">
              <a:biLevel thresh="50000"/>
              <a:extLst>
                <a:ext uri="{28A0092B-C50C-407E-A947-70E740481C1C}">
                  <a14:useLocalDpi xmlns:a14="http://schemas.microsoft.com/office/drawing/2010/main" val="0"/>
                </a:ext>
              </a:extLst>
            </a:blip>
            <a:stretch>
              <a:fillRect/>
            </a:stretch>
          </p:blipFill>
          <p:spPr>
            <a:xfrm>
              <a:off x="2421227" y="4845158"/>
              <a:ext cx="776269" cy="644880"/>
            </a:xfrm>
            <a:prstGeom prst="rect">
              <a:avLst/>
            </a:prstGeom>
          </p:spPr>
        </p:pic>
        <p:sp>
          <p:nvSpPr>
            <p:cNvPr id="39" name="Oval Callout 38"/>
            <p:cNvSpPr/>
            <p:nvPr/>
          </p:nvSpPr>
          <p:spPr>
            <a:xfrm>
              <a:off x="3428077" y="5891681"/>
              <a:ext cx="439483" cy="433034"/>
            </a:xfrm>
            <a:prstGeom prst="wedgeEllipseCallout">
              <a:avLst>
                <a:gd name="adj1" fmla="val 90428"/>
                <a:gd name="adj2" fmla="val -23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p:cNvPicPr>
              <a:picLocks noChangeAspect="1"/>
            </p:cNvPicPr>
            <p:nvPr/>
          </p:nvPicPr>
          <p:blipFill>
            <a:blip r:embed="rId6"/>
            <a:stretch>
              <a:fillRect/>
            </a:stretch>
          </p:blipFill>
          <p:spPr>
            <a:xfrm>
              <a:off x="4066358" y="6113488"/>
              <a:ext cx="518205" cy="457240"/>
            </a:xfrm>
            <a:prstGeom prst="rect">
              <a:avLst/>
            </a:prstGeom>
          </p:spPr>
        </p:pic>
        <p:pic>
          <p:nvPicPr>
            <p:cNvPr id="9" name="Picture 8"/>
            <p:cNvPicPr>
              <a:picLocks noChangeAspect="1"/>
            </p:cNvPicPr>
            <p:nvPr/>
          </p:nvPicPr>
          <p:blipFill>
            <a:blip r:embed="rId10" cstate="print">
              <a:biLevel thresh="50000"/>
              <a:extLst>
                <a:ext uri="{28A0092B-C50C-407E-A947-70E740481C1C}">
                  <a14:useLocalDpi xmlns:a14="http://schemas.microsoft.com/office/drawing/2010/main" val="0"/>
                </a:ext>
              </a:extLst>
            </a:blip>
            <a:stretch>
              <a:fillRect/>
            </a:stretch>
          </p:blipFill>
          <p:spPr>
            <a:xfrm>
              <a:off x="2633837" y="2415476"/>
              <a:ext cx="1582883" cy="1188778"/>
            </a:xfrm>
            <a:prstGeom prst="rect">
              <a:avLst/>
            </a:prstGeom>
          </p:spPr>
        </p:pic>
        <p:pic>
          <p:nvPicPr>
            <p:cNvPr id="19" name="Picture 18"/>
            <p:cNvPicPr>
              <a:picLocks noChangeAspect="1"/>
            </p:cNvPicPr>
            <p:nvPr/>
          </p:nvPicPr>
          <p:blipFill>
            <a:blip r:embed="rId11" cstate="print">
              <a:biLevel thresh="50000"/>
              <a:extLst>
                <a:ext uri="{28A0092B-C50C-407E-A947-70E740481C1C}">
                  <a14:useLocalDpi xmlns:a14="http://schemas.microsoft.com/office/drawing/2010/main" val="0"/>
                </a:ext>
              </a:extLst>
            </a:blip>
            <a:stretch>
              <a:fillRect/>
            </a:stretch>
          </p:blipFill>
          <p:spPr>
            <a:xfrm rot="5644342">
              <a:off x="3634794" y="1524613"/>
              <a:ext cx="740254" cy="1109514"/>
            </a:xfrm>
            <a:prstGeom prst="rect">
              <a:avLst/>
            </a:prstGeom>
          </p:spPr>
        </p:pic>
        <p:pic>
          <p:nvPicPr>
            <p:cNvPr id="3" name="Picture 2"/>
            <p:cNvPicPr>
              <a:picLocks noChangeAspect="1"/>
            </p:cNvPicPr>
            <p:nvPr/>
          </p:nvPicPr>
          <p:blipFill>
            <a:blip r:embed="rId12"/>
            <a:stretch>
              <a:fillRect/>
            </a:stretch>
          </p:blipFill>
          <p:spPr>
            <a:xfrm>
              <a:off x="4954476" y="2069787"/>
              <a:ext cx="1571621" cy="884037"/>
            </a:xfrm>
            <a:prstGeom prst="rect">
              <a:avLst/>
            </a:prstGeom>
          </p:spPr>
        </p:pic>
        <p:pic>
          <p:nvPicPr>
            <p:cNvPr id="4" name="Picture 3"/>
            <p:cNvPicPr>
              <a:picLocks noChangeAspect="1"/>
            </p:cNvPicPr>
            <p:nvPr/>
          </p:nvPicPr>
          <p:blipFill>
            <a:blip r:embed="rId13"/>
            <a:stretch>
              <a:fillRect/>
            </a:stretch>
          </p:blipFill>
          <p:spPr>
            <a:xfrm>
              <a:off x="6358765" y="3025264"/>
              <a:ext cx="958764" cy="792272"/>
            </a:xfrm>
            <a:prstGeom prst="rect">
              <a:avLst/>
            </a:prstGeom>
          </p:spPr>
        </p:pic>
        <p:pic>
          <p:nvPicPr>
            <p:cNvPr id="7" name="Picture 6"/>
            <p:cNvPicPr>
              <a:picLocks noChangeAspect="1"/>
            </p:cNvPicPr>
            <p:nvPr/>
          </p:nvPicPr>
          <p:blipFill>
            <a:blip r:embed="rId14"/>
            <a:stretch>
              <a:fillRect/>
            </a:stretch>
          </p:blipFill>
          <p:spPr>
            <a:xfrm>
              <a:off x="5289499" y="4355667"/>
              <a:ext cx="1042142" cy="586205"/>
            </a:xfrm>
            <a:prstGeom prst="rect">
              <a:avLst/>
            </a:prstGeom>
          </p:spPr>
        </p:pic>
        <p:pic>
          <p:nvPicPr>
            <p:cNvPr id="12" name="Picture 11"/>
            <p:cNvPicPr>
              <a:picLocks noChangeAspect="1"/>
            </p:cNvPicPr>
            <p:nvPr/>
          </p:nvPicPr>
          <p:blipFill>
            <a:blip r:embed="rId15"/>
            <a:stretch>
              <a:fillRect/>
            </a:stretch>
          </p:blipFill>
          <p:spPr>
            <a:xfrm>
              <a:off x="6463786" y="4112034"/>
              <a:ext cx="847195" cy="637849"/>
            </a:xfrm>
            <a:prstGeom prst="rect">
              <a:avLst/>
            </a:prstGeom>
          </p:spPr>
        </p:pic>
        <p:pic>
          <p:nvPicPr>
            <p:cNvPr id="15" name="Picture 14"/>
            <p:cNvPicPr>
              <a:picLocks noChangeAspect="1"/>
            </p:cNvPicPr>
            <p:nvPr/>
          </p:nvPicPr>
          <p:blipFill>
            <a:blip r:embed="rId16"/>
            <a:stretch>
              <a:fillRect/>
            </a:stretch>
          </p:blipFill>
          <p:spPr>
            <a:xfrm>
              <a:off x="5866220" y="5394785"/>
              <a:ext cx="658425" cy="457240"/>
            </a:xfrm>
            <a:prstGeom prst="rect">
              <a:avLst/>
            </a:prstGeom>
          </p:spPr>
        </p:pic>
        <p:pic>
          <p:nvPicPr>
            <p:cNvPr id="16" name="Picture 15"/>
            <p:cNvPicPr>
              <a:picLocks noChangeAspect="1"/>
            </p:cNvPicPr>
            <p:nvPr/>
          </p:nvPicPr>
          <p:blipFill>
            <a:blip r:embed="rId6"/>
            <a:stretch>
              <a:fillRect/>
            </a:stretch>
          </p:blipFill>
          <p:spPr>
            <a:xfrm>
              <a:off x="6397635" y="5033143"/>
              <a:ext cx="518205" cy="457240"/>
            </a:xfrm>
            <a:prstGeom prst="rect">
              <a:avLst/>
            </a:prstGeom>
          </p:spPr>
        </p:pic>
        <p:pic>
          <p:nvPicPr>
            <p:cNvPr id="21" name="Picture 20"/>
            <p:cNvPicPr>
              <a:picLocks noChangeAspect="1"/>
            </p:cNvPicPr>
            <p:nvPr/>
          </p:nvPicPr>
          <p:blipFill>
            <a:blip r:embed="rId17"/>
            <a:stretch>
              <a:fillRect/>
            </a:stretch>
          </p:blipFill>
          <p:spPr>
            <a:xfrm>
              <a:off x="2149984" y="3604254"/>
              <a:ext cx="1703252" cy="958079"/>
            </a:xfrm>
            <a:prstGeom prst="rect">
              <a:avLst/>
            </a:prstGeom>
          </p:spPr>
        </p:pic>
        <p:pic>
          <p:nvPicPr>
            <p:cNvPr id="23" name="Picture 22"/>
            <p:cNvPicPr>
              <a:picLocks noChangeAspect="1"/>
            </p:cNvPicPr>
            <p:nvPr/>
          </p:nvPicPr>
          <p:blipFill>
            <a:blip r:embed="rId18"/>
            <a:stretch>
              <a:fillRect/>
            </a:stretch>
          </p:blipFill>
          <p:spPr>
            <a:xfrm>
              <a:off x="3167071" y="4745861"/>
              <a:ext cx="1556710" cy="875649"/>
            </a:xfrm>
            <a:prstGeom prst="rect">
              <a:avLst/>
            </a:prstGeom>
          </p:spPr>
        </p:pic>
      </p:grpSp>
    </p:spTree>
    <p:extLst>
      <p:ext uri="{BB962C8B-B14F-4D97-AF65-F5344CB8AC3E}">
        <p14:creationId xmlns:p14="http://schemas.microsoft.com/office/powerpoint/2010/main" val="2636855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069" y="1574634"/>
            <a:ext cx="7464490" cy="4952345"/>
          </a:xfrm>
          <a:noFill/>
          <a:ln>
            <a:solidFill>
              <a:schemeClr val="tx1"/>
            </a:solidFill>
          </a:ln>
        </p:spPr>
        <p:txBody>
          <a:bodyPr>
            <a:noAutofit/>
          </a:bodyPr>
          <a:lstStyle/>
          <a:p>
            <a:pPr marL="0" indent="0">
              <a:buNone/>
            </a:pPr>
            <a:r>
              <a:rPr lang="en-GB" sz="3600" dirty="0">
                <a:latin typeface="Arial" panose="020B0604020202020204" pitchFamily="34" charset="0"/>
                <a:cs typeface="Arial" panose="020B0604020202020204" pitchFamily="34" charset="0"/>
              </a:rPr>
              <a:t>What have: </a:t>
            </a:r>
          </a:p>
          <a:p>
            <a:pPr marL="0" indent="0">
              <a:buNone/>
            </a:pPr>
            <a:endParaRPr lang="en-GB" sz="1050" b="1"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GB" sz="2800" dirty="0">
                <a:latin typeface="Arial" panose="020B0604020202020204" pitchFamily="34" charset="0"/>
                <a:cs typeface="Arial" panose="020B0604020202020204" pitchFamily="34" charset="0"/>
                <a:hlinkClick r:id="rId3"/>
              </a:rPr>
              <a:t>Stonehenge</a:t>
            </a:r>
            <a:endParaRPr lang="en-GB" sz="28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GB" sz="2800" dirty="0">
                <a:latin typeface="Arial" panose="020B0604020202020204" pitchFamily="34" charset="0"/>
                <a:cs typeface="Arial" panose="020B0604020202020204" pitchFamily="34" charset="0"/>
                <a:hlinkClick r:id="rId4"/>
              </a:rPr>
              <a:t>The Pyramids of Giza</a:t>
            </a:r>
            <a:endParaRPr lang="en-GB" sz="28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GB" sz="2800" dirty="0">
                <a:hlinkClick r:id="rId5"/>
              </a:rPr>
              <a:t>The Grand Canyon</a:t>
            </a:r>
            <a:endParaRPr lang="en-GB" sz="28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GB" sz="2800" dirty="0">
                <a:hlinkClick r:id="rId6"/>
              </a:rPr>
              <a:t>The Tower of London</a:t>
            </a:r>
            <a:r>
              <a:rPr lang="en-GB" sz="2800" dirty="0">
                <a:latin typeface="Arial" panose="020B0604020202020204" pitchFamily="34" charset="0"/>
                <a:cs typeface="Arial" panose="020B0604020202020204" pitchFamily="34" charset="0"/>
              </a:rPr>
              <a:t>	</a:t>
            </a:r>
          </a:p>
          <a:p>
            <a:pPr lvl="1">
              <a:buFont typeface="Wingdings" panose="05000000000000000000" pitchFamily="2" charset="2"/>
              <a:buChar char="§"/>
            </a:pPr>
            <a:r>
              <a:rPr lang="en-GB" sz="2800" dirty="0">
                <a:latin typeface="Arial" panose="020B0604020202020204" pitchFamily="34" charset="0"/>
                <a:cs typeface="Arial" panose="020B0604020202020204" pitchFamily="34" charset="0"/>
                <a:hlinkClick r:id="rId7"/>
              </a:rPr>
              <a:t>The Great Wall of China</a:t>
            </a:r>
            <a:endParaRPr lang="en-GB" sz="28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GB" sz="2800" dirty="0">
                <a:latin typeface="Arial" panose="020B0604020202020204" pitchFamily="34" charset="0"/>
                <a:cs typeface="Arial" panose="020B0604020202020204" pitchFamily="34" charset="0"/>
              </a:rPr>
              <a:t>and </a:t>
            </a:r>
            <a:r>
              <a:rPr lang="en-GB" sz="2800" dirty="0" err="1">
                <a:latin typeface="Arial" panose="020B0604020202020204" pitchFamily="34" charset="0"/>
                <a:cs typeface="Arial" panose="020B0604020202020204" pitchFamily="34" charset="0"/>
                <a:hlinkClick r:id="rId8"/>
              </a:rPr>
              <a:t>Saltaire</a:t>
            </a:r>
            <a:r>
              <a:rPr lang="en-GB" sz="2800" dirty="0">
                <a:latin typeface="Arial" panose="020B0604020202020204" pitchFamily="34" charset="0"/>
                <a:cs typeface="Arial" panose="020B0604020202020204" pitchFamily="34" charset="0"/>
              </a:rPr>
              <a:t> …</a:t>
            </a:r>
          </a:p>
          <a:p>
            <a:pPr marL="0" indent="0">
              <a:buNone/>
            </a:pPr>
            <a:endParaRPr lang="en-GB" sz="1500" dirty="0">
              <a:latin typeface="Arial" panose="020B0604020202020204" pitchFamily="34" charset="0"/>
              <a:cs typeface="Arial" panose="020B0604020202020204" pitchFamily="34" charset="0"/>
            </a:endParaRPr>
          </a:p>
          <a:p>
            <a:pPr marL="0" indent="0">
              <a:buNone/>
            </a:pPr>
            <a:r>
              <a:rPr lang="en-GB" sz="3500" dirty="0">
                <a:latin typeface="Arial" panose="020B0604020202020204" pitchFamily="34" charset="0"/>
                <a:cs typeface="Arial" panose="020B0604020202020204" pitchFamily="34" charset="0"/>
              </a:rPr>
              <a:t> </a:t>
            </a:r>
            <a:r>
              <a:rPr lang="en-GB" sz="3600" dirty="0">
                <a:latin typeface="Arial" panose="020B0604020202020204" pitchFamily="34" charset="0"/>
                <a:cs typeface="Arial" panose="020B0604020202020204" pitchFamily="34" charset="0"/>
              </a:rPr>
              <a:t>all got in common?</a:t>
            </a:r>
          </a:p>
        </p:txBody>
      </p:sp>
      <p:sp>
        <p:nvSpPr>
          <p:cNvPr id="5" name="TextBox 4"/>
          <p:cNvSpPr txBox="1"/>
          <p:nvPr/>
        </p:nvSpPr>
        <p:spPr>
          <a:xfrm>
            <a:off x="8593601" y="6265288"/>
            <a:ext cx="2159566"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Photograph taken by Rachel Wood</a:t>
            </a:r>
          </a:p>
        </p:txBody>
      </p:sp>
      <p:pic>
        <p:nvPicPr>
          <p:cNvPr id="1026" name="Picture 2" descr="The #UNESCO World Heritage Site #WHS marker for Saltaire just outside of # Shipley and a part of the #city of #Bradford in… | World heritage sites,  Heritage, Tourist">
            <a:extLst>
              <a:ext uri="{FF2B5EF4-FFF2-40B4-BE49-F238E27FC236}">
                <a16:creationId xmlns:a16="http://schemas.microsoft.com/office/drawing/2014/main" id="{92FC53D0-8FE7-4148-BD83-13C79BB599C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853" t="31725" r="17448"/>
          <a:stretch/>
        </p:blipFill>
        <p:spPr bwMode="auto">
          <a:xfrm>
            <a:off x="8593601" y="1574634"/>
            <a:ext cx="3058511" cy="4682359"/>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2D7E234D-7D51-4139-BDFA-6C26C187E576}"/>
              </a:ext>
            </a:extLst>
          </p:cNvPr>
          <p:cNvSpPr/>
          <p:nvPr/>
        </p:nvSpPr>
        <p:spPr>
          <a:xfrm>
            <a:off x="0" y="673787"/>
            <a:ext cx="12192000" cy="646331"/>
          </a:xfrm>
          <a:prstGeom prst="rect">
            <a:avLst/>
          </a:prstGeom>
        </p:spPr>
        <p:txBody>
          <a:bodyPr wrap="square">
            <a:spAutoFit/>
          </a:bodyPr>
          <a:lstStyle/>
          <a:p>
            <a:pPr algn="ctr"/>
            <a:r>
              <a:rPr lang="en-GB" sz="3600" b="1" dirty="0">
                <a:solidFill>
                  <a:srgbClr val="00B0F0"/>
                </a:solidFill>
                <a:latin typeface="Arial" panose="020B0604020202020204" pitchFamily="34" charset="0"/>
                <a:cs typeface="Arial" panose="020B0604020202020204" pitchFamily="34" charset="0"/>
              </a:rPr>
              <a:t>TASK</a:t>
            </a:r>
            <a:endParaRPr lang="en-GB" sz="3600" dirty="0">
              <a:latin typeface="Arial" panose="020B0604020202020204" pitchFamily="34" charset="0"/>
            </a:endParaRPr>
          </a:p>
        </p:txBody>
      </p:sp>
    </p:spTree>
    <p:extLst>
      <p:ext uri="{BB962C8B-B14F-4D97-AF65-F5344CB8AC3E}">
        <p14:creationId xmlns:p14="http://schemas.microsoft.com/office/powerpoint/2010/main" val="335264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thumb/c/ce/World_Heritage_Logo_global.svg/240px-World_Heritage_Logo_global.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34" y="2048886"/>
            <a:ext cx="4192183" cy="41921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12364" y="6581001"/>
            <a:ext cx="6156750"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World Heritage emblem is copied from </a:t>
            </a:r>
            <a:r>
              <a:rPr lang="en-GB" sz="1200" dirty="0">
                <a:latin typeface="Arial" panose="020B0604020202020204" pitchFamily="34" charset="0"/>
                <a:cs typeface="Arial" panose="020B0604020202020204" pitchFamily="34" charset="0"/>
                <a:hlinkClick r:id="rId4"/>
              </a:rPr>
              <a:t>https://en.wikipedia.org/wiki/World_Heritage_Site</a:t>
            </a:r>
            <a:r>
              <a:rPr lang="en-GB" sz="1200" dirty="0">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42D230A8-5D45-412B-B700-C6D3E3A890CF}"/>
              </a:ext>
            </a:extLst>
          </p:cNvPr>
          <p:cNvSpPr/>
          <p:nvPr/>
        </p:nvSpPr>
        <p:spPr>
          <a:xfrm>
            <a:off x="0" y="673787"/>
            <a:ext cx="12192000" cy="646331"/>
          </a:xfrm>
          <a:prstGeom prst="rect">
            <a:avLst/>
          </a:prstGeom>
        </p:spPr>
        <p:txBody>
          <a:bodyPr wrap="square">
            <a:spAutoFit/>
          </a:bodyPr>
          <a:lstStyle/>
          <a:p>
            <a:pPr algn="ctr"/>
            <a:r>
              <a:rPr lang="en-GB" sz="3600" b="1" dirty="0">
                <a:solidFill>
                  <a:srgbClr val="00B0F0"/>
                </a:solidFill>
                <a:latin typeface="Arial" panose="020B0604020202020204" pitchFamily="34" charset="0"/>
                <a:cs typeface="Arial" panose="020B0604020202020204" pitchFamily="34" charset="0"/>
              </a:rPr>
              <a:t>TASK</a:t>
            </a:r>
            <a:endParaRPr lang="en-GB" sz="3600" dirty="0">
              <a:latin typeface="Arial" panose="020B0604020202020204" pitchFamily="34" charset="0"/>
            </a:endParaRPr>
          </a:p>
        </p:txBody>
      </p:sp>
      <p:sp>
        <p:nvSpPr>
          <p:cNvPr id="9" name="Rectangle 8">
            <a:extLst>
              <a:ext uri="{FF2B5EF4-FFF2-40B4-BE49-F238E27FC236}">
                <a16:creationId xmlns:a16="http://schemas.microsoft.com/office/drawing/2014/main" id="{AE8631D1-5ACC-488A-ABDC-C5EA63200B69}"/>
              </a:ext>
            </a:extLst>
          </p:cNvPr>
          <p:cNvSpPr/>
          <p:nvPr/>
        </p:nvSpPr>
        <p:spPr>
          <a:xfrm>
            <a:off x="369071" y="1330378"/>
            <a:ext cx="6742230" cy="646331"/>
          </a:xfrm>
          <a:prstGeom prst="rect">
            <a:avLst/>
          </a:prstGeom>
        </p:spPr>
        <p:txBody>
          <a:bodyPr wrap="none">
            <a:spAutoFit/>
          </a:bodyPr>
          <a:lstStyle/>
          <a:p>
            <a:r>
              <a:rPr lang="en-GB" sz="3600" dirty="0">
                <a:latin typeface="Arial" panose="020B0604020202020204" pitchFamily="34" charset="0"/>
              </a:rPr>
              <a:t>What is World Heritage Status? </a:t>
            </a:r>
            <a:endParaRPr lang="en-GB" sz="3600" dirty="0"/>
          </a:p>
        </p:txBody>
      </p:sp>
      <p:sp>
        <p:nvSpPr>
          <p:cNvPr id="11" name="Rectangle 10">
            <a:extLst>
              <a:ext uri="{FF2B5EF4-FFF2-40B4-BE49-F238E27FC236}">
                <a16:creationId xmlns:a16="http://schemas.microsoft.com/office/drawing/2014/main" id="{35CC561F-9D8D-4363-8C88-262C930E4290}"/>
              </a:ext>
            </a:extLst>
          </p:cNvPr>
          <p:cNvSpPr/>
          <p:nvPr/>
        </p:nvSpPr>
        <p:spPr>
          <a:xfrm>
            <a:off x="6922499" y="2742870"/>
            <a:ext cx="2428870" cy="461665"/>
          </a:xfrm>
          <a:prstGeom prst="rect">
            <a:avLst/>
          </a:prstGeom>
        </p:spPr>
        <p:txBody>
          <a:bodyPr wrap="none">
            <a:spAutoFit/>
          </a:bodyPr>
          <a:lstStyle/>
          <a:p>
            <a:r>
              <a:rPr lang="en-GB" sz="2400" dirty="0">
                <a:latin typeface="Arial" panose="020B0604020202020204" pitchFamily="34" charset="0"/>
              </a:rPr>
              <a:t>Think-pair-share</a:t>
            </a:r>
            <a:endParaRPr lang="en-GB" sz="2400" dirty="0"/>
          </a:p>
        </p:txBody>
      </p:sp>
      <p:grpSp>
        <p:nvGrpSpPr>
          <p:cNvPr id="19" name="Group 18">
            <a:extLst>
              <a:ext uri="{FF2B5EF4-FFF2-40B4-BE49-F238E27FC236}">
                <a16:creationId xmlns:a16="http://schemas.microsoft.com/office/drawing/2014/main" id="{AE247ABB-15A9-4D95-9003-A2A57E96297D}"/>
              </a:ext>
            </a:extLst>
          </p:cNvPr>
          <p:cNvGrpSpPr/>
          <p:nvPr/>
        </p:nvGrpSpPr>
        <p:grpSpPr>
          <a:xfrm>
            <a:off x="5698110" y="3505353"/>
            <a:ext cx="5293544" cy="1915660"/>
            <a:chOff x="5698110" y="3505353"/>
            <a:chExt cx="5293544" cy="1915660"/>
          </a:xfrm>
        </p:grpSpPr>
        <p:pic>
          <p:nvPicPr>
            <p:cNvPr id="7" name="Picture 6"/>
            <p:cNvPicPr>
              <a:picLocks noChangeAspect="1"/>
            </p:cNvPicPr>
            <p:nvPr/>
          </p:nvPicPr>
          <p:blipFill>
            <a:blip r:embed="rId5"/>
            <a:stretch>
              <a:fillRect/>
            </a:stretch>
          </p:blipFill>
          <p:spPr>
            <a:xfrm>
              <a:off x="5698110" y="3544889"/>
              <a:ext cx="2448778" cy="1876124"/>
            </a:xfrm>
            <a:prstGeom prst="rect">
              <a:avLst/>
            </a:prstGeom>
          </p:spPr>
        </p:pic>
        <p:pic>
          <p:nvPicPr>
            <p:cNvPr id="8" name="Picture 7"/>
            <p:cNvPicPr>
              <a:picLocks noChangeAspect="1"/>
            </p:cNvPicPr>
            <p:nvPr/>
          </p:nvPicPr>
          <p:blipFill>
            <a:blip r:embed="rId6"/>
            <a:stretch>
              <a:fillRect/>
            </a:stretch>
          </p:blipFill>
          <p:spPr>
            <a:xfrm>
              <a:off x="8820575" y="3505353"/>
              <a:ext cx="2171079" cy="1915660"/>
            </a:xfrm>
            <a:prstGeom prst="rect">
              <a:avLst/>
            </a:prstGeom>
          </p:spPr>
        </p:pic>
        <p:sp>
          <p:nvSpPr>
            <p:cNvPr id="2" name="Oval 1">
              <a:extLst>
                <a:ext uri="{FF2B5EF4-FFF2-40B4-BE49-F238E27FC236}">
                  <a16:creationId xmlns:a16="http://schemas.microsoft.com/office/drawing/2014/main" id="{57E82BC3-2C49-482C-827A-0AAB974B074D}"/>
                </a:ext>
              </a:extLst>
            </p:cNvPr>
            <p:cNvSpPr/>
            <p:nvPr/>
          </p:nvSpPr>
          <p:spPr>
            <a:xfrm>
              <a:off x="6799950" y="4083703"/>
              <a:ext cx="122549" cy="12254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3FB16E89-1360-46EA-970E-249513A7D3C6}"/>
                </a:ext>
              </a:extLst>
            </p:cNvPr>
            <p:cNvSpPr/>
            <p:nvPr/>
          </p:nvSpPr>
          <p:spPr>
            <a:xfrm>
              <a:off x="9290094" y="4241974"/>
              <a:ext cx="122549" cy="12254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Arc 3">
              <a:extLst>
                <a:ext uri="{FF2B5EF4-FFF2-40B4-BE49-F238E27FC236}">
                  <a16:creationId xmlns:a16="http://schemas.microsoft.com/office/drawing/2014/main" id="{6866F618-20D9-4BFA-8327-5DEE19B16546}"/>
                </a:ext>
              </a:extLst>
            </p:cNvPr>
            <p:cNvSpPr/>
            <p:nvPr/>
          </p:nvSpPr>
          <p:spPr>
            <a:xfrm rot="5746564">
              <a:off x="8975322" y="4350712"/>
              <a:ext cx="874643" cy="646331"/>
            </a:xfrm>
            <a:prstGeom prst="arc">
              <a:avLst>
                <a:gd name="adj1" fmla="val 13487133"/>
                <a:gd name="adj2" fmla="val 0"/>
              </a:avLst>
            </a:prstGeom>
            <a:noFill/>
            <a:ln w="603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0" name="Arc 19">
              <a:extLst>
                <a:ext uri="{FF2B5EF4-FFF2-40B4-BE49-F238E27FC236}">
                  <a16:creationId xmlns:a16="http://schemas.microsoft.com/office/drawing/2014/main" id="{F675C95E-C33E-4950-ADEA-52D271CEE88E}"/>
                </a:ext>
              </a:extLst>
            </p:cNvPr>
            <p:cNvSpPr/>
            <p:nvPr/>
          </p:nvSpPr>
          <p:spPr>
            <a:xfrm rot="4065913" flipV="1">
              <a:off x="6615520" y="4207280"/>
              <a:ext cx="874643" cy="840013"/>
            </a:xfrm>
            <a:prstGeom prst="arc">
              <a:avLst>
                <a:gd name="adj1" fmla="val 13487133"/>
                <a:gd name="adj2" fmla="val 0"/>
              </a:avLst>
            </a:prstGeom>
            <a:noFill/>
            <a:ln w="603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4063209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 y="1843913"/>
            <a:ext cx="6996750" cy="4538599"/>
          </a:xfrm>
          <a:noFill/>
        </p:spPr>
        <p:txBody>
          <a:bodyPr>
            <a:noAutofit/>
          </a:bodyPr>
          <a:lstStyle/>
          <a:p>
            <a:r>
              <a:rPr lang="en-GB" sz="2400" dirty="0">
                <a:latin typeface="Arial" pitchFamily="34" charset="0"/>
                <a:cs typeface="Arial" pitchFamily="34" charset="0"/>
              </a:rPr>
              <a:t>World Heritage Sites are inscribed on the UNESCO (United Nations Educational Scientific and Cultural Organisation) World Heritage List to be </a:t>
            </a:r>
            <a:r>
              <a:rPr lang="en-GB" sz="2400" b="1" dirty="0">
                <a:latin typeface="Arial" pitchFamily="34" charset="0"/>
                <a:cs typeface="Arial" pitchFamily="34" charset="0"/>
              </a:rPr>
              <a:t>protected for future generations</a:t>
            </a:r>
            <a:r>
              <a:rPr lang="en-GB" sz="2400" dirty="0">
                <a:latin typeface="Arial" pitchFamily="34" charset="0"/>
                <a:cs typeface="Arial" pitchFamily="34" charset="0"/>
              </a:rPr>
              <a:t> to appreciate and enjoy.</a:t>
            </a:r>
          </a:p>
          <a:p>
            <a:endParaRPr lang="en-GB" sz="2400" dirty="0">
              <a:latin typeface="Arial" pitchFamily="34" charset="0"/>
              <a:cs typeface="Arial" pitchFamily="34" charset="0"/>
            </a:endParaRPr>
          </a:p>
          <a:p>
            <a:r>
              <a:rPr lang="en-GB" sz="2400" dirty="0">
                <a:latin typeface="Arial" pitchFamily="34" charset="0"/>
                <a:cs typeface="Arial" pitchFamily="34" charset="0"/>
              </a:rPr>
              <a:t>World Heritage Sites are considered to be of </a:t>
            </a:r>
            <a:r>
              <a:rPr lang="en-GB" sz="2400" b="1" dirty="0">
                <a:latin typeface="Arial" pitchFamily="34" charset="0"/>
                <a:cs typeface="Arial" pitchFamily="34" charset="0"/>
              </a:rPr>
              <a:t>outstanding universal value to humanity.</a:t>
            </a:r>
          </a:p>
        </p:txBody>
      </p:sp>
      <p:sp>
        <p:nvSpPr>
          <p:cNvPr id="4" name="Cloud Callout 3"/>
          <p:cNvSpPr/>
          <p:nvPr/>
        </p:nvSpPr>
        <p:spPr>
          <a:xfrm>
            <a:off x="8100391" y="2368295"/>
            <a:ext cx="3524681" cy="3137057"/>
          </a:xfrm>
          <a:prstGeom prst="cloudCallout">
            <a:avLst>
              <a:gd name="adj1" fmla="val -88185"/>
              <a:gd name="adj2" fmla="val 65367"/>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Arial" panose="020B0604020202020204" pitchFamily="34" charset="0"/>
                <a:cs typeface="Arial" panose="020B0604020202020204" pitchFamily="34" charset="0"/>
              </a:rPr>
              <a:t>So… why Saltaire?</a:t>
            </a:r>
          </a:p>
        </p:txBody>
      </p:sp>
      <p:sp>
        <p:nvSpPr>
          <p:cNvPr id="7" name="Title 1">
            <a:extLst>
              <a:ext uri="{FF2B5EF4-FFF2-40B4-BE49-F238E27FC236}">
                <a16:creationId xmlns:a16="http://schemas.microsoft.com/office/drawing/2014/main" id="{1F990421-90C6-4395-B4D9-16DEABB41C24}"/>
              </a:ext>
            </a:extLst>
          </p:cNvPr>
          <p:cNvSpPr>
            <a:spLocks noGrp="1"/>
          </p:cNvSpPr>
          <p:nvPr>
            <p:ph type="title"/>
          </p:nvPr>
        </p:nvSpPr>
        <p:spPr>
          <a:xfrm>
            <a:off x="0" y="656874"/>
            <a:ext cx="12192000" cy="841375"/>
          </a:xfrm>
        </p:spPr>
        <p:txBody>
          <a:bodyPr>
            <a:normAutofit fontScale="90000"/>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What is World Heritage Site status?</a:t>
            </a:r>
            <a:br>
              <a:rPr lang="en-GB" b="1" dirty="0">
                <a:latin typeface="Arial" panose="020B0604020202020204" pitchFamily="34" charset="0"/>
                <a:cs typeface="Arial" panose="020B0604020202020204" pitchFamily="34" charset="0"/>
              </a:rPr>
            </a:br>
            <a:endParaRPr lang="en-GB" dirty="0"/>
          </a:p>
        </p:txBody>
      </p:sp>
    </p:spTree>
    <p:extLst>
      <p:ext uri="{BB962C8B-B14F-4D97-AF65-F5344CB8AC3E}">
        <p14:creationId xmlns:p14="http://schemas.microsoft.com/office/powerpoint/2010/main" val="3565630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7478" y="2068580"/>
            <a:ext cx="8514522" cy="4789419"/>
          </a:xfrm>
          <a:prstGeom prst="rect">
            <a:avLst/>
          </a:prstGeom>
        </p:spPr>
      </p:pic>
      <p:sp>
        <p:nvSpPr>
          <p:cNvPr id="5" name="TextBox 4"/>
          <p:cNvSpPr txBox="1"/>
          <p:nvPr/>
        </p:nvSpPr>
        <p:spPr>
          <a:xfrm>
            <a:off x="0" y="634532"/>
            <a:ext cx="11462994" cy="1569660"/>
          </a:xfrm>
          <a:prstGeom prst="rect">
            <a:avLst/>
          </a:prstGeom>
          <a:noFill/>
        </p:spPr>
        <p:txBody>
          <a:bodyPr wrap="square" rtlCol="0">
            <a:spAutoFit/>
          </a:bodyPr>
          <a:lstStyle/>
          <a:p>
            <a:pPr lvl="0" algn="ctr"/>
            <a:r>
              <a:rPr lang="en-GB" sz="4800" b="1" dirty="0">
                <a:latin typeface="Arial" panose="020B0604020202020204" pitchFamily="34" charset="0"/>
                <a:cs typeface="Arial" panose="020B0604020202020204" pitchFamily="34" charset="0"/>
              </a:rPr>
              <a:t>In 2001 UNESCO recognised Saltaire as a World Heritage Site. </a:t>
            </a:r>
          </a:p>
        </p:txBody>
      </p:sp>
      <p:sp>
        <p:nvSpPr>
          <p:cNvPr id="6" name="TextBox 5"/>
          <p:cNvSpPr txBox="1"/>
          <p:nvPr/>
        </p:nvSpPr>
        <p:spPr>
          <a:xfrm>
            <a:off x="0" y="3073154"/>
            <a:ext cx="3677478" cy="2100575"/>
          </a:xfrm>
          <a:prstGeom prst="rect">
            <a:avLst/>
          </a:prstGeom>
          <a:solidFill>
            <a:srgbClr val="CCECFF"/>
          </a:solidFill>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Did you know? </a:t>
            </a:r>
          </a:p>
          <a:p>
            <a:endParaRPr lang="en-GB" sz="105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Saltaire is one of only two World Heritage Sites in Yorkshire, and one of 32 in the whole of the UK!</a:t>
            </a:r>
          </a:p>
        </p:txBody>
      </p:sp>
      <p:sp>
        <p:nvSpPr>
          <p:cNvPr id="3" name="TextBox 2"/>
          <p:cNvSpPr txBox="1"/>
          <p:nvPr/>
        </p:nvSpPr>
        <p:spPr>
          <a:xfrm>
            <a:off x="3677478" y="6581001"/>
            <a:ext cx="3049233" cy="276999"/>
          </a:xfrm>
          <a:prstGeom prst="rect">
            <a:avLst/>
          </a:prstGeom>
          <a:solidFill>
            <a:schemeClr val="bg1"/>
          </a:solidFill>
        </p:spPr>
        <p:txBody>
          <a:bodyPr wrap="none" rtlCol="0">
            <a:spAutoFit/>
          </a:bodyPr>
          <a:lstStyle/>
          <a:p>
            <a:r>
              <a:rPr lang="en-GB" sz="1200" dirty="0">
                <a:latin typeface="Arial" panose="020B0604020202020204" pitchFamily="34" charset="0"/>
                <a:cs typeface="Arial" panose="020B0604020202020204" pitchFamily="34" charset="0"/>
              </a:rPr>
              <a:t>Photograph courtesy of Saltaire Collection</a:t>
            </a:r>
          </a:p>
        </p:txBody>
      </p:sp>
    </p:spTree>
    <p:extLst>
      <p:ext uri="{BB962C8B-B14F-4D97-AF65-F5344CB8AC3E}">
        <p14:creationId xmlns:p14="http://schemas.microsoft.com/office/powerpoint/2010/main" val="2161115191"/>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4" ma:contentTypeDescription="Create a new document." ma:contentTypeScope="" ma:versionID="bc65522e6926bd623cf5ab6ae3c30f73">
  <xsd:schema xmlns:xsd="http://www.w3.org/2001/XMLSchema" xmlns:xs="http://www.w3.org/2001/XMLSchema" xmlns:p="http://schemas.microsoft.com/office/2006/metadata/properties" xmlns:ns3="889b6155-cf3c-45bb-b42b-07061d98ac44" xmlns:ns4="202ec51b-5f43-4cc0-b714-70aa5cb8cc5b" targetNamespace="http://schemas.microsoft.com/office/2006/metadata/properties" ma:root="true" ma:fieldsID="98d32789e9b10bdc8c50c5055dd77445" ns3:_="" ns4:_="">
    <xsd:import namespace="889b6155-cf3c-45bb-b42b-07061d98ac44"/>
    <xsd:import namespace="202ec51b-5f43-4cc0-b714-70aa5cb8cc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CCE017-9F84-4A00-867B-EDBB6103D6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9b6155-cf3c-45bb-b42b-07061d98ac44"/>
    <ds:schemaRef ds:uri="202ec51b-5f43-4cc0-b714-70aa5cb8c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731A4D-D879-4F5D-A8EA-256387532554}">
  <ds:schemaRefs>
    <ds:schemaRef ds:uri="http://schemas.microsoft.com/office/infopath/2007/PartnerControls"/>
    <ds:schemaRef ds:uri="http://www.w3.org/XML/1998/namespace"/>
    <ds:schemaRef ds:uri="http://purl.org/dc/elements/1.1/"/>
    <ds:schemaRef ds:uri="http://schemas.microsoft.com/office/2006/documentManagement/types"/>
    <ds:schemaRef ds:uri="http://purl.org/dc/dcmitype/"/>
    <ds:schemaRef ds:uri="202ec51b-5f43-4cc0-b714-70aa5cb8cc5b"/>
    <ds:schemaRef ds:uri="http://purl.org/dc/terms/"/>
    <ds:schemaRef ds:uri="http://schemas.openxmlformats.org/package/2006/metadata/core-properties"/>
    <ds:schemaRef ds:uri="889b6155-cf3c-45bb-b42b-07061d98ac44"/>
    <ds:schemaRef ds:uri="http://schemas.microsoft.com/office/2006/metadata/properties"/>
  </ds:schemaRefs>
</ds:datastoreItem>
</file>

<file path=customXml/itemProps3.xml><?xml version="1.0" encoding="utf-8"?>
<ds:datastoreItem xmlns:ds="http://schemas.openxmlformats.org/officeDocument/2006/customXml" ds:itemID="{F57EF822-69C8-4991-B13B-7CDDD012FD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HE Template</Template>
  <TotalTime>3903</TotalTime>
  <Words>2088</Words>
  <Application>Microsoft Office PowerPoint</Application>
  <PresentationFormat>Widescreen</PresentationFormat>
  <Paragraphs>156</Paragraphs>
  <Slides>17</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Wingdings</vt:lpstr>
      <vt:lpstr>HE Powerpoint Template</vt:lpstr>
      <vt:lpstr>PowerPoint Presentation</vt:lpstr>
      <vt:lpstr>Creating voices for Saltaire:  The World Heritage Site</vt:lpstr>
      <vt:lpstr> Key lesson components: </vt:lpstr>
      <vt:lpstr> What makes a PLACE special? </vt:lpstr>
      <vt:lpstr>PowerPoint Presentation</vt:lpstr>
      <vt:lpstr>PowerPoint Presentation</vt:lpstr>
      <vt:lpstr>PowerPoint Presentation</vt:lpstr>
      <vt:lpstr> What is World Heritage Site status? </vt:lpstr>
      <vt:lpstr>PowerPoint Presentation</vt:lpstr>
      <vt:lpstr>Reasons for Saltaire’s World Heritage Status:</vt:lpstr>
      <vt:lpstr>Reasons for Saltaire’s World Heritage Status:</vt:lpstr>
      <vt:lpstr>PowerPoint Presentation</vt:lpstr>
      <vt:lpstr>PowerPoint Presentation</vt:lpstr>
      <vt:lpstr>PowerPoint Presentation</vt:lpstr>
      <vt:lpstr>PowerPoint Presentation</vt:lpstr>
      <vt:lpstr>PowerPoint Presentation</vt:lpstr>
      <vt:lpstr> UNESCO City of Film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dc:creator>
  <cp:lastModifiedBy>McHarg, Catherine</cp:lastModifiedBy>
  <cp:revision>78</cp:revision>
  <dcterms:created xsi:type="dcterms:W3CDTF">2020-01-16T15:02:59Z</dcterms:created>
  <dcterms:modified xsi:type="dcterms:W3CDTF">2021-10-20T17:24:52Z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0x010100D67B8FA9C4496643A3364BAD06B7A8E6</vt:lpwstr>
  </property>
</Properties>
</file>