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62" r:id="rId5"/>
    <p:sldId id="363" r:id="rId6"/>
    <p:sldId id="364" r:id="rId7"/>
    <p:sldId id="365" r:id="rId8"/>
    <p:sldId id="388" r:id="rId9"/>
    <p:sldId id="387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89" r:id="rId21"/>
    <p:sldId id="376" r:id="rId22"/>
    <p:sldId id="377" r:id="rId23"/>
    <p:sldId id="378" r:id="rId24"/>
    <p:sldId id="379" r:id="rId25"/>
    <p:sldId id="390" r:id="rId26"/>
    <p:sldId id="385" r:id="rId27"/>
    <p:sldId id="381" r:id="rId28"/>
    <p:sldId id="391" r:id="rId29"/>
    <p:sldId id="386" r:id="rId30"/>
    <p:sldId id="383" r:id="rId31"/>
    <p:sldId id="392" r:id="rId32"/>
    <p:sldId id="3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2C52B3-00A7-7B8C-C890-E6C05AC322EC}" name="Lam, Angela" initials="LA" userId="S::angela.lam@historicengland.org.uk::46b424b5-1ebe-420a-bf15-40e751be50ea" providerId="AD"/>
  <p188:author id="{B41FC8FF-5477-433A-DD58-11F5029A4DC4}" name="McHarg, Catherine" initials="MC" userId="S::catherine.mcharg@historicengland.org.uk::88b8f76c-9ae3-4745-88eb-fe0667a22a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ese, Emily-Ann" initials="CE" lastIdx="5" clrIdx="0">
    <p:extLst>
      <p:ext uri="{19B8F6BF-5375-455C-9EA6-DF929625EA0E}">
        <p15:presenceInfo xmlns:p15="http://schemas.microsoft.com/office/powerpoint/2012/main" userId="S::Emily-Ann.Cheese@historicengland.org.uk::876ce6bc-6da5-4efb-a3e9-dc8197e35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625"/>
    <a:srgbClr val="F5B292"/>
    <a:srgbClr val="FBECCC"/>
    <a:srgbClr val="F5C946"/>
    <a:srgbClr val="7EB5A9"/>
    <a:srgbClr val="40907F"/>
    <a:srgbClr val="7AA62C"/>
    <a:srgbClr val="ADD0F0"/>
    <a:srgbClr val="F192B4"/>
    <a:srgbClr val="99B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A1DA6-650D-4F56-B8CE-43CCB5DFE552}" v="446" dt="2025-01-09T15:03:41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95"/>
  </p:normalViewPr>
  <p:slideViewPr>
    <p:cSldViewPr snapToGrid="0">
      <p:cViewPr varScale="1">
        <p:scale>
          <a:sx n="81" d="100"/>
          <a:sy n="81" d="100"/>
        </p:scale>
        <p:origin x="126" y="336"/>
      </p:cViewPr>
      <p:guideLst>
        <p:guide orient="horz" pos="4110"/>
        <p:guide pos="3749"/>
      </p:guideLst>
    </p:cSldViewPr>
  </p:slideViewPr>
  <p:outlineViewPr>
    <p:cViewPr>
      <p:scale>
        <a:sx n="33" d="100"/>
        <a:sy n="33" d="100"/>
      </p:scale>
      <p:origin x="0" y="-38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384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Harg, Catherine" userId="88b8f76c-9ae3-4745-88eb-fe0667a22af5" providerId="ADAL" clId="{D27A1DA6-650D-4F56-B8CE-43CCB5DFE552}"/>
    <pc:docChg chg="undo custSel addSld delSld modSld modMainMaster">
      <pc:chgData name="McHarg, Catherine" userId="88b8f76c-9ae3-4745-88eb-fe0667a22af5" providerId="ADAL" clId="{D27A1DA6-650D-4F56-B8CE-43CCB5DFE552}" dt="2025-01-09T15:03:41.577" v="1349" actId="962"/>
      <pc:docMkLst>
        <pc:docMk/>
      </pc:docMkLst>
      <pc:sldChg chg="del">
        <pc:chgData name="McHarg, Catherine" userId="88b8f76c-9ae3-4745-88eb-fe0667a22af5" providerId="ADAL" clId="{D27A1DA6-650D-4F56-B8CE-43CCB5DFE552}" dt="2025-01-09T14:25:41.509" v="503" actId="47"/>
        <pc:sldMkLst>
          <pc:docMk/>
          <pc:sldMk cId="602609153" sldId="283"/>
        </pc:sldMkLst>
      </pc:sldChg>
      <pc:sldChg chg="del">
        <pc:chgData name="McHarg, Catherine" userId="88b8f76c-9ae3-4745-88eb-fe0667a22af5" providerId="ADAL" clId="{D27A1DA6-650D-4F56-B8CE-43CCB5DFE552}" dt="2025-01-09T14:25:41.509" v="503" actId="47"/>
        <pc:sldMkLst>
          <pc:docMk/>
          <pc:sldMk cId="2353640299" sldId="285"/>
        </pc:sldMkLst>
      </pc:sldChg>
      <pc:sldChg chg="del">
        <pc:chgData name="McHarg, Catherine" userId="88b8f76c-9ae3-4745-88eb-fe0667a22af5" providerId="ADAL" clId="{D27A1DA6-650D-4F56-B8CE-43CCB5DFE552}" dt="2025-01-09T14:25:41.509" v="503" actId="47"/>
        <pc:sldMkLst>
          <pc:docMk/>
          <pc:sldMk cId="333057673" sldId="286"/>
        </pc:sldMkLst>
      </pc:sldChg>
      <pc:sldChg chg="del">
        <pc:chgData name="McHarg, Catherine" userId="88b8f76c-9ae3-4745-88eb-fe0667a22af5" providerId="ADAL" clId="{D27A1DA6-650D-4F56-B8CE-43CCB5DFE552}" dt="2025-01-09T14:25:41.509" v="503" actId="47"/>
        <pc:sldMkLst>
          <pc:docMk/>
          <pc:sldMk cId="708060320" sldId="287"/>
        </pc:sldMkLst>
      </pc:sldChg>
      <pc:sldChg chg="del">
        <pc:chgData name="McHarg, Catherine" userId="88b8f76c-9ae3-4745-88eb-fe0667a22af5" providerId="ADAL" clId="{D27A1DA6-650D-4F56-B8CE-43CCB5DFE552}" dt="2025-01-09T14:25:41.509" v="503" actId="47"/>
        <pc:sldMkLst>
          <pc:docMk/>
          <pc:sldMk cId="359891337" sldId="289"/>
        </pc:sldMkLst>
      </pc:sldChg>
      <pc:sldChg chg="del">
        <pc:chgData name="McHarg, Catherine" userId="88b8f76c-9ae3-4745-88eb-fe0667a22af5" providerId="ADAL" clId="{D27A1DA6-650D-4F56-B8CE-43CCB5DFE552}" dt="2025-01-09T14:25:41.509" v="503" actId="47"/>
        <pc:sldMkLst>
          <pc:docMk/>
          <pc:sldMk cId="1958285999" sldId="291"/>
        </pc:sldMkLst>
      </pc:sldChg>
      <pc:sldChg chg="del">
        <pc:chgData name="McHarg, Catherine" userId="88b8f76c-9ae3-4745-88eb-fe0667a22af5" providerId="ADAL" clId="{D27A1DA6-650D-4F56-B8CE-43CCB5DFE552}" dt="2025-01-09T14:25:41.509" v="503" actId="47"/>
        <pc:sldMkLst>
          <pc:docMk/>
          <pc:sldMk cId="2076478782" sldId="292"/>
        </pc:sldMkLst>
      </pc:sldChg>
      <pc:sldChg chg="del">
        <pc:chgData name="McHarg, Catherine" userId="88b8f76c-9ae3-4745-88eb-fe0667a22af5" providerId="ADAL" clId="{D27A1DA6-650D-4F56-B8CE-43CCB5DFE552}" dt="2025-01-09T14:25:41.509" v="503" actId="47"/>
        <pc:sldMkLst>
          <pc:docMk/>
          <pc:sldMk cId="1668708215" sldId="309"/>
        </pc:sldMkLst>
      </pc:sldChg>
      <pc:sldChg chg="del">
        <pc:chgData name="McHarg, Catherine" userId="88b8f76c-9ae3-4745-88eb-fe0667a22af5" providerId="ADAL" clId="{D27A1DA6-650D-4F56-B8CE-43CCB5DFE552}" dt="2025-01-09T14:25:41.509" v="503" actId="47"/>
        <pc:sldMkLst>
          <pc:docMk/>
          <pc:sldMk cId="2605245185" sldId="310"/>
        </pc:sldMkLst>
      </pc:sldChg>
      <pc:sldChg chg="del">
        <pc:chgData name="McHarg, Catherine" userId="88b8f76c-9ae3-4745-88eb-fe0667a22af5" providerId="ADAL" clId="{D27A1DA6-650D-4F56-B8CE-43CCB5DFE552}" dt="2025-01-09T14:25:41.509" v="503" actId="47"/>
        <pc:sldMkLst>
          <pc:docMk/>
          <pc:sldMk cId="2739499449" sldId="343"/>
        </pc:sldMkLst>
      </pc:sldChg>
      <pc:sldChg chg="del">
        <pc:chgData name="McHarg, Catherine" userId="88b8f76c-9ae3-4745-88eb-fe0667a22af5" providerId="ADAL" clId="{D27A1DA6-650D-4F56-B8CE-43CCB5DFE552}" dt="2025-01-09T14:25:41.509" v="503" actId="47"/>
        <pc:sldMkLst>
          <pc:docMk/>
          <pc:sldMk cId="659483176" sldId="356"/>
        </pc:sldMkLst>
      </pc:sldChg>
      <pc:sldChg chg="del">
        <pc:chgData name="McHarg, Catherine" userId="88b8f76c-9ae3-4745-88eb-fe0667a22af5" providerId="ADAL" clId="{D27A1DA6-650D-4F56-B8CE-43CCB5DFE552}" dt="2025-01-09T14:25:41.509" v="503" actId="47"/>
        <pc:sldMkLst>
          <pc:docMk/>
          <pc:sldMk cId="1693127398" sldId="358"/>
        </pc:sldMkLst>
      </pc:sldChg>
      <pc:sldChg chg="del">
        <pc:chgData name="McHarg, Catherine" userId="88b8f76c-9ae3-4745-88eb-fe0667a22af5" providerId="ADAL" clId="{D27A1DA6-650D-4F56-B8CE-43CCB5DFE552}" dt="2025-01-09T14:25:41.509" v="503" actId="47"/>
        <pc:sldMkLst>
          <pc:docMk/>
          <pc:sldMk cId="3850329531" sldId="360"/>
        </pc:sldMkLst>
      </pc:sldChg>
      <pc:sldChg chg="del">
        <pc:chgData name="McHarg, Catherine" userId="88b8f76c-9ae3-4745-88eb-fe0667a22af5" providerId="ADAL" clId="{D27A1DA6-650D-4F56-B8CE-43CCB5DFE552}" dt="2025-01-09T14:25:41.509" v="503" actId="47"/>
        <pc:sldMkLst>
          <pc:docMk/>
          <pc:sldMk cId="825104220" sldId="361"/>
        </pc:sldMkLst>
      </pc:sldChg>
      <pc:sldChg chg="modSp">
        <pc:chgData name="McHarg, Catherine" userId="88b8f76c-9ae3-4745-88eb-fe0667a22af5" providerId="ADAL" clId="{D27A1DA6-650D-4F56-B8CE-43CCB5DFE552}" dt="2025-01-09T14:35:14.130" v="988" actId="20577"/>
        <pc:sldMkLst>
          <pc:docMk/>
          <pc:sldMk cId="4003987212" sldId="362"/>
        </pc:sldMkLst>
        <pc:spChg chg="mod">
          <ac:chgData name="McHarg, Catherine" userId="88b8f76c-9ae3-4745-88eb-fe0667a22af5" providerId="ADAL" clId="{D27A1DA6-650D-4F56-B8CE-43CCB5DFE552}" dt="2025-01-09T14:35:14.130" v="988" actId="20577"/>
          <ac:spMkLst>
            <pc:docMk/>
            <pc:sldMk cId="4003987212" sldId="362"/>
            <ac:spMk id="2" creationId="{3C66BAB2-07F8-D944-5733-C9F61CF00B87}"/>
          </ac:spMkLst>
        </pc:spChg>
      </pc:sldChg>
      <pc:sldChg chg="modSp">
        <pc:chgData name="McHarg, Catherine" userId="88b8f76c-9ae3-4745-88eb-fe0667a22af5" providerId="ADAL" clId="{D27A1DA6-650D-4F56-B8CE-43CCB5DFE552}" dt="2025-01-09T14:35:16.214" v="990" actId="20577"/>
        <pc:sldMkLst>
          <pc:docMk/>
          <pc:sldMk cId="1515118955" sldId="363"/>
        </pc:sldMkLst>
        <pc:spChg chg="mod">
          <ac:chgData name="McHarg, Catherine" userId="88b8f76c-9ae3-4745-88eb-fe0667a22af5" providerId="ADAL" clId="{D27A1DA6-650D-4F56-B8CE-43CCB5DFE552}" dt="2025-01-09T14:35:16.214" v="990" actId="20577"/>
          <ac:spMkLst>
            <pc:docMk/>
            <pc:sldMk cId="1515118955" sldId="363"/>
            <ac:spMk id="2" creationId="{41160A89-237F-CFC4-139B-5494DC326448}"/>
          </ac:spMkLst>
        </pc:spChg>
      </pc:sldChg>
      <pc:sldChg chg="addSp delSp modSp mod modClrScheme chgLayout">
        <pc:chgData name="McHarg, Catherine" userId="88b8f76c-9ae3-4745-88eb-fe0667a22af5" providerId="ADAL" clId="{D27A1DA6-650D-4F56-B8CE-43CCB5DFE552}" dt="2025-01-09T14:54:38.317" v="1234" actId="962"/>
        <pc:sldMkLst>
          <pc:docMk/>
          <pc:sldMk cId="2208996193" sldId="364"/>
        </pc:sldMkLst>
        <pc:spChg chg="mod ord">
          <ac:chgData name="McHarg, Catherine" userId="88b8f76c-9ae3-4745-88eb-fe0667a22af5" providerId="ADAL" clId="{D27A1DA6-650D-4F56-B8CE-43CCB5DFE552}" dt="2025-01-09T14:35:34.247" v="993" actId="207"/>
          <ac:spMkLst>
            <pc:docMk/>
            <pc:sldMk cId="2208996193" sldId="364"/>
            <ac:spMk id="2" creationId="{B63C66EC-3694-475C-1EEF-02C0509334AA}"/>
          </ac:spMkLst>
        </pc:spChg>
        <pc:spChg chg="mod ord">
          <ac:chgData name="McHarg, Catherine" userId="88b8f76c-9ae3-4745-88eb-fe0667a22af5" providerId="ADAL" clId="{D27A1DA6-650D-4F56-B8CE-43CCB5DFE552}" dt="2025-01-09T12:33:28.606" v="8" actId="14100"/>
          <ac:spMkLst>
            <pc:docMk/>
            <pc:sldMk cId="2208996193" sldId="364"/>
            <ac:spMk id="3" creationId="{84C6BC61-14A7-51FA-1FF7-842A98FA7822}"/>
          </ac:spMkLst>
        </pc:spChg>
        <pc:spChg chg="add del mod ord">
          <ac:chgData name="McHarg, Catherine" userId="88b8f76c-9ae3-4745-88eb-fe0667a22af5" providerId="ADAL" clId="{D27A1DA6-650D-4F56-B8CE-43CCB5DFE552}" dt="2025-01-09T12:32:45.965" v="3" actId="700"/>
          <ac:spMkLst>
            <pc:docMk/>
            <pc:sldMk cId="2208996193" sldId="364"/>
            <ac:spMk id="9" creationId="{44E6C5B1-CCF0-1969-93D6-D6F6850C205D}"/>
          </ac:spMkLst>
        </pc:spChg>
        <pc:spChg chg="add del mod ord">
          <ac:chgData name="McHarg, Catherine" userId="88b8f76c-9ae3-4745-88eb-fe0667a22af5" providerId="ADAL" clId="{D27A1DA6-650D-4F56-B8CE-43CCB5DFE552}" dt="2025-01-09T12:32:45.965" v="3" actId="700"/>
          <ac:spMkLst>
            <pc:docMk/>
            <pc:sldMk cId="2208996193" sldId="364"/>
            <ac:spMk id="10" creationId="{6289C852-EB8A-0AAD-EC6E-FCED8CC74AE5}"/>
          </ac:spMkLst>
        </pc:spChg>
        <pc:spChg chg="add del mod ord">
          <ac:chgData name="McHarg, Catherine" userId="88b8f76c-9ae3-4745-88eb-fe0667a22af5" providerId="ADAL" clId="{D27A1DA6-650D-4F56-B8CE-43CCB5DFE552}" dt="2025-01-09T12:32:45.965" v="3" actId="700"/>
          <ac:spMkLst>
            <pc:docMk/>
            <pc:sldMk cId="2208996193" sldId="364"/>
            <ac:spMk id="11" creationId="{AA66D55F-0C53-B40B-2A4D-6936C78EA340}"/>
          </ac:spMkLst>
        </pc:spChg>
        <pc:spChg chg="add del mod ord">
          <ac:chgData name="McHarg, Catherine" userId="88b8f76c-9ae3-4745-88eb-fe0667a22af5" providerId="ADAL" clId="{D27A1DA6-650D-4F56-B8CE-43CCB5DFE552}" dt="2025-01-09T14:54:35.377" v="1233" actId="478"/>
          <ac:spMkLst>
            <pc:docMk/>
            <pc:sldMk cId="2208996193" sldId="364"/>
            <ac:spMk id="12" creationId="{3DED0688-29E1-FFC1-B01F-36EA8023EAEB}"/>
          </ac:spMkLst>
        </pc:spChg>
        <pc:grpChg chg="mod">
          <ac:chgData name="McHarg, Catherine" userId="88b8f76c-9ae3-4745-88eb-fe0667a22af5" providerId="ADAL" clId="{D27A1DA6-650D-4F56-B8CE-43CCB5DFE552}" dt="2025-01-09T14:54:38.317" v="1234" actId="962"/>
          <ac:grpSpMkLst>
            <pc:docMk/>
            <pc:sldMk cId="2208996193" sldId="364"/>
            <ac:grpSpMk id="5" creationId="{AA2462E2-808F-D31B-D6FD-D2A0FCD83354}"/>
          </ac:grpSpMkLst>
        </pc:grpChg>
        <pc:picChg chg="mod">
          <ac:chgData name="McHarg, Catherine" userId="88b8f76c-9ae3-4745-88eb-fe0667a22af5" providerId="ADAL" clId="{D27A1DA6-650D-4F56-B8CE-43CCB5DFE552}" dt="2025-01-09T12:32:45.105" v="2" actId="1076"/>
          <ac:picMkLst>
            <pc:docMk/>
            <pc:sldMk cId="2208996193" sldId="364"/>
            <ac:picMk id="4" creationId="{1DD45E64-A3DF-3DA2-D603-BFD13C465317}"/>
          </ac:picMkLst>
        </pc:picChg>
      </pc:sldChg>
      <pc:sldChg chg="addSp delSp modSp mod modClrScheme chgLayout">
        <pc:chgData name="McHarg, Catherine" userId="88b8f76c-9ae3-4745-88eb-fe0667a22af5" providerId="ADAL" clId="{D27A1DA6-650D-4F56-B8CE-43CCB5DFE552}" dt="2025-01-09T14:54:53.508" v="1236" actId="962"/>
        <pc:sldMkLst>
          <pc:docMk/>
          <pc:sldMk cId="2542597622" sldId="365"/>
        </pc:sldMkLst>
        <pc:spChg chg="mod ord">
          <ac:chgData name="McHarg, Catherine" userId="88b8f76c-9ae3-4745-88eb-fe0667a22af5" providerId="ADAL" clId="{D27A1DA6-650D-4F56-B8CE-43CCB5DFE552}" dt="2025-01-09T14:36:30.231" v="1023" actId="20577"/>
          <ac:spMkLst>
            <pc:docMk/>
            <pc:sldMk cId="2542597622" sldId="365"/>
            <ac:spMk id="2" creationId="{B63C66EC-3694-475C-1EEF-02C0509334AA}"/>
          </ac:spMkLst>
        </pc:spChg>
        <pc:spChg chg="mod ord">
          <ac:chgData name="McHarg, Catherine" userId="88b8f76c-9ae3-4745-88eb-fe0667a22af5" providerId="ADAL" clId="{D27A1DA6-650D-4F56-B8CE-43CCB5DFE552}" dt="2025-01-09T12:33:34.475" v="9" actId="700"/>
          <ac:spMkLst>
            <pc:docMk/>
            <pc:sldMk cId="2542597622" sldId="365"/>
            <ac:spMk id="3" creationId="{84C6BC61-14A7-51FA-1FF7-842A98FA7822}"/>
          </ac:spMkLst>
        </pc:spChg>
        <pc:spChg chg="add del mod ord">
          <ac:chgData name="McHarg, Catherine" userId="88b8f76c-9ae3-4745-88eb-fe0667a22af5" providerId="ADAL" clId="{D27A1DA6-650D-4F56-B8CE-43CCB5DFE552}" dt="2025-01-09T14:54:51.117" v="1235" actId="478"/>
          <ac:spMkLst>
            <pc:docMk/>
            <pc:sldMk cId="2542597622" sldId="365"/>
            <ac:spMk id="4" creationId="{FF98B148-7118-BEC0-FFA0-81F42DD47FF1}"/>
          </ac:spMkLst>
        </pc:spChg>
        <pc:grpChg chg="mod">
          <ac:chgData name="McHarg, Catherine" userId="88b8f76c-9ae3-4745-88eb-fe0667a22af5" providerId="ADAL" clId="{D27A1DA6-650D-4F56-B8CE-43CCB5DFE552}" dt="2025-01-09T14:54:53.508" v="1236" actId="962"/>
          <ac:grpSpMkLst>
            <pc:docMk/>
            <pc:sldMk cId="2542597622" sldId="365"/>
            <ac:grpSpMk id="5" creationId="{AA2462E2-808F-D31B-D6FD-D2A0FCD83354}"/>
          </ac:grpSpMkLst>
        </pc:grpChg>
      </pc:sldChg>
      <pc:sldChg chg="addSp delSp modSp mod modClrScheme chgLayout">
        <pc:chgData name="McHarg, Catherine" userId="88b8f76c-9ae3-4745-88eb-fe0667a22af5" providerId="ADAL" clId="{D27A1DA6-650D-4F56-B8CE-43CCB5DFE552}" dt="2025-01-09T14:55:30.707" v="1241" actId="962"/>
        <pc:sldMkLst>
          <pc:docMk/>
          <pc:sldMk cId="3896497431" sldId="366"/>
        </pc:sldMkLst>
        <pc:spChg chg="mod ord">
          <ac:chgData name="McHarg, Catherine" userId="88b8f76c-9ae3-4745-88eb-fe0667a22af5" providerId="ADAL" clId="{D27A1DA6-650D-4F56-B8CE-43CCB5DFE552}" dt="2025-01-09T14:55:10.186" v="1238" actId="13244"/>
          <ac:spMkLst>
            <pc:docMk/>
            <pc:sldMk cId="3896497431" sldId="366"/>
            <ac:spMk id="2" creationId="{B63C66EC-3694-475C-1EEF-02C0509334AA}"/>
          </ac:spMkLst>
        </pc:spChg>
        <pc:spChg chg="mod ord">
          <ac:chgData name="McHarg, Catherine" userId="88b8f76c-9ae3-4745-88eb-fe0667a22af5" providerId="ADAL" clId="{D27A1DA6-650D-4F56-B8CE-43CCB5DFE552}" dt="2025-01-09T14:55:27.418" v="1240" actId="13244"/>
          <ac:spMkLst>
            <pc:docMk/>
            <pc:sldMk cId="3896497431" sldId="366"/>
            <ac:spMk id="3" creationId="{84C6BC61-14A7-51FA-1FF7-842A98FA7822}"/>
          </ac:spMkLst>
        </pc:spChg>
        <pc:spChg chg="add del mod ord">
          <ac:chgData name="McHarg, Catherine" userId="88b8f76c-9ae3-4745-88eb-fe0667a22af5" providerId="ADAL" clId="{D27A1DA6-650D-4F56-B8CE-43CCB5DFE552}" dt="2025-01-09T14:55:19.906" v="1239" actId="478"/>
          <ac:spMkLst>
            <pc:docMk/>
            <pc:sldMk cId="3896497431" sldId="366"/>
            <ac:spMk id="6" creationId="{34621A85-D309-2AF6-55FC-495F0212904B}"/>
          </ac:spMkLst>
        </pc:spChg>
        <pc:picChg chg="mod">
          <ac:chgData name="McHarg, Catherine" userId="88b8f76c-9ae3-4745-88eb-fe0667a22af5" providerId="ADAL" clId="{D27A1DA6-650D-4F56-B8CE-43CCB5DFE552}" dt="2025-01-09T14:55:30.707" v="1241" actId="962"/>
          <ac:picMkLst>
            <pc:docMk/>
            <pc:sldMk cId="3896497431" sldId="366"/>
            <ac:picMk id="4" creationId="{3D3DB855-3D20-E76A-E407-CF05C76EB28F}"/>
          </ac:picMkLst>
        </pc:picChg>
      </pc:sldChg>
      <pc:sldChg chg="addSp delSp modSp mod modClrScheme chgLayout">
        <pc:chgData name="McHarg, Catherine" userId="88b8f76c-9ae3-4745-88eb-fe0667a22af5" providerId="ADAL" clId="{D27A1DA6-650D-4F56-B8CE-43CCB5DFE552}" dt="2025-01-09T14:55:52.757" v="1243" actId="962"/>
        <pc:sldMkLst>
          <pc:docMk/>
          <pc:sldMk cId="3641974837" sldId="367"/>
        </pc:sldMkLst>
        <pc:spChg chg="mod ord">
          <ac:chgData name="McHarg, Catherine" userId="88b8f76c-9ae3-4745-88eb-fe0667a22af5" providerId="ADAL" clId="{D27A1DA6-650D-4F56-B8CE-43CCB5DFE552}" dt="2025-01-09T14:37:14.965" v="1050" actId="20577"/>
          <ac:spMkLst>
            <pc:docMk/>
            <pc:sldMk cId="3641974837" sldId="367"/>
            <ac:spMk id="2" creationId="{B63C66EC-3694-475C-1EEF-02C0509334AA}"/>
          </ac:spMkLst>
        </pc:spChg>
        <pc:spChg chg="mod ord">
          <ac:chgData name="McHarg, Catherine" userId="88b8f76c-9ae3-4745-88eb-fe0667a22af5" providerId="ADAL" clId="{D27A1DA6-650D-4F56-B8CE-43CCB5DFE552}" dt="2025-01-09T12:40:18.854" v="216" actId="700"/>
          <ac:spMkLst>
            <pc:docMk/>
            <pc:sldMk cId="3641974837" sldId="367"/>
            <ac:spMk id="3" creationId="{84C6BC61-14A7-51FA-1FF7-842A98FA7822}"/>
          </ac:spMkLst>
        </pc:spChg>
        <pc:spChg chg="add del mod ord">
          <ac:chgData name="McHarg, Catherine" userId="88b8f76c-9ae3-4745-88eb-fe0667a22af5" providerId="ADAL" clId="{D27A1DA6-650D-4F56-B8CE-43CCB5DFE552}" dt="2025-01-09T14:55:50.887" v="1242" actId="478"/>
          <ac:spMkLst>
            <pc:docMk/>
            <pc:sldMk cId="3641974837" sldId="367"/>
            <ac:spMk id="9" creationId="{9FA34725-A6DC-B8C4-A120-B3772B122E0E}"/>
          </ac:spMkLst>
        </pc:spChg>
        <pc:grpChg chg="mod">
          <ac:chgData name="McHarg, Catherine" userId="88b8f76c-9ae3-4745-88eb-fe0667a22af5" providerId="ADAL" clId="{D27A1DA6-650D-4F56-B8CE-43CCB5DFE552}" dt="2025-01-09T14:55:52.757" v="1243" actId="962"/>
          <ac:grpSpMkLst>
            <pc:docMk/>
            <pc:sldMk cId="3641974837" sldId="367"/>
            <ac:grpSpMk id="5" creationId="{AA2462E2-808F-D31B-D6FD-D2A0FCD83354}"/>
          </ac:grpSpMkLst>
        </pc:grpChg>
      </pc:sldChg>
      <pc:sldChg chg="addSp delSp modSp mod modClrScheme chgLayout">
        <pc:chgData name="McHarg, Catherine" userId="88b8f76c-9ae3-4745-88eb-fe0667a22af5" providerId="ADAL" clId="{D27A1DA6-650D-4F56-B8CE-43CCB5DFE552}" dt="2025-01-09T14:56:12.956" v="1247" actId="478"/>
        <pc:sldMkLst>
          <pc:docMk/>
          <pc:sldMk cId="3518130482" sldId="368"/>
        </pc:sldMkLst>
        <pc:spChg chg="mod ord">
          <ac:chgData name="McHarg, Catherine" userId="88b8f76c-9ae3-4745-88eb-fe0667a22af5" providerId="ADAL" clId="{D27A1DA6-650D-4F56-B8CE-43CCB5DFE552}" dt="2025-01-09T14:55:59.633" v="1244" actId="13244"/>
          <ac:spMkLst>
            <pc:docMk/>
            <pc:sldMk cId="3518130482" sldId="368"/>
            <ac:spMk id="2" creationId="{B63C66EC-3694-475C-1EEF-02C0509334AA}"/>
          </ac:spMkLst>
        </pc:spChg>
        <pc:spChg chg="mod ord">
          <ac:chgData name="McHarg, Catherine" userId="88b8f76c-9ae3-4745-88eb-fe0667a22af5" providerId="ADAL" clId="{D27A1DA6-650D-4F56-B8CE-43CCB5DFE552}" dt="2025-01-09T14:56:03.027" v="1245" actId="13244"/>
          <ac:spMkLst>
            <pc:docMk/>
            <pc:sldMk cId="3518130482" sldId="368"/>
            <ac:spMk id="3" creationId="{84C6BC61-14A7-51FA-1FF7-842A98FA7822}"/>
          </ac:spMkLst>
        </pc:spChg>
        <pc:spChg chg="add del mod ord">
          <ac:chgData name="McHarg, Catherine" userId="88b8f76c-9ae3-4745-88eb-fe0667a22af5" providerId="ADAL" clId="{D27A1DA6-650D-4F56-B8CE-43CCB5DFE552}" dt="2025-01-09T14:56:12.956" v="1247" actId="478"/>
          <ac:spMkLst>
            <pc:docMk/>
            <pc:sldMk cId="3518130482" sldId="368"/>
            <ac:spMk id="9" creationId="{96DAA92E-EFAF-BC01-4D31-234E2F769467}"/>
          </ac:spMkLst>
        </pc:spChg>
        <pc:picChg chg="mod">
          <ac:chgData name="McHarg, Catherine" userId="88b8f76c-9ae3-4745-88eb-fe0667a22af5" providerId="ADAL" clId="{D27A1DA6-650D-4F56-B8CE-43CCB5DFE552}" dt="2025-01-09T14:56:07.287" v="1246" actId="962"/>
          <ac:picMkLst>
            <pc:docMk/>
            <pc:sldMk cId="3518130482" sldId="368"/>
            <ac:picMk id="4" creationId="{3D3DB855-3D20-E76A-E407-CF05C76EB28F}"/>
          </ac:picMkLst>
        </pc:picChg>
      </pc:sldChg>
      <pc:sldChg chg="addSp delSp modSp mod modClrScheme chgLayout">
        <pc:chgData name="McHarg, Catherine" userId="88b8f76c-9ae3-4745-88eb-fe0667a22af5" providerId="ADAL" clId="{D27A1DA6-650D-4F56-B8CE-43CCB5DFE552}" dt="2025-01-09T14:56:27.876" v="1249" actId="962"/>
        <pc:sldMkLst>
          <pc:docMk/>
          <pc:sldMk cId="3901952046" sldId="369"/>
        </pc:sldMkLst>
        <pc:spChg chg="mod ord">
          <ac:chgData name="McHarg, Catherine" userId="88b8f76c-9ae3-4745-88eb-fe0667a22af5" providerId="ADAL" clId="{D27A1DA6-650D-4F56-B8CE-43CCB5DFE552}" dt="2025-01-09T14:37:34.965" v="1063" actId="20577"/>
          <ac:spMkLst>
            <pc:docMk/>
            <pc:sldMk cId="3901952046" sldId="369"/>
            <ac:spMk id="2" creationId="{B63C66EC-3694-475C-1EEF-02C0509334AA}"/>
          </ac:spMkLst>
        </pc:spChg>
        <pc:spChg chg="mod ord">
          <ac:chgData name="McHarg, Catherine" userId="88b8f76c-9ae3-4745-88eb-fe0667a22af5" providerId="ADAL" clId="{D27A1DA6-650D-4F56-B8CE-43CCB5DFE552}" dt="2025-01-09T12:40:46.875" v="218" actId="700"/>
          <ac:spMkLst>
            <pc:docMk/>
            <pc:sldMk cId="3901952046" sldId="369"/>
            <ac:spMk id="3" creationId="{84C6BC61-14A7-51FA-1FF7-842A98FA7822}"/>
          </ac:spMkLst>
        </pc:spChg>
        <pc:spChg chg="add del mod ord">
          <ac:chgData name="McHarg, Catherine" userId="88b8f76c-9ae3-4745-88eb-fe0667a22af5" providerId="ADAL" clId="{D27A1DA6-650D-4F56-B8CE-43CCB5DFE552}" dt="2025-01-09T14:56:26.486" v="1248" actId="478"/>
          <ac:spMkLst>
            <pc:docMk/>
            <pc:sldMk cId="3901952046" sldId="369"/>
            <ac:spMk id="9" creationId="{B0268E71-0C75-428F-6B23-4F9753D00985}"/>
          </ac:spMkLst>
        </pc:spChg>
        <pc:grpChg chg="mod">
          <ac:chgData name="McHarg, Catherine" userId="88b8f76c-9ae3-4745-88eb-fe0667a22af5" providerId="ADAL" clId="{D27A1DA6-650D-4F56-B8CE-43CCB5DFE552}" dt="2025-01-09T14:56:27.876" v="1249" actId="962"/>
          <ac:grpSpMkLst>
            <pc:docMk/>
            <pc:sldMk cId="3901952046" sldId="369"/>
            <ac:grpSpMk id="5" creationId="{AA2462E2-808F-D31B-D6FD-D2A0FCD83354}"/>
          </ac:grpSpMkLst>
        </pc:grpChg>
      </pc:sldChg>
      <pc:sldChg chg="addSp delSp modSp mod modClrScheme chgLayout">
        <pc:chgData name="McHarg, Catherine" userId="88b8f76c-9ae3-4745-88eb-fe0667a22af5" providerId="ADAL" clId="{D27A1DA6-650D-4F56-B8CE-43CCB5DFE552}" dt="2025-01-09T14:56:39.546" v="1253" actId="962"/>
        <pc:sldMkLst>
          <pc:docMk/>
          <pc:sldMk cId="1935806096" sldId="370"/>
        </pc:sldMkLst>
        <pc:spChg chg="mod ord">
          <ac:chgData name="McHarg, Catherine" userId="88b8f76c-9ae3-4745-88eb-fe0667a22af5" providerId="ADAL" clId="{D27A1DA6-650D-4F56-B8CE-43CCB5DFE552}" dt="2025-01-09T14:56:34.106" v="1250" actId="13244"/>
          <ac:spMkLst>
            <pc:docMk/>
            <pc:sldMk cId="1935806096" sldId="370"/>
            <ac:spMk id="2" creationId="{B63C66EC-3694-475C-1EEF-02C0509334AA}"/>
          </ac:spMkLst>
        </pc:spChg>
        <pc:spChg chg="mod ord">
          <ac:chgData name="McHarg, Catherine" userId="88b8f76c-9ae3-4745-88eb-fe0667a22af5" providerId="ADAL" clId="{D27A1DA6-650D-4F56-B8CE-43CCB5DFE552}" dt="2025-01-09T14:56:36.218" v="1251" actId="13244"/>
          <ac:spMkLst>
            <pc:docMk/>
            <pc:sldMk cId="1935806096" sldId="370"/>
            <ac:spMk id="3" creationId="{84C6BC61-14A7-51FA-1FF7-842A98FA7822}"/>
          </ac:spMkLst>
        </pc:spChg>
        <pc:spChg chg="add del mod ord">
          <ac:chgData name="McHarg, Catherine" userId="88b8f76c-9ae3-4745-88eb-fe0667a22af5" providerId="ADAL" clId="{D27A1DA6-650D-4F56-B8CE-43CCB5DFE552}" dt="2025-01-09T12:41:27.295" v="222" actId="478"/>
          <ac:spMkLst>
            <pc:docMk/>
            <pc:sldMk cId="1935806096" sldId="370"/>
            <ac:spMk id="9" creationId="{156A49E1-808A-2A5A-BB4C-1D0A2CAFAACE}"/>
          </ac:spMkLst>
        </pc:spChg>
        <pc:grpChg chg="mod">
          <ac:chgData name="McHarg, Catherine" userId="88b8f76c-9ae3-4745-88eb-fe0667a22af5" providerId="ADAL" clId="{D27A1DA6-650D-4F56-B8CE-43CCB5DFE552}" dt="2025-01-09T14:26:45.478" v="591" actId="962"/>
          <ac:grpSpMkLst>
            <pc:docMk/>
            <pc:sldMk cId="1935806096" sldId="370"/>
            <ac:grpSpMk id="35" creationId="{B41B1FDF-DCF1-0E0D-78D0-CBCF8DAE2DA2}"/>
          </ac:grpSpMkLst>
        </pc:grpChg>
        <pc:picChg chg="mod">
          <ac:chgData name="McHarg, Catherine" userId="88b8f76c-9ae3-4745-88eb-fe0667a22af5" providerId="ADAL" clId="{D27A1DA6-650D-4F56-B8CE-43CCB5DFE552}" dt="2025-01-09T14:56:39.546" v="1253" actId="962"/>
          <ac:picMkLst>
            <pc:docMk/>
            <pc:sldMk cId="1935806096" sldId="370"/>
            <ac:picMk id="4" creationId="{3D3DB855-3D20-E76A-E407-CF05C76EB28F}"/>
          </ac:picMkLst>
        </pc:picChg>
      </pc:sldChg>
      <pc:sldChg chg="addSp delSp modSp mod modClrScheme chgLayout">
        <pc:chgData name="McHarg, Catherine" userId="88b8f76c-9ae3-4745-88eb-fe0667a22af5" providerId="ADAL" clId="{D27A1DA6-650D-4F56-B8CE-43CCB5DFE552}" dt="2025-01-09T14:56:53.368" v="1255" actId="962"/>
        <pc:sldMkLst>
          <pc:docMk/>
          <pc:sldMk cId="2367607033" sldId="371"/>
        </pc:sldMkLst>
        <pc:spChg chg="mod ord">
          <ac:chgData name="McHarg, Catherine" userId="88b8f76c-9ae3-4745-88eb-fe0667a22af5" providerId="ADAL" clId="{D27A1DA6-650D-4F56-B8CE-43CCB5DFE552}" dt="2025-01-09T14:38:03.799" v="1081" actId="20577"/>
          <ac:spMkLst>
            <pc:docMk/>
            <pc:sldMk cId="2367607033" sldId="371"/>
            <ac:spMk id="2" creationId="{B63C66EC-3694-475C-1EEF-02C0509334AA}"/>
          </ac:spMkLst>
        </pc:spChg>
        <pc:spChg chg="mod ord">
          <ac:chgData name="McHarg, Catherine" userId="88b8f76c-9ae3-4745-88eb-fe0667a22af5" providerId="ADAL" clId="{D27A1DA6-650D-4F56-B8CE-43CCB5DFE552}" dt="2025-01-09T12:41:07.055" v="220" actId="700"/>
          <ac:spMkLst>
            <pc:docMk/>
            <pc:sldMk cId="2367607033" sldId="371"/>
            <ac:spMk id="3" creationId="{84C6BC61-14A7-51FA-1FF7-842A98FA7822}"/>
          </ac:spMkLst>
        </pc:spChg>
        <pc:spChg chg="add del mod ord">
          <ac:chgData name="McHarg, Catherine" userId="88b8f76c-9ae3-4745-88eb-fe0667a22af5" providerId="ADAL" clId="{D27A1DA6-650D-4F56-B8CE-43CCB5DFE552}" dt="2025-01-09T14:56:52.101" v="1254" actId="478"/>
          <ac:spMkLst>
            <pc:docMk/>
            <pc:sldMk cId="2367607033" sldId="371"/>
            <ac:spMk id="9" creationId="{E8D60593-0569-2021-E2D8-110C12664951}"/>
          </ac:spMkLst>
        </pc:spChg>
        <pc:grpChg chg="mod">
          <ac:chgData name="McHarg, Catherine" userId="88b8f76c-9ae3-4745-88eb-fe0667a22af5" providerId="ADAL" clId="{D27A1DA6-650D-4F56-B8CE-43CCB5DFE552}" dt="2025-01-09T14:56:53.368" v="1255" actId="962"/>
          <ac:grpSpMkLst>
            <pc:docMk/>
            <pc:sldMk cId="2367607033" sldId="371"/>
            <ac:grpSpMk id="5" creationId="{AA2462E2-808F-D31B-D6FD-D2A0FCD83354}"/>
          </ac:grpSpMkLst>
        </pc:grpChg>
      </pc:sldChg>
      <pc:sldChg chg="addSp delSp modSp mod modClrScheme chgLayout">
        <pc:chgData name="McHarg, Catherine" userId="88b8f76c-9ae3-4745-88eb-fe0667a22af5" providerId="ADAL" clId="{D27A1DA6-650D-4F56-B8CE-43CCB5DFE552}" dt="2025-01-09T14:57:07.176" v="1259" actId="962"/>
        <pc:sldMkLst>
          <pc:docMk/>
          <pc:sldMk cId="3999502165" sldId="372"/>
        </pc:sldMkLst>
        <pc:spChg chg="mod ord">
          <ac:chgData name="McHarg, Catherine" userId="88b8f76c-9ae3-4745-88eb-fe0667a22af5" providerId="ADAL" clId="{D27A1DA6-650D-4F56-B8CE-43CCB5DFE552}" dt="2025-01-09T14:57:00.706" v="1256" actId="13244"/>
          <ac:spMkLst>
            <pc:docMk/>
            <pc:sldMk cId="3999502165" sldId="372"/>
            <ac:spMk id="2" creationId="{B63C66EC-3694-475C-1EEF-02C0509334AA}"/>
          </ac:spMkLst>
        </pc:spChg>
        <pc:spChg chg="mod ord">
          <ac:chgData name="McHarg, Catherine" userId="88b8f76c-9ae3-4745-88eb-fe0667a22af5" providerId="ADAL" clId="{D27A1DA6-650D-4F56-B8CE-43CCB5DFE552}" dt="2025-01-09T14:57:02.984" v="1257" actId="13244"/>
          <ac:spMkLst>
            <pc:docMk/>
            <pc:sldMk cId="3999502165" sldId="372"/>
            <ac:spMk id="3" creationId="{84C6BC61-14A7-51FA-1FF7-842A98FA7822}"/>
          </ac:spMkLst>
        </pc:spChg>
        <pc:spChg chg="add del mod ord">
          <ac:chgData name="McHarg, Catherine" userId="88b8f76c-9ae3-4745-88eb-fe0667a22af5" providerId="ADAL" clId="{D27A1DA6-650D-4F56-B8CE-43CCB5DFE552}" dt="2025-01-09T12:41:37.505" v="223" actId="478"/>
          <ac:spMkLst>
            <pc:docMk/>
            <pc:sldMk cId="3999502165" sldId="372"/>
            <ac:spMk id="5" creationId="{C4017981-416D-AE8D-11A4-F18807240A24}"/>
          </ac:spMkLst>
        </pc:spChg>
        <pc:grpChg chg="add mod">
          <ac:chgData name="McHarg, Catherine" userId="88b8f76c-9ae3-4745-88eb-fe0667a22af5" providerId="ADAL" clId="{D27A1DA6-650D-4F56-B8CE-43CCB5DFE552}" dt="2025-01-09T14:27:57.995" v="698" actId="962"/>
          <ac:grpSpMkLst>
            <pc:docMk/>
            <pc:sldMk cId="3999502165" sldId="372"/>
            <ac:grpSpMk id="9" creationId="{F63A30F4-6C5F-DAAE-37E6-8C269EF7A7E6}"/>
          </ac:grpSpMkLst>
        </pc:grpChg>
        <pc:grpChg chg="mod">
          <ac:chgData name="McHarg, Catherine" userId="88b8f76c-9ae3-4745-88eb-fe0667a22af5" providerId="ADAL" clId="{D27A1DA6-650D-4F56-B8CE-43CCB5DFE552}" dt="2025-01-09T14:27:32.412" v="592" actId="164"/>
          <ac:grpSpMkLst>
            <pc:docMk/>
            <pc:sldMk cId="3999502165" sldId="372"/>
            <ac:grpSpMk id="12" creationId="{1AEB9C5B-2179-213F-F1DA-129BA397EB3B}"/>
          </ac:grpSpMkLst>
        </pc:grpChg>
        <pc:grpChg chg="mod">
          <ac:chgData name="McHarg, Catherine" userId="88b8f76c-9ae3-4745-88eb-fe0667a22af5" providerId="ADAL" clId="{D27A1DA6-650D-4F56-B8CE-43CCB5DFE552}" dt="2025-01-09T14:27:32.412" v="592" actId="164"/>
          <ac:grpSpMkLst>
            <pc:docMk/>
            <pc:sldMk cId="3999502165" sldId="372"/>
            <ac:grpSpMk id="13" creationId="{632640FE-80EA-24DB-9880-F47F222D4177}"/>
          </ac:grpSpMkLst>
        </pc:grpChg>
        <pc:grpChg chg="mod">
          <ac:chgData name="McHarg, Catherine" userId="88b8f76c-9ae3-4745-88eb-fe0667a22af5" providerId="ADAL" clId="{D27A1DA6-650D-4F56-B8CE-43CCB5DFE552}" dt="2025-01-09T14:27:32.412" v="592" actId="164"/>
          <ac:grpSpMkLst>
            <pc:docMk/>
            <pc:sldMk cId="3999502165" sldId="372"/>
            <ac:grpSpMk id="14" creationId="{FDDF4787-27D8-D0F4-9F7F-5B9AD1F50934}"/>
          </ac:grpSpMkLst>
        </pc:grpChg>
        <pc:grpChg chg="mod">
          <ac:chgData name="McHarg, Catherine" userId="88b8f76c-9ae3-4745-88eb-fe0667a22af5" providerId="ADAL" clId="{D27A1DA6-650D-4F56-B8CE-43CCB5DFE552}" dt="2025-01-09T14:27:32.412" v="592" actId="164"/>
          <ac:grpSpMkLst>
            <pc:docMk/>
            <pc:sldMk cId="3999502165" sldId="372"/>
            <ac:grpSpMk id="15" creationId="{886EC07B-622E-CA3F-C052-6055ACB77D64}"/>
          </ac:grpSpMkLst>
        </pc:grpChg>
        <pc:grpChg chg="mod">
          <ac:chgData name="McHarg, Catherine" userId="88b8f76c-9ae3-4745-88eb-fe0667a22af5" providerId="ADAL" clId="{D27A1DA6-650D-4F56-B8CE-43CCB5DFE552}" dt="2025-01-09T14:27:32.412" v="592" actId="164"/>
          <ac:grpSpMkLst>
            <pc:docMk/>
            <pc:sldMk cId="3999502165" sldId="372"/>
            <ac:grpSpMk id="16" creationId="{F6C51079-1DF3-02FF-2E6E-F4CD2C59CB05}"/>
          </ac:grpSpMkLst>
        </pc:grpChg>
        <pc:grpChg chg="mod">
          <ac:chgData name="McHarg, Catherine" userId="88b8f76c-9ae3-4745-88eb-fe0667a22af5" providerId="ADAL" clId="{D27A1DA6-650D-4F56-B8CE-43CCB5DFE552}" dt="2025-01-09T14:27:32.412" v="592" actId="164"/>
          <ac:grpSpMkLst>
            <pc:docMk/>
            <pc:sldMk cId="3999502165" sldId="372"/>
            <ac:grpSpMk id="17" creationId="{72C83ADC-2005-DE8C-A7CB-EF604C39B8FB}"/>
          </ac:grpSpMkLst>
        </pc:grpChg>
        <pc:picChg chg="mod">
          <ac:chgData name="McHarg, Catherine" userId="88b8f76c-9ae3-4745-88eb-fe0667a22af5" providerId="ADAL" clId="{D27A1DA6-650D-4F56-B8CE-43CCB5DFE552}" dt="2025-01-09T14:57:07.176" v="1259" actId="962"/>
          <ac:picMkLst>
            <pc:docMk/>
            <pc:sldMk cId="3999502165" sldId="372"/>
            <ac:picMk id="4" creationId="{3D3DB855-3D20-E76A-E407-CF05C76EB28F}"/>
          </ac:picMkLst>
        </pc:picChg>
        <pc:cxnChg chg="mod">
          <ac:chgData name="McHarg, Catherine" userId="88b8f76c-9ae3-4745-88eb-fe0667a22af5" providerId="ADAL" clId="{D27A1DA6-650D-4F56-B8CE-43CCB5DFE552}" dt="2025-01-09T14:27:32.412" v="592" actId="164"/>
          <ac:cxnSpMkLst>
            <pc:docMk/>
            <pc:sldMk cId="3999502165" sldId="372"/>
            <ac:cxnSpMk id="6" creationId="{AA7F5948-E5DE-57CE-2E73-EE41F5E33E1E}"/>
          </ac:cxnSpMkLst>
        </pc:cxnChg>
        <pc:cxnChg chg="mod">
          <ac:chgData name="McHarg, Catherine" userId="88b8f76c-9ae3-4745-88eb-fe0667a22af5" providerId="ADAL" clId="{D27A1DA6-650D-4F56-B8CE-43CCB5DFE552}" dt="2025-01-09T14:27:32.412" v="592" actId="164"/>
          <ac:cxnSpMkLst>
            <pc:docMk/>
            <pc:sldMk cId="3999502165" sldId="372"/>
            <ac:cxnSpMk id="7" creationId="{392687D2-49B0-1A22-833C-65926C0AB3CC}"/>
          </ac:cxnSpMkLst>
        </pc:cxnChg>
        <pc:cxnChg chg="mod">
          <ac:chgData name="McHarg, Catherine" userId="88b8f76c-9ae3-4745-88eb-fe0667a22af5" providerId="ADAL" clId="{D27A1DA6-650D-4F56-B8CE-43CCB5DFE552}" dt="2025-01-09T14:27:32.412" v="592" actId="164"/>
          <ac:cxnSpMkLst>
            <pc:docMk/>
            <pc:sldMk cId="3999502165" sldId="372"/>
            <ac:cxnSpMk id="8" creationId="{BEFFE9C8-E515-F171-72BB-7416FA3FDFCA}"/>
          </ac:cxnSpMkLst>
        </pc:cxnChg>
        <pc:cxnChg chg="mod">
          <ac:chgData name="McHarg, Catherine" userId="88b8f76c-9ae3-4745-88eb-fe0667a22af5" providerId="ADAL" clId="{D27A1DA6-650D-4F56-B8CE-43CCB5DFE552}" dt="2025-01-09T14:27:32.412" v="592" actId="164"/>
          <ac:cxnSpMkLst>
            <pc:docMk/>
            <pc:sldMk cId="3999502165" sldId="372"/>
            <ac:cxnSpMk id="11" creationId="{AF8720B1-622A-50E6-1F98-B44B31D09945}"/>
          </ac:cxnSpMkLst>
        </pc:cxnChg>
        <pc:cxnChg chg="mod">
          <ac:chgData name="McHarg, Catherine" userId="88b8f76c-9ae3-4745-88eb-fe0667a22af5" providerId="ADAL" clId="{D27A1DA6-650D-4F56-B8CE-43CCB5DFE552}" dt="2025-01-09T14:27:32.412" v="592" actId="164"/>
          <ac:cxnSpMkLst>
            <pc:docMk/>
            <pc:sldMk cId="3999502165" sldId="372"/>
            <ac:cxnSpMk id="36" creationId="{4D9C82A0-D86F-D048-EDFF-B26C50AFA71B}"/>
          </ac:cxnSpMkLst>
        </pc:cxnChg>
        <pc:cxnChg chg="mod">
          <ac:chgData name="McHarg, Catherine" userId="88b8f76c-9ae3-4745-88eb-fe0667a22af5" providerId="ADAL" clId="{D27A1DA6-650D-4F56-B8CE-43CCB5DFE552}" dt="2025-01-09T14:27:32.412" v="592" actId="164"/>
          <ac:cxnSpMkLst>
            <pc:docMk/>
            <pc:sldMk cId="3999502165" sldId="372"/>
            <ac:cxnSpMk id="37" creationId="{8B9B705F-DE2C-1582-91E8-8855282422FE}"/>
          </ac:cxnSpMkLst>
        </pc:cxnChg>
        <pc:cxnChg chg="mod">
          <ac:chgData name="McHarg, Catherine" userId="88b8f76c-9ae3-4745-88eb-fe0667a22af5" providerId="ADAL" clId="{D27A1DA6-650D-4F56-B8CE-43CCB5DFE552}" dt="2025-01-09T14:27:32.412" v="592" actId="164"/>
          <ac:cxnSpMkLst>
            <pc:docMk/>
            <pc:sldMk cId="3999502165" sldId="372"/>
            <ac:cxnSpMk id="38" creationId="{CC0844F7-70CE-FC4D-E793-C03B5BA9589A}"/>
          </ac:cxnSpMkLst>
        </pc:cxnChg>
        <pc:cxnChg chg="mod">
          <ac:chgData name="McHarg, Catherine" userId="88b8f76c-9ae3-4745-88eb-fe0667a22af5" providerId="ADAL" clId="{D27A1DA6-650D-4F56-B8CE-43CCB5DFE552}" dt="2025-01-09T14:27:32.412" v="592" actId="164"/>
          <ac:cxnSpMkLst>
            <pc:docMk/>
            <pc:sldMk cId="3999502165" sldId="372"/>
            <ac:cxnSpMk id="39" creationId="{C04DA230-C0E1-38FA-40C6-CCD2D922B1E7}"/>
          </ac:cxnSpMkLst>
        </pc:cxnChg>
        <pc:cxnChg chg="mod">
          <ac:chgData name="McHarg, Catherine" userId="88b8f76c-9ae3-4745-88eb-fe0667a22af5" providerId="ADAL" clId="{D27A1DA6-650D-4F56-B8CE-43CCB5DFE552}" dt="2025-01-09T14:27:32.412" v="592" actId="164"/>
          <ac:cxnSpMkLst>
            <pc:docMk/>
            <pc:sldMk cId="3999502165" sldId="372"/>
            <ac:cxnSpMk id="40" creationId="{EAD979F3-FEF5-38BB-929F-582C9513679B}"/>
          </ac:cxnSpMkLst>
        </pc:cxnChg>
        <pc:cxnChg chg="mod">
          <ac:chgData name="McHarg, Catherine" userId="88b8f76c-9ae3-4745-88eb-fe0667a22af5" providerId="ADAL" clId="{D27A1DA6-650D-4F56-B8CE-43CCB5DFE552}" dt="2025-01-09T14:27:32.412" v="592" actId="164"/>
          <ac:cxnSpMkLst>
            <pc:docMk/>
            <pc:sldMk cId="3999502165" sldId="372"/>
            <ac:cxnSpMk id="41" creationId="{6C35411C-34E1-6C4D-0B1F-7790237C9779}"/>
          </ac:cxnSpMkLst>
        </pc:cxnChg>
        <pc:cxnChg chg="mod">
          <ac:chgData name="McHarg, Catherine" userId="88b8f76c-9ae3-4745-88eb-fe0667a22af5" providerId="ADAL" clId="{D27A1DA6-650D-4F56-B8CE-43CCB5DFE552}" dt="2025-01-09T14:27:32.412" v="592" actId="164"/>
          <ac:cxnSpMkLst>
            <pc:docMk/>
            <pc:sldMk cId="3999502165" sldId="372"/>
            <ac:cxnSpMk id="42" creationId="{FC5B4684-B2A9-8488-78BF-0167115C4AF5}"/>
          </ac:cxnSpMkLst>
        </pc:cxnChg>
        <pc:cxnChg chg="mod">
          <ac:chgData name="McHarg, Catherine" userId="88b8f76c-9ae3-4745-88eb-fe0667a22af5" providerId="ADAL" clId="{D27A1DA6-650D-4F56-B8CE-43CCB5DFE552}" dt="2025-01-09T14:27:32.412" v="592" actId="164"/>
          <ac:cxnSpMkLst>
            <pc:docMk/>
            <pc:sldMk cId="3999502165" sldId="372"/>
            <ac:cxnSpMk id="43" creationId="{DAFA7187-7CA9-CF93-A825-AF9897CF2492}"/>
          </ac:cxnSpMkLst>
        </pc:cxnChg>
      </pc:sldChg>
      <pc:sldChg chg="addSp delSp modSp mod modClrScheme chgLayout">
        <pc:chgData name="McHarg, Catherine" userId="88b8f76c-9ae3-4745-88eb-fe0667a22af5" providerId="ADAL" clId="{D27A1DA6-650D-4F56-B8CE-43CCB5DFE552}" dt="2025-01-09T14:57:17.401" v="1261" actId="962"/>
        <pc:sldMkLst>
          <pc:docMk/>
          <pc:sldMk cId="1966204180" sldId="373"/>
        </pc:sldMkLst>
        <pc:spChg chg="mod ord">
          <ac:chgData name="McHarg, Catherine" userId="88b8f76c-9ae3-4745-88eb-fe0667a22af5" providerId="ADAL" clId="{D27A1DA6-650D-4F56-B8CE-43CCB5DFE552}" dt="2025-01-09T14:38:24.848" v="1100" actId="20577"/>
          <ac:spMkLst>
            <pc:docMk/>
            <pc:sldMk cId="1966204180" sldId="373"/>
            <ac:spMk id="2" creationId="{B63C66EC-3694-475C-1EEF-02C0509334AA}"/>
          </ac:spMkLst>
        </pc:spChg>
        <pc:spChg chg="mod ord">
          <ac:chgData name="McHarg, Catherine" userId="88b8f76c-9ae3-4745-88eb-fe0667a22af5" providerId="ADAL" clId="{D27A1DA6-650D-4F56-B8CE-43CCB5DFE552}" dt="2025-01-09T12:41:46.745" v="224" actId="700"/>
          <ac:spMkLst>
            <pc:docMk/>
            <pc:sldMk cId="1966204180" sldId="373"/>
            <ac:spMk id="3" creationId="{84C6BC61-14A7-51FA-1FF7-842A98FA7822}"/>
          </ac:spMkLst>
        </pc:spChg>
        <pc:spChg chg="add del mod ord">
          <ac:chgData name="McHarg, Catherine" userId="88b8f76c-9ae3-4745-88eb-fe0667a22af5" providerId="ADAL" clId="{D27A1DA6-650D-4F56-B8CE-43CCB5DFE552}" dt="2025-01-09T14:57:16.106" v="1260" actId="478"/>
          <ac:spMkLst>
            <pc:docMk/>
            <pc:sldMk cId="1966204180" sldId="373"/>
            <ac:spMk id="9" creationId="{0C7C932B-6CF6-C60B-7580-E66461E702A5}"/>
          </ac:spMkLst>
        </pc:spChg>
        <pc:grpChg chg="mod">
          <ac:chgData name="McHarg, Catherine" userId="88b8f76c-9ae3-4745-88eb-fe0667a22af5" providerId="ADAL" clId="{D27A1DA6-650D-4F56-B8CE-43CCB5DFE552}" dt="2025-01-09T14:57:17.401" v="1261" actId="962"/>
          <ac:grpSpMkLst>
            <pc:docMk/>
            <pc:sldMk cId="1966204180" sldId="373"/>
            <ac:grpSpMk id="5" creationId="{AA2462E2-808F-D31B-D6FD-D2A0FCD83354}"/>
          </ac:grpSpMkLst>
        </pc:grpChg>
      </pc:sldChg>
      <pc:sldChg chg="addSp delSp modSp mod modClrScheme chgLayout">
        <pc:chgData name="McHarg, Catherine" userId="88b8f76c-9ae3-4745-88eb-fe0667a22af5" providerId="ADAL" clId="{D27A1DA6-650D-4F56-B8CE-43CCB5DFE552}" dt="2025-01-09T14:57:27.586" v="1265" actId="962"/>
        <pc:sldMkLst>
          <pc:docMk/>
          <pc:sldMk cId="3501103241" sldId="374"/>
        </pc:sldMkLst>
        <pc:spChg chg="mod ord">
          <ac:chgData name="McHarg, Catherine" userId="88b8f76c-9ae3-4745-88eb-fe0667a22af5" providerId="ADAL" clId="{D27A1DA6-650D-4F56-B8CE-43CCB5DFE552}" dt="2025-01-09T14:57:22.757" v="1262" actId="13244"/>
          <ac:spMkLst>
            <pc:docMk/>
            <pc:sldMk cId="3501103241" sldId="374"/>
            <ac:spMk id="2" creationId="{B63C66EC-3694-475C-1EEF-02C0509334AA}"/>
          </ac:spMkLst>
        </pc:spChg>
        <pc:spChg chg="mod ord">
          <ac:chgData name="McHarg, Catherine" userId="88b8f76c-9ae3-4745-88eb-fe0667a22af5" providerId="ADAL" clId="{D27A1DA6-650D-4F56-B8CE-43CCB5DFE552}" dt="2025-01-09T14:57:24.066" v="1263" actId="13244"/>
          <ac:spMkLst>
            <pc:docMk/>
            <pc:sldMk cId="3501103241" sldId="374"/>
            <ac:spMk id="3" creationId="{84C6BC61-14A7-51FA-1FF7-842A98FA7822}"/>
          </ac:spMkLst>
        </pc:spChg>
        <pc:spChg chg="add del mod ord">
          <ac:chgData name="McHarg, Catherine" userId="88b8f76c-9ae3-4745-88eb-fe0667a22af5" providerId="ADAL" clId="{D27A1DA6-650D-4F56-B8CE-43CCB5DFE552}" dt="2025-01-09T12:41:58.205" v="226" actId="478"/>
          <ac:spMkLst>
            <pc:docMk/>
            <pc:sldMk cId="3501103241" sldId="374"/>
            <ac:spMk id="6" creationId="{E6F2313A-6764-1233-12C4-F2F514AEAC3D}"/>
          </ac:spMkLst>
        </pc:spChg>
        <pc:picChg chg="mod">
          <ac:chgData name="McHarg, Catherine" userId="88b8f76c-9ae3-4745-88eb-fe0667a22af5" providerId="ADAL" clId="{D27A1DA6-650D-4F56-B8CE-43CCB5DFE552}" dt="2025-01-09T14:57:27.586" v="1265" actId="962"/>
          <ac:picMkLst>
            <pc:docMk/>
            <pc:sldMk cId="3501103241" sldId="374"/>
            <ac:picMk id="4" creationId="{3D3DB855-3D20-E76A-E407-CF05C76EB28F}"/>
          </ac:picMkLst>
        </pc:picChg>
      </pc:sldChg>
      <pc:sldChg chg="modSp mod">
        <pc:chgData name="McHarg, Catherine" userId="88b8f76c-9ae3-4745-88eb-fe0667a22af5" providerId="ADAL" clId="{D27A1DA6-650D-4F56-B8CE-43CCB5DFE552}" dt="2025-01-09T14:39:18.165" v="1110" actId="207"/>
        <pc:sldMkLst>
          <pc:docMk/>
          <pc:sldMk cId="1545272650" sldId="375"/>
        </pc:sldMkLst>
        <pc:spChg chg="mod">
          <ac:chgData name="McHarg, Catherine" userId="88b8f76c-9ae3-4745-88eb-fe0667a22af5" providerId="ADAL" clId="{D27A1DA6-650D-4F56-B8CE-43CCB5DFE552}" dt="2025-01-09T14:39:18.165" v="1110" actId="207"/>
          <ac:spMkLst>
            <pc:docMk/>
            <pc:sldMk cId="1545272650" sldId="375"/>
            <ac:spMk id="2" creationId="{614B9F3B-2579-E36E-4409-88B5BBB89A91}"/>
          </ac:spMkLst>
        </pc:spChg>
        <pc:spChg chg="mod">
          <ac:chgData name="McHarg, Catherine" userId="88b8f76c-9ae3-4745-88eb-fe0667a22af5" providerId="ADAL" clId="{D27A1DA6-650D-4F56-B8CE-43CCB5DFE552}" dt="2025-01-09T13:01:55.087" v="293" actId="27636"/>
          <ac:spMkLst>
            <pc:docMk/>
            <pc:sldMk cId="1545272650" sldId="375"/>
            <ac:spMk id="16" creationId="{A0392049-D5D7-5AAE-D0BD-E2A7F46DF80F}"/>
          </ac:spMkLst>
        </pc:spChg>
        <pc:grpChg chg="mod">
          <ac:chgData name="McHarg, Catherine" userId="88b8f76c-9ae3-4745-88eb-fe0667a22af5" providerId="ADAL" clId="{D27A1DA6-650D-4F56-B8CE-43CCB5DFE552}" dt="2025-01-09T12:42:09.605" v="227" actId="14100"/>
          <ac:grpSpMkLst>
            <pc:docMk/>
            <pc:sldMk cId="1545272650" sldId="375"/>
            <ac:grpSpMk id="14" creationId="{DEC762E1-F77F-5FD2-6D1E-7FD1BC993198}"/>
          </ac:grpSpMkLst>
        </pc:grpChg>
      </pc:sldChg>
      <pc:sldChg chg="modSp">
        <pc:chgData name="McHarg, Catherine" userId="88b8f76c-9ae3-4745-88eb-fe0667a22af5" providerId="ADAL" clId="{D27A1DA6-650D-4F56-B8CE-43CCB5DFE552}" dt="2025-01-09T14:39:41.482" v="1118" actId="207"/>
        <pc:sldMkLst>
          <pc:docMk/>
          <pc:sldMk cId="487366804" sldId="376"/>
        </pc:sldMkLst>
        <pc:spChg chg="mod">
          <ac:chgData name="McHarg, Catherine" userId="88b8f76c-9ae3-4745-88eb-fe0667a22af5" providerId="ADAL" clId="{D27A1DA6-650D-4F56-B8CE-43CCB5DFE552}" dt="2025-01-09T14:39:41.482" v="1118" actId="207"/>
          <ac:spMkLst>
            <pc:docMk/>
            <pc:sldMk cId="487366804" sldId="376"/>
            <ac:spMk id="2" creationId="{614B9F3B-2579-E36E-4409-88B5BBB89A91}"/>
          </ac:spMkLst>
        </pc:spChg>
      </pc:sldChg>
      <pc:sldChg chg="modSp mod">
        <pc:chgData name="McHarg, Catherine" userId="88b8f76c-9ae3-4745-88eb-fe0667a22af5" providerId="ADAL" clId="{D27A1DA6-650D-4F56-B8CE-43CCB5DFE552}" dt="2025-01-09T14:58:16.201" v="1271" actId="13244"/>
        <pc:sldMkLst>
          <pc:docMk/>
          <pc:sldMk cId="1894559417" sldId="379"/>
        </pc:sldMkLst>
        <pc:spChg chg="mod">
          <ac:chgData name="McHarg, Catherine" userId="88b8f76c-9ae3-4745-88eb-fe0667a22af5" providerId="ADAL" clId="{D27A1DA6-650D-4F56-B8CE-43CCB5DFE552}" dt="2025-01-09T14:58:00.968" v="1267" actId="13244"/>
          <ac:spMkLst>
            <pc:docMk/>
            <pc:sldMk cId="1894559417" sldId="379"/>
            <ac:spMk id="2" creationId="{D6D10E1C-BDA7-EBF0-F448-3E42C636BB4E}"/>
          </ac:spMkLst>
        </pc:spChg>
        <pc:spChg chg="mod">
          <ac:chgData name="McHarg, Catherine" userId="88b8f76c-9ae3-4745-88eb-fe0667a22af5" providerId="ADAL" clId="{D27A1DA6-650D-4F56-B8CE-43CCB5DFE552}" dt="2025-01-09T14:28:42.562" v="770" actId="962"/>
          <ac:spMkLst>
            <pc:docMk/>
            <pc:sldMk cId="1894559417" sldId="379"/>
            <ac:spMk id="6" creationId="{99427949-9FC2-F388-CE61-1502E7C674F5}"/>
          </ac:spMkLst>
        </pc:spChg>
        <pc:spChg chg="mod">
          <ac:chgData name="McHarg, Catherine" userId="88b8f76c-9ae3-4745-88eb-fe0667a22af5" providerId="ADAL" clId="{D27A1DA6-650D-4F56-B8CE-43CCB5DFE552}" dt="2025-01-09T14:28:52.779" v="772" actId="962"/>
          <ac:spMkLst>
            <pc:docMk/>
            <pc:sldMk cId="1894559417" sldId="379"/>
            <ac:spMk id="7" creationId="{59C6A8A8-197C-A52F-88B4-FD9CE8770350}"/>
          </ac:spMkLst>
        </pc:spChg>
        <pc:spChg chg="mod">
          <ac:chgData name="McHarg, Catherine" userId="88b8f76c-9ae3-4745-88eb-fe0667a22af5" providerId="ADAL" clId="{D27A1DA6-650D-4F56-B8CE-43CCB5DFE552}" dt="2025-01-09T14:29:01.946" v="774" actId="962"/>
          <ac:spMkLst>
            <pc:docMk/>
            <pc:sldMk cId="1894559417" sldId="379"/>
            <ac:spMk id="8" creationId="{5727BD66-2755-4B51-B978-1940C41969C2}"/>
          </ac:spMkLst>
        </pc:spChg>
        <pc:spChg chg="mod">
          <ac:chgData name="McHarg, Catherine" userId="88b8f76c-9ae3-4745-88eb-fe0667a22af5" providerId="ADAL" clId="{D27A1DA6-650D-4F56-B8CE-43CCB5DFE552}" dt="2025-01-09T14:29:10.979" v="776" actId="962"/>
          <ac:spMkLst>
            <pc:docMk/>
            <pc:sldMk cId="1894559417" sldId="379"/>
            <ac:spMk id="9" creationId="{FE741001-2A99-6843-2BB5-7AA1A63AEBE1}"/>
          </ac:spMkLst>
        </pc:spChg>
        <pc:grpChg chg="mod">
          <ac:chgData name="McHarg, Catherine" userId="88b8f76c-9ae3-4745-88eb-fe0667a22af5" providerId="ADAL" clId="{D27A1DA6-650D-4F56-B8CE-43CCB5DFE552}" dt="2025-01-09T14:58:07.186" v="1268" actId="13244"/>
          <ac:grpSpMkLst>
            <pc:docMk/>
            <pc:sldMk cId="1894559417" sldId="379"/>
            <ac:grpSpMk id="14" creationId="{859B1CE9-1F37-8F72-3234-33A86A15ED5F}"/>
          </ac:grpSpMkLst>
        </pc:grpChg>
        <pc:grpChg chg="mod">
          <ac:chgData name="McHarg, Catherine" userId="88b8f76c-9ae3-4745-88eb-fe0667a22af5" providerId="ADAL" clId="{D27A1DA6-650D-4F56-B8CE-43CCB5DFE552}" dt="2025-01-09T14:58:10.106" v="1269" actId="13244"/>
          <ac:grpSpMkLst>
            <pc:docMk/>
            <pc:sldMk cId="1894559417" sldId="379"/>
            <ac:grpSpMk id="17" creationId="{FCB2A70D-9B3D-BB0E-4E29-9310D72C7962}"/>
          </ac:grpSpMkLst>
        </pc:grpChg>
        <pc:grpChg chg="mod">
          <ac:chgData name="McHarg, Catherine" userId="88b8f76c-9ae3-4745-88eb-fe0667a22af5" providerId="ADAL" clId="{D27A1DA6-650D-4F56-B8CE-43CCB5DFE552}" dt="2025-01-09T14:58:13.207" v="1270" actId="13244"/>
          <ac:grpSpMkLst>
            <pc:docMk/>
            <pc:sldMk cId="1894559417" sldId="379"/>
            <ac:grpSpMk id="20" creationId="{93A69FAC-052F-1FA2-7E76-AECD8847863F}"/>
          </ac:grpSpMkLst>
        </pc:grpChg>
        <pc:grpChg chg="mod">
          <ac:chgData name="McHarg, Catherine" userId="88b8f76c-9ae3-4745-88eb-fe0667a22af5" providerId="ADAL" clId="{D27A1DA6-650D-4F56-B8CE-43CCB5DFE552}" dt="2025-01-09T14:58:16.201" v="1271" actId="13244"/>
          <ac:grpSpMkLst>
            <pc:docMk/>
            <pc:sldMk cId="1894559417" sldId="379"/>
            <ac:grpSpMk id="23" creationId="{943FE6E4-F59C-B78C-BA1F-693F9AAC178D}"/>
          </ac:grpSpMkLst>
        </pc:grpChg>
      </pc:sldChg>
      <pc:sldChg chg="modSp mod">
        <pc:chgData name="McHarg, Catherine" userId="88b8f76c-9ae3-4745-88eb-fe0667a22af5" providerId="ADAL" clId="{D27A1DA6-650D-4F56-B8CE-43CCB5DFE552}" dt="2025-01-09T15:00:31.118" v="1300" actId="962"/>
        <pc:sldMkLst>
          <pc:docMk/>
          <pc:sldMk cId="3475604151" sldId="381"/>
        </pc:sldMkLst>
        <pc:spChg chg="mod">
          <ac:chgData name="McHarg, Catherine" userId="88b8f76c-9ae3-4745-88eb-fe0667a22af5" providerId="ADAL" clId="{D27A1DA6-650D-4F56-B8CE-43CCB5DFE552}" dt="2025-01-09T14:59:44.137" v="1290" actId="13244"/>
          <ac:spMkLst>
            <pc:docMk/>
            <pc:sldMk cId="3475604151" sldId="381"/>
            <ac:spMk id="2" creationId="{D6D10E1C-BDA7-EBF0-F448-3E42C636BB4E}"/>
          </ac:spMkLst>
        </pc:spChg>
        <pc:spChg chg="mod">
          <ac:chgData name="McHarg, Catherine" userId="88b8f76c-9ae3-4745-88eb-fe0667a22af5" providerId="ADAL" clId="{D27A1DA6-650D-4F56-B8CE-43CCB5DFE552}" dt="2025-01-09T15:00:28.702" v="1297" actId="962"/>
          <ac:spMkLst>
            <pc:docMk/>
            <pc:sldMk cId="3475604151" sldId="381"/>
            <ac:spMk id="10" creationId="{EF37BD4D-47B8-AC58-565F-8D8C362ADC17}"/>
          </ac:spMkLst>
        </pc:spChg>
        <pc:spChg chg="mod">
          <ac:chgData name="McHarg, Catherine" userId="88b8f76c-9ae3-4745-88eb-fe0667a22af5" providerId="ADAL" clId="{D27A1DA6-650D-4F56-B8CE-43CCB5DFE552}" dt="2025-01-09T15:00:29.966" v="1298" actId="962"/>
          <ac:spMkLst>
            <pc:docMk/>
            <pc:sldMk cId="3475604151" sldId="381"/>
            <ac:spMk id="11" creationId="{B230C87B-F132-5C53-E019-8B58FE97ACA8}"/>
          </ac:spMkLst>
        </pc:spChg>
        <pc:spChg chg="mod">
          <ac:chgData name="McHarg, Catherine" userId="88b8f76c-9ae3-4745-88eb-fe0667a22af5" providerId="ADAL" clId="{D27A1DA6-650D-4F56-B8CE-43CCB5DFE552}" dt="2025-01-09T15:00:30.676" v="1299" actId="962"/>
          <ac:spMkLst>
            <pc:docMk/>
            <pc:sldMk cId="3475604151" sldId="381"/>
            <ac:spMk id="12" creationId="{1DBDDA33-5646-C525-350D-BC10E32A237A}"/>
          </ac:spMkLst>
        </pc:spChg>
        <pc:spChg chg="mod">
          <ac:chgData name="McHarg, Catherine" userId="88b8f76c-9ae3-4745-88eb-fe0667a22af5" providerId="ADAL" clId="{D27A1DA6-650D-4F56-B8CE-43CCB5DFE552}" dt="2025-01-09T15:00:31.118" v="1300" actId="962"/>
          <ac:spMkLst>
            <pc:docMk/>
            <pc:sldMk cId="3475604151" sldId="381"/>
            <ac:spMk id="13" creationId="{2349856B-165C-22BD-E3EA-06A548026C23}"/>
          </ac:spMkLst>
        </pc:spChg>
        <pc:grpChg chg="mod">
          <ac:chgData name="McHarg, Catherine" userId="88b8f76c-9ae3-4745-88eb-fe0667a22af5" providerId="ADAL" clId="{D27A1DA6-650D-4F56-B8CE-43CCB5DFE552}" dt="2025-01-09T14:59:58.168" v="1294" actId="13244"/>
          <ac:grpSpMkLst>
            <pc:docMk/>
            <pc:sldMk cId="3475604151" sldId="381"/>
            <ac:grpSpMk id="14" creationId="{859B1CE9-1F37-8F72-3234-33A86A15ED5F}"/>
          </ac:grpSpMkLst>
        </pc:grpChg>
        <pc:grpChg chg="mod">
          <ac:chgData name="McHarg, Catherine" userId="88b8f76c-9ae3-4745-88eb-fe0667a22af5" providerId="ADAL" clId="{D27A1DA6-650D-4F56-B8CE-43CCB5DFE552}" dt="2025-01-09T14:59:48.602" v="1291" actId="13244"/>
          <ac:grpSpMkLst>
            <pc:docMk/>
            <pc:sldMk cId="3475604151" sldId="381"/>
            <ac:grpSpMk id="17" creationId="{FCB2A70D-9B3D-BB0E-4E29-9310D72C7962}"/>
          </ac:grpSpMkLst>
        </pc:grpChg>
        <pc:grpChg chg="mod">
          <ac:chgData name="McHarg, Catherine" userId="88b8f76c-9ae3-4745-88eb-fe0667a22af5" providerId="ADAL" clId="{D27A1DA6-650D-4F56-B8CE-43CCB5DFE552}" dt="2025-01-09T14:59:53.301" v="1292" actId="13244"/>
          <ac:grpSpMkLst>
            <pc:docMk/>
            <pc:sldMk cId="3475604151" sldId="381"/>
            <ac:grpSpMk id="20" creationId="{93A69FAC-052F-1FA2-7E76-AECD8847863F}"/>
          </ac:grpSpMkLst>
        </pc:grpChg>
        <pc:grpChg chg="mod">
          <ac:chgData name="McHarg, Catherine" userId="88b8f76c-9ae3-4745-88eb-fe0667a22af5" providerId="ADAL" clId="{D27A1DA6-650D-4F56-B8CE-43CCB5DFE552}" dt="2025-01-09T14:59:55.786" v="1293" actId="13244"/>
          <ac:grpSpMkLst>
            <pc:docMk/>
            <pc:sldMk cId="3475604151" sldId="381"/>
            <ac:grpSpMk id="23" creationId="{943FE6E4-F59C-B78C-BA1F-693F9AAC178D}"/>
          </ac:grpSpMkLst>
        </pc:grpChg>
        <pc:picChg chg="mod">
          <ac:chgData name="McHarg, Catherine" userId="88b8f76c-9ae3-4745-88eb-fe0667a22af5" providerId="ADAL" clId="{D27A1DA6-650D-4F56-B8CE-43CCB5DFE552}" dt="2025-01-09T15:00:09.336" v="1296" actId="13244"/>
          <ac:picMkLst>
            <pc:docMk/>
            <pc:sldMk cId="3475604151" sldId="381"/>
            <ac:picMk id="5" creationId="{3D7196D8-CC07-713B-32FF-292AAB28546F}"/>
          </ac:picMkLst>
        </pc:picChg>
      </pc:sldChg>
      <pc:sldChg chg="modSp mod modNotesTx">
        <pc:chgData name="McHarg, Catherine" userId="88b8f76c-9ae3-4745-88eb-fe0667a22af5" providerId="ADAL" clId="{D27A1DA6-650D-4F56-B8CE-43CCB5DFE552}" dt="2025-01-09T15:02:23.046" v="1327" actId="962"/>
        <pc:sldMkLst>
          <pc:docMk/>
          <pc:sldMk cId="3017779973" sldId="383"/>
        </pc:sldMkLst>
        <pc:spChg chg="mod">
          <ac:chgData name="McHarg, Catherine" userId="88b8f76c-9ae3-4745-88eb-fe0667a22af5" providerId="ADAL" clId="{D27A1DA6-650D-4F56-B8CE-43CCB5DFE552}" dt="2025-01-09T14:41:36.149" v="1176" actId="207"/>
          <ac:spMkLst>
            <pc:docMk/>
            <pc:sldMk cId="3017779973" sldId="383"/>
            <ac:spMk id="2" creationId="{D6D10E1C-BDA7-EBF0-F448-3E42C636BB4E}"/>
          </ac:spMkLst>
        </pc:spChg>
        <pc:spChg chg="mod">
          <ac:chgData name="McHarg, Catherine" userId="88b8f76c-9ae3-4745-88eb-fe0667a22af5" providerId="ADAL" clId="{D27A1DA6-650D-4F56-B8CE-43CCB5DFE552}" dt="2025-01-09T15:02:23.046" v="1327" actId="962"/>
          <ac:spMkLst>
            <pc:docMk/>
            <pc:sldMk cId="3017779973" sldId="383"/>
            <ac:spMk id="8" creationId="{DCA419C7-74AF-9796-5975-F91B2273C5C8}"/>
          </ac:spMkLst>
        </pc:spChg>
        <pc:spChg chg="mod">
          <ac:chgData name="McHarg, Catherine" userId="88b8f76c-9ae3-4745-88eb-fe0667a22af5" providerId="ADAL" clId="{D27A1DA6-650D-4F56-B8CE-43CCB5DFE552}" dt="2025-01-09T15:02:21.856" v="1325" actId="962"/>
          <ac:spMkLst>
            <pc:docMk/>
            <pc:sldMk cId="3017779973" sldId="383"/>
            <ac:spMk id="9" creationId="{E239702E-2EC8-3387-5A03-3FC55537293B}"/>
          </ac:spMkLst>
        </pc:spChg>
        <pc:grpChg chg="mod">
          <ac:chgData name="McHarg, Catherine" userId="88b8f76c-9ae3-4745-88eb-fe0667a22af5" providerId="ADAL" clId="{D27A1DA6-650D-4F56-B8CE-43CCB5DFE552}" dt="2025-01-09T15:02:22.386" v="1326" actId="962"/>
          <ac:grpSpMkLst>
            <pc:docMk/>
            <pc:sldMk cId="3017779973" sldId="383"/>
            <ac:grpSpMk id="5" creationId="{91C83C5F-6B55-5E65-ECF3-AA89A292ADC1}"/>
          </ac:grpSpMkLst>
        </pc:grpChg>
        <pc:grpChg chg="mod">
          <ac:chgData name="McHarg, Catherine" userId="88b8f76c-9ae3-4745-88eb-fe0667a22af5" providerId="ADAL" clId="{D27A1DA6-650D-4F56-B8CE-43CCB5DFE552}" dt="2025-01-09T15:02:05.886" v="1323" actId="13244"/>
          <ac:grpSpMkLst>
            <pc:docMk/>
            <pc:sldMk cId="3017779973" sldId="383"/>
            <ac:grpSpMk id="14" creationId="{859B1CE9-1F37-8F72-3234-33A86A15ED5F}"/>
          </ac:grpSpMkLst>
        </pc:grpChg>
        <pc:grpChg chg="mod">
          <ac:chgData name="McHarg, Catherine" userId="88b8f76c-9ae3-4745-88eb-fe0667a22af5" providerId="ADAL" clId="{D27A1DA6-650D-4F56-B8CE-43CCB5DFE552}" dt="2025-01-09T15:02:01.469" v="1321" actId="13244"/>
          <ac:grpSpMkLst>
            <pc:docMk/>
            <pc:sldMk cId="3017779973" sldId="383"/>
            <ac:grpSpMk id="17" creationId="{FCB2A70D-9B3D-BB0E-4E29-9310D72C7962}"/>
          </ac:grpSpMkLst>
        </pc:grpChg>
        <pc:grpChg chg="mod">
          <ac:chgData name="McHarg, Catherine" userId="88b8f76c-9ae3-4745-88eb-fe0667a22af5" providerId="ADAL" clId="{D27A1DA6-650D-4F56-B8CE-43CCB5DFE552}" dt="2025-01-09T15:02:04.106" v="1322" actId="13244"/>
          <ac:grpSpMkLst>
            <pc:docMk/>
            <pc:sldMk cId="3017779973" sldId="383"/>
            <ac:grpSpMk id="20" creationId="{93A69FAC-052F-1FA2-7E76-AECD8847863F}"/>
          </ac:grpSpMkLst>
        </pc:grpChg>
        <pc:picChg chg="mod modCrop">
          <ac:chgData name="McHarg, Catherine" userId="88b8f76c-9ae3-4745-88eb-fe0667a22af5" providerId="ADAL" clId="{D27A1DA6-650D-4F56-B8CE-43CCB5DFE552}" dt="2025-01-09T14:32:44.447" v="902" actId="962"/>
          <ac:picMkLst>
            <pc:docMk/>
            <pc:sldMk cId="3017779973" sldId="383"/>
            <ac:picMk id="4" creationId="{82AAC3BF-6881-73E1-971C-485DE268EC14}"/>
          </ac:picMkLst>
        </pc:picChg>
      </pc:sldChg>
      <pc:sldChg chg="addSp delSp modSp mod modNotesTx">
        <pc:chgData name="McHarg, Catherine" userId="88b8f76c-9ae3-4745-88eb-fe0667a22af5" providerId="ADAL" clId="{D27A1DA6-650D-4F56-B8CE-43CCB5DFE552}" dt="2025-01-09T15:03:41.577" v="1349" actId="962"/>
        <pc:sldMkLst>
          <pc:docMk/>
          <pc:sldMk cId="1772947213" sldId="384"/>
        </pc:sldMkLst>
        <pc:spChg chg="mod">
          <ac:chgData name="McHarg, Catherine" userId="88b8f76c-9ae3-4745-88eb-fe0667a22af5" providerId="ADAL" clId="{D27A1DA6-650D-4F56-B8CE-43CCB5DFE552}" dt="2025-01-09T14:41:50.782" v="1182" actId="207"/>
          <ac:spMkLst>
            <pc:docMk/>
            <pc:sldMk cId="1772947213" sldId="384"/>
            <ac:spMk id="2" creationId="{D6D10E1C-BDA7-EBF0-F448-3E42C636BB4E}"/>
          </ac:spMkLst>
        </pc:spChg>
        <pc:spChg chg="mod">
          <ac:chgData name="McHarg, Catherine" userId="88b8f76c-9ae3-4745-88eb-fe0667a22af5" providerId="ADAL" clId="{D27A1DA6-650D-4F56-B8CE-43CCB5DFE552}" dt="2025-01-09T14:25:03.828" v="497"/>
          <ac:spMkLst>
            <pc:docMk/>
            <pc:sldMk cId="1772947213" sldId="384"/>
            <ac:spMk id="11" creationId="{E3070728-321A-BC5A-DC4A-CA93AEEDDCDC}"/>
          </ac:spMkLst>
        </pc:spChg>
        <pc:spChg chg="mod">
          <ac:chgData name="McHarg, Catherine" userId="88b8f76c-9ae3-4745-88eb-fe0667a22af5" providerId="ADAL" clId="{D27A1DA6-650D-4F56-B8CE-43CCB5DFE552}" dt="2025-01-09T14:25:03.828" v="497"/>
          <ac:spMkLst>
            <pc:docMk/>
            <pc:sldMk cId="1772947213" sldId="384"/>
            <ac:spMk id="12" creationId="{0E3191D1-E0A2-9D65-B793-05F522E58EF9}"/>
          </ac:spMkLst>
        </pc:spChg>
        <pc:spChg chg="add mod">
          <ac:chgData name="McHarg, Catherine" userId="88b8f76c-9ae3-4745-88eb-fe0667a22af5" providerId="ADAL" clId="{D27A1DA6-650D-4F56-B8CE-43CCB5DFE552}" dt="2025-01-09T15:03:40.766" v="1348" actId="962"/>
          <ac:spMkLst>
            <pc:docMk/>
            <pc:sldMk cId="1772947213" sldId="384"/>
            <ac:spMk id="13" creationId="{050E27F9-2187-9ADF-E89A-8AB1E1E4D3C1}"/>
          </ac:spMkLst>
        </pc:spChg>
        <pc:spChg chg="add mod">
          <ac:chgData name="McHarg, Catherine" userId="88b8f76c-9ae3-4745-88eb-fe0667a22af5" providerId="ADAL" clId="{D27A1DA6-650D-4F56-B8CE-43CCB5DFE552}" dt="2025-01-09T15:03:41.577" v="1349" actId="962"/>
          <ac:spMkLst>
            <pc:docMk/>
            <pc:sldMk cId="1772947213" sldId="384"/>
            <ac:spMk id="23" creationId="{B09E17AE-03C4-E47E-7142-9F49180EB08A}"/>
          </ac:spMkLst>
        </pc:spChg>
        <pc:grpChg chg="add mod">
          <ac:chgData name="McHarg, Catherine" userId="88b8f76c-9ae3-4745-88eb-fe0667a22af5" providerId="ADAL" clId="{D27A1DA6-650D-4F56-B8CE-43CCB5DFE552}" dt="2025-01-09T15:03:39.996" v="1347" actId="962"/>
          <ac:grpSpMkLst>
            <pc:docMk/>
            <pc:sldMk cId="1772947213" sldId="384"/>
            <ac:grpSpMk id="10" creationId="{78220105-14E3-AF82-37AC-6FAFE9C4A695}"/>
          </ac:grpSpMkLst>
        </pc:grpChg>
        <pc:grpChg chg="mod">
          <ac:chgData name="McHarg, Catherine" userId="88b8f76c-9ae3-4745-88eb-fe0667a22af5" providerId="ADAL" clId="{D27A1DA6-650D-4F56-B8CE-43CCB5DFE552}" dt="2025-01-09T15:03:15.946" v="1344" actId="962"/>
          <ac:grpSpMkLst>
            <pc:docMk/>
            <pc:sldMk cId="1772947213" sldId="384"/>
            <ac:grpSpMk id="14" creationId="{859B1CE9-1F37-8F72-3234-33A86A15ED5F}"/>
          </ac:grpSpMkLst>
        </pc:grpChg>
        <pc:grpChg chg="mod">
          <ac:chgData name="McHarg, Catherine" userId="88b8f76c-9ae3-4745-88eb-fe0667a22af5" providerId="ADAL" clId="{D27A1DA6-650D-4F56-B8CE-43CCB5DFE552}" dt="2025-01-09T15:03:25.086" v="1345" actId="962"/>
          <ac:grpSpMkLst>
            <pc:docMk/>
            <pc:sldMk cId="1772947213" sldId="384"/>
            <ac:grpSpMk id="17" creationId="{FCB2A70D-9B3D-BB0E-4E29-9310D72C7962}"/>
          </ac:grpSpMkLst>
        </pc:grpChg>
        <pc:grpChg chg="mod">
          <ac:chgData name="McHarg, Catherine" userId="88b8f76c-9ae3-4745-88eb-fe0667a22af5" providerId="ADAL" clId="{D27A1DA6-650D-4F56-B8CE-43CCB5DFE552}" dt="2025-01-09T15:03:09.666" v="1343" actId="962"/>
          <ac:grpSpMkLst>
            <pc:docMk/>
            <pc:sldMk cId="1772947213" sldId="384"/>
            <ac:grpSpMk id="20" creationId="{93A69FAC-052F-1FA2-7E76-AECD8847863F}"/>
          </ac:grpSpMkLst>
        </pc:grpChg>
        <pc:grpChg chg="del">
          <ac:chgData name="McHarg, Catherine" userId="88b8f76c-9ae3-4745-88eb-fe0667a22af5" providerId="ADAL" clId="{D27A1DA6-650D-4F56-B8CE-43CCB5DFE552}" dt="2025-01-09T14:25:02.161" v="496" actId="478"/>
          <ac:grpSpMkLst>
            <pc:docMk/>
            <pc:sldMk cId="1772947213" sldId="384"/>
            <ac:grpSpMk id="27" creationId="{8AA6C73B-34FE-5907-9ABC-4E9D1373B459}"/>
          </ac:grpSpMkLst>
        </pc:grpChg>
        <pc:picChg chg="add mod">
          <ac:chgData name="McHarg, Catherine" userId="88b8f76c-9ae3-4745-88eb-fe0667a22af5" providerId="ADAL" clId="{D27A1DA6-650D-4F56-B8CE-43CCB5DFE552}" dt="2025-01-09T15:03:28.041" v="1346" actId="13244"/>
          <ac:picMkLst>
            <pc:docMk/>
            <pc:sldMk cId="1772947213" sldId="384"/>
            <ac:picMk id="3" creationId="{8E711DF8-08BC-E37B-A4ED-2E3210BB3B33}"/>
          </ac:picMkLst>
        </pc:picChg>
      </pc:sldChg>
      <pc:sldChg chg="modSp mod">
        <pc:chgData name="McHarg, Catherine" userId="88b8f76c-9ae3-4745-88eb-fe0667a22af5" providerId="ADAL" clId="{D27A1DA6-650D-4F56-B8CE-43CCB5DFE552}" dt="2025-01-09T14:59:35.776" v="1289" actId="13244"/>
        <pc:sldMkLst>
          <pc:docMk/>
          <pc:sldMk cId="40307353" sldId="385"/>
        </pc:sldMkLst>
        <pc:spChg chg="mod">
          <ac:chgData name="McHarg, Catherine" userId="88b8f76c-9ae3-4745-88eb-fe0667a22af5" providerId="ADAL" clId="{D27A1DA6-650D-4F56-B8CE-43CCB5DFE552}" dt="2025-01-09T14:59:06.007" v="1281" actId="13244"/>
          <ac:spMkLst>
            <pc:docMk/>
            <pc:sldMk cId="40307353" sldId="385"/>
            <ac:spMk id="2" creationId="{D6D10E1C-BDA7-EBF0-F448-3E42C636BB4E}"/>
          </ac:spMkLst>
        </pc:spChg>
        <pc:spChg chg="mod">
          <ac:chgData name="McHarg, Catherine" userId="88b8f76c-9ae3-4745-88eb-fe0667a22af5" providerId="ADAL" clId="{D27A1DA6-650D-4F56-B8CE-43CCB5DFE552}" dt="2025-01-09T14:59:12.926" v="1282" actId="13244"/>
          <ac:spMkLst>
            <pc:docMk/>
            <pc:sldMk cId="40307353" sldId="385"/>
            <ac:spMk id="6" creationId="{99427949-9FC2-F388-CE61-1502E7C674F5}"/>
          </ac:spMkLst>
        </pc:spChg>
        <pc:spChg chg="mod">
          <ac:chgData name="McHarg, Catherine" userId="88b8f76c-9ae3-4745-88eb-fe0667a22af5" providerId="ADAL" clId="{D27A1DA6-650D-4F56-B8CE-43CCB5DFE552}" dt="2025-01-09T14:59:15.316" v="1283" actId="13244"/>
          <ac:spMkLst>
            <pc:docMk/>
            <pc:sldMk cId="40307353" sldId="385"/>
            <ac:spMk id="7" creationId="{59C6A8A8-197C-A52F-88B4-FD9CE8770350}"/>
          </ac:spMkLst>
        </pc:spChg>
        <pc:spChg chg="mod">
          <ac:chgData name="McHarg, Catherine" userId="88b8f76c-9ae3-4745-88eb-fe0667a22af5" providerId="ADAL" clId="{D27A1DA6-650D-4F56-B8CE-43CCB5DFE552}" dt="2025-01-09T14:59:17.746" v="1284" actId="13244"/>
          <ac:spMkLst>
            <pc:docMk/>
            <pc:sldMk cId="40307353" sldId="385"/>
            <ac:spMk id="8" creationId="{5727BD66-2755-4B51-B978-1940C41969C2}"/>
          </ac:spMkLst>
        </pc:spChg>
        <pc:spChg chg="mod">
          <ac:chgData name="McHarg, Catherine" userId="88b8f76c-9ae3-4745-88eb-fe0667a22af5" providerId="ADAL" clId="{D27A1DA6-650D-4F56-B8CE-43CCB5DFE552}" dt="2025-01-09T14:59:21.907" v="1286" actId="962"/>
          <ac:spMkLst>
            <pc:docMk/>
            <pc:sldMk cId="40307353" sldId="385"/>
            <ac:spMk id="9" creationId="{FE741001-2A99-6843-2BB5-7AA1A63AEBE1}"/>
          </ac:spMkLst>
        </pc:spChg>
        <pc:grpChg chg="mod">
          <ac:chgData name="McHarg, Catherine" userId="88b8f76c-9ae3-4745-88eb-fe0667a22af5" providerId="ADAL" clId="{D27A1DA6-650D-4F56-B8CE-43CCB5DFE552}" dt="2025-01-09T14:59:21.968" v="1287" actId="13244"/>
          <ac:grpSpMkLst>
            <pc:docMk/>
            <pc:sldMk cId="40307353" sldId="385"/>
            <ac:grpSpMk id="17" creationId="{FCB2A70D-9B3D-BB0E-4E29-9310D72C7962}"/>
          </ac:grpSpMkLst>
        </pc:grpChg>
        <pc:grpChg chg="mod">
          <ac:chgData name="McHarg, Catherine" userId="88b8f76c-9ae3-4745-88eb-fe0667a22af5" providerId="ADAL" clId="{D27A1DA6-650D-4F56-B8CE-43CCB5DFE552}" dt="2025-01-09T14:59:31.027" v="1288" actId="13244"/>
          <ac:grpSpMkLst>
            <pc:docMk/>
            <pc:sldMk cId="40307353" sldId="385"/>
            <ac:grpSpMk id="20" creationId="{93A69FAC-052F-1FA2-7E76-AECD8847863F}"/>
          </ac:grpSpMkLst>
        </pc:grpChg>
        <pc:grpChg chg="mod">
          <ac:chgData name="McHarg, Catherine" userId="88b8f76c-9ae3-4745-88eb-fe0667a22af5" providerId="ADAL" clId="{D27A1DA6-650D-4F56-B8CE-43CCB5DFE552}" dt="2025-01-09T14:59:35.776" v="1289" actId="13244"/>
          <ac:grpSpMkLst>
            <pc:docMk/>
            <pc:sldMk cId="40307353" sldId="385"/>
            <ac:grpSpMk id="23" creationId="{943FE6E4-F59C-B78C-BA1F-693F9AAC178D}"/>
          </ac:grpSpMkLst>
        </pc:grpChg>
      </pc:sldChg>
      <pc:sldChg chg="modSp mod">
        <pc:chgData name="McHarg, Catherine" userId="88b8f76c-9ae3-4745-88eb-fe0667a22af5" providerId="ADAL" clId="{D27A1DA6-650D-4F56-B8CE-43CCB5DFE552}" dt="2025-01-09T15:01:37.416" v="1320" actId="962"/>
        <pc:sldMkLst>
          <pc:docMk/>
          <pc:sldMk cId="834787724" sldId="386"/>
        </pc:sldMkLst>
        <pc:spChg chg="mod">
          <ac:chgData name="McHarg, Catherine" userId="88b8f76c-9ae3-4745-88eb-fe0667a22af5" providerId="ADAL" clId="{D27A1DA6-650D-4F56-B8CE-43CCB5DFE552}" dt="2025-01-09T15:01:12.926" v="1312" actId="13244"/>
          <ac:spMkLst>
            <pc:docMk/>
            <pc:sldMk cId="834787724" sldId="386"/>
            <ac:spMk id="2" creationId="{D6D10E1C-BDA7-EBF0-F448-3E42C636BB4E}"/>
          </ac:spMkLst>
        </pc:spChg>
        <pc:spChg chg="mod">
          <ac:chgData name="McHarg, Catherine" userId="88b8f76c-9ae3-4745-88eb-fe0667a22af5" providerId="ADAL" clId="{D27A1DA6-650D-4F56-B8CE-43CCB5DFE552}" dt="2025-01-09T15:01:34.936" v="1317" actId="962"/>
          <ac:spMkLst>
            <pc:docMk/>
            <pc:sldMk cId="834787724" sldId="386"/>
            <ac:spMk id="10" creationId="{EF37BD4D-47B8-AC58-565F-8D8C362ADC17}"/>
          </ac:spMkLst>
        </pc:spChg>
        <pc:spChg chg="mod">
          <ac:chgData name="McHarg, Catherine" userId="88b8f76c-9ae3-4745-88eb-fe0667a22af5" providerId="ADAL" clId="{D27A1DA6-650D-4F56-B8CE-43CCB5DFE552}" dt="2025-01-09T15:01:35.876" v="1318" actId="962"/>
          <ac:spMkLst>
            <pc:docMk/>
            <pc:sldMk cId="834787724" sldId="386"/>
            <ac:spMk id="11" creationId="{B230C87B-F132-5C53-E019-8B58FE97ACA8}"/>
          </ac:spMkLst>
        </pc:spChg>
        <pc:spChg chg="mod">
          <ac:chgData name="McHarg, Catherine" userId="88b8f76c-9ae3-4745-88eb-fe0667a22af5" providerId="ADAL" clId="{D27A1DA6-650D-4F56-B8CE-43CCB5DFE552}" dt="2025-01-09T15:01:36.547" v="1319" actId="962"/>
          <ac:spMkLst>
            <pc:docMk/>
            <pc:sldMk cId="834787724" sldId="386"/>
            <ac:spMk id="12" creationId="{1DBDDA33-5646-C525-350D-BC10E32A237A}"/>
          </ac:spMkLst>
        </pc:spChg>
        <pc:spChg chg="mod">
          <ac:chgData name="McHarg, Catherine" userId="88b8f76c-9ae3-4745-88eb-fe0667a22af5" providerId="ADAL" clId="{D27A1DA6-650D-4F56-B8CE-43CCB5DFE552}" dt="2025-01-09T15:01:37.416" v="1320" actId="962"/>
          <ac:spMkLst>
            <pc:docMk/>
            <pc:sldMk cId="834787724" sldId="386"/>
            <ac:spMk id="13" creationId="{2349856B-165C-22BD-E3EA-06A548026C23}"/>
          </ac:spMkLst>
        </pc:spChg>
        <pc:grpChg chg="mod">
          <ac:chgData name="McHarg, Catherine" userId="88b8f76c-9ae3-4745-88eb-fe0667a22af5" providerId="ADAL" clId="{D27A1DA6-650D-4F56-B8CE-43CCB5DFE552}" dt="2025-01-09T15:01:26.736" v="1314" actId="13244"/>
          <ac:grpSpMkLst>
            <pc:docMk/>
            <pc:sldMk cId="834787724" sldId="386"/>
            <ac:grpSpMk id="14" creationId="{859B1CE9-1F37-8F72-3234-33A86A15ED5F}"/>
          </ac:grpSpMkLst>
        </pc:grpChg>
        <pc:grpChg chg="mod">
          <ac:chgData name="McHarg, Catherine" userId="88b8f76c-9ae3-4745-88eb-fe0667a22af5" providerId="ADAL" clId="{D27A1DA6-650D-4F56-B8CE-43CCB5DFE552}" dt="2025-01-09T15:01:29.966" v="1315" actId="13244"/>
          <ac:grpSpMkLst>
            <pc:docMk/>
            <pc:sldMk cId="834787724" sldId="386"/>
            <ac:grpSpMk id="17" creationId="{FCB2A70D-9B3D-BB0E-4E29-9310D72C7962}"/>
          </ac:grpSpMkLst>
        </pc:grpChg>
        <pc:grpChg chg="mod">
          <ac:chgData name="McHarg, Catherine" userId="88b8f76c-9ae3-4745-88eb-fe0667a22af5" providerId="ADAL" clId="{D27A1DA6-650D-4F56-B8CE-43CCB5DFE552}" dt="2025-01-09T15:01:19.418" v="1313" actId="13244"/>
          <ac:grpSpMkLst>
            <pc:docMk/>
            <pc:sldMk cId="834787724" sldId="386"/>
            <ac:grpSpMk id="20" creationId="{93A69FAC-052F-1FA2-7E76-AECD8847863F}"/>
          </ac:grpSpMkLst>
        </pc:grpChg>
        <pc:grpChg chg="mod">
          <ac:chgData name="McHarg, Catherine" userId="88b8f76c-9ae3-4745-88eb-fe0667a22af5" providerId="ADAL" clId="{D27A1DA6-650D-4F56-B8CE-43CCB5DFE552}" dt="2025-01-09T15:01:32.966" v="1316" actId="13244"/>
          <ac:grpSpMkLst>
            <pc:docMk/>
            <pc:sldMk cId="834787724" sldId="386"/>
            <ac:grpSpMk id="23" creationId="{943FE6E4-F59C-B78C-BA1F-693F9AAC178D}"/>
          </ac:grpSpMkLst>
        </pc:grpChg>
        <pc:picChg chg="mod">
          <ac:chgData name="McHarg, Catherine" userId="88b8f76c-9ae3-4745-88eb-fe0667a22af5" providerId="ADAL" clId="{D27A1DA6-650D-4F56-B8CE-43CCB5DFE552}" dt="2025-01-09T14:42:37.915" v="1232" actId="962"/>
          <ac:picMkLst>
            <pc:docMk/>
            <pc:sldMk cId="834787724" sldId="386"/>
            <ac:picMk id="5" creationId="{3D7196D8-CC07-713B-32FF-292AAB28546F}"/>
          </ac:picMkLst>
        </pc:picChg>
      </pc:sldChg>
      <pc:sldChg chg="addSp delSp modSp new mod modClrScheme chgLayout modNotesTx">
        <pc:chgData name="McHarg, Catherine" userId="88b8f76c-9ae3-4745-88eb-fe0667a22af5" providerId="ADAL" clId="{D27A1DA6-650D-4F56-B8CE-43CCB5DFE552}" dt="2025-01-09T14:55:03.568" v="1237" actId="13244"/>
        <pc:sldMkLst>
          <pc:docMk/>
          <pc:sldMk cId="3533734912" sldId="387"/>
        </pc:sldMkLst>
        <pc:spChg chg="del mod ord">
          <ac:chgData name="McHarg, Catherine" userId="88b8f76c-9ae3-4745-88eb-fe0667a22af5" providerId="ADAL" clId="{D27A1DA6-650D-4F56-B8CE-43CCB5DFE552}" dt="2025-01-09T12:34:36.475" v="16" actId="700"/>
          <ac:spMkLst>
            <pc:docMk/>
            <pc:sldMk cId="3533734912" sldId="387"/>
            <ac:spMk id="2" creationId="{9E13AD82-EAA6-9A4F-9AB0-876F69852DCF}"/>
          </ac:spMkLst>
        </pc:spChg>
        <pc:spChg chg="add del mod ord">
          <ac:chgData name="McHarg, Catherine" userId="88b8f76c-9ae3-4745-88eb-fe0667a22af5" providerId="ADAL" clId="{D27A1DA6-650D-4F56-B8CE-43CCB5DFE552}" dt="2025-01-09T12:35:31.169" v="22" actId="478"/>
          <ac:spMkLst>
            <pc:docMk/>
            <pc:sldMk cId="3533734912" sldId="387"/>
            <ac:spMk id="3" creationId="{BE2E4286-3136-E898-3ABF-AC2C7DB19430}"/>
          </ac:spMkLst>
        </pc:spChg>
        <pc:spChg chg="add del mod">
          <ac:chgData name="McHarg, Catherine" userId="88b8f76c-9ae3-4745-88eb-fe0667a22af5" providerId="ADAL" clId="{D27A1DA6-650D-4F56-B8CE-43CCB5DFE552}" dt="2025-01-09T14:34:43.314" v="951" actId="478"/>
          <ac:spMkLst>
            <pc:docMk/>
            <pc:sldMk cId="3533734912" sldId="387"/>
            <ac:spMk id="6" creationId="{53707E54-3999-8BDC-669C-9941814D870E}"/>
          </ac:spMkLst>
        </pc:spChg>
        <pc:spChg chg="add mod">
          <ac:chgData name="McHarg, Catherine" userId="88b8f76c-9ae3-4745-88eb-fe0667a22af5" providerId="ADAL" clId="{D27A1DA6-650D-4F56-B8CE-43CCB5DFE552}" dt="2025-01-09T14:55:03.568" v="1237" actId="13244"/>
          <ac:spMkLst>
            <pc:docMk/>
            <pc:sldMk cId="3533734912" sldId="387"/>
            <ac:spMk id="7" creationId="{1117B640-46A7-0CF8-AA0D-694E04F79680}"/>
          </ac:spMkLst>
        </pc:spChg>
        <pc:picChg chg="add mod modCrop">
          <ac:chgData name="McHarg, Catherine" userId="88b8f76c-9ae3-4745-88eb-fe0667a22af5" providerId="ADAL" clId="{D27A1DA6-650D-4F56-B8CE-43CCB5DFE552}" dt="2025-01-09T12:39:54.885" v="215" actId="962"/>
          <ac:picMkLst>
            <pc:docMk/>
            <pc:sldMk cId="3533734912" sldId="387"/>
            <ac:picMk id="5" creationId="{A87177DA-18D2-8940-70AD-345FDD63294F}"/>
          </ac:picMkLst>
        </pc:picChg>
      </pc:sldChg>
      <pc:sldChg chg="addSp delSp modSp new mod">
        <pc:chgData name="McHarg, Catherine" userId="88b8f76c-9ae3-4745-88eb-fe0667a22af5" providerId="ADAL" clId="{D27A1DA6-650D-4F56-B8CE-43CCB5DFE552}" dt="2025-01-09T14:34:32.281" v="949" actId="20577"/>
        <pc:sldMkLst>
          <pc:docMk/>
          <pc:sldMk cId="1254212679" sldId="388"/>
        </pc:sldMkLst>
        <pc:spChg chg="mod">
          <ac:chgData name="McHarg, Catherine" userId="88b8f76c-9ae3-4745-88eb-fe0667a22af5" providerId="ADAL" clId="{D27A1DA6-650D-4F56-B8CE-43CCB5DFE552}" dt="2025-01-09T14:34:32.281" v="949" actId="20577"/>
          <ac:spMkLst>
            <pc:docMk/>
            <pc:sldMk cId="1254212679" sldId="388"/>
            <ac:spMk id="2" creationId="{1B28B86A-A6F1-D327-80F7-D7F5D186323F}"/>
          </ac:spMkLst>
        </pc:spChg>
        <pc:spChg chg="del">
          <ac:chgData name="McHarg, Catherine" userId="88b8f76c-9ae3-4745-88eb-fe0667a22af5" providerId="ADAL" clId="{D27A1DA6-650D-4F56-B8CE-43CCB5DFE552}" dt="2025-01-09T12:37:31.995" v="107" actId="931"/>
          <ac:spMkLst>
            <pc:docMk/>
            <pc:sldMk cId="1254212679" sldId="388"/>
            <ac:spMk id="3" creationId="{A2D0757D-46FE-EE2B-54F5-302C44DD022A}"/>
          </ac:spMkLst>
        </pc:spChg>
        <pc:picChg chg="add mod modCrop">
          <ac:chgData name="McHarg, Catherine" userId="88b8f76c-9ae3-4745-88eb-fe0667a22af5" providerId="ADAL" clId="{D27A1DA6-650D-4F56-B8CE-43CCB5DFE552}" dt="2025-01-09T12:39:45.446" v="213" actId="962"/>
          <ac:picMkLst>
            <pc:docMk/>
            <pc:sldMk cId="1254212679" sldId="388"/>
            <ac:picMk id="5" creationId="{B4B8E7AE-AB5B-8564-06B3-C2CF8E3B1B0C}"/>
          </ac:picMkLst>
        </pc:picChg>
      </pc:sldChg>
      <pc:sldChg chg="delSp modSp add mod modClrScheme chgLayout">
        <pc:chgData name="McHarg, Catherine" userId="88b8f76c-9ae3-4745-88eb-fe0667a22af5" providerId="ADAL" clId="{D27A1DA6-650D-4F56-B8CE-43CCB5DFE552}" dt="2025-01-09T14:57:51.536" v="1266" actId="13244"/>
        <pc:sldMkLst>
          <pc:docMk/>
          <pc:sldMk cId="1081680950" sldId="389"/>
        </pc:sldMkLst>
        <pc:spChg chg="mod ord">
          <ac:chgData name="McHarg, Catherine" userId="88b8f76c-9ae3-4745-88eb-fe0667a22af5" providerId="ADAL" clId="{D27A1DA6-650D-4F56-B8CE-43CCB5DFE552}" dt="2025-01-09T14:39:29.715" v="1114" actId="207"/>
          <ac:spMkLst>
            <pc:docMk/>
            <pc:sldMk cId="1081680950" sldId="389"/>
            <ac:spMk id="2" creationId="{614B9F3B-2579-E36E-4409-88B5BBB89A91}"/>
          </ac:spMkLst>
        </pc:spChg>
        <pc:spChg chg="mod">
          <ac:chgData name="McHarg, Catherine" userId="88b8f76c-9ae3-4745-88eb-fe0667a22af5" providerId="ADAL" clId="{D27A1DA6-650D-4F56-B8CE-43CCB5DFE552}" dt="2025-01-09T12:46:57.121" v="283" actId="1076"/>
          <ac:spMkLst>
            <pc:docMk/>
            <pc:sldMk cId="1081680950" sldId="389"/>
            <ac:spMk id="4" creationId="{ED729081-64DB-9D51-4288-A24C9BF7FB28}"/>
          </ac:spMkLst>
        </pc:spChg>
        <pc:spChg chg="mod">
          <ac:chgData name="McHarg, Catherine" userId="88b8f76c-9ae3-4745-88eb-fe0667a22af5" providerId="ADAL" clId="{D27A1DA6-650D-4F56-B8CE-43CCB5DFE552}" dt="2025-01-09T14:57:51.536" v="1266" actId="13244"/>
          <ac:spMkLst>
            <pc:docMk/>
            <pc:sldMk cId="1081680950" sldId="389"/>
            <ac:spMk id="5" creationId="{76B44EA8-9C66-E60C-8428-C27AA5F4CC87}"/>
          </ac:spMkLst>
        </pc:spChg>
        <pc:spChg chg="mod">
          <ac:chgData name="McHarg, Catherine" userId="88b8f76c-9ae3-4745-88eb-fe0667a22af5" providerId="ADAL" clId="{D27A1DA6-650D-4F56-B8CE-43CCB5DFE552}" dt="2025-01-09T12:46:57.121" v="283" actId="1076"/>
          <ac:spMkLst>
            <pc:docMk/>
            <pc:sldMk cId="1081680950" sldId="389"/>
            <ac:spMk id="6" creationId="{B926A787-6081-A103-F386-D25C5EB3C523}"/>
          </ac:spMkLst>
        </pc:spChg>
        <pc:spChg chg="mod">
          <ac:chgData name="McHarg, Catherine" userId="88b8f76c-9ae3-4745-88eb-fe0667a22af5" providerId="ADAL" clId="{D27A1DA6-650D-4F56-B8CE-43CCB5DFE552}" dt="2025-01-09T12:46:57.121" v="283" actId="1076"/>
          <ac:spMkLst>
            <pc:docMk/>
            <pc:sldMk cId="1081680950" sldId="389"/>
            <ac:spMk id="7" creationId="{13F7A247-7131-C587-D722-12A94F687714}"/>
          </ac:spMkLst>
        </pc:spChg>
        <pc:spChg chg="mod">
          <ac:chgData name="McHarg, Catherine" userId="88b8f76c-9ae3-4745-88eb-fe0667a22af5" providerId="ADAL" clId="{D27A1DA6-650D-4F56-B8CE-43CCB5DFE552}" dt="2025-01-09T12:46:57.121" v="283" actId="1076"/>
          <ac:spMkLst>
            <pc:docMk/>
            <pc:sldMk cId="1081680950" sldId="389"/>
            <ac:spMk id="8" creationId="{8366AF3D-4446-1FBE-F0D2-EA08A4E4E445}"/>
          </ac:spMkLst>
        </pc:spChg>
        <pc:spChg chg="mod">
          <ac:chgData name="McHarg, Catherine" userId="88b8f76c-9ae3-4745-88eb-fe0667a22af5" providerId="ADAL" clId="{D27A1DA6-650D-4F56-B8CE-43CCB5DFE552}" dt="2025-01-09T12:47:08.685" v="285" actId="1076"/>
          <ac:spMkLst>
            <pc:docMk/>
            <pc:sldMk cId="1081680950" sldId="389"/>
            <ac:spMk id="9" creationId="{7E0F8686-1628-E66D-A3DD-7F01A38E25DD}"/>
          </ac:spMkLst>
        </pc:spChg>
        <pc:spChg chg="mod">
          <ac:chgData name="McHarg, Catherine" userId="88b8f76c-9ae3-4745-88eb-fe0667a22af5" providerId="ADAL" clId="{D27A1DA6-650D-4F56-B8CE-43CCB5DFE552}" dt="2025-01-09T12:47:24.614" v="287" actId="1076"/>
          <ac:spMkLst>
            <pc:docMk/>
            <pc:sldMk cId="1081680950" sldId="389"/>
            <ac:spMk id="11" creationId="{00BBFDB9-FD37-B093-11CE-3AE1F8B46F58}"/>
          </ac:spMkLst>
        </pc:spChg>
        <pc:spChg chg="mod">
          <ac:chgData name="McHarg, Catherine" userId="88b8f76c-9ae3-4745-88eb-fe0667a22af5" providerId="ADAL" clId="{D27A1DA6-650D-4F56-B8CE-43CCB5DFE552}" dt="2025-01-09T12:47:28.135" v="289" actId="1076"/>
          <ac:spMkLst>
            <pc:docMk/>
            <pc:sldMk cId="1081680950" sldId="389"/>
            <ac:spMk id="12" creationId="{9AD897FB-7422-A75D-A9D3-A299DBBC2F9A}"/>
          </ac:spMkLst>
        </pc:spChg>
        <pc:spChg chg="mod">
          <ac:chgData name="McHarg, Catherine" userId="88b8f76c-9ae3-4745-88eb-fe0667a22af5" providerId="ADAL" clId="{D27A1DA6-650D-4F56-B8CE-43CCB5DFE552}" dt="2025-01-09T12:47:03.770" v="284" actId="1076"/>
          <ac:spMkLst>
            <pc:docMk/>
            <pc:sldMk cId="1081680950" sldId="389"/>
            <ac:spMk id="13" creationId="{1F1CB52C-4338-FC7A-E17E-2415213DF7C8}"/>
          </ac:spMkLst>
        </pc:spChg>
        <pc:spChg chg="mod">
          <ac:chgData name="McHarg, Catherine" userId="88b8f76c-9ae3-4745-88eb-fe0667a22af5" providerId="ADAL" clId="{D27A1DA6-650D-4F56-B8CE-43CCB5DFE552}" dt="2025-01-09T12:42:39.669" v="229" actId="27636"/>
          <ac:spMkLst>
            <pc:docMk/>
            <pc:sldMk cId="1081680950" sldId="389"/>
            <ac:spMk id="16" creationId="{A0392049-D5D7-5AAE-D0BD-E2A7F46DF80F}"/>
          </ac:spMkLst>
        </pc:spChg>
        <pc:grpChg chg="del">
          <ac:chgData name="McHarg, Catherine" userId="88b8f76c-9ae3-4745-88eb-fe0667a22af5" providerId="ADAL" clId="{D27A1DA6-650D-4F56-B8CE-43CCB5DFE552}" dt="2025-01-09T12:42:54.305" v="231" actId="478"/>
          <ac:grpSpMkLst>
            <pc:docMk/>
            <pc:sldMk cId="1081680950" sldId="389"/>
            <ac:grpSpMk id="14" creationId="{DEC762E1-F77F-5FD2-6D1E-7FD1BC993198}"/>
          </ac:grpSpMkLst>
        </pc:grpChg>
      </pc:sldChg>
      <pc:sldChg chg="addSp delSp modSp add mod modClrScheme chgLayout">
        <pc:chgData name="McHarg, Catherine" userId="88b8f76c-9ae3-4745-88eb-fe0667a22af5" providerId="ADAL" clId="{D27A1DA6-650D-4F56-B8CE-43CCB5DFE552}" dt="2025-01-09T14:58:51.106" v="1280" actId="962"/>
        <pc:sldMkLst>
          <pc:docMk/>
          <pc:sldMk cId="3107746756" sldId="390"/>
        </pc:sldMkLst>
        <pc:spChg chg="mod ord">
          <ac:chgData name="McHarg, Catherine" userId="88b8f76c-9ae3-4745-88eb-fe0667a22af5" providerId="ADAL" clId="{D27A1DA6-650D-4F56-B8CE-43CCB5DFE552}" dt="2025-01-09T14:58:29.496" v="1272" actId="13244"/>
          <ac:spMkLst>
            <pc:docMk/>
            <pc:sldMk cId="3107746756" sldId="390"/>
            <ac:spMk id="2" creationId="{D6D10E1C-BDA7-EBF0-F448-3E42C636BB4E}"/>
          </ac:spMkLst>
        </pc:spChg>
        <pc:spChg chg="add del">
          <ac:chgData name="McHarg, Catherine" userId="88b8f76c-9ae3-4745-88eb-fe0667a22af5" providerId="ADAL" clId="{D27A1DA6-650D-4F56-B8CE-43CCB5DFE552}" dt="2025-01-09T13:03:19.588" v="313" actId="478"/>
          <ac:spMkLst>
            <pc:docMk/>
            <pc:sldMk cId="3107746756" sldId="390"/>
            <ac:spMk id="4" creationId="{52A40A95-C0F7-C3A5-4BD6-4638DC6C7D88}"/>
          </ac:spMkLst>
        </pc:spChg>
        <pc:spChg chg="mod">
          <ac:chgData name="McHarg, Catherine" userId="88b8f76c-9ae3-4745-88eb-fe0667a22af5" providerId="ADAL" clId="{D27A1DA6-650D-4F56-B8CE-43CCB5DFE552}" dt="2025-01-09T14:29:17.096" v="778" actId="962"/>
          <ac:spMkLst>
            <pc:docMk/>
            <pc:sldMk cId="3107746756" sldId="390"/>
            <ac:spMk id="6" creationId="{99427949-9FC2-F388-CE61-1502E7C674F5}"/>
          </ac:spMkLst>
        </pc:spChg>
        <pc:spChg chg="mod">
          <ac:chgData name="McHarg, Catherine" userId="88b8f76c-9ae3-4745-88eb-fe0667a22af5" providerId="ADAL" clId="{D27A1DA6-650D-4F56-B8CE-43CCB5DFE552}" dt="2025-01-09T14:29:22.279" v="780" actId="962"/>
          <ac:spMkLst>
            <pc:docMk/>
            <pc:sldMk cId="3107746756" sldId="390"/>
            <ac:spMk id="7" creationId="{59C6A8A8-197C-A52F-88B4-FD9CE8770350}"/>
          </ac:spMkLst>
        </pc:spChg>
        <pc:spChg chg="mod">
          <ac:chgData name="McHarg, Catherine" userId="88b8f76c-9ae3-4745-88eb-fe0667a22af5" providerId="ADAL" clId="{D27A1DA6-650D-4F56-B8CE-43CCB5DFE552}" dt="2025-01-09T14:29:27.696" v="782" actId="962"/>
          <ac:spMkLst>
            <pc:docMk/>
            <pc:sldMk cId="3107746756" sldId="390"/>
            <ac:spMk id="8" creationId="{5727BD66-2755-4B51-B978-1940C41969C2}"/>
          </ac:spMkLst>
        </pc:spChg>
        <pc:spChg chg="mod">
          <ac:chgData name="McHarg, Catherine" userId="88b8f76c-9ae3-4745-88eb-fe0667a22af5" providerId="ADAL" clId="{D27A1DA6-650D-4F56-B8CE-43CCB5DFE552}" dt="2025-01-09T14:29:32.662" v="784" actId="962"/>
          <ac:spMkLst>
            <pc:docMk/>
            <pc:sldMk cId="3107746756" sldId="390"/>
            <ac:spMk id="9" creationId="{FE741001-2A99-6843-2BB5-7AA1A63AEBE1}"/>
          </ac:spMkLst>
        </pc:spChg>
        <pc:spChg chg="mod">
          <ac:chgData name="McHarg, Catherine" userId="88b8f76c-9ae3-4745-88eb-fe0667a22af5" providerId="ADAL" clId="{D27A1DA6-650D-4F56-B8CE-43CCB5DFE552}" dt="2025-01-09T13:04:38.275" v="335" actId="692"/>
          <ac:spMkLst>
            <pc:docMk/>
            <pc:sldMk cId="3107746756" sldId="390"/>
            <ac:spMk id="10" creationId="{217024B4-27A3-0F8E-E69D-FD50B286F70C}"/>
          </ac:spMkLst>
        </pc:spChg>
        <pc:spChg chg="mod">
          <ac:chgData name="McHarg, Catherine" userId="88b8f76c-9ae3-4745-88eb-fe0667a22af5" providerId="ADAL" clId="{D27A1DA6-650D-4F56-B8CE-43CCB5DFE552}" dt="2025-01-09T13:03:42.023" v="323" actId="20577"/>
          <ac:spMkLst>
            <pc:docMk/>
            <pc:sldMk cId="3107746756" sldId="390"/>
            <ac:spMk id="12" creationId="{2A8B6259-64A6-68CA-DA83-5DC0171835FB}"/>
          </ac:spMkLst>
        </pc:spChg>
        <pc:spChg chg="mod">
          <ac:chgData name="McHarg, Catherine" userId="88b8f76c-9ae3-4745-88eb-fe0667a22af5" providerId="ADAL" clId="{D27A1DA6-650D-4F56-B8CE-43CCB5DFE552}" dt="2025-01-09T13:04:16.357" v="333" actId="692"/>
          <ac:spMkLst>
            <pc:docMk/>
            <pc:sldMk cId="3107746756" sldId="390"/>
            <ac:spMk id="15" creationId="{D5B8EAFD-BA57-DDB6-D2E9-4E6E9FE8DF6B}"/>
          </ac:spMkLst>
        </pc:spChg>
        <pc:spChg chg="mod">
          <ac:chgData name="McHarg, Catherine" userId="88b8f76c-9ae3-4745-88eb-fe0667a22af5" providerId="ADAL" clId="{D27A1DA6-650D-4F56-B8CE-43CCB5DFE552}" dt="2025-01-09T13:04:31.791" v="334" actId="692"/>
          <ac:spMkLst>
            <pc:docMk/>
            <pc:sldMk cId="3107746756" sldId="390"/>
            <ac:spMk id="18" creationId="{DBDB9C97-4FB1-8699-E3D9-D1BA120D1F00}"/>
          </ac:spMkLst>
        </pc:spChg>
        <pc:spChg chg="mod">
          <ac:chgData name="McHarg, Catherine" userId="88b8f76c-9ae3-4745-88eb-fe0667a22af5" providerId="ADAL" clId="{D27A1DA6-650D-4F56-B8CE-43CCB5DFE552}" dt="2025-01-09T13:04:45.459" v="336" actId="692"/>
          <ac:spMkLst>
            <pc:docMk/>
            <pc:sldMk cId="3107746756" sldId="390"/>
            <ac:spMk id="26" creationId="{F7A77528-EC4E-39A1-F54E-1589B24A65DA}"/>
          </ac:spMkLst>
        </pc:spChg>
        <pc:spChg chg="mod">
          <ac:chgData name="McHarg, Catherine" userId="88b8f76c-9ae3-4745-88eb-fe0667a22af5" providerId="ADAL" clId="{D27A1DA6-650D-4F56-B8CE-43CCB5DFE552}" dt="2025-01-09T13:04:02.390" v="332" actId="20577"/>
          <ac:spMkLst>
            <pc:docMk/>
            <pc:sldMk cId="3107746756" sldId="390"/>
            <ac:spMk id="27" creationId="{116B94FF-2980-DA4C-B2A7-76BE4502A9C7}"/>
          </ac:spMkLst>
        </pc:spChg>
        <pc:grpChg chg="add mod">
          <ac:chgData name="McHarg, Catherine" userId="88b8f76c-9ae3-4745-88eb-fe0667a22af5" providerId="ADAL" clId="{D27A1DA6-650D-4F56-B8CE-43CCB5DFE552}" dt="2025-01-09T14:58:39.076" v="1275" actId="13244"/>
          <ac:grpSpMkLst>
            <pc:docMk/>
            <pc:sldMk cId="3107746756" sldId="390"/>
            <ac:grpSpMk id="5" creationId="{802D504B-9DFC-A971-AE88-6D401BF897D8}"/>
          </ac:grpSpMkLst>
        </pc:grpChg>
        <pc:grpChg chg="add mod">
          <ac:chgData name="McHarg, Catherine" userId="88b8f76c-9ae3-4745-88eb-fe0667a22af5" providerId="ADAL" clId="{D27A1DA6-650D-4F56-B8CE-43CCB5DFE552}" dt="2025-01-09T14:58:41.918" v="1276" actId="13244"/>
          <ac:grpSpMkLst>
            <pc:docMk/>
            <pc:sldMk cId="3107746756" sldId="390"/>
            <ac:grpSpMk id="13" creationId="{1CE01DD4-C58A-4A2B-7BCA-FC0EA4D183D4}"/>
          </ac:grpSpMkLst>
        </pc:grpChg>
        <pc:grpChg chg="mod">
          <ac:chgData name="McHarg, Catherine" userId="88b8f76c-9ae3-4745-88eb-fe0667a22af5" providerId="ADAL" clId="{D27A1DA6-650D-4F56-B8CE-43CCB5DFE552}" dt="2025-01-09T14:58:33.706" v="1273" actId="13244"/>
          <ac:grpSpMkLst>
            <pc:docMk/>
            <pc:sldMk cId="3107746756" sldId="390"/>
            <ac:grpSpMk id="14" creationId="{859B1CE9-1F37-8F72-3234-33A86A15ED5F}"/>
          </ac:grpSpMkLst>
        </pc:grpChg>
        <pc:grpChg chg="mod">
          <ac:chgData name="McHarg, Catherine" userId="88b8f76c-9ae3-4745-88eb-fe0667a22af5" providerId="ADAL" clId="{D27A1DA6-650D-4F56-B8CE-43CCB5DFE552}" dt="2025-01-09T14:58:36.296" v="1274" actId="13244"/>
          <ac:grpSpMkLst>
            <pc:docMk/>
            <pc:sldMk cId="3107746756" sldId="390"/>
            <ac:grpSpMk id="17" creationId="{FCB2A70D-9B3D-BB0E-4E29-9310D72C7962}"/>
          </ac:grpSpMkLst>
        </pc:grpChg>
        <pc:grpChg chg="del">
          <ac:chgData name="McHarg, Catherine" userId="88b8f76c-9ae3-4745-88eb-fe0667a22af5" providerId="ADAL" clId="{D27A1DA6-650D-4F56-B8CE-43CCB5DFE552}" dt="2025-01-09T13:03:07.255" v="310" actId="478"/>
          <ac:grpSpMkLst>
            <pc:docMk/>
            <pc:sldMk cId="3107746756" sldId="390"/>
            <ac:grpSpMk id="20" creationId="{93A69FAC-052F-1FA2-7E76-AECD8847863F}"/>
          </ac:grpSpMkLst>
        </pc:grpChg>
        <pc:grpChg chg="del">
          <ac:chgData name="McHarg, Catherine" userId="88b8f76c-9ae3-4745-88eb-fe0667a22af5" providerId="ADAL" clId="{D27A1DA6-650D-4F56-B8CE-43CCB5DFE552}" dt="2025-01-09T13:03:08.704" v="311" actId="478"/>
          <ac:grpSpMkLst>
            <pc:docMk/>
            <pc:sldMk cId="3107746756" sldId="390"/>
            <ac:grpSpMk id="23" creationId="{943FE6E4-F59C-B78C-BA1F-693F9AAC178D}"/>
          </ac:grpSpMkLst>
        </pc:grpChg>
        <pc:picChg chg="mod">
          <ac:chgData name="McHarg, Catherine" userId="88b8f76c-9ae3-4745-88eb-fe0667a22af5" providerId="ADAL" clId="{D27A1DA6-650D-4F56-B8CE-43CCB5DFE552}" dt="2025-01-09T13:01:54.972" v="292" actId="1366"/>
          <ac:picMkLst>
            <pc:docMk/>
            <pc:sldMk cId="3107746756" sldId="390"/>
            <ac:picMk id="11" creationId="{860424FE-F980-F008-1AA8-0CD17ECCA61A}"/>
          </ac:picMkLst>
        </pc:picChg>
        <pc:picChg chg="add mod">
          <ac:chgData name="McHarg, Catherine" userId="88b8f76c-9ae3-4745-88eb-fe0667a22af5" providerId="ADAL" clId="{D27A1DA6-650D-4F56-B8CE-43CCB5DFE552}" dt="2025-01-09T14:58:50.376" v="1279" actId="962"/>
          <ac:picMkLst>
            <pc:docMk/>
            <pc:sldMk cId="3107746756" sldId="390"/>
            <ac:picMk id="29" creationId="{81F66947-9CF7-9665-B8F8-6CD20803CEF3}"/>
          </ac:picMkLst>
        </pc:picChg>
        <pc:cxnChg chg="add mod">
          <ac:chgData name="McHarg, Catherine" userId="88b8f76c-9ae3-4745-88eb-fe0667a22af5" providerId="ADAL" clId="{D27A1DA6-650D-4F56-B8CE-43CCB5DFE552}" dt="2025-01-09T14:58:51.106" v="1280" actId="962"/>
          <ac:cxnSpMkLst>
            <pc:docMk/>
            <pc:sldMk cId="3107746756" sldId="390"/>
            <ac:cxnSpMk id="28" creationId="{9AA02EEB-1FAC-95D1-4478-709FAF1A9C3E}"/>
          </ac:cxnSpMkLst>
        </pc:cxnChg>
      </pc:sldChg>
      <pc:sldChg chg="addSp delSp modSp add mod modClrScheme chgLayout">
        <pc:chgData name="McHarg, Catherine" userId="88b8f76c-9ae3-4745-88eb-fe0667a22af5" providerId="ADAL" clId="{D27A1DA6-650D-4F56-B8CE-43CCB5DFE552}" dt="2025-01-09T15:01:03.697" v="1311" actId="962"/>
        <pc:sldMkLst>
          <pc:docMk/>
          <pc:sldMk cId="3486220292" sldId="391"/>
        </pc:sldMkLst>
        <pc:spChg chg="mod ord">
          <ac:chgData name="McHarg, Catherine" userId="88b8f76c-9ae3-4745-88eb-fe0667a22af5" providerId="ADAL" clId="{D27A1DA6-650D-4F56-B8CE-43CCB5DFE552}" dt="2025-01-09T15:00:44.757" v="1301" actId="13244"/>
          <ac:spMkLst>
            <pc:docMk/>
            <pc:sldMk cId="3486220292" sldId="391"/>
            <ac:spMk id="2" creationId="{D6D10E1C-BDA7-EBF0-F448-3E42C636BB4E}"/>
          </ac:spMkLst>
        </pc:spChg>
        <pc:spChg chg="mod">
          <ac:chgData name="McHarg, Catherine" userId="88b8f76c-9ae3-4745-88eb-fe0667a22af5" providerId="ADAL" clId="{D27A1DA6-650D-4F56-B8CE-43CCB5DFE552}" dt="2025-01-09T14:14:01.073" v="399" actId="692"/>
          <ac:spMkLst>
            <pc:docMk/>
            <pc:sldMk cId="3486220292" sldId="391"/>
            <ac:spMk id="4" creationId="{4C1FC36C-D4F8-C4B6-DA95-C42B5CB1EEF3}"/>
          </ac:spMkLst>
        </pc:spChg>
        <pc:spChg chg="mod">
          <ac:chgData name="McHarg, Catherine" userId="88b8f76c-9ae3-4745-88eb-fe0667a22af5" providerId="ADAL" clId="{D27A1DA6-650D-4F56-B8CE-43CCB5DFE552}" dt="2025-01-09T14:12:40.056" v="368"/>
          <ac:spMkLst>
            <pc:docMk/>
            <pc:sldMk cId="3486220292" sldId="391"/>
            <ac:spMk id="6" creationId="{91C3FBC1-2897-81DB-B3EE-35998F76C570}"/>
          </ac:spMkLst>
        </pc:spChg>
        <pc:spChg chg="mod">
          <ac:chgData name="McHarg, Catherine" userId="88b8f76c-9ae3-4745-88eb-fe0667a22af5" providerId="ADAL" clId="{D27A1DA6-650D-4F56-B8CE-43CCB5DFE552}" dt="2025-01-09T14:14:06.523" v="400" actId="692"/>
          <ac:spMkLst>
            <pc:docMk/>
            <pc:sldMk cId="3486220292" sldId="391"/>
            <ac:spMk id="8" creationId="{153B66EC-2B75-FE7A-9047-C473BD213FBE}"/>
          </ac:spMkLst>
        </pc:spChg>
        <pc:spChg chg="mod">
          <ac:chgData name="McHarg, Catherine" userId="88b8f76c-9ae3-4745-88eb-fe0667a22af5" providerId="ADAL" clId="{D27A1DA6-650D-4F56-B8CE-43CCB5DFE552}" dt="2025-01-09T14:13:18.572" v="387" actId="20577"/>
          <ac:spMkLst>
            <pc:docMk/>
            <pc:sldMk cId="3486220292" sldId="391"/>
            <ac:spMk id="9" creationId="{AC100E22-2998-79F1-209F-907D5673513D}"/>
          </ac:spMkLst>
        </pc:spChg>
        <pc:spChg chg="mod">
          <ac:chgData name="McHarg, Catherine" userId="88b8f76c-9ae3-4745-88eb-fe0667a22af5" providerId="ADAL" clId="{D27A1DA6-650D-4F56-B8CE-43CCB5DFE552}" dt="2025-01-09T15:00:58.656" v="1306" actId="962"/>
          <ac:spMkLst>
            <pc:docMk/>
            <pc:sldMk cId="3486220292" sldId="391"/>
            <ac:spMk id="10" creationId="{EF37BD4D-47B8-AC58-565F-8D8C362ADC17}"/>
          </ac:spMkLst>
        </pc:spChg>
        <pc:spChg chg="mod">
          <ac:chgData name="McHarg, Catherine" userId="88b8f76c-9ae3-4745-88eb-fe0667a22af5" providerId="ADAL" clId="{D27A1DA6-650D-4F56-B8CE-43CCB5DFE552}" dt="2025-01-09T15:01:00.086" v="1307" actId="962"/>
          <ac:spMkLst>
            <pc:docMk/>
            <pc:sldMk cId="3486220292" sldId="391"/>
            <ac:spMk id="11" creationId="{B230C87B-F132-5C53-E019-8B58FE97ACA8}"/>
          </ac:spMkLst>
        </pc:spChg>
        <pc:spChg chg="mod">
          <ac:chgData name="McHarg, Catherine" userId="88b8f76c-9ae3-4745-88eb-fe0667a22af5" providerId="ADAL" clId="{D27A1DA6-650D-4F56-B8CE-43CCB5DFE552}" dt="2025-01-09T15:01:01.386" v="1308" actId="962"/>
          <ac:spMkLst>
            <pc:docMk/>
            <pc:sldMk cId="3486220292" sldId="391"/>
            <ac:spMk id="12" creationId="{1DBDDA33-5646-C525-350D-BC10E32A237A}"/>
          </ac:spMkLst>
        </pc:spChg>
        <pc:spChg chg="mod">
          <ac:chgData name="McHarg, Catherine" userId="88b8f76c-9ae3-4745-88eb-fe0667a22af5" providerId="ADAL" clId="{D27A1DA6-650D-4F56-B8CE-43CCB5DFE552}" dt="2025-01-09T15:01:02.136" v="1309" actId="962"/>
          <ac:spMkLst>
            <pc:docMk/>
            <pc:sldMk cId="3486220292" sldId="391"/>
            <ac:spMk id="13" creationId="{2349856B-165C-22BD-E3EA-06A548026C23}"/>
          </ac:spMkLst>
        </pc:spChg>
        <pc:spChg chg="mod">
          <ac:chgData name="McHarg, Catherine" userId="88b8f76c-9ae3-4745-88eb-fe0667a22af5" providerId="ADAL" clId="{D27A1DA6-650D-4F56-B8CE-43CCB5DFE552}" dt="2025-01-09T14:13:55.206" v="398" actId="692"/>
          <ac:spMkLst>
            <pc:docMk/>
            <pc:sldMk cId="3486220292" sldId="391"/>
            <ac:spMk id="18" creationId="{DBDB9C97-4FB1-8699-E3D9-D1BA120D1F00}"/>
          </ac:spMkLst>
        </pc:spChg>
        <pc:spChg chg="del topLvl">
          <ac:chgData name="McHarg, Catherine" userId="88b8f76c-9ae3-4745-88eb-fe0667a22af5" providerId="ADAL" clId="{D27A1DA6-650D-4F56-B8CE-43CCB5DFE552}" dt="2025-01-09T14:12:09.222" v="363" actId="478"/>
          <ac:spMkLst>
            <pc:docMk/>
            <pc:sldMk cId="3486220292" sldId="391"/>
            <ac:spMk id="21" creationId="{D5BEE3BB-6E39-B709-628C-F3398DAD2A04}"/>
          </ac:spMkLst>
        </pc:spChg>
        <pc:spChg chg="del mod topLvl">
          <ac:chgData name="McHarg, Catherine" userId="88b8f76c-9ae3-4745-88eb-fe0667a22af5" providerId="ADAL" clId="{D27A1DA6-650D-4F56-B8CE-43CCB5DFE552}" dt="2025-01-09T14:12:50.962" v="370" actId="478"/>
          <ac:spMkLst>
            <pc:docMk/>
            <pc:sldMk cId="3486220292" sldId="391"/>
            <ac:spMk id="22" creationId="{B9F66C88-EA3E-2DED-51D6-51746D0E57DF}"/>
          </ac:spMkLst>
        </pc:spChg>
        <pc:spChg chg="mod">
          <ac:chgData name="McHarg, Catherine" userId="88b8f76c-9ae3-4745-88eb-fe0667a22af5" providerId="ADAL" clId="{D27A1DA6-650D-4F56-B8CE-43CCB5DFE552}" dt="2025-01-09T14:14:12.231" v="401" actId="692"/>
          <ac:spMkLst>
            <pc:docMk/>
            <pc:sldMk cId="3486220292" sldId="391"/>
            <ac:spMk id="27" creationId="{01F05882-5C70-FFAF-2749-52919D74555E}"/>
          </ac:spMkLst>
        </pc:spChg>
        <pc:spChg chg="mod">
          <ac:chgData name="McHarg, Catherine" userId="88b8f76c-9ae3-4745-88eb-fe0667a22af5" providerId="ADAL" clId="{D27A1DA6-650D-4F56-B8CE-43CCB5DFE552}" dt="2025-01-09T14:13:40.656" v="397" actId="20577"/>
          <ac:spMkLst>
            <pc:docMk/>
            <pc:sldMk cId="3486220292" sldId="391"/>
            <ac:spMk id="28" creationId="{B4533E7F-E3C0-A275-CF56-1B26C7924909}"/>
          </ac:spMkLst>
        </pc:spChg>
        <pc:grpChg chg="add mod">
          <ac:chgData name="McHarg, Catherine" userId="88b8f76c-9ae3-4745-88eb-fe0667a22af5" providerId="ADAL" clId="{D27A1DA6-650D-4F56-B8CE-43CCB5DFE552}" dt="2025-01-09T15:00:50.387" v="1303" actId="13244"/>
          <ac:grpSpMkLst>
            <pc:docMk/>
            <pc:sldMk cId="3486220292" sldId="391"/>
            <ac:grpSpMk id="3" creationId="{EB80BE2A-AF33-FE76-F439-5C659338EB5B}"/>
          </ac:grpSpMkLst>
        </pc:grpChg>
        <pc:grpChg chg="add mod">
          <ac:chgData name="McHarg, Catherine" userId="88b8f76c-9ae3-4745-88eb-fe0667a22af5" providerId="ADAL" clId="{D27A1DA6-650D-4F56-B8CE-43CCB5DFE552}" dt="2025-01-09T15:00:52.536" v="1304" actId="13244"/>
          <ac:grpSpMkLst>
            <pc:docMk/>
            <pc:sldMk cId="3486220292" sldId="391"/>
            <ac:grpSpMk id="7" creationId="{B0C4C415-7938-6450-F125-0BB0F0F08B25}"/>
          </ac:grpSpMkLst>
        </pc:grpChg>
        <pc:grpChg chg="del">
          <ac:chgData name="McHarg, Catherine" userId="88b8f76c-9ae3-4745-88eb-fe0667a22af5" providerId="ADAL" clId="{D27A1DA6-650D-4F56-B8CE-43CCB5DFE552}" dt="2025-01-09T14:13:21.423" v="388" actId="478"/>
          <ac:grpSpMkLst>
            <pc:docMk/>
            <pc:sldMk cId="3486220292" sldId="391"/>
            <ac:grpSpMk id="14" creationId="{859B1CE9-1F37-8F72-3234-33A86A15ED5F}"/>
          </ac:grpSpMkLst>
        </pc:grpChg>
        <pc:grpChg chg="mod">
          <ac:chgData name="McHarg, Catherine" userId="88b8f76c-9ae3-4745-88eb-fe0667a22af5" providerId="ADAL" clId="{D27A1DA6-650D-4F56-B8CE-43CCB5DFE552}" dt="2025-01-09T15:00:48.102" v="1302" actId="13244"/>
          <ac:grpSpMkLst>
            <pc:docMk/>
            <pc:sldMk cId="3486220292" sldId="391"/>
            <ac:grpSpMk id="17" creationId="{FCB2A70D-9B3D-BB0E-4E29-9310D72C7962}"/>
          </ac:grpSpMkLst>
        </pc:grpChg>
        <pc:grpChg chg="del">
          <ac:chgData name="McHarg, Catherine" userId="88b8f76c-9ae3-4745-88eb-fe0667a22af5" providerId="ADAL" clId="{D27A1DA6-650D-4F56-B8CE-43CCB5DFE552}" dt="2025-01-09T14:12:09.222" v="363" actId="478"/>
          <ac:grpSpMkLst>
            <pc:docMk/>
            <pc:sldMk cId="3486220292" sldId="391"/>
            <ac:grpSpMk id="20" creationId="{93A69FAC-052F-1FA2-7E76-AECD8847863F}"/>
          </ac:grpSpMkLst>
        </pc:grpChg>
        <pc:grpChg chg="del">
          <ac:chgData name="McHarg, Catherine" userId="88b8f76c-9ae3-4745-88eb-fe0667a22af5" providerId="ADAL" clId="{D27A1DA6-650D-4F56-B8CE-43CCB5DFE552}" dt="2025-01-09T14:12:59.305" v="372" actId="478"/>
          <ac:grpSpMkLst>
            <pc:docMk/>
            <pc:sldMk cId="3486220292" sldId="391"/>
            <ac:grpSpMk id="23" creationId="{943FE6E4-F59C-B78C-BA1F-693F9AAC178D}"/>
          </ac:grpSpMkLst>
        </pc:grpChg>
        <pc:grpChg chg="add mod">
          <ac:chgData name="McHarg, Catherine" userId="88b8f76c-9ae3-4745-88eb-fe0667a22af5" providerId="ADAL" clId="{D27A1DA6-650D-4F56-B8CE-43CCB5DFE552}" dt="2025-01-09T15:00:55.286" v="1305" actId="13244"/>
          <ac:grpSpMkLst>
            <pc:docMk/>
            <pc:sldMk cId="3486220292" sldId="391"/>
            <ac:grpSpMk id="26" creationId="{3B47FD04-0653-112F-B3EA-9C584B609594}"/>
          </ac:grpSpMkLst>
        </pc:grpChg>
        <pc:picChg chg="mod">
          <ac:chgData name="McHarg, Catherine" userId="88b8f76c-9ae3-4745-88eb-fe0667a22af5" providerId="ADAL" clId="{D27A1DA6-650D-4F56-B8CE-43CCB5DFE552}" dt="2025-01-09T14:42:31.749" v="1230" actId="962"/>
          <ac:picMkLst>
            <pc:docMk/>
            <pc:sldMk cId="3486220292" sldId="391"/>
            <ac:picMk id="5" creationId="{3D7196D8-CC07-713B-32FF-292AAB28546F}"/>
          </ac:picMkLst>
        </pc:picChg>
        <pc:picChg chg="add mod">
          <ac:chgData name="McHarg, Catherine" userId="88b8f76c-9ae3-4745-88eb-fe0667a22af5" providerId="ADAL" clId="{D27A1DA6-650D-4F56-B8CE-43CCB5DFE552}" dt="2025-01-09T15:01:03.697" v="1311" actId="962"/>
          <ac:picMkLst>
            <pc:docMk/>
            <pc:sldMk cId="3486220292" sldId="391"/>
            <ac:picMk id="30" creationId="{B58ED11F-F2FC-2EEA-DB30-0936D5B7D535}"/>
          </ac:picMkLst>
        </pc:picChg>
        <pc:cxnChg chg="add mod">
          <ac:chgData name="McHarg, Catherine" userId="88b8f76c-9ae3-4745-88eb-fe0667a22af5" providerId="ADAL" clId="{D27A1DA6-650D-4F56-B8CE-43CCB5DFE552}" dt="2025-01-09T15:01:03.002" v="1310" actId="962"/>
          <ac:cxnSpMkLst>
            <pc:docMk/>
            <pc:sldMk cId="3486220292" sldId="391"/>
            <ac:cxnSpMk id="29" creationId="{B682F943-BE09-BE75-713F-4CB8E5CED4E2}"/>
          </ac:cxnSpMkLst>
        </pc:cxnChg>
      </pc:sldChg>
      <pc:sldChg chg="addSp delSp modSp add mod modClrScheme chgLayout modNotesTx">
        <pc:chgData name="McHarg, Catherine" userId="88b8f76c-9ae3-4745-88eb-fe0667a22af5" providerId="ADAL" clId="{D27A1DA6-650D-4F56-B8CE-43CCB5DFE552}" dt="2025-01-09T15:02:46.469" v="1335" actId="962"/>
        <pc:sldMkLst>
          <pc:docMk/>
          <pc:sldMk cId="4173763787" sldId="392"/>
        </pc:sldMkLst>
        <pc:spChg chg="mod ord">
          <ac:chgData name="McHarg, Catherine" userId="88b8f76c-9ae3-4745-88eb-fe0667a22af5" providerId="ADAL" clId="{D27A1DA6-650D-4F56-B8CE-43CCB5DFE552}" dt="2025-01-09T14:41:43.249" v="1179" actId="207"/>
          <ac:spMkLst>
            <pc:docMk/>
            <pc:sldMk cId="4173763787" sldId="392"/>
            <ac:spMk id="2" creationId="{D6D10E1C-BDA7-EBF0-F448-3E42C636BB4E}"/>
          </ac:spMkLst>
        </pc:spChg>
        <pc:spChg chg="del">
          <ac:chgData name="McHarg, Catherine" userId="88b8f76c-9ae3-4745-88eb-fe0667a22af5" providerId="ADAL" clId="{D27A1DA6-650D-4F56-B8CE-43CCB5DFE552}" dt="2025-01-09T14:24:46.811" v="493" actId="478"/>
          <ac:spMkLst>
            <pc:docMk/>
            <pc:sldMk cId="4173763787" sldId="392"/>
            <ac:spMk id="8" creationId="{DCA419C7-74AF-9796-5975-F91B2273C5C8}"/>
          </ac:spMkLst>
        </pc:spChg>
        <pc:spChg chg="del">
          <ac:chgData name="McHarg, Catherine" userId="88b8f76c-9ae3-4745-88eb-fe0667a22af5" providerId="ADAL" clId="{D27A1DA6-650D-4F56-B8CE-43CCB5DFE552}" dt="2025-01-09T14:24:44.844" v="491" actId="478"/>
          <ac:spMkLst>
            <pc:docMk/>
            <pc:sldMk cId="4173763787" sldId="392"/>
            <ac:spMk id="9" creationId="{E239702E-2EC8-3387-5A03-3FC55537293B}"/>
          </ac:spMkLst>
        </pc:spChg>
        <pc:spChg chg="mod">
          <ac:chgData name="McHarg, Catherine" userId="88b8f76c-9ae3-4745-88eb-fe0667a22af5" providerId="ADAL" clId="{D27A1DA6-650D-4F56-B8CE-43CCB5DFE552}" dt="2025-01-09T14:17:03.841" v="434"/>
          <ac:spMkLst>
            <pc:docMk/>
            <pc:sldMk cId="4173763787" sldId="392"/>
            <ac:spMk id="12" creationId="{4475112F-DD31-78D9-0345-37B66BA0C0BF}"/>
          </ac:spMkLst>
        </pc:spChg>
        <pc:spChg chg="mod">
          <ac:chgData name="McHarg, Catherine" userId="88b8f76c-9ae3-4745-88eb-fe0667a22af5" providerId="ADAL" clId="{D27A1DA6-650D-4F56-B8CE-43CCB5DFE552}" dt="2025-01-09T14:17:11.925" v="443" actId="20577"/>
          <ac:spMkLst>
            <pc:docMk/>
            <pc:sldMk cId="4173763787" sldId="392"/>
            <ac:spMk id="13" creationId="{C790FAD0-84C1-9CA4-6D5A-A257E58C3355}"/>
          </ac:spMkLst>
        </pc:spChg>
        <pc:spChg chg="mod">
          <ac:chgData name="McHarg, Catherine" userId="88b8f76c-9ae3-4745-88eb-fe0667a22af5" providerId="ADAL" clId="{D27A1DA6-650D-4F56-B8CE-43CCB5DFE552}" dt="2025-01-09T14:16:22.790" v="427" actId="692"/>
          <ac:spMkLst>
            <pc:docMk/>
            <pc:sldMk cId="4173763787" sldId="392"/>
            <ac:spMk id="18" creationId="{DBDB9C97-4FB1-8699-E3D9-D1BA120D1F00}"/>
          </ac:spMkLst>
        </pc:spChg>
        <pc:spChg chg="del topLvl">
          <ac:chgData name="McHarg, Catherine" userId="88b8f76c-9ae3-4745-88eb-fe0667a22af5" providerId="ADAL" clId="{D27A1DA6-650D-4F56-B8CE-43CCB5DFE552}" dt="2025-01-09T14:16:43.058" v="431" actId="478"/>
          <ac:spMkLst>
            <pc:docMk/>
            <pc:sldMk cId="4173763787" sldId="392"/>
            <ac:spMk id="21" creationId="{D5BEE3BB-6E39-B709-628C-F3398DAD2A04}"/>
          </ac:spMkLst>
        </pc:spChg>
        <pc:spChg chg="del topLvl">
          <ac:chgData name="McHarg, Catherine" userId="88b8f76c-9ae3-4745-88eb-fe0667a22af5" providerId="ADAL" clId="{D27A1DA6-650D-4F56-B8CE-43CCB5DFE552}" dt="2025-01-09T14:16:41.841" v="430" actId="478"/>
          <ac:spMkLst>
            <pc:docMk/>
            <pc:sldMk cId="4173763787" sldId="392"/>
            <ac:spMk id="22" creationId="{B9F66C88-EA3E-2DED-51D6-51746D0E57DF}"/>
          </ac:spMkLst>
        </pc:spChg>
        <pc:spChg chg="mod">
          <ac:chgData name="McHarg, Catherine" userId="88b8f76c-9ae3-4745-88eb-fe0667a22af5" providerId="ADAL" clId="{D27A1DA6-650D-4F56-B8CE-43CCB5DFE552}" dt="2025-01-09T14:17:16.358" v="444"/>
          <ac:spMkLst>
            <pc:docMk/>
            <pc:sldMk cId="4173763787" sldId="392"/>
            <ac:spMk id="24" creationId="{D79BF64E-881B-9218-5A7C-32DC9E2A6602}"/>
          </ac:spMkLst>
        </pc:spChg>
        <pc:spChg chg="mod">
          <ac:chgData name="McHarg, Catherine" userId="88b8f76c-9ae3-4745-88eb-fe0667a22af5" providerId="ADAL" clId="{D27A1DA6-650D-4F56-B8CE-43CCB5DFE552}" dt="2025-01-09T14:17:28.275" v="450" actId="20577"/>
          <ac:spMkLst>
            <pc:docMk/>
            <pc:sldMk cId="4173763787" sldId="392"/>
            <ac:spMk id="25" creationId="{4E79F76E-6259-0942-86BB-900DD8130932}"/>
          </ac:spMkLst>
        </pc:spChg>
        <pc:spChg chg="mod">
          <ac:chgData name="McHarg, Catherine" userId="88b8f76c-9ae3-4745-88eb-fe0667a22af5" providerId="ADAL" clId="{D27A1DA6-650D-4F56-B8CE-43CCB5DFE552}" dt="2025-01-09T14:24:48.032" v="494"/>
          <ac:spMkLst>
            <pc:docMk/>
            <pc:sldMk cId="4173763787" sldId="392"/>
            <ac:spMk id="28" creationId="{F1B1CCBD-7C60-9B98-B6AC-EC371DEAFAB7}"/>
          </ac:spMkLst>
        </pc:spChg>
        <pc:spChg chg="mod">
          <ac:chgData name="McHarg, Catherine" userId="88b8f76c-9ae3-4745-88eb-fe0667a22af5" providerId="ADAL" clId="{D27A1DA6-650D-4F56-B8CE-43CCB5DFE552}" dt="2025-01-09T14:24:48.032" v="494"/>
          <ac:spMkLst>
            <pc:docMk/>
            <pc:sldMk cId="4173763787" sldId="392"/>
            <ac:spMk id="29" creationId="{2CD80280-B6FE-2922-DA70-D43DCF871787}"/>
          </ac:spMkLst>
        </pc:spChg>
        <pc:spChg chg="add mod">
          <ac:chgData name="McHarg, Catherine" userId="88b8f76c-9ae3-4745-88eb-fe0667a22af5" providerId="ADAL" clId="{D27A1DA6-650D-4F56-B8CE-43CCB5DFE552}" dt="2025-01-09T15:02:45.827" v="1334" actId="962"/>
          <ac:spMkLst>
            <pc:docMk/>
            <pc:sldMk cId="4173763787" sldId="392"/>
            <ac:spMk id="30" creationId="{B577373F-4D40-F440-2F6C-296E355366AC}"/>
          </ac:spMkLst>
        </pc:spChg>
        <pc:spChg chg="add mod">
          <ac:chgData name="McHarg, Catherine" userId="88b8f76c-9ae3-4745-88eb-fe0667a22af5" providerId="ADAL" clId="{D27A1DA6-650D-4F56-B8CE-43CCB5DFE552}" dt="2025-01-09T15:02:46.469" v="1335" actId="962"/>
          <ac:spMkLst>
            <pc:docMk/>
            <pc:sldMk cId="4173763787" sldId="392"/>
            <ac:spMk id="31" creationId="{7A813A17-66D8-2A23-7BE4-49819BFFBB61}"/>
          </ac:spMkLst>
        </pc:spChg>
        <pc:grpChg chg="del">
          <ac:chgData name="McHarg, Catherine" userId="88b8f76c-9ae3-4745-88eb-fe0667a22af5" providerId="ADAL" clId="{D27A1DA6-650D-4F56-B8CE-43CCB5DFE552}" dt="2025-01-09T14:24:45.928" v="492" actId="478"/>
          <ac:grpSpMkLst>
            <pc:docMk/>
            <pc:sldMk cId="4173763787" sldId="392"/>
            <ac:grpSpMk id="5" creationId="{91C83C5F-6B55-5E65-ECF3-AA89A292ADC1}"/>
          </ac:grpSpMkLst>
        </pc:grpChg>
        <pc:grpChg chg="add mod">
          <ac:chgData name="McHarg, Catherine" userId="88b8f76c-9ae3-4745-88eb-fe0667a22af5" providerId="ADAL" clId="{D27A1DA6-650D-4F56-B8CE-43CCB5DFE552}" dt="2025-01-09T15:02:39.327" v="1329" actId="13244"/>
          <ac:grpSpMkLst>
            <pc:docMk/>
            <pc:sldMk cId="4173763787" sldId="392"/>
            <ac:grpSpMk id="11" creationId="{CBB48406-1302-7A43-4F5C-F832955A2363}"/>
          </ac:grpSpMkLst>
        </pc:grpChg>
        <pc:grpChg chg="del">
          <ac:chgData name="McHarg, Catherine" userId="88b8f76c-9ae3-4745-88eb-fe0667a22af5" providerId="ADAL" clId="{D27A1DA6-650D-4F56-B8CE-43CCB5DFE552}" dt="2025-01-09T14:16:44.194" v="432" actId="478"/>
          <ac:grpSpMkLst>
            <pc:docMk/>
            <pc:sldMk cId="4173763787" sldId="392"/>
            <ac:grpSpMk id="14" creationId="{859B1CE9-1F37-8F72-3234-33A86A15ED5F}"/>
          </ac:grpSpMkLst>
        </pc:grpChg>
        <pc:grpChg chg="mod">
          <ac:chgData name="McHarg, Catherine" userId="88b8f76c-9ae3-4745-88eb-fe0667a22af5" providerId="ADAL" clId="{D27A1DA6-650D-4F56-B8CE-43CCB5DFE552}" dt="2025-01-09T14:17:01.975" v="433" actId="1076"/>
          <ac:grpSpMkLst>
            <pc:docMk/>
            <pc:sldMk cId="4173763787" sldId="392"/>
            <ac:grpSpMk id="17" creationId="{FCB2A70D-9B3D-BB0E-4E29-9310D72C7962}"/>
          </ac:grpSpMkLst>
        </pc:grpChg>
        <pc:grpChg chg="del">
          <ac:chgData name="McHarg, Catherine" userId="88b8f76c-9ae3-4745-88eb-fe0667a22af5" providerId="ADAL" clId="{D27A1DA6-650D-4F56-B8CE-43CCB5DFE552}" dt="2025-01-09T14:16:41.841" v="430" actId="478"/>
          <ac:grpSpMkLst>
            <pc:docMk/>
            <pc:sldMk cId="4173763787" sldId="392"/>
            <ac:grpSpMk id="20" creationId="{93A69FAC-052F-1FA2-7E76-AECD8847863F}"/>
          </ac:grpSpMkLst>
        </pc:grpChg>
        <pc:grpChg chg="add mod">
          <ac:chgData name="McHarg, Catherine" userId="88b8f76c-9ae3-4745-88eb-fe0667a22af5" providerId="ADAL" clId="{D27A1DA6-650D-4F56-B8CE-43CCB5DFE552}" dt="2025-01-09T15:02:41.211" v="1330" actId="13244"/>
          <ac:grpSpMkLst>
            <pc:docMk/>
            <pc:sldMk cId="4173763787" sldId="392"/>
            <ac:grpSpMk id="23" creationId="{AA2909AE-1741-B03A-86FA-04ACF672E0DF}"/>
          </ac:grpSpMkLst>
        </pc:grpChg>
        <pc:grpChg chg="add mod">
          <ac:chgData name="McHarg, Catherine" userId="88b8f76c-9ae3-4745-88eb-fe0667a22af5" providerId="ADAL" clId="{D27A1DA6-650D-4F56-B8CE-43CCB5DFE552}" dt="2025-01-09T15:02:45.261" v="1333" actId="962"/>
          <ac:grpSpMkLst>
            <pc:docMk/>
            <pc:sldMk cId="4173763787" sldId="392"/>
            <ac:grpSpMk id="27" creationId="{44B34D9C-DC2F-E512-39AE-740813D5F16F}"/>
          </ac:grpSpMkLst>
        </pc:grpChg>
        <pc:picChg chg="del mod">
          <ac:chgData name="McHarg, Catherine" userId="88b8f76c-9ae3-4745-88eb-fe0667a22af5" providerId="ADAL" clId="{D27A1DA6-650D-4F56-B8CE-43CCB5DFE552}" dt="2025-01-09T14:24:43.794" v="490" actId="478"/>
          <ac:picMkLst>
            <pc:docMk/>
            <pc:sldMk cId="4173763787" sldId="392"/>
            <ac:picMk id="4" creationId="{82AAC3BF-6881-73E1-971C-485DE268EC14}"/>
          </ac:picMkLst>
        </pc:picChg>
        <pc:picChg chg="add mod">
          <ac:chgData name="McHarg, Catherine" userId="88b8f76c-9ae3-4745-88eb-fe0667a22af5" providerId="ADAL" clId="{D27A1DA6-650D-4F56-B8CE-43CCB5DFE552}" dt="2025-01-09T15:02:44.169" v="1332" actId="962"/>
          <ac:picMkLst>
            <pc:docMk/>
            <pc:sldMk cId="4173763787" sldId="392"/>
            <ac:picMk id="10" creationId="{9D6372BC-9104-8902-D3C9-77F3DB412C08}"/>
          </ac:picMkLst>
        </pc:picChg>
        <pc:picChg chg="add mod">
          <ac:chgData name="McHarg, Catherine" userId="88b8f76c-9ae3-4745-88eb-fe0667a22af5" providerId="ADAL" clId="{D27A1DA6-650D-4F56-B8CE-43CCB5DFE552}" dt="2025-01-09T15:02:32.919" v="1328" actId="13244"/>
          <ac:picMkLst>
            <pc:docMk/>
            <pc:sldMk cId="4173763787" sldId="392"/>
            <ac:picMk id="26" creationId="{918B6126-E7B7-F37F-9646-37763A816391}"/>
          </ac:picMkLst>
        </pc:picChg>
        <pc:cxnChg chg="add mod">
          <ac:chgData name="McHarg, Catherine" userId="88b8f76c-9ae3-4745-88eb-fe0667a22af5" providerId="ADAL" clId="{D27A1DA6-650D-4F56-B8CE-43CCB5DFE552}" dt="2025-01-09T15:02:43.376" v="1331" actId="962"/>
          <ac:cxnSpMkLst>
            <pc:docMk/>
            <pc:sldMk cId="4173763787" sldId="392"/>
            <ac:cxnSpMk id="3" creationId="{CC64C2C5-0C78-6E3D-EEDA-6051070CB215}"/>
          </ac:cxnSpMkLst>
        </pc:cxnChg>
      </pc:sldChg>
      <pc:sldMasterChg chg="addSldLayout delSldLayout modSldLayout">
        <pc:chgData name="McHarg, Catherine" userId="88b8f76c-9ae3-4745-88eb-fe0667a22af5" providerId="ADAL" clId="{D27A1DA6-650D-4F56-B8CE-43CCB5DFE552}" dt="2025-01-09T14:25:41.509" v="503" actId="47"/>
        <pc:sldMasterMkLst>
          <pc:docMk/>
          <pc:sldMasterMk cId="2215143578" sldId="2147483648"/>
        </pc:sldMasterMkLst>
        <pc:sldLayoutChg chg="del">
          <pc:chgData name="McHarg, Catherine" userId="88b8f76c-9ae3-4745-88eb-fe0667a22af5" providerId="ADAL" clId="{D27A1DA6-650D-4F56-B8CE-43CCB5DFE552}" dt="2025-01-09T14:25:41.509" v="503" actId="47"/>
          <pc:sldLayoutMkLst>
            <pc:docMk/>
            <pc:sldMasterMk cId="2215143578" sldId="2147483648"/>
            <pc:sldLayoutMk cId="1429220050" sldId="2147483670"/>
          </pc:sldLayoutMkLst>
        </pc:sldLayoutChg>
        <pc:sldLayoutChg chg="delSp add mod modTransition">
          <pc:chgData name="McHarg, Catherine" userId="88b8f76c-9ae3-4745-88eb-fe0667a22af5" providerId="ADAL" clId="{D27A1DA6-650D-4F56-B8CE-43CCB5DFE552}" dt="2025-01-09T12:33:12.075" v="6" actId="478"/>
          <pc:sldLayoutMkLst>
            <pc:docMk/>
            <pc:sldMasterMk cId="2215143578" sldId="2147483648"/>
            <pc:sldLayoutMk cId="1552451076" sldId="2147483692"/>
          </pc:sldLayoutMkLst>
          <pc:spChg chg="del">
            <ac:chgData name="McHarg, Catherine" userId="88b8f76c-9ae3-4745-88eb-fe0667a22af5" providerId="ADAL" clId="{D27A1DA6-650D-4F56-B8CE-43CCB5DFE552}" dt="2025-01-09T12:33:12.075" v="6" actId="478"/>
            <ac:spMkLst>
              <pc:docMk/>
              <pc:sldMasterMk cId="2215143578" sldId="2147483648"/>
              <pc:sldLayoutMk cId="1552451076" sldId="2147483692"/>
              <ac:spMk id="4" creationId="{7F9051B8-6A0F-FA37-0CF4-7373DF660A74}"/>
            </ac:spMkLst>
          </pc:spChg>
        </pc:sldLayoutChg>
        <pc:sldLayoutChg chg="delSp add mod modTransition">
          <pc:chgData name="McHarg, Catherine" userId="88b8f76c-9ae3-4745-88eb-fe0667a22af5" providerId="ADAL" clId="{D27A1DA6-650D-4F56-B8CE-43CCB5DFE552}" dt="2025-01-09T12:34:24.168" v="15" actId="478"/>
          <pc:sldLayoutMkLst>
            <pc:docMk/>
            <pc:sldMasterMk cId="2215143578" sldId="2147483648"/>
            <pc:sldLayoutMk cId="3051072270" sldId="2147483693"/>
          </pc:sldLayoutMkLst>
          <pc:spChg chg="del">
            <ac:chgData name="McHarg, Catherine" userId="88b8f76c-9ae3-4745-88eb-fe0667a22af5" providerId="ADAL" clId="{D27A1DA6-650D-4F56-B8CE-43CCB5DFE552}" dt="2025-01-09T12:34:21.285" v="13" actId="478"/>
            <ac:spMkLst>
              <pc:docMk/>
              <pc:sldMasterMk cId="2215143578" sldId="2147483648"/>
              <pc:sldLayoutMk cId="3051072270" sldId="2147483693"/>
              <ac:spMk id="8" creationId="{D735DA5C-8636-113C-BE4F-E6FD7062F037}"/>
            </ac:spMkLst>
          </pc:spChg>
          <pc:spChg chg="del">
            <ac:chgData name="McHarg, Catherine" userId="88b8f76c-9ae3-4745-88eb-fe0667a22af5" providerId="ADAL" clId="{D27A1DA6-650D-4F56-B8CE-43CCB5DFE552}" dt="2025-01-09T12:34:23.225" v="14" actId="478"/>
            <ac:spMkLst>
              <pc:docMk/>
              <pc:sldMasterMk cId="2215143578" sldId="2147483648"/>
              <pc:sldLayoutMk cId="3051072270" sldId="2147483693"/>
              <ac:spMk id="9" creationId="{846CF8BC-0846-CCE9-FD35-FD5C57642F61}"/>
            </ac:spMkLst>
          </pc:spChg>
          <pc:picChg chg="del">
            <ac:chgData name="McHarg, Catherine" userId="88b8f76c-9ae3-4745-88eb-fe0667a22af5" providerId="ADAL" clId="{D27A1DA6-650D-4F56-B8CE-43CCB5DFE552}" dt="2025-01-09T12:34:24.168" v="15" actId="478"/>
            <ac:picMkLst>
              <pc:docMk/>
              <pc:sldMasterMk cId="2215143578" sldId="2147483648"/>
              <pc:sldLayoutMk cId="3051072270" sldId="2147483693"/>
              <ac:picMk id="2" creationId="{BA62145B-4E75-E2ED-9F23-A019DEE9223B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944299-672F-11EE-16BA-E31C18584D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8AE45-B4D7-0013-3592-80BC1DD14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9F94-C859-B74E-8120-19D32CC83F4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E9E07-0643-32BA-F461-AD6FCB4DE2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F9C54-3384-9C1B-B200-63D107E22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0668D-9747-7B40-AB07-D99BCB2A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673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3990-A5BB-0244-AEBF-938B6F8000C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FFB68-4C17-3C4E-8F1F-E2E74032E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3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AA039342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AA03934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AA03934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AA03934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AA039342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AA039342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AA039342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AA03934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AA039342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IOE01/14637/2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IOE01/14637/29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IOE01/14637/29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IOE01/16264/03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IOE01/16264/03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IOE01/16264/03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AA03934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AA03934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AA03934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AA03934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AA03934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AA03934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AA03934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© Crown Copyright. Historic England Archive</a:t>
            </a:r>
            <a:r>
              <a:rPr lang="en-GB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AA039342 Date: Nov 1998 -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https://historicengland.org.uk/images-books/photos/item/AA039342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53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© Crown Copyright. Historic England Archive</a:t>
            </a:r>
            <a:r>
              <a:rPr lang="en-GB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AA039342 Date: Nov 1998 -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https://historicengland.org.uk/images-books/photos/item/AA039342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88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© Crown Copyright. Historic England Archive</a:t>
            </a:r>
            <a:r>
              <a:rPr lang="en-GB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AA039342 Date: Nov 1998 -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https://historicengland.org.uk/images-books/photos/item/AA039342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07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© Crown Copyright. Historic England Archive</a:t>
            </a:r>
            <a:r>
              <a:rPr lang="en-GB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AA039342 Date: Nov 1998 -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https://historicengland.org.uk/images-books/photos/item/AA039342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5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© Crown Copyright. Historic England Archive</a:t>
            </a:r>
            <a:r>
              <a:rPr lang="en-GB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AA039342 Date: Nov 1998 -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https://historicengland.org.uk/images-books/photos/item/AA039342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90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06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49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64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81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© Crown Copyright. Historic England Archive</a:t>
            </a:r>
            <a:r>
              <a:rPr lang="en-GB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AA039342 Date: Nov 1998 -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https://historicengland.org.uk/images-books/photos/item/AA039342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7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© Crown Copyright. Historic England Archive</a:t>
            </a:r>
            <a:r>
              <a:rPr lang="en-GB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AA039342 Date: Nov 1998 -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https://historicengland.org.uk/images-books/photos/item/AA039342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3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© Crown Copyright. Historic England Archive</a:t>
            </a:r>
            <a:r>
              <a:rPr lang="en-GB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AA039342 Date: Nov 1998 -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https://historicengland.org.uk/images-books/photos/item/AA039342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22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© Crown Copyright. Historic England Archive</a:t>
            </a:r>
            <a:r>
              <a:rPr lang="en-GB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AA039342 Date: Nov 1998 -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https://historicengland.org.uk/images-books/photos/item/AA039342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3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Image: © Dr R. A. Brierley. Source: Historic England Archive Ref:  </a:t>
            </a:r>
            <a:r>
              <a:rPr lang="en-GB" dirty="0"/>
              <a:t>IOE01/14637/29 Date: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12 Apr 2006 -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https://historicengland.org.uk/images-books/photos/item/IOE01/14637/29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57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Image: © Dr R. A. Brierley. Source: Historic England Archive Ref:  </a:t>
            </a:r>
            <a:r>
              <a:rPr lang="en-GB" dirty="0"/>
              <a:t>IOE01/14637/29 Date: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12 Apr 2006 -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https://historicengland.org.uk/images-books/photos/item/IOE01/14637/29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37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Image: © Dr R. A. Brierley. Source: Historic England Archive Ref:  </a:t>
            </a:r>
            <a:r>
              <a:rPr lang="en-GB" dirty="0"/>
              <a:t>IOE01/14637/29 Date: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12 Apr 2006 -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https://historicengland.org.uk/images-books/photos/item/IOE01/14637/29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49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Image: © Mr John Midgley. Source: Historic England Archive Ref: IOE01/16264/03 Date: 23 Mar 2007 - 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https://historicengland.org.uk/images-books/photos/item/IOE01/16264/03</a:t>
            </a:r>
            <a:r>
              <a:rPr lang="en-GB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9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Image: © Mr John Midgley. Source: Historic England Archive Ref: IOE01/16264/03 Date: 23 Mar 2007 - 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https://historicengland.org.uk/images-books/photos/item/IOE01/16264/03</a:t>
            </a:r>
            <a:r>
              <a:rPr lang="en-GB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83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Image: © Mr John Midgley. Source: Historic England Archive Ref: IOE01/16264/03 Date: 23 Mar 2007 - </a:t>
            </a:r>
            <a:r>
              <a:rPr lang="en-GB" sz="18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https://historicengland.org.uk/images-books/photos/item/IOE01/16264/03</a:t>
            </a:r>
            <a:r>
              <a:rPr lang="en-GB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1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© Crown Copyright. Historic England Archive</a:t>
            </a:r>
            <a:r>
              <a:rPr lang="en-GB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AA039342 Date: Nov 1998 -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https://historicengland.org.uk/images-books/photos/item/AA039342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8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© Crown Copyright. Historic England Archive</a:t>
            </a:r>
            <a:r>
              <a:rPr lang="en-GB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AA039342 Date: Nov 1998 -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https://historicengland.org.uk/images-books/photos/item/AA039342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dirty="0"/>
              <a:t>This Print Out page can be used for pupils to draw the shapes on themselves.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© Crown Copyright. Historic England Archive</a:t>
            </a:r>
            <a:r>
              <a:rPr lang="en-GB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AA039342 Date: Nov 1998 -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https://historicengland.org.uk/images-books/photos/item/AA039342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29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© Crown Copyright. Historic England Archive</a:t>
            </a:r>
            <a:r>
              <a:rPr lang="en-GB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AA039342 Date: Nov 1998 -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https://historicengland.org.uk/images-books/photos/item/AA039342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11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© Crown Copyright. Historic England Archive</a:t>
            </a:r>
            <a:r>
              <a:rPr lang="en-GB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AA039342 Date: Nov 1998 -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https://historicengland.org.uk/images-books/photos/item/AA039342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86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© Crown Copyright. Historic England Archive</a:t>
            </a:r>
            <a:r>
              <a:rPr lang="en-GB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AA039342 Date: Nov 1998 -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https://historicengland.org.uk/images-books/photos/item/AA039342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49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© Crown Copyright. Historic England Archive</a:t>
            </a:r>
            <a:r>
              <a:rPr lang="en-GB" dirty="0"/>
              <a:t> Ref: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AA039342 Date: Nov 1998 -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https://historicengland.org.uk/images-books/photos/item/AA039342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7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mailto:contact@historicengland.org.uk?subject=Education%20Resources" TargetMode="External"/><Relationship Id="rId4" Type="http://schemas.openxmlformats.org/officeDocument/2006/relationships/hyperlink" Target="http://www.historicengland.org.uk/education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ont Cover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63036-2AAB-6E04-89BC-E62DFBB8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0462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69C1781-720E-1D93-58A4-0181FF076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" y="0"/>
            <a:ext cx="4122821" cy="6858000"/>
            <a:chOff x="0" y="0"/>
            <a:chExt cx="1825933" cy="340805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3C66558-6BC5-3EAF-D9D4-3E5DD05AC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25933" cy="3408051"/>
            </a:xfrm>
            <a:custGeom>
              <a:avLst/>
              <a:gdLst/>
              <a:ahLst/>
              <a:cxnLst/>
              <a:rect l="l" t="t" r="r" b="b"/>
              <a:pathLst>
                <a:path w="1825933" h="3408051">
                  <a:moveTo>
                    <a:pt x="0" y="0"/>
                  </a:moveTo>
                  <a:lnTo>
                    <a:pt x="1825933" y="0"/>
                  </a:lnTo>
                  <a:lnTo>
                    <a:pt x="1825933" y="3408051"/>
                  </a:lnTo>
                  <a:lnTo>
                    <a:pt x="0" y="3408051"/>
                  </a:lnTo>
                  <a:close/>
                </a:path>
              </a:pathLst>
            </a:custGeom>
            <a:solidFill>
              <a:srgbClr val="EC6625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9" name="Picture 4" descr="Historic England logo">
            <a:extLst>
              <a:ext uri="{FF2B5EF4-FFF2-40B4-BE49-F238E27FC236}">
                <a16:creationId xmlns:a16="http://schemas.microsoft.com/office/drawing/2014/main" id="{F77E6D1A-3889-6FDB-E8F1-345B1A144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763"/>
          <a:stretch>
            <a:fillRect/>
          </a:stretch>
        </p:blipFill>
        <p:spPr>
          <a:xfrm>
            <a:off x="365709" y="552891"/>
            <a:ext cx="2209809" cy="776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E87A62-87CE-37A0-C03A-E79436DB79B7}"/>
              </a:ext>
            </a:extLst>
          </p:cNvPr>
          <p:cNvSpPr txBox="1"/>
          <p:nvPr userDrawn="1"/>
        </p:nvSpPr>
        <p:spPr>
          <a:xfrm>
            <a:off x="365709" y="1693087"/>
            <a:ext cx="3857005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4000" b="1" i="0" baseline="0" dirty="0">
                <a:latin typeface="Arial" panose="020B0604020202020204" pitchFamily="34" charset="0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67521-F3A6-44BC-B943-55AC31C43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09" y="2559090"/>
            <a:ext cx="3578970" cy="2410371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Title here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6F0CE02-6F25-7873-FF45-05A1A8F28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2819" y="0"/>
            <a:ext cx="8069181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9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2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6819952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1"/>
            <a:ext cx="5905354" cy="5308613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7" name="Picture Placeholder 43">
            <a:extLst>
              <a:ext uri="{FF2B5EF4-FFF2-40B4-BE49-F238E27FC236}">
                <a16:creationId xmlns:a16="http://schemas.microsoft.com/office/drawing/2014/main" id="{119E02C8-E0FD-C021-53C9-50A98870C0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2453" y="127931"/>
            <a:ext cx="4204166" cy="3070506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39C52D04-F408-5642-E06A-3FDED0B51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77139" y="2630017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6E098A6C-30D9-2247-8DF2-5E5C9D8A4A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32224" y="2701550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47">
            <a:extLst>
              <a:ext uri="{FF2B5EF4-FFF2-40B4-BE49-F238E27FC236}">
                <a16:creationId xmlns:a16="http://schemas.microsoft.com/office/drawing/2014/main" id="{FFE1C230-603A-EEEC-B599-2DE9E313C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2998" y="3355905"/>
            <a:ext cx="4823228" cy="3374164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5" name="Washi">
            <a:extLst>
              <a:ext uri="{FF2B5EF4-FFF2-40B4-BE49-F238E27FC236}">
                <a16:creationId xmlns:a16="http://schemas.microsoft.com/office/drawing/2014/main" id="{E3B1B4E7-928C-1AD7-05F2-BB41C3FE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8952" y="6110222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B1AC22B-BC52-1F39-7611-60030CB143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4037" y="6181755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15548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4961834" cy="1099374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8" y="1780413"/>
            <a:ext cx="5905354" cy="426647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BE7C6AD-9EF4-C8BD-F254-F9A43B879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733588">
            <a:off x="5851663" y="42543"/>
            <a:ext cx="3533443" cy="38219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F10C154-B5F4-2AB9-E4DC-9B98B67E4E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733588">
            <a:off x="6138793" y="244200"/>
            <a:ext cx="2945160" cy="276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Washi">
            <a:extLst>
              <a:ext uri="{FF2B5EF4-FFF2-40B4-BE49-F238E27FC236}">
                <a16:creationId xmlns:a16="http://schemas.microsoft.com/office/drawing/2014/main" id="{3D843452-DDC2-464B-128D-56EE03D7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97031" y="1148588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FD7BA617-E113-D9F9-7D00-48C4957582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3845" y="1211200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7B0742A-D5AC-E9BC-AC04-0EAB1A6EE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268507">
            <a:off x="7916434" y="2772772"/>
            <a:ext cx="3554984" cy="38452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ECF7057-A67D-92F7-5C78-311852F7C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268507">
            <a:off x="8441820" y="3060311"/>
            <a:ext cx="2878832" cy="27640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EC0D0A2A-79D8-C43B-BA57-BBEFE892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96050" y="6057900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5E7A1B5F-101B-7A92-3AEC-2AF04A484F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6128" y="6179553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2820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4320194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2" name="AutoShape 5">
            <a:extLst>
              <a:ext uri="{FF2B5EF4-FFF2-40B4-BE49-F238E27FC236}">
                <a16:creationId xmlns:a16="http://schemas.microsoft.com/office/drawing/2014/main" id="{0686A806-8B99-4CCF-73F4-B0B3B2E13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88002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- Title+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77169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A10B67-A54C-2859-F342-DD804B0F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-1032572"/>
            <a:ext cx="10515600" cy="982193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539926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05685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858C5593-7A4D-F1CA-FAE6-FE2094900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5" y="759956"/>
            <a:ext cx="10996613" cy="710288"/>
          </a:xfrm>
          <a:prstGeom prst="rect">
            <a:avLst/>
          </a:prstGeom>
        </p:spPr>
        <p:txBody>
          <a:bodyPr lIns="0"/>
          <a:lstStyle>
            <a:lvl1pPr algn="ctr"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– Big Statements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AC80B6-5158-96C5-F3E2-F3233BB9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2158706"/>
            <a:ext cx="10971915" cy="3631732"/>
          </a:xfrm>
          <a:prstGeom prst="rect">
            <a:avLst/>
          </a:prstGeom>
        </p:spPr>
        <p:txBody>
          <a:bodyPr lIns="0" rIns="90000"/>
          <a:lstStyle>
            <a:lvl1pPr marL="0" indent="0" algn="ctr">
              <a:buFontTx/>
              <a:buNone/>
              <a:defRPr sz="3200"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898698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6069-348B-8FA0-F7CB-6D53057E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5" y="-1049337"/>
            <a:ext cx="10515600" cy="992187"/>
          </a:xfrm>
        </p:spPr>
        <p:txBody>
          <a:bodyPr/>
          <a:lstStyle>
            <a:lvl1pPr>
              <a:defRPr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33371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8">
            <a:extLst>
              <a:ext uri="{FF2B5EF4-FFF2-40B4-BE49-F238E27FC236}">
                <a16:creationId xmlns:a16="http://schemas.microsoft.com/office/drawing/2014/main" id="{69542118-A086-8DBB-1902-845F881F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5580905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6" y="1411704"/>
            <a:ext cx="5324852" cy="498160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F6B04-3C74-61E5-A8E9-58BFA80B09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A8D4281E-727A-E0FF-DF59-20BE3AF4F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06738" y="6173927"/>
            <a:ext cx="3643313" cy="57943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5EBB73BC-55F3-4270-D904-0E40AD5957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76304" y="6256477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302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A9F01D6F-7A5D-7A07-82DF-165C6B94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83" y="142007"/>
            <a:ext cx="4837111" cy="260001"/>
          </a:xfrm>
          <a:prstGeom prst="rect">
            <a:avLst/>
          </a:prstGeom>
        </p:spPr>
        <p:txBody>
          <a:bodyPr lIns="0" rIns="90000"/>
          <a:lstStyle>
            <a:lvl1pPr algn="ctr">
              <a:defRPr sz="18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F3E1C4C-1657-08AF-3752-DB99B3A9D1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3182" y="715139"/>
            <a:ext cx="4837112" cy="449262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9B9C638-F0C7-4816-ADAB-9BC6297F08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3982" y="1183537"/>
            <a:ext cx="3775513" cy="4085161"/>
          </a:xfrm>
          <a:prstGeom prst="rect">
            <a:avLst/>
          </a:prstGeom>
          <a:ln w="38100" cap="sq">
            <a:solidFill>
              <a:srgbClr val="EC6625"/>
            </a:solidFill>
          </a:ln>
        </p:spPr>
        <p:txBody>
          <a:bodyPr/>
          <a:lstStyle>
            <a:lvl1pPr>
              <a:defRPr>
                <a:solidFill>
                  <a:srgbClr val="EC662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FD5CCA4-0816-0EAE-30F9-330997DCC1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26502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1AB78D4-44BE-8D7A-6700-D52C0D73AA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00736" y="165652"/>
            <a:ext cx="4837103" cy="267677"/>
          </a:xfrm>
          <a:prstGeom prst="rect">
            <a:avLst/>
          </a:prstGeom>
        </p:spPr>
        <p:txBody>
          <a:bodyPr lIns="0" tIns="0"/>
          <a:lstStyle>
            <a:lvl1pPr algn="ctr">
              <a:defRPr lang="en-US" sz="1800" b="1" i="0" kern="1200" baseline="0" dirty="0">
                <a:solidFill>
                  <a:srgbClr val="EC6625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481F48B-D76F-FA6B-6B47-5936D5CD00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00736" y="715139"/>
            <a:ext cx="4837103" cy="449263"/>
          </a:xfrm>
          <a:prstGeom prst="rect">
            <a:avLst/>
          </a:prstGeom>
        </p:spPr>
        <p:txBody>
          <a:bodyPr/>
          <a:lstStyle>
            <a:lvl1pPr algn="ctr">
              <a:defRPr lang="en-GB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EC6DD91D-C862-8ACA-5535-A9F4C42D36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1531" y="1194646"/>
            <a:ext cx="3775513" cy="4085161"/>
          </a:xfrm>
          <a:prstGeom prst="rect">
            <a:avLst/>
          </a:prstGeom>
          <a:ln w="38100" cap="sq">
            <a:solidFill>
              <a:srgbClr val="EC6625"/>
            </a:solidFill>
          </a:ln>
        </p:spPr>
        <p:txBody>
          <a:bodyPr/>
          <a:lstStyle>
            <a:lvl1pPr>
              <a:defRPr>
                <a:solidFill>
                  <a:srgbClr val="EC662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785154F-0EA4-256D-CB79-16180119B43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414051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A7E0E7-5DA6-F4EB-0192-5AEE9092535E}"/>
              </a:ext>
            </a:extLst>
          </p:cNvPr>
          <p:cNvCxnSpPr>
            <a:cxnSpLocks/>
          </p:cNvCxnSpPr>
          <p:nvPr userDrawn="1"/>
        </p:nvCxnSpPr>
        <p:spPr>
          <a:xfrm>
            <a:off x="0" y="570323"/>
            <a:ext cx="12192000" cy="0"/>
          </a:xfrm>
          <a:prstGeom prst="line">
            <a:avLst/>
          </a:prstGeom>
          <a:ln w="15875">
            <a:solidFill>
              <a:srgbClr val="EC6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issors icon">
            <a:extLst>
              <a:ext uri="{FF2B5EF4-FFF2-40B4-BE49-F238E27FC236}">
                <a16:creationId xmlns:a16="http://schemas.microsoft.com/office/drawing/2014/main" id="{6F72EBA6-F59E-F096-F2DA-C54BD75E2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5931494" y="213191"/>
            <a:ext cx="329010" cy="255213"/>
          </a:xfrm>
          <a:prstGeom prst="rect">
            <a:avLst/>
          </a:prstGeom>
        </p:spPr>
      </p:pic>
      <p:cxnSp>
        <p:nvCxnSpPr>
          <p:cNvPr id="19" name="Straight Connector 18" descr="Dotted Line">
            <a:extLst>
              <a:ext uri="{FF2B5EF4-FFF2-40B4-BE49-F238E27FC236}">
                <a16:creationId xmlns:a16="http://schemas.microsoft.com/office/drawing/2014/main" id="{7D055D7C-91E0-EBF4-9F57-37C2B0E02D9D}"/>
              </a:ext>
            </a:extLst>
          </p:cNvPr>
          <p:cNvCxnSpPr>
            <a:cxnSpLocks/>
          </p:cNvCxnSpPr>
          <p:nvPr userDrawn="1"/>
        </p:nvCxnSpPr>
        <p:spPr>
          <a:xfrm>
            <a:off x="6095999" y="589460"/>
            <a:ext cx="0" cy="6337120"/>
          </a:xfrm>
          <a:prstGeom prst="line">
            <a:avLst/>
          </a:prstGeom>
          <a:ln w="34925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5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8">
            <a:extLst>
              <a:ext uri="{FF2B5EF4-FFF2-40B4-BE49-F238E27FC236}">
                <a16:creationId xmlns:a16="http://schemas.microsoft.com/office/drawing/2014/main" id="{293A6F18-5388-F9FC-054F-BCCF55E2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1420267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546" y="1399707"/>
            <a:ext cx="11362908" cy="192171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256E01-267D-D2C4-531F-70FF91F109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338" y="3429000"/>
            <a:ext cx="11363325" cy="31194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18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383AC8C-9FEF-1752-1DF9-79280F5C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7" y="365126"/>
            <a:ext cx="10996613" cy="717226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>
              <a:lnSpc>
                <a:spcPct val="100000"/>
              </a:lnSpc>
              <a:defRPr sz="3200" b="1" i="0" baseline="0">
                <a:solidFill>
                  <a:srgbClr val="EC6625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F7F29-C05D-47B8-95BB-4F65B64CE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88" y="1389063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pPr lvl="0"/>
            <a:r>
              <a:rPr lang="en-GB" dirty="0"/>
              <a:t>Key stage: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2924A-B63A-E950-7027-25979926085A}"/>
              </a:ext>
            </a:extLst>
          </p:cNvPr>
          <p:cNvSpPr txBox="1"/>
          <p:nvPr userDrawn="1"/>
        </p:nvSpPr>
        <p:spPr>
          <a:xfrm>
            <a:off x="357186" y="1861564"/>
            <a:ext cx="822960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50" baseline="0" dirty="0">
                <a:solidFill>
                  <a:srgbClr val="19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links:</a:t>
            </a:r>
            <a:endParaRPr lang="en-US" sz="2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99DACC-5A6A-BE68-0E51-6447F4EC6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6" y="2429353"/>
            <a:ext cx="10996613" cy="3392103"/>
          </a:xfrm>
          <a:prstGeom prst="rect">
            <a:avLst/>
          </a:prstGeom>
        </p:spPr>
        <p:txBody>
          <a:bodyPr lIns="0" rIns="90000"/>
          <a:lstStyle>
            <a:lvl1pPr marL="0" indent="0" algn="l">
              <a:buFontTx/>
              <a:buNone/>
              <a:defRPr sz="2000" b="0" i="0" baseline="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baseline="0">
                <a:latin typeface="Arial" panose="020B0604020202020204" pitchFamily="34" charset="0"/>
              </a:defRPr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curriculum links.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5A495-96CF-60C4-401B-4D1F86AF16AD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D3104B1F-1AA8-952F-2D5F-AD59684EF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C5FF42A0-2B22-9A4D-5106-8ED5B94E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F205FFBF-5408-C844-0E3B-D5D353C06527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239144C5-C2E0-CF18-E233-F8758440FD2C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18" name="Picture 7" descr="Historic England logo">
            <a:extLst>
              <a:ext uri="{FF2B5EF4-FFF2-40B4-BE49-F238E27FC236}">
                <a16:creationId xmlns:a16="http://schemas.microsoft.com/office/drawing/2014/main" id="{01A08B8C-ABF2-20A3-5D1C-95CA417988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Pic-Tw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7185" y="1408082"/>
            <a:ext cx="3775513" cy="4085161"/>
          </a:xfrm>
          <a:prstGeom prst="rect">
            <a:avLst/>
          </a:prstGeom>
          <a:ln w="50800" cap="sq">
            <a:solidFill>
              <a:srgbClr val="EC6625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770CF50-F2D9-0FC2-CE98-BE9A4373513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5862" y="1447425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A080D-EE25-C150-E234-3CA7E62CEFD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546598" y="3710012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FE13C11-8856-F5C3-4CAA-470BB54091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80706" y="1386419"/>
            <a:ext cx="3775513" cy="4085161"/>
          </a:xfrm>
          <a:prstGeom prst="rect">
            <a:avLst/>
          </a:prstGeom>
          <a:ln w="50800" cap="sq">
            <a:solidFill>
              <a:srgbClr val="EC662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Arrow">
            <a:extLst>
              <a:ext uri="{FF2B5EF4-FFF2-40B4-BE49-F238E27FC236}">
                <a16:creationId xmlns:a16="http://schemas.microsoft.com/office/drawing/2014/main" id="{2405DC80-D4F9-AF03-87B4-5FD807E2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0481903">
            <a:off x="5890120" y="720270"/>
            <a:ext cx="1778000" cy="635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1" name="Arrow">
            <a:extLst>
              <a:ext uri="{FF2B5EF4-FFF2-40B4-BE49-F238E27FC236}">
                <a16:creationId xmlns:a16="http://schemas.microsoft.com/office/drawing/2014/main" id="{490A7667-F713-501A-63AF-EEAD14526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9839628">
            <a:off x="3322173" y="5443789"/>
            <a:ext cx="1778000" cy="635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20" name="AutoShape 5">
            <a:extLst>
              <a:ext uri="{FF2B5EF4-FFF2-40B4-BE49-F238E27FC236}">
                <a16:creationId xmlns:a16="http://schemas.microsoft.com/office/drawing/2014/main" id="{6F01D4DD-FAF6-D59B-C700-66E45D95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00587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Pic-Thre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Polaroid 1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186" y="1255125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Picture 1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7" y="1411496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0" name="Washi">
            <a:extLst>
              <a:ext uri="{FF2B5EF4-FFF2-40B4-BE49-F238E27FC236}">
                <a16:creationId xmlns:a16="http://schemas.microsoft.com/office/drawing/2014/main" id="{68DAFA26-B1D9-C74E-55A7-71DDCA28D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5507" y="3731741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04AA8EC4-47E9-F593-B708-794FEFA658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1383919">
            <a:off x="1100444" y="3865091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6D5F453-CE35-87E0-FC81-F5D5D79C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870" y="4542450"/>
            <a:ext cx="3251585" cy="1646477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" name="Polaroid 2">
            <a:extLst>
              <a:ext uri="{FF2B5EF4-FFF2-40B4-BE49-F238E27FC236}">
                <a16:creationId xmlns:a16="http://schemas.microsoft.com/office/drawing/2014/main" id="{0C5B97FC-AB4E-1DB1-74F5-C823905C4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5654" y="1285653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Picture 2">
            <a:extLst>
              <a:ext uri="{FF2B5EF4-FFF2-40B4-BE49-F238E27FC236}">
                <a16:creationId xmlns:a16="http://schemas.microsoft.com/office/drawing/2014/main" id="{81CDE749-F5AA-654D-BBBB-7ACE205579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5413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Washi">
            <a:extLst>
              <a:ext uri="{FF2B5EF4-FFF2-40B4-BE49-F238E27FC236}">
                <a16:creationId xmlns:a16="http://schemas.microsoft.com/office/drawing/2014/main" id="{D1F788DE-674D-9F5F-697C-9723C3D82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83450" y="3758075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25C52C7-8BDD-D376-3E1E-92884E9DA8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21383919">
            <a:off x="5018387" y="3891425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BA456B3-BB9F-16E3-E3F4-07C61BB5FD9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55428" y="4549703"/>
            <a:ext cx="3259495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Polaroid 3">
            <a:extLst>
              <a:ext uri="{FF2B5EF4-FFF2-40B4-BE49-F238E27FC236}">
                <a16:creationId xmlns:a16="http://schemas.microsoft.com/office/drawing/2014/main" id="{FDF09B61-4E47-EA9C-608B-975D7A5BD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224" y="1276969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Picture 3">
            <a:extLst>
              <a:ext uri="{FF2B5EF4-FFF2-40B4-BE49-F238E27FC236}">
                <a16:creationId xmlns:a16="http://schemas.microsoft.com/office/drawing/2014/main" id="{B09CC26C-3F88-BC76-6D25-8A833EFEA4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3685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Washi 3">
            <a:extLst>
              <a:ext uri="{FF2B5EF4-FFF2-40B4-BE49-F238E27FC236}">
                <a16:creationId xmlns:a16="http://schemas.microsoft.com/office/drawing/2014/main" id="{0E7352E7-3CC4-489C-AB1C-12552E4C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62619" y="3715787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6" name="Text Washi 3">
            <a:extLst>
              <a:ext uri="{FF2B5EF4-FFF2-40B4-BE49-F238E27FC236}">
                <a16:creationId xmlns:a16="http://schemas.microsoft.com/office/drawing/2014/main" id="{46F6435A-4A38-0C36-BAA1-5EF4312999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21383919">
            <a:off x="8497556" y="3849137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2C53A28A-6631-911A-6522-1F821C55EED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963896" y="4549703"/>
            <a:ext cx="3259494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31681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C572-26AF-0076-FD55-E69E186A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913835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EF481FE-D554-7D5C-11A7-101603AF94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9494" y="308635"/>
            <a:ext cx="2444971" cy="1934836"/>
          </a:xfrm>
          <a:custGeom>
            <a:avLst/>
            <a:gdLst>
              <a:gd name="connsiteX0" fmla="*/ 2788316 w 4149725"/>
              <a:gd name="connsiteY0" fmla="*/ 381 h 3467217"/>
              <a:gd name="connsiteX1" fmla="*/ 4024737 w 4149725"/>
              <a:gd name="connsiteY1" fmla="*/ 1272374 h 3467217"/>
              <a:gd name="connsiteX2" fmla="*/ 2427276 w 4149725"/>
              <a:gd name="connsiteY2" fmla="*/ 3440737 h 3467217"/>
              <a:gd name="connsiteX3" fmla="*/ 2101551 w 4149725"/>
              <a:gd name="connsiteY3" fmla="*/ 3461487 h 3467217"/>
              <a:gd name="connsiteX4" fmla="*/ 1831999 w 4149725"/>
              <a:gd name="connsiteY4" fmla="*/ 3467217 h 3467217"/>
              <a:gd name="connsiteX5" fmla="*/ 1795576 w 4149725"/>
              <a:gd name="connsiteY5" fmla="*/ 3467217 h 3467217"/>
              <a:gd name="connsiteX6" fmla="*/ 1549345 w 4149725"/>
              <a:gd name="connsiteY6" fmla="*/ 3458882 h 3467217"/>
              <a:gd name="connsiteX7" fmla="*/ 61571 w 4149725"/>
              <a:gd name="connsiteY7" fmla="*/ 1762783 h 3467217"/>
              <a:gd name="connsiteX8" fmla="*/ 2766 w 4149725"/>
              <a:gd name="connsiteY8" fmla="*/ 1303081 h 3467217"/>
              <a:gd name="connsiteX9" fmla="*/ 0 w 4149725"/>
              <a:gd name="connsiteY9" fmla="*/ 1221180 h 3467217"/>
              <a:gd name="connsiteX10" fmla="*/ 0 w 4149725"/>
              <a:gd name="connsiteY10" fmla="*/ 1044568 h 3467217"/>
              <a:gd name="connsiteX11" fmla="*/ 5362 w 4149725"/>
              <a:gd name="connsiteY11" fmla="*/ 945509 h 3467217"/>
              <a:gd name="connsiteX12" fmla="*/ 1366367 w 4149725"/>
              <a:gd name="connsiteY12" fmla="*/ 140557 h 3467217"/>
              <a:gd name="connsiteX13" fmla="*/ 2788316 w 4149725"/>
              <a:gd name="connsiteY13" fmla="*/ 381 h 3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9725" h="3467217">
                <a:moveTo>
                  <a:pt x="2788316" y="381"/>
                </a:moveTo>
                <a:cubicBezTo>
                  <a:pt x="3575094" y="-10601"/>
                  <a:pt x="4218058" y="211214"/>
                  <a:pt x="4024737" y="1272374"/>
                </a:cubicBezTo>
                <a:cubicBezTo>
                  <a:pt x="4300672" y="2354137"/>
                  <a:pt x="4258462" y="3292128"/>
                  <a:pt x="2427276" y="3440737"/>
                </a:cubicBezTo>
                <a:cubicBezTo>
                  <a:pt x="2312827" y="3450025"/>
                  <a:pt x="2204372" y="3456968"/>
                  <a:pt x="2101551" y="3461487"/>
                </a:cubicBezTo>
                <a:lnTo>
                  <a:pt x="1831999" y="3467217"/>
                </a:lnTo>
                <a:lnTo>
                  <a:pt x="1795576" y="3467217"/>
                </a:lnTo>
                <a:lnTo>
                  <a:pt x="1549345" y="3458882"/>
                </a:lnTo>
                <a:cubicBezTo>
                  <a:pt x="486889" y="3387486"/>
                  <a:pt x="254775" y="2879815"/>
                  <a:pt x="61571" y="1762783"/>
                </a:cubicBezTo>
                <a:cubicBezTo>
                  <a:pt x="31847" y="1590932"/>
                  <a:pt x="12190" y="1438496"/>
                  <a:pt x="2766" y="1303081"/>
                </a:cubicBezTo>
                <a:lnTo>
                  <a:pt x="0" y="1221180"/>
                </a:lnTo>
                <a:lnTo>
                  <a:pt x="0" y="1044568"/>
                </a:lnTo>
                <a:lnTo>
                  <a:pt x="5362" y="945509"/>
                </a:lnTo>
                <a:cubicBezTo>
                  <a:pt x="72622" y="322919"/>
                  <a:pt x="514286" y="226936"/>
                  <a:pt x="1366367" y="140557"/>
                </a:cubicBezTo>
                <a:cubicBezTo>
                  <a:pt x="1792408" y="97367"/>
                  <a:pt x="2316248" y="6971"/>
                  <a:pt x="2788316" y="3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6F4889F-F488-9EF0-93A4-9666726685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4804" y="308634"/>
            <a:ext cx="3025476" cy="2743200"/>
          </a:xfrm>
          <a:custGeom>
            <a:avLst/>
            <a:gdLst>
              <a:gd name="connsiteX0" fmla="*/ 1510826 w 3025476"/>
              <a:gd name="connsiteY0" fmla="*/ 1 h 2743200"/>
              <a:gd name="connsiteX1" fmla="*/ 2284123 w 3025476"/>
              <a:gd name="connsiteY1" fmla="*/ 178326 h 2743200"/>
              <a:gd name="connsiteX2" fmla="*/ 2793488 w 3025476"/>
              <a:gd name="connsiteY2" fmla="*/ 2372415 h 2743200"/>
              <a:gd name="connsiteX3" fmla="*/ 403525 w 3025476"/>
              <a:gd name="connsiteY3" fmla="*/ 2497667 h 2743200"/>
              <a:gd name="connsiteX4" fmla="*/ 183168 w 3025476"/>
              <a:gd name="connsiteY4" fmla="*/ 394671 h 2743200"/>
              <a:gd name="connsiteX5" fmla="*/ 1510826 w 3025476"/>
              <a:gd name="connsiteY5" fmla="*/ 1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476" h="2743200">
                <a:moveTo>
                  <a:pt x="1510826" y="1"/>
                </a:moveTo>
                <a:cubicBezTo>
                  <a:pt x="1828822" y="-121"/>
                  <a:pt x="2120978" y="54717"/>
                  <a:pt x="2284123" y="178326"/>
                </a:cubicBezTo>
                <a:cubicBezTo>
                  <a:pt x="2719176" y="507950"/>
                  <a:pt x="3380786" y="841509"/>
                  <a:pt x="2793488" y="2372415"/>
                </a:cubicBezTo>
                <a:cubicBezTo>
                  <a:pt x="2614918" y="2862038"/>
                  <a:pt x="838578" y="2827291"/>
                  <a:pt x="403525" y="2497667"/>
                </a:cubicBezTo>
                <a:cubicBezTo>
                  <a:pt x="-31529" y="2168043"/>
                  <a:pt x="-130266" y="781227"/>
                  <a:pt x="183168" y="394671"/>
                </a:cubicBezTo>
                <a:cubicBezTo>
                  <a:pt x="379063" y="153073"/>
                  <a:pt x="980832" y="204"/>
                  <a:pt x="1510826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B1708DE-2876-9669-5DAB-51C5E2F3A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38963" y="134998"/>
            <a:ext cx="3486999" cy="2395552"/>
          </a:xfrm>
          <a:custGeom>
            <a:avLst/>
            <a:gdLst>
              <a:gd name="connsiteX0" fmla="*/ 3560583 w 4649036"/>
              <a:gd name="connsiteY0" fmla="*/ 1 h 4064878"/>
              <a:gd name="connsiteX1" fmla="*/ 4453893 w 4649036"/>
              <a:gd name="connsiteY1" fmla="*/ 3334471 h 4064878"/>
              <a:gd name="connsiteX2" fmla="*/ 227015 w 4649036"/>
              <a:gd name="connsiteY2" fmla="*/ 3388139 h 4064878"/>
              <a:gd name="connsiteX3" fmla="*/ 2376 w 4649036"/>
              <a:gd name="connsiteY3" fmla="*/ 1974758 h 4064878"/>
              <a:gd name="connsiteX4" fmla="*/ 0 w 4649036"/>
              <a:gd name="connsiteY4" fmla="*/ 1879718 h 4064878"/>
              <a:gd name="connsiteX5" fmla="*/ 0 w 4649036"/>
              <a:gd name="connsiteY5" fmla="*/ 1751537 h 4064878"/>
              <a:gd name="connsiteX6" fmla="*/ 2680 w 4649036"/>
              <a:gd name="connsiteY6" fmla="*/ 1657229 h 4064878"/>
              <a:gd name="connsiteX7" fmla="*/ 3560583 w 4649036"/>
              <a:gd name="connsiteY7" fmla="*/ 1 h 40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9036" h="4064878">
                <a:moveTo>
                  <a:pt x="3560583" y="1"/>
                </a:moveTo>
                <a:cubicBezTo>
                  <a:pt x="4577187" y="-1606"/>
                  <a:pt x="4898077" y="2906354"/>
                  <a:pt x="4453893" y="3334471"/>
                </a:cubicBezTo>
                <a:cubicBezTo>
                  <a:pt x="3894222" y="3782051"/>
                  <a:pt x="650182" y="4697659"/>
                  <a:pt x="227015" y="3388139"/>
                </a:cubicBezTo>
                <a:cubicBezTo>
                  <a:pt x="105560" y="2832619"/>
                  <a:pt x="21394" y="2366228"/>
                  <a:pt x="2376" y="1974758"/>
                </a:cubicBezTo>
                <a:lnTo>
                  <a:pt x="0" y="1879718"/>
                </a:lnTo>
                <a:lnTo>
                  <a:pt x="0" y="1751537"/>
                </a:lnTo>
                <a:lnTo>
                  <a:pt x="2680" y="1657229"/>
                </a:lnTo>
                <a:cubicBezTo>
                  <a:pt x="69985" y="507827"/>
                  <a:pt x="926555" y="123430"/>
                  <a:pt x="3560583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C0FB81A-5F99-A83C-B0CB-826458F737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2308" y="2654405"/>
            <a:ext cx="4727624" cy="3452813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E6AE3BC-5F4B-E8C5-775E-9C907806C3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0314" y="2967038"/>
            <a:ext cx="5047470" cy="353103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7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74923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n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8">
            <a:extLst>
              <a:ext uri="{FF2B5EF4-FFF2-40B4-BE49-F238E27FC236}">
                <a16:creationId xmlns:a16="http://schemas.microsoft.com/office/drawing/2014/main" id="{6EE332A7-64A0-F7AC-66DE-349EAA89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5188A52-A560-F221-5934-A54112C03111}"/>
              </a:ext>
            </a:extLst>
          </p:cNvPr>
          <p:cNvGrpSpPr/>
          <p:nvPr userDrawn="1"/>
        </p:nvGrpSpPr>
        <p:grpSpPr>
          <a:xfrm rot="-5400000">
            <a:off x="8449493" y="3115493"/>
            <a:ext cx="6858000" cy="627015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7902E11-CBD6-1C9C-F7EA-083EA2C66C6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76FB1245-27FD-F4F7-82EC-8888D8CFC3C5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</a:t>
            </a:r>
          </a:p>
        </p:txBody>
      </p:sp>
    </p:spTree>
    <p:extLst>
      <p:ext uri="{BB962C8B-B14F-4D97-AF65-F5344CB8AC3E}">
        <p14:creationId xmlns:p14="http://schemas.microsoft.com/office/powerpoint/2010/main" val="3051072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63FF02-0301-DF84-92E0-8321102B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6" y="-1384129"/>
            <a:ext cx="10515600" cy="1325563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28A1918-E2A7-EBB9-C28A-C2CC1463B9B0}"/>
              </a:ext>
            </a:extLst>
          </p:cNvPr>
          <p:cNvSpPr txBox="1"/>
          <p:nvPr userDrawn="1"/>
        </p:nvSpPr>
        <p:spPr>
          <a:xfrm>
            <a:off x="172728" y="170820"/>
            <a:ext cx="5872948" cy="77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Source Sans Pro Bold"/>
              </a:rPr>
              <a:t>What questions do you want to ask?</a:t>
            </a:r>
          </a:p>
          <a:p>
            <a:pPr algn="ctr">
              <a:lnSpc>
                <a:spcPts val="2239"/>
              </a:lnSpc>
            </a:pPr>
            <a:endParaRPr lang="en-US" sz="2599" dirty="0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EB986A1-83F6-37D2-BB8B-C71E4DC6F8D3}"/>
              </a:ext>
            </a:extLst>
          </p:cNvPr>
          <p:cNvSpPr txBox="1"/>
          <p:nvPr userDrawn="1"/>
        </p:nvSpPr>
        <p:spPr>
          <a:xfrm>
            <a:off x="1698735" y="1073554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infer?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BB9F31F-B590-3EAD-D5AA-0FFEDA23E77D}"/>
              </a:ext>
            </a:extLst>
          </p:cNvPr>
          <p:cNvSpPr txBox="1"/>
          <p:nvPr userDrawn="1"/>
        </p:nvSpPr>
        <p:spPr>
          <a:xfrm>
            <a:off x="2366892" y="2098003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see?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A9E11-F418-56A1-2859-F3281D9A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01749" y="1033769"/>
            <a:ext cx="8632004" cy="5182095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A662A-6637-47DD-BC6A-70B7339D6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0966" y="174661"/>
            <a:ext cx="11270751" cy="6503541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270751"/>
                      <a:gd name="connsiteY0" fmla="*/ 0 h 6503541"/>
                      <a:gd name="connsiteX1" fmla="*/ 11270751 w 11270751"/>
                      <a:gd name="connsiteY1" fmla="*/ 0 h 6503541"/>
                      <a:gd name="connsiteX2" fmla="*/ 11270751 w 11270751"/>
                      <a:gd name="connsiteY2" fmla="*/ 6503541 h 6503541"/>
                      <a:gd name="connsiteX3" fmla="*/ 0 w 11270751"/>
                      <a:gd name="connsiteY3" fmla="*/ 6503541 h 6503541"/>
                      <a:gd name="connsiteX4" fmla="*/ 0 w 11270751"/>
                      <a:gd name="connsiteY4" fmla="*/ 0 h 6503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0751" h="6503541" extrusionOk="0">
                        <a:moveTo>
                          <a:pt x="0" y="0"/>
                        </a:moveTo>
                        <a:cubicBezTo>
                          <a:pt x="4092115" y="118645"/>
                          <a:pt x="5781703" y="116012"/>
                          <a:pt x="11270751" y="0"/>
                        </a:cubicBezTo>
                        <a:cubicBezTo>
                          <a:pt x="11137869" y="1071026"/>
                          <a:pt x="11355702" y="4371912"/>
                          <a:pt x="11270751" y="6503541"/>
                        </a:cubicBezTo>
                        <a:cubicBezTo>
                          <a:pt x="7904284" y="6638141"/>
                          <a:pt x="5425909" y="6346345"/>
                          <a:pt x="0" y="6503541"/>
                        </a:cubicBezTo>
                        <a:cubicBezTo>
                          <a:pt x="-20187" y="3551173"/>
                          <a:pt x="-152480" y="9078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92522-9D74-AE0E-F519-9C39507E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6493" y="2101844"/>
            <a:ext cx="7030588" cy="3722385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3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5416AA-2391-2D1B-F0B8-BB5B9107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1016135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0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40320725-1898-A86A-ED6B-74F787FC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6" y="-1384129"/>
            <a:ext cx="10515600" cy="1325563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Picture 10">
            <a:extLst>
              <a:ext uri="{FF2B5EF4-FFF2-40B4-BE49-F238E27FC236}">
                <a16:creationId xmlns:a16="http://schemas.microsoft.com/office/drawing/2014/main" id="{EC168A8E-E3C7-B41A-726B-1B6D37933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31877">
            <a:off x="89072" y="298489"/>
            <a:ext cx="6021134" cy="6299999"/>
          </a:xfrm>
          <a:custGeom>
            <a:avLst/>
            <a:gdLst>
              <a:gd name="connsiteX0" fmla="*/ 8808595 w 8829787"/>
              <a:gd name="connsiteY0" fmla="*/ 3482560 h 6161228"/>
              <a:gd name="connsiteX1" fmla="*/ 8829667 w 8829787"/>
              <a:gd name="connsiteY1" fmla="*/ 4542806 h 6161228"/>
              <a:gd name="connsiteX2" fmla="*/ 8664598 w 8829787"/>
              <a:gd name="connsiteY2" fmla="*/ 4860106 h 6161228"/>
              <a:gd name="connsiteX3" fmla="*/ 7252730 w 8829787"/>
              <a:gd name="connsiteY3" fmla="*/ 5161927 h 6161228"/>
              <a:gd name="connsiteX4" fmla="*/ 6732937 w 8829787"/>
              <a:gd name="connsiteY4" fmla="*/ 5270274 h 6161228"/>
              <a:gd name="connsiteX5" fmla="*/ 5805739 w 8829787"/>
              <a:gd name="connsiteY5" fmla="*/ 5440532 h 6161228"/>
              <a:gd name="connsiteX6" fmla="*/ 4801276 w 8829787"/>
              <a:gd name="connsiteY6" fmla="*/ 5564357 h 6161228"/>
              <a:gd name="connsiteX7" fmla="*/ 3284043 w 8829787"/>
              <a:gd name="connsiteY7" fmla="*/ 5734615 h 6161228"/>
              <a:gd name="connsiteX8" fmla="*/ 2525427 w 8829787"/>
              <a:gd name="connsiteY8" fmla="*/ 5827483 h 6161228"/>
              <a:gd name="connsiteX9" fmla="*/ 980098 w 8829787"/>
              <a:gd name="connsiteY9" fmla="*/ 6113827 h 6161228"/>
              <a:gd name="connsiteX10" fmla="*/ 509475 w 8829787"/>
              <a:gd name="connsiteY10" fmla="*/ 6137044 h 6161228"/>
              <a:gd name="connsiteX11" fmla="*/ 365479 w 8829787"/>
              <a:gd name="connsiteY11" fmla="*/ 6067393 h 6161228"/>
              <a:gd name="connsiteX12" fmla="*/ 235531 w 8829787"/>
              <a:gd name="connsiteY12" fmla="*/ 5781049 h 6161228"/>
              <a:gd name="connsiteX13" fmla="*/ 7243 w 8829787"/>
              <a:gd name="connsiteY13" fmla="*/ 2840221 h 6161228"/>
              <a:gd name="connsiteX14" fmla="*/ 52901 w 8829787"/>
              <a:gd name="connsiteY14" fmla="*/ 2035363 h 6161228"/>
              <a:gd name="connsiteX15" fmla="*/ 165288 w 8829787"/>
              <a:gd name="connsiteY15" fmla="*/ 1222765 h 6161228"/>
              <a:gd name="connsiteX16" fmla="*/ 368991 w 8829787"/>
              <a:gd name="connsiteY16" fmla="*/ 936422 h 6161228"/>
              <a:gd name="connsiteX17" fmla="*/ 755323 w 8829787"/>
              <a:gd name="connsiteY17" fmla="*/ 936422 h 6161228"/>
              <a:gd name="connsiteX18" fmla="*/ 1612278 w 8829787"/>
              <a:gd name="connsiteY18" fmla="*/ 874509 h 6161228"/>
              <a:gd name="connsiteX19" fmla="*/ 2286604 w 8829787"/>
              <a:gd name="connsiteY19" fmla="*/ 828075 h 6161228"/>
              <a:gd name="connsiteX20" fmla="*/ 4407919 w 8829787"/>
              <a:gd name="connsiteY20" fmla="*/ 704251 h 6161228"/>
              <a:gd name="connsiteX21" fmla="*/ 5482625 w 8829787"/>
              <a:gd name="connsiteY21" fmla="*/ 503036 h 6161228"/>
              <a:gd name="connsiteX22" fmla="*/ 6121829 w 8829787"/>
              <a:gd name="connsiteY22" fmla="*/ 371473 h 6161228"/>
              <a:gd name="connsiteX23" fmla="*/ 7010394 w 8829787"/>
              <a:gd name="connsiteY23" fmla="*/ 131563 h 6161228"/>
              <a:gd name="connsiteX24" fmla="*/ 7459944 w 8829787"/>
              <a:gd name="connsiteY24" fmla="*/ 54173 h 6161228"/>
              <a:gd name="connsiteX25" fmla="*/ 8380117 w 8829787"/>
              <a:gd name="connsiteY25" fmla="*/ 0 h 6161228"/>
              <a:gd name="connsiteX26" fmla="*/ 8538162 w 8829787"/>
              <a:gd name="connsiteY26" fmla="*/ 30956 h 6161228"/>
              <a:gd name="connsiteX27" fmla="*/ 8629477 w 8829787"/>
              <a:gd name="connsiteY27" fmla="*/ 208954 h 6161228"/>
              <a:gd name="connsiteX28" fmla="*/ 8762937 w 8829787"/>
              <a:gd name="connsiteY28" fmla="*/ 1896060 h 6161228"/>
              <a:gd name="connsiteX29" fmla="*/ 8798059 w 8829787"/>
              <a:gd name="connsiteY29" fmla="*/ 2778309 h 6161228"/>
              <a:gd name="connsiteX30" fmla="*/ 8798059 w 8829787"/>
              <a:gd name="connsiteY30" fmla="*/ 3467082 h 6161228"/>
              <a:gd name="connsiteX31" fmla="*/ 8808595 w 8829787"/>
              <a:gd name="connsiteY31" fmla="*/ 3467082 h 616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829787" h="6161228">
                <a:moveTo>
                  <a:pt x="8808595" y="3482560"/>
                </a:moveTo>
                <a:cubicBezTo>
                  <a:pt x="8815619" y="3830816"/>
                  <a:pt x="8822643" y="4186811"/>
                  <a:pt x="8829667" y="4542806"/>
                </a:cubicBezTo>
                <a:cubicBezTo>
                  <a:pt x="8833180" y="4705325"/>
                  <a:pt x="8759425" y="4852366"/>
                  <a:pt x="8664598" y="4860106"/>
                </a:cubicBezTo>
                <a:cubicBezTo>
                  <a:pt x="8190463" y="4906540"/>
                  <a:pt x="7719840" y="5007147"/>
                  <a:pt x="7252730" y="5161927"/>
                </a:cubicBezTo>
                <a:cubicBezTo>
                  <a:pt x="7080636" y="5216101"/>
                  <a:pt x="6905030" y="5239318"/>
                  <a:pt x="6732937" y="5270274"/>
                </a:cubicBezTo>
                <a:cubicBezTo>
                  <a:pt x="6423871" y="5332186"/>
                  <a:pt x="6114805" y="5394098"/>
                  <a:pt x="5805739" y="5440532"/>
                </a:cubicBezTo>
                <a:cubicBezTo>
                  <a:pt x="5472089" y="5494705"/>
                  <a:pt x="5134926" y="5548878"/>
                  <a:pt x="4801276" y="5564357"/>
                </a:cubicBezTo>
                <a:cubicBezTo>
                  <a:pt x="4295532" y="5595312"/>
                  <a:pt x="3786275" y="5634007"/>
                  <a:pt x="3284043" y="5734615"/>
                </a:cubicBezTo>
                <a:cubicBezTo>
                  <a:pt x="3031171" y="5781049"/>
                  <a:pt x="2778299" y="5788788"/>
                  <a:pt x="2525427" y="5827483"/>
                </a:cubicBezTo>
                <a:cubicBezTo>
                  <a:pt x="2009147" y="5904873"/>
                  <a:pt x="1492866" y="5951308"/>
                  <a:pt x="980098" y="6113827"/>
                </a:cubicBezTo>
                <a:cubicBezTo>
                  <a:pt x="825565" y="6168000"/>
                  <a:pt x="667520" y="6175739"/>
                  <a:pt x="509475" y="6137044"/>
                </a:cubicBezTo>
                <a:cubicBezTo>
                  <a:pt x="460306" y="6121566"/>
                  <a:pt x="411136" y="6098349"/>
                  <a:pt x="365479" y="6067393"/>
                </a:cubicBezTo>
                <a:cubicBezTo>
                  <a:pt x="295236" y="6013220"/>
                  <a:pt x="249579" y="5935829"/>
                  <a:pt x="235531" y="5781049"/>
                </a:cubicBezTo>
                <a:cubicBezTo>
                  <a:pt x="165288" y="4798194"/>
                  <a:pt x="88022" y="3823077"/>
                  <a:pt x="7243" y="2840221"/>
                </a:cubicBezTo>
                <a:cubicBezTo>
                  <a:pt x="-10317" y="2569355"/>
                  <a:pt x="3731" y="2290750"/>
                  <a:pt x="52901" y="2035363"/>
                </a:cubicBezTo>
                <a:cubicBezTo>
                  <a:pt x="98558" y="1772236"/>
                  <a:pt x="154752" y="1509109"/>
                  <a:pt x="165288" y="1222765"/>
                </a:cubicBezTo>
                <a:cubicBezTo>
                  <a:pt x="172313" y="1037029"/>
                  <a:pt x="253091" y="936422"/>
                  <a:pt x="368991" y="936422"/>
                </a:cubicBezTo>
                <a:cubicBezTo>
                  <a:pt x="498939" y="936422"/>
                  <a:pt x="625375" y="944161"/>
                  <a:pt x="755323" y="936422"/>
                </a:cubicBezTo>
                <a:cubicBezTo>
                  <a:pt x="1039804" y="920944"/>
                  <a:pt x="1327797" y="897726"/>
                  <a:pt x="1612278" y="874509"/>
                </a:cubicBezTo>
                <a:cubicBezTo>
                  <a:pt x="1837054" y="859031"/>
                  <a:pt x="2061829" y="820336"/>
                  <a:pt x="2286604" y="828075"/>
                </a:cubicBezTo>
                <a:cubicBezTo>
                  <a:pt x="2996050" y="843553"/>
                  <a:pt x="3701985" y="773902"/>
                  <a:pt x="4407919" y="704251"/>
                </a:cubicBezTo>
                <a:cubicBezTo>
                  <a:pt x="4766155" y="673295"/>
                  <a:pt x="5124390" y="572688"/>
                  <a:pt x="5482625" y="503036"/>
                </a:cubicBezTo>
                <a:cubicBezTo>
                  <a:pt x="5696864" y="464341"/>
                  <a:pt x="5907591" y="425646"/>
                  <a:pt x="6121829" y="371473"/>
                </a:cubicBezTo>
                <a:cubicBezTo>
                  <a:pt x="6420359" y="294083"/>
                  <a:pt x="6715377" y="208954"/>
                  <a:pt x="7010394" y="131563"/>
                </a:cubicBezTo>
                <a:cubicBezTo>
                  <a:pt x="7157902" y="92868"/>
                  <a:pt x="7308923" y="69651"/>
                  <a:pt x="7459944" y="54173"/>
                </a:cubicBezTo>
                <a:cubicBezTo>
                  <a:pt x="7765498" y="30956"/>
                  <a:pt x="8074564" y="15478"/>
                  <a:pt x="8380117" y="0"/>
                </a:cubicBezTo>
                <a:cubicBezTo>
                  <a:pt x="8432799" y="0"/>
                  <a:pt x="8485480" y="15478"/>
                  <a:pt x="8538162" y="30956"/>
                </a:cubicBezTo>
                <a:cubicBezTo>
                  <a:pt x="8583820" y="38695"/>
                  <a:pt x="8622453" y="108346"/>
                  <a:pt x="8629477" y="208954"/>
                </a:cubicBezTo>
                <a:cubicBezTo>
                  <a:pt x="8671622" y="773902"/>
                  <a:pt x="8720792" y="1331112"/>
                  <a:pt x="8762937" y="1896060"/>
                </a:cubicBezTo>
                <a:cubicBezTo>
                  <a:pt x="8784010" y="2190143"/>
                  <a:pt x="8791034" y="2484226"/>
                  <a:pt x="8798059" y="2778309"/>
                </a:cubicBezTo>
                <a:cubicBezTo>
                  <a:pt x="8805083" y="3010479"/>
                  <a:pt x="8798059" y="3234911"/>
                  <a:pt x="8798059" y="3467082"/>
                </a:cubicBezTo>
                <a:lnTo>
                  <a:pt x="8808595" y="3467082"/>
                </a:lnTo>
                <a:close/>
              </a:path>
            </a:pathLst>
          </a:custGeom>
          <a:solidFill>
            <a:srgbClr val="EC6625"/>
          </a:solidFill>
          <a:ln w="243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7E152C8-1564-9CD4-2ABE-55064C112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885" y="365126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 baseline="0">
                <a:solidFill>
                  <a:srgbClr val="EC6625"/>
                </a:solidFill>
              </a:defRPr>
            </a:lvl1pPr>
          </a:lstStyle>
          <a:p>
            <a:pPr lvl="0"/>
            <a:r>
              <a:rPr lang="en-GB" dirty="0"/>
              <a:t>How to use this PPT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5FCCB3-3076-2340-5BC6-BD76E591FA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7141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3A5F7B0-87B9-D779-448F-83341593B1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885" y="945469"/>
            <a:ext cx="5247950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r>
              <a:rPr lang="en-GB" sz="2400" b="1" dirty="0">
                <a:cs typeface="Arial"/>
              </a:rPr>
              <a:t>Accompanying Resources: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4F0D21-6282-06E8-999E-BB08C0F3C3D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77886" y="1470244"/>
            <a:ext cx="5247950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2263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/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14652" y="1075414"/>
            <a:ext cx="5048013" cy="5460246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3937" y="1386985"/>
            <a:ext cx="4151741" cy="39851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1F4DD1BE-B6E0-CBE2-78DB-2ABB2921DA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17447" y="5692944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5548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Picture 5">
            <a:extLst>
              <a:ext uri="{FF2B5EF4-FFF2-40B4-BE49-F238E27FC236}">
                <a16:creationId xmlns:a16="http://schemas.microsoft.com/office/drawing/2014/main" id="{B7BB9657-BC72-7070-9EFC-2C2344D5F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81" y="1205909"/>
            <a:ext cx="5836444" cy="5337766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ADD0F0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6388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" name="Picture 4">
            <a:extLst>
              <a:ext uri="{FF2B5EF4-FFF2-40B4-BE49-F238E27FC236}">
                <a16:creationId xmlns:a16="http://schemas.microsoft.com/office/drawing/2014/main" id="{7F9051B8-6A0F-FA37-0CF4-7373DF660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533" y="1009291"/>
            <a:ext cx="5447342" cy="5598543"/>
          </a:xfrm>
          <a:custGeom>
            <a:avLst/>
            <a:gdLst>
              <a:gd name="connsiteX0" fmla="*/ 4570229 w 4570515"/>
              <a:gd name="connsiteY0" fmla="*/ 763192 h 2758286"/>
              <a:gd name="connsiteX1" fmla="*/ 4540684 w 4570515"/>
              <a:gd name="connsiteY1" fmla="*/ 1372800 h 2758286"/>
              <a:gd name="connsiteX2" fmla="*/ 4504322 w 4570515"/>
              <a:gd name="connsiteY2" fmla="*/ 1868676 h 2758286"/>
              <a:gd name="connsiteX3" fmla="*/ 4404325 w 4570515"/>
              <a:gd name="connsiteY3" fmla="*/ 2603390 h 2758286"/>
              <a:gd name="connsiteX4" fmla="*/ 4240694 w 4570515"/>
              <a:gd name="connsiteY4" fmla="*/ 2755792 h 2758286"/>
              <a:gd name="connsiteX5" fmla="*/ 3974793 w 4570515"/>
              <a:gd name="connsiteY5" fmla="*/ 2751243 h 2758286"/>
              <a:gd name="connsiteX6" fmla="*/ 3604350 w 4570515"/>
              <a:gd name="connsiteY6" fmla="*/ 2746694 h 2758286"/>
              <a:gd name="connsiteX7" fmla="*/ 3249816 w 4570515"/>
              <a:gd name="connsiteY7" fmla="*/ 2739870 h 2758286"/>
              <a:gd name="connsiteX8" fmla="*/ 2395298 w 4570515"/>
              <a:gd name="connsiteY8" fmla="*/ 2689827 h 2758286"/>
              <a:gd name="connsiteX9" fmla="*/ 1981674 w 4570515"/>
              <a:gd name="connsiteY9" fmla="*/ 2664806 h 2758286"/>
              <a:gd name="connsiteX10" fmla="*/ 1345331 w 4570515"/>
              <a:gd name="connsiteY10" fmla="*/ 2646609 h 2758286"/>
              <a:gd name="connsiteX11" fmla="*/ 620354 w 4570515"/>
              <a:gd name="connsiteY11" fmla="*/ 2617038 h 2758286"/>
              <a:gd name="connsiteX12" fmla="*/ 365816 w 4570515"/>
              <a:gd name="connsiteY12" fmla="*/ 2592017 h 2758286"/>
              <a:gd name="connsiteX13" fmla="*/ 190822 w 4570515"/>
              <a:gd name="connsiteY13" fmla="*/ 2551073 h 2758286"/>
              <a:gd name="connsiteX14" fmla="*/ 149914 w 4570515"/>
              <a:gd name="connsiteY14" fmla="*/ 2498756 h 2758286"/>
              <a:gd name="connsiteX15" fmla="*/ 120370 w 4570515"/>
              <a:gd name="connsiteY15" fmla="*/ 2243994 h 2758286"/>
              <a:gd name="connsiteX16" fmla="*/ 97643 w 4570515"/>
              <a:gd name="connsiteY16" fmla="*/ 1841380 h 2758286"/>
              <a:gd name="connsiteX17" fmla="*/ 79462 w 4570515"/>
              <a:gd name="connsiteY17" fmla="*/ 1507005 h 2758286"/>
              <a:gd name="connsiteX18" fmla="*/ 49917 w 4570515"/>
              <a:gd name="connsiteY18" fmla="*/ 1236321 h 2758286"/>
              <a:gd name="connsiteX19" fmla="*/ 20373 w 4570515"/>
              <a:gd name="connsiteY19" fmla="*/ 867826 h 2758286"/>
              <a:gd name="connsiteX20" fmla="*/ 2191 w 4570515"/>
              <a:gd name="connsiteY20" fmla="*/ 547099 h 2758286"/>
              <a:gd name="connsiteX21" fmla="*/ 29463 w 4570515"/>
              <a:gd name="connsiteY21" fmla="*/ 228647 h 2758286"/>
              <a:gd name="connsiteX22" fmla="*/ 47645 w 4570515"/>
              <a:gd name="connsiteY22" fmla="*/ 171781 h 2758286"/>
              <a:gd name="connsiteX23" fmla="*/ 152187 w 4570515"/>
              <a:gd name="connsiteY23" fmla="*/ 101266 h 2758286"/>
              <a:gd name="connsiteX24" fmla="*/ 527175 w 4570515"/>
              <a:gd name="connsiteY24" fmla="*/ 119463 h 2758286"/>
              <a:gd name="connsiteX25" fmla="*/ 843074 w 4570515"/>
              <a:gd name="connsiteY25" fmla="*/ 133111 h 2758286"/>
              <a:gd name="connsiteX26" fmla="*/ 1808952 w 4570515"/>
              <a:gd name="connsiteY26" fmla="*/ 117189 h 2758286"/>
              <a:gd name="connsiteX27" fmla="*/ 2358935 w 4570515"/>
              <a:gd name="connsiteY27" fmla="*/ 103541 h 2758286"/>
              <a:gd name="connsiteX28" fmla="*/ 2920281 w 4570515"/>
              <a:gd name="connsiteY28" fmla="*/ 76245 h 2758286"/>
              <a:gd name="connsiteX29" fmla="*/ 3404357 w 4570515"/>
              <a:gd name="connsiteY29" fmla="*/ 46674 h 2758286"/>
              <a:gd name="connsiteX30" fmla="*/ 3761163 w 4570515"/>
              <a:gd name="connsiteY30" fmla="*/ 8005 h 2758286"/>
              <a:gd name="connsiteX31" fmla="*/ 4479323 w 4570515"/>
              <a:gd name="connsiteY31" fmla="*/ 103541 h 2758286"/>
              <a:gd name="connsiteX32" fmla="*/ 4549775 w 4570515"/>
              <a:gd name="connsiteY32" fmla="*/ 194527 h 2758286"/>
              <a:gd name="connsiteX33" fmla="*/ 4570229 w 4570515"/>
              <a:gd name="connsiteY33" fmla="*/ 763192 h 27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70515" h="2758286">
                <a:moveTo>
                  <a:pt x="4570229" y="763192"/>
                </a:moveTo>
                <a:cubicBezTo>
                  <a:pt x="4572501" y="967911"/>
                  <a:pt x="4561138" y="1170356"/>
                  <a:pt x="4540684" y="1372800"/>
                </a:cubicBezTo>
                <a:cubicBezTo>
                  <a:pt x="4527048" y="1536576"/>
                  <a:pt x="4515685" y="1702626"/>
                  <a:pt x="4504322" y="1868676"/>
                </a:cubicBezTo>
                <a:cubicBezTo>
                  <a:pt x="4486140" y="2114339"/>
                  <a:pt x="4454323" y="2360002"/>
                  <a:pt x="4404325" y="2603390"/>
                </a:cubicBezTo>
                <a:cubicBezTo>
                  <a:pt x="4379326" y="2721673"/>
                  <a:pt x="4361144" y="2744419"/>
                  <a:pt x="4240694" y="2755792"/>
                </a:cubicBezTo>
                <a:cubicBezTo>
                  <a:pt x="4152060" y="2762616"/>
                  <a:pt x="4063427" y="2753518"/>
                  <a:pt x="3974793" y="2751243"/>
                </a:cubicBezTo>
                <a:cubicBezTo>
                  <a:pt x="3852070" y="2748969"/>
                  <a:pt x="3727074" y="2746694"/>
                  <a:pt x="3604350" y="2746694"/>
                </a:cubicBezTo>
                <a:cubicBezTo>
                  <a:pt x="3486172" y="2744419"/>
                  <a:pt x="3367994" y="2746694"/>
                  <a:pt x="3249816" y="2739870"/>
                </a:cubicBezTo>
                <a:cubicBezTo>
                  <a:pt x="2965734" y="2723947"/>
                  <a:pt x="2679380" y="2708025"/>
                  <a:pt x="2395298" y="2689827"/>
                </a:cubicBezTo>
                <a:cubicBezTo>
                  <a:pt x="2256666" y="2680729"/>
                  <a:pt x="2120306" y="2673905"/>
                  <a:pt x="1981674" y="2664806"/>
                </a:cubicBezTo>
                <a:cubicBezTo>
                  <a:pt x="1770317" y="2651158"/>
                  <a:pt x="1556688" y="2639785"/>
                  <a:pt x="1345331" y="2646609"/>
                </a:cubicBezTo>
                <a:cubicBezTo>
                  <a:pt x="1104429" y="2651158"/>
                  <a:pt x="861255" y="2642060"/>
                  <a:pt x="620354" y="2617038"/>
                </a:cubicBezTo>
                <a:cubicBezTo>
                  <a:pt x="536266" y="2607940"/>
                  <a:pt x="449905" y="2603390"/>
                  <a:pt x="365816" y="2592017"/>
                </a:cubicBezTo>
                <a:cubicBezTo>
                  <a:pt x="306727" y="2582918"/>
                  <a:pt x="249911" y="2566996"/>
                  <a:pt x="190822" y="2551073"/>
                </a:cubicBezTo>
                <a:cubicBezTo>
                  <a:pt x="168095" y="2544249"/>
                  <a:pt x="149914" y="2523777"/>
                  <a:pt x="149914" y="2498756"/>
                </a:cubicBezTo>
                <a:cubicBezTo>
                  <a:pt x="140823" y="2414594"/>
                  <a:pt x="127188" y="2330431"/>
                  <a:pt x="120370" y="2243994"/>
                </a:cubicBezTo>
                <a:cubicBezTo>
                  <a:pt x="111279" y="2109789"/>
                  <a:pt x="104461" y="1975585"/>
                  <a:pt x="97643" y="1841380"/>
                </a:cubicBezTo>
                <a:cubicBezTo>
                  <a:pt x="90825" y="1729922"/>
                  <a:pt x="88552" y="1618463"/>
                  <a:pt x="79462" y="1507005"/>
                </a:cubicBezTo>
                <a:cubicBezTo>
                  <a:pt x="72644" y="1416019"/>
                  <a:pt x="56735" y="1327307"/>
                  <a:pt x="49917" y="1236321"/>
                </a:cubicBezTo>
                <a:cubicBezTo>
                  <a:pt x="38554" y="1113489"/>
                  <a:pt x="29463" y="990658"/>
                  <a:pt x="20373" y="867826"/>
                </a:cubicBezTo>
                <a:cubicBezTo>
                  <a:pt x="13555" y="760917"/>
                  <a:pt x="6737" y="654008"/>
                  <a:pt x="2191" y="547099"/>
                </a:cubicBezTo>
                <a:cubicBezTo>
                  <a:pt x="-4626" y="440190"/>
                  <a:pt x="4464" y="333281"/>
                  <a:pt x="29463" y="228647"/>
                </a:cubicBezTo>
                <a:cubicBezTo>
                  <a:pt x="34009" y="208175"/>
                  <a:pt x="40827" y="189978"/>
                  <a:pt x="47645" y="171781"/>
                </a:cubicBezTo>
                <a:cubicBezTo>
                  <a:pt x="61281" y="126287"/>
                  <a:pt x="104461" y="96717"/>
                  <a:pt x="152187" y="101266"/>
                </a:cubicBezTo>
                <a:cubicBezTo>
                  <a:pt x="277183" y="108090"/>
                  <a:pt x="402179" y="114914"/>
                  <a:pt x="527175" y="119463"/>
                </a:cubicBezTo>
                <a:cubicBezTo>
                  <a:pt x="631717" y="124013"/>
                  <a:pt x="738532" y="130837"/>
                  <a:pt x="843074" y="133111"/>
                </a:cubicBezTo>
                <a:cubicBezTo>
                  <a:pt x="1165791" y="139935"/>
                  <a:pt x="1486235" y="130837"/>
                  <a:pt x="1808952" y="117189"/>
                </a:cubicBezTo>
                <a:cubicBezTo>
                  <a:pt x="1993037" y="110365"/>
                  <a:pt x="2177123" y="110365"/>
                  <a:pt x="2358935" y="103541"/>
                </a:cubicBezTo>
                <a:cubicBezTo>
                  <a:pt x="2545293" y="96717"/>
                  <a:pt x="2731650" y="87618"/>
                  <a:pt x="2920281" y="76245"/>
                </a:cubicBezTo>
                <a:cubicBezTo>
                  <a:pt x="3081640" y="67146"/>
                  <a:pt x="3242998" y="60322"/>
                  <a:pt x="3404357" y="46674"/>
                </a:cubicBezTo>
                <a:cubicBezTo>
                  <a:pt x="3522535" y="35301"/>
                  <a:pt x="3642985" y="19379"/>
                  <a:pt x="3761163" y="8005"/>
                </a:cubicBezTo>
                <a:cubicBezTo>
                  <a:pt x="4004337" y="-17016"/>
                  <a:pt x="4249784" y="17104"/>
                  <a:pt x="4479323" y="103541"/>
                </a:cubicBezTo>
                <a:cubicBezTo>
                  <a:pt x="4522503" y="119463"/>
                  <a:pt x="4547502" y="146759"/>
                  <a:pt x="4549775" y="194527"/>
                </a:cubicBezTo>
                <a:cubicBezTo>
                  <a:pt x="4554320" y="365127"/>
                  <a:pt x="4561138" y="531177"/>
                  <a:pt x="4570229" y="763192"/>
                </a:cubicBezTo>
                <a:close/>
              </a:path>
            </a:pathLst>
          </a:custGeom>
          <a:solidFill>
            <a:srgbClr val="F5C946">
              <a:alpha val="55000"/>
            </a:srgbClr>
          </a:solidFill>
          <a:ln w="226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70471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55245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816" y="1178981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8651" y="5669571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8217" y="5752121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3534" y="1065876"/>
            <a:ext cx="5905354" cy="518313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821DB049-EE30-C60F-4BE8-EC4BF44F3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74C30591-6FD3-9022-64B0-DA6538303BB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D58DDF2A-AC69-11D0-7197-CFA5E5AE316D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782393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2"/>
            <a:ext cx="5905354" cy="438378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284" y="1075414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78120" y="5589969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47686" y="5672519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DE46AC-A9E1-7572-F6FB-B125C72FF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3CC7725-7842-6C90-329A-E7C115E56D54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72FBDE7-90A9-23FC-478B-516940194C99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49194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358D3-0AB5-6620-A638-0B4A1EB1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7907"/>
            <a:ext cx="10515600" cy="102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1" r:id="rId2"/>
    <p:sldLayoutId id="2147483691" r:id="rId3"/>
    <p:sldLayoutId id="2147483650" r:id="rId4"/>
    <p:sldLayoutId id="2147483683" r:id="rId5"/>
    <p:sldLayoutId id="2147483684" r:id="rId6"/>
    <p:sldLayoutId id="2147483692" r:id="rId7"/>
    <p:sldLayoutId id="2147483673" r:id="rId8"/>
    <p:sldLayoutId id="2147483677" r:id="rId9"/>
    <p:sldLayoutId id="2147483679" r:id="rId10"/>
    <p:sldLayoutId id="2147483680" r:id="rId11"/>
    <p:sldLayoutId id="2147483666" r:id="rId12"/>
    <p:sldLayoutId id="2147483685" r:id="rId13"/>
    <p:sldLayoutId id="2147483667" r:id="rId14"/>
    <p:sldLayoutId id="2147483675" r:id="rId15"/>
    <p:sldLayoutId id="2147483671" r:id="rId16"/>
    <p:sldLayoutId id="2147483681" r:id="rId17"/>
    <p:sldLayoutId id="2147483672" r:id="rId18"/>
    <p:sldLayoutId id="2147483678" r:id="rId19"/>
    <p:sldLayoutId id="2147483664" r:id="rId20"/>
    <p:sldLayoutId id="2147483663" r:id="rId21"/>
    <p:sldLayoutId id="2147483660" r:id="rId22"/>
    <p:sldLayoutId id="2147483693" r:id="rId23"/>
    <p:sldLayoutId id="2147483682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597F3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BAB2-07F8-D944-5733-C9F61CF0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cs typeface="Arial" panose="020B0604020202020204" pitchFamily="34" charset="0"/>
              </a:rPr>
              <a:t>What can we learn about shapes by looking at a building? 1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3A19D-7981-FF5D-4A22-6666BA935D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can we learn about shapes by looking at a building?</a:t>
            </a:r>
          </a:p>
          <a:p>
            <a:endParaRPr lang="en-US" dirty="0"/>
          </a:p>
        </p:txBody>
      </p:sp>
      <p:pic>
        <p:nvPicPr>
          <p:cNvPr id="6" name="Picture Placeholder 5" descr="A building with a clock on the front. There is a blue front door with pillars either side and 4  sash windows on the ground floor. On the first and second floors there are 5 sash windows. In front of the building three are 3 cars parked. ">
            <a:extLst>
              <a:ext uri="{FF2B5EF4-FFF2-40B4-BE49-F238E27FC236}">
                <a16:creationId xmlns:a16="http://schemas.microsoft.com/office/drawing/2014/main" id="{1A402516-C558-47F5-A6D8-47279F1538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4317" t="17926" r="16475" b="9777"/>
          <a:stretch/>
        </p:blipFill>
        <p:spPr>
          <a:xfrm>
            <a:off x="4125191" y="0"/>
            <a:ext cx="8066809" cy="6862270"/>
          </a:xfrm>
        </p:spPr>
      </p:pic>
    </p:spTree>
    <p:extLst>
      <p:ext uri="{BB962C8B-B14F-4D97-AF65-F5344CB8AC3E}">
        <p14:creationId xmlns:p14="http://schemas.microsoft.com/office/powerpoint/2010/main" val="400398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66EC-3694-475C-1EEF-02C05093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Shapes - squares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BC61-14A7-51FA-1FF7-842A98FA7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Can you find 5 big squares?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Use your finger to trace around the shape.</a:t>
            </a:r>
          </a:p>
          <a:p>
            <a:endParaRPr lang="en-US" dirty="0"/>
          </a:p>
        </p:txBody>
      </p:sp>
      <p:grpSp>
        <p:nvGrpSpPr>
          <p:cNvPr id="5" name="Look-Char">
            <a:extLst>
              <a:ext uri="{FF2B5EF4-FFF2-40B4-BE49-F238E27FC236}">
                <a16:creationId xmlns:a16="http://schemas.microsoft.com/office/drawing/2014/main" id="{AA2462E2-808F-D31B-D6FD-D2A0FCD83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16864" y="4195864"/>
            <a:ext cx="2429350" cy="2383784"/>
            <a:chOff x="5454739" y="748100"/>
            <a:chExt cx="2429350" cy="2383784"/>
          </a:xfrm>
        </p:grpSpPr>
        <p:sp>
          <p:nvSpPr>
            <p:cNvPr id="6" name="Deco-Washi">
              <a:extLst>
                <a:ext uri="{FF2B5EF4-FFF2-40B4-BE49-F238E27FC236}">
                  <a16:creationId xmlns:a16="http://schemas.microsoft.com/office/drawing/2014/main" id="{EBCB5BD4-CD09-38C7-2A02-93CE54A44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5645403" y="748100"/>
              <a:ext cx="1769427" cy="681038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7" name="Text Placeholder" descr="Look">
              <a:extLst>
                <a:ext uri="{FF2B5EF4-FFF2-40B4-BE49-F238E27FC236}">
                  <a16:creationId xmlns:a16="http://schemas.microsoft.com/office/drawing/2014/main" id="{33F13436-3EDD-144F-7244-0FDB8910859A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5690974" y="856768"/>
              <a:ext cx="1700794" cy="414338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Look</a:t>
              </a:r>
            </a:p>
          </p:txBody>
        </p:sp>
        <p:pic>
          <p:nvPicPr>
            <p:cNvPr id="8" name="Look-icon" descr="Look character icon">
              <a:extLst>
                <a:ext uri="{FF2B5EF4-FFF2-40B4-BE49-F238E27FC236}">
                  <a16:creationId xmlns:a16="http://schemas.microsoft.com/office/drawing/2014/main" id="{22885996-CA87-65CE-5A0C-43C19821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4739" y="1565372"/>
              <a:ext cx="2429350" cy="1566512"/>
            </a:xfrm>
            <a:prstGeom prst="rect">
              <a:avLst/>
            </a:prstGeom>
          </p:spPr>
        </p:pic>
      </p:grpSp>
      <p:pic>
        <p:nvPicPr>
          <p:cNvPr id="4" name="Picture Placeholder 5" descr="A building with a clock on the front. There is a blue front door with pillars either side and 4  sash windows on the ground floor. On the first and second floors there are 5 sash windows. In front of the building three are 3 cars parked. ">
            <a:extLst>
              <a:ext uri="{FF2B5EF4-FFF2-40B4-BE49-F238E27FC236}">
                <a16:creationId xmlns:a16="http://schemas.microsoft.com/office/drawing/2014/main" id="{11CA6A6B-8D3F-F796-AC6A-2B33A268B5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17" t="17926" r="16475" b="9777"/>
          <a:stretch/>
        </p:blipFill>
        <p:spPr>
          <a:xfrm>
            <a:off x="4984172" y="1232432"/>
            <a:ext cx="6369628" cy="54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5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66EC-3694-475C-1EEF-02C05093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Shapes - squares -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BC61-14A7-51FA-1FF7-842A98FA7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Did you find them?</a:t>
            </a:r>
          </a:p>
        </p:txBody>
      </p:sp>
      <p:pic>
        <p:nvPicPr>
          <p:cNvPr id="4" name="Question Mark">
            <a:extLst>
              <a:ext uri="{FF2B5EF4-FFF2-40B4-BE49-F238E27FC236}">
                <a16:creationId xmlns:a16="http://schemas.microsoft.com/office/drawing/2014/main" id="{3D3DB855-3D20-E76A-E407-CF05C76E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411017">
            <a:off x="1390637" y="2592399"/>
            <a:ext cx="1104694" cy="1955211"/>
          </a:xfrm>
          <a:prstGeom prst="rect">
            <a:avLst/>
          </a:prstGeom>
        </p:spPr>
      </p:pic>
      <p:pic>
        <p:nvPicPr>
          <p:cNvPr id="5" name="Picture Placeholder 5" descr="A building with a clock on the front. There is a blue front door with pillars either side and 4  sash windows on the ground floor. On the first and second floors there are 5 sash windows. In front of the building three are 3 cars parked. ">
            <a:extLst>
              <a:ext uri="{FF2B5EF4-FFF2-40B4-BE49-F238E27FC236}">
                <a16:creationId xmlns:a16="http://schemas.microsoft.com/office/drawing/2014/main" id="{E29647B7-7282-8316-4C2B-94C4A32D57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17" t="17926" r="16475" b="9777"/>
          <a:stretch/>
        </p:blipFill>
        <p:spPr>
          <a:xfrm>
            <a:off x="4984172" y="1232432"/>
            <a:ext cx="6369628" cy="5418513"/>
          </a:xfrm>
          <a:prstGeom prst="rect">
            <a:avLst/>
          </a:prstGeom>
        </p:spPr>
      </p:pic>
      <p:grpSp>
        <p:nvGrpSpPr>
          <p:cNvPr id="35" name="Group 34" descr="5 orange square showing the 5 square windows">
            <a:extLst>
              <a:ext uri="{FF2B5EF4-FFF2-40B4-BE49-F238E27FC236}">
                <a16:creationId xmlns:a16="http://schemas.microsoft.com/office/drawing/2014/main" id="{B41B1FDF-DCF1-0E0D-78D0-CBCF8DAE2DA2}"/>
              </a:ext>
            </a:extLst>
          </p:cNvPr>
          <p:cNvGrpSpPr/>
          <p:nvPr/>
        </p:nvGrpSpPr>
        <p:grpSpPr>
          <a:xfrm>
            <a:off x="6356742" y="2581646"/>
            <a:ext cx="4089262" cy="1027184"/>
            <a:chOff x="6356742" y="2581646"/>
            <a:chExt cx="4089262" cy="102718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DE27766-60ED-2F8C-28C3-409BB78ADCC7}"/>
                </a:ext>
              </a:extLst>
            </p:cNvPr>
            <p:cNvGrpSpPr/>
            <p:nvPr/>
          </p:nvGrpSpPr>
          <p:grpSpPr>
            <a:xfrm>
              <a:off x="6356742" y="2581646"/>
              <a:ext cx="549088" cy="683310"/>
              <a:chOff x="6356742" y="2581646"/>
              <a:chExt cx="549088" cy="6833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9C4E765-E9D5-0094-DEF2-BC0E9FF9F0CB}"/>
                  </a:ext>
                </a:extLst>
              </p:cNvPr>
              <p:cNvCxnSpPr/>
              <p:nvPr/>
            </p:nvCxnSpPr>
            <p:spPr>
              <a:xfrm>
                <a:off x="6381146" y="2581646"/>
                <a:ext cx="524684" cy="73212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E07681E-8EF4-3111-2417-445A9D398537}"/>
                  </a:ext>
                </a:extLst>
              </p:cNvPr>
              <p:cNvCxnSpPr/>
              <p:nvPr/>
            </p:nvCxnSpPr>
            <p:spPr>
              <a:xfrm>
                <a:off x="6905830" y="2654858"/>
                <a:ext cx="0" cy="610098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8354DB-A4AC-4795-0B0F-A0F9B6993549}"/>
                  </a:ext>
                </a:extLst>
              </p:cNvPr>
              <p:cNvCxnSpPr/>
              <p:nvPr/>
            </p:nvCxnSpPr>
            <p:spPr>
              <a:xfrm flipH="1" flipV="1">
                <a:off x="6356742" y="3203945"/>
                <a:ext cx="549088" cy="61010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889A583-0ABC-FCF9-46EF-584D14D83CFC}"/>
                  </a:ext>
                </a:extLst>
              </p:cNvPr>
              <p:cNvCxnSpPr/>
              <p:nvPr/>
            </p:nvCxnSpPr>
            <p:spPr>
              <a:xfrm flipV="1">
                <a:off x="6356742" y="2593848"/>
                <a:ext cx="0" cy="610098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73AB224-7CF0-A9FF-9153-40CB556DBD70}"/>
                </a:ext>
              </a:extLst>
            </p:cNvPr>
            <p:cNvGrpSpPr/>
            <p:nvPr/>
          </p:nvGrpSpPr>
          <p:grpSpPr>
            <a:xfrm>
              <a:off x="7549541" y="2735599"/>
              <a:ext cx="475876" cy="622300"/>
              <a:chOff x="7454917" y="2715867"/>
              <a:chExt cx="475876" cy="62230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B1E5D3F-293A-1691-4FA3-63AF6D74D0E1}"/>
                  </a:ext>
                </a:extLst>
              </p:cNvPr>
              <p:cNvCxnSpPr/>
              <p:nvPr/>
            </p:nvCxnSpPr>
            <p:spPr>
              <a:xfrm>
                <a:off x="7467119" y="2728069"/>
                <a:ext cx="463674" cy="48808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DF21831-3FA6-333E-82C7-2F881A44B20B}"/>
                  </a:ext>
                </a:extLst>
              </p:cNvPr>
              <p:cNvCxnSpPr/>
              <p:nvPr/>
            </p:nvCxnSpPr>
            <p:spPr>
              <a:xfrm>
                <a:off x="7930793" y="2776877"/>
                <a:ext cx="0" cy="561290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F79C8DD-F42D-865F-4E97-5CC4375828A4}"/>
                  </a:ext>
                </a:extLst>
              </p:cNvPr>
              <p:cNvCxnSpPr/>
              <p:nvPr/>
            </p:nvCxnSpPr>
            <p:spPr>
              <a:xfrm flipH="1" flipV="1">
                <a:off x="7454917" y="3301561"/>
                <a:ext cx="475876" cy="36606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76C889A-27C6-FC05-F724-6F9E57C6A3D4}"/>
                  </a:ext>
                </a:extLst>
              </p:cNvPr>
              <p:cNvCxnSpPr/>
              <p:nvPr/>
            </p:nvCxnSpPr>
            <p:spPr>
              <a:xfrm flipV="1">
                <a:off x="7454917" y="2715867"/>
                <a:ext cx="0" cy="585694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E1143F-F4B5-3418-B7C8-7CBB9A817366}"/>
                </a:ext>
              </a:extLst>
            </p:cNvPr>
            <p:cNvGrpSpPr/>
            <p:nvPr/>
          </p:nvGrpSpPr>
          <p:grpSpPr>
            <a:xfrm>
              <a:off x="8390215" y="2843306"/>
              <a:ext cx="437062" cy="585694"/>
              <a:chOff x="8390215" y="2843306"/>
              <a:chExt cx="437062" cy="58569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85FC8F4-9F12-7DFC-AD04-A3C15A091912}"/>
                  </a:ext>
                </a:extLst>
              </p:cNvPr>
              <p:cNvGrpSpPr/>
              <p:nvPr/>
            </p:nvGrpSpPr>
            <p:grpSpPr>
              <a:xfrm>
                <a:off x="8400209" y="2855508"/>
                <a:ext cx="427068" cy="573492"/>
                <a:chOff x="8248044" y="2837887"/>
                <a:chExt cx="427068" cy="573492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A2D6B72C-040E-2442-55F3-227AE8A758BD}"/>
                    </a:ext>
                  </a:extLst>
                </p:cNvPr>
                <p:cNvCxnSpPr/>
                <p:nvPr/>
              </p:nvCxnSpPr>
              <p:spPr>
                <a:xfrm>
                  <a:off x="8248044" y="2837887"/>
                  <a:ext cx="427068" cy="48808"/>
                </a:xfrm>
                <a:prstGeom prst="line">
                  <a:avLst/>
                </a:prstGeom>
                <a:ln w="63500" cap="flat" cmpd="sng" algn="ctr">
                  <a:solidFill>
                    <a:srgbClr val="EC6625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524AE40F-6904-165A-A37D-9AD509993232}"/>
                    </a:ext>
                  </a:extLst>
                </p:cNvPr>
                <p:cNvCxnSpPr/>
                <p:nvPr/>
              </p:nvCxnSpPr>
              <p:spPr>
                <a:xfrm>
                  <a:off x="8675112" y="2886695"/>
                  <a:ext cx="0" cy="524684"/>
                </a:xfrm>
                <a:prstGeom prst="line">
                  <a:avLst/>
                </a:prstGeom>
                <a:ln w="63500" cap="flat" cmpd="sng" algn="ctr">
                  <a:solidFill>
                    <a:srgbClr val="EC6625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C31DC04A-0C95-D19C-4FDC-21EA45D9990A}"/>
                    </a:ext>
                  </a:extLst>
                </p:cNvPr>
                <p:cNvCxnSpPr/>
                <p:nvPr/>
              </p:nvCxnSpPr>
              <p:spPr>
                <a:xfrm flipH="1" flipV="1">
                  <a:off x="8260246" y="3374773"/>
                  <a:ext cx="414866" cy="36606"/>
                </a:xfrm>
                <a:prstGeom prst="line">
                  <a:avLst/>
                </a:prstGeom>
                <a:ln w="63500" cap="flat" cmpd="sng" algn="ctr">
                  <a:solidFill>
                    <a:srgbClr val="EC6625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8773658-E89C-CF75-8400-749B5EF47EE6}"/>
                  </a:ext>
                </a:extLst>
              </p:cNvPr>
              <p:cNvCxnSpPr/>
              <p:nvPr/>
            </p:nvCxnSpPr>
            <p:spPr>
              <a:xfrm flipV="1">
                <a:off x="8390215" y="2843306"/>
                <a:ext cx="0" cy="549088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FAFD547-7A9F-7529-3B8A-425AF6152A27}"/>
                </a:ext>
              </a:extLst>
            </p:cNvPr>
            <p:cNvGrpSpPr/>
            <p:nvPr/>
          </p:nvGrpSpPr>
          <p:grpSpPr>
            <a:xfrm>
              <a:off x="9153197" y="2923300"/>
              <a:ext cx="414866" cy="561289"/>
              <a:chOff x="8943555" y="2923301"/>
              <a:chExt cx="414866" cy="561289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4D5C74B-0906-113E-EEEA-EB6157751193}"/>
                  </a:ext>
                </a:extLst>
              </p:cNvPr>
              <p:cNvCxnSpPr/>
              <p:nvPr/>
            </p:nvCxnSpPr>
            <p:spPr>
              <a:xfrm>
                <a:off x="8955757" y="2935503"/>
                <a:ext cx="402664" cy="36606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4BDDE34-B1B2-6E3F-EA86-E424850EADAA}"/>
                  </a:ext>
                </a:extLst>
              </p:cNvPr>
              <p:cNvCxnSpPr/>
              <p:nvPr/>
            </p:nvCxnSpPr>
            <p:spPr>
              <a:xfrm>
                <a:off x="9358421" y="2972108"/>
                <a:ext cx="0" cy="512482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836DF06-344B-81C7-EF3A-64C91014DA31}"/>
                  </a:ext>
                </a:extLst>
              </p:cNvPr>
              <p:cNvCxnSpPr/>
              <p:nvPr/>
            </p:nvCxnSpPr>
            <p:spPr>
              <a:xfrm flipH="1" flipV="1">
                <a:off x="8943555" y="3447984"/>
                <a:ext cx="414866" cy="36606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5BBD8F3-457C-0217-3636-607548A66996}"/>
                  </a:ext>
                </a:extLst>
              </p:cNvPr>
              <p:cNvCxnSpPr/>
              <p:nvPr/>
            </p:nvCxnSpPr>
            <p:spPr>
              <a:xfrm flipV="1">
                <a:off x="8943555" y="2923301"/>
                <a:ext cx="0" cy="524684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ED19FA2-74EA-4278-C1AC-042E4C98E9F7}"/>
                </a:ext>
              </a:extLst>
            </p:cNvPr>
            <p:cNvGrpSpPr/>
            <p:nvPr/>
          </p:nvGrpSpPr>
          <p:grpSpPr>
            <a:xfrm>
              <a:off x="10073844" y="3096348"/>
              <a:ext cx="372160" cy="512482"/>
              <a:chOff x="9797691" y="3057522"/>
              <a:chExt cx="372160" cy="512482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8BDDAFE-3CBF-B124-E4CF-868BC7EFAF93}"/>
                  </a:ext>
                </a:extLst>
              </p:cNvPr>
              <p:cNvCxnSpPr/>
              <p:nvPr/>
            </p:nvCxnSpPr>
            <p:spPr>
              <a:xfrm>
                <a:off x="9797692" y="3057522"/>
                <a:ext cx="353857" cy="24404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1D54241-FAFE-C39A-93F2-33742BC0125A}"/>
                  </a:ext>
                </a:extLst>
              </p:cNvPr>
              <p:cNvCxnSpPr/>
              <p:nvPr/>
            </p:nvCxnSpPr>
            <p:spPr>
              <a:xfrm>
                <a:off x="10151548" y="3081926"/>
                <a:ext cx="18303" cy="488078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0EDD539-8E9A-DE0A-98C7-9D9DE3714A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797691" y="3531178"/>
                <a:ext cx="353858" cy="38826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0AA53D8-F0E7-E3D6-1682-0B62F3DB9178}"/>
                  </a:ext>
                </a:extLst>
              </p:cNvPr>
              <p:cNvCxnSpPr/>
              <p:nvPr/>
            </p:nvCxnSpPr>
            <p:spPr>
              <a:xfrm flipV="1">
                <a:off x="9797692" y="3057522"/>
                <a:ext cx="0" cy="463674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3580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66EC-3694-475C-1EEF-02C05093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Shapes -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BC61-14A7-51FA-1FF7-842A98FA7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Can you find 9 big rectangles?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Use your finger to trace around the shape.</a:t>
            </a:r>
          </a:p>
          <a:p>
            <a:endParaRPr lang="en-US" dirty="0"/>
          </a:p>
        </p:txBody>
      </p:sp>
      <p:grpSp>
        <p:nvGrpSpPr>
          <p:cNvPr id="5" name="Look-Char">
            <a:extLst>
              <a:ext uri="{FF2B5EF4-FFF2-40B4-BE49-F238E27FC236}">
                <a16:creationId xmlns:a16="http://schemas.microsoft.com/office/drawing/2014/main" id="{AA2462E2-808F-D31B-D6FD-D2A0FCD83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16864" y="4195864"/>
            <a:ext cx="2429350" cy="2383784"/>
            <a:chOff x="5454739" y="748100"/>
            <a:chExt cx="2429350" cy="2383784"/>
          </a:xfrm>
        </p:grpSpPr>
        <p:sp>
          <p:nvSpPr>
            <p:cNvPr id="6" name="Deco-Washi">
              <a:extLst>
                <a:ext uri="{FF2B5EF4-FFF2-40B4-BE49-F238E27FC236}">
                  <a16:creationId xmlns:a16="http://schemas.microsoft.com/office/drawing/2014/main" id="{EBCB5BD4-CD09-38C7-2A02-93CE54A44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5645403" y="748100"/>
              <a:ext cx="1769427" cy="681038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7" name="Text Placeholder" descr="Look">
              <a:extLst>
                <a:ext uri="{FF2B5EF4-FFF2-40B4-BE49-F238E27FC236}">
                  <a16:creationId xmlns:a16="http://schemas.microsoft.com/office/drawing/2014/main" id="{33F13436-3EDD-144F-7244-0FDB8910859A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5690974" y="856768"/>
              <a:ext cx="1700794" cy="414338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Look</a:t>
              </a:r>
            </a:p>
          </p:txBody>
        </p:sp>
        <p:pic>
          <p:nvPicPr>
            <p:cNvPr id="8" name="Look-icon" descr="Look character icon">
              <a:extLst>
                <a:ext uri="{FF2B5EF4-FFF2-40B4-BE49-F238E27FC236}">
                  <a16:creationId xmlns:a16="http://schemas.microsoft.com/office/drawing/2014/main" id="{22885996-CA87-65CE-5A0C-43C19821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4739" y="1565372"/>
              <a:ext cx="2429350" cy="1566512"/>
            </a:xfrm>
            <a:prstGeom prst="rect">
              <a:avLst/>
            </a:prstGeom>
          </p:spPr>
        </p:pic>
      </p:grpSp>
      <p:pic>
        <p:nvPicPr>
          <p:cNvPr id="4" name="Picture Placeholder 5" descr="A building with a clock on the front. There is a blue front door with pillars either side and 4  sash windows on the ground floor. On the first and second floors there are 5 sash windows. In front of the building three are 3 cars parked. ">
            <a:extLst>
              <a:ext uri="{FF2B5EF4-FFF2-40B4-BE49-F238E27FC236}">
                <a16:creationId xmlns:a16="http://schemas.microsoft.com/office/drawing/2014/main" id="{C14D699A-5B10-A5D2-68C8-ED71296760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17" t="17926" r="16475" b="9777"/>
          <a:stretch/>
        </p:blipFill>
        <p:spPr>
          <a:xfrm>
            <a:off x="4984172" y="1232432"/>
            <a:ext cx="6369628" cy="54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0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66EC-3694-475C-1EEF-02C05093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Shapes - rectangles -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BC61-14A7-51FA-1FF7-842A98FA7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Did you find them?</a:t>
            </a:r>
          </a:p>
        </p:txBody>
      </p:sp>
      <p:pic>
        <p:nvPicPr>
          <p:cNvPr id="4" name="Question Mark">
            <a:extLst>
              <a:ext uri="{FF2B5EF4-FFF2-40B4-BE49-F238E27FC236}">
                <a16:creationId xmlns:a16="http://schemas.microsoft.com/office/drawing/2014/main" id="{3D3DB855-3D20-E76A-E407-CF05C76E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411017">
            <a:off x="1390637" y="2592399"/>
            <a:ext cx="1104694" cy="1955211"/>
          </a:xfrm>
          <a:prstGeom prst="rect">
            <a:avLst/>
          </a:prstGeom>
        </p:spPr>
      </p:pic>
      <p:pic>
        <p:nvPicPr>
          <p:cNvPr id="10" name="Picture Placeholder 5" descr="A building with a clock on the front. There is a blue front door with pillars either side and 4  sash windows on the ground floor. On the first and second floors there are 5 sash windows. In front of the building three are 3 cars parked. ">
            <a:extLst>
              <a:ext uri="{FF2B5EF4-FFF2-40B4-BE49-F238E27FC236}">
                <a16:creationId xmlns:a16="http://schemas.microsoft.com/office/drawing/2014/main" id="{7208CBF3-EF35-F04A-BA49-A6679804BD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17" t="17926" r="16475" b="9777"/>
          <a:stretch/>
        </p:blipFill>
        <p:spPr>
          <a:xfrm>
            <a:off x="4984172" y="1232432"/>
            <a:ext cx="6369628" cy="5418513"/>
          </a:xfrm>
          <a:prstGeom prst="rect">
            <a:avLst/>
          </a:prstGeom>
        </p:spPr>
      </p:pic>
      <p:grpSp>
        <p:nvGrpSpPr>
          <p:cNvPr id="9" name="Group 8" descr="9 orange rectangles showing the 9 rectangular windows">
            <a:extLst>
              <a:ext uri="{FF2B5EF4-FFF2-40B4-BE49-F238E27FC236}">
                <a16:creationId xmlns:a16="http://schemas.microsoft.com/office/drawing/2014/main" id="{F63A30F4-6C5F-DAAE-37E6-8C269EF7A7E6}"/>
              </a:ext>
            </a:extLst>
          </p:cNvPr>
          <p:cNvGrpSpPr/>
          <p:nvPr/>
        </p:nvGrpSpPr>
        <p:grpSpPr>
          <a:xfrm>
            <a:off x="6343430" y="3731150"/>
            <a:ext cx="4147054" cy="2219038"/>
            <a:chOff x="6343430" y="3731150"/>
            <a:chExt cx="4147054" cy="221903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A7F5948-E5DE-57CE-2E73-EE41F5E33E1E}"/>
                </a:ext>
              </a:extLst>
            </p:cNvPr>
            <p:cNvCxnSpPr/>
            <p:nvPr/>
          </p:nvCxnSpPr>
          <p:spPr>
            <a:xfrm>
              <a:off x="6367682" y="3731150"/>
              <a:ext cx="509287" cy="60629"/>
            </a:xfrm>
            <a:prstGeom prst="line">
              <a:avLst/>
            </a:prstGeom>
            <a:ln w="63500" cap="flat" cmpd="sng" algn="ctr">
              <a:solidFill>
                <a:srgbClr val="EC662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92687D2-49B0-1A22-833C-65926C0AB3CC}"/>
                </a:ext>
              </a:extLst>
            </p:cNvPr>
            <p:cNvCxnSpPr/>
            <p:nvPr/>
          </p:nvCxnSpPr>
          <p:spPr>
            <a:xfrm>
              <a:off x="6876969" y="3779654"/>
              <a:ext cx="0" cy="763931"/>
            </a:xfrm>
            <a:prstGeom prst="line">
              <a:avLst/>
            </a:prstGeom>
            <a:ln w="63500" cap="flat" cmpd="sng" algn="ctr">
              <a:solidFill>
                <a:srgbClr val="EC662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EFFE9C8-E515-F171-72BB-7416FA3FDFCA}"/>
                </a:ext>
              </a:extLst>
            </p:cNvPr>
            <p:cNvCxnSpPr/>
            <p:nvPr/>
          </p:nvCxnSpPr>
          <p:spPr>
            <a:xfrm flipH="1" flipV="1">
              <a:off x="6343430" y="4507207"/>
              <a:ext cx="521413" cy="36378"/>
            </a:xfrm>
            <a:prstGeom prst="line">
              <a:avLst/>
            </a:prstGeom>
            <a:ln w="63500" cap="flat" cmpd="sng" algn="ctr">
              <a:solidFill>
                <a:srgbClr val="EC662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F8720B1-622A-50E6-1F98-B44B31D09945}"/>
                </a:ext>
              </a:extLst>
            </p:cNvPr>
            <p:cNvCxnSpPr/>
            <p:nvPr/>
          </p:nvCxnSpPr>
          <p:spPr>
            <a:xfrm flipV="1">
              <a:off x="6343430" y="3731150"/>
              <a:ext cx="0" cy="776057"/>
            </a:xfrm>
            <a:prstGeom prst="line">
              <a:avLst/>
            </a:prstGeom>
            <a:ln w="63500" cap="flat" cmpd="sng" algn="ctr">
              <a:solidFill>
                <a:srgbClr val="EC662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EB9C5B-2179-213F-F1DA-129BA397EB3B}"/>
                </a:ext>
              </a:extLst>
            </p:cNvPr>
            <p:cNvGrpSpPr/>
            <p:nvPr/>
          </p:nvGrpSpPr>
          <p:grpSpPr>
            <a:xfrm>
              <a:off x="7537832" y="3810276"/>
              <a:ext cx="472910" cy="776058"/>
              <a:chOff x="7434760" y="3803905"/>
              <a:chExt cx="472910" cy="77605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7F6DA0A-264E-A049-0177-BD40AB6F28A7}"/>
                  </a:ext>
                </a:extLst>
              </p:cNvPr>
              <p:cNvCxnSpPr/>
              <p:nvPr/>
            </p:nvCxnSpPr>
            <p:spPr>
              <a:xfrm>
                <a:off x="7434760" y="3803905"/>
                <a:ext cx="472910" cy="48504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F2DB43B-4E41-EE78-6B28-0B758D81545D}"/>
                  </a:ext>
                </a:extLst>
              </p:cNvPr>
              <p:cNvCxnSpPr/>
              <p:nvPr/>
            </p:nvCxnSpPr>
            <p:spPr>
              <a:xfrm>
                <a:off x="7907670" y="3852409"/>
                <a:ext cx="0" cy="727554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0C6DCED-EB46-D371-F4FE-DD9DDA1FC0C3}"/>
                  </a:ext>
                </a:extLst>
              </p:cNvPr>
              <p:cNvCxnSpPr/>
              <p:nvPr/>
            </p:nvCxnSpPr>
            <p:spPr>
              <a:xfrm flipH="1" flipV="1">
                <a:off x="7434760" y="4555711"/>
                <a:ext cx="460784" cy="24252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59EDCD8-C0DE-73AA-FB09-1B31A551A37D}"/>
                  </a:ext>
                </a:extLst>
              </p:cNvPr>
              <p:cNvCxnSpPr/>
              <p:nvPr/>
            </p:nvCxnSpPr>
            <p:spPr>
              <a:xfrm flipV="1">
                <a:off x="7434760" y="3828157"/>
                <a:ext cx="0" cy="727554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D9C82A0-D86F-D048-EDFF-B26C50AFA71B}"/>
                </a:ext>
              </a:extLst>
            </p:cNvPr>
            <p:cNvCxnSpPr/>
            <p:nvPr/>
          </p:nvCxnSpPr>
          <p:spPr>
            <a:xfrm>
              <a:off x="8363465" y="3913038"/>
              <a:ext cx="485036" cy="36378"/>
            </a:xfrm>
            <a:prstGeom prst="line">
              <a:avLst/>
            </a:prstGeom>
            <a:ln w="63500" cap="flat" cmpd="sng" algn="ctr">
              <a:solidFill>
                <a:srgbClr val="EC662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B9B705F-DE2C-1582-91E8-8855282422FE}"/>
                </a:ext>
              </a:extLst>
            </p:cNvPr>
            <p:cNvCxnSpPr/>
            <p:nvPr/>
          </p:nvCxnSpPr>
          <p:spPr>
            <a:xfrm>
              <a:off x="8848500" y="3949416"/>
              <a:ext cx="0" cy="679050"/>
            </a:xfrm>
            <a:prstGeom prst="line">
              <a:avLst/>
            </a:prstGeom>
            <a:ln w="63500" cap="flat" cmpd="sng" algn="ctr">
              <a:solidFill>
                <a:srgbClr val="EC662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C0844F7-70CE-FC4D-E793-C03B5BA9589A}"/>
                </a:ext>
              </a:extLst>
            </p:cNvPr>
            <p:cNvCxnSpPr/>
            <p:nvPr/>
          </p:nvCxnSpPr>
          <p:spPr>
            <a:xfrm flipH="1" flipV="1">
              <a:off x="8363465" y="4592088"/>
              <a:ext cx="485036" cy="36378"/>
            </a:xfrm>
            <a:prstGeom prst="line">
              <a:avLst/>
            </a:prstGeom>
            <a:ln w="63500" cap="flat" cmpd="sng" algn="ctr">
              <a:solidFill>
                <a:srgbClr val="EC662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4DA230-C0E1-38FA-40C6-CCD2D922B1E7}"/>
                </a:ext>
              </a:extLst>
            </p:cNvPr>
            <p:cNvCxnSpPr/>
            <p:nvPr/>
          </p:nvCxnSpPr>
          <p:spPr>
            <a:xfrm flipV="1">
              <a:off x="8363465" y="3900913"/>
              <a:ext cx="0" cy="691176"/>
            </a:xfrm>
            <a:prstGeom prst="line">
              <a:avLst/>
            </a:prstGeom>
            <a:ln w="63500" cap="flat" cmpd="sng" algn="ctr">
              <a:solidFill>
                <a:srgbClr val="EC662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AD979F3-FEF5-38BB-929F-582C9513679B}"/>
                </a:ext>
              </a:extLst>
            </p:cNvPr>
            <p:cNvCxnSpPr/>
            <p:nvPr/>
          </p:nvCxnSpPr>
          <p:spPr>
            <a:xfrm>
              <a:off x="9138448" y="3970843"/>
              <a:ext cx="448658" cy="24252"/>
            </a:xfrm>
            <a:prstGeom prst="line">
              <a:avLst/>
            </a:prstGeom>
            <a:ln w="63500" cap="flat" cmpd="sng" algn="ctr">
              <a:solidFill>
                <a:srgbClr val="EC662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C35411C-34E1-6C4D-0B1F-7790237C9779}"/>
                </a:ext>
              </a:extLst>
            </p:cNvPr>
            <p:cNvCxnSpPr/>
            <p:nvPr/>
          </p:nvCxnSpPr>
          <p:spPr>
            <a:xfrm>
              <a:off x="9587106" y="3995095"/>
              <a:ext cx="0" cy="703302"/>
            </a:xfrm>
            <a:prstGeom prst="line">
              <a:avLst/>
            </a:prstGeom>
            <a:ln w="63500" cap="flat" cmpd="sng" algn="ctr">
              <a:solidFill>
                <a:srgbClr val="EC662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C5B4684-B2A9-8488-78BF-0167115C4AF5}"/>
                </a:ext>
              </a:extLst>
            </p:cNvPr>
            <p:cNvCxnSpPr/>
            <p:nvPr/>
          </p:nvCxnSpPr>
          <p:spPr>
            <a:xfrm flipH="1" flipV="1">
              <a:off x="9150574" y="4674145"/>
              <a:ext cx="436532" cy="24252"/>
            </a:xfrm>
            <a:prstGeom prst="line">
              <a:avLst/>
            </a:prstGeom>
            <a:ln w="63500" cap="flat" cmpd="sng" algn="ctr">
              <a:solidFill>
                <a:srgbClr val="EC662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FA7187-7CA9-CF93-A825-AF9897CF2492}"/>
                </a:ext>
              </a:extLst>
            </p:cNvPr>
            <p:cNvCxnSpPr/>
            <p:nvPr/>
          </p:nvCxnSpPr>
          <p:spPr>
            <a:xfrm flipV="1">
              <a:off x="9150574" y="3982969"/>
              <a:ext cx="0" cy="691176"/>
            </a:xfrm>
            <a:prstGeom prst="line">
              <a:avLst/>
            </a:prstGeom>
            <a:ln w="63500" cap="flat" cmpd="sng" algn="ctr">
              <a:solidFill>
                <a:srgbClr val="EC662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32640FE-80EA-24DB-9880-F47F222D4177}"/>
                </a:ext>
              </a:extLst>
            </p:cNvPr>
            <p:cNvGrpSpPr/>
            <p:nvPr/>
          </p:nvGrpSpPr>
          <p:grpSpPr>
            <a:xfrm>
              <a:off x="10068311" y="4042245"/>
              <a:ext cx="375903" cy="679050"/>
              <a:chOff x="9775058" y="4022171"/>
              <a:chExt cx="375903" cy="679050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A85FC9B-14C2-5B1D-C5EE-15DD430BC457}"/>
                  </a:ext>
                </a:extLst>
              </p:cNvPr>
              <p:cNvCxnSpPr/>
              <p:nvPr/>
            </p:nvCxnSpPr>
            <p:spPr>
              <a:xfrm>
                <a:off x="9775058" y="4022171"/>
                <a:ext cx="375903" cy="24252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9404CC-8FE2-0B7D-2CCF-540DC5892B6C}"/>
                  </a:ext>
                </a:extLst>
              </p:cNvPr>
              <p:cNvCxnSpPr/>
              <p:nvPr/>
            </p:nvCxnSpPr>
            <p:spPr>
              <a:xfrm>
                <a:off x="10150960" y="4046423"/>
                <a:ext cx="0" cy="654798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18B2DA6-C1D4-2C8C-ABFB-9B8EC906BD9F}"/>
                  </a:ext>
                </a:extLst>
              </p:cNvPr>
              <p:cNvCxnSpPr/>
              <p:nvPr/>
            </p:nvCxnSpPr>
            <p:spPr>
              <a:xfrm flipH="1">
                <a:off x="9799309" y="4701221"/>
                <a:ext cx="351651" cy="0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F84FC49-25F1-1E06-0960-8ED427843529}"/>
                  </a:ext>
                </a:extLst>
              </p:cNvPr>
              <p:cNvCxnSpPr/>
              <p:nvPr/>
            </p:nvCxnSpPr>
            <p:spPr>
              <a:xfrm flipV="1">
                <a:off x="9799309" y="4046423"/>
                <a:ext cx="0" cy="654798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DDF4787-27D8-D0F4-9F7F-5B9AD1F50934}"/>
                </a:ext>
              </a:extLst>
            </p:cNvPr>
            <p:cNvGrpSpPr/>
            <p:nvPr/>
          </p:nvGrpSpPr>
          <p:grpSpPr>
            <a:xfrm>
              <a:off x="6343430" y="5101376"/>
              <a:ext cx="509288" cy="848812"/>
              <a:chOff x="6343430" y="5016495"/>
              <a:chExt cx="509288" cy="848812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1F951A1-F216-6F98-0D4F-81D7E9132FDF}"/>
                  </a:ext>
                </a:extLst>
              </p:cNvPr>
              <p:cNvCxnSpPr/>
              <p:nvPr/>
            </p:nvCxnSpPr>
            <p:spPr>
              <a:xfrm>
                <a:off x="6355556" y="5016495"/>
                <a:ext cx="497162" cy="0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67F6F52-1127-D315-B210-5452D251E8FE}"/>
                  </a:ext>
                </a:extLst>
              </p:cNvPr>
              <p:cNvCxnSpPr/>
              <p:nvPr/>
            </p:nvCxnSpPr>
            <p:spPr>
              <a:xfrm>
                <a:off x="6852717" y="5028620"/>
                <a:ext cx="0" cy="836687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3075955-E9A4-91B9-EB27-C82D56A981B7}"/>
                  </a:ext>
                </a:extLst>
              </p:cNvPr>
              <p:cNvCxnSpPr/>
              <p:nvPr/>
            </p:nvCxnSpPr>
            <p:spPr>
              <a:xfrm flipH="1">
                <a:off x="6343430" y="5865307"/>
                <a:ext cx="497162" cy="0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99FA8AB-0EA2-6AC0-3070-B45955DDAE64}"/>
                  </a:ext>
                </a:extLst>
              </p:cNvPr>
              <p:cNvCxnSpPr/>
              <p:nvPr/>
            </p:nvCxnSpPr>
            <p:spPr>
              <a:xfrm flipV="1">
                <a:off x="6343430" y="5016495"/>
                <a:ext cx="0" cy="848812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86EC07B-622E-CA3F-C052-6055ACB77D64}"/>
                </a:ext>
              </a:extLst>
            </p:cNvPr>
            <p:cNvGrpSpPr/>
            <p:nvPr/>
          </p:nvGrpSpPr>
          <p:grpSpPr>
            <a:xfrm>
              <a:off x="7525706" y="5162005"/>
              <a:ext cx="485036" cy="727554"/>
              <a:chOff x="7422634" y="5040746"/>
              <a:chExt cx="485036" cy="727554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5BE2A73-F6E8-A236-929D-F0162405ECBE}"/>
                  </a:ext>
                </a:extLst>
              </p:cNvPr>
              <p:cNvCxnSpPr/>
              <p:nvPr/>
            </p:nvCxnSpPr>
            <p:spPr>
              <a:xfrm>
                <a:off x="7446886" y="5052872"/>
                <a:ext cx="460784" cy="0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ACBB33A-DFEC-631F-873D-D05A393C3BEA}"/>
                  </a:ext>
                </a:extLst>
              </p:cNvPr>
              <p:cNvCxnSpPr/>
              <p:nvPr/>
            </p:nvCxnSpPr>
            <p:spPr>
              <a:xfrm>
                <a:off x="7907670" y="5052872"/>
                <a:ext cx="0" cy="715428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89F36B8-597B-7FC1-7FAC-71BE15C39F00}"/>
                  </a:ext>
                </a:extLst>
              </p:cNvPr>
              <p:cNvCxnSpPr/>
              <p:nvPr/>
            </p:nvCxnSpPr>
            <p:spPr>
              <a:xfrm flipH="1">
                <a:off x="7422634" y="5768300"/>
                <a:ext cx="460784" cy="0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F7FCEE3-30F1-CE67-1BFF-F073958D275B}"/>
                  </a:ext>
                </a:extLst>
              </p:cNvPr>
              <p:cNvCxnSpPr/>
              <p:nvPr/>
            </p:nvCxnSpPr>
            <p:spPr>
              <a:xfrm flipV="1">
                <a:off x="7422634" y="5040746"/>
                <a:ext cx="0" cy="727554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6C51079-1DF3-02FF-2E6E-F4CD2C59CB05}"/>
                </a:ext>
              </a:extLst>
            </p:cNvPr>
            <p:cNvGrpSpPr/>
            <p:nvPr/>
          </p:nvGrpSpPr>
          <p:grpSpPr>
            <a:xfrm>
              <a:off x="9138448" y="5234760"/>
              <a:ext cx="424406" cy="715428"/>
              <a:chOff x="8938371" y="5101376"/>
              <a:chExt cx="424406" cy="715428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01237AC-5F62-2F35-59C2-282EEB091312}"/>
                  </a:ext>
                </a:extLst>
              </p:cNvPr>
              <p:cNvCxnSpPr/>
              <p:nvPr/>
            </p:nvCxnSpPr>
            <p:spPr>
              <a:xfrm>
                <a:off x="8938371" y="5101376"/>
                <a:ext cx="424406" cy="0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4D1EF20-9F0D-EDB9-8C94-86210AC5AE0F}"/>
                  </a:ext>
                </a:extLst>
              </p:cNvPr>
              <p:cNvCxnSpPr/>
              <p:nvPr/>
            </p:nvCxnSpPr>
            <p:spPr>
              <a:xfrm>
                <a:off x="9362777" y="5101376"/>
                <a:ext cx="0" cy="715428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CD80A7C-C3B6-C20C-6E88-A84BE129C047}"/>
                  </a:ext>
                </a:extLst>
              </p:cNvPr>
              <p:cNvCxnSpPr/>
              <p:nvPr/>
            </p:nvCxnSpPr>
            <p:spPr>
              <a:xfrm flipH="1">
                <a:off x="8950497" y="5816803"/>
                <a:ext cx="412280" cy="0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E2F32D3-B305-D35C-0B51-F75ED0AD3B12}"/>
                  </a:ext>
                </a:extLst>
              </p:cNvPr>
              <p:cNvCxnSpPr/>
              <p:nvPr/>
            </p:nvCxnSpPr>
            <p:spPr>
              <a:xfrm flipV="1">
                <a:off x="8938371" y="5101376"/>
                <a:ext cx="0" cy="715428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2C83ADC-2005-DE8C-A7CB-EF604C39B8FB}"/>
                </a:ext>
              </a:extLst>
            </p:cNvPr>
            <p:cNvGrpSpPr/>
            <p:nvPr/>
          </p:nvGrpSpPr>
          <p:grpSpPr>
            <a:xfrm>
              <a:off x="10090330" y="5234760"/>
              <a:ext cx="400154" cy="703302"/>
              <a:chOff x="9775058" y="5101376"/>
              <a:chExt cx="400154" cy="703302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089FB35-E91A-DD71-C4D6-D8D5BC8E26D6}"/>
                  </a:ext>
                </a:extLst>
              </p:cNvPr>
              <p:cNvCxnSpPr/>
              <p:nvPr/>
            </p:nvCxnSpPr>
            <p:spPr>
              <a:xfrm>
                <a:off x="9799309" y="5125628"/>
                <a:ext cx="363777" cy="0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6CE40C0-1326-1630-D2FD-9B80FE8494EA}"/>
                  </a:ext>
                </a:extLst>
              </p:cNvPr>
              <p:cNvCxnSpPr/>
              <p:nvPr/>
            </p:nvCxnSpPr>
            <p:spPr>
              <a:xfrm>
                <a:off x="10163086" y="5125628"/>
                <a:ext cx="0" cy="679050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4B6D69C-B53B-864B-2682-005FD450C745}"/>
                  </a:ext>
                </a:extLst>
              </p:cNvPr>
              <p:cNvCxnSpPr/>
              <p:nvPr/>
            </p:nvCxnSpPr>
            <p:spPr>
              <a:xfrm flipH="1">
                <a:off x="9775058" y="5804678"/>
                <a:ext cx="400154" cy="0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E7CA117F-627E-32C6-3221-FAB398FD9B3B}"/>
                  </a:ext>
                </a:extLst>
              </p:cNvPr>
              <p:cNvCxnSpPr/>
              <p:nvPr/>
            </p:nvCxnSpPr>
            <p:spPr>
              <a:xfrm flipV="1">
                <a:off x="9775058" y="5101376"/>
                <a:ext cx="0" cy="691176"/>
              </a:xfrm>
              <a:prstGeom prst="line">
                <a:avLst/>
              </a:prstGeom>
              <a:ln w="63500" cap="flat" cmpd="sng" algn="ctr">
                <a:solidFill>
                  <a:srgbClr val="EC6625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9950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66EC-3694-475C-1EEF-02C05093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Shapes – semi-circles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BC61-14A7-51FA-1FF7-842A98FA7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Can you find 1 semi-circle?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Use your finger to trace around the shape.</a:t>
            </a:r>
          </a:p>
          <a:p>
            <a:endParaRPr lang="en-US" dirty="0"/>
          </a:p>
        </p:txBody>
      </p:sp>
      <p:grpSp>
        <p:nvGrpSpPr>
          <p:cNvPr id="5" name="Look-Char">
            <a:extLst>
              <a:ext uri="{FF2B5EF4-FFF2-40B4-BE49-F238E27FC236}">
                <a16:creationId xmlns:a16="http://schemas.microsoft.com/office/drawing/2014/main" id="{AA2462E2-808F-D31B-D6FD-D2A0FCD83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16864" y="4195864"/>
            <a:ext cx="2429350" cy="2383784"/>
            <a:chOff x="5454739" y="748100"/>
            <a:chExt cx="2429350" cy="2383784"/>
          </a:xfrm>
        </p:grpSpPr>
        <p:sp>
          <p:nvSpPr>
            <p:cNvPr id="6" name="Deco-Washi">
              <a:extLst>
                <a:ext uri="{FF2B5EF4-FFF2-40B4-BE49-F238E27FC236}">
                  <a16:creationId xmlns:a16="http://schemas.microsoft.com/office/drawing/2014/main" id="{EBCB5BD4-CD09-38C7-2A02-93CE54A44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5645403" y="748100"/>
              <a:ext cx="1769427" cy="681038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7" name="Text Placeholder" descr="Look">
              <a:extLst>
                <a:ext uri="{FF2B5EF4-FFF2-40B4-BE49-F238E27FC236}">
                  <a16:creationId xmlns:a16="http://schemas.microsoft.com/office/drawing/2014/main" id="{33F13436-3EDD-144F-7244-0FDB8910859A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5690974" y="856768"/>
              <a:ext cx="1700794" cy="414338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Look</a:t>
              </a:r>
            </a:p>
          </p:txBody>
        </p:sp>
        <p:pic>
          <p:nvPicPr>
            <p:cNvPr id="8" name="Look-icon" descr="Look character icon">
              <a:extLst>
                <a:ext uri="{FF2B5EF4-FFF2-40B4-BE49-F238E27FC236}">
                  <a16:creationId xmlns:a16="http://schemas.microsoft.com/office/drawing/2014/main" id="{22885996-CA87-65CE-5A0C-43C19821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4739" y="1565372"/>
              <a:ext cx="2429350" cy="1566512"/>
            </a:xfrm>
            <a:prstGeom prst="rect">
              <a:avLst/>
            </a:prstGeom>
          </p:spPr>
        </p:pic>
      </p:grpSp>
      <p:pic>
        <p:nvPicPr>
          <p:cNvPr id="4" name="Picture Placeholder 5" descr="A building with a clock on the front. There is a blue front door with pillars either side and 4  sash windows on the ground floor. On the first and second floors there are 5 sash windows. In front of the building three are 3 cars parked. ">
            <a:extLst>
              <a:ext uri="{FF2B5EF4-FFF2-40B4-BE49-F238E27FC236}">
                <a16:creationId xmlns:a16="http://schemas.microsoft.com/office/drawing/2014/main" id="{9305C8FD-C23E-7FD0-5765-184477A13A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17" t="17926" r="16475" b="9777"/>
          <a:stretch/>
        </p:blipFill>
        <p:spPr>
          <a:xfrm>
            <a:off x="4984172" y="1232432"/>
            <a:ext cx="6369628" cy="54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04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66EC-3694-475C-1EEF-02C05093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Shapes - semi-circles -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BC61-14A7-51FA-1FF7-842A98FA7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Did you find it?</a:t>
            </a:r>
          </a:p>
        </p:txBody>
      </p:sp>
      <p:pic>
        <p:nvPicPr>
          <p:cNvPr id="4" name="Question Mark">
            <a:extLst>
              <a:ext uri="{FF2B5EF4-FFF2-40B4-BE49-F238E27FC236}">
                <a16:creationId xmlns:a16="http://schemas.microsoft.com/office/drawing/2014/main" id="{3D3DB855-3D20-E76A-E407-CF05C76E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411017">
            <a:off x="1390637" y="2592399"/>
            <a:ext cx="1104694" cy="1955211"/>
          </a:xfrm>
          <a:prstGeom prst="rect">
            <a:avLst/>
          </a:prstGeom>
        </p:spPr>
      </p:pic>
      <p:pic>
        <p:nvPicPr>
          <p:cNvPr id="5" name="Picture Placeholder 5" descr="A building with a clock on the front. There is a blue front door with pillars either side and 4  sash windows on the ground floor. On the first and second floors there are 5 sash windows. In front of the building three are 3 cars parked. ">
            <a:extLst>
              <a:ext uri="{FF2B5EF4-FFF2-40B4-BE49-F238E27FC236}">
                <a16:creationId xmlns:a16="http://schemas.microsoft.com/office/drawing/2014/main" id="{B357ACC1-7FAF-FF88-79C4-AE7119F3CC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17" t="17926" r="16475" b="9777"/>
          <a:stretch/>
        </p:blipFill>
        <p:spPr>
          <a:xfrm>
            <a:off x="4984172" y="1232432"/>
            <a:ext cx="6369628" cy="5418513"/>
          </a:xfrm>
          <a:prstGeom prst="rect">
            <a:avLst/>
          </a:prstGeom>
        </p:spPr>
      </p:pic>
      <p:sp>
        <p:nvSpPr>
          <p:cNvPr id="10" name="Chord 9">
            <a:extLst>
              <a:ext uri="{FF2B5EF4-FFF2-40B4-BE49-F238E27FC236}">
                <a16:creationId xmlns:a16="http://schemas.microsoft.com/office/drawing/2014/main" id="{410B2C0B-CE6E-F25E-8050-59FFD2366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876490">
            <a:off x="8396795" y="5313252"/>
            <a:ext cx="375349" cy="390953"/>
          </a:xfrm>
          <a:prstGeom prst="chord">
            <a:avLst/>
          </a:prstGeom>
          <a:noFill/>
          <a:ln w="63500">
            <a:solidFill>
              <a:srgbClr val="EC6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0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9F3B-2579-E36E-4409-88B5BBB8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1834813" cy="710288"/>
          </a:xfrm>
        </p:spPr>
        <p:txBody>
          <a:bodyPr/>
          <a:lstStyle/>
          <a:p>
            <a:r>
              <a:rPr lang="en-US" dirty="0"/>
              <a:t>ACTIVITY: Can you match the shapes with their names? </a:t>
            </a:r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1CB52C-4338-FC7A-E17E-2415213DF7C8}"/>
              </a:ext>
            </a:extLst>
          </p:cNvPr>
          <p:cNvSpPr txBox="1"/>
          <p:nvPr/>
        </p:nvSpPr>
        <p:spPr>
          <a:xfrm>
            <a:off x="651223" y="1558328"/>
            <a:ext cx="2387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Circle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191CAF-04BC-356B-D24A-C5BDE8FBAEFA}"/>
              </a:ext>
            </a:extLst>
          </p:cNvPr>
          <p:cNvSpPr txBox="1"/>
          <p:nvPr/>
        </p:nvSpPr>
        <p:spPr>
          <a:xfrm>
            <a:off x="651223" y="2445069"/>
            <a:ext cx="2743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BFDB9-FD37-B093-11CE-3AE1F8B46F58}"/>
              </a:ext>
            </a:extLst>
          </p:cNvPr>
          <p:cNvSpPr txBox="1"/>
          <p:nvPr/>
        </p:nvSpPr>
        <p:spPr>
          <a:xfrm>
            <a:off x="651223" y="3331810"/>
            <a:ext cx="3073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Triangle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897FB-7422-A75D-A9D3-A299DBBC2F9A}"/>
              </a:ext>
            </a:extLst>
          </p:cNvPr>
          <p:cNvSpPr txBox="1"/>
          <p:nvPr/>
        </p:nvSpPr>
        <p:spPr>
          <a:xfrm>
            <a:off x="651223" y="4218551"/>
            <a:ext cx="3530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Rectangle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F8686-1628-E66D-A3DD-7F01A38E25DD}"/>
              </a:ext>
            </a:extLst>
          </p:cNvPr>
          <p:cNvSpPr txBox="1"/>
          <p:nvPr/>
        </p:nvSpPr>
        <p:spPr>
          <a:xfrm>
            <a:off x="651223" y="5105292"/>
            <a:ext cx="3962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Semi-circle</a:t>
            </a:r>
          </a:p>
        </p:txBody>
      </p:sp>
      <p:sp>
        <p:nvSpPr>
          <p:cNvPr id="6" name="Rectangle 5" descr="A shape with 4 straight edges">
            <a:extLst>
              <a:ext uri="{FF2B5EF4-FFF2-40B4-BE49-F238E27FC236}">
                <a16:creationId xmlns:a16="http://schemas.microsoft.com/office/drawing/2014/main" id="{B926A787-6081-A103-F386-D25C5EB3C5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4979459" y="1135364"/>
            <a:ext cx="1566505" cy="2266660"/>
          </a:xfrm>
          <a:prstGeom prst="rect">
            <a:avLst/>
          </a:prstGeom>
          <a:solidFill>
            <a:srgbClr val="EC6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hord 7" descr="A shape with one straight edge and a curved edge from both ends. ">
            <a:extLst>
              <a:ext uri="{FF2B5EF4-FFF2-40B4-BE49-F238E27FC236}">
                <a16:creationId xmlns:a16="http://schemas.microsoft.com/office/drawing/2014/main" id="{8366AF3D-4446-1FBE-F0D2-EA08A4E4E4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6205468">
            <a:off x="7801726" y="2025543"/>
            <a:ext cx="1915280" cy="1955097"/>
          </a:xfrm>
          <a:prstGeom prst="chord">
            <a:avLst>
              <a:gd name="adj1" fmla="val 3858715"/>
              <a:gd name="adj2" fmla="val 16200000"/>
            </a:avLst>
          </a:prstGeom>
          <a:solidFill>
            <a:srgbClr val="EC6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 descr="A shape with no flat edges but one continuous edge">
            <a:extLst>
              <a:ext uri="{FF2B5EF4-FFF2-40B4-BE49-F238E27FC236}">
                <a16:creationId xmlns:a16="http://schemas.microsoft.com/office/drawing/2014/main" id="{ED729081-64DB-9D51-4288-A24C9BF7FB28}"/>
              </a:ext>
            </a:extLst>
          </p:cNvPr>
          <p:cNvSpPr/>
          <p:nvPr/>
        </p:nvSpPr>
        <p:spPr>
          <a:xfrm>
            <a:off x="5770551" y="3388475"/>
            <a:ext cx="1707330" cy="1707330"/>
          </a:xfrm>
          <a:prstGeom prst="ellipse">
            <a:avLst/>
          </a:prstGeom>
          <a:solidFill>
            <a:srgbClr val="EC662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45" descr="A shape with 3 straight edges">
            <a:extLst>
              <a:ext uri="{FF2B5EF4-FFF2-40B4-BE49-F238E27FC236}">
                <a16:creationId xmlns:a16="http://schemas.microsoft.com/office/drawing/2014/main" id="{13F7A247-7131-C587-D722-12A94F687714}"/>
              </a:ext>
            </a:extLst>
          </p:cNvPr>
          <p:cNvSpPr/>
          <p:nvPr/>
        </p:nvSpPr>
        <p:spPr>
          <a:xfrm>
            <a:off x="3619787" y="4914331"/>
            <a:ext cx="3338165" cy="1228423"/>
          </a:xfrm>
          <a:prstGeom prst="triangle">
            <a:avLst/>
          </a:prstGeom>
          <a:solidFill>
            <a:srgbClr val="EC6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 descr="A shape that has 4 straight edges of the same length">
            <a:extLst>
              <a:ext uri="{FF2B5EF4-FFF2-40B4-BE49-F238E27FC236}">
                <a16:creationId xmlns:a16="http://schemas.microsoft.com/office/drawing/2014/main" id="{76B44EA8-9C66-E60C-8428-C27AA5F4CC87}"/>
              </a:ext>
            </a:extLst>
          </p:cNvPr>
          <p:cNvSpPr/>
          <p:nvPr/>
        </p:nvSpPr>
        <p:spPr>
          <a:xfrm>
            <a:off x="7657514" y="4674878"/>
            <a:ext cx="1707331" cy="1707331"/>
          </a:xfrm>
          <a:prstGeom prst="rect">
            <a:avLst/>
          </a:prstGeom>
          <a:solidFill>
            <a:srgbClr val="EC6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Think-Char">
            <a:extLst>
              <a:ext uri="{FF2B5EF4-FFF2-40B4-BE49-F238E27FC236}">
                <a16:creationId xmlns:a16="http://schemas.microsoft.com/office/drawing/2014/main" id="{DEC762E1-F77F-5FD2-6D1E-7FD1BC993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59928" y="4998027"/>
            <a:ext cx="1647950" cy="1763119"/>
            <a:chOff x="215745" y="890004"/>
            <a:chExt cx="2491274" cy="2665380"/>
          </a:xfrm>
        </p:grpSpPr>
        <p:sp>
          <p:nvSpPr>
            <p:cNvPr id="15" name="Deco-Washi">
              <a:extLst>
                <a:ext uri="{FF2B5EF4-FFF2-40B4-BE49-F238E27FC236}">
                  <a16:creationId xmlns:a16="http://schemas.microsoft.com/office/drawing/2014/main" id="{9B35632C-2CF3-FDF7-332E-83C3F5F05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37592" y="890004"/>
              <a:ext cx="1769427" cy="681038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16" name="Text Placeholder" descr="Think">
              <a:extLst>
                <a:ext uri="{FF2B5EF4-FFF2-40B4-BE49-F238E27FC236}">
                  <a16:creationId xmlns:a16="http://schemas.microsoft.com/office/drawing/2014/main" id="{A0392049-D5D7-5AAE-D0BD-E2A7F46DF80F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1094382" y="1014434"/>
              <a:ext cx="1455846" cy="414338"/>
            </a:xfrm>
            <a:prstGeom prst="rect">
              <a:avLst/>
            </a:prstGeom>
            <a:noFill/>
          </p:spPr>
          <p:txBody>
            <a:bodyPr anchor="ctr" anchorCtr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Think</a:t>
              </a:r>
            </a:p>
          </p:txBody>
        </p:sp>
        <p:pic>
          <p:nvPicPr>
            <p:cNvPr id="17" name="Think-icon" descr="Think character icon">
              <a:extLst>
                <a:ext uri="{FF2B5EF4-FFF2-40B4-BE49-F238E27FC236}">
                  <a16:creationId xmlns:a16="http://schemas.microsoft.com/office/drawing/2014/main" id="{E912826E-25B8-9681-4B02-00F71F2F125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745" y="1155274"/>
              <a:ext cx="2116867" cy="2400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527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9F3B-2579-E36E-4409-88B5BBB8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1834813" cy="710288"/>
          </a:xfrm>
        </p:spPr>
        <p:txBody>
          <a:bodyPr/>
          <a:lstStyle/>
          <a:p>
            <a:r>
              <a:rPr lang="en-US" dirty="0"/>
              <a:t>ACTIVITY: Can you match the shapes with their names? </a:t>
            </a:r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1CB52C-4338-FC7A-E17E-2415213DF7C8}"/>
              </a:ext>
            </a:extLst>
          </p:cNvPr>
          <p:cNvSpPr txBox="1"/>
          <p:nvPr/>
        </p:nvSpPr>
        <p:spPr>
          <a:xfrm>
            <a:off x="651223" y="1355368"/>
            <a:ext cx="2387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Circle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191CAF-04BC-356B-D24A-C5BDE8FBAEFA}"/>
              </a:ext>
            </a:extLst>
          </p:cNvPr>
          <p:cNvSpPr txBox="1"/>
          <p:nvPr/>
        </p:nvSpPr>
        <p:spPr>
          <a:xfrm>
            <a:off x="651223" y="2445069"/>
            <a:ext cx="27432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BFDB9-FD37-B093-11CE-3AE1F8B46F58}"/>
              </a:ext>
            </a:extLst>
          </p:cNvPr>
          <p:cNvSpPr txBox="1"/>
          <p:nvPr/>
        </p:nvSpPr>
        <p:spPr>
          <a:xfrm>
            <a:off x="651223" y="3810235"/>
            <a:ext cx="3073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Triangle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897FB-7422-A75D-A9D3-A299DBBC2F9A}"/>
              </a:ext>
            </a:extLst>
          </p:cNvPr>
          <p:cNvSpPr txBox="1"/>
          <p:nvPr/>
        </p:nvSpPr>
        <p:spPr>
          <a:xfrm>
            <a:off x="568096" y="4970099"/>
            <a:ext cx="3530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Rectangle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F8686-1628-E66D-A3DD-7F01A38E25DD}"/>
              </a:ext>
            </a:extLst>
          </p:cNvPr>
          <p:cNvSpPr txBox="1"/>
          <p:nvPr/>
        </p:nvSpPr>
        <p:spPr>
          <a:xfrm>
            <a:off x="568096" y="6002316"/>
            <a:ext cx="3962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Semi-circle</a:t>
            </a:r>
          </a:p>
        </p:txBody>
      </p:sp>
      <p:sp>
        <p:nvSpPr>
          <p:cNvPr id="6" name="Rectangle 5" descr="A shape with 4 straight edges">
            <a:extLst>
              <a:ext uri="{FF2B5EF4-FFF2-40B4-BE49-F238E27FC236}">
                <a16:creationId xmlns:a16="http://schemas.microsoft.com/office/drawing/2014/main" id="{B926A787-6081-A103-F386-D25C5EB3C5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5473434" y="1085351"/>
            <a:ext cx="914858" cy="132375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hord 7" descr="A shape with one straight edge and a curved edge from both ends. ">
            <a:extLst>
              <a:ext uri="{FF2B5EF4-FFF2-40B4-BE49-F238E27FC236}">
                <a16:creationId xmlns:a16="http://schemas.microsoft.com/office/drawing/2014/main" id="{8366AF3D-4446-1FBE-F0D2-EA08A4E4E4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6205468">
            <a:off x="5431635" y="2418555"/>
            <a:ext cx="998457" cy="1019214"/>
          </a:xfrm>
          <a:prstGeom prst="chord">
            <a:avLst>
              <a:gd name="adj1" fmla="val 3858715"/>
              <a:gd name="adj2" fmla="val 16200000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 descr="A shape with no flat edges but one continuous edge">
            <a:extLst>
              <a:ext uri="{FF2B5EF4-FFF2-40B4-BE49-F238E27FC236}">
                <a16:creationId xmlns:a16="http://schemas.microsoft.com/office/drawing/2014/main" id="{ED729081-64DB-9D51-4288-A24C9BF7FB28}"/>
              </a:ext>
            </a:extLst>
          </p:cNvPr>
          <p:cNvSpPr/>
          <p:nvPr/>
        </p:nvSpPr>
        <p:spPr>
          <a:xfrm>
            <a:off x="5386666" y="3651664"/>
            <a:ext cx="1094161" cy="1094161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 descr="A shape that has 4 straight edges of the same length">
            <a:extLst>
              <a:ext uri="{FF2B5EF4-FFF2-40B4-BE49-F238E27FC236}">
                <a16:creationId xmlns:a16="http://schemas.microsoft.com/office/drawing/2014/main" id="{76B44EA8-9C66-E60C-8428-C27AA5F4CC87}"/>
              </a:ext>
            </a:extLst>
          </p:cNvPr>
          <p:cNvSpPr/>
          <p:nvPr/>
        </p:nvSpPr>
        <p:spPr>
          <a:xfrm>
            <a:off x="5484579" y="4970099"/>
            <a:ext cx="898336" cy="89833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45" descr="A shape with 3 straight edges">
            <a:extLst>
              <a:ext uri="{FF2B5EF4-FFF2-40B4-BE49-F238E27FC236}">
                <a16:creationId xmlns:a16="http://schemas.microsoft.com/office/drawing/2014/main" id="{13F7A247-7131-C587-D722-12A94F687714}"/>
              </a:ext>
            </a:extLst>
          </p:cNvPr>
          <p:cNvSpPr/>
          <p:nvPr/>
        </p:nvSpPr>
        <p:spPr>
          <a:xfrm>
            <a:off x="5301203" y="6092710"/>
            <a:ext cx="1265088" cy="465544"/>
          </a:xfrm>
          <a:prstGeom prst="triangl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680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9F3B-2579-E36E-4409-88B5BBB8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1834813" cy="710288"/>
          </a:xfrm>
        </p:spPr>
        <p:txBody>
          <a:bodyPr/>
          <a:lstStyle/>
          <a:p>
            <a:r>
              <a:rPr lang="en-US" dirty="0"/>
              <a:t>ACTIVITY: Can you match the shapes with their names? </a:t>
            </a:r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/>
              <a:t> </a:t>
            </a:r>
          </a:p>
        </p:txBody>
      </p:sp>
      <p:sp>
        <p:nvSpPr>
          <p:cNvPr id="15" name="Oval 14" descr="A shape with no flat edges but one continuous edge">
            <a:extLst>
              <a:ext uri="{FF2B5EF4-FFF2-40B4-BE49-F238E27FC236}">
                <a16:creationId xmlns:a16="http://schemas.microsoft.com/office/drawing/2014/main" id="{FDFC23BB-5E32-71DF-2800-B636EEC1B814}"/>
              </a:ext>
            </a:extLst>
          </p:cNvPr>
          <p:cNvSpPr/>
          <p:nvPr/>
        </p:nvSpPr>
        <p:spPr>
          <a:xfrm>
            <a:off x="1283401" y="1841766"/>
            <a:ext cx="1707330" cy="1707330"/>
          </a:xfrm>
          <a:prstGeom prst="ellipse">
            <a:avLst/>
          </a:prstGeom>
          <a:solidFill>
            <a:srgbClr val="EC662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1CB52C-4338-FC7A-E17E-2415213DF7C8}"/>
              </a:ext>
            </a:extLst>
          </p:cNvPr>
          <p:cNvSpPr txBox="1"/>
          <p:nvPr/>
        </p:nvSpPr>
        <p:spPr>
          <a:xfrm>
            <a:off x="1387857" y="2372266"/>
            <a:ext cx="149841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Circle</a:t>
            </a:r>
          </a:p>
        </p:txBody>
      </p:sp>
      <p:sp>
        <p:nvSpPr>
          <p:cNvPr id="3" name="Rectangle 2" descr="A shape with 4 straight edges">
            <a:extLst>
              <a:ext uri="{FF2B5EF4-FFF2-40B4-BE49-F238E27FC236}">
                <a16:creationId xmlns:a16="http://schemas.microsoft.com/office/drawing/2014/main" id="{870C77D4-504A-1703-01A2-C8466839BF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4777611" y="1245215"/>
            <a:ext cx="1566505" cy="2266660"/>
          </a:xfrm>
          <a:prstGeom prst="rect">
            <a:avLst/>
          </a:prstGeom>
          <a:solidFill>
            <a:srgbClr val="EC6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897FB-7422-A75D-A9D3-A299DBBC2F9A}"/>
              </a:ext>
            </a:extLst>
          </p:cNvPr>
          <p:cNvSpPr txBox="1"/>
          <p:nvPr/>
        </p:nvSpPr>
        <p:spPr>
          <a:xfrm>
            <a:off x="4427533" y="2049170"/>
            <a:ext cx="2266661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Rectangle</a:t>
            </a:r>
          </a:p>
        </p:txBody>
      </p:sp>
      <p:sp>
        <p:nvSpPr>
          <p:cNvPr id="14" name="Chord 13" descr="A shape with one straight edge and a curved edge from both ends. ">
            <a:extLst>
              <a:ext uri="{FF2B5EF4-FFF2-40B4-BE49-F238E27FC236}">
                <a16:creationId xmlns:a16="http://schemas.microsoft.com/office/drawing/2014/main" id="{52DF1FAA-C2BD-9E4C-B182-3612C1D51F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6205468">
            <a:off x="8660266" y="2553143"/>
            <a:ext cx="1915280" cy="1955097"/>
          </a:xfrm>
          <a:prstGeom prst="chord">
            <a:avLst>
              <a:gd name="adj1" fmla="val 3858715"/>
              <a:gd name="adj2" fmla="val 16200000"/>
            </a:avLst>
          </a:prstGeom>
          <a:solidFill>
            <a:srgbClr val="EC6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F8686-1628-E66D-A3DD-7F01A38E25DD}"/>
              </a:ext>
            </a:extLst>
          </p:cNvPr>
          <p:cNvSpPr txBox="1"/>
          <p:nvPr/>
        </p:nvSpPr>
        <p:spPr>
          <a:xfrm>
            <a:off x="8130996" y="3681676"/>
            <a:ext cx="297382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Semi-circle</a:t>
            </a:r>
          </a:p>
        </p:txBody>
      </p:sp>
      <p:sp>
        <p:nvSpPr>
          <p:cNvPr id="16" name="Isosceles Triangle 45" descr="A shape with 3 straight edges">
            <a:extLst>
              <a:ext uri="{FF2B5EF4-FFF2-40B4-BE49-F238E27FC236}">
                <a16:creationId xmlns:a16="http://schemas.microsoft.com/office/drawing/2014/main" id="{8D983A9D-E400-03F1-2DC4-C8028BD6C857}"/>
              </a:ext>
            </a:extLst>
          </p:cNvPr>
          <p:cNvSpPr/>
          <p:nvPr/>
        </p:nvSpPr>
        <p:spPr>
          <a:xfrm>
            <a:off x="1472051" y="5015038"/>
            <a:ext cx="3338165" cy="1228423"/>
          </a:xfrm>
          <a:prstGeom prst="triangle">
            <a:avLst/>
          </a:prstGeom>
          <a:solidFill>
            <a:srgbClr val="EC6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BFDB9-FD37-B093-11CE-3AE1F8B46F58}"/>
              </a:ext>
            </a:extLst>
          </p:cNvPr>
          <p:cNvSpPr txBox="1"/>
          <p:nvPr/>
        </p:nvSpPr>
        <p:spPr>
          <a:xfrm>
            <a:off x="2137067" y="5597130"/>
            <a:ext cx="200179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Triangle</a:t>
            </a:r>
          </a:p>
        </p:txBody>
      </p:sp>
      <p:sp>
        <p:nvSpPr>
          <p:cNvPr id="17" name="Rectangle 16" descr="A shape that has 4 straight edges of the same length">
            <a:extLst>
              <a:ext uri="{FF2B5EF4-FFF2-40B4-BE49-F238E27FC236}">
                <a16:creationId xmlns:a16="http://schemas.microsoft.com/office/drawing/2014/main" id="{2ADB3828-4C79-A8D6-63E3-AE2173B2019D}"/>
              </a:ext>
            </a:extLst>
          </p:cNvPr>
          <p:cNvSpPr/>
          <p:nvPr/>
        </p:nvSpPr>
        <p:spPr>
          <a:xfrm>
            <a:off x="5855493" y="3718727"/>
            <a:ext cx="1707331" cy="1707331"/>
          </a:xfrm>
          <a:prstGeom prst="rect">
            <a:avLst/>
          </a:prstGeom>
          <a:solidFill>
            <a:srgbClr val="EC6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191CAF-04BC-356B-D24A-C5BDE8FBAEFA}"/>
              </a:ext>
            </a:extLst>
          </p:cNvPr>
          <p:cNvSpPr txBox="1"/>
          <p:nvPr/>
        </p:nvSpPr>
        <p:spPr>
          <a:xfrm>
            <a:off x="5840528" y="4249228"/>
            <a:ext cx="1707331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487366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9F3B-2579-E36E-4409-88B5BBB89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ACTIVITY: Using these shapes, can you now design and draw a new building? </a:t>
            </a:r>
          </a:p>
        </p:txBody>
      </p:sp>
      <p:sp>
        <p:nvSpPr>
          <p:cNvPr id="19" name="Oval 18" descr="A shape with no flat edges but one continuous edge">
            <a:extLst>
              <a:ext uri="{FF2B5EF4-FFF2-40B4-BE49-F238E27FC236}">
                <a16:creationId xmlns:a16="http://schemas.microsoft.com/office/drawing/2014/main" id="{43375991-8963-C94C-B5C3-674A76A736F0}"/>
              </a:ext>
            </a:extLst>
          </p:cNvPr>
          <p:cNvSpPr/>
          <p:nvPr/>
        </p:nvSpPr>
        <p:spPr>
          <a:xfrm>
            <a:off x="1056093" y="1651258"/>
            <a:ext cx="1707330" cy="1707330"/>
          </a:xfrm>
          <a:prstGeom prst="ellipse">
            <a:avLst/>
          </a:prstGeom>
          <a:solidFill>
            <a:srgbClr val="EC662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 descr="A shape with 4 straight edges">
            <a:extLst>
              <a:ext uri="{FF2B5EF4-FFF2-40B4-BE49-F238E27FC236}">
                <a16:creationId xmlns:a16="http://schemas.microsoft.com/office/drawing/2014/main" id="{66EAD912-75D2-A361-E3F0-95AFD92FDF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6200000">
            <a:off x="4414888" y="1371593"/>
            <a:ext cx="1566505" cy="2266660"/>
          </a:xfrm>
          <a:prstGeom prst="rect">
            <a:avLst/>
          </a:prstGeom>
          <a:solidFill>
            <a:srgbClr val="EC6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 descr="A shape that has 4 straight edges of the same length">
            <a:extLst>
              <a:ext uri="{FF2B5EF4-FFF2-40B4-BE49-F238E27FC236}">
                <a16:creationId xmlns:a16="http://schemas.microsoft.com/office/drawing/2014/main" id="{4A3519D2-2186-673B-C9CB-2892B1438430}"/>
              </a:ext>
            </a:extLst>
          </p:cNvPr>
          <p:cNvSpPr/>
          <p:nvPr/>
        </p:nvSpPr>
        <p:spPr>
          <a:xfrm>
            <a:off x="7418157" y="1635189"/>
            <a:ext cx="1707331" cy="1707331"/>
          </a:xfrm>
          <a:prstGeom prst="rect">
            <a:avLst/>
          </a:prstGeom>
          <a:solidFill>
            <a:srgbClr val="EC6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45" descr="A shape with 3 straight edges">
            <a:extLst>
              <a:ext uri="{FF2B5EF4-FFF2-40B4-BE49-F238E27FC236}">
                <a16:creationId xmlns:a16="http://schemas.microsoft.com/office/drawing/2014/main" id="{6C68F93B-9244-39AC-1679-03F74D12725A}"/>
              </a:ext>
            </a:extLst>
          </p:cNvPr>
          <p:cNvSpPr/>
          <p:nvPr/>
        </p:nvSpPr>
        <p:spPr>
          <a:xfrm>
            <a:off x="1271552" y="4004844"/>
            <a:ext cx="3338165" cy="1228423"/>
          </a:xfrm>
          <a:prstGeom prst="triangle">
            <a:avLst/>
          </a:prstGeom>
          <a:solidFill>
            <a:srgbClr val="EC6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ord 17" descr="A shape with one straight edge and a curved edge from both ends. ">
            <a:extLst>
              <a:ext uri="{FF2B5EF4-FFF2-40B4-BE49-F238E27FC236}">
                <a16:creationId xmlns:a16="http://schemas.microsoft.com/office/drawing/2014/main" id="{517E6938-184C-CAF0-996F-A740A7D6C6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6205468">
            <a:off x="5317688" y="4083173"/>
            <a:ext cx="1915280" cy="1955097"/>
          </a:xfrm>
          <a:prstGeom prst="chord">
            <a:avLst>
              <a:gd name="adj1" fmla="val 3858715"/>
              <a:gd name="adj2" fmla="val 16200000"/>
            </a:avLst>
          </a:prstGeom>
          <a:solidFill>
            <a:srgbClr val="EC6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Draw-Char">
            <a:extLst>
              <a:ext uri="{FF2B5EF4-FFF2-40B4-BE49-F238E27FC236}">
                <a16:creationId xmlns:a16="http://schemas.microsoft.com/office/drawing/2014/main" id="{92DE7DF9-CD54-AFF2-1376-E62A9EFA4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77033" y="3650058"/>
            <a:ext cx="2543364" cy="2876675"/>
            <a:chOff x="7522001" y="3749657"/>
            <a:chExt cx="2543364" cy="2876675"/>
          </a:xfrm>
        </p:grpSpPr>
        <p:sp>
          <p:nvSpPr>
            <p:cNvPr id="14" name="Deco-washi">
              <a:extLst>
                <a:ext uri="{FF2B5EF4-FFF2-40B4-BE49-F238E27FC236}">
                  <a16:creationId xmlns:a16="http://schemas.microsoft.com/office/drawing/2014/main" id="{45BA91E5-8C66-2732-3D71-9324786AB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7825242" y="3749657"/>
              <a:ext cx="1769427" cy="681038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15" name="Text Placeholder">
              <a:extLst>
                <a:ext uri="{FF2B5EF4-FFF2-40B4-BE49-F238E27FC236}">
                  <a16:creationId xmlns:a16="http://schemas.microsoft.com/office/drawing/2014/main" id="{BBCEE451-A43A-A3A2-4EBA-70E777F46AE6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7982032" y="3874087"/>
              <a:ext cx="1455846" cy="414338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Draw</a:t>
              </a:r>
            </a:p>
          </p:txBody>
        </p:sp>
        <p:pic>
          <p:nvPicPr>
            <p:cNvPr id="16" name="Draw-icon" descr="Draw character icon">
              <a:extLst>
                <a:ext uri="{FF2B5EF4-FFF2-40B4-BE49-F238E27FC236}">
                  <a16:creationId xmlns:a16="http://schemas.microsoft.com/office/drawing/2014/main" id="{26B55698-BEF1-75A6-0B50-5A13D6FDE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22001" y="4492817"/>
              <a:ext cx="2543364" cy="2133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445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0A89-237F-CFC4-139B-5494DC32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>
                <a:cs typeface="Arial" panose="020B0604020202020204" pitchFamily="34" charset="0"/>
              </a:rPr>
              <a:t>What can we learn about shapes by looking at a building? 2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8B4AC-481A-B33D-2227-979A5FCDA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Key Stage 1: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Art and Design &amp; Maths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615A8-E048-BDB4-A0CA-7B3E07C12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>
                <a:cs typeface="Arial" panose="020B0604020202020204" pitchFamily="34" charset="0"/>
              </a:rPr>
              <a:t>Learning Aims and Outcomes</a:t>
            </a:r>
          </a:p>
          <a:p>
            <a:endParaRPr lang="en-GB" sz="2000" dirty="0"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Identify differences in shapes, patterns and decoration in buildings and relate these to the purpose of the building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Ask the children to look for shapes and patterns in a building and think about why they were chosen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List words about the shape, pattern and decoration of buildings</a:t>
            </a:r>
          </a:p>
        </p:txBody>
      </p:sp>
    </p:spTree>
    <p:extLst>
      <p:ext uri="{BB962C8B-B14F-4D97-AF65-F5344CB8AC3E}">
        <p14:creationId xmlns:p14="http://schemas.microsoft.com/office/powerpoint/2010/main" val="1515118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orative shape">
            <a:extLst>
              <a:ext uri="{FF2B5EF4-FFF2-40B4-BE49-F238E27FC236}">
                <a16:creationId xmlns:a16="http://schemas.microsoft.com/office/drawing/2014/main" id="{0F2033B4-A0F2-8886-0100-B25E258C0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2317202" y="139870"/>
            <a:ext cx="6666376" cy="6148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3454BA-BFBE-52A7-66C5-8F867BC1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012" y="2935704"/>
            <a:ext cx="4940968" cy="642277"/>
          </a:xfrm>
        </p:spPr>
        <p:txBody>
          <a:bodyPr/>
          <a:lstStyle/>
          <a:p>
            <a:pPr algn="ctr"/>
            <a:r>
              <a:rPr lang="en-US" dirty="0"/>
              <a:t>Extension / Further Work</a:t>
            </a:r>
          </a:p>
        </p:txBody>
      </p:sp>
    </p:spTree>
    <p:extLst>
      <p:ext uri="{BB962C8B-B14F-4D97-AF65-F5344CB8AC3E}">
        <p14:creationId xmlns:p14="http://schemas.microsoft.com/office/powerpoint/2010/main" val="1197133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0E1C-BDA7-EBF0-F448-3E42C636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materials are buildings made of? </a:t>
            </a: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14" name="Washi" descr="Washi tape">
            <a:extLst>
              <a:ext uri="{FF2B5EF4-FFF2-40B4-BE49-F238E27FC236}">
                <a16:creationId xmlns:a16="http://schemas.microsoft.com/office/drawing/2014/main" id="{859B1CE9-1F37-8F72-3234-33A86A15ED5F}"/>
              </a:ext>
            </a:extLst>
          </p:cNvPr>
          <p:cNvGrpSpPr/>
          <p:nvPr/>
        </p:nvGrpSpPr>
        <p:grpSpPr>
          <a:xfrm>
            <a:off x="538718" y="2093376"/>
            <a:ext cx="1699655" cy="548526"/>
            <a:chOff x="7229093" y="392172"/>
            <a:chExt cx="1699655" cy="548526"/>
          </a:xfrm>
        </p:grpSpPr>
        <p:sp>
          <p:nvSpPr>
            <p:cNvPr id="15" name="Picture 9">
              <a:extLst>
                <a:ext uri="{FF2B5EF4-FFF2-40B4-BE49-F238E27FC236}">
                  <a16:creationId xmlns:a16="http://schemas.microsoft.com/office/drawing/2014/main" id="{D5B8EAFD-BA57-DDB6-D2E9-4E6E9FE8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7229093" y="392172"/>
              <a:ext cx="1699655" cy="548526"/>
            </a:xfrm>
            <a:custGeom>
              <a:avLst/>
              <a:gdLst>
                <a:gd name="connsiteX0" fmla="*/ -9 w 1699655"/>
                <a:gd name="connsiteY0" fmla="*/ 403590 h 548526"/>
                <a:gd name="connsiteX1" fmla="*/ -9 w 1699655"/>
                <a:gd name="connsiteY1" fmla="*/ 389709 h 548526"/>
                <a:gd name="connsiteX2" fmla="*/ 1104 w 1699655"/>
                <a:gd name="connsiteY2" fmla="*/ 380087 h 548526"/>
                <a:gd name="connsiteX3" fmla="*/ 7926 w 1699655"/>
                <a:gd name="connsiteY3" fmla="*/ 329422 h 548526"/>
                <a:gd name="connsiteX4" fmla="*/ 11222 w 1699655"/>
                <a:gd name="connsiteY4" fmla="*/ 277199 h 548526"/>
                <a:gd name="connsiteX5" fmla="*/ 11446 w 1699655"/>
                <a:gd name="connsiteY5" fmla="*/ 220084 h 548526"/>
                <a:gd name="connsiteX6" fmla="*/ 11182 w 1699655"/>
                <a:gd name="connsiteY6" fmla="*/ 186012 h 548526"/>
                <a:gd name="connsiteX7" fmla="*/ 9699 w 1699655"/>
                <a:gd name="connsiteY7" fmla="*/ 147904 h 548526"/>
                <a:gd name="connsiteX8" fmla="*/ 9976 w 1699655"/>
                <a:gd name="connsiteY8" fmla="*/ 113839 h 548526"/>
                <a:gd name="connsiteX9" fmla="*/ 10220 w 1699655"/>
                <a:gd name="connsiteY9" fmla="*/ 94610 h 548526"/>
                <a:gd name="connsiteX10" fmla="*/ 14590 w 1699655"/>
                <a:gd name="connsiteY10" fmla="*/ 61770 h 548526"/>
                <a:gd name="connsiteX11" fmla="*/ 23468 w 1699655"/>
                <a:gd name="connsiteY11" fmla="*/ 30906 h 548526"/>
                <a:gd name="connsiteX12" fmla="*/ 64400 w 1699655"/>
                <a:gd name="connsiteY12" fmla="*/ 3623 h 548526"/>
                <a:gd name="connsiteX13" fmla="*/ 108191 w 1699655"/>
                <a:gd name="connsiteY13" fmla="*/ 567 h 548526"/>
                <a:gd name="connsiteX14" fmla="*/ 160737 w 1699655"/>
                <a:gd name="connsiteY14" fmla="*/ 331 h 548526"/>
                <a:gd name="connsiteX15" fmla="*/ 202044 w 1699655"/>
                <a:gd name="connsiteY15" fmla="*/ 2 h 548526"/>
                <a:gd name="connsiteX16" fmla="*/ 284962 w 1699655"/>
                <a:gd name="connsiteY16" fmla="*/ 2240 h 548526"/>
                <a:gd name="connsiteX17" fmla="*/ 367036 w 1699655"/>
                <a:gd name="connsiteY17" fmla="*/ 4722 h 548526"/>
                <a:gd name="connsiteX18" fmla="*/ 440739 w 1699655"/>
                <a:gd name="connsiteY18" fmla="*/ 6632 h 548526"/>
                <a:gd name="connsiteX19" fmla="*/ 509287 w 1699655"/>
                <a:gd name="connsiteY19" fmla="*/ 7917 h 548526"/>
                <a:gd name="connsiteX20" fmla="*/ 585402 w 1699655"/>
                <a:gd name="connsiteY20" fmla="*/ 9781 h 548526"/>
                <a:gd name="connsiteX21" fmla="*/ 666797 w 1699655"/>
                <a:gd name="connsiteY21" fmla="*/ 10992 h 548526"/>
                <a:gd name="connsiteX22" fmla="*/ 760254 w 1699655"/>
                <a:gd name="connsiteY22" fmla="*/ 11743 h 548526"/>
                <a:gd name="connsiteX23" fmla="*/ 825181 w 1699655"/>
                <a:gd name="connsiteY23" fmla="*/ 12935 h 548526"/>
                <a:gd name="connsiteX24" fmla="*/ 912996 w 1699655"/>
                <a:gd name="connsiteY24" fmla="*/ 14212 h 548526"/>
                <a:gd name="connsiteX25" fmla="*/ 975968 w 1699655"/>
                <a:gd name="connsiteY25" fmla="*/ 14811 h 548526"/>
                <a:gd name="connsiteX26" fmla="*/ 1071801 w 1699655"/>
                <a:gd name="connsiteY26" fmla="*/ 16128 h 548526"/>
                <a:gd name="connsiteX27" fmla="*/ 1150714 w 1699655"/>
                <a:gd name="connsiteY27" fmla="*/ 18011 h 548526"/>
                <a:gd name="connsiteX28" fmla="*/ 1216730 w 1699655"/>
                <a:gd name="connsiteY28" fmla="*/ 20494 h 548526"/>
                <a:gd name="connsiteX29" fmla="*/ 1294721 w 1699655"/>
                <a:gd name="connsiteY29" fmla="*/ 23681 h 548526"/>
                <a:gd name="connsiteX30" fmla="*/ 1347453 w 1699655"/>
                <a:gd name="connsiteY30" fmla="*/ 26355 h 548526"/>
                <a:gd name="connsiteX31" fmla="*/ 1426458 w 1699655"/>
                <a:gd name="connsiteY31" fmla="*/ 31222 h 548526"/>
                <a:gd name="connsiteX32" fmla="*/ 1477926 w 1699655"/>
                <a:gd name="connsiteY32" fmla="*/ 34363 h 548526"/>
                <a:gd name="connsiteX33" fmla="*/ 1551092 w 1699655"/>
                <a:gd name="connsiteY33" fmla="*/ 42686 h 548526"/>
                <a:gd name="connsiteX34" fmla="*/ 1639618 w 1699655"/>
                <a:gd name="connsiteY34" fmla="*/ 69250 h 548526"/>
                <a:gd name="connsiteX35" fmla="*/ 1686289 w 1699655"/>
                <a:gd name="connsiteY35" fmla="*/ 111725 h 548526"/>
                <a:gd name="connsiteX36" fmla="*/ 1693918 w 1699655"/>
                <a:gd name="connsiteY36" fmla="*/ 144084 h 548526"/>
                <a:gd name="connsiteX37" fmla="*/ 1697516 w 1699655"/>
                <a:gd name="connsiteY37" fmla="*/ 206374 h 548526"/>
                <a:gd name="connsiteX38" fmla="*/ 1695579 w 1699655"/>
                <a:gd name="connsiteY38" fmla="*/ 249530 h 548526"/>
                <a:gd name="connsiteX39" fmla="*/ 1695320 w 1699655"/>
                <a:gd name="connsiteY39" fmla="*/ 300315 h 548526"/>
                <a:gd name="connsiteX40" fmla="*/ 1699223 w 1699655"/>
                <a:gd name="connsiteY40" fmla="*/ 359118 h 548526"/>
                <a:gd name="connsiteX41" fmla="*/ 1695966 w 1699655"/>
                <a:gd name="connsiteY41" fmla="*/ 409387 h 548526"/>
                <a:gd name="connsiteX42" fmla="*/ 1684960 w 1699655"/>
                <a:gd name="connsiteY42" fmla="*/ 464706 h 548526"/>
                <a:gd name="connsiteX43" fmla="*/ 1663152 w 1699655"/>
                <a:gd name="connsiteY43" fmla="*/ 516431 h 548526"/>
                <a:gd name="connsiteX44" fmla="*/ 1638834 w 1699655"/>
                <a:gd name="connsiteY44" fmla="*/ 533860 h 548526"/>
                <a:gd name="connsiteX45" fmla="*/ 1618935 w 1699655"/>
                <a:gd name="connsiteY45" fmla="*/ 538386 h 548526"/>
                <a:gd name="connsiteX46" fmla="*/ 1563758 w 1699655"/>
                <a:gd name="connsiteY46" fmla="*/ 543418 h 548526"/>
                <a:gd name="connsiteX47" fmla="*/ 1496220 w 1699655"/>
                <a:gd name="connsiteY47" fmla="*/ 546579 h 548526"/>
                <a:gd name="connsiteX48" fmla="*/ 1411227 w 1699655"/>
                <a:gd name="connsiteY48" fmla="*/ 547944 h 548526"/>
                <a:gd name="connsiteX49" fmla="*/ 1355479 w 1699655"/>
                <a:gd name="connsiteY49" fmla="*/ 548441 h 548526"/>
                <a:gd name="connsiteX50" fmla="*/ 1185032 w 1699655"/>
                <a:gd name="connsiteY50" fmla="*/ 547344 h 548526"/>
                <a:gd name="connsiteX51" fmla="*/ 1120972 w 1699655"/>
                <a:gd name="connsiteY51" fmla="*/ 545492 h 548526"/>
                <a:gd name="connsiteX52" fmla="*/ 1061385 w 1699655"/>
                <a:gd name="connsiteY52" fmla="*/ 543040 h 548526"/>
                <a:gd name="connsiteX53" fmla="*/ 1003690 w 1699655"/>
                <a:gd name="connsiteY53" fmla="*/ 541722 h 548526"/>
                <a:gd name="connsiteX54" fmla="*/ 929095 w 1699655"/>
                <a:gd name="connsiteY54" fmla="*/ 540976 h 548526"/>
                <a:gd name="connsiteX55" fmla="*/ 899850 w 1699655"/>
                <a:gd name="connsiteY55" fmla="*/ 540229 h 548526"/>
                <a:gd name="connsiteX56" fmla="*/ 852312 w 1699655"/>
                <a:gd name="connsiteY56" fmla="*/ 537833 h 548526"/>
                <a:gd name="connsiteX57" fmla="*/ 826352 w 1699655"/>
                <a:gd name="connsiteY57" fmla="*/ 536478 h 548526"/>
                <a:gd name="connsiteX58" fmla="*/ 770866 w 1699655"/>
                <a:gd name="connsiteY58" fmla="*/ 533418 h 548526"/>
                <a:gd name="connsiteX59" fmla="*/ 732927 w 1699655"/>
                <a:gd name="connsiteY59" fmla="*/ 531445 h 548526"/>
                <a:gd name="connsiteX60" fmla="*/ 677838 w 1699655"/>
                <a:gd name="connsiteY60" fmla="*/ 528376 h 548526"/>
                <a:gd name="connsiteX61" fmla="*/ 641105 w 1699655"/>
                <a:gd name="connsiteY61" fmla="*/ 526394 h 548526"/>
                <a:gd name="connsiteX62" fmla="*/ 591256 w 1699655"/>
                <a:gd name="connsiteY62" fmla="*/ 523344 h 548526"/>
                <a:gd name="connsiteX63" fmla="*/ 558959 w 1699655"/>
                <a:gd name="connsiteY63" fmla="*/ 521371 h 548526"/>
                <a:gd name="connsiteX64" fmla="*/ 509524 w 1699655"/>
                <a:gd name="connsiteY64" fmla="*/ 518330 h 548526"/>
                <a:gd name="connsiteX65" fmla="*/ 474011 w 1699655"/>
                <a:gd name="connsiteY65" fmla="*/ 516302 h 548526"/>
                <a:gd name="connsiteX66" fmla="*/ 427358 w 1699655"/>
                <a:gd name="connsiteY66" fmla="*/ 513343 h 548526"/>
                <a:gd name="connsiteX67" fmla="*/ 391838 w 1699655"/>
                <a:gd name="connsiteY67" fmla="*/ 511260 h 548526"/>
                <a:gd name="connsiteX68" fmla="*/ 331397 w 1699655"/>
                <a:gd name="connsiteY68" fmla="*/ 506330 h 548526"/>
                <a:gd name="connsiteX69" fmla="*/ 283986 w 1699655"/>
                <a:gd name="connsiteY69" fmla="*/ 500790 h 548526"/>
                <a:gd name="connsiteX70" fmla="*/ 225324 w 1699655"/>
                <a:gd name="connsiteY70" fmla="*/ 496182 h 548526"/>
                <a:gd name="connsiteX71" fmla="*/ 208068 w 1699655"/>
                <a:gd name="connsiteY71" fmla="*/ 496182 h 548526"/>
                <a:gd name="connsiteX72" fmla="*/ 192539 w 1699655"/>
                <a:gd name="connsiteY72" fmla="*/ 495168 h 548526"/>
                <a:gd name="connsiteX73" fmla="*/ 161112 w 1699655"/>
                <a:gd name="connsiteY73" fmla="*/ 489242 h 548526"/>
                <a:gd name="connsiteX74" fmla="*/ 117281 w 1699655"/>
                <a:gd name="connsiteY74" fmla="*/ 479674 h 548526"/>
                <a:gd name="connsiteX75" fmla="*/ 81972 w 1699655"/>
                <a:gd name="connsiteY75" fmla="*/ 466282 h 548526"/>
                <a:gd name="connsiteX76" fmla="*/ 26243 w 1699655"/>
                <a:gd name="connsiteY76" fmla="*/ 440254 h 548526"/>
                <a:gd name="connsiteX77" fmla="*/ 20970 w 1699655"/>
                <a:gd name="connsiteY77" fmla="*/ 436890 h 548526"/>
                <a:gd name="connsiteX78" fmla="*/ 2119 w 1699655"/>
                <a:gd name="connsiteY78" fmla="*/ 414401 h 548526"/>
                <a:gd name="connsiteX79" fmla="*/ -9 w 1699655"/>
                <a:gd name="connsiteY79" fmla="*/ 403590 h 5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99655" h="548526">
                  <a:moveTo>
                    <a:pt x="-9" y="403590"/>
                  </a:moveTo>
                  <a:lnTo>
                    <a:pt x="-9" y="389709"/>
                  </a:lnTo>
                  <a:cubicBezTo>
                    <a:pt x="353" y="386502"/>
                    <a:pt x="649" y="383294"/>
                    <a:pt x="1104" y="380087"/>
                  </a:cubicBezTo>
                  <a:cubicBezTo>
                    <a:pt x="3411" y="363192"/>
                    <a:pt x="6258" y="346344"/>
                    <a:pt x="7926" y="329422"/>
                  </a:cubicBezTo>
                  <a:cubicBezTo>
                    <a:pt x="9653" y="312048"/>
                    <a:pt x="10681" y="294619"/>
                    <a:pt x="11222" y="277199"/>
                  </a:cubicBezTo>
                  <a:cubicBezTo>
                    <a:pt x="11789" y="258176"/>
                    <a:pt x="11460" y="239122"/>
                    <a:pt x="11446" y="220084"/>
                  </a:cubicBezTo>
                  <a:cubicBezTo>
                    <a:pt x="11446" y="208731"/>
                    <a:pt x="11446" y="197365"/>
                    <a:pt x="11182" y="186012"/>
                  </a:cubicBezTo>
                  <a:cubicBezTo>
                    <a:pt x="10846" y="173309"/>
                    <a:pt x="9930" y="160613"/>
                    <a:pt x="9699" y="147904"/>
                  </a:cubicBezTo>
                  <a:cubicBezTo>
                    <a:pt x="9488" y="136544"/>
                    <a:pt x="9865" y="125192"/>
                    <a:pt x="9976" y="113839"/>
                  </a:cubicBezTo>
                  <a:cubicBezTo>
                    <a:pt x="10029" y="107432"/>
                    <a:pt x="9580" y="100985"/>
                    <a:pt x="10220" y="94610"/>
                  </a:cubicBezTo>
                  <a:cubicBezTo>
                    <a:pt x="11321" y="83640"/>
                    <a:pt x="13120" y="72715"/>
                    <a:pt x="14590" y="61770"/>
                  </a:cubicBezTo>
                  <a:cubicBezTo>
                    <a:pt x="15875" y="51073"/>
                    <a:pt x="18872" y="40651"/>
                    <a:pt x="23468" y="30906"/>
                  </a:cubicBezTo>
                  <a:cubicBezTo>
                    <a:pt x="31176" y="15090"/>
                    <a:pt x="46824" y="4661"/>
                    <a:pt x="64400" y="3623"/>
                  </a:cubicBezTo>
                  <a:cubicBezTo>
                    <a:pt x="78861" y="1865"/>
                    <a:pt x="93559" y="989"/>
                    <a:pt x="108191" y="567"/>
                  </a:cubicBezTo>
                  <a:cubicBezTo>
                    <a:pt x="125685" y="34"/>
                    <a:pt x="143225" y="423"/>
                    <a:pt x="160737" y="331"/>
                  </a:cubicBezTo>
                  <a:cubicBezTo>
                    <a:pt x="174513" y="264"/>
                    <a:pt x="188282" y="-262"/>
                    <a:pt x="202044" y="2"/>
                  </a:cubicBezTo>
                  <a:cubicBezTo>
                    <a:pt x="229688" y="534"/>
                    <a:pt x="257318" y="1437"/>
                    <a:pt x="284962" y="2240"/>
                  </a:cubicBezTo>
                  <a:cubicBezTo>
                    <a:pt x="312322" y="3037"/>
                    <a:pt x="339669" y="3939"/>
                    <a:pt x="367036" y="4722"/>
                  </a:cubicBezTo>
                  <a:cubicBezTo>
                    <a:pt x="391595" y="5421"/>
                    <a:pt x="416162" y="6057"/>
                    <a:pt x="440739" y="6632"/>
                  </a:cubicBezTo>
                  <a:cubicBezTo>
                    <a:pt x="463577" y="7139"/>
                    <a:pt x="486442" y="7416"/>
                    <a:pt x="509287" y="7917"/>
                  </a:cubicBezTo>
                  <a:cubicBezTo>
                    <a:pt x="534670" y="8463"/>
                    <a:pt x="560039" y="9273"/>
                    <a:pt x="585402" y="9781"/>
                  </a:cubicBezTo>
                  <a:cubicBezTo>
                    <a:pt x="612528" y="10307"/>
                    <a:pt x="639659" y="10711"/>
                    <a:pt x="666797" y="10992"/>
                  </a:cubicBezTo>
                  <a:cubicBezTo>
                    <a:pt x="697941" y="11321"/>
                    <a:pt x="729098" y="11387"/>
                    <a:pt x="760254" y="11743"/>
                  </a:cubicBezTo>
                  <a:cubicBezTo>
                    <a:pt x="781899" y="11986"/>
                    <a:pt x="803532" y="12579"/>
                    <a:pt x="825181" y="12935"/>
                  </a:cubicBezTo>
                  <a:cubicBezTo>
                    <a:pt x="854453" y="13408"/>
                    <a:pt x="883715" y="13834"/>
                    <a:pt x="912996" y="14212"/>
                  </a:cubicBezTo>
                  <a:cubicBezTo>
                    <a:pt x="933975" y="14482"/>
                    <a:pt x="954972" y="14554"/>
                    <a:pt x="975968" y="14811"/>
                  </a:cubicBezTo>
                  <a:cubicBezTo>
                    <a:pt x="1007906" y="15194"/>
                    <a:pt x="1039863" y="15569"/>
                    <a:pt x="1071801" y="16128"/>
                  </a:cubicBezTo>
                  <a:cubicBezTo>
                    <a:pt x="1098102" y="16602"/>
                    <a:pt x="1124413" y="17230"/>
                    <a:pt x="1150714" y="18011"/>
                  </a:cubicBezTo>
                  <a:cubicBezTo>
                    <a:pt x="1172735" y="18670"/>
                    <a:pt x="1194728" y="19625"/>
                    <a:pt x="1216730" y="20494"/>
                  </a:cubicBezTo>
                  <a:cubicBezTo>
                    <a:pt x="1242727" y="21522"/>
                    <a:pt x="1268724" y="22536"/>
                    <a:pt x="1294721" y="23681"/>
                  </a:cubicBezTo>
                  <a:cubicBezTo>
                    <a:pt x="1312295" y="24458"/>
                    <a:pt x="1329879" y="25350"/>
                    <a:pt x="1347453" y="26355"/>
                  </a:cubicBezTo>
                  <a:cubicBezTo>
                    <a:pt x="1373819" y="27890"/>
                    <a:pt x="1400111" y="29595"/>
                    <a:pt x="1426458" y="31222"/>
                  </a:cubicBezTo>
                  <a:cubicBezTo>
                    <a:pt x="1443590" y="32283"/>
                    <a:pt x="1460749" y="33330"/>
                    <a:pt x="1477926" y="34363"/>
                  </a:cubicBezTo>
                  <a:cubicBezTo>
                    <a:pt x="1502447" y="35838"/>
                    <a:pt x="1526866" y="38616"/>
                    <a:pt x="1551092" y="42686"/>
                  </a:cubicBezTo>
                  <a:cubicBezTo>
                    <a:pt x="1581665" y="47497"/>
                    <a:pt x="1611444" y="56432"/>
                    <a:pt x="1639618" y="69250"/>
                  </a:cubicBezTo>
                  <a:cubicBezTo>
                    <a:pt x="1661205" y="79339"/>
                    <a:pt x="1677848" y="92714"/>
                    <a:pt x="1686289" y="111725"/>
                  </a:cubicBezTo>
                  <a:cubicBezTo>
                    <a:pt x="1690745" y="121969"/>
                    <a:pt x="1693337" y="132929"/>
                    <a:pt x="1693918" y="144084"/>
                  </a:cubicBezTo>
                  <a:cubicBezTo>
                    <a:pt x="1695237" y="164854"/>
                    <a:pt x="1697045" y="185603"/>
                    <a:pt x="1697516" y="206374"/>
                  </a:cubicBezTo>
                  <a:cubicBezTo>
                    <a:pt x="1697830" y="220743"/>
                    <a:pt x="1695911" y="235137"/>
                    <a:pt x="1695579" y="249530"/>
                  </a:cubicBezTo>
                  <a:cubicBezTo>
                    <a:pt x="1695182" y="266452"/>
                    <a:pt x="1695643" y="283384"/>
                    <a:pt x="1695320" y="300315"/>
                  </a:cubicBezTo>
                  <a:cubicBezTo>
                    <a:pt x="1694961" y="320002"/>
                    <a:pt x="1697645" y="339533"/>
                    <a:pt x="1699223" y="359118"/>
                  </a:cubicBezTo>
                  <a:cubicBezTo>
                    <a:pt x="1700339" y="375939"/>
                    <a:pt x="1699250" y="392843"/>
                    <a:pt x="1695966" y="409387"/>
                  </a:cubicBezTo>
                  <a:cubicBezTo>
                    <a:pt x="1692562" y="427830"/>
                    <a:pt x="1688900" y="446263"/>
                    <a:pt x="1684960" y="464706"/>
                  </a:cubicBezTo>
                  <a:cubicBezTo>
                    <a:pt x="1681030" y="483168"/>
                    <a:pt x="1673632" y="500716"/>
                    <a:pt x="1663152" y="516431"/>
                  </a:cubicBezTo>
                  <a:cubicBezTo>
                    <a:pt x="1657432" y="525003"/>
                    <a:pt x="1648788" y="531197"/>
                    <a:pt x="1638834" y="533860"/>
                  </a:cubicBezTo>
                  <a:cubicBezTo>
                    <a:pt x="1632339" y="535943"/>
                    <a:pt x="1625688" y="537455"/>
                    <a:pt x="1618935" y="538386"/>
                  </a:cubicBezTo>
                  <a:cubicBezTo>
                    <a:pt x="1600595" y="540423"/>
                    <a:pt x="1582200" y="542229"/>
                    <a:pt x="1563758" y="543418"/>
                  </a:cubicBezTo>
                  <a:cubicBezTo>
                    <a:pt x="1541276" y="544874"/>
                    <a:pt x="1518767" y="545934"/>
                    <a:pt x="1496220" y="546579"/>
                  </a:cubicBezTo>
                  <a:cubicBezTo>
                    <a:pt x="1467871" y="547363"/>
                    <a:pt x="1439567" y="547566"/>
                    <a:pt x="1411227" y="547944"/>
                  </a:cubicBezTo>
                  <a:cubicBezTo>
                    <a:pt x="1392647" y="548192"/>
                    <a:pt x="1374059" y="548524"/>
                    <a:pt x="1355479" y="548441"/>
                  </a:cubicBezTo>
                  <a:cubicBezTo>
                    <a:pt x="1298669" y="548202"/>
                    <a:pt x="1241851" y="547833"/>
                    <a:pt x="1185032" y="547344"/>
                  </a:cubicBezTo>
                  <a:cubicBezTo>
                    <a:pt x="1163666" y="547132"/>
                    <a:pt x="1142310" y="546257"/>
                    <a:pt x="1120972" y="545492"/>
                  </a:cubicBezTo>
                  <a:cubicBezTo>
                    <a:pt x="1101110" y="544782"/>
                    <a:pt x="1081257" y="543694"/>
                    <a:pt x="1061385" y="543040"/>
                  </a:cubicBezTo>
                  <a:cubicBezTo>
                    <a:pt x="1042178" y="542413"/>
                    <a:pt x="1022934" y="542026"/>
                    <a:pt x="1003690" y="541722"/>
                  </a:cubicBezTo>
                  <a:cubicBezTo>
                    <a:pt x="978837" y="541372"/>
                    <a:pt x="953966" y="541270"/>
                    <a:pt x="929095" y="540976"/>
                  </a:cubicBezTo>
                  <a:cubicBezTo>
                    <a:pt x="919343" y="540856"/>
                    <a:pt x="909592" y="540644"/>
                    <a:pt x="899850" y="540229"/>
                  </a:cubicBezTo>
                  <a:cubicBezTo>
                    <a:pt x="884001" y="539565"/>
                    <a:pt x="868162" y="538644"/>
                    <a:pt x="852312" y="537833"/>
                  </a:cubicBezTo>
                  <a:cubicBezTo>
                    <a:pt x="843650" y="537390"/>
                    <a:pt x="834997" y="536939"/>
                    <a:pt x="826352" y="536478"/>
                  </a:cubicBezTo>
                  <a:cubicBezTo>
                    <a:pt x="807852" y="535473"/>
                    <a:pt x="789357" y="534450"/>
                    <a:pt x="770866" y="533418"/>
                  </a:cubicBezTo>
                  <a:cubicBezTo>
                    <a:pt x="758218" y="532763"/>
                    <a:pt x="745576" y="532100"/>
                    <a:pt x="732927" y="531445"/>
                  </a:cubicBezTo>
                  <a:cubicBezTo>
                    <a:pt x="714564" y="530441"/>
                    <a:pt x="696201" y="529418"/>
                    <a:pt x="677838" y="528376"/>
                  </a:cubicBezTo>
                  <a:cubicBezTo>
                    <a:pt x="665591" y="527713"/>
                    <a:pt x="653345" y="527095"/>
                    <a:pt x="641105" y="526394"/>
                  </a:cubicBezTo>
                  <a:cubicBezTo>
                    <a:pt x="624482" y="525418"/>
                    <a:pt x="607865" y="524358"/>
                    <a:pt x="591256" y="523344"/>
                  </a:cubicBezTo>
                  <a:lnTo>
                    <a:pt x="558959" y="521371"/>
                  </a:lnTo>
                  <a:cubicBezTo>
                    <a:pt x="542481" y="520357"/>
                    <a:pt x="526003" y="519307"/>
                    <a:pt x="509524" y="518330"/>
                  </a:cubicBezTo>
                  <a:cubicBezTo>
                    <a:pt x="497661" y="517620"/>
                    <a:pt x="485836" y="517012"/>
                    <a:pt x="474011" y="516302"/>
                  </a:cubicBezTo>
                  <a:cubicBezTo>
                    <a:pt x="458456" y="515344"/>
                    <a:pt x="442907" y="514293"/>
                    <a:pt x="427358" y="513343"/>
                  </a:cubicBezTo>
                  <a:cubicBezTo>
                    <a:pt x="415494" y="512606"/>
                    <a:pt x="403630" y="512145"/>
                    <a:pt x="391838" y="511260"/>
                  </a:cubicBezTo>
                  <a:cubicBezTo>
                    <a:pt x="371676" y="509767"/>
                    <a:pt x="351507" y="508237"/>
                    <a:pt x="331397" y="506330"/>
                  </a:cubicBezTo>
                  <a:cubicBezTo>
                    <a:pt x="315538" y="504836"/>
                    <a:pt x="299666" y="503131"/>
                    <a:pt x="283986" y="500790"/>
                  </a:cubicBezTo>
                  <a:cubicBezTo>
                    <a:pt x="264640" y="497269"/>
                    <a:pt x="244984" y="495721"/>
                    <a:pt x="225324" y="496182"/>
                  </a:cubicBezTo>
                  <a:cubicBezTo>
                    <a:pt x="219604" y="496486"/>
                    <a:pt x="213817" y="496348"/>
                    <a:pt x="208068" y="496182"/>
                  </a:cubicBezTo>
                  <a:cubicBezTo>
                    <a:pt x="202875" y="496191"/>
                    <a:pt x="197687" y="495850"/>
                    <a:pt x="192539" y="495168"/>
                  </a:cubicBezTo>
                  <a:cubicBezTo>
                    <a:pt x="181994" y="493454"/>
                    <a:pt x="171540" y="491389"/>
                    <a:pt x="161112" y="489242"/>
                  </a:cubicBezTo>
                  <a:cubicBezTo>
                    <a:pt x="146434" y="486228"/>
                    <a:pt x="131492" y="483711"/>
                    <a:pt x="117281" y="479674"/>
                  </a:cubicBezTo>
                  <a:cubicBezTo>
                    <a:pt x="105210" y="476043"/>
                    <a:pt x="93411" y="471573"/>
                    <a:pt x="81972" y="466282"/>
                  </a:cubicBezTo>
                  <a:cubicBezTo>
                    <a:pt x="63154" y="457950"/>
                    <a:pt x="44778" y="449010"/>
                    <a:pt x="26243" y="440254"/>
                  </a:cubicBezTo>
                  <a:cubicBezTo>
                    <a:pt x="24368" y="439332"/>
                    <a:pt x="22599" y="438208"/>
                    <a:pt x="20970" y="436890"/>
                  </a:cubicBezTo>
                  <a:cubicBezTo>
                    <a:pt x="12685" y="430447"/>
                    <a:pt x="4315" y="424005"/>
                    <a:pt x="2119" y="414401"/>
                  </a:cubicBezTo>
                  <a:cubicBezTo>
                    <a:pt x="1236" y="410834"/>
                    <a:pt x="676" y="407212"/>
                    <a:pt x="-9" y="403590"/>
                  </a:cubicBezTo>
                  <a:close/>
                </a:path>
              </a:pathLst>
            </a:custGeom>
            <a:solidFill>
              <a:srgbClr val="ADD0F0"/>
            </a:solidFill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Text Placeholder">
              <a:extLst>
                <a:ext uri="{FF2B5EF4-FFF2-40B4-BE49-F238E27FC236}">
                  <a16:creationId xmlns:a16="http://schemas.microsoft.com/office/drawing/2014/main" id="{59B705DD-D864-0538-B1BF-737E63F4BA2E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7299090" y="482689"/>
              <a:ext cx="1457889" cy="29337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Slate</a:t>
              </a:r>
            </a:p>
          </p:txBody>
        </p:sp>
      </p:grpSp>
      <p:grpSp>
        <p:nvGrpSpPr>
          <p:cNvPr id="17" name="Washi" descr="Washi tape">
            <a:extLst>
              <a:ext uri="{FF2B5EF4-FFF2-40B4-BE49-F238E27FC236}">
                <a16:creationId xmlns:a16="http://schemas.microsoft.com/office/drawing/2014/main" id="{FCB2A70D-9B3D-BB0E-4E29-9310D72C7962}"/>
              </a:ext>
            </a:extLst>
          </p:cNvPr>
          <p:cNvGrpSpPr/>
          <p:nvPr/>
        </p:nvGrpSpPr>
        <p:grpSpPr>
          <a:xfrm>
            <a:off x="451615" y="3003122"/>
            <a:ext cx="1760422" cy="568858"/>
            <a:chOff x="7291968" y="1187764"/>
            <a:chExt cx="1760422" cy="568858"/>
          </a:xfrm>
        </p:grpSpPr>
        <p:sp>
          <p:nvSpPr>
            <p:cNvPr id="18" name="Picture 9">
              <a:extLst>
                <a:ext uri="{FF2B5EF4-FFF2-40B4-BE49-F238E27FC236}">
                  <a16:creationId xmlns:a16="http://schemas.microsoft.com/office/drawing/2014/main" id="{DBDB9C97-4FB1-8699-E3D9-D1BA120D1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187764"/>
              <a:ext cx="1760422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5B6CD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Text Placeholder">
              <a:extLst>
                <a:ext uri="{FF2B5EF4-FFF2-40B4-BE49-F238E27FC236}">
                  <a16:creationId xmlns:a16="http://schemas.microsoft.com/office/drawing/2014/main" id="{DAB841F2-A048-EA5C-5EC5-9B1A61F69940}"/>
                </a:ext>
              </a:extLst>
            </p:cNvPr>
            <p:cNvSpPr txBox="1">
              <a:spLocks/>
            </p:cNvSpPr>
            <p:nvPr/>
          </p:nvSpPr>
          <p:spPr>
            <a:xfrm>
              <a:off x="7410140" y="1287144"/>
              <a:ext cx="1457889" cy="29337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Glass</a:t>
              </a:r>
            </a:p>
          </p:txBody>
        </p:sp>
      </p:grpSp>
      <p:grpSp>
        <p:nvGrpSpPr>
          <p:cNvPr id="20" name="Washi" descr="Washi tape">
            <a:extLst>
              <a:ext uri="{FF2B5EF4-FFF2-40B4-BE49-F238E27FC236}">
                <a16:creationId xmlns:a16="http://schemas.microsoft.com/office/drawing/2014/main" id="{93A69FAC-052F-1FA2-7E76-AECD8847863F}"/>
              </a:ext>
            </a:extLst>
          </p:cNvPr>
          <p:cNvGrpSpPr/>
          <p:nvPr/>
        </p:nvGrpSpPr>
        <p:grpSpPr>
          <a:xfrm>
            <a:off x="357187" y="3821524"/>
            <a:ext cx="1839482" cy="681038"/>
            <a:chOff x="9425511" y="452969"/>
            <a:chExt cx="2328862" cy="681038"/>
          </a:xfrm>
        </p:grpSpPr>
        <p:sp>
          <p:nvSpPr>
            <p:cNvPr id="21" name="Washi">
              <a:extLst>
                <a:ext uri="{FF2B5EF4-FFF2-40B4-BE49-F238E27FC236}">
                  <a16:creationId xmlns:a16="http://schemas.microsoft.com/office/drawing/2014/main" id="{D5BEE3BB-6E39-B709-628C-F3398DAD2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452969"/>
              <a:ext cx="2328862" cy="681038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22" name="Text Placeholder">
              <a:extLst>
                <a:ext uri="{FF2B5EF4-FFF2-40B4-BE49-F238E27FC236}">
                  <a16:creationId xmlns:a16="http://schemas.microsoft.com/office/drawing/2014/main" id="{B9F66C88-EA3E-2DED-51D6-51746D0E57D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0448" y="586319"/>
              <a:ext cx="2058987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Brick</a:t>
              </a:r>
            </a:p>
          </p:txBody>
        </p:sp>
      </p:grpSp>
      <p:grpSp>
        <p:nvGrpSpPr>
          <p:cNvPr id="23" name="Washi" descr="Washi tape">
            <a:extLst>
              <a:ext uri="{FF2B5EF4-FFF2-40B4-BE49-F238E27FC236}">
                <a16:creationId xmlns:a16="http://schemas.microsoft.com/office/drawing/2014/main" id="{943FE6E4-F59C-B78C-BA1F-693F9AAC178D}"/>
              </a:ext>
            </a:extLst>
          </p:cNvPr>
          <p:cNvGrpSpPr/>
          <p:nvPr/>
        </p:nvGrpSpPr>
        <p:grpSpPr>
          <a:xfrm>
            <a:off x="451615" y="4870735"/>
            <a:ext cx="1835524" cy="969242"/>
            <a:chOff x="9478356" y="1418828"/>
            <a:chExt cx="1835524" cy="96924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20CA818-6BA5-85FB-8C1D-88A5427B1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78356" y="1418828"/>
              <a:ext cx="1835524" cy="969242"/>
            </a:xfrm>
            <a:prstGeom prst="rect">
              <a:avLst/>
            </a:prstGeom>
          </p:spPr>
        </p:pic>
        <p:sp>
          <p:nvSpPr>
            <p:cNvPr id="25" name="Text Placeholder">
              <a:extLst>
                <a:ext uri="{FF2B5EF4-FFF2-40B4-BE49-F238E27FC236}">
                  <a16:creationId xmlns:a16="http://schemas.microsoft.com/office/drawing/2014/main" id="{9E611231-EC16-2DD6-B315-CF9DDC87E828}"/>
                </a:ext>
              </a:extLst>
            </p:cNvPr>
            <p:cNvSpPr txBox="1">
              <a:spLocks/>
            </p:cNvSpPr>
            <p:nvPr/>
          </p:nvSpPr>
          <p:spPr>
            <a:xfrm>
              <a:off x="9704512" y="1696109"/>
              <a:ext cx="1457889" cy="29337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Stone</a:t>
              </a:r>
            </a:p>
          </p:txBody>
        </p:sp>
      </p:grpSp>
      <p:pic>
        <p:nvPicPr>
          <p:cNvPr id="11" name="Picture Placeholder 5" descr="A building with a clock on the front. There is a blue front door with pillars either side and 4  sash windows on the ground floor. On the first and second floors there are 5 sash windows. In front of the building three are 3 cars parked. ">
            <a:extLst>
              <a:ext uri="{FF2B5EF4-FFF2-40B4-BE49-F238E27FC236}">
                <a16:creationId xmlns:a16="http://schemas.microsoft.com/office/drawing/2014/main" id="{860424FE-F980-F008-1AA8-0CD17ECCA6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663" t="17926" r="20054" b="9777"/>
          <a:stretch/>
        </p:blipFill>
        <p:spPr>
          <a:xfrm>
            <a:off x="2587595" y="1252752"/>
            <a:ext cx="5916325" cy="5418513"/>
          </a:xfrm>
          <a:prstGeom prst="rect">
            <a:avLst/>
          </a:prstGeom>
        </p:spPr>
      </p:pic>
      <p:sp>
        <p:nvSpPr>
          <p:cNvPr id="6" name="Freeform 5" descr="Arrow pointing to part of building">
            <a:extLst>
              <a:ext uri="{FF2B5EF4-FFF2-40B4-BE49-F238E27FC236}">
                <a16:creationId xmlns:a16="http://schemas.microsoft.com/office/drawing/2014/main" id="{99427949-9FC2-F388-CE61-1502E7C674F5}"/>
              </a:ext>
            </a:extLst>
          </p:cNvPr>
          <p:cNvSpPr/>
          <p:nvPr/>
        </p:nvSpPr>
        <p:spPr>
          <a:xfrm rot="15565201">
            <a:off x="8607583" y="1405715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 descr="Arrow pointing to part of building">
            <a:extLst>
              <a:ext uri="{FF2B5EF4-FFF2-40B4-BE49-F238E27FC236}">
                <a16:creationId xmlns:a16="http://schemas.microsoft.com/office/drawing/2014/main" id="{59C6A8A8-197C-A52F-88B4-FD9CE8770350}"/>
              </a:ext>
            </a:extLst>
          </p:cNvPr>
          <p:cNvSpPr/>
          <p:nvPr/>
        </p:nvSpPr>
        <p:spPr>
          <a:xfrm rot="16415400">
            <a:off x="8371029" y="2031075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 descr="Arrow pointing to part of building">
            <a:extLst>
              <a:ext uri="{FF2B5EF4-FFF2-40B4-BE49-F238E27FC236}">
                <a16:creationId xmlns:a16="http://schemas.microsoft.com/office/drawing/2014/main" id="{5727BD66-2755-4B51-B978-1940C41969C2}"/>
              </a:ext>
            </a:extLst>
          </p:cNvPr>
          <p:cNvSpPr/>
          <p:nvPr/>
        </p:nvSpPr>
        <p:spPr>
          <a:xfrm rot="16200000">
            <a:off x="8414542" y="3404995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 descr="Arrow pointing to part of building">
            <a:extLst>
              <a:ext uri="{FF2B5EF4-FFF2-40B4-BE49-F238E27FC236}">
                <a16:creationId xmlns:a16="http://schemas.microsoft.com/office/drawing/2014/main" id="{FE741001-2A99-6843-2BB5-7AA1A63AEBE1}"/>
              </a:ext>
            </a:extLst>
          </p:cNvPr>
          <p:cNvSpPr/>
          <p:nvPr/>
        </p:nvSpPr>
        <p:spPr>
          <a:xfrm rot="16200000">
            <a:off x="8495822" y="4195515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59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0E1C-BDA7-EBF0-F448-3E42C636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materials are buildings made of? </a:t>
            </a:r>
            <a:r>
              <a:rPr lang="en-US" dirty="0">
                <a:solidFill>
                  <a:schemeClr val="bg1"/>
                </a:solidFill>
              </a:rPr>
              <a:t>2 </a:t>
            </a:r>
          </a:p>
        </p:txBody>
      </p:sp>
      <p:grpSp>
        <p:nvGrpSpPr>
          <p:cNvPr id="14" name="Washi" descr="Washi tape">
            <a:extLst>
              <a:ext uri="{FF2B5EF4-FFF2-40B4-BE49-F238E27FC236}">
                <a16:creationId xmlns:a16="http://schemas.microsoft.com/office/drawing/2014/main" id="{859B1CE9-1F37-8F72-3234-33A86A15ED5F}"/>
              </a:ext>
            </a:extLst>
          </p:cNvPr>
          <p:cNvGrpSpPr/>
          <p:nvPr/>
        </p:nvGrpSpPr>
        <p:grpSpPr>
          <a:xfrm>
            <a:off x="538718" y="2093376"/>
            <a:ext cx="1699655" cy="548526"/>
            <a:chOff x="7229093" y="392172"/>
            <a:chExt cx="1699655" cy="548526"/>
          </a:xfrm>
        </p:grpSpPr>
        <p:sp>
          <p:nvSpPr>
            <p:cNvPr id="15" name="Picture 9">
              <a:extLst>
                <a:ext uri="{FF2B5EF4-FFF2-40B4-BE49-F238E27FC236}">
                  <a16:creationId xmlns:a16="http://schemas.microsoft.com/office/drawing/2014/main" id="{D5B8EAFD-BA57-DDB6-D2E9-4E6E9FE8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7229093" y="392172"/>
              <a:ext cx="1699655" cy="548526"/>
            </a:xfrm>
            <a:custGeom>
              <a:avLst/>
              <a:gdLst>
                <a:gd name="connsiteX0" fmla="*/ -9 w 1699655"/>
                <a:gd name="connsiteY0" fmla="*/ 403590 h 548526"/>
                <a:gd name="connsiteX1" fmla="*/ -9 w 1699655"/>
                <a:gd name="connsiteY1" fmla="*/ 389709 h 548526"/>
                <a:gd name="connsiteX2" fmla="*/ 1104 w 1699655"/>
                <a:gd name="connsiteY2" fmla="*/ 380087 h 548526"/>
                <a:gd name="connsiteX3" fmla="*/ 7926 w 1699655"/>
                <a:gd name="connsiteY3" fmla="*/ 329422 h 548526"/>
                <a:gd name="connsiteX4" fmla="*/ 11222 w 1699655"/>
                <a:gd name="connsiteY4" fmla="*/ 277199 h 548526"/>
                <a:gd name="connsiteX5" fmla="*/ 11446 w 1699655"/>
                <a:gd name="connsiteY5" fmla="*/ 220084 h 548526"/>
                <a:gd name="connsiteX6" fmla="*/ 11182 w 1699655"/>
                <a:gd name="connsiteY6" fmla="*/ 186012 h 548526"/>
                <a:gd name="connsiteX7" fmla="*/ 9699 w 1699655"/>
                <a:gd name="connsiteY7" fmla="*/ 147904 h 548526"/>
                <a:gd name="connsiteX8" fmla="*/ 9976 w 1699655"/>
                <a:gd name="connsiteY8" fmla="*/ 113839 h 548526"/>
                <a:gd name="connsiteX9" fmla="*/ 10220 w 1699655"/>
                <a:gd name="connsiteY9" fmla="*/ 94610 h 548526"/>
                <a:gd name="connsiteX10" fmla="*/ 14590 w 1699655"/>
                <a:gd name="connsiteY10" fmla="*/ 61770 h 548526"/>
                <a:gd name="connsiteX11" fmla="*/ 23468 w 1699655"/>
                <a:gd name="connsiteY11" fmla="*/ 30906 h 548526"/>
                <a:gd name="connsiteX12" fmla="*/ 64400 w 1699655"/>
                <a:gd name="connsiteY12" fmla="*/ 3623 h 548526"/>
                <a:gd name="connsiteX13" fmla="*/ 108191 w 1699655"/>
                <a:gd name="connsiteY13" fmla="*/ 567 h 548526"/>
                <a:gd name="connsiteX14" fmla="*/ 160737 w 1699655"/>
                <a:gd name="connsiteY14" fmla="*/ 331 h 548526"/>
                <a:gd name="connsiteX15" fmla="*/ 202044 w 1699655"/>
                <a:gd name="connsiteY15" fmla="*/ 2 h 548526"/>
                <a:gd name="connsiteX16" fmla="*/ 284962 w 1699655"/>
                <a:gd name="connsiteY16" fmla="*/ 2240 h 548526"/>
                <a:gd name="connsiteX17" fmla="*/ 367036 w 1699655"/>
                <a:gd name="connsiteY17" fmla="*/ 4722 h 548526"/>
                <a:gd name="connsiteX18" fmla="*/ 440739 w 1699655"/>
                <a:gd name="connsiteY18" fmla="*/ 6632 h 548526"/>
                <a:gd name="connsiteX19" fmla="*/ 509287 w 1699655"/>
                <a:gd name="connsiteY19" fmla="*/ 7917 h 548526"/>
                <a:gd name="connsiteX20" fmla="*/ 585402 w 1699655"/>
                <a:gd name="connsiteY20" fmla="*/ 9781 h 548526"/>
                <a:gd name="connsiteX21" fmla="*/ 666797 w 1699655"/>
                <a:gd name="connsiteY21" fmla="*/ 10992 h 548526"/>
                <a:gd name="connsiteX22" fmla="*/ 760254 w 1699655"/>
                <a:gd name="connsiteY22" fmla="*/ 11743 h 548526"/>
                <a:gd name="connsiteX23" fmla="*/ 825181 w 1699655"/>
                <a:gd name="connsiteY23" fmla="*/ 12935 h 548526"/>
                <a:gd name="connsiteX24" fmla="*/ 912996 w 1699655"/>
                <a:gd name="connsiteY24" fmla="*/ 14212 h 548526"/>
                <a:gd name="connsiteX25" fmla="*/ 975968 w 1699655"/>
                <a:gd name="connsiteY25" fmla="*/ 14811 h 548526"/>
                <a:gd name="connsiteX26" fmla="*/ 1071801 w 1699655"/>
                <a:gd name="connsiteY26" fmla="*/ 16128 h 548526"/>
                <a:gd name="connsiteX27" fmla="*/ 1150714 w 1699655"/>
                <a:gd name="connsiteY27" fmla="*/ 18011 h 548526"/>
                <a:gd name="connsiteX28" fmla="*/ 1216730 w 1699655"/>
                <a:gd name="connsiteY28" fmla="*/ 20494 h 548526"/>
                <a:gd name="connsiteX29" fmla="*/ 1294721 w 1699655"/>
                <a:gd name="connsiteY29" fmla="*/ 23681 h 548526"/>
                <a:gd name="connsiteX30" fmla="*/ 1347453 w 1699655"/>
                <a:gd name="connsiteY30" fmla="*/ 26355 h 548526"/>
                <a:gd name="connsiteX31" fmla="*/ 1426458 w 1699655"/>
                <a:gd name="connsiteY31" fmla="*/ 31222 h 548526"/>
                <a:gd name="connsiteX32" fmla="*/ 1477926 w 1699655"/>
                <a:gd name="connsiteY32" fmla="*/ 34363 h 548526"/>
                <a:gd name="connsiteX33" fmla="*/ 1551092 w 1699655"/>
                <a:gd name="connsiteY33" fmla="*/ 42686 h 548526"/>
                <a:gd name="connsiteX34" fmla="*/ 1639618 w 1699655"/>
                <a:gd name="connsiteY34" fmla="*/ 69250 h 548526"/>
                <a:gd name="connsiteX35" fmla="*/ 1686289 w 1699655"/>
                <a:gd name="connsiteY35" fmla="*/ 111725 h 548526"/>
                <a:gd name="connsiteX36" fmla="*/ 1693918 w 1699655"/>
                <a:gd name="connsiteY36" fmla="*/ 144084 h 548526"/>
                <a:gd name="connsiteX37" fmla="*/ 1697516 w 1699655"/>
                <a:gd name="connsiteY37" fmla="*/ 206374 h 548526"/>
                <a:gd name="connsiteX38" fmla="*/ 1695579 w 1699655"/>
                <a:gd name="connsiteY38" fmla="*/ 249530 h 548526"/>
                <a:gd name="connsiteX39" fmla="*/ 1695320 w 1699655"/>
                <a:gd name="connsiteY39" fmla="*/ 300315 h 548526"/>
                <a:gd name="connsiteX40" fmla="*/ 1699223 w 1699655"/>
                <a:gd name="connsiteY40" fmla="*/ 359118 h 548526"/>
                <a:gd name="connsiteX41" fmla="*/ 1695966 w 1699655"/>
                <a:gd name="connsiteY41" fmla="*/ 409387 h 548526"/>
                <a:gd name="connsiteX42" fmla="*/ 1684960 w 1699655"/>
                <a:gd name="connsiteY42" fmla="*/ 464706 h 548526"/>
                <a:gd name="connsiteX43" fmla="*/ 1663152 w 1699655"/>
                <a:gd name="connsiteY43" fmla="*/ 516431 h 548526"/>
                <a:gd name="connsiteX44" fmla="*/ 1638834 w 1699655"/>
                <a:gd name="connsiteY44" fmla="*/ 533860 h 548526"/>
                <a:gd name="connsiteX45" fmla="*/ 1618935 w 1699655"/>
                <a:gd name="connsiteY45" fmla="*/ 538386 h 548526"/>
                <a:gd name="connsiteX46" fmla="*/ 1563758 w 1699655"/>
                <a:gd name="connsiteY46" fmla="*/ 543418 h 548526"/>
                <a:gd name="connsiteX47" fmla="*/ 1496220 w 1699655"/>
                <a:gd name="connsiteY47" fmla="*/ 546579 h 548526"/>
                <a:gd name="connsiteX48" fmla="*/ 1411227 w 1699655"/>
                <a:gd name="connsiteY48" fmla="*/ 547944 h 548526"/>
                <a:gd name="connsiteX49" fmla="*/ 1355479 w 1699655"/>
                <a:gd name="connsiteY49" fmla="*/ 548441 h 548526"/>
                <a:gd name="connsiteX50" fmla="*/ 1185032 w 1699655"/>
                <a:gd name="connsiteY50" fmla="*/ 547344 h 548526"/>
                <a:gd name="connsiteX51" fmla="*/ 1120972 w 1699655"/>
                <a:gd name="connsiteY51" fmla="*/ 545492 h 548526"/>
                <a:gd name="connsiteX52" fmla="*/ 1061385 w 1699655"/>
                <a:gd name="connsiteY52" fmla="*/ 543040 h 548526"/>
                <a:gd name="connsiteX53" fmla="*/ 1003690 w 1699655"/>
                <a:gd name="connsiteY53" fmla="*/ 541722 h 548526"/>
                <a:gd name="connsiteX54" fmla="*/ 929095 w 1699655"/>
                <a:gd name="connsiteY54" fmla="*/ 540976 h 548526"/>
                <a:gd name="connsiteX55" fmla="*/ 899850 w 1699655"/>
                <a:gd name="connsiteY55" fmla="*/ 540229 h 548526"/>
                <a:gd name="connsiteX56" fmla="*/ 852312 w 1699655"/>
                <a:gd name="connsiteY56" fmla="*/ 537833 h 548526"/>
                <a:gd name="connsiteX57" fmla="*/ 826352 w 1699655"/>
                <a:gd name="connsiteY57" fmla="*/ 536478 h 548526"/>
                <a:gd name="connsiteX58" fmla="*/ 770866 w 1699655"/>
                <a:gd name="connsiteY58" fmla="*/ 533418 h 548526"/>
                <a:gd name="connsiteX59" fmla="*/ 732927 w 1699655"/>
                <a:gd name="connsiteY59" fmla="*/ 531445 h 548526"/>
                <a:gd name="connsiteX60" fmla="*/ 677838 w 1699655"/>
                <a:gd name="connsiteY60" fmla="*/ 528376 h 548526"/>
                <a:gd name="connsiteX61" fmla="*/ 641105 w 1699655"/>
                <a:gd name="connsiteY61" fmla="*/ 526394 h 548526"/>
                <a:gd name="connsiteX62" fmla="*/ 591256 w 1699655"/>
                <a:gd name="connsiteY62" fmla="*/ 523344 h 548526"/>
                <a:gd name="connsiteX63" fmla="*/ 558959 w 1699655"/>
                <a:gd name="connsiteY63" fmla="*/ 521371 h 548526"/>
                <a:gd name="connsiteX64" fmla="*/ 509524 w 1699655"/>
                <a:gd name="connsiteY64" fmla="*/ 518330 h 548526"/>
                <a:gd name="connsiteX65" fmla="*/ 474011 w 1699655"/>
                <a:gd name="connsiteY65" fmla="*/ 516302 h 548526"/>
                <a:gd name="connsiteX66" fmla="*/ 427358 w 1699655"/>
                <a:gd name="connsiteY66" fmla="*/ 513343 h 548526"/>
                <a:gd name="connsiteX67" fmla="*/ 391838 w 1699655"/>
                <a:gd name="connsiteY67" fmla="*/ 511260 h 548526"/>
                <a:gd name="connsiteX68" fmla="*/ 331397 w 1699655"/>
                <a:gd name="connsiteY68" fmla="*/ 506330 h 548526"/>
                <a:gd name="connsiteX69" fmla="*/ 283986 w 1699655"/>
                <a:gd name="connsiteY69" fmla="*/ 500790 h 548526"/>
                <a:gd name="connsiteX70" fmla="*/ 225324 w 1699655"/>
                <a:gd name="connsiteY70" fmla="*/ 496182 h 548526"/>
                <a:gd name="connsiteX71" fmla="*/ 208068 w 1699655"/>
                <a:gd name="connsiteY71" fmla="*/ 496182 h 548526"/>
                <a:gd name="connsiteX72" fmla="*/ 192539 w 1699655"/>
                <a:gd name="connsiteY72" fmla="*/ 495168 h 548526"/>
                <a:gd name="connsiteX73" fmla="*/ 161112 w 1699655"/>
                <a:gd name="connsiteY73" fmla="*/ 489242 h 548526"/>
                <a:gd name="connsiteX74" fmla="*/ 117281 w 1699655"/>
                <a:gd name="connsiteY74" fmla="*/ 479674 h 548526"/>
                <a:gd name="connsiteX75" fmla="*/ 81972 w 1699655"/>
                <a:gd name="connsiteY75" fmla="*/ 466282 h 548526"/>
                <a:gd name="connsiteX76" fmla="*/ 26243 w 1699655"/>
                <a:gd name="connsiteY76" fmla="*/ 440254 h 548526"/>
                <a:gd name="connsiteX77" fmla="*/ 20970 w 1699655"/>
                <a:gd name="connsiteY77" fmla="*/ 436890 h 548526"/>
                <a:gd name="connsiteX78" fmla="*/ 2119 w 1699655"/>
                <a:gd name="connsiteY78" fmla="*/ 414401 h 548526"/>
                <a:gd name="connsiteX79" fmla="*/ -9 w 1699655"/>
                <a:gd name="connsiteY79" fmla="*/ 403590 h 5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99655" h="548526">
                  <a:moveTo>
                    <a:pt x="-9" y="403590"/>
                  </a:moveTo>
                  <a:lnTo>
                    <a:pt x="-9" y="389709"/>
                  </a:lnTo>
                  <a:cubicBezTo>
                    <a:pt x="353" y="386502"/>
                    <a:pt x="649" y="383294"/>
                    <a:pt x="1104" y="380087"/>
                  </a:cubicBezTo>
                  <a:cubicBezTo>
                    <a:pt x="3411" y="363192"/>
                    <a:pt x="6258" y="346344"/>
                    <a:pt x="7926" y="329422"/>
                  </a:cubicBezTo>
                  <a:cubicBezTo>
                    <a:pt x="9653" y="312048"/>
                    <a:pt x="10681" y="294619"/>
                    <a:pt x="11222" y="277199"/>
                  </a:cubicBezTo>
                  <a:cubicBezTo>
                    <a:pt x="11789" y="258176"/>
                    <a:pt x="11460" y="239122"/>
                    <a:pt x="11446" y="220084"/>
                  </a:cubicBezTo>
                  <a:cubicBezTo>
                    <a:pt x="11446" y="208731"/>
                    <a:pt x="11446" y="197365"/>
                    <a:pt x="11182" y="186012"/>
                  </a:cubicBezTo>
                  <a:cubicBezTo>
                    <a:pt x="10846" y="173309"/>
                    <a:pt x="9930" y="160613"/>
                    <a:pt x="9699" y="147904"/>
                  </a:cubicBezTo>
                  <a:cubicBezTo>
                    <a:pt x="9488" y="136544"/>
                    <a:pt x="9865" y="125192"/>
                    <a:pt x="9976" y="113839"/>
                  </a:cubicBezTo>
                  <a:cubicBezTo>
                    <a:pt x="10029" y="107432"/>
                    <a:pt x="9580" y="100985"/>
                    <a:pt x="10220" y="94610"/>
                  </a:cubicBezTo>
                  <a:cubicBezTo>
                    <a:pt x="11321" y="83640"/>
                    <a:pt x="13120" y="72715"/>
                    <a:pt x="14590" y="61770"/>
                  </a:cubicBezTo>
                  <a:cubicBezTo>
                    <a:pt x="15875" y="51073"/>
                    <a:pt x="18872" y="40651"/>
                    <a:pt x="23468" y="30906"/>
                  </a:cubicBezTo>
                  <a:cubicBezTo>
                    <a:pt x="31176" y="15090"/>
                    <a:pt x="46824" y="4661"/>
                    <a:pt x="64400" y="3623"/>
                  </a:cubicBezTo>
                  <a:cubicBezTo>
                    <a:pt x="78861" y="1865"/>
                    <a:pt x="93559" y="989"/>
                    <a:pt x="108191" y="567"/>
                  </a:cubicBezTo>
                  <a:cubicBezTo>
                    <a:pt x="125685" y="34"/>
                    <a:pt x="143225" y="423"/>
                    <a:pt x="160737" y="331"/>
                  </a:cubicBezTo>
                  <a:cubicBezTo>
                    <a:pt x="174513" y="264"/>
                    <a:pt x="188282" y="-262"/>
                    <a:pt x="202044" y="2"/>
                  </a:cubicBezTo>
                  <a:cubicBezTo>
                    <a:pt x="229688" y="534"/>
                    <a:pt x="257318" y="1437"/>
                    <a:pt x="284962" y="2240"/>
                  </a:cubicBezTo>
                  <a:cubicBezTo>
                    <a:pt x="312322" y="3037"/>
                    <a:pt x="339669" y="3939"/>
                    <a:pt x="367036" y="4722"/>
                  </a:cubicBezTo>
                  <a:cubicBezTo>
                    <a:pt x="391595" y="5421"/>
                    <a:pt x="416162" y="6057"/>
                    <a:pt x="440739" y="6632"/>
                  </a:cubicBezTo>
                  <a:cubicBezTo>
                    <a:pt x="463577" y="7139"/>
                    <a:pt x="486442" y="7416"/>
                    <a:pt x="509287" y="7917"/>
                  </a:cubicBezTo>
                  <a:cubicBezTo>
                    <a:pt x="534670" y="8463"/>
                    <a:pt x="560039" y="9273"/>
                    <a:pt x="585402" y="9781"/>
                  </a:cubicBezTo>
                  <a:cubicBezTo>
                    <a:pt x="612528" y="10307"/>
                    <a:pt x="639659" y="10711"/>
                    <a:pt x="666797" y="10992"/>
                  </a:cubicBezTo>
                  <a:cubicBezTo>
                    <a:pt x="697941" y="11321"/>
                    <a:pt x="729098" y="11387"/>
                    <a:pt x="760254" y="11743"/>
                  </a:cubicBezTo>
                  <a:cubicBezTo>
                    <a:pt x="781899" y="11986"/>
                    <a:pt x="803532" y="12579"/>
                    <a:pt x="825181" y="12935"/>
                  </a:cubicBezTo>
                  <a:cubicBezTo>
                    <a:pt x="854453" y="13408"/>
                    <a:pt x="883715" y="13834"/>
                    <a:pt x="912996" y="14212"/>
                  </a:cubicBezTo>
                  <a:cubicBezTo>
                    <a:pt x="933975" y="14482"/>
                    <a:pt x="954972" y="14554"/>
                    <a:pt x="975968" y="14811"/>
                  </a:cubicBezTo>
                  <a:cubicBezTo>
                    <a:pt x="1007906" y="15194"/>
                    <a:pt x="1039863" y="15569"/>
                    <a:pt x="1071801" y="16128"/>
                  </a:cubicBezTo>
                  <a:cubicBezTo>
                    <a:pt x="1098102" y="16602"/>
                    <a:pt x="1124413" y="17230"/>
                    <a:pt x="1150714" y="18011"/>
                  </a:cubicBezTo>
                  <a:cubicBezTo>
                    <a:pt x="1172735" y="18670"/>
                    <a:pt x="1194728" y="19625"/>
                    <a:pt x="1216730" y="20494"/>
                  </a:cubicBezTo>
                  <a:cubicBezTo>
                    <a:pt x="1242727" y="21522"/>
                    <a:pt x="1268724" y="22536"/>
                    <a:pt x="1294721" y="23681"/>
                  </a:cubicBezTo>
                  <a:cubicBezTo>
                    <a:pt x="1312295" y="24458"/>
                    <a:pt x="1329879" y="25350"/>
                    <a:pt x="1347453" y="26355"/>
                  </a:cubicBezTo>
                  <a:cubicBezTo>
                    <a:pt x="1373819" y="27890"/>
                    <a:pt x="1400111" y="29595"/>
                    <a:pt x="1426458" y="31222"/>
                  </a:cubicBezTo>
                  <a:cubicBezTo>
                    <a:pt x="1443590" y="32283"/>
                    <a:pt x="1460749" y="33330"/>
                    <a:pt x="1477926" y="34363"/>
                  </a:cubicBezTo>
                  <a:cubicBezTo>
                    <a:pt x="1502447" y="35838"/>
                    <a:pt x="1526866" y="38616"/>
                    <a:pt x="1551092" y="42686"/>
                  </a:cubicBezTo>
                  <a:cubicBezTo>
                    <a:pt x="1581665" y="47497"/>
                    <a:pt x="1611444" y="56432"/>
                    <a:pt x="1639618" y="69250"/>
                  </a:cubicBezTo>
                  <a:cubicBezTo>
                    <a:pt x="1661205" y="79339"/>
                    <a:pt x="1677848" y="92714"/>
                    <a:pt x="1686289" y="111725"/>
                  </a:cubicBezTo>
                  <a:cubicBezTo>
                    <a:pt x="1690745" y="121969"/>
                    <a:pt x="1693337" y="132929"/>
                    <a:pt x="1693918" y="144084"/>
                  </a:cubicBezTo>
                  <a:cubicBezTo>
                    <a:pt x="1695237" y="164854"/>
                    <a:pt x="1697045" y="185603"/>
                    <a:pt x="1697516" y="206374"/>
                  </a:cubicBezTo>
                  <a:cubicBezTo>
                    <a:pt x="1697830" y="220743"/>
                    <a:pt x="1695911" y="235137"/>
                    <a:pt x="1695579" y="249530"/>
                  </a:cubicBezTo>
                  <a:cubicBezTo>
                    <a:pt x="1695182" y="266452"/>
                    <a:pt x="1695643" y="283384"/>
                    <a:pt x="1695320" y="300315"/>
                  </a:cubicBezTo>
                  <a:cubicBezTo>
                    <a:pt x="1694961" y="320002"/>
                    <a:pt x="1697645" y="339533"/>
                    <a:pt x="1699223" y="359118"/>
                  </a:cubicBezTo>
                  <a:cubicBezTo>
                    <a:pt x="1700339" y="375939"/>
                    <a:pt x="1699250" y="392843"/>
                    <a:pt x="1695966" y="409387"/>
                  </a:cubicBezTo>
                  <a:cubicBezTo>
                    <a:pt x="1692562" y="427830"/>
                    <a:pt x="1688900" y="446263"/>
                    <a:pt x="1684960" y="464706"/>
                  </a:cubicBezTo>
                  <a:cubicBezTo>
                    <a:pt x="1681030" y="483168"/>
                    <a:pt x="1673632" y="500716"/>
                    <a:pt x="1663152" y="516431"/>
                  </a:cubicBezTo>
                  <a:cubicBezTo>
                    <a:pt x="1657432" y="525003"/>
                    <a:pt x="1648788" y="531197"/>
                    <a:pt x="1638834" y="533860"/>
                  </a:cubicBezTo>
                  <a:cubicBezTo>
                    <a:pt x="1632339" y="535943"/>
                    <a:pt x="1625688" y="537455"/>
                    <a:pt x="1618935" y="538386"/>
                  </a:cubicBezTo>
                  <a:cubicBezTo>
                    <a:pt x="1600595" y="540423"/>
                    <a:pt x="1582200" y="542229"/>
                    <a:pt x="1563758" y="543418"/>
                  </a:cubicBezTo>
                  <a:cubicBezTo>
                    <a:pt x="1541276" y="544874"/>
                    <a:pt x="1518767" y="545934"/>
                    <a:pt x="1496220" y="546579"/>
                  </a:cubicBezTo>
                  <a:cubicBezTo>
                    <a:pt x="1467871" y="547363"/>
                    <a:pt x="1439567" y="547566"/>
                    <a:pt x="1411227" y="547944"/>
                  </a:cubicBezTo>
                  <a:cubicBezTo>
                    <a:pt x="1392647" y="548192"/>
                    <a:pt x="1374059" y="548524"/>
                    <a:pt x="1355479" y="548441"/>
                  </a:cubicBezTo>
                  <a:cubicBezTo>
                    <a:pt x="1298669" y="548202"/>
                    <a:pt x="1241851" y="547833"/>
                    <a:pt x="1185032" y="547344"/>
                  </a:cubicBezTo>
                  <a:cubicBezTo>
                    <a:pt x="1163666" y="547132"/>
                    <a:pt x="1142310" y="546257"/>
                    <a:pt x="1120972" y="545492"/>
                  </a:cubicBezTo>
                  <a:cubicBezTo>
                    <a:pt x="1101110" y="544782"/>
                    <a:pt x="1081257" y="543694"/>
                    <a:pt x="1061385" y="543040"/>
                  </a:cubicBezTo>
                  <a:cubicBezTo>
                    <a:pt x="1042178" y="542413"/>
                    <a:pt x="1022934" y="542026"/>
                    <a:pt x="1003690" y="541722"/>
                  </a:cubicBezTo>
                  <a:cubicBezTo>
                    <a:pt x="978837" y="541372"/>
                    <a:pt x="953966" y="541270"/>
                    <a:pt x="929095" y="540976"/>
                  </a:cubicBezTo>
                  <a:cubicBezTo>
                    <a:pt x="919343" y="540856"/>
                    <a:pt x="909592" y="540644"/>
                    <a:pt x="899850" y="540229"/>
                  </a:cubicBezTo>
                  <a:cubicBezTo>
                    <a:pt x="884001" y="539565"/>
                    <a:pt x="868162" y="538644"/>
                    <a:pt x="852312" y="537833"/>
                  </a:cubicBezTo>
                  <a:cubicBezTo>
                    <a:pt x="843650" y="537390"/>
                    <a:pt x="834997" y="536939"/>
                    <a:pt x="826352" y="536478"/>
                  </a:cubicBezTo>
                  <a:cubicBezTo>
                    <a:pt x="807852" y="535473"/>
                    <a:pt x="789357" y="534450"/>
                    <a:pt x="770866" y="533418"/>
                  </a:cubicBezTo>
                  <a:cubicBezTo>
                    <a:pt x="758218" y="532763"/>
                    <a:pt x="745576" y="532100"/>
                    <a:pt x="732927" y="531445"/>
                  </a:cubicBezTo>
                  <a:cubicBezTo>
                    <a:pt x="714564" y="530441"/>
                    <a:pt x="696201" y="529418"/>
                    <a:pt x="677838" y="528376"/>
                  </a:cubicBezTo>
                  <a:cubicBezTo>
                    <a:pt x="665591" y="527713"/>
                    <a:pt x="653345" y="527095"/>
                    <a:pt x="641105" y="526394"/>
                  </a:cubicBezTo>
                  <a:cubicBezTo>
                    <a:pt x="624482" y="525418"/>
                    <a:pt x="607865" y="524358"/>
                    <a:pt x="591256" y="523344"/>
                  </a:cubicBezTo>
                  <a:lnTo>
                    <a:pt x="558959" y="521371"/>
                  </a:lnTo>
                  <a:cubicBezTo>
                    <a:pt x="542481" y="520357"/>
                    <a:pt x="526003" y="519307"/>
                    <a:pt x="509524" y="518330"/>
                  </a:cubicBezTo>
                  <a:cubicBezTo>
                    <a:pt x="497661" y="517620"/>
                    <a:pt x="485836" y="517012"/>
                    <a:pt x="474011" y="516302"/>
                  </a:cubicBezTo>
                  <a:cubicBezTo>
                    <a:pt x="458456" y="515344"/>
                    <a:pt x="442907" y="514293"/>
                    <a:pt x="427358" y="513343"/>
                  </a:cubicBezTo>
                  <a:cubicBezTo>
                    <a:pt x="415494" y="512606"/>
                    <a:pt x="403630" y="512145"/>
                    <a:pt x="391838" y="511260"/>
                  </a:cubicBezTo>
                  <a:cubicBezTo>
                    <a:pt x="371676" y="509767"/>
                    <a:pt x="351507" y="508237"/>
                    <a:pt x="331397" y="506330"/>
                  </a:cubicBezTo>
                  <a:cubicBezTo>
                    <a:pt x="315538" y="504836"/>
                    <a:pt x="299666" y="503131"/>
                    <a:pt x="283986" y="500790"/>
                  </a:cubicBezTo>
                  <a:cubicBezTo>
                    <a:pt x="264640" y="497269"/>
                    <a:pt x="244984" y="495721"/>
                    <a:pt x="225324" y="496182"/>
                  </a:cubicBezTo>
                  <a:cubicBezTo>
                    <a:pt x="219604" y="496486"/>
                    <a:pt x="213817" y="496348"/>
                    <a:pt x="208068" y="496182"/>
                  </a:cubicBezTo>
                  <a:cubicBezTo>
                    <a:pt x="202875" y="496191"/>
                    <a:pt x="197687" y="495850"/>
                    <a:pt x="192539" y="495168"/>
                  </a:cubicBezTo>
                  <a:cubicBezTo>
                    <a:pt x="181994" y="493454"/>
                    <a:pt x="171540" y="491389"/>
                    <a:pt x="161112" y="489242"/>
                  </a:cubicBezTo>
                  <a:cubicBezTo>
                    <a:pt x="146434" y="486228"/>
                    <a:pt x="131492" y="483711"/>
                    <a:pt x="117281" y="479674"/>
                  </a:cubicBezTo>
                  <a:cubicBezTo>
                    <a:pt x="105210" y="476043"/>
                    <a:pt x="93411" y="471573"/>
                    <a:pt x="81972" y="466282"/>
                  </a:cubicBezTo>
                  <a:cubicBezTo>
                    <a:pt x="63154" y="457950"/>
                    <a:pt x="44778" y="449010"/>
                    <a:pt x="26243" y="440254"/>
                  </a:cubicBezTo>
                  <a:cubicBezTo>
                    <a:pt x="24368" y="439332"/>
                    <a:pt x="22599" y="438208"/>
                    <a:pt x="20970" y="436890"/>
                  </a:cubicBezTo>
                  <a:cubicBezTo>
                    <a:pt x="12685" y="430447"/>
                    <a:pt x="4315" y="424005"/>
                    <a:pt x="2119" y="414401"/>
                  </a:cubicBezTo>
                  <a:cubicBezTo>
                    <a:pt x="1236" y="410834"/>
                    <a:pt x="676" y="407212"/>
                    <a:pt x="-9" y="403590"/>
                  </a:cubicBez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Text Placeholder">
              <a:extLst>
                <a:ext uri="{FF2B5EF4-FFF2-40B4-BE49-F238E27FC236}">
                  <a16:creationId xmlns:a16="http://schemas.microsoft.com/office/drawing/2014/main" id="{59B705DD-D864-0538-B1BF-737E63F4BA2E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7299090" y="482689"/>
              <a:ext cx="1457889" cy="29337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Slate</a:t>
              </a:r>
            </a:p>
          </p:txBody>
        </p:sp>
      </p:grpSp>
      <p:grpSp>
        <p:nvGrpSpPr>
          <p:cNvPr id="17" name="Washi" descr="Washi tape">
            <a:extLst>
              <a:ext uri="{FF2B5EF4-FFF2-40B4-BE49-F238E27FC236}">
                <a16:creationId xmlns:a16="http://schemas.microsoft.com/office/drawing/2014/main" id="{FCB2A70D-9B3D-BB0E-4E29-9310D72C7962}"/>
              </a:ext>
            </a:extLst>
          </p:cNvPr>
          <p:cNvGrpSpPr/>
          <p:nvPr/>
        </p:nvGrpSpPr>
        <p:grpSpPr>
          <a:xfrm>
            <a:off x="451615" y="3003122"/>
            <a:ext cx="1760422" cy="568858"/>
            <a:chOff x="7291968" y="1187764"/>
            <a:chExt cx="1760422" cy="568858"/>
          </a:xfrm>
        </p:grpSpPr>
        <p:sp>
          <p:nvSpPr>
            <p:cNvPr id="18" name="Picture 9">
              <a:extLst>
                <a:ext uri="{FF2B5EF4-FFF2-40B4-BE49-F238E27FC236}">
                  <a16:creationId xmlns:a16="http://schemas.microsoft.com/office/drawing/2014/main" id="{DBDB9C97-4FB1-8699-E3D9-D1BA120D1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187764"/>
              <a:ext cx="1760422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Text Placeholder">
              <a:extLst>
                <a:ext uri="{FF2B5EF4-FFF2-40B4-BE49-F238E27FC236}">
                  <a16:creationId xmlns:a16="http://schemas.microsoft.com/office/drawing/2014/main" id="{DAB841F2-A048-EA5C-5EC5-9B1A61F69940}"/>
                </a:ext>
              </a:extLst>
            </p:cNvPr>
            <p:cNvSpPr txBox="1">
              <a:spLocks/>
            </p:cNvSpPr>
            <p:nvPr/>
          </p:nvSpPr>
          <p:spPr>
            <a:xfrm>
              <a:off x="7410140" y="1287144"/>
              <a:ext cx="1457889" cy="29337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Glass</a:t>
              </a:r>
            </a:p>
          </p:txBody>
        </p:sp>
      </p:grpSp>
      <p:grpSp>
        <p:nvGrpSpPr>
          <p:cNvPr id="5" name="Washi" descr="Washi tape">
            <a:extLst>
              <a:ext uri="{FF2B5EF4-FFF2-40B4-BE49-F238E27FC236}">
                <a16:creationId xmlns:a16="http://schemas.microsoft.com/office/drawing/2014/main" id="{802D504B-9DFC-A971-AE88-6D401BF897D8}"/>
              </a:ext>
            </a:extLst>
          </p:cNvPr>
          <p:cNvGrpSpPr/>
          <p:nvPr/>
        </p:nvGrpSpPr>
        <p:grpSpPr>
          <a:xfrm rot="21210211">
            <a:off x="451615" y="3962008"/>
            <a:ext cx="1760422" cy="568858"/>
            <a:chOff x="7291968" y="1187764"/>
            <a:chExt cx="1760422" cy="568858"/>
          </a:xfrm>
        </p:grpSpPr>
        <p:sp>
          <p:nvSpPr>
            <p:cNvPr id="10" name="Picture 9">
              <a:extLst>
                <a:ext uri="{FF2B5EF4-FFF2-40B4-BE49-F238E27FC236}">
                  <a16:creationId xmlns:a16="http://schemas.microsoft.com/office/drawing/2014/main" id="{217024B4-27A3-0F8E-E69D-FD50B286F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187764"/>
              <a:ext cx="1760422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Text Placeholder">
              <a:extLst>
                <a:ext uri="{FF2B5EF4-FFF2-40B4-BE49-F238E27FC236}">
                  <a16:creationId xmlns:a16="http://schemas.microsoft.com/office/drawing/2014/main" id="{2A8B6259-64A6-68CA-DA83-5DC0171835FB}"/>
                </a:ext>
              </a:extLst>
            </p:cNvPr>
            <p:cNvSpPr txBox="1">
              <a:spLocks/>
            </p:cNvSpPr>
            <p:nvPr/>
          </p:nvSpPr>
          <p:spPr>
            <a:xfrm>
              <a:off x="7410140" y="1287144"/>
              <a:ext cx="1457889" cy="29337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Brick</a:t>
              </a:r>
            </a:p>
          </p:txBody>
        </p:sp>
      </p:grpSp>
      <p:grpSp>
        <p:nvGrpSpPr>
          <p:cNvPr id="13" name="Washi" descr="Washi tape">
            <a:extLst>
              <a:ext uri="{FF2B5EF4-FFF2-40B4-BE49-F238E27FC236}">
                <a16:creationId xmlns:a16="http://schemas.microsoft.com/office/drawing/2014/main" id="{1CE01DD4-C58A-4A2B-7BCA-FC0EA4D183D4}"/>
              </a:ext>
            </a:extLst>
          </p:cNvPr>
          <p:cNvGrpSpPr/>
          <p:nvPr/>
        </p:nvGrpSpPr>
        <p:grpSpPr>
          <a:xfrm>
            <a:off x="477951" y="4843656"/>
            <a:ext cx="1760422" cy="764383"/>
            <a:chOff x="7291968" y="1187764"/>
            <a:chExt cx="1760422" cy="568858"/>
          </a:xfrm>
        </p:grpSpPr>
        <p:sp>
          <p:nvSpPr>
            <p:cNvPr id="26" name="Picture 9">
              <a:extLst>
                <a:ext uri="{FF2B5EF4-FFF2-40B4-BE49-F238E27FC236}">
                  <a16:creationId xmlns:a16="http://schemas.microsoft.com/office/drawing/2014/main" id="{F7A77528-EC4E-39A1-F54E-1589B24A6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187764"/>
              <a:ext cx="1760422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Text Placeholder">
              <a:extLst>
                <a:ext uri="{FF2B5EF4-FFF2-40B4-BE49-F238E27FC236}">
                  <a16:creationId xmlns:a16="http://schemas.microsoft.com/office/drawing/2014/main" id="{116B94FF-2980-DA4C-B2A7-76BE4502A9C7}"/>
                </a:ext>
              </a:extLst>
            </p:cNvPr>
            <p:cNvSpPr txBox="1">
              <a:spLocks/>
            </p:cNvSpPr>
            <p:nvPr/>
          </p:nvSpPr>
          <p:spPr>
            <a:xfrm>
              <a:off x="7410140" y="1287144"/>
              <a:ext cx="1457889" cy="29337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Stone</a:t>
              </a:r>
            </a:p>
          </p:txBody>
        </p:sp>
      </p:grpSp>
      <p:pic>
        <p:nvPicPr>
          <p:cNvPr id="29" name="Scissors">
            <a:extLst>
              <a:ext uri="{FF2B5EF4-FFF2-40B4-BE49-F238E27FC236}">
                <a16:creationId xmlns:a16="http://schemas.microsoft.com/office/drawing/2014/main" id="{81F66947-9CF7-9665-B8F8-6CD20803C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248444" y="5850972"/>
            <a:ext cx="935635" cy="725773"/>
          </a:xfrm>
          <a:prstGeom prst="rect">
            <a:avLst/>
          </a:prstGeom>
        </p:spPr>
      </p:pic>
      <p:cxnSp>
        <p:nvCxnSpPr>
          <p:cNvPr id="28" name="Dotted line">
            <a:extLst>
              <a:ext uri="{FF2B5EF4-FFF2-40B4-BE49-F238E27FC236}">
                <a16:creationId xmlns:a16="http://schemas.microsoft.com/office/drawing/2014/main" id="{9AA02EEB-1FAC-95D1-4478-709FAF1A9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75912" y="6213858"/>
            <a:ext cx="1244650" cy="0"/>
          </a:xfrm>
          <a:prstGeom prst="line">
            <a:avLst/>
          </a:prstGeom>
          <a:ln w="47625">
            <a:solidFill>
              <a:schemeClr val="tx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5" descr="A building with a clock on the front. There is a blue front door with pillars either side and 4  sash windows on the ground floor. On the first and second floors there are 5 sash windows. In front of the building three are 3 cars parked. ">
            <a:extLst>
              <a:ext uri="{FF2B5EF4-FFF2-40B4-BE49-F238E27FC236}">
                <a16:creationId xmlns:a16="http://schemas.microsoft.com/office/drawing/2014/main" id="{860424FE-F980-F008-1AA8-0CD17ECCA6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5663" t="17926" r="20054" b="9777"/>
          <a:stretch/>
        </p:blipFill>
        <p:spPr>
          <a:xfrm>
            <a:off x="2587595" y="1252752"/>
            <a:ext cx="5916325" cy="5418513"/>
          </a:xfrm>
          <a:prstGeom prst="rect">
            <a:avLst/>
          </a:prstGeom>
        </p:spPr>
      </p:pic>
      <p:sp>
        <p:nvSpPr>
          <p:cNvPr id="6" name="Freeform 5" descr="Arrow pointing to part of building">
            <a:extLst>
              <a:ext uri="{FF2B5EF4-FFF2-40B4-BE49-F238E27FC236}">
                <a16:creationId xmlns:a16="http://schemas.microsoft.com/office/drawing/2014/main" id="{99427949-9FC2-F388-CE61-1502E7C674F5}"/>
              </a:ext>
            </a:extLst>
          </p:cNvPr>
          <p:cNvSpPr/>
          <p:nvPr/>
        </p:nvSpPr>
        <p:spPr>
          <a:xfrm rot="15565201">
            <a:off x="8607583" y="1405715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 descr="Arrow pointing to part of building">
            <a:extLst>
              <a:ext uri="{FF2B5EF4-FFF2-40B4-BE49-F238E27FC236}">
                <a16:creationId xmlns:a16="http://schemas.microsoft.com/office/drawing/2014/main" id="{59C6A8A8-197C-A52F-88B4-FD9CE8770350}"/>
              </a:ext>
            </a:extLst>
          </p:cNvPr>
          <p:cNvSpPr/>
          <p:nvPr/>
        </p:nvSpPr>
        <p:spPr>
          <a:xfrm rot="16415400">
            <a:off x="8371029" y="2031075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 descr="Arrow pointing to part of building">
            <a:extLst>
              <a:ext uri="{FF2B5EF4-FFF2-40B4-BE49-F238E27FC236}">
                <a16:creationId xmlns:a16="http://schemas.microsoft.com/office/drawing/2014/main" id="{5727BD66-2755-4B51-B978-1940C41969C2}"/>
              </a:ext>
            </a:extLst>
          </p:cNvPr>
          <p:cNvSpPr/>
          <p:nvPr/>
        </p:nvSpPr>
        <p:spPr>
          <a:xfrm rot="16200000">
            <a:off x="8414542" y="3404995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 descr="Arrow pointing to part of building">
            <a:extLst>
              <a:ext uri="{FF2B5EF4-FFF2-40B4-BE49-F238E27FC236}">
                <a16:creationId xmlns:a16="http://schemas.microsoft.com/office/drawing/2014/main" id="{FE741001-2A99-6843-2BB5-7AA1A63AEBE1}"/>
              </a:ext>
            </a:extLst>
          </p:cNvPr>
          <p:cNvSpPr/>
          <p:nvPr/>
        </p:nvSpPr>
        <p:spPr>
          <a:xfrm rot="16200000">
            <a:off x="8495822" y="4195515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746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0E1C-BDA7-EBF0-F448-3E42C636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materials are buildings made of? </a:t>
            </a:r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/>
              <a:t> </a:t>
            </a:r>
          </a:p>
        </p:txBody>
      </p:sp>
      <p:pic>
        <p:nvPicPr>
          <p:cNvPr id="11" name="Picture Placeholder 5" descr="A building with a clock on the front. There is a blue front door with pillars either side and 4  sash windows on the ground floor. On the first and second floors there are 5 sash windows. In front of the building three are 3 cars parked. ">
            <a:extLst>
              <a:ext uri="{FF2B5EF4-FFF2-40B4-BE49-F238E27FC236}">
                <a16:creationId xmlns:a16="http://schemas.microsoft.com/office/drawing/2014/main" id="{860424FE-F980-F008-1AA8-0CD17ECCA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63" t="17926" r="20054" b="9777"/>
          <a:stretch/>
        </p:blipFill>
        <p:spPr>
          <a:xfrm>
            <a:off x="2587595" y="1252752"/>
            <a:ext cx="5916325" cy="5418513"/>
          </a:xfrm>
          <a:prstGeom prst="rect">
            <a:avLst/>
          </a:prstGeom>
        </p:spPr>
      </p:pic>
      <p:sp>
        <p:nvSpPr>
          <p:cNvPr id="6" name="Freeform 5" descr="Arrow pointing to part of building">
            <a:extLst>
              <a:ext uri="{FF2B5EF4-FFF2-40B4-BE49-F238E27FC236}">
                <a16:creationId xmlns:a16="http://schemas.microsoft.com/office/drawing/2014/main" id="{99427949-9FC2-F388-CE61-1502E7C674F5}"/>
              </a:ext>
            </a:extLst>
          </p:cNvPr>
          <p:cNvSpPr/>
          <p:nvPr/>
        </p:nvSpPr>
        <p:spPr>
          <a:xfrm rot="15565201">
            <a:off x="8607583" y="1405715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 descr="Arrow pointing to part of building">
            <a:extLst>
              <a:ext uri="{FF2B5EF4-FFF2-40B4-BE49-F238E27FC236}">
                <a16:creationId xmlns:a16="http://schemas.microsoft.com/office/drawing/2014/main" id="{59C6A8A8-197C-A52F-88B4-FD9CE8770350}"/>
              </a:ext>
            </a:extLst>
          </p:cNvPr>
          <p:cNvSpPr/>
          <p:nvPr/>
        </p:nvSpPr>
        <p:spPr>
          <a:xfrm rot="16415400">
            <a:off x="8371029" y="2031075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 descr="Arrow pointing to part of building">
            <a:extLst>
              <a:ext uri="{FF2B5EF4-FFF2-40B4-BE49-F238E27FC236}">
                <a16:creationId xmlns:a16="http://schemas.microsoft.com/office/drawing/2014/main" id="{5727BD66-2755-4B51-B978-1940C41969C2}"/>
              </a:ext>
            </a:extLst>
          </p:cNvPr>
          <p:cNvSpPr/>
          <p:nvPr/>
        </p:nvSpPr>
        <p:spPr>
          <a:xfrm rot="16200000">
            <a:off x="8414542" y="3404995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 descr="Arrow pointing to part of building">
            <a:extLst>
              <a:ext uri="{FF2B5EF4-FFF2-40B4-BE49-F238E27FC236}">
                <a16:creationId xmlns:a16="http://schemas.microsoft.com/office/drawing/2014/main" id="{FE741001-2A99-6843-2BB5-7AA1A63AEBE1}"/>
              </a:ext>
            </a:extLst>
          </p:cNvPr>
          <p:cNvSpPr/>
          <p:nvPr/>
        </p:nvSpPr>
        <p:spPr>
          <a:xfrm rot="16200000">
            <a:off x="8495822" y="4195515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Washi" descr="Washi tape">
            <a:extLst>
              <a:ext uri="{FF2B5EF4-FFF2-40B4-BE49-F238E27FC236}">
                <a16:creationId xmlns:a16="http://schemas.microsoft.com/office/drawing/2014/main" id="{93A69FAC-052F-1FA2-7E76-AECD8847863F}"/>
              </a:ext>
            </a:extLst>
          </p:cNvPr>
          <p:cNvGrpSpPr/>
          <p:nvPr/>
        </p:nvGrpSpPr>
        <p:grpSpPr>
          <a:xfrm>
            <a:off x="9615055" y="1649543"/>
            <a:ext cx="1839482" cy="681038"/>
            <a:chOff x="9425511" y="452969"/>
            <a:chExt cx="2328862" cy="681038"/>
          </a:xfrm>
        </p:grpSpPr>
        <p:sp>
          <p:nvSpPr>
            <p:cNvPr id="21" name="Washi">
              <a:extLst>
                <a:ext uri="{FF2B5EF4-FFF2-40B4-BE49-F238E27FC236}">
                  <a16:creationId xmlns:a16="http://schemas.microsoft.com/office/drawing/2014/main" id="{D5BEE3BB-6E39-B709-628C-F3398DAD2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452969"/>
              <a:ext cx="2328862" cy="681038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22" name="Text Placeholder">
              <a:extLst>
                <a:ext uri="{FF2B5EF4-FFF2-40B4-BE49-F238E27FC236}">
                  <a16:creationId xmlns:a16="http://schemas.microsoft.com/office/drawing/2014/main" id="{B9F66C88-EA3E-2DED-51D6-51746D0E57D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0448" y="586319"/>
              <a:ext cx="2058987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Brick</a:t>
              </a:r>
            </a:p>
          </p:txBody>
        </p:sp>
      </p:grpSp>
      <p:grpSp>
        <p:nvGrpSpPr>
          <p:cNvPr id="14" name="Washi" descr="Washi tape">
            <a:extLst>
              <a:ext uri="{FF2B5EF4-FFF2-40B4-BE49-F238E27FC236}">
                <a16:creationId xmlns:a16="http://schemas.microsoft.com/office/drawing/2014/main" id="{859B1CE9-1F37-8F72-3234-33A86A15ED5F}"/>
              </a:ext>
            </a:extLst>
          </p:cNvPr>
          <p:cNvGrpSpPr/>
          <p:nvPr/>
        </p:nvGrpSpPr>
        <p:grpSpPr>
          <a:xfrm>
            <a:off x="9554095" y="2621847"/>
            <a:ext cx="1699655" cy="548526"/>
            <a:chOff x="7229093" y="392172"/>
            <a:chExt cx="1699655" cy="548526"/>
          </a:xfrm>
        </p:grpSpPr>
        <p:sp>
          <p:nvSpPr>
            <p:cNvPr id="15" name="Picture 9">
              <a:extLst>
                <a:ext uri="{FF2B5EF4-FFF2-40B4-BE49-F238E27FC236}">
                  <a16:creationId xmlns:a16="http://schemas.microsoft.com/office/drawing/2014/main" id="{D5B8EAFD-BA57-DDB6-D2E9-4E6E9FE8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7229093" y="392172"/>
              <a:ext cx="1699655" cy="548526"/>
            </a:xfrm>
            <a:custGeom>
              <a:avLst/>
              <a:gdLst>
                <a:gd name="connsiteX0" fmla="*/ -9 w 1699655"/>
                <a:gd name="connsiteY0" fmla="*/ 403590 h 548526"/>
                <a:gd name="connsiteX1" fmla="*/ -9 w 1699655"/>
                <a:gd name="connsiteY1" fmla="*/ 389709 h 548526"/>
                <a:gd name="connsiteX2" fmla="*/ 1104 w 1699655"/>
                <a:gd name="connsiteY2" fmla="*/ 380087 h 548526"/>
                <a:gd name="connsiteX3" fmla="*/ 7926 w 1699655"/>
                <a:gd name="connsiteY3" fmla="*/ 329422 h 548526"/>
                <a:gd name="connsiteX4" fmla="*/ 11222 w 1699655"/>
                <a:gd name="connsiteY4" fmla="*/ 277199 h 548526"/>
                <a:gd name="connsiteX5" fmla="*/ 11446 w 1699655"/>
                <a:gd name="connsiteY5" fmla="*/ 220084 h 548526"/>
                <a:gd name="connsiteX6" fmla="*/ 11182 w 1699655"/>
                <a:gd name="connsiteY6" fmla="*/ 186012 h 548526"/>
                <a:gd name="connsiteX7" fmla="*/ 9699 w 1699655"/>
                <a:gd name="connsiteY7" fmla="*/ 147904 h 548526"/>
                <a:gd name="connsiteX8" fmla="*/ 9976 w 1699655"/>
                <a:gd name="connsiteY8" fmla="*/ 113839 h 548526"/>
                <a:gd name="connsiteX9" fmla="*/ 10220 w 1699655"/>
                <a:gd name="connsiteY9" fmla="*/ 94610 h 548526"/>
                <a:gd name="connsiteX10" fmla="*/ 14590 w 1699655"/>
                <a:gd name="connsiteY10" fmla="*/ 61770 h 548526"/>
                <a:gd name="connsiteX11" fmla="*/ 23468 w 1699655"/>
                <a:gd name="connsiteY11" fmla="*/ 30906 h 548526"/>
                <a:gd name="connsiteX12" fmla="*/ 64400 w 1699655"/>
                <a:gd name="connsiteY12" fmla="*/ 3623 h 548526"/>
                <a:gd name="connsiteX13" fmla="*/ 108191 w 1699655"/>
                <a:gd name="connsiteY13" fmla="*/ 567 h 548526"/>
                <a:gd name="connsiteX14" fmla="*/ 160737 w 1699655"/>
                <a:gd name="connsiteY14" fmla="*/ 331 h 548526"/>
                <a:gd name="connsiteX15" fmla="*/ 202044 w 1699655"/>
                <a:gd name="connsiteY15" fmla="*/ 2 h 548526"/>
                <a:gd name="connsiteX16" fmla="*/ 284962 w 1699655"/>
                <a:gd name="connsiteY16" fmla="*/ 2240 h 548526"/>
                <a:gd name="connsiteX17" fmla="*/ 367036 w 1699655"/>
                <a:gd name="connsiteY17" fmla="*/ 4722 h 548526"/>
                <a:gd name="connsiteX18" fmla="*/ 440739 w 1699655"/>
                <a:gd name="connsiteY18" fmla="*/ 6632 h 548526"/>
                <a:gd name="connsiteX19" fmla="*/ 509287 w 1699655"/>
                <a:gd name="connsiteY19" fmla="*/ 7917 h 548526"/>
                <a:gd name="connsiteX20" fmla="*/ 585402 w 1699655"/>
                <a:gd name="connsiteY20" fmla="*/ 9781 h 548526"/>
                <a:gd name="connsiteX21" fmla="*/ 666797 w 1699655"/>
                <a:gd name="connsiteY21" fmla="*/ 10992 h 548526"/>
                <a:gd name="connsiteX22" fmla="*/ 760254 w 1699655"/>
                <a:gd name="connsiteY22" fmla="*/ 11743 h 548526"/>
                <a:gd name="connsiteX23" fmla="*/ 825181 w 1699655"/>
                <a:gd name="connsiteY23" fmla="*/ 12935 h 548526"/>
                <a:gd name="connsiteX24" fmla="*/ 912996 w 1699655"/>
                <a:gd name="connsiteY24" fmla="*/ 14212 h 548526"/>
                <a:gd name="connsiteX25" fmla="*/ 975968 w 1699655"/>
                <a:gd name="connsiteY25" fmla="*/ 14811 h 548526"/>
                <a:gd name="connsiteX26" fmla="*/ 1071801 w 1699655"/>
                <a:gd name="connsiteY26" fmla="*/ 16128 h 548526"/>
                <a:gd name="connsiteX27" fmla="*/ 1150714 w 1699655"/>
                <a:gd name="connsiteY27" fmla="*/ 18011 h 548526"/>
                <a:gd name="connsiteX28" fmla="*/ 1216730 w 1699655"/>
                <a:gd name="connsiteY28" fmla="*/ 20494 h 548526"/>
                <a:gd name="connsiteX29" fmla="*/ 1294721 w 1699655"/>
                <a:gd name="connsiteY29" fmla="*/ 23681 h 548526"/>
                <a:gd name="connsiteX30" fmla="*/ 1347453 w 1699655"/>
                <a:gd name="connsiteY30" fmla="*/ 26355 h 548526"/>
                <a:gd name="connsiteX31" fmla="*/ 1426458 w 1699655"/>
                <a:gd name="connsiteY31" fmla="*/ 31222 h 548526"/>
                <a:gd name="connsiteX32" fmla="*/ 1477926 w 1699655"/>
                <a:gd name="connsiteY32" fmla="*/ 34363 h 548526"/>
                <a:gd name="connsiteX33" fmla="*/ 1551092 w 1699655"/>
                <a:gd name="connsiteY33" fmla="*/ 42686 h 548526"/>
                <a:gd name="connsiteX34" fmla="*/ 1639618 w 1699655"/>
                <a:gd name="connsiteY34" fmla="*/ 69250 h 548526"/>
                <a:gd name="connsiteX35" fmla="*/ 1686289 w 1699655"/>
                <a:gd name="connsiteY35" fmla="*/ 111725 h 548526"/>
                <a:gd name="connsiteX36" fmla="*/ 1693918 w 1699655"/>
                <a:gd name="connsiteY36" fmla="*/ 144084 h 548526"/>
                <a:gd name="connsiteX37" fmla="*/ 1697516 w 1699655"/>
                <a:gd name="connsiteY37" fmla="*/ 206374 h 548526"/>
                <a:gd name="connsiteX38" fmla="*/ 1695579 w 1699655"/>
                <a:gd name="connsiteY38" fmla="*/ 249530 h 548526"/>
                <a:gd name="connsiteX39" fmla="*/ 1695320 w 1699655"/>
                <a:gd name="connsiteY39" fmla="*/ 300315 h 548526"/>
                <a:gd name="connsiteX40" fmla="*/ 1699223 w 1699655"/>
                <a:gd name="connsiteY40" fmla="*/ 359118 h 548526"/>
                <a:gd name="connsiteX41" fmla="*/ 1695966 w 1699655"/>
                <a:gd name="connsiteY41" fmla="*/ 409387 h 548526"/>
                <a:gd name="connsiteX42" fmla="*/ 1684960 w 1699655"/>
                <a:gd name="connsiteY42" fmla="*/ 464706 h 548526"/>
                <a:gd name="connsiteX43" fmla="*/ 1663152 w 1699655"/>
                <a:gd name="connsiteY43" fmla="*/ 516431 h 548526"/>
                <a:gd name="connsiteX44" fmla="*/ 1638834 w 1699655"/>
                <a:gd name="connsiteY44" fmla="*/ 533860 h 548526"/>
                <a:gd name="connsiteX45" fmla="*/ 1618935 w 1699655"/>
                <a:gd name="connsiteY45" fmla="*/ 538386 h 548526"/>
                <a:gd name="connsiteX46" fmla="*/ 1563758 w 1699655"/>
                <a:gd name="connsiteY46" fmla="*/ 543418 h 548526"/>
                <a:gd name="connsiteX47" fmla="*/ 1496220 w 1699655"/>
                <a:gd name="connsiteY47" fmla="*/ 546579 h 548526"/>
                <a:gd name="connsiteX48" fmla="*/ 1411227 w 1699655"/>
                <a:gd name="connsiteY48" fmla="*/ 547944 h 548526"/>
                <a:gd name="connsiteX49" fmla="*/ 1355479 w 1699655"/>
                <a:gd name="connsiteY49" fmla="*/ 548441 h 548526"/>
                <a:gd name="connsiteX50" fmla="*/ 1185032 w 1699655"/>
                <a:gd name="connsiteY50" fmla="*/ 547344 h 548526"/>
                <a:gd name="connsiteX51" fmla="*/ 1120972 w 1699655"/>
                <a:gd name="connsiteY51" fmla="*/ 545492 h 548526"/>
                <a:gd name="connsiteX52" fmla="*/ 1061385 w 1699655"/>
                <a:gd name="connsiteY52" fmla="*/ 543040 h 548526"/>
                <a:gd name="connsiteX53" fmla="*/ 1003690 w 1699655"/>
                <a:gd name="connsiteY53" fmla="*/ 541722 h 548526"/>
                <a:gd name="connsiteX54" fmla="*/ 929095 w 1699655"/>
                <a:gd name="connsiteY54" fmla="*/ 540976 h 548526"/>
                <a:gd name="connsiteX55" fmla="*/ 899850 w 1699655"/>
                <a:gd name="connsiteY55" fmla="*/ 540229 h 548526"/>
                <a:gd name="connsiteX56" fmla="*/ 852312 w 1699655"/>
                <a:gd name="connsiteY56" fmla="*/ 537833 h 548526"/>
                <a:gd name="connsiteX57" fmla="*/ 826352 w 1699655"/>
                <a:gd name="connsiteY57" fmla="*/ 536478 h 548526"/>
                <a:gd name="connsiteX58" fmla="*/ 770866 w 1699655"/>
                <a:gd name="connsiteY58" fmla="*/ 533418 h 548526"/>
                <a:gd name="connsiteX59" fmla="*/ 732927 w 1699655"/>
                <a:gd name="connsiteY59" fmla="*/ 531445 h 548526"/>
                <a:gd name="connsiteX60" fmla="*/ 677838 w 1699655"/>
                <a:gd name="connsiteY60" fmla="*/ 528376 h 548526"/>
                <a:gd name="connsiteX61" fmla="*/ 641105 w 1699655"/>
                <a:gd name="connsiteY61" fmla="*/ 526394 h 548526"/>
                <a:gd name="connsiteX62" fmla="*/ 591256 w 1699655"/>
                <a:gd name="connsiteY62" fmla="*/ 523344 h 548526"/>
                <a:gd name="connsiteX63" fmla="*/ 558959 w 1699655"/>
                <a:gd name="connsiteY63" fmla="*/ 521371 h 548526"/>
                <a:gd name="connsiteX64" fmla="*/ 509524 w 1699655"/>
                <a:gd name="connsiteY64" fmla="*/ 518330 h 548526"/>
                <a:gd name="connsiteX65" fmla="*/ 474011 w 1699655"/>
                <a:gd name="connsiteY65" fmla="*/ 516302 h 548526"/>
                <a:gd name="connsiteX66" fmla="*/ 427358 w 1699655"/>
                <a:gd name="connsiteY66" fmla="*/ 513343 h 548526"/>
                <a:gd name="connsiteX67" fmla="*/ 391838 w 1699655"/>
                <a:gd name="connsiteY67" fmla="*/ 511260 h 548526"/>
                <a:gd name="connsiteX68" fmla="*/ 331397 w 1699655"/>
                <a:gd name="connsiteY68" fmla="*/ 506330 h 548526"/>
                <a:gd name="connsiteX69" fmla="*/ 283986 w 1699655"/>
                <a:gd name="connsiteY69" fmla="*/ 500790 h 548526"/>
                <a:gd name="connsiteX70" fmla="*/ 225324 w 1699655"/>
                <a:gd name="connsiteY70" fmla="*/ 496182 h 548526"/>
                <a:gd name="connsiteX71" fmla="*/ 208068 w 1699655"/>
                <a:gd name="connsiteY71" fmla="*/ 496182 h 548526"/>
                <a:gd name="connsiteX72" fmla="*/ 192539 w 1699655"/>
                <a:gd name="connsiteY72" fmla="*/ 495168 h 548526"/>
                <a:gd name="connsiteX73" fmla="*/ 161112 w 1699655"/>
                <a:gd name="connsiteY73" fmla="*/ 489242 h 548526"/>
                <a:gd name="connsiteX74" fmla="*/ 117281 w 1699655"/>
                <a:gd name="connsiteY74" fmla="*/ 479674 h 548526"/>
                <a:gd name="connsiteX75" fmla="*/ 81972 w 1699655"/>
                <a:gd name="connsiteY75" fmla="*/ 466282 h 548526"/>
                <a:gd name="connsiteX76" fmla="*/ 26243 w 1699655"/>
                <a:gd name="connsiteY76" fmla="*/ 440254 h 548526"/>
                <a:gd name="connsiteX77" fmla="*/ 20970 w 1699655"/>
                <a:gd name="connsiteY77" fmla="*/ 436890 h 548526"/>
                <a:gd name="connsiteX78" fmla="*/ 2119 w 1699655"/>
                <a:gd name="connsiteY78" fmla="*/ 414401 h 548526"/>
                <a:gd name="connsiteX79" fmla="*/ -9 w 1699655"/>
                <a:gd name="connsiteY79" fmla="*/ 403590 h 5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99655" h="548526">
                  <a:moveTo>
                    <a:pt x="-9" y="403590"/>
                  </a:moveTo>
                  <a:lnTo>
                    <a:pt x="-9" y="389709"/>
                  </a:lnTo>
                  <a:cubicBezTo>
                    <a:pt x="353" y="386502"/>
                    <a:pt x="649" y="383294"/>
                    <a:pt x="1104" y="380087"/>
                  </a:cubicBezTo>
                  <a:cubicBezTo>
                    <a:pt x="3411" y="363192"/>
                    <a:pt x="6258" y="346344"/>
                    <a:pt x="7926" y="329422"/>
                  </a:cubicBezTo>
                  <a:cubicBezTo>
                    <a:pt x="9653" y="312048"/>
                    <a:pt x="10681" y="294619"/>
                    <a:pt x="11222" y="277199"/>
                  </a:cubicBezTo>
                  <a:cubicBezTo>
                    <a:pt x="11789" y="258176"/>
                    <a:pt x="11460" y="239122"/>
                    <a:pt x="11446" y="220084"/>
                  </a:cubicBezTo>
                  <a:cubicBezTo>
                    <a:pt x="11446" y="208731"/>
                    <a:pt x="11446" y="197365"/>
                    <a:pt x="11182" y="186012"/>
                  </a:cubicBezTo>
                  <a:cubicBezTo>
                    <a:pt x="10846" y="173309"/>
                    <a:pt x="9930" y="160613"/>
                    <a:pt x="9699" y="147904"/>
                  </a:cubicBezTo>
                  <a:cubicBezTo>
                    <a:pt x="9488" y="136544"/>
                    <a:pt x="9865" y="125192"/>
                    <a:pt x="9976" y="113839"/>
                  </a:cubicBezTo>
                  <a:cubicBezTo>
                    <a:pt x="10029" y="107432"/>
                    <a:pt x="9580" y="100985"/>
                    <a:pt x="10220" y="94610"/>
                  </a:cubicBezTo>
                  <a:cubicBezTo>
                    <a:pt x="11321" y="83640"/>
                    <a:pt x="13120" y="72715"/>
                    <a:pt x="14590" y="61770"/>
                  </a:cubicBezTo>
                  <a:cubicBezTo>
                    <a:pt x="15875" y="51073"/>
                    <a:pt x="18872" y="40651"/>
                    <a:pt x="23468" y="30906"/>
                  </a:cubicBezTo>
                  <a:cubicBezTo>
                    <a:pt x="31176" y="15090"/>
                    <a:pt x="46824" y="4661"/>
                    <a:pt x="64400" y="3623"/>
                  </a:cubicBezTo>
                  <a:cubicBezTo>
                    <a:pt x="78861" y="1865"/>
                    <a:pt x="93559" y="989"/>
                    <a:pt x="108191" y="567"/>
                  </a:cubicBezTo>
                  <a:cubicBezTo>
                    <a:pt x="125685" y="34"/>
                    <a:pt x="143225" y="423"/>
                    <a:pt x="160737" y="331"/>
                  </a:cubicBezTo>
                  <a:cubicBezTo>
                    <a:pt x="174513" y="264"/>
                    <a:pt x="188282" y="-262"/>
                    <a:pt x="202044" y="2"/>
                  </a:cubicBezTo>
                  <a:cubicBezTo>
                    <a:pt x="229688" y="534"/>
                    <a:pt x="257318" y="1437"/>
                    <a:pt x="284962" y="2240"/>
                  </a:cubicBezTo>
                  <a:cubicBezTo>
                    <a:pt x="312322" y="3037"/>
                    <a:pt x="339669" y="3939"/>
                    <a:pt x="367036" y="4722"/>
                  </a:cubicBezTo>
                  <a:cubicBezTo>
                    <a:pt x="391595" y="5421"/>
                    <a:pt x="416162" y="6057"/>
                    <a:pt x="440739" y="6632"/>
                  </a:cubicBezTo>
                  <a:cubicBezTo>
                    <a:pt x="463577" y="7139"/>
                    <a:pt x="486442" y="7416"/>
                    <a:pt x="509287" y="7917"/>
                  </a:cubicBezTo>
                  <a:cubicBezTo>
                    <a:pt x="534670" y="8463"/>
                    <a:pt x="560039" y="9273"/>
                    <a:pt x="585402" y="9781"/>
                  </a:cubicBezTo>
                  <a:cubicBezTo>
                    <a:pt x="612528" y="10307"/>
                    <a:pt x="639659" y="10711"/>
                    <a:pt x="666797" y="10992"/>
                  </a:cubicBezTo>
                  <a:cubicBezTo>
                    <a:pt x="697941" y="11321"/>
                    <a:pt x="729098" y="11387"/>
                    <a:pt x="760254" y="11743"/>
                  </a:cubicBezTo>
                  <a:cubicBezTo>
                    <a:pt x="781899" y="11986"/>
                    <a:pt x="803532" y="12579"/>
                    <a:pt x="825181" y="12935"/>
                  </a:cubicBezTo>
                  <a:cubicBezTo>
                    <a:pt x="854453" y="13408"/>
                    <a:pt x="883715" y="13834"/>
                    <a:pt x="912996" y="14212"/>
                  </a:cubicBezTo>
                  <a:cubicBezTo>
                    <a:pt x="933975" y="14482"/>
                    <a:pt x="954972" y="14554"/>
                    <a:pt x="975968" y="14811"/>
                  </a:cubicBezTo>
                  <a:cubicBezTo>
                    <a:pt x="1007906" y="15194"/>
                    <a:pt x="1039863" y="15569"/>
                    <a:pt x="1071801" y="16128"/>
                  </a:cubicBezTo>
                  <a:cubicBezTo>
                    <a:pt x="1098102" y="16602"/>
                    <a:pt x="1124413" y="17230"/>
                    <a:pt x="1150714" y="18011"/>
                  </a:cubicBezTo>
                  <a:cubicBezTo>
                    <a:pt x="1172735" y="18670"/>
                    <a:pt x="1194728" y="19625"/>
                    <a:pt x="1216730" y="20494"/>
                  </a:cubicBezTo>
                  <a:cubicBezTo>
                    <a:pt x="1242727" y="21522"/>
                    <a:pt x="1268724" y="22536"/>
                    <a:pt x="1294721" y="23681"/>
                  </a:cubicBezTo>
                  <a:cubicBezTo>
                    <a:pt x="1312295" y="24458"/>
                    <a:pt x="1329879" y="25350"/>
                    <a:pt x="1347453" y="26355"/>
                  </a:cubicBezTo>
                  <a:cubicBezTo>
                    <a:pt x="1373819" y="27890"/>
                    <a:pt x="1400111" y="29595"/>
                    <a:pt x="1426458" y="31222"/>
                  </a:cubicBezTo>
                  <a:cubicBezTo>
                    <a:pt x="1443590" y="32283"/>
                    <a:pt x="1460749" y="33330"/>
                    <a:pt x="1477926" y="34363"/>
                  </a:cubicBezTo>
                  <a:cubicBezTo>
                    <a:pt x="1502447" y="35838"/>
                    <a:pt x="1526866" y="38616"/>
                    <a:pt x="1551092" y="42686"/>
                  </a:cubicBezTo>
                  <a:cubicBezTo>
                    <a:pt x="1581665" y="47497"/>
                    <a:pt x="1611444" y="56432"/>
                    <a:pt x="1639618" y="69250"/>
                  </a:cubicBezTo>
                  <a:cubicBezTo>
                    <a:pt x="1661205" y="79339"/>
                    <a:pt x="1677848" y="92714"/>
                    <a:pt x="1686289" y="111725"/>
                  </a:cubicBezTo>
                  <a:cubicBezTo>
                    <a:pt x="1690745" y="121969"/>
                    <a:pt x="1693337" y="132929"/>
                    <a:pt x="1693918" y="144084"/>
                  </a:cubicBezTo>
                  <a:cubicBezTo>
                    <a:pt x="1695237" y="164854"/>
                    <a:pt x="1697045" y="185603"/>
                    <a:pt x="1697516" y="206374"/>
                  </a:cubicBezTo>
                  <a:cubicBezTo>
                    <a:pt x="1697830" y="220743"/>
                    <a:pt x="1695911" y="235137"/>
                    <a:pt x="1695579" y="249530"/>
                  </a:cubicBezTo>
                  <a:cubicBezTo>
                    <a:pt x="1695182" y="266452"/>
                    <a:pt x="1695643" y="283384"/>
                    <a:pt x="1695320" y="300315"/>
                  </a:cubicBezTo>
                  <a:cubicBezTo>
                    <a:pt x="1694961" y="320002"/>
                    <a:pt x="1697645" y="339533"/>
                    <a:pt x="1699223" y="359118"/>
                  </a:cubicBezTo>
                  <a:cubicBezTo>
                    <a:pt x="1700339" y="375939"/>
                    <a:pt x="1699250" y="392843"/>
                    <a:pt x="1695966" y="409387"/>
                  </a:cubicBezTo>
                  <a:cubicBezTo>
                    <a:pt x="1692562" y="427830"/>
                    <a:pt x="1688900" y="446263"/>
                    <a:pt x="1684960" y="464706"/>
                  </a:cubicBezTo>
                  <a:cubicBezTo>
                    <a:pt x="1681030" y="483168"/>
                    <a:pt x="1673632" y="500716"/>
                    <a:pt x="1663152" y="516431"/>
                  </a:cubicBezTo>
                  <a:cubicBezTo>
                    <a:pt x="1657432" y="525003"/>
                    <a:pt x="1648788" y="531197"/>
                    <a:pt x="1638834" y="533860"/>
                  </a:cubicBezTo>
                  <a:cubicBezTo>
                    <a:pt x="1632339" y="535943"/>
                    <a:pt x="1625688" y="537455"/>
                    <a:pt x="1618935" y="538386"/>
                  </a:cubicBezTo>
                  <a:cubicBezTo>
                    <a:pt x="1600595" y="540423"/>
                    <a:pt x="1582200" y="542229"/>
                    <a:pt x="1563758" y="543418"/>
                  </a:cubicBezTo>
                  <a:cubicBezTo>
                    <a:pt x="1541276" y="544874"/>
                    <a:pt x="1518767" y="545934"/>
                    <a:pt x="1496220" y="546579"/>
                  </a:cubicBezTo>
                  <a:cubicBezTo>
                    <a:pt x="1467871" y="547363"/>
                    <a:pt x="1439567" y="547566"/>
                    <a:pt x="1411227" y="547944"/>
                  </a:cubicBezTo>
                  <a:cubicBezTo>
                    <a:pt x="1392647" y="548192"/>
                    <a:pt x="1374059" y="548524"/>
                    <a:pt x="1355479" y="548441"/>
                  </a:cubicBezTo>
                  <a:cubicBezTo>
                    <a:pt x="1298669" y="548202"/>
                    <a:pt x="1241851" y="547833"/>
                    <a:pt x="1185032" y="547344"/>
                  </a:cubicBezTo>
                  <a:cubicBezTo>
                    <a:pt x="1163666" y="547132"/>
                    <a:pt x="1142310" y="546257"/>
                    <a:pt x="1120972" y="545492"/>
                  </a:cubicBezTo>
                  <a:cubicBezTo>
                    <a:pt x="1101110" y="544782"/>
                    <a:pt x="1081257" y="543694"/>
                    <a:pt x="1061385" y="543040"/>
                  </a:cubicBezTo>
                  <a:cubicBezTo>
                    <a:pt x="1042178" y="542413"/>
                    <a:pt x="1022934" y="542026"/>
                    <a:pt x="1003690" y="541722"/>
                  </a:cubicBezTo>
                  <a:cubicBezTo>
                    <a:pt x="978837" y="541372"/>
                    <a:pt x="953966" y="541270"/>
                    <a:pt x="929095" y="540976"/>
                  </a:cubicBezTo>
                  <a:cubicBezTo>
                    <a:pt x="919343" y="540856"/>
                    <a:pt x="909592" y="540644"/>
                    <a:pt x="899850" y="540229"/>
                  </a:cubicBezTo>
                  <a:cubicBezTo>
                    <a:pt x="884001" y="539565"/>
                    <a:pt x="868162" y="538644"/>
                    <a:pt x="852312" y="537833"/>
                  </a:cubicBezTo>
                  <a:cubicBezTo>
                    <a:pt x="843650" y="537390"/>
                    <a:pt x="834997" y="536939"/>
                    <a:pt x="826352" y="536478"/>
                  </a:cubicBezTo>
                  <a:cubicBezTo>
                    <a:pt x="807852" y="535473"/>
                    <a:pt x="789357" y="534450"/>
                    <a:pt x="770866" y="533418"/>
                  </a:cubicBezTo>
                  <a:cubicBezTo>
                    <a:pt x="758218" y="532763"/>
                    <a:pt x="745576" y="532100"/>
                    <a:pt x="732927" y="531445"/>
                  </a:cubicBezTo>
                  <a:cubicBezTo>
                    <a:pt x="714564" y="530441"/>
                    <a:pt x="696201" y="529418"/>
                    <a:pt x="677838" y="528376"/>
                  </a:cubicBezTo>
                  <a:cubicBezTo>
                    <a:pt x="665591" y="527713"/>
                    <a:pt x="653345" y="527095"/>
                    <a:pt x="641105" y="526394"/>
                  </a:cubicBezTo>
                  <a:cubicBezTo>
                    <a:pt x="624482" y="525418"/>
                    <a:pt x="607865" y="524358"/>
                    <a:pt x="591256" y="523344"/>
                  </a:cubicBezTo>
                  <a:lnTo>
                    <a:pt x="558959" y="521371"/>
                  </a:lnTo>
                  <a:cubicBezTo>
                    <a:pt x="542481" y="520357"/>
                    <a:pt x="526003" y="519307"/>
                    <a:pt x="509524" y="518330"/>
                  </a:cubicBezTo>
                  <a:cubicBezTo>
                    <a:pt x="497661" y="517620"/>
                    <a:pt x="485836" y="517012"/>
                    <a:pt x="474011" y="516302"/>
                  </a:cubicBezTo>
                  <a:cubicBezTo>
                    <a:pt x="458456" y="515344"/>
                    <a:pt x="442907" y="514293"/>
                    <a:pt x="427358" y="513343"/>
                  </a:cubicBezTo>
                  <a:cubicBezTo>
                    <a:pt x="415494" y="512606"/>
                    <a:pt x="403630" y="512145"/>
                    <a:pt x="391838" y="511260"/>
                  </a:cubicBezTo>
                  <a:cubicBezTo>
                    <a:pt x="371676" y="509767"/>
                    <a:pt x="351507" y="508237"/>
                    <a:pt x="331397" y="506330"/>
                  </a:cubicBezTo>
                  <a:cubicBezTo>
                    <a:pt x="315538" y="504836"/>
                    <a:pt x="299666" y="503131"/>
                    <a:pt x="283986" y="500790"/>
                  </a:cubicBezTo>
                  <a:cubicBezTo>
                    <a:pt x="264640" y="497269"/>
                    <a:pt x="244984" y="495721"/>
                    <a:pt x="225324" y="496182"/>
                  </a:cubicBezTo>
                  <a:cubicBezTo>
                    <a:pt x="219604" y="496486"/>
                    <a:pt x="213817" y="496348"/>
                    <a:pt x="208068" y="496182"/>
                  </a:cubicBezTo>
                  <a:cubicBezTo>
                    <a:pt x="202875" y="496191"/>
                    <a:pt x="197687" y="495850"/>
                    <a:pt x="192539" y="495168"/>
                  </a:cubicBezTo>
                  <a:cubicBezTo>
                    <a:pt x="181994" y="493454"/>
                    <a:pt x="171540" y="491389"/>
                    <a:pt x="161112" y="489242"/>
                  </a:cubicBezTo>
                  <a:cubicBezTo>
                    <a:pt x="146434" y="486228"/>
                    <a:pt x="131492" y="483711"/>
                    <a:pt x="117281" y="479674"/>
                  </a:cubicBezTo>
                  <a:cubicBezTo>
                    <a:pt x="105210" y="476043"/>
                    <a:pt x="93411" y="471573"/>
                    <a:pt x="81972" y="466282"/>
                  </a:cubicBezTo>
                  <a:cubicBezTo>
                    <a:pt x="63154" y="457950"/>
                    <a:pt x="44778" y="449010"/>
                    <a:pt x="26243" y="440254"/>
                  </a:cubicBezTo>
                  <a:cubicBezTo>
                    <a:pt x="24368" y="439332"/>
                    <a:pt x="22599" y="438208"/>
                    <a:pt x="20970" y="436890"/>
                  </a:cubicBezTo>
                  <a:cubicBezTo>
                    <a:pt x="12685" y="430447"/>
                    <a:pt x="4315" y="424005"/>
                    <a:pt x="2119" y="414401"/>
                  </a:cubicBezTo>
                  <a:cubicBezTo>
                    <a:pt x="1236" y="410834"/>
                    <a:pt x="676" y="407212"/>
                    <a:pt x="-9" y="403590"/>
                  </a:cubicBezTo>
                  <a:close/>
                </a:path>
              </a:pathLst>
            </a:custGeom>
            <a:solidFill>
              <a:srgbClr val="ADD0F0"/>
            </a:solidFill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Text Placeholder">
              <a:extLst>
                <a:ext uri="{FF2B5EF4-FFF2-40B4-BE49-F238E27FC236}">
                  <a16:creationId xmlns:a16="http://schemas.microsoft.com/office/drawing/2014/main" id="{59B705DD-D864-0538-B1BF-737E63F4BA2E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7299090" y="482689"/>
              <a:ext cx="1457889" cy="29337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Slate</a:t>
              </a:r>
            </a:p>
          </p:txBody>
        </p:sp>
      </p:grpSp>
      <p:grpSp>
        <p:nvGrpSpPr>
          <p:cNvPr id="17" name="Washi" descr="Washi tape">
            <a:extLst>
              <a:ext uri="{FF2B5EF4-FFF2-40B4-BE49-F238E27FC236}">
                <a16:creationId xmlns:a16="http://schemas.microsoft.com/office/drawing/2014/main" id="{FCB2A70D-9B3D-BB0E-4E29-9310D72C7962}"/>
              </a:ext>
            </a:extLst>
          </p:cNvPr>
          <p:cNvGrpSpPr/>
          <p:nvPr/>
        </p:nvGrpSpPr>
        <p:grpSpPr>
          <a:xfrm>
            <a:off x="9554095" y="3962008"/>
            <a:ext cx="1760422" cy="568858"/>
            <a:chOff x="7291968" y="1187764"/>
            <a:chExt cx="1760422" cy="568858"/>
          </a:xfrm>
        </p:grpSpPr>
        <p:sp>
          <p:nvSpPr>
            <p:cNvPr id="18" name="Picture 9">
              <a:extLst>
                <a:ext uri="{FF2B5EF4-FFF2-40B4-BE49-F238E27FC236}">
                  <a16:creationId xmlns:a16="http://schemas.microsoft.com/office/drawing/2014/main" id="{DBDB9C97-4FB1-8699-E3D9-D1BA120D1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187764"/>
              <a:ext cx="1760422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5B6CD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Text Placeholder">
              <a:extLst>
                <a:ext uri="{FF2B5EF4-FFF2-40B4-BE49-F238E27FC236}">
                  <a16:creationId xmlns:a16="http://schemas.microsoft.com/office/drawing/2014/main" id="{DAB841F2-A048-EA5C-5EC5-9B1A61F69940}"/>
                </a:ext>
              </a:extLst>
            </p:cNvPr>
            <p:cNvSpPr txBox="1">
              <a:spLocks/>
            </p:cNvSpPr>
            <p:nvPr/>
          </p:nvSpPr>
          <p:spPr>
            <a:xfrm>
              <a:off x="7410140" y="1287144"/>
              <a:ext cx="1457889" cy="29337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Glass</a:t>
              </a:r>
            </a:p>
          </p:txBody>
        </p:sp>
      </p:grpSp>
      <p:grpSp>
        <p:nvGrpSpPr>
          <p:cNvPr id="23" name="Washi" descr="Washi tape">
            <a:extLst>
              <a:ext uri="{FF2B5EF4-FFF2-40B4-BE49-F238E27FC236}">
                <a16:creationId xmlns:a16="http://schemas.microsoft.com/office/drawing/2014/main" id="{943FE6E4-F59C-B78C-BA1F-693F9AAC178D}"/>
              </a:ext>
            </a:extLst>
          </p:cNvPr>
          <p:cNvGrpSpPr/>
          <p:nvPr/>
        </p:nvGrpSpPr>
        <p:grpSpPr>
          <a:xfrm>
            <a:off x="9516544" y="4663395"/>
            <a:ext cx="1835524" cy="969242"/>
            <a:chOff x="9478356" y="1418828"/>
            <a:chExt cx="1835524" cy="96924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20CA818-6BA5-85FB-8C1D-88A5427B1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78356" y="1418828"/>
              <a:ext cx="1835524" cy="969242"/>
            </a:xfrm>
            <a:prstGeom prst="rect">
              <a:avLst/>
            </a:prstGeom>
          </p:spPr>
        </p:pic>
        <p:sp>
          <p:nvSpPr>
            <p:cNvPr id="25" name="Text Placeholder">
              <a:extLst>
                <a:ext uri="{FF2B5EF4-FFF2-40B4-BE49-F238E27FC236}">
                  <a16:creationId xmlns:a16="http://schemas.microsoft.com/office/drawing/2014/main" id="{9E611231-EC16-2DD6-B315-CF9DDC87E828}"/>
                </a:ext>
              </a:extLst>
            </p:cNvPr>
            <p:cNvSpPr txBox="1">
              <a:spLocks/>
            </p:cNvSpPr>
            <p:nvPr/>
          </p:nvSpPr>
          <p:spPr>
            <a:xfrm>
              <a:off x="9704512" y="1696109"/>
              <a:ext cx="1457889" cy="29337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Stone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07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0E1C-BDA7-EBF0-F448-3E42C636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do the same with this building? </a:t>
            </a: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17" name="Washi" descr="Washi tape">
            <a:extLst>
              <a:ext uri="{FF2B5EF4-FFF2-40B4-BE49-F238E27FC236}">
                <a16:creationId xmlns:a16="http://schemas.microsoft.com/office/drawing/2014/main" id="{FCB2A70D-9B3D-BB0E-4E29-9310D72C7962}"/>
              </a:ext>
            </a:extLst>
          </p:cNvPr>
          <p:cNvGrpSpPr/>
          <p:nvPr/>
        </p:nvGrpSpPr>
        <p:grpSpPr>
          <a:xfrm>
            <a:off x="543231" y="1194280"/>
            <a:ext cx="2001956" cy="937946"/>
            <a:chOff x="7050434" y="1011028"/>
            <a:chExt cx="2001956" cy="937946"/>
          </a:xfrm>
        </p:grpSpPr>
        <p:sp>
          <p:nvSpPr>
            <p:cNvPr id="18" name="Picture 9">
              <a:extLst>
                <a:ext uri="{FF2B5EF4-FFF2-40B4-BE49-F238E27FC236}">
                  <a16:creationId xmlns:a16="http://schemas.microsoft.com/office/drawing/2014/main" id="{DBDB9C97-4FB1-8699-E3D9-D1BA120D1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050434" y="1011028"/>
              <a:ext cx="2001956" cy="937946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5B6CD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Text Placeholder">
              <a:extLst>
                <a:ext uri="{FF2B5EF4-FFF2-40B4-BE49-F238E27FC236}">
                  <a16:creationId xmlns:a16="http://schemas.microsoft.com/office/drawing/2014/main" id="{DAB841F2-A048-EA5C-5EC5-9B1A61F69940}"/>
                </a:ext>
              </a:extLst>
            </p:cNvPr>
            <p:cNvSpPr txBox="1">
              <a:spLocks/>
            </p:cNvSpPr>
            <p:nvPr/>
          </p:nvSpPr>
          <p:spPr>
            <a:xfrm>
              <a:off x="7291968" y="1316357"/>
              <a:ext cx="1576061" cy="264164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Timber Frame</a:t>
              </a:r>
            </a:p>
          </p:txBody>
        </p:sp>
      </p:grpSp>
      <p:grpSp>
        <p:nvGrpSpPr>
          <p:cNvPr id="20" name="Washi" descr="Washi tape">
            <a:extLst>
              <a:ext uri="{FF2B5EF4-FFF2-40B4-BE49-F238E27FC236}">
                <a16:creationId xmlns:a16="http://schemas.microsoft.com/office/drawing/2014/main" id="{93A69FAC-052F-1FA2-7E76-AECD8847863F}"/>
              </a:ext>
            </a:extLst>
          </p:cNvPr>
          <p:cNvGrpSpPr/>
          <p:nvPr/>
        </p:nvGrpSpPr>
        <p:grpSpPr>
          <a:xfrm>
            <a:off x="2859572" y="1315353"/>
            <a:ext cx="1854668" cy="681038"/>
            <a:chOff x="9425511" y="452969"/>
            <a:chExt cx="2328862" cy="681038"/>
          </a:xfrm>
        </p:grpSpPr>
        <p:sp>
          <p:nvSpPr>
            <p:cNvPr id="21" name="Washi">
              <a:extLst>
                <a:ext uri="{FF2B5EF4-FFF2-40B4-BE49-F238E27FC236}">
                  <a16:creationId xmlns:a16="http://schemas.microsoft.com/office/drawing/2014/main" id="{D5BEE3BB-6E39-B709-628C-F3398DAD2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452969"/>
              <a:ext cx="2328862" cy="681038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22" name="Text Placeholder">
              <a:extLst>
                <a:ext uri="{FF2B5EF4-FFF2-40B4-BE49-F238E27FC236}">
                  <a16:creationId xmlns:a16="http://schemas.microsoft.com/office/drawing/2014/main" id="{B9F66C88-EA3E-2DED-51D6-51746D0E57D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0448" y="586319"/>
              <a:ext cx="2058987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Brick</a:t>
              </a:r>
            </a:p>
          </p:txBody>
        </p:sp>
      </p:grpSp>
      <p:grpSp>
        <p:nvGrpSpPr>
          <p:cNvPr id="23" name="Washi" descr="Washi tape">
            <a:extLst>
              <a:ext uri="{FF2B5EF4-FFF2-40B4-BE49-F238E27FC236}">
                <a16:creationId xmlns:a16="http://schemas.microsoft.com/office/drawing/2014/main" id="{943FE6E4-F59C-B78C-BA1F-693F9AAC178D}"/>
              </a:ext>
            </a:extLst>
          </p:cNvPr>
          <p:cNvGrpSpPr/>
          <p:nvPr/>
        </p:nvGrpSpPr>
        <p:grpSpPr>
          <a:xfrm>
            <a:off x="5178238" y="1204250"/>
            <a:ext cx="1835524" cy="969242"/>
            <a:chOff x="9478356" y="1418828"/>
            <a:chExt cx="1835524" cy="96924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20CA818-6BA5-85FB-8C1D-88A5427B1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78356" y="1418828"/>
              <a:ext cx="1835524" cy="969242"/>
            </a:xfrm>
            <a:prstGeom prst="rect">
              <a:avLst/>
            </a:prstGeom>
          </p:spPr>
        </p:pic>
        <p:sp>
          <p:nvSpPr>
            <p:cNvPr id="25" name="Text Placeholder">
              <a:extLst>
                <a:ext uri="{FF2B5EF4-FFF2-40B4-BE49-F238E27FC236}">
                  <a16:creationId xmlns:a16="http://schemas.microsoft.com/office/drawing/2014/main" id="{9E611231-EC16-2DD6-B315-CF9DDC87E828}"/>
                </a:ext>
              </a:extLst>
            </p:cNvPr>
            <p:cNvSpPr txBox="1">
              <a:spLocks/>
            </p:cNvSpPr>
            <p:nvPr/>
          </p:nvSpPr>
          <p:spPr>
            <a:xfrm>
              <a:off x="9704512" y="1696109"/>
              <a:ext cx="1457889" cy="29337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Plaster Panel</a:t>
              </a:r>
            </a:p>
          </p:txBody>
        </p:sp>
      </p:grpSp>
      <p:grpSp>
        <p:nvGrpSpPr>
          <p:cNvPr id="14" name="Washi" descr="Washi tape">
            <a:extLst>
              <a:ext uri="{FF2B5EF4-FFF2-40B4-BE49-F238E27FC236}">
                <a16:creationId xmlns:a16="http://schemas.microsoft.com/office/drawing/2014/main" id="{859B1CE9-1F37-8F72-3234-33A86A15ED5F}"/>
              </a:ext>
            </a:extLst>
          </p:cNvPr>
          <p:cNvGrpSpPr/>
          <p:nvPr/>
        </p:nvGrpSpPr>
        <p:grpSpPr>
          <a:xfrm>
            <a:off x="7947158" y="1315353"/>
            <a:ext cx="1699655" cy="548526"/>
            <a:chOff x="7229093" y="392172"/>
            <a:chExt cx="1699655" cy="548526"/>
          </a:xfrm>
        </p:grpSpPr>
        <p:sp>
          <p:nvSpPr>
            <p:cNvPr id="15" name="Picture 9">
              <a:extLst>
                <a:ext uri="{FF2B5EF4-FFF2-40B4-BE49-F238E27FC236}">
                  <a16:creationId xmlns:a16="http://schemas.microsoft.com/office/drawing/2014/main" id="{D5B8EAFD-BA57-DDB6-D2E9-4E6E9FE8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7229093" y="392172"/>
              <a:ext cx="1699655" cy="548526"/>
            </a:xfrm>
            <a:custGeom>
              <a:avLst/>
              <a:gdLst>
                <a:gd name="connsiteX0" fmla="*/ -9 w 1699655"/>
                <a:gd name="connsiteY0" fmla="*/ 403590 h 548526"/>
                <a:gd name="connsiteX1" fmla="*/ -9 w 1699655"/>
                <a:gd name="connsiteY1" fmla="*/ 389709 h 548526"/>
                <a:gd name="connsiteX2" fmla="*/ 1104 w 1699655"/>
                <a:gd name="connsiteY2" fmla="*/ 380087 h 548526"/>
                <a:gd name="connsiteX3" fmla="*/ 7926 w 1699655"/>
                <a:gd name="connsiteY3" fmla="*/ 329422 h 548526"/>
                <a:gd name="connsiteX4" fmla="*/ 11222 w 1699655"/>
                <a:gd name="connsiteY4" fmla="*/ 277199 h 548526"/>
                <a:gd name="connsiteX5" fmla="*/ 11446 w 1699655"/>
                <a:gd name="connsiteY5" fmla="*/ 220084 h 548526"/>
                <a:gd name="connsiteX6" fmla="*/ 11182 w 1699655"/>
                <a:gd name="connsiteY6" fmla="*/ 186012 h 548526"/>
                <a:gd name="connsiteX7" fmla="*/ 9699 w 1699655"/>
                <a:gd name="connsiteY7" fmla="*/ 147904 h 548526"/>
                <a:gd name="connsiteX8" fmla="*/ 9976 w 1699655"/>
                <a:gd name="connsiteY8" fmla="*/ 113839 h 548526"/>
                <a:gd name="connsiteX9" fmla="*/ 10220 w 1699655"/>
                <a:gd name="connsiteY9" fmla="*/ 94610 h 548526"/>
                <a:gd name="connsiteX10" fmla="*/ 14590 w 1699655"/>
                <a:gd name="connsiteY10" fmla="*/ 61770 h 548526"/>
                <a:gd name="connsiteX11" fmla="*/ 23468 w 1699655"/>
                <a:gd name="connsiteY11" fmla="*/ 30906 h 548526"/>
                <a:gd name="connsiteX12" fmla="*/ 64400 w 1699655"/>
                <a:gd name="connsiteY12" fmla="*/ 3623 h 548526"/>
                <a:gd name="connsiteX13" fmla="*/ 108191 w 1699655"/>
                <a:gd name="connsiteY13" fmla="*/ 567 h 548526"/>
                <a:gd name="connsiteX14" fmla="*/ 160737 w 1699655"/>
                <a:gd name="connsiteY14" fmla="*/ 331 h 548526"/>
                <a:gd name="connsiteX15" fmla="*/ 202044 w 1699655"/>
                <a:gd name="connsiteY15" fmla="*/ 2 h 548526"/>
                <a:gd name="connsiteX16" fmla="*/ 284962 w 1699655"/>
                <a:gd name="connsiteY16" fmla="*/ 2240 h 548526"/>
                <a:gd name="connsiteX17" fmla="*/ 367036 w 1699655"/>
                <a:gd name="connsiteY17" fmla="*/ 4722 h 548526"/>
                <a:gd name="connsiteX18" fmla="*/ 440739 w 1699655"/>
                <a:gd name="connsiteY18" fmla="*/ 6632 h 548526"/>
                <a:gd name="connsiteX19" fmla="*/ 509287 w 1699655"/>
                <a:gd name="connsiteY19" fmla="*/ 7917 h 548526"/>
                <a:gd name="connsiteX20" fmla="*/ 585402 w 1699655"/>
                <a:gd name="connsiteY20" fmla="*/ 9781 h 548526"/>
                <a:gd name="connsiteX21" fmla="*/ 666797 w 1699655"/>
                <a:gd name="connsiteY21" fmla="*/ 10992 h 548526"/>
                <a:gd name="connsiteX22" fmla="*/ 760254 w 1699655"/>
                <a:gd name="connsiteY22" fmla="*/ 11743 h 548526"/>
                <a:gd name="connsiteX23" fmla="*/ 825181 w 1699655"/>
                <a:gd name="connsiteY23" fmla="*/ 12935 h 548526"/>
                <a:gd name="connsiteX24" fmla="*/ 912996 w 1699655"/>
                <a:gd name="connsiteY24" fmla="*/ 14212 h 548526"/>
                <a:gd name="connsiteX25" fmla="*/ 975968 w 1699655"/>
                <a:gd name="connsiteY25" fmla="*/ 14811 h 548526"/>
                <a:gd name="connsiteX26" fmla="*/ 1071801 w 1699655"/>
                <a:gd name="connsiteY26" fmla="*/ 16128 h 548526"/>
                <a:gd name="connsiteX27" fmla="*/ 1150714 w 1699655"/>
                <a:gd name="connsiteY27" fmla="*/ 18011 h 548526"/>
                <a:gd name="connsiteX28" fmla="*/ 1216730 w 1699655"/>
                <a:gd name="connsiteY28" fmla="*/ 20494 h 548526"/>
                <a:gd name="connsiteX29" fmla="*/ 1294721 w 1699655"/>
                <a:gd name="connsiteY29" fmla="*/ 23681 h 548526"/>
                <a:gd name="connsiteX30" fmla="*/ 1347453 w 1699655"/>
                <a:gd name="connsiteY30" fmla="*/ 26355 h 548526"/>
                <a:gd name="connsiteX31" fmla="*/ 1426458 w 1699655"/>
                <a:gd name="connsiteY31" fmla="*/ 31222 h 548526"/>
                <a:gd name="connsiteX32" fmla="*/ 1477926 w 1699655"/>
                <a:gd name="connsiteY32" fmla="*/ 34363 h 548526"/>
                <a:gd name="connsiteX33" fmla="*/ 1551092 w 1699655"/>
                <a:gd name="connsiteY33" fmla="*/ 42686 h 548526"/>
                <a:gd name="connsiteX34" fmla="*/ 1639618 w 1699655"/>
                <a:gd name="connsiteY34" fmla="*/ 69250 h 548526"/>
                <a:gd name="connsiteX35" fmla="*/ 1686289 w 1699655"/>
                <a:gd name="connsiteY35" fmla="*/ 111725 h 548526"/>
                <a:gd name="connsiteX36" fmla="*/ 1693918 w 1699655"/>
                <a:gd name="connsiteY36" fmla="*/ 144084 h 548526"/>
                <a:gd name="connsiteX37" fmla="*/ 1697516 w 1699655"/>
                <a:gd name="connsiteY37" fmla="*/ 206374 h 548526"/>
                <a:gd name="connsiteX38" fmla="*/ 1695579 w 1699655"/>
                <a:gd name="connsiteY38" fmla="*/ 249530 h 548526"/>
                <a:gd name="connsiteX39" fmla="*/ 1695320 w 1699655"/>
                <a:gd name="connsiteY39" fmla="*/ 300315 h 548526"/>
                <a:gd name="connsiteX40" fmla="*/ 1699223 w 1699655"/>
                <a:gd name="connsiteY40" fmla="*/ 359118 h 548526"/>
                <a:gd name="connsiteX41" fmla="*/ 1695966 w 1699655"/>
                <a:gd name="connsiteY41" fmla="*/ 409387 h 548526"/>
                <a:gd name="connsiteX42" fmla="*/ 1684960 w 1699655"/>
                <a:gd name="connsiteY42" fmla="*/ 464706 h 548526"/>
                <a:gd name="connsiteX43" fmla="*/ 1663152 w 1699655"/>
                <a:gd name="connsiteY43" fmla="*/ 516431 h 548526"/>
                <a:gd name="connsiteX44" fmla="*/ 1638834 w 1699655"/>
                <a:gd name="connsiteY44" fmla="*/ 533860 h 548526"/>
                <a:gd name="connsiteX45" fmla="*/ 1618935 w 1699655"/>
                <a:gd name="connsiteY45" fmla="*/ 538386 h 548526"/>
                <a:gd name="connsiteX46" fmla="*/ 1563758 w 1699655"/>
                <a:gd name="connsiteY46" fmla="*/ 543418 h 548526"/>
                <a:gd name="connsiteX47" fmla="*/ 1496220 w 1699655"/>
                <a:gd name="connsiteY47" fmla="*/ 546579 h 548526"/>
                <a:gd name="connsiteX48" fmla="*/ 1411227 w 1699655"/>
                <a:gd name="connsiteY48" fmla="*/ 547944 h 548526"/>
                <a:gd name="connsiteX49" fmla="*/ 1355479 w 1699655"/>
                <a:gd name="connsiteY49" fmla="*/ 548441 h 548526"/>
                <a:gd name="connsiteX50" fmla="*/ 1185032 w 1699655"/>
                <a:gd name="connsiteY50" fmla="*/ 547344 h 548526"/>
                <a:gd name="connsiteX51" fmla="*/ 1120972 w 1699655"/>
                <a:gd name="connsiteY51" fmla="*/ 545492 h 548526"/>
                <a:gd name="connsiteX52" fmla="*/ 1061385 w 1699655"/>
                <a:gd name="connsiteY52" fmla="*/ 543040 h 548526"/>
                <a:gd name="connsiteX53" fmla="*/ 1003690 w 1699655"/>
                <a:gd name="connsiteY53" fmla="*/ 541722 h 548526"/>
                <a:gd name="connsiteX54" fmla="*/ 929095 w 1699655"/>
                <a:gd name="connsiteY54" fmla="*/ 540976 h 548526"/>
                <a:gd name="connsiteX55" fmla="*/ 899850 w 1699655"/>
                <a:gd name="connsiteY55" fmla="*/ 540229 h 548526"/>
                <a:gd name="connsiteX56" fmla="*/ 852312 w 1699655"/>
                <a:gd name="connsiteY56" fmla="*/ 537833 h 548526"/>
                <a:gd name="connsiteX57" fmla="*/ 826352 w 1699655"/>
                <a:gd name="connsiteY57" fmla="*/ 536478 h 548526"/>
                <a:gd name="connsiteX58" fmla="*/ 770866 w 1699655"/>
                <a:gd name="connsiteY58" fmla="*/ 533418 h 548526"/>
                <a:gd name="connsiteX59" fmla="*/ 732927 w 1699655"/>
                <a:gd name="connsiteY59" fmla="*/ 531445 h 548526"/>
                <a:gd name="connsiteX60" fmla="*/ 677838 w 1699655"/>
                <a:gd name="connsiteY60" fmla="*/ 528376 h 548526"/>
                <a:gd name="connsiteX61" fmla="*/ 641105 w 1699655"/>
                <a:gd name="connsiteY61" fmla="*/ 526394 h 548526"/>
                <a:gd name="connsiteX62" fmla="*/ 591256 w 1699655"/>
                <a:gd name="connsiteY62" fmla="*/ 523344 h 548526"/>
                <a:gd name="connsiteX63" fmla="*/ 558959 w 1699655"/>
                <a:gd name="connsiteY63" fmla="*/ 521371 h 548526"/>
                <a:gd name="connsiteX64" fmla="*/ 509524 w 1699655"/>
                <a:gd name="connsiteY64" fmla="*/ 518330 h 548526"/>
                <a:gd name="connsiteX65" fmla="*/ 474011 w 1699655"/>
                <a:gd name="connsiteY65" fmla="*/ 516302 h 548526"/>
                <a:gd name="connsiteX66" fmla="*/ 427358 w 1699655"/>
                <a:gd name="connsiteY66" fmla="*/ 513343 h 548526"/>
                <a:gd name="connsiteX67" fmla="*/ 391838 w 1699655"/>
                <a:gd name="connsiteY67" fmla="*/ 511260 h 548526"/>
                <a:gd name="connsiteX68" fmla="*/ 331397 w 1699655"/>
                <a:gd name="connsiteY68" fmla="*/ 506330 h 548526"/>
                <a:gd name="connsiteX69" fmla="*/ 283986 w 1699655"/>
                <a:gd name="connsiteY69" fmla="*/ 500790 h 548526"/>
                <a:gd name="connsiteX70" fmla="*/ 225324 w 1699655"/>
                <a:gd name="connsiteY70" fmla="*/ 496182 h 548526"/>
                <a:gd name="connsiteX71" fmla="*/ 208068 w 1699655"/>
                <a:gd name="connsiteY71" fmla="*/ 496182 h 548526"/>
                <a:gd name="connsiteX72" fmla="*/ 192539 w 1699655"/>
                <a:gd name="connsiteY72" fmla="*/ 495168 h 548526"/>
                <a:gd name="connsiteX73" fmla="*/ 161112 w 1699655"/>
                <a:gd name="connsiteY73" fmla="*/ 489242 h 548526"/>
                <a:gd name="connsiteX74" fmla="*/ 117281 w 1699655"/>
                <a:gd name="connsiteY74" fmla="*/ 479674 h 548526"/>
                <a:gd name="connsiteX75" fmla="*/ 81972 w 1699655"/>
                <a:gd name="connsiteY75" fmla="*/ 466282 h 548526"/>
                <a:gd name="connsiteX76" fmla="*/ 26243 w 1699655"/>
                <a:gd name="connsiteY76" fmla="*/ 440254 h 548526"/>
                <a:gd name="connsiteX77" fmla="*/ 20970 w 1699655"/>
                <a:gd name="connsiteY77" fmla="*/ 436890 h 548526"/>
                <a:gd name="connsiteX78" fmla="*/ 2119 w 1699655"/>
                <a:gd name="connsiteY78" fmla="*/ 414401 h 548526"/>
                <a:gd name="connsiteX79" fmla="*/ -9 w 1699655"/>
                <a:gd name="connsiteY79" fmla="*/ 403590 h 5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99655" h="548526">
                  <a:moveTo>
                    <a:pt x="-9" y="403590"/>
                  </a:moveTo>
                  <a:lnTo>
                    <a:pt x="-9" y="389709"/>
                  </a:lnTo>
                  <a:cubicBezTo>
                    <a:pt x="353" y="386502"/>
                    <a:pt x="649" y="383294"/>
                    <a:pt x="1104" y="380087"/>
                  </a:cubicBezTo>
                  <a:cubicBezTo>
                    <a:pt x="3411" y="363192"/>
                    <a:pt x="6258" y="346344"/>
                    <a:pt x="7926" y="329422"/>
                  </a:cubicBezTo>
                  <a:cubicBezTo>
                    <a:pt x="9653" y="312048"/>
                    <a:pt x="10681" y="294619"/>
                    <a:pt x="11222" y="277199"/>
                  </a:cubicBezTo>
                  <a:cubicBezTo>
                    <a:pt x="11789" y="258176"/>
                    <a:pt x="11460" y="239122"/>
                    <a:pt x="11446" y="220084"/>
                  </a:cubicBezTo>
                  <a:cubicBezTo>
                    <a:pt x="11446" y="208731"/>
                    <a:pt x="11446" y="197365"/>
                    <a:pt x="11182" y="186012"/>
                  </a:cubicBezTo>
                  <a:cubicBezTo>
                    <a:pt x="10846" y="173309"/>
                    <a:pt x="9930" y="160613"/>
                    <a:pt x="9699" y="147904"/>
                  </a:cubicBezTo>
                  <a:cubicBezTo>
                    <a:pt x="9488" y="136544"/>
                    <a:pt x="9865" y="125192"/>
                    <a:pt x="9976" y="113839"/>
                  </a:cubicBezTo>
                  <a:cubicBezTo>
                    <a:pt x="10029" y="107432"/>
                    <a:pt x="9580" y="100985"/>
                    <a:pt x="10220" y="94610"/>
                  </a:cubicBezTo>
                  <a:cubicBezTo>
                    <a:pt x="11321" y="83640"/>
                    <a:pt x="13120" y="72715"/>
                    <a:pt x="14590" y="61770"/>
                  </a:cubicBezTo>
                  <a:cubicBezTo>
                    <a:pt x="15875" y="51073"/>
                    <a:pt x="18872" y="40651"/>
                    <a:pt x="23468" y="30906"/>
                  </a:cubicBezTo>
                  <a:cubicBezTo>
                    <a:pt x="31176" y="15090"/>
                    <a:pt x="46824" y="4661"/>
                    <a:pt x="64400" y="3623"/>
                  </a:cubicBezTo>
                  <a:cubicBezTo>
                    <a:pt x="78861" y="1865"/>
                    <a:pt x="93559" y="989"/>
                    <a:pt x="108191" y="567"/>
                  </a:cubicBezTo>
                  <a:cubicBezTo>
                    <a:pt x="125685" y="34"/>
                    <a:pt x="143225" y="423"/>
                    <a:pt x="160737" y="331"/>
                  </a:cubicBezTo>
                  <a:cubicBezTo>
                    <a:pt x="174513" y="264"/>
                    <a:pt x="188282" y="-262"/>
                    <a:pt x="202044" y="2"/>
                  </a:cubicBezTo>
                  <a:cubicBezTo>
                    <a:pt x="229688" y="534"/>
                    <a:pt x="257318" y="1437"/>
                    <a:pt x="284962" y="2240"/>
                  </a:cubicBezTo>
                  <a:cubicBezTo>
                    <a:pt x="312322" y="3037"/>
                    <a:pt x="339669" y="3939"/>
                    <a:pt x="367036" y="4722"/>
                  </a:cubicBezTo>
                  <a:cubicBezTo>
                    <a:pt x="391595" y="5421"/>
                    <a:pt x="416162" y="6057"/>
                    <a:pt x="440739" y="6632"/>
                  </a:cubicBezTo>
                  <a:cubicBezTo>
                    <a:pt x="463577" y="7139"/>
                    <a:pt x="486442" y="7416"/>
                    <a:pt x="509287" y="7917"/>
                  </a:cubicBezTo>
                  <a:cubicBezTo>
                    <a:pt x="534670" y="8463"/>
                    <a:pt x="560039" y="9273"/>
                    <a:pt x="585402" y="9781"/>
                  </a:cubicBezTo>
                  <a:cubicBezTo>
                    <a:pt x="612528" y="10307"/>
                    <a:pt x="639659" y="10711"/>
                    <a:pt x="666797" y="10992"/>
                  </a:cubicBezTo>
                  <a:cubicBezTo>
                    <a:pt x="697941" y="11321"/>
                    <a:pt x="729098" y="11387"/>
                    <a:pt x="760254" y="11743"/>
                  </a:cubicBezTo>
                  <a:cubicBezTo>
                    <a:pt x="781899" y="11986"/>
                    <a:pt x="803532" y="12579"/>
                    <a:pt x="825181" y="12935"/>
                  </a:cubicBezTo>
                  <a:cubicBezTo>
                    <a:pt x="854453" y="13408"/>
                    <a:pt x="883715" y="13834"/>
                    <a:pt x="912996" y="14212"/>
                  </a:cubicBezTo>
                  <a:cubicBezTo>
                    <a:pt x="933975" y="14482"/>
                    <a:pt x="954972" y="14554"/>
                    <a:pt x="975968" y="14811"/>
                  </a:cubicBezTo>
                  <a:cubicBezTo>
                    <a:pt x="1007906" y="15194"/>
                    <a:pt x="1039863" y="15569"/>
                    <a:pt x="1071801" y="16128"/>
                  </a:cubicBezTo>
                  <a:cubicBezTo>
                    <a:pt x="1098102" y="16602"/>
                    <a:pt x="1124413" y="17230"/>
                    <a:pt x="1150714" y="18011"/>
                  </a:cubicBezTo>
                  <a:cubicBezTo>
                    <a:pt x="1172735" y="18670"/>
                    <a:pt x="1194728" y="19625"/>
                    <a:pt x="1216730" y="20494"/>
                  </a:cubicBezTo>
                  <a:cubicBezTo>
                    <a:pt x="1242727" y="21522"/>
                    <a:pt x="1268724" y="22536"/>
                    <a:pt x="1294721" y="23681"/>
                  </a:cubicBezTo>
                  <a:cubicBezTo>
                    <a:pt x="1312295" y="24458"/>
                    <a:pt x="1329879" y="25350"/>
                    <a:pt x="1347453" y="26355"/>
                  </a:cubicBezTo>
                  <a:cubicBezTo>
                    <a:pt x="1373819" y="27890"/>
                    <a:pt x="1400111" y="29595"/>
                    <a:pt x="1426458" y="31222"/>
                  </a:cubicBezTo>
                  <a:cubicBezTo>
                    <a:pt x="1443590" y="32283"/>
                    <a:pt x="1460749" y="33330"/>
                    <a:pt x="1477926" y="34363"/>
                  </a:cubicBezTo>
                  <a:cubicBezTo>
                    <a:pt x="1502447" y="35838"/>
                    <a:pt x="1526866" y="38616"/>
                    <a:pt x="1551092" y="42686"/>
                  </a:cubicBezTo>
                  <a:cubicBezTo>
                    <a:pt x="1581665" y="47497"/>
                    <a:pt x="1611444" y="56432"/>
                    <a:pt x="1639618" y="69250"/>
                  </a:cubicBezTo>
                  <a:cubicBezTo>
                    <a:pt x="1661205" y="79339"/>
                    <a:pt x="1677848" y="92714"/>
                    <a:pt x="1686289" y="111725"/>
                  </a:cubicBezTo>
                  <a:cubicBezTo>
                    <a:pt x="1690745" y="121969"/>
                    <a:pt x="1693337" y="132929"/>
                    <a:pt x="1693918" y="144084"/>
                  </a:cubicBezTo>
                  <a:cubicBezTo>
                    <a:pt x="1695237" y="164854"/>
                    <a:pt x="1697045" y="185603"/>
                    <a:pt x="1697516" y="206374"/>
                  </a:cubicBezTo>
                  <a:cubicBezTo>
                    <a:pt x="1697830" y="220743"/>
                    <a:pt x="1695911" y="235137"/>
                    <a:pt x="1695579" y="249530"/>
                  </a:cubicBezTo>
                  <a:cubicBezTo>
                    <a:pt x="1695182" y="266452"/>
                    <a:pt x="1695643" y="283384"/>
                    <a:pt x="1695320" y="300315"/>
                  </a:cubicBezTo>
                  <a:cubicBezTo>
                    <a:pt x="1694961" y="320002"/>
                    <a:pt x="1697645" y="339533"/>
                    <a:pt x="1699223" y="359118"/>
                  </a:cubicBezTo>
                  <a:cubicBezTo>
                    <a:pt x="1700339" y="375939"/>
                    <a:pt x="1699250" y="392843"/>
                    <a:pt x="1695966" y="409387"/>
                  </a:cubicBezTo>
                  <a:cubicBezTo>
                    <a:pt x="1692562" y="427830"/>
                    <a:pt x="1688900" y="446263"/>
                    <a:pt x="1684960" y="464706"/>
                  </a:cubicBezTo>
                  <a:cubicBezTo>
                    <a:pt x="1681030" y="483168"/>
                    <a:pt x="1673632" y="500716"/>
                    <a:pt x="1663152" y="516431"/>
                  </a:cubicBezTo>
                  <a:cubicBezTo>
                    <a:pt x="1657432" y="525003"/>
                    <a:pt x="1648788" y="531197"/>
                    <a:pt x="1638834" y="533860"/>
                  </a:cubicBezTo>
                  <a:cubicBezTo>
                    <a:pt x="1632339" y="535943"/>
                    <a:pt x="1625688" y="537455"/>
                    <a:pt x="1618935" y="538386"/>
                  </a:cubicBezTo>
                  <a:cubicBezTo>
                    <a:pt x="1600595" y="540423"/>
                    <a:pt x="1582200" y="542229"/>
                    <a:pt x="1563758" y="543418"/>
                  </a:cubicBezTo>
                  <a:cubicBezTo>
                    <a:pt x="1541276" y="544874"/>
                    <a:pt x="1518767" y="545934"/>
                    <a:pt x="1496220" y="546579"/>
                  </a:cubicBezTo>
                  <a:cubicBezTo>
                    <a:pt x="1467871" y="547363"/>
                    <a:pt x="1439567" y="547566"/>
                    <a:pt x="1411227" y="547944"/>
                  </a:cubicBezTo>
                  <a:cubicBezTo>
                    <a:pt x="1392647" y="548192"/>
                    <a:pt x="1374059" y="548524"/>
                    <a:pt x="1355479" y="548441"/>
                  </a:cubicBezTo>
                  <a:cubicBezTo>
                    <a:pt x="1298669" y="548202"/>
                    <a:pt x="1241851" y="547833"/>
                    <a:pt x="1185032" y="547344"/>
                  </a:cubicBezTo>
                  <a:cubicBezTo>
                    <a:pt x="1163666" y="547132"/>
                    <a:pt x="1142310" y="546257"/>
                    <a:pt x="1120972" y="545492"/>
                  </a:cubicBezTo>
                  <a:cubicBezTo>
                    <a:pt x="1101110" y="544782"/>
                    <a:pt x="1081257" y="543694"/>
                    <a:pt x="1061385" y="543040"/>
                  </a:cubicBezTo>
                  <a:cubicBezTo>
                    <a:pt x="1042178" y="542413"/>
                    <a:pt x="1022934" y="542026"/>
                    <a:pt x="1003690" y="541722"/>
                  </a:cubicBezTo>
                  <a:cubicBezTo>
                    <a:pt x="978837" y="541372"/>
                    <a:pt x="953966" y="541270"/>
                    <a:pt x="929095" y="540976"/>
                  </a:cubicBezTo>
                  <a:cubicBezTo>
                    <a:pt x="919343" y="540856"/>
                    <a:pt x="909592" y="540644"/>
                    <a:pt x="899850" y="540229"/>
                  </a:cubicBezTo>
                  <a:cubicBezTo>
                    <a:pt x="884001" y="539565"/>
                    <a:pt x="868162" y="538644"/>
                    <a:pt x="852312" y="537833"/>
                  </a:cubicBezTo>
                  <a:cubicBezTo>
                    <a:pt x="843650" y="537390"/>
                    <a:pt x="834997" y="536939"/>
                    <a:pt x="826352" y="536478"/>
                  </a:cubicBezTo>
                  <a:cubicBezTo>
                    <a:pt x="807852" y="535473"/>
                    <a:pt x="789357" y="534450"/>
                    <a:pt x="770866" y="533418"/>
                  </a:cubicBezTo>
                  <a:cubicBezTo>
                    <a:pt x="758218" y="532763"/>
                    <a:pt x="745576" y="532100"/>
                    <a:pt x="732927" y="531445"/>
                  </a:cubicBezTo>
                  <a:cubicBezTo>
                    <a:pt x="714564" y="530441"/>
                    <a:pt x="696201" y="529418"/>
                    <a:pt x="677838" y="528376"/>
                  </a:cubicBezTo>
                  <a:cubicBezTo>
                    <a:pt x="665591" y="527713"/>
                    <a:pt x="653345" y="527095"/>
                    <a:pt x="641105" y="526394"/>
                  </a:cubicBezTo>
                  <a:cubicBezTo>
                    <a:pt x="624482" y="525418"/>
                    <a:pt x="607865" y="524358"/>
                    <a:pt x="591256" y="523344"/>
                  </a:cubicBezTo>
                  <a:lnTo>
                    <a:pt x="558959" y="521371"/>
                  </a:lnTo>
                  <a:cubicBezTo>
                    <a:pt x="542481" y="520357"/>
                    <a:pt x="526003" y="519307"/>
                    <a:pt x="509524" y="518330"/>
                  </a:cubicBezTo>
                  <a:cubicBezTo>
                    <a:pt x="497661" y="517620"/>
                    <a:pt x="485836" y="517012"/>
                    <a:pt x="474011" y="516302"/>
                  </a:cubicBezTo>
                  <a:cubicBezTo>
                    <a:pt x="458456" y="515344"/>
                    <a:pt x="442907" y="514293"/>
                    <a:pt x="427358" y="513343"/>
                  </a:cubicBezTo>
                  <a:cubicBezTo>
                    <a:pt x="415494" y="512606"/>
                    <a:pt x="403630" y="512145"/>
                    <a:pt x="391838" y="511260"/>
                  </a:cubicBezTo>
                  <a:cubicBezTo>
                    <a:pt x="371676" y="509767"/>
                    <a:pt x="351507" y="508237"/>
                    <a:pt x="331397" y="506330"/>
                  </a:cubicBezTo>
                  <a:cubicBezTo>
                    <a:pt x="315538" y="504836"/>
                    <a:pt x="299666" y="503131"/>
                    <a:pt x="283986" y="500790"/>
                  </a:cubicBezTo>
                  <a:cubicBezTo>
                    <a:pt x="264640" y="497269"/>
                    <a:pt x="244984" y="495721"/>
                    <a:pt x="225324" y="496182"/>
                  </a:cubicBezTo>
                  <a:cubicBezTo>
                    <a:pt x="219604" y="496486"/>
                    <a:pt x="213817" y="496348"/>
                    <a:pt x="208068" y="496182"/>
                  </a:cubicBezTo>
                  <a:cubicBezTo>
                    <a:pt x="202875" y="496191"/>
                    <a:pt x="197687" y="495850"/>
                    <a:pt x="192539" y="495168"/>
                  </a:cubicBezTo>
                  <a:cubicBezTo>
                    <a:pt x="181994" y="493454"/>
                    <a:pt x="171540" y="491389"/>
                    <a:pt x="161112" y="489242"/>
                  </a:cubicBezTo>
                  <a:cubicBezTo>
                    <a:pt x="146434" y="486228"/>
                    <a:pt x="131492" y="483711"/>
                    <a:pt x="117281" y="479674"/>
                  </a:cubicBezTo>
                  <a:cubicBezTo>
                    <a:pt x="105210" y="476043"/>
                    <a:pt x="93411" y="471573"/>
                    <a:pt x="81972" y="466282"/>
                  </a:cubicBezTo>
                  <a:cubicBezTo>
                    <a:pt x="63154" y="457950"/>
                    <a:pt x="44778" y="449010"/>
                    <a:pt x="26243" y="440254"/>
                  </a:cubicBezTo>
                  <a:cubicBezTo>
                    <a:pt x="24368" y="439332"/>
                    <a:pt x="22599" y="438208"/>
                    <a:pt x="20970" y="436890"/>
                  </a:cubicBezTo>
                  <a:cubicBezTo>
                    <a:pt x="12685" y="430447"/>
                    <a:pt x="4315" y="424005"/>
                    <a:pt x="2119" y="414401"/>
                  </a:cubicBezTo>
                  <a:cubicBezTo>
                    <a:pt x="1236" y="410834"/>
                    <a:pt x="676" y="407212"/>
                    <a:pt x="-9" y="403590"/>
                  </a:cubicBezTo>
                  <a:close/>
                </a:path>
              </a:pathLst>
            </a:custGeom>
            <a:solidFill>
              <a:srgbClr val="ADD0F0"/>
            </a:solidFill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Text Placeholder">
              <a:extLst>
                <a:ext uri="{FF2B5EF4-FFF2-40B4-BE49-F238E27FC236}">
                  <a16:creationId xmlns:a16="http://schemas.microsoft.com/office/drawing/2014/main" id="{59B705DD-D864-0538-B1BF-737E63F4BA2E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7299090" y="482689"/>
              <a:ext cx="1457889" cy="29337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Slate</a:t>
              </a:r>
            </a:p>
          </p:txBody>
        </p:sp>
      </p:grpSp>
      <p:pic>
        <p:nvPicPr>
          <p:cNvPr id="5" name="Picture 4" descr="A black and white timber framed house with a hedge in front">
            <a:extLst>
              <a:ext uri="{FF2B5EF4-FFF2-40B4-BE49-F238E27FC236}">
                <a16:creationId xmlns:a16="http://schemas.microsoft.com/office/drawing/2014/main" id="{3D7196D8-CC07-713B-32FF-292AAB2854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43" t="15682" r="5852" b="11555"/>
          <a:stretch/>
        </p:blipFill>
        <p:spPr>
          <a:xfrm>
            <a:off x="3594848" y="2350593"/>
            <a:ext cx="7302756" cy="445008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EF37BD4D-47B8-AC58-565F-8D8C362AD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646800">
            <a:off x="3091978" y="2230906"/>
            <a:ext cx="296345" cy="1997342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230C87B-F132-5C53-E019-8B58FE97A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899936">
            <a:off x="3158917" y="2956619"/>
            <a:ext cx="296345" cy="1997342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DBDDA33-5646-C525-350D-BC10E32A2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634549">
            <a:off x="3793752" y="3790096"/>
            <a:ext cx="296345" cy="1997342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349856B-165C-22BD-E3EA-06A54802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140795">
            <a:off x="4023070" y="4561316"/>
            <a:ext cx="296345" cy="1997342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604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0E1C-BDA7-EBF0-F448-3E42C636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do the same with this building? </a:t>
            </a: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7" name="Washi" descr="Washi tape">
            <a:extLst>
              <a:ext uri="{FF2B5EF4-FFF2-40B4-BE49-F238E27FC236}">
                <a16:creationId xmlns:a16="http://schemas.microsoft.com/office/drawing/2014/main" id="{FCB2A70D-9B3D-BB0E-4E29-9310D72C7962}"/>
              </a:ext>
            </a:extLst>
          </p:cNvPr>
          <p:cNvGrpSpPr/>
          <p:nvPr/>
        </p:nvGrpSpPr>
        <p:grpSpPr>
          <a:xfrm>
            <a:off x="437579" y="1183036"/>
            <a:ext cx="2001956" cy="937946"/>
            <a:chOff x="7050434" y="1011028"/>
            <a:chExt cx="2001956" cy="937946"/>
          </a:xfrm>
        </p:grpSpPr>
        <p:sp>
          <p:nvSpPr>
            <p:cNvPr id="18" name="Picture 9">
              <a:extLst>
                <a:ext uri="{FF2B5EF4-FFF2-40B4-BE49-F238E27FC236}">
                  <a16:creationId xmlns:a16="http://schemas.microsoft.com/office/drawing/2014/main" id="{DBDB9C97-4FB1-8699-E3D9-D1BA120D1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050434" y="1011028"/>
              <a:ext cx="2001956" cy="937946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Text Placeholder">
              <a:extLst>
                <a:ext uri="{FF2B5EF4-FFF2-40B4-BE49-F238E27FC236}">
                  <a16:creationId xmlns:a16="http://schemas.microsoft.com/office/drawing/2014/main" id="{DAB841F2-A048-EA5C-5EC5-9B1A61F69940}"/>
                </a:ext>
              </a:extLst>
            </p:cNvPr>
            <p:cNvSpPr txBox="1">
              <a:spLocks/>
            </p:cNvSpPr>
            <p:nvPr/>
          </p:nvSpPr>
          <p:spPr>
            <a:xfrm>
              <a:off x="7291968" y="1316357"/>
              <a:ext cx="1576061" cy="264164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Timber Frame</a:t>
              </a:r>
            </a:p>
          </p:txBody>
        </p:sp>
      </p:grpSp>
      <p:grpSp>
        <p:nvGrpSpPr>
          <p:cNvPr id="3" name="Washi" descr="Washi tape">
            <a:extLst>
              <a:ext uri="{FF2B5EF4-FFF2-40B4-BE49-F238E27FC236}">
                <a16:creationId xmlns:a16="http://schemas.microsoft.com/office/drawing/2014/main" id="{EB80BE2A-AF33-FE76-F439-5C659338EB5B}"/>
              </a:ext>
            </a:extLst>
          </p:cNvPr>
          <p:cNvGrpSpPr/>
          <p:nvPr/>
        </p:nvGrpSpPr>
        <p:grpSpPr>
          <a:xfrm>
            <a:off x="2806760" y="1331504"/>
            <a:ext cx="2001956" cy="710288"/>
            <a:chOff x="7050434" y="1011028"/>
            <a:chExt cx="2001956" cy="937946"/>
          </a:xfrm>
        </p:grpSpPr>
        <p:sp>
          <p:nvSpPr>
            <p:cNvPr id="4" name="Picture 9">
              <a:extLst>
                <a:ext uri="{FF2B5EF4-FFF2-40B4-BE49-F238E27FC236}">
                  <a16:creationId xmlns:a16="http://schemas.microsoft.com/office/drawing/2014/main" id="{4C1FC36C-D4F8-C4B6-DA95-C42B5CB1E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050434" y="1011028"/>
              <a:ext cx="2001956" cy="937946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Text Placeholder">
              <a:extLst>
                <a:ext uri="{FF2B5EF4-FFF2-40B4-BE49-F238E27FC236}">
                  <a16:creationId xmlns:a16="http://schemas.microsoft.com/office/drawing/2014/main" id="{91C3FBC1-2897-81DB-B3EE-35998F76C570}"/>
                </a:ext>
              </a:extLst>
            </p:cNvPr>
            <p:cNvSpPr txBox="1">
              <a:spLocks/>
            </p:cNvSpPr>
            <p:nvPr/>
          </p:nvSpPr>
          <p:spPr>
            <a:xfrm>
              <a:off x="7291968" y="1316357"/>
              <a:ext cx="1576061" cy="264164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Brick</a:t>
              </a:r>
            </a:p>
          </p:txBody>
        </p:sp>
      </p:grpSp>
      <p:grpSp>
        <p:nvGrpSpPr>
          <p:cNvPr id="7" name="Washi" descr="Washi tape">
            <a:extLst>
              <a:ext uri="{FF2B5EF4-FFF2-40B4-BE49-F238E27FC236}">
                <a16:creationId xmlns:a16="http://schemas.microsoft.com/office/drawing/2014/main" id="{B0C4C415-7938-6450-F125-0BB0F0F08B25}"/>
              </a:ext>
            </a:extLst>
          </p:cNvPr>
          <p:cNvGrpSpPr/>
          <p:nvPr/>
        </p:nvGrpSpPr>
        <p:grpSpPr>
          <a:xfrm>
            <a:off x="5210105" y="1217675"/>
            <a:ext cx="2001956" cy="937946"/>
            <a:chOff x="7050434" y="1011028"/>
            <a:chExt cx="2001956" cy="937946"/>
          </a:xfrm>
        </p:grpSpPr>
        <p:sp>
          <p:nvSpPr>
            <p:cNvPr id="8" name="Picture 9">
              <a:extLst>
                <a:ext uri="{FF2B5EF4-FFF2-40B4-BE49-F238E27FC236}">
                  <a16:creationId xmlns:a16="http://schemas.microsoft.com/office/drawing/2014/main" id="{153B66EC-2B75-FE7A-9047-C473BD213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050434" y="1011028"/>
              <a:ext cx="2001956" cy="937946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Text Placeholder">
              <a:extLst>
                <a:ext uri="{FF2B5EF4-FFF2-40B4-BE49-F238E27FC236}">
                  <a16:creationId xmlns:a16="http://schemas.microsoft.com/office/drawing/2014/main" id="{AC100E22-2998-79F1-209F-907D5673513D}"/>
                </a:ext>
              </a:extLst>
            </p:cNvPr>
            <p:cNvSpPr txBox="1">
              <a:spLocks/>
            </p:cNvSpPr>
            <p:nvPr/>
          </p:nvSpPr>
          <p:spPr>
            <a:xfrm>
              <a:off x="7291968" y="1316357"/>
              <a:ext cx="1576061" cy="264164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Plaster panel</a:t>
              </a:r>
            </a:p>
          </p:txBody>
        </p:sp>
      </p:grpSp>
      <p:grpSp>
        <p:nvGrpSpPr>
          <p:cNvPr id="26" name="Washi" descr="Washi tape">
            <a:extLst>
              <a:ext uri="{FF2B5EF4-FFF2-40B4-BE49-F238E27FC236}">
                <a16:creationId xmlns:a16="http://schemas.microsoft.com/office/drawing/2014/main" id="{3B47FD04-0653-112F-B3EA-9C584B609594}"/>
              </a:ext>
            </a:extLst>
          </p:cNvPr>
          <p:cNvGrpSpPr/>
          <p:nvPr/>
        </p:nvGrpSpPr>
        <p:grpSpPr>
          <a:xfrm>
            <a:off x="7579286" y="1312946"/>
            <a:ext cx="2001956" cy="710288"/>
            <a:chOff x="7050434" y="1011028"/>
            <a:chExt cx="2001956" cy="937946"/>
          </a:xfrm>
        </p:grpSpPr>
        <p:sp>
          <p:nvSpPr>
            <p:cNvPr id="27" name="Picture 9">
              <a:extLst>
                <a:ext uri="{FF2B5EF4-FFF2-40B4-BE49-F238E27FC236}">
                  <a16:creationId xmlns:a16="http://schemas.microsoft.com/office/drawing/2014/main" id="{01F05882-5C70-FFAF-2749-52919D745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050434" y="1011028"/>
              <a:ext cx="2001956" cy="937946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Text Placeholder">
              <a:extLst>
                <a:ext uri="{FF2B5EF4-FFF2-40B4-BE49-F238E27FC236}">
                  <a16:creationId xmlns:a16="http://schemas.microsoft.com/office/drawing/2014/main" id="{B4533E7F-E3C0-A275-CF56-1B26C7924909}"/>
                </a:ext>
              </a:extLst>
            </p:cNvPr>
            <p:cNvSpPr txBox="1">
              <a:spLocks/>
            </p:cNvSpPr>
            <p:nvPr/>
          </p:nvSpPr>
          <p:spPr>
            <a:xfrm>
              <a:off x="7291968" y="1316357"/>
              <a:ext cx="1576061" cy="264164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Slate</a:t>
              </a:r>
            </a:p>
          </p:txBody>
        </p:sp>
      </p:grpSp>
      <p:pic>
        <p:nvPicPr>
          <p:cNvPr id="5" name="Picture 4" descr="A black and white timber framed house with a hedge in front">
            <a:extLst>
              <a:ext uri="{FF2B5EF4-FFF2-40B4-BE49-F238E27FC236}">
                <a16:creationId xmlns:a16="http://schemas.microsoft.com/office/drawing/2014/main" id="{3D7196D8-CC07-713B-32FF-292AAB2854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14543" t="15682" r="5852" b="11555"/>
          <a:stretch/>
        </p:blipFill>
        <p:spPr>
          <a:xfrm>
            <a:off x="3594848" y="2350593"/>
            <a:ext cx="7302756" cy="445008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EF37BD4D-47B8-AC58-565F-8D8C362AD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646800">
            <a:off x="3091978" y="2230906"/>
            <a:ext cx="296345" cy="1997342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230C87B-F132-5C53-E019-8B58FE97A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899936">
            <a:off x="3158917" y="2956619"/>
            <a:ext cx="296345" cy="1997342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DBDDA33-5646-C525-350D-BC10E32A2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634549">
            <a:off x="3793752" y="3790096"/>
            <a:ext cx="296345" cy="1997342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349856B-165C-22BD-E3EA-06A54802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140795">
            <a:off x="4023070" y="4561316"/>
            <a:ext cx="296345" cy="1997342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Dotted line">
            <a:extLst>
              <a:ext uri="{FF2B5EF4-FFF2-40B4-BE49-F238E27FC236}">
                <a16:creationId xmlns:a16="http://schemas.microsoft.com/office/drawing/2014/main" id="{B682F943-BE09-BE75-713F-4CB8E5CED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H="1">
            <a:off x="9731767" y="1620692"/>
            <a:ext cx="1244650" cy="0"/>
          </a:xfrm>
          <a:prstGeom prst="line">
            <a:avLst/>
          </a:prstGeom>
          <a:ln w="47625">
            <a:solidFill>
              <a:schemeClr val="tx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Scissors">
            <a:extLst>
              <a:ext uri="{FF2B5EF4-FFF2-40B4-BE49-F238E27FC236}">
                <a16:creationId xmlns:a16="http://schemas.microsoft.com/office/drawing/2014/main" id="{B58ED11F-F2FC-2EEA-DB30-0936D5B7D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 rot="10800000">
            <a:off x="10577252" y="1270386"/>
            <a:ext cx="935635" cy="72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20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0E1C-BDA7-EBF0-F448-3E42C636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do the same with this building? </a:t>
            </a:r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20" name="Washi" descr="Washi tape">
            <a:extLst>
              <a:ext uri="{FF2B5EF4-FFF2-40B4-BE49-F238E27FC236}">
                <a16:creationId xmlns:a16="http://schemas.microsoft.com/office/drawing/2014/main" id="{93A69FAC-052F-1FA2-7E76-AECD8847863F}"/>
              </a:ext>
            </a:extLst>
          </p:cNvPr>
          <p:cNvGrpSpPr/>
          <p:nvPr/>
        </p:nvGrpSpPr>
        <p:grpSpPr>
          <a:xfrm>
            <a:off x="272029" y="2547357"/>
            <a:ext cx="1854668" cy="681038"/>
            <a:chOff x="9425511" y="452969"/>
            <a:chExt cx="2328862" cy="681038"/>
          </a:xfrm>
        </p:grpSpPr>
        <p:sp>
          <p:nvSpPr>
            <p:cNvPr id="21" name="Washi">
              <a:extLst>
                <a:ext uri="{FF2B5EF4-FFF2-40B4-BE49-F238E27FC236}">
                  <a16:creationId xmlns:a16="http://schemas.microsoft.com/office/drawing/2014/main" id="{D5BEE3BB-6E39-B709-628C-F3398DAD2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452969"/>
              <a:ext cx="2328862" cy="681038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22" name="Text Placeholder">
              <a:extLst>
                <a:ext uri="{FF2B5EF4-FFF2-40B4-BE49-F238E27FC236}">
                  <a16:creationId xmlns:a16="http://schemas.microsoft.com/office/drawing/2014/main" id="{B9F66C88-EA3E-2DED-51D6-51746D0E57D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0448" y="586319"/>
              <a:ext cx="2058987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Brick</a:t>
              </a:r>
            </a:p>
          </p:txBody>
        </p:sp>
      </p:grpSp>
      <p:grpSp>
        <p:nvGrpSpPr>
          <p:cNvPr id="14" name="Washi" descr="Washi tape">
            <a:extLst>
              <a:ext uri="{FF2B5EF4-FFF2-40B4-BE49-F238E27FC236}">
                <a16:creationId xmlns:a16="http://schemas.microsoft.com/office/drawing/2014/main" id="{859B1CE9-1F37-8F72-3234-33A86A15ED5F}"/>
              </a:ext>
            </a:extLst>
          </p:cNvPr>
          <p:cNvGrpSpPr/>
          <p:nvPr/>
        </p:nvGrpSpPr>
        <p:grpSpPr>
          <a:xfrm>
            <a:off x="463954" y="3648353"/>
            <a:ext cx="1699655" cy="548526"/>
            <a:chOff x="7229093" y="392172"/>
            <a:chExt cx="1699655" cy="548526"/>
          </a:xfrm>
        </p:grpSpPr>
        <p:sp>
          <p:nvSpPr>
            <p:cNvPr id="15" name="Picture 9">
              <a:extLst>
                <a:ext uri="{FF2B5EF4-FFF2-40B4-BE49-F238E27FC236}">
                  <a16:creationId xmlns:a16="http://schemas.microsoft.com/office/drawing/2014/main" id="{D5B8EAFD-BA57-DDB6-D2E9-4E6E9FE8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7229093" y="392172"/>
              <a:ext cx="1699655" cy="548526"/>
            </a:xfrm>
            <a:custGeom>
              <a:avLst/>
              <a:gdLst>
                <a:gd name="connsiteX0" fmla="*/ -9 w 1699655"/>
                <a:gd name="connsiteY0" fmla="*/ 403590 h 548526"/>
                <a:gd name="connsiteX1" fmla="*/ -9 w 1699655"/>
                <a:gd name="connsiteY1" fmla="*/ 389709 h 548526"/>
                <a:gd name="connsiteX2" fmla="*/ 1104 w 1699655"/>
                <a:gd name="connsiteY2" fmla="*/ 380087 h 548526"/>
                <a:gd name="connsiteX3" fmla="*/ 7926 w 1699655"/>
                <a:gd name="connsiteY3" fmla="*/ 329422 h 548526"/>
                <a:gd name="connsiteX4" fmla="*/ 11222 w 1699655"/>
                <a:gd name="connsiteY4" fmla="*/ 277199 h 548526"/>
                <a:gd name="connsiteX5" fmla="*/ 11446 w 1699655"/>
                <a:gd name="connsiteY5" fmla="*/ 220084 h 548526"/>
                <a:gd name="connsiteX6" fmla="*/ 11182 w 1699655"/>
                <a:gd name="connsiteY6" fmla="*/ 186012 h 548526"/>
                <a:gd name="connsiteX7" fmla="*/ 9699 w 1699655"/>
                <a:gd name="connsiteY7" fmla="*/ 147904 h 548526"/>
                <a:gd name="connsiteX8" fmla="*/ 9976 w 1699655"/>
                <a:gd name="connsiteY8" fmla="*/ 113839 h 548526"/>
                <a:gd name="connsiteX9" fmla="*/ 10220 w 1699655"/>
                <a:gd name="connsiteY9" fmla="*/ 94610 h 548526"/>
                <a:gd name="connsiteX10" fmla="*/ 14590 w 1699655"/>
                <a:gd name="connsiteY10" fmla="*/ 61770 h 548526"/>
                <a:gd name="connsiteX11" fmla="*/ 23468 w 1699655"/>
                <a:gd name="connsiteY11" fmla="*/ 30906 h 548526"/>
                <a:gd name="connsiteX12" fmla="*/ 64400 w 1699655"/>
                <a:gd name="connsiteY12" fmla="*/ 3623 h 548526"/>
                <a:gd name="connsiteX13" fmla="*/ 108191 w 1699655"/>
                <a:gd name="connsiteY13" fmla="*/ 567 h 548526"/>
                <a:gd name="connsiteX14" fmla="*/ 160737 w 1699655"/>
                <a:gd name="connsiteY14" fmla="*/ 331 h 548526"/>
                <a:gd name="connsiteX15" fmla="*/ 202044 w 1699655"/>
                <a:gd name="connsiteY15" fmla="*/ 2 h 548526"/>
                <a:gd name="connsiteX16" fmla="*/ 284962 w 1699655"/>
                <a:gd name="connsiteY16" fmla="*/ 2240 h 548526"/>
                <a:gd name="connsiteX17" fmla="*/ 367036 w 1699655"/>
                <a:gd name="connsiteY17" fmla="*/ 4722 h 548526"/>
                <a:gd name="connsiteX18" fmla="*/ 440739 w 1699655"/>
                <a:gd name="connsiteY18" fmla="*/ 6632 h 548526"/>
                <a:gd name="connsiteX19" fmla="*/ 509287 w 1699655"/>
                <a:gd name="connsiteY19" fmla="*/ 7917 h 548526"/>
                <a:gd name="connsiteX20" fmla="*/ 585402 w 1699655"/>
                <a:gd name="connsiteY20" fmla="*/ 9781 h 548526"/>
                <a:gd name="connsiteX21" fmla="*/ 666797 w 1699655"/>
                <a:gd name="connsiteY21" fmla="*/ 10992 h 548526"/>
                <a:gd name="connsiteX22" fmla="*/ 760254 w 1699655"/>
                <a:gd name="connsiteY22" fmla="*/ 11743 h 548526"/>
                <a:gd name="connsiteX23" fmla="*/ 825181 w 1699655"/>
                <a:gd name="connsiteY23" fmla="*/ 12935 h 548526"/>
                <a:gd name="connsiteX24" fmla="*/ 912996 w 1699655"/>
                <a:gd name="connsiteY24" fmla="*/ 14212 h 548526"/>
                <a:gd name="connsiteX25" fmla="*/ 975968 w 1699655"/>
                <a:gd name="connsiteY25" fmla="*/ 14811 h 548526"/>
                <a:gd name="connsiteX26" fmla="*/ 1071801 w 1699655"/>
                <a:gd name="connsiteY26" fmla="*/ 16128 h 548526"/>
                <a:gd name="connsiteX27" fmla="*/ 1150714 w 1699655"/>
                <a:gd name="connsiteY27" fmla="*/ 18011 h 548526"/>
                <a:gd name="connsiteX28" fmla="*/ 1216730 w 1699655"/>
                <a:gd name="connsiteY28" fmla="*/ 20494 h 548526"/>
                <a:gd name="connsiteX29" fmla="*/ 1294721 w 1699655"/>
                <a:gd name="connsiteY29" fmla="*/ 23681 h 548526"/>
                <a:gd name="connsiteX30" fmla="*/ 1347453 w 1699655"/>
                <a:gd name="connsiteY30" fmla="*/ 26355 h 548526"/>
                <a:gd name="connsiteX31" fmla="*/ 1426458 w 1699655"/>
                <a:gd name="connsiteY31" fmla="*/ 31222 h 548526"/>
                <a:gd name="connsiteX32" fmla="*/ 1477926 w 1699655"/>
                <a:gd name="connsiteY32" fmla="*/ 34363 h 548526"/>
                <a:gd name="connsiteX33" fmla="*/ 1551092 w 1699655"/>
                <a:gd name="connsiteY33" fmla="*/ 42686 h 548526"/>
                <a:gd name="connsiteX34" fmla="*/ 1639618 w 1699655"/>
                <a:gd name="connsiteY34" fmla="*/ 69250 h 548526"/>
                <a:gd name="connsiteX35" fmla="*/ 1686289 w 1699655"/>
                <a:gd name="connsiteY35" fmla="*/ 111725 h 548526"/>
                <a:gd name="connsiteX36" fmla="*/ 1693918 w 1699655"/>
                <a:gd name="connsiteY36" fmla="*/ 144084 h 548526"/>
                <a:gd name="connsiteX37" fmla="*/ 1697516 w 1699655"/>
                <a:gd name="connsiteY37" fmla="*/ 206374 h 548526"/>
                <a:gd name="connsiteX38" fmla="*/ 1695579 w 1699655"/>
                <a:gd name="connsiteY38" fmla="*/ 249530 h 548526"/>
                <a:gd name="connsiteX39" fmla="*/ 1695320 w 1699655"/>
                <a:gd name="connsiteY39" fmla="*/ 300315 h 548526"/>
                <a:gd name="connsiteX40" fmla="*/ 1699223 w 1699655"/>
                <a:gd name="connsiteY40" fmla="*/ 359118 h 548526"/>
                <a:gd name="connsiteX41" fmla="*/ 1695966 w 1699655"/>
                <a:gd name="connsiteY41" fmla="*/ 409387 h 548526"/>
                <a:gd name="connsiteX42" fmla="*/ 1684960 w 1699655"/>
                <a:gd name="connsiteY42" fmla="*/ 464706 h 548526"/>
                <a:gd name="connsiteX43" fmla="*/ 1663152 w 1699655"/>
                <a:gd name="connsiteY43" fmla="*/ 516431 h 548526"/>
                <a:gd name="connsiteX44" fmla="*/ 1638834 w 1699655"/>
                <a:gd name="connsiteY44" fmla="*/ 533860 h 548526"/>
                <a:gd name="connsiteX45" fmla="*/ 1618935 w 1699655"/>
                <a:gd name="connsiteY45" fmla="*/ 538386 h 548526"/>
                <a:gd name="connsiteX46" fmla="*/ 1563758 w 1699655"/>
                <a:gd name="connsiteY46" fmla="*/ 543418 h 548526"/>
                <a:gd name="connsiteX47" fmla="*/ 1496220 w 1699655"/>
                <a:gd name="connsiteY47" fmla="*/ 546579 h 548526"/>
                <a:gd name="connsiteX48" fmla="*/ 1411227 w 1699655"/>
                <a:gd name="connsiteY48" fmla="*/ 547944 h 548526"/>
                <a:gd name="connsiteX49" fmla="*/ 1355479 w 1699655"/>
                <a:gd name="connsiteY49" fmla="*/ 548441 h 548526"/>
                <a:gd name="connsiteX50" fmla="*/ 1185032 w 1699655"/>
                <a:gd name="connsiteY50" fmla="*/ 547344 h 548526"/>
                <a:gd name="connsiteX51" fmla="*/ 1120972 w 1699655"/>
                <a:gd name="connsiteY51" fmla="*/ 545492 h 548526"/>
                <a:gd name="connsiteX52" fmla="*/ 1061385 w 1699655"/>
                <a:gd name="connsiteY52" fmla="*/ 543040 h 548526"/>
                <a:gd name="connsiteX53" fmla="*/ 1003690 w 1699655"/>
                <a:gd name="connsiteY53" fmla="*/ 541722 h 548526"/>
                <a:gd name="connsiteX54" fmla="*/ 929095 w 1699655"/>
                <a:gd name="connsiteY54" fmla="*/ 540976 h 548526"/>
                <a:gd name="connsiteX55" fmla="*/ 899850 w 1699655"/>
                <a:gd name="connsiteY55" fmla="*/ 540229 h 548526"/>
                <a:gd name="connsiteX56" fmla="*/ 852312 w 1699655"/>
                <a:gd name="connsiteY56" fmla="*/ 537833 h 548526"/>
                <a:gd name="connsiteX57" fmla="*/ 826352 w 1699655"/>
                <a:gd name="connsiteY57" fmla="*/ 536478 h 548526"/>
                <a:gd name="connsiteX58" fmla="*/ 770866 w 1699655"/>
                <a:gd name="connsiteY58" fmla="*/ 533418 h 548526"/>
                <a:gd name="connsiteX59" fmla="*/ 732927 w 1699655"/>
                <a:gd name="connsiteY59" fmla="*/ 531445 h 548526"/>
                <a:gd name="connsiteX60" fmla="*/ 677838 w 1699655"/>
                <a:gd name="connsiteY60" fmla="*/ 528376 h 548526"/>
                <a:gd name="connsiteX61" fmla="*/ 641105 w 1699655"/>
                <a:gd name="connsiteY61" fmla="*/ 526394 h 548526"/>
                <a:gd name="connsiteX62" fmla="*/ 591256 w 1699655"/>
                <a:gd name="connsiteY62" fmla="*/ 523344 h 548526"/>
                <a:gd name="connsiteX63" fmla="*/ 558959 w 1699655"/>
                <a:gd name="connsiteY63" fmla="*/ 521371 h 548526"/>
                <a:gd name="connsiteX64" fmla="*/ 509524 w 1699655"/>
                <a:gd name="connsiteY64" fmla="*/ 518330 h 548526"/>
                <a:gd name="connsiteX65" fmla="*/ 474011 w 1699655"/>
                <a:gd name="connsiteY65" fmla="*/ 516302 h 548526"/>
                <a:gd name="connsiteX66" fmla="*/ 427358 w 1699655"/>
                <a:gd name="connsiteY66" fmla="*/ 513343 h 548526"/>
                <a:gd name="connsiteX67" fmla="*/ 391838 w 1699655"/>
                <a:gd name="connsiteY67" fmla="*/ 511260 h 548526"/>
                <a:gd name="connsiteX68" fmla="*/ 331397 w 1699655"/>
                <a:gd name="connsiteY68" fmla="*/ 506330 h 548526"/>
                <a:gd name="connsiteX69" fmla="*/ 283986 w 1699655"/>
                <a:gd name="connsiteY69" fmla="*/ 500790 h 548526"/>
                <a:gd name="connsiteX70" fmla="*/ 225324 w 1699655"/>
                <a:gd name="connsiteY70" fmla="*/ 496182 h 548526"/>
                <a:gd name="connsiteX71" fmla="*/ 208068 w 1699655"/>
                <a:gd name="connsiteY71" fmla="*/ 496182 h 548526"/>
                <a:gd name="connsiteX72" fmla="*/ 192539 w 1699655"/>
                <a:gd name="connsiteY72" fmla="*/ 495168 h 548526"/>
                <a:gd name="connsiteX73" fmla="*/ 161112 w 1699655"/>
                <a:gd name="connsiteY73" fmla="*/ 489242 h 548526"/>
                <a:gd name="connsiteX74" fmla="*/ 117281 w 1699655"/>
                <a:gd name="connsiteY74" fmla="*/ 479674 h 548526"/>
                <a:gd name="connsiteX75" fmla="*/ 81972 w 1699655"/>
                <a:gd name="connsiteY75" fmla="*/ 466282 h 548526"/>
                <a:gd name="connsiteX76" fmla="*/ 26243 w 1699655"/>
                <a:gd name="connsiteY76" fmla="*/ 440254 h 548526"/>
                <a:gd name="connsiteX77" fmla="*/ 20970 w 1699655"/>
                <a:gd name="connsiteY77" fmla="*/ 436890 h 548526"/>
                <a:gd name="connsiteX78" fmla="*/ 2119 w 1699655"/>
                <a:gd name="connsiteY78" fmla="*/ 414401 h 548526"/>
                <a:gd name="connsiteX79" fmla="*/ -9 w 1699655"/>
                <a:gd name="connsiteY79" fmla="*/ 403590 h 5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99655" h="548526">
                  <a:moveTo>
                    <a:pt x="-9" y="403590"/>
                  </a:moveTo>
                  <a:lnTo>
                    <a:pt x="-9" y="389709"/>
                  </a:lnTo>
                  <a:cubicBezTo>
                    <a:pt x="353" y="386502"/>
                    <a:pt x="649" y="383294"/>
                    <a:pt x="1104" y="380087"/>
                  </a:cubicBezTo>
                  <a:cubicBezTo>
                    <a:pt x="3411" y="363192"/>
                    <a:pt x="6258" y="346344"/>
                    <a:pt x="7926" y="329422"/>
                  </a:cubicBezTo>
                  <a:cubicBezTo>
                    <a:pt x="9653" y="312048"/>
                    <a:pt x="10681" y="294619"/>
                    <a:pt x="11222" y="277199"/>
                  </a:cubicBezTo>
                  <a:cubicBezTo>
                    <a:pt x="11789" y="258176"/>
                    <a:pt x="11460" y="239122"/>
                    <a:pt x="11446" y="220084"/>
                  </a:cubicBezTo>
                  <a:cubicBezTo>
                    <a:pt x="11446" y="208731"/>
                    <a:pt x="11446" y="197365"/>
                    <a:pt x="11182" y="186012"/>
                  </a:cubicBezTo>
                  <a:cubicBezTo>
                    <a:pt x="10846" y="173309"/>
                    <a:pt x="9930" y="160613"/>
                    <a:pt x="9699" y="147904"/>
                  </a:cubicBezTo>
                  <a:cubicBezTo>
                    <a:pt x="9488" y="136544"/>
                    <a:pt x="9865" y="125192"/>
                    <a:pt x="9976" y="113839"/>
                  </a:cubicBezTo>
                  <a:cubicBezTo>
                    <a:pt x="10029" y="107432"/>
                    <a:pt x="9580" y="100985"/>
                    <a:pt x="10220" y="94610"/>
                  </a:cubicBezTo>
                  <a:cubicBezTo>
                    <a:pt x="11321" y="83640"/>
                    <a:pt x="13120" y="72715"/>
                    <a:pt x="14590" y="61770"/>
                  </a:cubicBezTo>
                  <a:cubicBezTo>
                    <a:pt x="15875" y="51073"/>
                    <a:pt x="18872" y="40651"/>
                    <a:pt x="23468" y="30906"/>
                  </a:cubicBezTo>
                  <a:cubicBezTo>
                    <a:pt x="31176" y="15090"/>
                    <a:pt x="46824" y="4661"/>
                    <a:pt x="64400" y="3623"/>
                  </a:cubicBezTo>
                  <a:cubicBezTo>
                    <a:pt x="78861" y="1865"/>
                    <a:pt x="93559" y="989"/>
                    <a:pt x="108191" y="567"/>
                  </a:cubicBezTo>
                  <a:cubicBezTo>
                    <a:pt x="125685" y="34"/>
                    <a:pt x="143225" y="423"/>
                    <a:pt x="160737" y="331"/>
                  </a:cubicBezTo>
                  <a:cubicBezTo>
                    <a:pt x="174513" y="264"/>
                    <a:pt x="188282" y="-262"/>
                    <a:pt x="202044" y="2"/>
                  </a:cubicBezTo>
                  <a:cubicBezTo>
                    <a:pt x="229688" y="534"/>
                    <a:pt x="257318" y="1437"/>
                    <a:pt x="284962" y="2240"/>
                  </a:cubicBezTo>
                  <a:cubicBezTo>
                    <a:pt x="312322" y="3037"/>
                    <a:pt x="339669" y="3939"/>
                    <a:pt x="367036" y="4722"/>
                  </a:cubicBezTo>
                  <a:cubicBezTo>
                    <a:pt x="391595" y="5421"/>
                    <a:pt x="416162" y="6057"/>
                    <a:pt x="440739" y="6632"/>
                  </a:cubicBezTo>
                  <a:cubicBezTo>
                    <a:pt x="463577" y="7139"/>
                    <a:pt x="486442" y="7416"/>
                    <a:pt x="509287" y="7917"/>
                  </a:cubicBezTo>
                  <a:cubicBezTo>
                    <a:pt x="534670" y="8463"/>
                    <a:pt x="560039" y="9273"/>
                    <a:pt x="585402" y="9781"/>
                  </a:cubicBezTo>
                  <a:cubicBezTo>
                    <a:pt x="612528" y="10307"/>
                    <a:pt x="639659" y="10711"/>
                    <a:pt x="666797" y="10992"/>
                  </a:cubicBezTo>
                  <a:cubicBezTo>
                    <a:pt x="697941" y="11321"/>
                    <a:pt x="729098" y="11387"/>
                    <a:pt x="760254" y="11743"/>
                  </a:cubicBezTo>
                  <a:cubicBezTo>
                    <a:pt x="781899" y="11986"/>
                    <a:pt x="803532" y="12579"/>
                    <a:pt x="825181" y="12935"/>
                  </a:cubicBezTo>
                  <a:cubicBezTo>
                    <a:pt x="854453" y="13408"/>
                    <a:pt x="883715" y="13834"/>
                    <a:pt x="912996" y="14212"/>
                  </a:cubicBezTo>
                  <a:cubicBezTo>
                    <a:pt x="933975" y="14482"/>
                    <a:pt x="954972" y="14554"/>
                    <a:pt x="975968" y="14811"/>
                  </a:cubicBezTo>
                  <a:cubicBezTo>
                    <a:pt x="1007906" y="15194"/>
                    <a:pt x="1039863" y="15569"/>
                    <a:pt x="1071801" y="16128"/>
                  </a:cubicBezTo>
                  <a:cubicBezTo>
                    <a:pt x="1098102" y="16602"/>
                    <a:pt x="1124413" y="17230"/>
                    <a:pt x="1150714" y="18011"/>
                  </a:cubicBezTo>
                  <a:cubicBezTo>
                    <a:pt x="1172735" y="18670"/>
                    <a:pt x="1194728" y="19625"/>
                    <a:pt x="1216730" y="20494"/>
                  </a:cubicBezTo>
                  <a:cubicBezTo>
                    <a:pt x="1242727" y="21522"/>
                    <a:pt x="1268724" y="22536"/>
                    <a:pt x="1294721" y="23681"/>
                  </a:cubicBezTo>
                  <a:cubicBezTo>
                    <a:pt x="1312295" y="24458"/>
                    <a:pt x="1329879" y="25350"/>
                    <a:pt x="1347453" y="26355"/>
                  </a:cubicBezTo>
                  <a:cubicBezTo>
                    <a:pt x="1373819" y="27890"/>
                    <a:pt x="1400111" y="29595"/>
                    <a:pt x="1426458" y="31222"/>
                  </a:cubicBezTo>
                  <a:cubicBezTo>
                    <a:pt x="1443590" y="32283"/>
                    <a:pt x="1460749" y="33330"/>
                    <a:pt x="1477926" y="34363"/>
                  </a:cubicBezTo>
                  <a:cubicBezTo>
                    <a:pt x="1502447" y="35838"/>
                    <a:pt x="1526866" y="38616"/>
                    <a:pt x="1551092" y="42686"/>
                  </a:cubicBezTo>
                  <a:cubicBezTo>
                    <a:pt x="1581665" y="47497"/>
                    <a:pt x="1611444" y="56432"/>
                    <a:pt x="1639618" y="69250"/>
                  </a:cubicBezTo>
                  <a:cubicBezTo>
                    <a:pt x="1661205" y="79339"/>
                    <a:pt x="1677848" y="92714"/>
                    <a:pt x="1686289" y="111725"/>
                  </a:cubicBezTo>
                  <a:cubicBezTo>
                    <a:pt x="1690745" y="121969"/>
                    <a:pt x="1693337" y="132929"/>
                    <a:pt x="1693918" y="144084"/>
                  </a:cubicBezTo>
                  <a:cubicBezTo>
                    <a:pt x="1695237" y="164854"/>
                    <a:pt x="1697045" y="185603"/>
                    <a:pt x="1697516" y="206374"/>
                  </a:cubicBezTo>
                  <a:cubicBezTo>
                    <a:pt x="1697830" y="220743"/>
                    <a:pt x="1695911" y="235137"/>
                    <a:pt x="1695579" y="249530"/>
                  </a:cubicBezTo>
                  <a:cubicBezTo>
                    <a:pt x="1695182" y="266452"/>
                    <a:pt x="1695643" y="283384"/>
                    <a:pt x="1695320" y="300315"/>
                  </a:cubicBezTo>
                  <a:cubicBezTo>
                    <a:pt x="1694961" y="320002"/>
                    <a:pt x="1697645" y="339533"/>
                    <a:pt x="1699223" y="359118"/>
                  </a:cubicBezTo>
                  <a:cubicBezTo>
                    <a:pt x="1700339" y="375939"/>
                    <a:pt x="1699250" y="392843"/>
                    <a:pt x="1695966" y="409387"/>
                  </a:cubicBezTo>
                  <a:cubicBezTo>
                    <a:pt x="1692562" y="427830"/>
                    <a:pt x="1688900" y="446263"/>
                    <a:pt x="1684960" y="464706"/>
                  </a:cubicBezTo>
                  <a:cubicBezTo>
                    <a:pt x="1681030" y="483168"/>
                    <a:pt x="1673632" y="500716"/>
                    <a:pt x="1663152" y="516431"/>
                  </a:cubicBezTo>
                  <a:cubicBezTo>
                    <a:pt x="1657432" y="525003"/>
                    <a:pt x="1648788" y="531197"/>
                    <a:pt x="1638834" y="533860"/>
                  </a:cubicBezTo>
                  <a:cubicBezTo>
                    <a:pt x="1632339" y="535943"/>
                    <a:pt x="1625688" y="537455"/>
                    <a:pt x="1618935" y="538386"/>
                  </a:cubicBezTo>
                  <a:cubicBezTo>
                    <a:pt x="1600595" y="540423"/>
                    <a:pt x="1582200" y="542229"/>
                    <a:pt x="1563758" y="543418"/>
                  </a:cubicBezTo>
                  <a:cubicBezTo>
                    <a:pt x="1541276" y="544874"/>
                    <a:pt x="1518767" y="545934"/>
                    <a:pt x="1496220" y="546579"/>
                  </a:cubicBezTo>
                  <a:cubicBezTo>
                    <a:pt x="1467871" y="547363"/>
                    <a:pt x="1439567" y="547566"/>
                    <a:pt x="1411227" y="547944"/>
                  </a:cubicBezTo>
                  <a:cubicBezTo>
                    <a:pt x="1392647" y="548192"/>
                    <a:pt x="1374059" y="548524"/>
                    <a:pt x="1355479" y="548441"/>
                  </a:cubicBezTo>
                  <a:cubicBezTo>
                    <a:pt x="1298669" y="548202"/>
                    <a:pt x="1241851" y="547833"/>
                    <a:pt x="1185032" y="547344"/>
                  </a:cubicBezTo>
                  <a:cubicBezTo>
                    <a:pt x="1163666" y="547132"/>
                    <a:pt x="1142310" y="546257"/>
                    <a:pt x="1120972" y="545492"/>
                  </a:cubicBezTo>
                  <a:cubicBezTo>
                    <a:pt x="1101110" y="544782"/>
                    <a:pt x="1081257" y="543694"/>
                    <a:pt x="1061385" y="543040"/>
                  </a:cubicBezTo>
                  <a:cubicBezTo>
                    <a:pt x="1042178" y="542413"/>
                    <a:pt x="1022934" y="542026"/>
                    <a:pt x="1003690" y="541722"/>
                  </a:cubicBezTo>
                  <a:cubicBezTo>
                    <a:pt x="978837" y="541372"/>
                    <a:pt x="953966" y="541270"/>
                    <a:pt x="929095" y="540976"/>
                  </a:cubicBezTo>
                  <a:cubicBezTo>
                    <a:pt x="919343" y="540856"/>
                    <a:pt x="909592" y="540644"/>
                    <a:pt x="899850" y="540229"/>
                  </a:cubicBezTo>
                  <a:cubicBezTo>
                    <a:pt x="884001" y="539565"/>
                    <a:pt x="868162" y="538644"/>
                    <a:pt x="852312" y="537833"/>
                  </a:cubicBezTo>
                  <a:cubicBezTo>
                    <a:pt x="843650" y="537390"/>
                    <a:pt x="834997" y="536939"/>
                    <a:pt x="826352" y="536478"/>
                  </a:cubicBezTo>
                  <a:cubicBezTo>
                    <a:pt x="807852" y="535473"/>
                    <a:pt x="789357" y="534450"/>
                    <a:pt x="770866" y="533418"/>
                  </a:cubicBezTo>
                  <a:cubicBezTo>
                    <a:pt x="758218" y="532763"/>
                    <a:pt x="745576" y="532100"/>
                    <a:pt x="732927" y="531445"/>
                  </a:cubicBezTo>
                  <a:cubicBezTo>
                    <a:pt x="714564" y="530441"/>
                    <a:pt x="696201" y="529418"/>
                    <a:pt x="677838" y="528376"/>
                  </a:cubicBezTo>
                  <a:cubicBezTo>
                    <a:pt x="665591" y="527713"/>
                    <a:pt x="653345" y="527095"/>
                    <a:pt x="641105" y="526394"/>
                  </a:cubicBezTo>
                  <a:cubicBezTo>
                    <a:pt x="624482" y="525418"/>
                    <a:pt x="607865" y="524358"/>
                    <a:pt x="591256" y="523344"/>
                  </a:cubicBezTo>
                  <a:lnTo>
                    <a:pt x="558959" y="521371"/>
                  </a:lnTo>
                  <a:cubicBezTo>
                    <a:pt x="542481" y="520357"/>
                    <a:pt x="526003" y="519307"/>
                    <a:pt x="509524" y="518330"/>
                  </a:cubicBezTo>
                  <a:cubicBezTo>
                    <a:pt x="497661" y="517620"/>
                    <a:pt x="485836" y="517012"/>
                    <a:pt x="474011" y="516302"/>
                  </a:cubicBezTo>
                  <a:cubicBezTo>
                    <a:pt x="458456" y="515344"/>
                    <a:pt x="442907" y="514293"/>
                    <a:pt x="427358" y="513343"/>
                  </a:cubicBezTo>
                  <a:cubicBezTo>
                    <a:pt x="415494" y="512606"/>
                    <a:pt x="403630" y="512145"/>
                    <a:pt x="391838" y="511260"/>
                  </a:cubicBezTo>
                  <a:cubicBezTo>
                    <a:pt x="371676" y="509767"/>
                    <a:pt x="351507" y="508237"/>
                    <a:pt x="331397" y="506330"/>
                  </a:cubicBezTo>
                  <a:cubicBezTo>
                    <a:pt x="315538" y="504836"/>
                    <a:pt x="299666" y="503131"/>
                    <a:pt x="283986" y="500790"/>
                  </a:cubicBezTo>
                  <a:cubicBezTo>
                    <a:pt x="264640" y="497269"/>
                    <a:pt x="244984" y="495721"/>
                    <a:pt x="225324" y="496182"/>
                  </a:cubicBezTo>
                  <a:cubicBezTo>
                    <a:pt x="219604" y="496486"/>
                    <a:pt x="213817" y="496348"/>
                    <a:pt x="208068" y="496182"/>
                  </a:cubicBezTo>
                  <a:cubicBezTo>
                    <a:pt x="202875" y="496191"/>
                    <a:pt x="197687" y="495850"/>
                    <a:pt x="192539" y="495168"/>
                  </a:cubicBezTo>
                  <a:cubicBezTo>
                    <a:pt x="181994" y="493454"/>
                    <a:pt x="171540" y="491389"/>
                    <a:pt x="161112" y="489242"/>
                  </a:cubicBezTo>
                  <a:cubicBezTo>
                    <a:pt x="146434" y="486228"/>
                    <a:pt x="131492" y="483711"/>
                    <a:pt x="117281" y="479674"/>
                  </a:cubicBezTo>
                  <a:cubicBezTo>
                    <a:pt x="105210" y="476043"/>
                    <a:pt x="93411" y="471573"/>
                    <a:pt x="81972" y="466282"/>
                  </a:cubicBezTo>
                  <a:cubicBezTo>
                    <a:pt x="63154" y="457950"/>
                    <a:pt x="44778" y="449010"/>
                    <a:pt x="26243" y="440254"/>
                  </a:cubicBezTo>
                  <a:cubicBezTo>
                    <a:pt x="24368" y="439332"/>
                    <a:pt x="22599" y="438208"/>
                    <a:pt x="20970" y="436890"/>
                  </a:cubicBezTo>
                  <a:cubicBezTo>
                    <a:pt x="12685" y="430447"/>
                    <a:pt x="4315" y="424005"/>
                    <a:pt x="2119" y="414401"/>
                  </a:cubicBezTo>
                  <a:cubicBezTo>
                    <a:pt x="1236" y="410834"/>
                    <a:pt x="676" y="407212"/>
                    <a:pt x="-9" y="403590"/>
                  </a:cubicBezTo>
                  <a:close/>
                </a:path>
              </a:pathLst>
            </a:custGeom>
            <a:solidFill>
              <a:srgbClr val="ADD0F0"/>
            </a:solidFill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Text Placeholder">
              <a:extLst>
                <a:ext uri="{FF2B5EF4-FFF2-40B4-BE49-F238E27FC236}">
                  <a16:creationId xmlns:a16="http://schemas.microsoft.com/office/drawing/2014/main" id="{59B705DD-D864-0538-B1BF-737E63F4BA2E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7299090" y="482689"/>
              <a:ext cx="1457889" cy="29337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Slate</a:t>
              </a:r>
            </a:p>
          </p:txBody>
        </p:sp>
      </p:grpSp>
      <p:grpSp>
        <p:nvGrpSpPr>
          <p:cNvPr id="17" name="Washi" descr="Washi tape">
            <a:extLst>
              <a:ext uri="{FF2B5EF4-FFF2-40B4-BE49-F238E27FC236}">
                <a16:creationId xmlns:a16="http://schemas.microsoft.com/office/drawing/2014/main" id="{FCB2A70D-9B3D-BB0E-4E29-9310D72C7962}"/>
              </a:ext>
            </a:extLst>
          </p:cNvPr>
          <p:cNvGrpSpPr/>
          <p:nvPr/>
        </p:nvGrpSpPr>
        <p:grpSpPr>
          <a:xfrm>
            <a:off x="832461" y="4445794"/>
            <a:ext cx="2001956" cy="937946"/>
            <a:chOff x="7050434" y="1011028"/>
            <a:chExt cx="2001956" cy="937946"/>
          </a:xfrm>
        </p:grpSpPr>
        <p:sp>
          <p:nvSpPr>
            <p:cNvPr id="18" name="Picture 9">
              <a:extLst>
                <a:ext uri="{FF2B5EF4-FFF2-40B4-BE49-F238E27FC236}">
                  <a16:creationId xmlns:a16="http://schemas.microsoft.com/office/drawing/2014/main" id="{DBDB9C97-4FB1-8699-E3D9-D1BA120D1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050434" y="1011028"/>
              <a:ext cx="2001956" cy="937946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5B6CD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Text Placeholder">
              <a:extLst>
                <a:ext uri="{FF2B5EF4-FFF2-40B4-BE49-F238E27FC236}">
                  <a16:creationId xmlns:a16="http://schemas.microsoft.com/office/drawing/2014/main" id="{DAB841F2-A048-EA5C-5EC5-9B1A61F69940}"/>
                </a:ext>
              </a:extLst>
            </p:cNvPr>
            <p:cNvSpPr txBox="1">
              <a:spLocks/>
            </p:cNvSpPr>
            <p:nvPr/>
          </p:nvSpPr>
          <p:spPr>
            <a:xfrm>
              <a:off x="7291968" y="1316357"/>
              <a:ext cx="1576061" cy="264164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Timber Frame</a:t>
              </a:r>
            </a:p>
          </p:txBody>
        </p:sp>
      </p:grpSp>
      <p:grpSp>
        <p:nvGrpSpPr>
          <p:cNvPr id="23" name="Washi" descr="Washi tape">
            <a:extLst>
              <a:ext uri="{FF2B5EF4-FFF2-40B4-BE49-F238E27FC236}">
                <a16:creationId xmlns:a16="http://schemas.microsoft.com/office/drawing/2014/main" id="{943FE6E4-F59C-B78C-BA1F-693F9AAC178D}"/>
              </a:ext>
            </a:extLst>
          </p:cNvPr>
          <p:cNvGrpSpPr/>
          <p:nvPr/>
        </p:nvGrpSpPr>
        <p:grpSpPr>
          <a:xfrm>
            <a:off x="1163808" y="5523424"/>
            <a:ext cx="1835524" cy="969242"/>
            <a:chOff x="9478356" y="1418828"/>
            <a:chExt cx="1835524" cy="96924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20CA818-6BA5-85FB-8C1D-88A5427B1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78356" y="1418828"/>
              <a:ext cx="1835524" cy="969242"/>
            </a:xfrm>
            <a:prstGeom prst="rect">
              <a:avLst/>
            </a:prstGeom>
          </p:spPr>
        </p:pic>
        <p:sp>
          <p:nvSpPr>
            <p:cNvPr id="25" name="Text Placeholder">
              <a:extLst>
                <a:ext uri="{FF2B5EF4-FFF2-40B4-BE49-F238E27FC236}">
                  <a16:creationId xmlns:a16="http://schemas.microsoft.com/office/drawing/2014/main" id="{9E611231-EC16-2DD6-B315-CF9DDC87E828}"/>
                </a:ext>
              </a:extLst>
            </p:cNvPr>
            <p:cNvSpPr txBox="1">
              <a:spLocks/>
            </p:cNvSpPr>
            <p:nvPr/>
          </p:nvSpPr>
          <p:spPr>
            <a:xfrm>
              <a:off x="9704512" y="1696109"/>
              <a:ext cx="1457889" cy="29337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Plaster Panel</a:t>
              </a:r>
            </a:p>
          </p:txBody>
        </p:sp>
      </p:grpSp>
      <p:pic>
        <p:nvPicPr>
          <p:cNvPr id="5" name="Picture 4" descr="A black and white timber framed house with a hedge in front">
            <a:extLst>
              <a:ext uri="{FF2B5EF4-FFF2-40B4-BE49-F238E27FC236}">
                <a16:creationId xmlns:a16="http://schemas.microsoft.com/office/drawing/2014/main" id="{3D7196D8-CC07-713B-32FF-292AAB2854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43" t="15682" r="5852" b="11555"/>
          <a:stretch/>
        </p:blipFill>
        <p:spPr>
          <a:xfrm>
            <a:off x="3594848" y="2350593"/>
            <a:ext cx="7302756" cy="445008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EF37BD4D-47B8-AC58-565F-8D8C362AD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646800">
            <a:off x="3091978" y="2230906"/>
            <a:ext cx="296345" cy="1997342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230C87B-F132-5C53-E019-8B58FE97A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899936">
            <a:off x="3158917" y="2956619"/>
            <a:ext cx="296345" cy="1997342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DBDDA33-5646-C525-350D-BC10E32A2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634549">
            <a:off x="3793752" y="3790096"/>
            <a:ext cx="296345" cy="1997342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349856B-165C-22BD-E3EA-06A54802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140795">
            <a:off x="4023070" y="4561316"/>
            <a:ext cx="296345" cy="1997342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87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0E1C-BDA7-EBF0-F448-3E42C636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do the same with this building? </a:t>
            </a:r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4" name="Picture 3" descr="Bright white Modernist style building">
            <a:extLst>
              <a:ext uri="{FF2B5EF4-FFF2-40B4-BE49-F238E27FC236}">
                <a16:creationId xmlns:a16="http://schemas.microsoft.com/office/drawing/2014/main" id="{82AAC3BF-6881-73E1-971C-485DE268EC14}"/>
              </a:ext>
            </a:extLst>
          </p:cNvPr>
          <p:cNvPicPr>
            <a:picLocks/>
          </p:cNvPicPr>
          <p:nvPr/>
        </p:nvPicPr>
        <p:blipFill>
          <a:blip r:embed="rId3"/>
          <a:srcRect l="7867" t="29513" r="4579" b="15206"/>
          <a:stretch/>
        </p:blipFill>
        <p:spPr>
          <a:xfrm>
            <a:off x="1007918" y="1925631"/>
            <a:ext cx="7405070" cy="31169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7" name="Washi" descr="Washi tape">
            <a:extLst>
              <a:ext uri="{FF2B5EF4-FFF2-40B4-BE49-F238E27FC236}">
                <a16:creationId xmlns:a16="http://schemas.microsoft.com/office/drawing/2014/main" id="{FCB2A70D-9B3D-BB0E-4E29-9310D72C7962}"/>
              </a:ext>
            </a:extLst>
          </p:cNvPr>
          <p:cNvGrpSpPr/>
          <p:nvPr/>
        </p:nvGrpSpPr>
        <p:grpSpPr>
          <a:xfrm>
            <a:off x="9046798" y="2230509"/>
            <a:ext cx="2001956" cy="937946"/>
            <a:chOff x="7050434" y="1011028"/>
            <a:chExt cx="2001956" cy="937946"/>
          </a:xfrm>
        </p:grpSpPr>
        <p:sp>
          <p:nvSpPr>
            <p:cNvPr id="18" name="Picture 9">
              <a:extLst>
                <a:ext uri="{FF2B5EF4-FFF2-40B4-BE49-F238E27FC236}">
                  <a16:creationId xmlns:a16="http://schemas.microsoft.com/office/drawing/2014/main" id="{DBDB9C97-4FB1-8699-E3D9-D1BA120D1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050434" y="1011028"/>
              <a:ext cx="2001956" cy="937946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5B6CD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Text Placeholder">
              <a:extLst>
                <a:ext uri="{FF2B5EF4-FFF2-40B4-BE49-F238E27FC236}">
                  <a16:creationId xmlns:a16="http://schemas.microsoft.com/office/drawing/2014/main" id="{DAB841F2-A048-EA5C-5EC5-9B1A61F69940}"/>
                </a:ext>
              </a:extLst>
            </p:cNvPr>
            <p:cNvSpPr txBox="1">
              <a:spLocks/>
            </p:cNvSpPr>
            <p:nvPr/>
          </p:nvSpPr>
          <p:spPr>
            <a:xfrm>
              <a:off x="7291968" y="1316357"/>
              <a:ext cx="1576061" cy="264164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Steel Frame</a:t>
              </a:r>
            </a:p>
          </p:txBody>
        </p:sp>
      </p:grpSp>
      <p:grpSp>
        <p:nvGrpSpPr>
          <p:cNvPr id="20" name="Washi" descr="Washi tape">
            <a:extLst>
              <a:ext uri="{FF2B5EF4-FFF2-40B4-BE49-F238E27FC236}">
                <a16:creationId xmlns:a16="http://schemas.microsoft.com/office/drawing/2014/main" id="{93A69FAC-052F-1FA2-7E76-AECD8847863F}"/>
              </a:ext>
            </a:extLst>
          </p:cNvPr>
          <p:cNvGrpSpPr/>
          <p:nvPr/>
        </p:nvGrpSpPr>
        <p:grpSpPr>
          <a:xfrm>
            <a:off x="8904018" y="3606461"/>
            <a:ext cx="2328862" cy="681038"/>
            <a:chOff x="9425511" y="452969"/>
            <a:chExt cx="2328862" cy="681038"/>
          </a:xfrm>
        </p:grpSpPr>
        <p:sp>
          <p:nvSpPr>
            <p:cNvPr id="21" name="Washi">
              <a:extLst>
                <a:ext uri="{FF2B5EF4-FFF2-40B4-BE49-F238E27FC236}">
                  <a16:creationId xmlns:a16="http://schemas.microsoft.com/office/drawing/2014/main" id="{D5BEE3BB-6E39-B709-628C-F3398DAD2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452969"/>
              <a:ext cx="2328862" cy="681038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22" name="Text Placeholder">
              <a:extLst>
                <a:ext uri="{FF2B5EF4-FFF2-40B4-BE49-F238E27FC236}">
                  <a16:creationId xmlns:a16="http://schemas.microsoft.com/office/drawing/2014/main" id="{B9F66C88-EA3E-2DED-51D6-51746D0E57D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0448" y="586319"/>
              <a:ext cx="2058987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Concrete</a:t>
              </a:r>
            </a:p>
          </p:txBody>
        </p:sp>
      </p:grpSp>
      <p:grpSp>
        <p:nvGrpSpPr>
          <p:cNvPr id="14" name="Washi" descr="Washi tape">
            <a:extLst>
              <a:ext uri="{FF2B5EF4-FFF2-40B4-BE49-F238E27FC236}">
                <a16:creationId xmlns:a16="http://schemas.microsoft.com/office/drawing/2014/main" id="{859B1CE9-1F37-8F72-3234-33A86A15ED5F}"/>
              </a:ext>
            </a:extLst>
          </p:cNvPr>
          <p:cNvGrpSpPr/>
          <p:nvPr/>
        </p:nvGrpSpPr>
        <p:grpSpPr>
          <a:xfrm>
            <a:off x="9257965" y="4561047"/>
            <a:ext cx="1699655" cy="548526"/>
            <a:chOff x="7229093" y="392172"/>
            <a:chExt cx="1699655" cy="548526"/>
          </a:xfrm>
        </p:grpSpPr>
        <p:sp>
          <p:nvSpPr>
            <p:cNvPr id="15" name="Picture 9">
              <a:extLst>
                <a:ext uri="{FF2B5EF4-FFF2-40B4-BE49-F238E27FC236}">
                  <a16:creationId xmlns:a16="http://schemas.microsoft.com/office/drawing/2014/main" id="{D5B8EAFD-BA57-DDB6-D2E9-4E6E9FE8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7229093" y="392172"/>
              <a:ext cx="1699655" cy="548526"/>
            </a:xfrm>
            <a:custGeom>
              <a:avLst/>
              <a:gdLst>
                <a:gd name="connsiteX0" fmla="*/ -9 w 1699655"/>
                <a:gd name="connsiteY0" fmla="*/ 403590 h 548526"/>
                <a:gd name="connsiteX1" fmla="*/ -9 w 1699655"/>
                <a:gd name="connsiteY1" fmla="*/ 389709 h 548526"/>
                <a:gd name="connsiteX2" fmla="*/ 1104 w 1699655"/>
                <a:gd name="connsiteY2" fmla="*/ 380087 h 548526"/>
                <a:gd name="connsiteX3" fmla="*/ 7926 w 1699655"/>
                <a:gd name="connsiteY3" fmla="*/ 329422 h 548526"/>
                <a:gd name="connsiteX4" fmla="*/ 11222 w 1699655"/>
                <a:gd name="connsiteY4" fmla="*/ 277199 h 548526"/>
                <a:gd name="connsiteX5" fmla="*/ 11446 w 1699655"/>
                <a:gd name="connsiteY5" fmla="*/ 220084 h 548526"/>
                <a:gd name="connsiteX6" fmla="*/ 11182 w 1699655"/>
                <a:gd name="connsiteY6" fmla="*/ 186012 h 548526"/>
                <a:gd name="connsiteX7" fmla="*/ 9699 w 1699655"/>
                <a:gd name="connsiteY7" fmla="*/ 147904 h 548526"/>
                <a:gd name="connsiteX8" fmla="*/ 9976 w 1699655"/>
                <a:gd name="connsiteY8" fmla="*/ 113839 h 548526"/>
                <a:gd name="connsiteX9" fmla="*/ 10220 w 1699655"/>
                <a:gd name="connsiteY9" fmla="*/ 94610 h 548526"/>
                <a:gd name="connsiteX10" fmla="*/ 14590 w 1699655"/>
                <a:gd name="connsiteY10" fmla="*/ 61770 h 548526"/>
                <a:gd name="connsiteX11" fmla="*/ 23468 w 1699655"/>
                <a:gd name="connsiteY11" fmla="*/ 30906 h 548526"/>
                <a:gd name="connsiteX12" fmla="*/ 64400 w 1699655"/>
                <a:gd name="connsiteY12" fmla="*/ 3623 h 548526"/>
                <a:gd name="connsiteX13" fmla="*/ 108191 w 1699655"/>
                <a:gd name="connsiteY13" fmla="*/ 567 h 548526"/>
                <a:gd name="connsiteX14" fmla="*/ 160737 w 1699655"/>
                <a:gd name="connsiteY14" fmla="*/ 331 h 548526"/>
                <a:gd name="connsiteX15" fmla="*/ 202044 w 1699655"/>
                <a:gd name="connsiteY15" fmla="*/ 2 h 548526"/>
                <a:gd name="connsiteX16" fmla="*/ 284962 w 1699655"/>
                <a:gd name="connsiteY16" fmla="*/ 2240 h 548526"/>
                <a:gd name="connsiteX17" fmla="*/ 367036 w 1699655"/>
                <a:gd name="connsiteY17" fmla="*/ 4722 h 548526"/>
                <a:gd name="connsiteX18" fmla="*/ 440739 w 1699655"/>
                <a:gd name="connsiteY18" fmla="*/ 6632 h 548526"/>
                <a:gd name="connsiteX19" fmla="*/ 509287 w 1699655"/>
                <a:gd name="connsiteY19" fmla="*/ 7917 h 548526"/>
                <a:gd name="connsiteX20" fmla="*/ 585402 w 1699655"/>
                <a:gd name="connsiteY20" fmla="*/ 9781 h 548526"/>
                <a:gd name="connsiteX21" fmla="*/ 666797 w 1699655"/>
                <a:gd name="connsiteY21" fmla="*/ 10992 h 548526"/>
                <a:gd name="connsiteX22" fmla="*/ 760254 w 1699655"/>
                <a:gd name="connsiteY22" fmla="*/ 11743 h 548526"/>
                <a:gd name="connsiteX23" fmla="*/ 825181 w 1699655"/>
                <a:gd name="connsiteY23" fmla="*/ 12935 h 548526"/>
                <a:gd name="connsiteX24" fmla="*/ 912996 w 1699655"/>
                <a:gd name="connsiteY24" fmla="*/ 14212 h 548526"/>
                <a:gd name="connsiteX25" fmla="*/ 975968 w 1699655"/>
                <a:gd name="connsiteY25" fmla="*/ 14811 h 548526"/>
                <a:gd name="connsiteX26" fmla="*/ 1071801 w 1699655"/>
                <a:gd name="connsiteY26" fmla="*/ 16128 h 548526"/>
                <a:gd name="connsiteX27" fmla="*/ 1150714 w 1699655"/>
                <a:gd name="connsiteY27" fmla="*/ 18011 h 548526"/>
                <a:gd name="connsiteX28" fmla="*/ 1216730 w 1699655"/>
                <a:gd name="connsiteY28" fmla="*/ 20494 h 548526"/>
                <a:gd name="connsiteX29" fmla="*/ 1294721 w 1699655"/>
                <a:gd name="connsiteY29" fmla="*/ 23681 h 548526"/>
                <a:gd name="connsiteX30" fmla="*/ 1347453 w 1699655"/>
                <a:gd name="connsiteY30" fmla="*/ 26355 h 548526"/>
                <a:gd name="connsiteX31" fmla="*/ 1426458 w 1699655"/>
                <a:gd name="connsiteY31" fmla="*/ 31222 h 548526"/>
                <a:gd name="connsiteX32" fmla="*/ 1477926 w 1699655"/>
                <a:gd name="connsiteY32" fmla="*/ 34363 h 548526"/>
                <a:gd name="connsiteX33" fmla="*/ 1551092 w 1699655"/>
                <a:gd name="connsiteY33" fmla="*/ 42686 h 548526"/>
                <a:gd name="connsiteX34" fmla="*/ 1639618 w 1699655"/>
                <a:gd name="connsiteY34" fmla="*/ 69250 h 548526"/>
                <a:gd name="connsiteX35" fmla="*/ 1686289 w 1699655"/>
                <a:gd name="connsiteY35" fmla="*/ 111725 h 548526"/>
                <a:gd name="connsiteX36" fmla="*/ 1693918 w 1699655"/>
                <a:gd name="connsiteY36" fmla="*/ 144084 h 548526"/>
                <a:gd name="connsiteX37" fmla="*/ 1697516 w 1699655"/>
                <a:gd name="connsiteY37" fmla="*/ 206374 h 548526"/>
                <a:gd name="connsiteX38" fmla="*/ 1695579 w 1699655"/>
                <a:gd name="connsiteY38" fmla="*/ 249530 h 548526"/>
                <a:gd name="connsiteX39" fmla="*/ 1695320 w 1699655"/>
                <a:gd name="connsiteY39" fmla="*/ 300315 h 548526"/>
                <a:gd name="connsiteX40" fmla="*/ 1699223 w 1699655"/>
                <a:gd name="connsiteY40" fmla="*/ 359118 h 548526"/>
                <a:gd name="connsiteX41" fmla="*/ 1695966 w 1699655"/>
                <a:gd name="connsiteY41" fmla="*/ 409387 h 548526"/>
                <a:gd name="connsiteX42" fmla="*/ 1684960 w 1699655"/>
                <a:gd name="connsiteY42" fmla="*/ 464706 h 548526"/>
                <a:gd name="connsiteX43" fmla="*/ 1663152 w 1699655"/>
                <a:gd name="connsiteY43" fmla="*/ 516431 h 548526"/>
                <a:gd name="connsiteX44" fmla="*/ 1638834 w 1699655"/>
                <a:gd name="connsiteY44" fmla="*/ 533860 h 548526"/>
                <a:gd name="connsiteX45" fmla="*/ 1618935 w 1699655"/>
                <a:gd name="connsiteY45" fmla="*/ 538386 h 548526"/>
                <a:gd name="connsiteX46" fmla="*/ 1563758 w 1699655"/>
                <a:gd name="connsiteY46" fmla="*/ 543418 h 548526"/>
                <a:gd name="connsiteX47" fmla="*/ 1496220 w 1699655"/>
                <a:gd name="connsiteY47" fmla="*/ 546579 h 548526"/>
                <a:gd name="connsiteX48" fmla="*/ 1411227 w 1699655"/>
                <a:gd name="connsiteY48" fmla="*/ 547944 h 548526"/>
                <a:gd name="connsiteX49" fmla="*/ 1355479 w 1699655"/>
                <a:gd name="connsiteY49" fmla="*/ 548441 h 548526"/>
                <a:gd name="connsiteX50" fmla="*/ 1185032 w 1699655"/>
                <a:gd name="connsiteY50" fmla="*/ 547344 h 548526"/>
                <a:gd name="connsiteX51" fmla="*/ 1120972 w 1699655"/>
                <a:gd name="connsiteY51" fmla="*/ 545492 h 548526"/>
                <a:gd name="connsiteX52" fmla="*/ 1061385 w 1699655"/>
                <a:gd name="connsiteY52" fmla="*/ 543040 h 548526"/>
                <a:gd name="connsiteX53" fmla="*/ 1003690 w 1699655"/>
                <a:gd name="connsiteY53" fmla="*/ 541722 h 548526"/>
                <a:gd name="connsiteX54" fmla="*/ 929095 w 1699655"/>
                <a:gd name="connsiteY54" fmla="*/ 540976 h 548526"/>
                <a:gd name="connsiteX55" fmla="*/ 899850 w 1699655"/>
                <a:gd name="connsiteY55" fmla="*/ 540229 h 548526"/>
                <a:gd name="connsiteX56" fmla="*/ 852312 w 1699655"/>
                <a:gd name="connsiteY56" fmla="*/ 537833 h 548526"/>
                <a:gd name="connsiteX57" fmla="*/ 826352 w 1699655"/>
                <a:gd name="connsiteY57" fmla="*/ 536478 h 548526"/>
                <a:gd name="connsiteX58" fmla="*/ 770866 w 1699655"/>
                <a:gd name="connsiteY58" fmla="*/ 533418 h 548526"/>
                <a:gd name="connsiteX59" fmla="*/ 732927 w 1699655"/>
                <a:gd name="connsiteY59" fmla="*/ 531445 h 548526"/>
                <a:gd name="connsiteX60" fmla="*/ 677838 w 1699655"/>
                <a:gd name="connsiteY60" fmla="*/ 528376 h 548526"/>
                <a:gd name="connsiteX61" fmla="*/ 641105 w 1699655"/>
                <a:gd name="connsiteY61" fmla="*/ 526394 h 548526"/>
                <a:gd name="connsiteX62" fmla="*/ 591256 w 1699655"/>
                <a:gd name="connsiteY62" fmla="*/ 523344 h 548526"/>
                <a:gd name="connsiteX63" fmla="*/ 558959 w 1699655"/>
                <a:gd name="connsiteY63" fmla="*/ 521371 h 548526"/>
                <a:gd name="connsiteX64" fmla="*/ 509524 w 1699655"/>
                <a:gd name="connsiteY64" fmla="*/ 518330 h 548526"/>
                <a:gd name="connsiteX65" fmla="*/ 474011 w 1699655"/>
                <a:gd name="connsiteY65" fmla="*/ 516302 h 548526"/>
                <a:gd name="connsiteX66" fmla="*/ 427358 w 1699655"/>
                <a:gd name="connsiteY66" fmla="*/ 513343 h 548526"/>
                <a:gd name="connsiteX67" fmla="*/ 391838 w 1699655"/>
                <a:gd name="connsiteY67" fmla="*/ 511260 h 548526"/>
                <a:gd name="connsiteX68" fmla="*/ 331397 w 1699655"/>
                <a:gd name="connsiteY68" fmla="*/ 506330 h 548526"/>
                <a:gd name="connsiteX69" fmla="*/ 283986 w 1699655"/>
                <a:gd name="connsiteY69" fmla="*/ 500790 h 548526"/>
                <a:gd name="connsiteX70" fmla="*/ 225324 w 1699655"/>
                <a:gd name="connsiteY70" fmla="*/ 496182 h 548526"/>
                <a:gd name="connsiteX71" fmla="*/ 208068 w 1699655"/>
                <a:gd name="connsiteY71" fmla="*/ 496182 h 548526"/>
                <a:gd name="connsiteX72" fmla="*/ 192539 w 1699655"/>
                <a:gd name="connsiteY72" fmla="*/ 495168 h 548526"/>
                <a:gd name="connsiteX73" fmla="*/ 161112 w 1699655"/>
                <a:gd name="connsiteY73" fmla="*/ 489242 h 548526"/>
                <a:gd name="connsiteX74" fmla="*/ 117281 w 1699655"/>
                <a:gd name="connsiteY74" fmla="*/ 479674 h 548526"/>
                <a:gd name="connsiteX75" fmla="*/ 81972 w 1699655"/>
                <a:gd name="connsiteY75" fmla="*/ 466282 h 548526"/>
                <a:gd name="connsiteX76" fmla="*/ 26243 w 1699655"/>
                <a:gd name="connsiteY76" fmla="*/ 440254 h 548526"/>
                <a:gd name="connsiteX77" fmla="*/ 20970 w 1699655"/>
                <a:gd name="connsiteY77" fmla="*/ 436890 h 548526"/>
                <a:gd name="connsiteX78" fmla="*/ 2119 w 1699655"/>
                <a:gd name="connsiteY78" fmla="*/ 414401 h 548526"/>
                <a:gd name="connsiteX79" fmla="*/ -9 w 1699655"/>
                <a:gd name="connsiteY79" fmla="*/ 403590 h 5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99655" h="548526">
                  <a:moveTo>
                    <a:pt x="-9" y="403590"/>
                  </a:moveTo>
                  <a:lnTo>
                    <a:pt x="-9" y="389709"/>
                  </a:lnTo>
                  <a:cubicBezTo>
                    <a:pt x="353" y="386502"/>
                    <a:pt x="649" y="383294"/>
                    <a:pt x="1104" y="380087"/>
                  </a:cubicBezTo>
                  <a:cubicBezTo>
                    <a:pt x="3411" y="363192"/>
                    <a:pt x="6258" y="346344"/>
                    <a:pt x="7926" y="329422"/>
                  </a:cubicBezTo>
                  <a:cubicBezTo>
                    <a:pt x="9653" y="312048"/>
                    <a:pt x="10681" y="294619"/>
                    <a:pt x="11222" y="277199"/>
                  </a:cubicBezTo>
                  <a:cubicBezTo>
                    <a:pt x="11789" y="258176"/>
                    <a:pt x="11460" y="239122"/>
                    <a:pt x="11446" y="220084"/>
                  </a:cubicBezTo>
                  <a:cubicBezTo>
                    <a:pt x="11446" y="208731"/>
                    <a:pt x="11446" y="197365"/>
                    <a:pt x="11182" y="186012"/>
                  </a:cubicBezTo>
                  <a:cubicBezTo>
                    <a:pt x="10846" y="173309"/>
                    <a:pt x="9930" y="160613"/>
                    <a:pt x="9699" y="147904"/>
                  </a:cubicBezTo>
                  <a:cubicBezTo>
                    <a:pt x="9488" y="136544"/>
                    <a:pt x="9865" y="125192"/>
                    <a:pt x="9976" y="113839"/>
                  </a:cubicBezTo>
                  <a:cubicBezTo>
                    <a:pt x="10029" y="107432"/>
                    <a:pt x="9580" y="100985"/>
                    <a:pt x="10220" y="94610"/>
                  </a:cubicBezTo>
                  <a:cubicBezTo>
                    <a:pt x="11321" y="83640"/>
                    <a:pt x="13120" y="72715"/>
                    <a:pt x="14590" y="61770"/>
                  </a:cubicBezTo>
                  <a:cubicBezTo>
                    <a:pt x="15875" y="51073"/>
                    <a:pt x="18872" y="40651"/>
                    <a:pt x="23468" y="30906"/>
                  </a:cubicBezTo>
                  <a:cubicBezTo>
                    <a:pt x="31176" y="15090"/>
                    <a:pt x="46824" y="4661"/>
                    <a:pt x="64400" y="3623"/>
                  </a:cubicBezTo>
                  <a:cubicBezTo>
                    <a:pt x="78861" y="1865"/>
                    <a:pt x="93559" y="989"/>
                    <a:pt x="108191" y="567"/>
                  </a:cubicBezTo>
                  <a:cubicBezTo>
                    <a:pt x="125685" y="34"/>
                    <a:pt x="143225" y="423"/>
                    <a:pt x="160737" y="331"/>
                  </a:cubicBezTo>
                  <a:cubicBezTo>
                    <a:pt x="174513" y="264"/>
                    <a:pt x="188282" y="-262"/>
                    <a:pt x="202044" y="2"/>
                  </a:cubicBezTo>
                  <a:cubicBezTo>
                    <a:pt x="229688" y="534"/>
                    <a:pt x="257318" y="1437"/>
                    <a:pt x="284962" y="2240"/>
                  </a:cubicBezTo>
                  <a:cubicBezTo>
                    <a:pt x="312322" y="3037"/>
                    <a:pt x="339669" y="3939"/>
                    <a:pt x="367036" y="4722"/>
                  </a:cubicBezTo>
                  <a:cubicBezTo>
                    <a:pt x="391595" y="5421"/>
                    <a:pt x="416162" y="6057"/>
                    <a:pt x="440739" y="6632"/>
                  </a:cubicBezTo>
                  <a:cubicBezTo>
                    <a:pt x="463577" y="7139"/>
                    <a:pt x="486442" y="7416"/>
                    <a:pt x="509287" y="7917"/>
                  </a:cubicBezTo>
                  <a:cubicBezTo>
                    <a:pt x="534670" y="8463"/>
                    <a:pt x="560039" y="9273"/>
                    <a:pt x="585402" y="9781"/>
                  </a:cubicBezTo>
                  <a:cubicBezTo>
                    <a:pt x="612528" y="10307"/>
                    <a:pt x="639659" y="10711"/>
                    <a:pt x="666797" y="10992"/>
                  </a:cubicBezTo>
                  <a:cubicBezTo>
                    <a:pt x="697941" y="11321"/>
                    <a:pt x="729098" y="11387"/>
                    <a:pt x="760254" y="11743"/>
                  </a:cubicBezTo>
                  <a:cubicBezTo>
                    <a:pt x="781899" y="11986"/>
                    <a:pt x="803532" y="12579"/>
                    <a:pt x="825181" y="12935"/>
                  </a:cubicBezTo>
                  <a:cubicBezTo>
                    <a:pt x="854453" y="13408"/>
                    <a:pt x="883715" y="13834"/>
                    <a:pt x="912996" y="14212"/>
                  </a:cubicBezTo>
                  <a:cubicBezTo>
                    <a:pt x="933975" y="14482"/>
                    <a:pt x="954972" y="14554"/>
                    <a:pt x="975968" y="14811"/>
                  </a:cubicBezTo>
                  <a:cubicBezTo>
                    <a:pt x="1007906" y="15194"/>
                    <a:pt x="1039863" y="15569"/>
                    <a:pt x="1071801" y="16128"/>
                  </a:cubicBezTo>
                  <a:cubicBezTo>
                    <a:pt x="1098102" y="16602"/>
                    <a:pt x="1124413" y="17230"/>
                    <a:pt x="1150714" y="18011"/>
                  </a:cubicBezTo>
                  <a:cubicBezTo>
                    <a:pt x="1172735" y="18670"/>
                    <a:pt x="1194728" y="19625"/>
                    <a:pt x="1216730" y="20494"/>
                  </a:cubicBezTo>
                  <a:cubicBezTo>
                    <a:pt x="1242727" y="21522"/>
                    <a:pt x="1268724" y="22536"/>
                    <a:pt x="1294721" y="23681"/>
                  </a:cubicBezTo>
                  <a:cubicBezTo>
                    <a:pt x="1312295" y="24458"/>
                    <a:pt x="1329879" y="25350"/>
                    <a:pt x="1347453" y="26355"/>
                  </a:cubicBezTo>
                  <a:cubicBezTo>
                    <a:pt x="1373819" y="27890"/>
                    <a:pt x="1400111" y="29595"/>
                    <a:pt x="1426458" y="31222"/>
                  </a:cubicBezTo>
                  <a:cubicBezTo>
                    <a:pt x="1443590" y="32283"/>
                    <a:pt x="1460749" y="33330"/>
                    <a:pt x="1477926" y="34363"/>
                  </a:cubicBezTo>
                  <a:cubicBezTo>
                    <a:pt x="1502447" y="35838"/>
                    <a:pt x="1526866" y="38616"/>
                    <a:pt x="1551092" y="42686"/>
                  </a:cubicBezTo>
                  <a:cubicBezTo>
                    <a:pt x="1581665" y="47497"/>
                    <a:pt x="1611444" y="56432"/>
                    <a:pt x="1639618" y="69250"/>
                  </a:cubicBezTo>
                  <a:cubicBezTo>
                    <a:pt x="1661205" y="79339"/>
                    <a:pt x="1677848" y="92714"/>
                    <a:pt x="1686289" y="111725"/>
                  </a:cubicBezTo>
                  <a:cubicBezTo>
                    <a:pt x="1690745" y="121969"/>
                    <a:pt x="1693337" y="132929"/>
                    <a:pt x="1693918" y="144084"/>
                  </a:cubicBezTo>
                  <a:cubicBezTo>
                    <a:pt x="1695237" y="164854"/>
                    <a:pt x="1697045" y="185603"/>
                    <a:pt x="1697516" y="206374"/>
                  </a:cubicBezTo>
                  <a:cubicBezTo>
                    <a:pt x="1697830" y="220743"/>
                    <a:pt x="1695911" y="235137"/>
                    <a:pt x="1695579" y="249530"/>
                  </a:cubicBezTo>
                  <a:cubicBezTo>
                    <a:pt x="1695182" y="266452"/>
                    <a:pt x="1695643" y="283384"/>
                    <a:pt x="1695320" y="300315"/>
                  </a:cubicBezTo>
                  <a:cubicBezTo>
                    <a:pt x="1694961" y="320002"/>
                    <a:pt x="1697645" y="339533"/>
                    <a:pt x="1699223" y="359118"/>
                  </a:cubicBezTo>
                  <a:cubicBezTo>
                    <a:pt x="1700339" y="375939"/>
                    <a:pt x="1699250" y="392843"/>
                    <a:pt x="1695966" y="409387"/>
                  </a:cubicBezTo>
                  <a:cubicBezTo>
                    <a:pt x="1692562" y="427830"/>
                    <a:pt x="1688900" y="446263"/>
                    <a:pt x="1684960" y="464706"/>
                  </a:cubicBezTo>
                  <a:cubicBezTo>
                    <a:pt x="1681030" y="483168"/>
                    <a:pt x="1673632" y="500716"/>
                    <a:pt x="1663152" y="516431"/>
                  </a:cubicBezTo>
                  <a:cubicBezTo>
                    <a:pt x="1657432" y="525003"/>
                    <a:pt x="1648788" y="531197"/>
                    <a:pt x="1638834" y="533860"/>
                  </a:cubicBezTo>
                  <a:cubicBezTo>
                    <a:pt x="1632339" y="535943"/>
                    <a:pt x="1625688" y="537455"/>
                    <a:pt x="1618935" y="538386"/>
                  </a:cubicBezTo>
                  <a:cubicBezTo>
                    <a:pt x="1600595" y="540423"/>
                    <a:pt x="1582200" y="542229"/>
                    <a:pt x="1563758" y="543418"/>
                  </a:cubicBezTo>
                  <a:cubicBezTo>
                    <a:pt x="1541276" y="544874"/>
                    <a:pt x="1518767" y="545934"/>
                    <a:pt x="1496220" y="546579"/>
                  </a:cubicBezTo>
                  <a:cubicBezTo>
                    <a:pt x="1467871" y="547363"/>
                    <a:pt x="1439567" y="547566"/>
                    <a:pt x="1411227" y="547944"/>
                  </a:cubicBezTo>
                  <a:cubicBezTo>
                    <a:pt x="1392647" y="548192"/>
                    <a:pt x="1374059" y="548524"/>
                    <a:pt x="1355479" y="548441"/>
                  </a:cubicBezTo>
                  <a:cubicBezTo>
                    <a:pt x="1298669" y="548202"/>
                    <a:pt x="1241851" y="547833"/>
                    <a:pt x="1185032" y="547344"/>
                  </a:cubicBezTo>
                  <a:cubicBezTo>
                    <a:pt x="1163666" y="547132"/>
                    <a:pt x="1142310" y="546257"/>
                    <a:pt x="1120972" y="545492"/>
                  </a:cubicBezTo>
                  <a:cubicBezTo>
                    <a:pt x="1101110" y="544782"/>
                    <a:pt x="1081257" y="543694"/>
                    <a:pt x="1061385" y="543040"/>
                  </a:cubicBezTo>
                  <a:cubicBezTo>
                    <a:pt x="1042178" y="542413"/>
                    <a:pt x="1022934" y="542026"/>
                    <a:pt x="1003690" y="541722"/>
                  </a:cubicBezTo>
                  <a:cubicBezTo>
                    <a:pt x="978837" y="541372"/>
                    <a:pt x="953966" y="541270"/>
                    <a:pt x="929095" y="540976"/>
                  </a:cubicBezTo>
                  <a:cubicBezTo>
                    <a:pt x="919343" y="540856"/>
                    <a:pt x="909592" y="540644"/>
                    <a:pt x="899850" y="540229"/>
                  </a:cubicBezTo>
                  <a:cubicBezTo>
                    <a:pt x="884001" y="539565"/>
                    <a:pt x="868162" y="538644"/>
                    <a:pt x="852312" y="537833"/>
                  </a:cubicBezTo>
                  <a:cubicBezTo>
                    <a:pt x="843650" y="537390"/>
                    <a:pt x="834997" y="536939"/>
                    <a:pt x="826352" y="536478"/>
                  </a:cubicBezTo>
                  <a:cubicBezTo>
                    <a:pt x="807852" y="535473"/>
                    <a:pt x="789357" y="534450"/>
                    <a:pt x="770866" y="533418"/>
                  </a:cubicBezTo>
                  <a:cubicBezTo>
                    <a:pt x="758218" y="532763"/>
                    <a:pt x="745576" y="532100"/>
                    <a:pt x="732927" y="531445"/>
                  </a:cubicBezTo>
                  <a:cubicBezTo>
                    <a:pt x="714564" y="530441"/>
                    <a:pt x="696201" y="529418"/>
                    <a:pt x="677838" y="528376"/>
                  </a:cubicBezTo>
                  <a:cubicBezTo>
                    <a:pt x="665591" y="527713"/>
                    <a:pt x="653345" y="527095"/>
                    <a:pt x="641105" y="526394"/>
                  </a:cubicBezTo>
                  <a:cubicBezTo>
                    <a:pt x="624482" y="525418"/>
                    <a:pt x="607865" y="524358"/>
                    <a:pt x="591256" y="523344"/>
                  </a:cubicBezTo>
                  <a:lnTo>
                    <a:pt x="558959" y="521371"/>
                  </a:lnTo>
                  <a:cubicBezTo>
                    <a:pt x="542481" y="520357"/>
                    <a:pt x="526003" y="519307"/>
                    <a:pt x="509524" y="518330"/>
                  </a:cubicBezTo>
                  <a:cubicBezTo>
                    <a:pt x="497661" y="517620"/>
                    <a:pt x="485836" y="517012"/>
                    <a:pt x="474011" y="516302"/>
                  </a:cubicBezTo>
                  <a:cubicBezTo>
                    <a:pt x="458456" y="515344"/>
                    <a:pt x="442907" y="514293"/>
                    <a:pt x="427358" y="513343"/>
                  </a:cubicBezTo>
                  <a:cubicBezTo>
                    <a:pt x="415494" y="512606"/>
                    <a:pt x="403630" y="512145"/>
                    <a:pt x="391838" y="511260"/>
                  </a:cubicBezTo>
                  <a:cubicBezTo>
                    <a:pt x="371676" y="509767"/>
                    <a:pt x="351507" y="508237"/>
                    <a:pt x="331397" y="506330"/>
                  </a:cubicBezTo>
                  <a:cubicBezTo>
                    <a:pt x="315538" y="504836"/>
                    <a:pt x="299666" y="503131"/>
                    <a:pt x="283986" y="500790"/>
                  </a:cubicBezTo>
                  <a:cubicBezTo>
                    <a:pt x="264640" y="497269"/>
                    <a:pt x="244984" y="495721"/>
                    <a:pt x="225324" y="496182"/>
                  </a:cubicBezTo>
                  <a:cubicBezTo>
                    <a:pt x="219604" y="496486"/>
                    <a:pt x="213817" y="496348"/>
                    <a:pt x="208068" y="496182"/>
                  </a:cubicBezTo>
                  <a:cubicBezTo>
                    <a:pt x="202875" y="496191"/>
                    <a:pt x="197687" y="495850"/>
                    <a:pt x="192539" y="495168"/>
                  </a:cubicBezTo>
                  <a:cubicBezTo>
                    <a:pt x="181994" y="493454"/>
                    <a:pt x="171540" y="491389"/>
                    <a:pt x="161112" y="489242"/>
                  </a:cubicBezTo>
                  <a:cubicBezTo>
                    <a:pt x="146434" y="486228"/>
                    <a:pt x="131492" y="483711"/>
                    <a:pt x="117281" y="479674"/>
                  </a:cubicBezTo>
                  <a:cubicBezTo>
                    <a:pt x="105210" y="476043"/>
                    <a:pt x="93411" y="471573"/>
                    <a:pt x="81972" y="466282"/>
                  </a:cubicBezTo>
                  <a:cubicBezTo>
                    <a:pt x="63154" y="457950"/>
                    <a:pt x="44778" y="449010"/>
                    <a:pt x="26243" y="440254"/>
                  </a:cubicBezTo>
                  <a:cubicBezTo>
                    <a:pt x="24368" y="439332"/>
                    <a:pt x="22599" y="438208"/>
                    <a:pt x="20970" y="436890"/>
                  </a:cubicBezTo>
                  <a:cubicBezTo>
                    <a:pt x="12685" y="430447"/>
                    <a:pt x="4315" y="424005"/>
                    <a:pt x="2119" y="414401"/>
                  </a:cubicBezTo>
                  <a:cubicBezTo>
                    <a:pt x="1236" y="410834"/>
                    <a:pt x="676" y="407212"/>
                    <a:pt x="-9" y="403590"/>
                  </a:cubicBezTo>
                  <a:close/>
                </a:path>
              </a:pathLst>
            </a:custGeom>
            <a:solidFill>
              <a:srgbClr val="ADD0F0"/>
            </a:solidFill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Text Placeholder">
              <a:extLst>
                <a:ext uri="{FF2B5EF4-FFF2-40B4-BE49-F238E27FC236}">
                  <a16:creationId xmlns:a16="http://schemas.microsoft.com/office/drawing/2014/main" id="{59B705DD-D864-0538-B1BF-737E63F4BA2E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7299090" y="482689"/>
              <a:ext cx="1457889" cy="29337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Glass</a:t>
              </a:r>
            </a:p>
          </p:txBody>
        </p:sp>
      </p:grpSp>
      <p:sp>
        <p:nvSpPr>
          <p:cNvPr id="9" name="Freeform 8">
            <a:extLst>
              <a:ext uri="{FF2B5EF4-FFF2-40B4-BE49-F238E27FC236}">
                <a16:creationId xmlns:a16="http://schemas.microsoft.com/office/drawing/2014/main" id="{E239702E-2EC8-3387-5A03-3FC555372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53386">
            <a:off x="1019639" y="3608963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C83C5F-6B55-5E65-ECF3-AA89A292A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40000">
            <a:off x="3384120" y="4011524"/>
            <a:ext cx="227966" cy="1647572"/>
            <a:chOff x="6083300" y="3365500"/>
            <a:chExt cx="227966" cy="164757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CC01058-A11C-009A-8B7A-6A6A5FB0E7EA}"/>
                </a:ext>
              </a:extLst>
            </p:cNvPr>
            <p:cNvSpPr/>
            <p:nvPr/>
          </p:nvSpPr>
          <p:spPr>
            <a:xfrm>
              <a:off x="6083300" y="3365500"/>
              <a:ext cx="227966" cy="1647572"/>
            </a:xfrm>
            <a:custGeom>
              <a:avLst/>
              <a:gdLst/>
              <a:ahLst/>
              <a:cxnLst/>
              <a:rect l="0" t="0" r="0" b="0"/>
              <a:pathLst>
                <a:path w="227966" h="1647572">
                  <a:moveTo>
                    <a:pt x="227965" y="686181"/>
                  </a:moveTo>
                  <a:lnTo>
                    <a:pt x="170942" y="686181"/>
                  </a:lnTo>
                  <a:lnTo>
                    <a:pt x="170942" y="1647571"/>
                  </a:lnTo>
                  <a:lnTo>
                    <a:pt x="56896" y="1647571"/>
                  </a:lnTo>
                  <a:lnTo>
                    <a:pt x="56896" y="686181"/>
                  </a:lnTo>
                  <a:lnTo>
                    <a:pt x="0" y="686181"/>
                  </a:lnTo>
                  <a:lnTo>
                    <a:pt x="113919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F6D770-BFA0-B6AD-6BD5-DBEA1C3E7F58}"/>
                </a:ext>
              </a:extLst>
            </p:cNvPr>
            <p:cNvSpPr txBox="1"/>
            <p:nvPr/>
          </p:nvSpPr>
          <p:spPr>
            <a:xfrm>
              <a:off x="6092749" y="3909199"/>
              <a:ext cx="215906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  <a:latin typeface="Times New Roman - 16"/>
                </a:rPr>
                <a:t> </a:t>
              </a:r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DCA419C7-74AF-9796-5975-F91B2273C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0000">
            <a:off x="5554906" y="4296554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79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0E1C-BDA7-EBF0-F448-3E42C636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do the same with this building? </a:t>
            </a:r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26" name="Picture 25" descr="Bright white Modernist style building">
            <a:extLst>
              <a:ext uri="{FF2B5EF4-FFF2-40B4-BE49-F238E27FC236}">
                <a16:creationId xmlns:a16="http://schemas.microsoft.com/office/drawing/2014/main" id="{918B6126-E7B7-F37F-9646-37763A816391}"/>
              </a:ext>
            </a:extLst>
          </p:cNvPr>
          <p:cNvPicPr>
            <a:picLocks/>
          </p:cNvPicPr>
          <p:nvPr/>
        </p:nvPicPr>
        <p:blipFill>
          <a:blip r:embed="rId3">
            <a:grayscl/>
          </a:blip>
          <a:srcRect l="7867" t="29513" r="4579" b="15206"/>
          <a:stretch/>
        </p:blipFill>
        <p:spPr>
          <a:xfrm>
            <a:off x="1007918" y="1925631"/>
            <a:ext cx="7405070" cy="31169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7" name="Washi" descr="Washi tape">
            <a:extLst>
              <a:ext uri="{FF2B5EF4-FFF2-40B4-BE49-F238E27FC236}">
                <a16:creationId xmlns:a16="http://schemas.microsoft.com/office/drawing/2014/main" id="{FCB2A70D-9B3D-BB0E-4E29-9310D72C7962}"/>
              </a:ext>
            </a:extLst>
          </p:cNvPr>
          <p:cNvGrpSpPr/>
          <p:nvPr/>
        </p:nvGrpSpPr>
        <p:grpSpPr>
          <a:xfrm>
            <a:off x="9014822" y="1835655"/>
            <a:ext cx="2001956" cy="937946"/>
            <a:chOff x="7050434" y="1011028"/>
            <a:chExt cx="2001956" cy="937946"/>
          </a:xfrm>
        </p:grpSpPr>
        <p:sp>
          <p:nvSpPr>
            <p:cNvPr id="18" name="Picture 9">
              <a:extLst>
                <a:ext uri="{FF2B5EF4-FFF2-40B4-BE49-F238E27FC236}">
                  <a16:creationId xmlns:a16="http://schemas.microsoft.com/office/drawing/2014/main" id="{DBDB9C97-4FB1-8699-E3D9-D1BA120D1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050434" y="1011028"/>
              <a:ext cx="2001956" cy="937946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Text Placeholder">
              <a:extLst>
                <a:ext uri="{FF2B5EF4-FFF2-40B4-BE49-F238E27FC236}">
                  <a16:creationId xmlns:a16="http://schemas.microsoft.com/office/drawing/2014/main" id="{DAB841F2-A048-EA5C-5EC5-9B1A61F69940}"/>
                </a:ext>
              </a:extLst>
            </p:cNvPr>
            <p:cNvSpPr txBox="1">
              <a:spLocks/>
            </p:cNvSpPr>
            <p:nvPr/>
          </p:nvSpPr>
          <p:spPr>
            <a:xfrm>
              <a:off x="7291968" y="1316357"/>
              <a:ext cx="1576061" cy="264164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Steel Frame</a:t>
              </a:r>
            </a:p>
          </p:txBody>
        </p:sp>
      </p:grpSp>
      <p:grpSp>
        <p:nvGrpSpPr>
          <p:cNvPr id="11" name="Washi" descr="Washi tape">
            <a:extLst>
              <a:ext uri="{FF2B5EF4-FFF2-40B4-BE49-F238E27FC236}">
                <a16:creationId xmlns:a16="http://schemas.microsoft.com/office/drawing/2014/main" id="{CBB48406-1302-7A43-4F5C-F832955A2363}"/>
              </a:ext>
            </a:extLst>
          </p:cNvPr>
          <p:cNvGrpSpPr/>
          <p:nvPr/>
        </p:nvGrpSpPr>
        <p:grpSpPr>
          <a:xfrm>
            <a:off x="9043408" y="3172333"/>
            <a:ext cx="2001956" cy="710288"/>
            <a:chOff x="7050434" y="1011028"/>
            <a:chExt cx="2001956" cy="937946"/>
          </a:xfrm>
        </p:grpSpPr>
        <p:sp>
          <p:nvSpPr>
            <p:cNvPr id="12" name="Picture 9">
              <a:extLst>
                <a:ext uri="{FF2B5EF4-FFF2-40B4-BE49-F238E27FC236}">
                  <a16:creationId xmlns:a16="http://schemas.microsoft.com/office/drawing/2014/main" id="{4475112F-DD31-78D9-0345-37B66BA0C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050434" y="1011028"/>
              <a:ext cx="2001956" cy="937946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Text Placeholder">
              <a:extLst>
                <a:ext uri="{FF2B5EF4-FFF2-40B4-BE49-F238E27FC236}">
                  <a16:creationId xmlns:a16="http://schemas.microsoft.com/office/drawing/2014/main" id="{C790FAD0-84C1-9CA4-6D5A-A257E58C3355}"/>
                </a:ext>
              </a:extLst>
            </p:cNvPr>
            <p:cNvSpPr txBox="1">
              <a:spLocks/>
            </p:cNvSpPr>
            <p:nvPr/>
          </p:nvSpPr>
          <p:spPr>
            <a:xfrm>
              <a:off x="7291968" y="1316357"/>
              <a:ext cx="1576061" cy="264164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Concrete</a:t>
              </a:r>
            </a:p>
          </p:txBody>
        </p:sp>
      </p:grpSp>
      <p:grpSp>
        <p:nvGrpSpPr>
          <p:cNvPr id="23" name="Washi" descr="Washi tape">
            <a:extLst>
              <a:ext uri="{FF2B5EF4-FFF2-40B4-BE49-F238E27FC236}">
                <a16:creationId xmlns:a16="http://schemas.microsoft.com/office/drawing/2014/main" id="{AA2909AE-1741-B03A-86FA-04ACF672E0DF}"/>
              </a:ext>
            </a:extLst>
          </p:cNvPr>
          <p:cNvGrpSpPr/>
          <p:nvPr/>
        </p:nvGrpSpPr>
        <p:grpSpPr>
          <a:xfrm>
            <a:off x="9071994" y="4333933"/>
            <a:ext cx="2001956" cy="710288"/>
            <a:chOff x="7050434" y="1011028"/>
            <a:chExt cx="2001956" cy="937946"/>
          </a:xfrm>
        </p:grpSpPr>
        <p:sp>
          <p:nvSpPr>
            <p:cNvPr id="24" name="Picture 9">
              <a:extLst>
                <a:ext uri="{FF2B5EF4-FFF2-40B4-BE49-F238E27FC236}">
                  <a16:creationId xmlns:a16="http://schemas.microsoft.com/office/drawing/2014/main" id="{D79BF64E-881B-9218-5A7C-32DC9E2A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050434" y="1011028"/>
              <a:ext cx="2001956" cy="937946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chemeClr val="tx1"/>
              </a:solidFill>
              <a:prstDash val="dash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Text Placeholder">
              <a:extLst>
                <a:ext uri="{FF2B5EF4-FFF2-40B4-BE49-F238E27FC236}">
                  <a16:creationId xmlns:a16="http://schemas.microsoft.com/office/drawing/2014/main" id="{4E79F76E-6259-0942-86BB-900DD8130932}"/>
                </a:ext>
              </a:extLst>
            </p:cNvPr>
            <p:cNvSpPr txBox="1">
              <a:spLocks/>
            </p:cNvSpPr>
            <p:nvPr/>
          </p:nvSpPr>
          <p:spPr>
            <a:xfrm>
              <a:off x="7291968" y="1316357"/>
              <a:ext cx="1576061" cy="264164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Glass</a:t>
              </a:r>
            </a:p>
          </p:txBody>
        </p:sp>
      </p:grpSp>
      <p:cxnSp>
        <p:nvCxnSpPr>
          <p:cNvPr id="3" name="Dotted line">
            <a:extLst>
              <a:ext uri="{FF2B5EF4-FFF2-40B4-BE49-F238E27FC236}">
                <a16:creationId xmlns:a16="http://schemas.microsoft.com/office/drawing/2014/main" id="{CC64C2C5-0C78-6E3D-EEDA-6051070C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015800" y="5943694"/>
            <a:ext cx="1244650" cy="0"/>
          </a:xfrm>
          <a:prstGeom prst="line">
            <a:avLst/>
          </a:prstGeom>
          <a:ln w="47625">
            <a:solidFill>
              <a:schemeClr val="tx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Scissors">
            <a:extLst>
              <a:ext uri="{FF2B5EF4-FFF2-40B4-BE49-F238E27FC236}">
                <a16:creationId xmlns:a16="http://schemas.microsoft.com/office/drawing/2014/main" id="{9D6372BC-9104-8902-D3C9-77F3DB412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9288332" y="5580808"/>
            <a:ext cx="935635" cy="72577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4B34D9C-DC2F-E512-39AE-740813D5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40000">
            <a:off x="3384120" y="4011524"/>
            <a:ext cx="227966" cy="1647572"/>
            <a:chOff x="6083300" y="3365500"/>
            <a:chExt cx="227966" cy="1647572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1B1CCBD-7C60-9B98-B6AC-EC371DEAFAB7}"/>
                </a:ext>
              </a:extLst>
            </p:cNvPr>
            <p:cNvSpPr/>
            <p:nvPr/>
          </p:nvSpPr>
          <p:spPr>
            <a:xfrm>
              <a:off x="6083300" y="3365500"/>
              <a:ext cx="227966" cy="1647572"/>
            </a:xfrm>
            <a:custGeom>
              <a:avLst/>
              <a:gdLst/>
              <a:ahLst/>
              <a:cxnLst/>
              <a:rect l="0" t="0" r="0" b="0"/>
              <a:pathLst>
                <a:path w="227966" h="1647572">
                  <a:moveTo>
                    <a:pt x="227965" y="686181"/>
                  </a:moveTo>
                  <a:lnTo>
                    <a:pt x="170942" y="686181"/>
                  </a:lnTo>
                  <a:lnTo>
                    <a:pt x="170942" y="1647571"/>
                  </a:lnTo>
                  <a:lnTo>
                    <a:pt x="56896" y="1647571"/>
                  </a:lnTo>
                  <a:lnTo>
                    <a:pt x="56896" y="686181"/>
                  </a:lnTo>
                  <a:lnTo>
                    <a:pt x="0" y="686181"/>
                  </a:lnTo>
                  <a:lnTo>
                    <a:pt x="113919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D80280-B6FE-2922-DA70-D43DCF871787}"/>
                </a:ext>
              </a:extLst>
            </p:cNvPr>
            <p:cNvSpPr txBox="1"/>
            <p:nvPr/>
          </p:nvSpPr>
          <p:spPr>
            <a:xfrm>
              <a:off x="6092749" y="3909199"/>
              <a:ext cx="215906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  <a:latin typeface="Times New Roman - 16"/>
                </a:rPr>
                <a:t> </a:t>
              </a:r>
            </a:p>
          </p:txBody>
        </p:sp>
      </p:grpSp>
      <p:sp>
        <p:nvSpPr>
          <p:cNvPr id="30" name="Freeform 7">
            <a:extLst>
              <a:ext uri="{FF2B5EF4-FFF2-40B4-BE49-F238E27FC236}">
                <a16:creationId xmlns:a16="http://schemas.microsoft.com/office/drawing/2014/main" id="{B577373F-4D40-F440-2F6C-296E3553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0000">
            <a:off x="5554906" y="4296554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7A813A17-66D8-2A23-7BE4-49819BFFB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53386">
            <a:off x="1019639" y="3608963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763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0E1C-BDA7-EBF0-F448-3E42C636B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do the same with this building? </a:t>
            </a:r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3" name="Picture 2" descr="Bright white Modernist style building">
            <a:extLst>
              <a:ext uri="{FF2B5EF4-FFF2-40B4-BE49-F238E27FC236}">
                <a16:creationId xmlns:a16="http://schemas.microsoft.com/office/drawing/2014/main" id="{8E711DF8-08BC-E37B-A4ED-2E3210BB3B33}"/>
              </a:ext>
            </a:extLst>
          </p:cNvPr>
          <p:cNvPicPr>
            <a:picLocks/>
          </p:cNvPicPr>
          <p:nvPr/>
        </p:nvPicPr>
        <p:blipFill>
          <a:blip r:embed="rId3"/>
          <a:srcRect l="7867" t="29513" r="4579" b="15206"/>
          <a:stretch/>
        </p:blipFill>
        <p:spPr>
          <a:xfrm>
            <a:off x="2393465" y="1529615"/>
            <a:ext cx="7405070" cy="31169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0" name="Washi" descr="Concrete">
            <a:extLst>
              <a:ext uri="{FF2B5EF4-FFF2-40B4-BE49-F238E27FC236}">
                <a16:creationId xmlns:a16="http://schemas.microsoft.com/office/drawing/2014/main" id="{93A69FAC-052F-1FA2-7E76-AECD884786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08607" y="4752107"/>
            <a:ext cx="2328862" cy="681038"/>
            <a:chOff x="9425511" y="452969"/>
            <a:chExt cx="2328862" cy="681038"/>
          </a:xfrm>
        </p:grpSpPr>
        <p:sp>
          <p:nvSpPr>
            <p:cNvPr id="21" name="Washi">
              <a:extLst>
                <a:ext uri="{FF2B5EF4-FFF2-40B4-BE49-F238E27FC236}">
                  <a16:creationId xmlns:a16="http://schemas.microsoft.com/office/drawing/2014/main" id="{D5BEE3BB-6E39-B709-628C-F3398DAD2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452969"/>
              <a:ext cx="2328862" cy="681038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22" name="Text Placeholder">
              <a:extLst>
                <a:ext uri="{FF2B5EF4-FFF2-40B4-BE49-F238E27FC236}">
                  <a16:creationId xmlns:a16="http://schemas.microsoft.com/office/drawing/2014/main" id="{B9F66C88-EA3E-2DED-51D6-51746D0E57D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0448" y="586319"/>
              <a:ext cx="2058987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Concrete</a:t>
              </a:r>
            </a:p>
          </p:txBody>
        </p:sp>
      </p:grpSp>
      <p:grpSp>
        <p:nvGrpSpPr>
          <p:cNvPr id="14" name="Washi" descr="Glass">
            <a:extLst>
              <a:ext uri="{FF2B5EF4-FFF2-40B4-BE49-F238E27FC236}">
                <a16:creationId xmlns:a16="http://schemas.microsoft.com/office/drawing/2014/main" id="{859B1CE9-1F37-8F72-3234-33A86A15ED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666131" y="5294205"/>
            <a:ext cx="1699655" cy="548526"/>
            <a:chOff x="7229093" y="392172"/>
            <a:chExt cx="1699655" cy="548526"/>
          </a:xfrm>
        </p:grpSpPr>
        <p:sp>
          <p:nvSpPr>
            <p:cNvPr id="15" name="Picture 9">
              <a:extLst>
                <a:ext uri="{FF2B5EF4-FFF2-40B4-BE49-F238E27FC236}">
                  <a16:creationId xmlns:a16="http://schemas.microsoft.com/office/drawing/2014/main" id="{D5B8EAFD-BA57-DDB6-D2E9-4E6E9FE8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7229093" y="392172"/>
              <a:ext cx="1699655" cy="548526"/>
            </a:xfrm>
            <a:custGeom>
              <a:avLst/>
              <a:gdLst>
                <a:gd name="connsiteX0" fmla="*/ -9 w 1699655"/>
                <a:gd name="connsiteY0" fmla="*/ 403590 h 548526"/>
                <a:gd name="connsiteX1" fmla="*/ -9 w 1699655"/>
                <a:gd name="connsiteY1" fmla="*/ 389709 h 548526"/>
                <a:gd name="connsiteX2" fmla="*/ 1104 w 1699655"/>
                <a:gd name="connsiteY2" fmla="*/ 380087 h 548526"/>
                <a:gd name="connsiteX3" fmla="*/ 7926 w 1699655"/>
                <a:gd name="connsiteY3" fmla="*/ 329422 h 548526"/>
                <a:gd name="connsiteX4" fmla="*/ 11222 w 1699655"/>
                <a:gd name="connsiteY4" fmla="*/ 277199 h 548526"/>
                <a:gd name="connsiteX5" fmla="*/ 11446 w 1699655"/>
                <a:gd name="connsiteY5" fmla="*/ 220084 h 548526"/>
                <a:gd name="connsiteX6" fmla="*/ 11182 w 1699655"/>
                <a:gd name="connsiteY6" fmla="*/ 186012 h 548526"/>
                <a:gd name="connsiteX7" fmla="*/ 9699 w 1699655"/>
                <a:gd name="connsiteY7" fmla="*/ 147904 h 548526"/>
                <a:gd name="connsiteX8" fmla="*/ 9976 w 1699655"/>
                <a:gd name="connsiteY8" fmla="*/ 113839 h 548526"/>
                <a:gd name="connsiteX9" fmla="*/ 10220 w 1699655"/>
                <a:gd name="connsiteY9" fmla="*/ 94610 h 548526"/>
                <a:gd name="connsiteX10" fmla="*/ 14590 w 1699655"/>
                <a:gd name="connsiteY10" fmla="*/ 61770 h 548526"/>
                <a:gd name="connsiteX11" fmla="*/ 23468 w 1699655"/>
                <a:gd name="connsiteY11" fmla="*/ 30906 h 548526"/>
                <a:gd name="connsiteX12" fmla="*/ 64400 w 1699655"/>
                <a:gd name="connsiteY12" fmla="*/ 3623 h 548526"/>
                <a:gd name="connsiteX13" fmla="*/ 108191 w 1699655"/>
                <a:gd name="connsiteY13" fmla="*/ 567 h 548526"/>
                <a:gd name="connsiteX14" fmla="*/ 160737 w 1699655"/>
                <a:gd name="connsiteY14" fmla="*/ 331 h 548526"/>
                <a:gd name="connsiteX15" fmla="*/ 202044 w 1699655"/>
                <a:gd name="connsiteY15" fmla="*/ 2 h 548526"/>
                <a:gd name="connsiteX16" fmla="*/ 284962 w 1699655"/>
                <a:gd name="connsiteY16" fmla="*/ 2240 h 548526"/>
                <a:gd name="connsiteX17" fmla="*/ 367036 w 1699655"/>
                <a:gd name="connsiteY17" fmla="*/ 4722 h 548526"/>
                <a:gd name="connsiteX18" fmla="*/ 440739 w 1699655"/>
                <a:gd name="connsiteY18" fmla="*/ 6632 h 548526"/>
                <a:gd name="connsiteX19" fmla="*/ 509287 w 1699655"/>
                <a:gd name="connsiteY19" fmla="*/ 7917 h 548526"/>
                <a:gd name="connsiteX20" fmla="*/ 585402 w 1699655"/>
                <a:gd name="connsiteY20" fmla="*/ 9781 h 548526"/>
                <a:gd name="connsiteX21" fmla="*/ 666797 w 1699655"/>
                <a:gd name="connsiteY21" fmla="*/ 10992 h 548526"/>
                <a:gd name="connsiteX22" fmla="*/ 760254 w 1699655"/>
                <a:gd name="connsiteY22" fmla="*/ 11743 h 548526"/>
                <a:gd name="connsiteX23" fmla="*/ 825181 w 1699655"/>
                <a:gd name="connsiteY23" fmla="*/ 12935 h 548526"/>
                <a:gd name="connsiteX24" fmla="*/ 912996 w 1699655"/>
                <a:gd name="connsiteY24" fmla="*/ 14212 h 548526"/>
                <a:gd name="connsiteX25" fmla="*/ 975968 w 1699655"/>
                <a:gd name="connsiteY25" fmla="*/ 14811 h 548526"/>
                <a:gd name="connsiteX26" fmla="*/ 1071801 w 1699655"/>
                <a:gd name="connsiteY26" fmla="*/ 16128 h 548526"/>
                <a:gd name="connsiteX27" fmla="*/ 1150714 w 1699655"/>
                <a:gd name="connsiteY27" fmla="*/ 18011 h 548526"/>
                <a:gd name="connsiteX28" fmla="*/ 1216730 w 1699655"/>
                <a:gd name="connsiteY28" fmla="*/ 20494 h 548526"/>
                <a:gd name="connsiteX29" fmla="*/ 1294721 w 1699655"/>
                <a:gd name="connsiteY29" fmla="*/ 23681 h 548526"/>
                <a:gd name="connsiteX30" fmla="*/ 1347453 w 1699655"/>
                <a:gd name="connsiteY30" fmla="*/ 26355 h 548526"/>
                <a:gd name="connsiteX31" fmla="*/ 1426458 w 1699655"/>
                <a:gd name="connsiteY31" fmla="*/ 31222 h 548526"/>
                <a:gd name="connsiteX32" fmla="*/ 1477926 w 1699655"/>
                <a:gd name="connsiteY32" fmla="*/ 34363 h 548526"/>
                <a:gd name="connsiteX33" fmla="*/ 1551092 w 1699655"/>
                <a:gd name="connsiteY33" fmla="*/ 42686 h 548526"/>
                <a:gd name="connsiteX34" fmla="*/ 1639618 w 1699655"/>
                <a:gd name="connsiteY34" fmla="*/ 69250 h 548526"/>
                <a:gd name="connsiteX35" fmla="*/ 1686289 w 1699655"/>
                <a:gd name="connsiteY35" fmla="*/ 111725 h 548526"/>
                <a:gd name="connsiteX36" fmla="*/ 1693918 w 1699655"/>
                <a:gd name="connsiteY36" fmla="*/ 144084 h 548526"/>
                <a:gd name="connsiteX37" fmla="*/ 1697516 w 1699655"/>
                <a:gd name="connsiteY37" fmla="*/ 206374 h 548526"/>
                <a:gd name="connsiteX38" fmla="*/ 1695579 w 1699655"/>
                <a:gd name="connsiteY38" fmla="*/ 249530 h 548526"/>
                <a:gd name="connsiteX39" fmla="*/ 1695320 w 1699655"/>
                <a:gd name="connsiteY39" fmla="*/ 300315 h 548526"/>
                <a:gd name="connsiteX40" fmla="*/ 1699223 w 1699655"/>
                <a:gd name="connsiteY40" fmla="*/ 359118 h 548526"/>
                <a:gd name="connsiteX41" fmla="*/ 1695966 w 1699655"/>
                <a:gd name="connsiteY41" fmla="*/ 409387 h 548526"/>
                <a:gd name="connsiteX42" fmla="*/ 1684960 w 1699655"/>
                <a:gd name="connsiteY42" fmla="*/ 464706 h 548526"/>
                <a:gd name="connsiteX43" fmla="*/ 1663152 w 1699655"/>
                <a:gd name="connsiteY43" fmla="*/ 516431 h 548526"/>
                <a:gd name="connsiteX44" fmla="*/ 1638834 w 1699655"/>
                <a:gd name="connsiteY44" fmla="*/ 533860 h 548526"/>
                <a:gd name="connsiteX45" fmla="*/ 1618935 w 1699655"/>
                <a:gd name="connsiteY45" fmla="*/ 538386 h 548526"/>
                <a:gd name="connsiteX46" fmla="*/ 1563758 w 1699655"/>
                <a:gd name="connsiteY46" fmla="*/ 543418 h 548526"/>
                <a:gd name="connsiteX47" fmla="*/ 1496220 w 1699655"/>
                <a:gd name="connsiteY47" fmla="*/ 546579 h 548526"/>
                <a:gd name="connsiteX48" fmla="*/ 1411227 w 1699655"/>
                <a:gd name="connsiteY48" fmla="*/ 547944 h 548526"/>
                <a:gd name="connsiteX49" fmla="*/ 1355479 w 1699655"/>
                <a:gd name="connsiteY49" fmla="*/ 548441 h 548526"/>
                <a:gd name="connsiteX50" fmla="*/ 1185032 w 1699655"/>
                <a:gd name="connsiteY50" fmla="*/ 547344 h 548526"/>
                <a:gd name="connsiteX51" fmla="*/ 1120972 w 1699655"/>
                <a:gd name="connsiteY51" fmla="*/ 545492 h 548526"/>
                <a:gd name="connsiteX52" fmla="*/ 1061385 w 1699655"/>
                <a:gd name="connsiteY52" fmla="*/ 543040 h 548526"/>
                <a:gd name="connsiteX53" fmla="*/ 1003690 w 1699655"/>
                <a:gd name="connsiteY53" fmla="*/ 541722 h 548526"/>
                <a:gd name="connsiteX54" fmla="*/ 929095 w 1699655"/>
                <a:gd name="connsiteY54" fmla="*/ 540976 h 548526"/>
                <a:gd name="connsiteX55" fmla="*/ 899850 w 1699655"/>
                <a:gd name="connsiteY55" fmla="*/ 540229 h 548526"/>
                <a:gd name="connsiteX56" fmla="*/ 852312 w 1699655"/>
                <a:gd name="connsiteY56" fmla="*/ 537833 h 548526"/>
                <a:gd name="connsiteX57" fmla="*/ 826352 w 1699655"/>
                <a:gd name="connsiteY57" fmla="*/ 536478 h 548526"/>
                <a:gd name="connsiteX58" fmla="*/ 770866 w 1699655"/>
                <a:gd name="connsiteY58" fmla="*/ 533418 h 548526"/>
                <a:gd name="connsiteX59" fmla="*/ 732927 w 1699655"/>
                <a:gd name="connsiteY59" fmla="*/ 531445 h 548526"/>
                <a:gd name="connsiteX60" fmla="*/ 677838 w 1699655"/>
                <a:gd name="connsiteY60" fmla="*/ 528376 h 548526"/>
                <a:gd name="connsiteX61" fmla="*/ 641105 w 1699655"/>
                <a:gd name="connsiteY61" fmla="*/ 526394 h 548526"/>
                <a:gd name="connsiteX62" fmla="*/ 591256 w 1699655"/>
                <a:gd name="connsiteY62" fmla="*/ 523344 h 548526"/>
                <a:gd name="connsiteX63" fmla="*/ 558959 w 1699655"/>
                <a:gd name="connsiteY63" fmla="*/ 521371 h 548526"/>
                <a:gd name="connsiteX64" fmla="*/ 509524 w 1699655"/>
                <a:gd name="connsiteY64" fmla="*/ 518330 h 548526"/>
                <a:gd name="connsiteX65" fmla="*/ 474011 w 1699655"/>
                <a:gd name="connsiteY65" fmla="*/ 516302 h 548526"/>
                <a:gd name="connsiteX66" fmla="*/ 427358 w 1699655"/>
                <a:gd name="connsiteY66" fmla="*/ 513343 h 548526"/>
                <a:gd name="connsiteX67" fmla="*/ 391838 w 1699655"/>
                <a:gd name="connsiteY67" fmla="*/ 511260 h 548526"/>
                <a:gd name="connsiteX68" fmla="*/ 331397 w 1699655"/>
                <a:gd name="connsiteY68" fmla="*/ 506330 h 548526"/>
                <a:gd name="connsiteX69" fmla="*/ 283986 w 1699655"/>
                <a:gd name="connsiteY69" fmla="*/ 500790 h 548526"/>
                <a:gd name="connsiteX70" fmla="*/ 225324 w 1699655"/>
                <a:gd name="connsiteY70" fmla="*/ 496182 h 548526"/>
                <a:gd name="connsiteX71" fmla="*/ 208068 w 1699655"/>
                <a:gd name="connsiteY71" fmla="*/ 496182 h 548526"/>
                <a:gd name="connsiteX72" fmla="*/ 192539 w 1699655"/>
                <a:gd name="connsiteY72" fmla="*/ 495168 h 548526"/>
                <a:gd name="connsiteX73" fmla="*/ 161112 w 1699655"/>
                <a:gd name="connsiteY73" fmla="*/ 489242 h 548526"/>
                <a:gd name="connsiteX74" fmla="*/ 117281 w 1699655"/>
                <a:gd name="connsiteY74" fmla="*/ 479674 h 548526"/>
                <a:gd name="connsiteX75" fmla="*/ 81972 w 1699655"/>
                <a:gd name="connsiteY75" fmla="*/ 466282 h 548526"/>
                <a:gd name="connsiteX76" fmla="*/ 26243 w 1699655"/>
                <a:gd name="connsiteY76" fmla="*/ 440254 h 548526"/>
                <a:gd name="connsiteX77" fmla="*/ 20970 w 1699655"/>
                <a:gd name="connsiteY77" fmla="*/ 436890 h 548526"/>
                <a:gd name="connsiteX78" fmla="*/ 2119 w 1699655"/>
                <a:gd name="connsiteY78" fmla="*/ 414401 h 548526"/>
                <a:gd name="connsiteX79" fmla="*/ -9 w 1699655"/>
                <a:gd name="connsiteY79" fmla="*/ 403590 h 5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99655" h="548526">
                  <a:moveTo>
                    <a:pt x="-9" y="403590"/>
                  </a:moveTo>
                  <a:lnTo>
                    <a:pt x="-9" y="389709"/>
                  </a:lnTo>
                  <a:cubicBezTo>
                    <a:pt x="353" y="386502"/>
                    <a:pt x="649" y="383294"/>
                    <a:pt x="1104" y="380087"/>
                  </a:cubicBezTo>
                  <a:cubicBezTo>
                    <a:pt x="3411" y="363192"/>
                    <a:pt x="6258" y="346344"/>
                    <a:pt x="7926" y="329422"/>
                  </a:cubicBezTo>
                  <a:cubicBezTo>
                    <a:pt x="9653" y="312048"/>
                    <a:pt x="10681" y="294619"/>
                    <a:pt x="11222" y="277199"/>
                  </a:cubicBezTo>
                  <a:cubicBezTo>
                    <a:pt x="11789" y="258176"/>
                    <a:pt x="11460" y="239122"/>
                    <a:pt x="11446" y="220084"/>
                  </a:cubicBezTo>
                  <a:cubicBezTo>
                    <a:pt x="11446" y="208731"/>
                    <a:pt x="11446" y="197365"/>
                    <a:pt x="11182" y="186012"/>
                  </a:cubicBezTo>
                  <a:cubicBezTo>
                    <a:pt x="10846" y="173309"/>
                    <a:pt x="9930" y="160613"/>
                    <a:pt x="9699" y="147904"/>
                  </a:cubicBezTo>
                  <a:cubicBezTo>
                    <a:pt x="9488" y="136544"/>
                    <a:pt x="9865" y="125192"/>
                    <a:pt x="9976" y="113839"/>
                  </a:cubicBezTo>
                  <a:cubicBezTo>
                    <a:pt x="10029" y="107432"/>
                    <a:pt x="9580" y="100985"/>
                    <a:pt x="10220" y="94610"/>
                  </a:cubicBezTo>
                  <a:cubicBezTo>
                    <a:pt x="11321" y="83640"/>
                    <a:pt x="13120" y="72715"/>
                    <a:pt x="14590" y="61770"/>
                  </a:cubicBezTo>
                  <a:cubicBezTo>
                    <a:pt x="15875" y="51073"/>
                    <a:pt x="18872" y="40651"/>
                    <a:pt x="23468" y="30906"/>
                  </a:cubicBezTo>
                  <a:cubicBezTo>
                    <a:pt x="31176" y="15090"/>
                    <a:pt x="46824" y="4661"/>
                    <a:pt x="64400" y="3623"/>
                  </a:cubicBezTo>
                  <a:cubicBezTo>
                    <a:pt x="78861" y="1865"/>
                    <a:pt x="93559" y="989"/>
                    <a:pt x="108191" y="567"/>
                  </a:cubicBezTo>
                  <a:cubicBezTo>
                    <a:pt x="125685" y="34"/>
                    <a:pt x="143225" y="423"/>
                    <a:pt x="160737" y="331"/>
                  </a:cubicBezTo>
                  <a:cubicBezTo>
                    <a:pt x="174513" y="264"/>
                    <a:pt x="188282" y="-262"/>
                    <a:pt x="202044" y="2"/>
                  </a:cubicBezTo>
                  <a:cubicBezTo>
                    <a:pt x="229688" y="534"/>
                    <a:pt x="257318" y="1437"/>
                    <a:pt x="284962" y="2240"/>
                  </a:cubicBezTo>
                  <a:cubicBezTo>
                    <a:pt x="312322" y="3037"/>
                    <a:pt x="339669" y="3939"/>
                    <a:pt x="367036" y="4722"/>
                  </a:cubicBezTo>
                  <a:cubicBezTo>
                    <a:pt x="391595" y="5421"/>
                    <a:pt x="416162" y="6057"/>
                    <a:pt x="440739" y="6632"/>
                  </a:cubicBezTo>
                  <a:cubicBezTo>
                    <a:pt x="463577" y="7139"/>
                    <a:pt x="486442" y="7416"/>
                    <a:pt x="509287" y="7917"/>
                  </a:cubicBezTo>
                  <a:cubicBezTo>
                    <a:pt x="534670" y="8463"/>
                    <a:pt x="560039" y="9273"/>
                    <a:pt x="585402" y="9781"/>
                  </a:cubicBezTo>
                  <a:cubicBezTo>
                    <a:pt x="612528" y="10307"/>
                    <a:pt x="639659" y="10711"/>
                    <a:pt x="666797" y="10992"/>
                  </a:cubicBezTo>
                  <a:cubicBezTo>
                    <a:pt x="697941" y="11321"/>
                    <a:pt x="729098" y="11387"/>
                    <a:pt x="760254" y="11743"/>
                  </a:cubicBezTo>
                  <a:cubicBezTo>
                    <a:pt x="781899" y="11986"/>
                    <a:pt x="803532" y="12579"/>
                    <a:pt x="825181" y="12935"/>
                  </a:cubicBezTo>
                  <a:cubicBezTo>
                    <a:pt x="854453" y="13408"/>
                    <a:pt x="883715" y="13834"/>
                    <a:pt x="912996" y="14212"/>
                  </a:cubicBezTo>
                  <a:cubicBezTo>
                    <a:pt x="933975" y="14482"/>
                    <a:pt x="954972" y="14554"/>
                    <a:pt x="975968" y="14811"/>
                  </a:cubicBezTo>
                  <a:cubicBezTo>
                    <a:pt x="1007906" y="15194"/>
                    <a:pt x="1039863" y="15569"/>
                    <a:pt x="1071801" y="16128"/>
                  </a:cubicBezTo>
                  <a:cubicBezTo>
                    <a:pt x="1098102" y="16602"/>
                    <a:pt x="1124413" y="17230"/>
                    <a:pt x="1150714" y="18011"/>
                  </a:cubicBezTo>
                  <a:cubicBezTo>
                    <a:pt x="1172735" y="18670"/>
                    <a:pt x="1194728" y="19625"/>
                    <a:pt x="1216730" y="20494"/>
                  </a:cubicBezTo>
                  <a:cubicBezTo>
                    <a:pt x="1242727" y="21522"/>
                    <a:pt x="1268724" y="22536"/>
                    <a:pt x="1294721" y="23681"/>
                  </a:cubicBezTo>
                  <a:cubicBezTo>
                    <a:pt x="1312295" y="24458"/>
                    <a:pt x="1329879" y="25350"/>
                    <a:pt x="1347453" y="26355"/>
                  </a:cubicBezTo>
                  <a:cubicBezTo>
                    <a:pt x="1373819" y="27890"/>
                    <a:pt x="1400111" y="29595"/>
                    <a:pt x="1426458" y="31222"/>
                  </a:cubicBezTo>
                  <a:cubicBezTo>
                    <a:pt x="1443590" y="32283"/>
                    <a:pt x="1460749" y="33330"/>
                    <a:pt x="1477926" y="34363"/>
                  </a:cubicBezTo>
                  <a:cubicBezTo>
                    <a:pt x="1502447" y="35838"/>
                    <a:pt x="1526866" y="38616"/>
                    <a:pt x="1551092" y="42686"/>
                  </a:cubicBezTo>
                  <a:cubicBezTo>
                    <a:pt x="1581665" y="47497"/>
                    <a:pt x="1611444" y="56432"/>
                    <a:pt x="1639618" y="69250"/>
                  </a:cubicBezTo>
                  <a:cubicBezTo>
                    <a:pt x="1661205" y="79339"/>
                    <a:pt x="1677848" y="92714"/>
                    <a:pt x="1686289" y="111725"/>
                  </a:cubicBezTo>
                  <a:cubicBezTo>
                    <a:pt x="1690745" y="121969"/>
                    <a:pt x="1693337" y="132929"/>
                    <a:pt x="1693918" y="144084"/>
                  </a:cubicBezTo>
                  <a:cubicBezTo>
                    <a:pt x="1695237" y="164854"/>
                    <a:pt x="1697045" y="185603"/>
                    <a:pt x="1697516" y="206374"/>
                  </a:cubicBezTo>
                  <a:cubicBezTo>
                    <a:pt x="1697830" y="220743"/>
                    <a:pt x="1695911" y="235137"/>
                    <a:pt x="1695579" y="249530"/>
                  </a:cubicBezTo>
                  <a:cubicBezTo>
                    <a:pt x="1695182" y="266452"/>
                    <a:pt x="1695643" y="283384"/>
                    <a:pt x="1695320" y="300315"/>
                  </a:cubicBezTo>
                  <a:cubicBezTo>
                    <a:pt x="1694961" y="320002"/>
                    <a:pt x="1697645" y="339533"/>
                    <a:pt x="1699223" y="359118"/>
                  </a:cubicBezTo>
                  <a:cubicBezTo>
                    <a:pt x="1700339" y="375939"/>
                    <a:pt x="1699250" y="392843"/>
                    <a:pt x="1695966" y="409387"/>
                  </a:cubicBezTo>
                  <a:cubicBezTo>
                    <a:pt x="1692562" y="427830"/>
                    <a:pt x="1688900" y="446263"/>
                    <a:pt x="1684960" y="464706"/>
                  </a:cubicBezTo>
                  <a:cubicBezTo>
                    <a:pt x="1681030" y="483168"/>
                    <a:pt x="1673632" y="500716"/>
                    <a:pt x="1663152" y="516431"/>
                  </a:cubicBezTo>
                  <a:cubicBezTo>
                    <a:pt x="1657432" y="525003"/>
                    <a:pt x="1648788" y="531197"/>
                    <a:pt x="1638834" y="533860"/>
                  </a:cubicBezTo>
                  <a:cubicBezTo>
                    <a:pt x="1632339" y="535943"/>
                    <a:pt x="1625688" y="537455"/>
                    <a:pt x="1618935" y="538386"/>
                  </a:cubicBezTo>
                  <a:cubicBezTo>
                    <a:pt x="1600595" y="540423"/>
                    <a:pt x="1582200" y="542229"/>
                    <a:pt x="1563758" y="543418"/>
                  </a:cubicBezTo>
                  <a:cubicBezTo>
                    <a:pt x="1541276" y="544874"/>
                    <a:pt x="1518767" y="545934"/>
                    <a:pt x="1496220" y="546579"/>
                  </a:cubicBezTo>
                  <a:cubicBezTo>
                    <a:pt x="1467871" y="547363"/>
                    <a:pt x="1439567" y="547566"/>
                    <a:pt x="1411227" y="547944"/>
                  </a:cubicBezTo>
                  <a:cubicBezTo>
                    <a:pt x="1392647" y="548192"/>
                    <a:pt x="1374059" y="548524"/>
                    <a:pt x="1355479" y="548441"/>
                  </a:cubicBezTo>
                  <a:cubicBezTo>
                    <a:pt x="1298669" y="548202"/>
                    <a:pt x="1241851" y="547833"/>
                    <a:pt x="1185032" y="547344"/>
                  </a:cubicBezTo>
                  <a:cubicBezTo>
                    <a:pt x="1163666" y="547132"/>
                    <a:pt x="1142310" y="546257"/>
                    <a:pt x="1120972" y="545492"/>
                  </a:cubicBezTo>
                  <a:cubicBezTo>
                    <a:pt x="1101110" y="544782"/>
                    <a:pt x="1081257" y="543694"/>
                    <a:pt x="1061385" y="543040"/>
                  </a:cubicBezTo>
                  <a:cubicBezTo>
                    <a:pt x="1042178" y="542413"/>
                    <a:pt x="1022934" y="542026"/>
                    <a:pt x="1003690" y="541722"/>
                  </a:cubicBezTo>
                  <a:cubicBezTo>
                    <a:pt x="978837" y="541372"/>
                    <a:pt x="953966" y="541270"/>
                    <a:pt x="929095" y="540976"/>
                  </a:cubicBezTo>
                  <a:cubicBezTo>
                    <a:pt x="919343" y="540856"/>
                    <a:pt x="909592" y="540644"/>
                    <a:pt x="899850" y="540229"/>
                  </a:cubicBezTo>
                  <a:cubicBezTo>
                    <a:pt x="884001" y="539565"/>
                    <a:pt x="868162" y="538644"/>
                    <a:pt x="852312" y="537833"/>
                  </a:cubicBezTo>
                  <a:cubicBezTo>
                    <a:pt x="843650" y="537390"/>
                    <a:pt x="834997" y="536939"/>
                    <a:pt x="826352" y="536478"/>
                  </a:cubicBezTo>
                  <a:cubicBezTo>
                    <a:pt x="807852" y="535473"/>
                    <a:pt x="789357" y="534450"/>
                    <a:pt x="770866" y="533418"/>
                  </a:cubicBezTo>
                  <a:cubicBezTo>
                    <a:pt x="758218" y="532763"/>
                    <a:pt x="745576" y="532100"/>
                    <a:pt x="732927" y="531445"/>
                  </a:cubicBezTo>
                  <a:cubicBezTo>
                    <a:pt x="714564" y="530441"/>
                    <a:pt x="696201" y="529418"/>
                    <a:pt x="677838" y="528376"/>
                  </a:cubicBezTo>
                  <a:cubicBezTo>
                    <a:pt x="665591" y="527713"/>
                    <a:pt x="653345" y="527095"/>
                    <a:pt x="641105" y="526394"/>
                  </a:cubicBezTo>
                  <a:cubicBezTo>
                    <a:pt x="624482" y="525418"/>
                    <a:pt x="607865" y="524358"/>
                    <a:pt x="591256" y="523344"/>
                  </a:cubicBezTo>
                  <a:lnTo>
                    <a:pt x="558959" y="521371"/>
                  </a:lnTo>
                  <a:cubicBezTo>
                    <a:pt x="542481" y="520357"/>
                    <a:pt x="526003" y="519307"/>
                    <a:pt x="509524" y="518330"/>
                  </a:cubicBezTo>
                  <a:cubicBezTo>
                    <a:pt x="497661" y="517620"/>
                    <a:pt x="485836" y="517012"/>
                    <a:pt x="474011" y="516302"/>
                  </a:cubicBezTo>
                  <a:cubicBezTo>
                    <a:pt x="458456" y="515344"/>
                    <a:pt x="442907" y="514293"/>
                    <a:pt x="427358" y="513343"/>
                  </a:cubicBezTo>
                  <a:cubicBezTo>
                    <a:pt x="415494" y="512606"/>
                    <a:pt x="403630" y="512145"/>
                    <a:pt x="391838" y="511260"/>
                  </a:cubicBezTo>
                  <a:cubicBezTo>
                    <a:pt x="371676" y="509767"/>
                    <a:pt x="351507" y="508237"/>
                    <a:pt x="331397" y="506330"/>
                  </a:cubicBezTo>
                  <a:cubicBezTo>
                    <a:pt x="315538" y="504836"/>
                    <a:pt x="299666" y="503131"/>
                    <a:pt x="283986" y="500790"/>
                  </a:cubicBezTo>
                  <a:cubicBezTo>
                    <a:pt x="264640" y="497269"/>
                    <a:pt x="244984" y="495721"/>
                    <a:pt x="225324" y="496182"/>
                  </a:cubicBezTo>
                  <a:cubicBezTo>
                    <a:pt x="219604" y="496486"/>
                    <a:pt x="213817" y="496348"/>
                    <a:pt x="208068" y="496182"/>
                  </a:cubicBezTo>
                  <a:cubicBezTo>
                    <a:pt x="202875" y="496191"/>
                    <a:pt x="197687" y="495850"/>
                    <a:pt x="192539" y="495168"/>
                  </a:cubicBezTo>
                  <a:cubicBezTo>
                    <a:pt x="181994" y="493454"/>
                    <a:pt x="171540" y="491389"/>
                    <a:pt x="161112" y="489242"/>
                  </a:cubicBezTo>
                  <a:cubicBezTo>
                    <a:pt x="146434" y="486228"/>
                    <a:pt x="131492" y="483711"/>
                    <a:pt x="117281" y="479674"/>
                  </a:cubicBezTo>
                  <a:cubicBezTo>
                    <a:pt x="105210" y="476043"/>
                    <a:pt x="93411" y="471573"/>
                    <a:pt x="81972" y="466282"/>
                  </a:cubicBezTo>
                  <a:cubicBezTo>
                    <a:pt x="63154" y="457950"/>
                    <a:pt x="44778" y="449010"/>
                    <a:pt x="26243" y="440254"/>
                  </a:cubicBezTo>
                  <a:cubicBezTo>
                    <a:pt x="24368" y="439332"/>
                    <a:pt x="22599" y="438208"/>
                    <a:pt x="20970" y="436890"/>
                  </a:cubicBezTo>
                  <a:cubicBezTo>
                    <a:pt x="12685" y="430447"/>
                    <a:pt x="4315" y="424005"/>
                    <a:pt x="2119" y="414401"/>
                  </a:cubicBezTo>
                  <a:cubicBezTo>
                    <a:pt x="1236" y="410834"/>
                    <a:pt x="676" y="407212"/>
                    <a:pt x="-9" y="403590"/>
                  </a:cubicBezTo>
                  <a:close/>
                </a:path>
              </a:pathLst>
            </a:custGeom>
            <a:solidFill>
              <a:srgbClr val="ADD0F0"/>
            </a:solidFill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Text Placeholder">
              <a:extLst>
                <a:ext uri="{FF2B5EF4-FFF2-40B4-BE49-F238E27FC236}">
                  <a16:creationId xmlns:a16="http://schemas.microsoft.com/office/drawing/2014/main" id="{59B705DD-D864-0538-B1BF-737E63F4BA2E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7299090" y="482689"/>
              <a:ext cx="1457889" cy="293377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Glass</a:t>
              </a:r>
            </a:p>
          </p:txBody>
        </p:sp>
      </p:grpSp>
      <p:grpSp>
        <p:nvGrpSpPr>
          <p:cNvPr id="17" name="Washi" descr="Steel frame">
            <a:extLst>
              <a:ext uri="{FF2B5EF4-FFF2-40B4-BE49-F238E27FC236}">
                <a16:creationId xmlns:a16="http://schemas.microsoft.com/office/drawing/2014/main" id="{FCB2A70D-9B3D-BB0E-4E29-9310D72C79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825237" y="5723598"/>
            <a:ext cx="2001956" cy="937946"/>
            <a:chOff x="7050434" y="1011028"/>
            <a:chExt cx="2001956" cy="937946"/>
          </a:xfrm>
        </p:grpSpPr>
        <p:sp>
          <p:nvSpPr>
            <p:cNvPr id="18" name="Picture 9">
              <a:extLst>
                <a:ext uri="{FF2B5EF4-FFF2-40B4-BE49-F238E27FC236}">
                  <a16:creationId xmlns:a16="http://schemas.microsoft.com/office/drawing/2014/main" id="{DBDB9C97-4FB1-8699-E3D9-D1BA120D1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050434" y="1011028"/>
              <a:ext cx="2001956" cy="937946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5B6CD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Text Placeholder">
              <a:extLst>
                <a:ext uri="{FF2B5EF4-FFF2-40B4-BE49-F238E27FC236}">
                  <a16:creationId xmlns:a16="http://schemas.microsoft.com/office/drawing/2014/main" id="{DAB841F2-A048-EA5C-5EC5-9B1A61F69940}"/>
                </a:ext>
              </a:extLst>
            </p:cNvPr>
            <p:cNvSpPr txBox="1">
              <a:spLocks/>
            </p:cNvSpPr>
            <p:nvPr/>
          </p:nvSpPr>
          <p:spPr>
            <a:xfrm>
              <a:off x="7291968" y="1316357"/>
              <a:ext cx="1576061" cy="264164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Steel Frame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220105-14E3-AF82-37AC-6FAFE9C4A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40000">
            <a:off x="4769667" y="3615508"/>
            <a:ext cx="227966" cy="1647572"/>
            <a:chOff x="6083300" y="3365500"/>
            <a:chExt cx="227966" cy="164757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3070728-321A-BC5A-DC4A-CA93AEEDDCDC}"/>
                </a:ext>
              </a:extLst>
            </p:cNvPr>
            <p:cNvSpPr/>
            <p:nvPr/>
          </p:nvSpPr>
          <p:spPr>
            <a:xfrm>
              <a:off x="6083300" y="3365500"/>
              <a:ext cx="227966" cy="1647572"/>
            </a:xfrm>
            <a:custGeom>
              <a:avLst/>
              <a:gdLst/>
              <a:ahLst/>
              <a:cxnLst/>
              <a:rect l="0" t="0" r="0" b="0"/>
              <a:pathLst>
                <a:path w="227966" h="1647572">
                  <a:moveTo>
                    <a:pt x="227965" y="686181"/>
                  </a:moveTo>
                  <a:lnTo>
                    <a:pt x="170942" y="686181"/>
                  </a:lnTo>
                  <a:lnTo>
                    <a:pt x="170942" y="1647571"/>
                  </a:lnTo>
                  <a:lnTo>
                    <a:pt x="56896" y="1647571"/>
                  </a:lnTo>
                  <a:lnTo>
                    <a:pt x="56896" y="686181"/>
                  </a:lnTo>
                  <a:lnTo>
                    <a:pt x="0" y="686181"/>
                  </a:lnTo>
                  <a:lnTo>
                    <a:pt x="113919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3191D1-E0A2-9D65-B793-05F522E58EF9}"/>
                </a:ext>
              </a:extLst>
            </p:cNvPr>
            <p:cNvSpPr txBox="1"/>
            <p:nvPr/>
          </p:nvSpPr>
          <p:spPr>
            <a:xfrm>
              <a:off x="6092749" y="3909199"/>
              <a:ext cx="215906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/>
                  </a:solidFill>
                  <a:latin typeface="Times New Roman - 16"/>
                </a:rPr>
                <a:t> </a:t>
              </a:r>
            </a:p>
          </p:txBody>
        </p:sp>
      </p:grpSp>
      <p:sp>
        <p:nvSpPr>
          <p:cNvPr id="13" name="Freeform 7">
            <a:extLst>
              <a:ext uri="{FF2B5EF4-FFF2-40B4-BE49-F238E27FC236}">
                <a16:creationId xmlns:a16="http://schemas.microsoft.com/office/drawing/2014/main" id="{050E27F9-2187-9ADF-E89A-8AB1E1E4D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0000">
            <a:off x="6940453" y="3900538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B09E17AE-03C4-E47E-7142-9F49180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53386">
            <a:off x="2405186" y="3212947"/>
            <a:ext cx="246127" cy="1658875"/>
          </a:xfrm>
          <a:custGeom>
            <a:avLst/>
            <a:gdLst/>
            <a:ahLst/>
            <a:cxnLst/>
            <a:rect l="0" t="0" r="0" b="0"/>
            <a:pathLst>
              <a:path w="246127" h="1658875">
                <a:moveTo>
                  <a:pt x="246126" y="690880"/>
                </a:moveTo>
                <a:lnTo>
                  <a:pt x="184531" y="690880"/>
                </a:lnTo>
                <a:lnTo>
                  <a:pt x="184531" y="1658874"/>
                </a:lnTo>
                <a:lnTo>
                  <a:pt x="61468" y="1658874"/>
                </a:lnTo>
                <a:lnTo>
                  <a:pt x="61468" y="690880"/>
                </a:lnTo>
                <a:lnTo>
                  <a:pt x="0" y="690880"/>
                </a:lnTo>
                <a:lnTo>
                  <a:pt x="123063" y="0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4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66EC-3694-475C-1EEF-02C05093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Shapes </a:t>
            </a: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BC61-14A7-51FA-1FF7-842A98FA7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1470244"/>
            <a:ext cx="4264329" cy="5022630"/>
          </a:xfrm>
        </p:spPr>
        <p:txBody>
          <a:bodyPr/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Look at the building carefully.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What shapes can we find on a building?</a:t>
            </a:r>
          </a:p>
          <a:p>
            <a:endParaRPr lang="en-US" dirty="0"/>
          </a:p>
        </p:txBody>
      </p:sp>
      <p:grpSp>
        <p:nvGrpSpPr>
          <p:cNvPr id="5" name="Look-Char">
            <a:extLst>
              <a:ext uri="{FF2B5EF4-FFF2-40B4-BE49-F238E27FC236}">
                <a16:creationId xmlns:a16="http://schemas.microsoft.com/office/drawing/2014/main" id="{AA2462E2-808F-D31B-D6FD-D2A0FCD83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16864" y="4195864"/>
            <a:ext cx="2429350" cy="2383784"/>
            <a:chOff x="5454739" y="748100"/>
            <a:chExt cx="2429350" cy="2383784"/>
          </a:xfrm>
        </p:grpSpPr>
        <p:sp>
          <p:nvSpPr>
            <p:cNvPr id="6" name="Deco-Washi">
              <a:extLst>
                <a:ext uri="{FF2B5EF4-FFF2-40B4-BE49-F238E27FC236}">
                  <a16:creationId xmlns:a16="http://schemas.microsoft.com/office/drawing/2014/main" id="{EBCB5BD4-CD09-38C7-2A02-93CE54A44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5645403" y="748100"/>
              <a:ext cx="1769427" cy="681038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7" name="Text Placeholder" descr="Look">
              <a:extLst>
                <a:ext uri="{FF2B5EF4-FFF2-40B4-BE49-F238E27FC236}">
                  <a16:creationId xmlns:a16="http://schemas.microsoft.com/office/drawing/2014/main" id="{33F13436-3EDD-144F-7244-0FDB8910859A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5690974" y="856768"/>
              <a:ext cx="1700794" cy="414338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Look</a:t>
              </a:r>
            </a:p>
          </p:txBody>
        </p:sp>
        <p:pic>
          <p:nvPicPr>
            <p:cNvPr id="8" name="Look-icon" descr="Look character icon">
              <a:extLst>
                <a:ext uri="{FF2B5EF4-FFF2-40B4-BE49-F238E27FC236}">
                  <a16:creationId xmlns:a16="http://schemas.microsoft.com/office/drawing/2014/main" id="{22885996-CA87-65CE-5A0C-43C19821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4739" y="1565372"/>
              <a:ext cx="2429350" cy="1566512"/>
            </a:xfrm>
            <a:prstGeom prst="rect">
              <a:avLst/>
            </a:prstGeom>
          </p:spPr>
        </p:pic>
      </p:grpSp>
      <p:pic>
        <p:nvPicPr>
          <p:cNvPr id="4" name="Picture Placeholder 5" descr="A building with a clock on the front. There is a blue front door with pillars either side and 4  sash windows on the ground floor. On the first and second floors there are 5 sash windows. In front of the building three are 3 cars parked. ">
            <a:extLst>
              <a:ext uri="{FF2B5EF4-FFF2-40B4-BE49-F238E27FC236}">
                <a16:creationId xmlns:a16="http://schemas.microsoft.com/office/drawing/2014/main" id="{1DD45E64-A3DF-3DA2-D603-BFD13C4653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17" t="17926" r="16475" b="9777"/>
          <a:stretch/>
        </p:blipFill>
        <p:spPr>
          <a:xfrm>
            <a:off x="4984172" y="1232432"/>
            <a:ext cx="6369628" cy="54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9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66EC-3694-475C-1EEF-02C05093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Shapes - circles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BC61-14A7-51FA-1FF7-842A98FA7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Can you find 1 circle?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Use your finger to trace around the shape.</a:t>
            </a:r>
          </a:p>
          <a:p>
            <a:endParaRPr lang="en-US" dirty="0"/>
          </a:p>
        </p:txBody>
      </p:sp>
      <p:grpSp>
        <p:nvGrpSpPr>
          <p:cNvPr id="5" name="Look-Char">
            <a:extLst>
              <a:ext uri="{FF2B5EF4-FFF2-40B4-BE49-F238E27FC236}">
                <a16:creationId xmlns:a16="http://schemas.microsoft.com/office/drawing/2014/main" id="{AA2462E2-808F-D31B-D6FD-D2A0FCD83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16864" y="4195864"/>
            <a:ext cx="2429350" cy="2383784"/>
            <a:chOff x="5454739" y="748100"/>
            <a:chExt cx="2429350" cy="2383784"/>
          </a:xfrm>
        </p:grpSpPr>
        <p:sp>
          <p:nvSpPr>
            <p:cNvPr id="6" name="Deco-Washi">
              <a:extLst>
                <a:ext uri="{FF2B5EF4-FFF2-40B4-BE49-F238E27FC236}">
                  <a16:creationId xmlns:a16="http://schemas.microsoft.com/office/drawing/2014/main" id="{EBCB5BD4-CD09-38C7-2A02-93CE54A44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5645403" y="748100"/>
              <a:ext cx="1769427" cy="681038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7" name="Text Placeholder" descr="Look">
              <a:extLst>
                <a:ext uri="{FF2B5EF4-FFF2-40B4-BE49-F238E27FC236}">
                  <a16:creationId xmlns:a16="http://schemas.microsoft.com/office/drawing/2014/main" id="{33F13436-3EDD-144F-7244-0FDB8910859A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5690974" y="856768"/>
              <a:ext cx="1700794" cy="414338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Look</a:t>
              </a:r>
            </a:p>
          </p:txBody>
        </p:sp>
        <p:pic>
          <p:nvPicPr>
            <p:cNvPr id="8" name="Look-icon" descr="Look character icon">
              <a:extLst>
                <a:ext uri="{FF2B5EF4-FFF2-40B4-BE49-F238E27FC236}">
                  <a16:creationId xmlns:a16="http://schemas.microsoft.com/office/drawing/2014/main" id="{22885996-CA87-65CE-5A0C-43C19821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4739" y="1565372"/>
              <a:ext cx="2429350" cy="1566512"/>
            </a:xfrm>
            <a:prstGeom prst="rect">
              <a:avLst/>
            </a:prstGeom>
          </p:spPr>
        </p:pic>
      </p:grpSp>
      <p:pic>
        <p:nvPicPr>
          <p:cNvPr id="9" name="Picture 8" descr="A building with a clock on the front. There is a blue front door with pillars either side and 4  sash windows on the ground floor. On the first and second floors there are 5 sash windows. In front of the building three are 3 cars parked. ">
            <a:extLst>
              <a:ext uri="{FF2B5EF4-FFF2-40B4-BE49-F238E27FC236}">
                <a16:creationId xmlns:a16="http://schemas.microsoft.com/office/drawing/2014/main" id="{D9572E55-941C-9812-F1BC-FA516FFA9BE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033" y="1260126"/>
            <a:ext cx="5785037" cy="5182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4259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B86A-A6F1-D327-80F7-D7F5D186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Whole page colour picture</a:t>
            </a:r>
          </a:p>
        </p:txBody>
      </p:sp>
      <p:pic>
        <p:nvPicPr>
          <p:cNvPr id="5" name="Content Placeholder 4" descr="A building with a clock on the front. There is a blue front door with pillars either side and 4  sash windows on the ground floor. On the first and second floors there are 5 sash windows. In front of the building are parked cars.">
            <a:extLst>
              <a:ext uri="{FF2B5EF4-FFF2-40B4-BE49-F238E27FC236}">
                <a16:creationId xmlns:a16="http://schemas.microsoft.com/office/drawing/2014/main" id="{B4B8E7AE-AB5B-8564-06B3-C2CF8E3B1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103" b="9012"/>
          <a:stretch/>
        </p:blipFill>
        <p:spPr>
          <a:xfrm>
            <a:off x="72736" y="86543"/>
            <a:ext cx="11419610" cy="6684914"/>
          </a:xfrm>
        </p:spPr>
      </p:pic>
    </p:spTree>
    <p:extLst>
      <p:ext uri="{BB962C8B-B14F-4D97-AF65-F5344CB8AC3E}">
        <p14:creationId xmlns:p14="http://schemas.microsoft.com/office/powerpoint/2010/main" val="125421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17B640-46A7-0CF8-AA0D-694E04F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-710288"/>
            <a:ext cx="10996613" cy="710288"/>
          </a:xfrm>
        </p:spPr>
        <p:txBody>
          <a:bodyPr vert="horz" lIns="0" tIns="45720" rIns="90000" bIns="45720" rtlCol="0" anchor="b">
            <a:normAutofit/>
          </a:bodyPr>
          <a:lstStyle/>
          <a:p>
            <a:r>
              <a:rPr lang="en-GB" dirty="0"/>
              <a:t>Whole page black and white picture</a:t>
            </a:r>
          </a:p>
        </p:txBody>
      </p:sp>
      <p:pic>
        <p:nvPicPr>
          <p:cNvPr id="5" name="Picture 4" descr="A building with a clock on the front. There is a blue front door with pillars either side and 4  sash windows on the ground floor. On the first and second floors there are 5 sash windows. In front of the building are parked cars.">
            <a:extLst>
              <a:ext uri="{FF2B5EF4-FFF2-40B4-BE49-F238E27FC236}">
                <a16:creationId xmlns:a16="http://schemas.microsoft.com/office/drawing/2014/main" id="{A87177DA-18D2-8940-70AD-345FDD63294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rcRect t="17424" b="8485"/>
          <a:stretch/>
        </p:blipFill>
        <p:spPr>
          <a:xfrm>
            <a:off x="114301" y="13643"/>
            <a:ext cx="11326090" cy="68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3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66EC-3694-475C-1EEF-02C05093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Shapes – circles -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BC61-14A7-51FA-1FF7-842A98FA7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Did you find it?</a:t>
            </a:r>
          </a:p>
        </p:txBody>
      </p:sp>
      <p:pic>
        <p:nvPicPr>
          <p:cNvPr id="5" name="Picture Placeholder 5" descr="A building with a clock on the front. There is a blue front door with pillars either side and 4  sash windows on the ground floor. On the first and second floors there are 5 sash windows. In front of the building three are 3 cars parked. ">
            <a:extLst>
              <a:ext uri="{FF2B5EF4-FFF2-40B4-BE49-F238E27FC236}">
                <a16:creationId xmlns:a16="http://schemas.microsoft.com/office/drawing/2014/main" id="{2E0ACF89-C25E-755D-E316-1C22CC3A3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17" t="17926" r="16475" b="9777"/>
          <a:stretch/>
        </p:blipFill>
        <p:spPr>
          <a:xfrm>
            <a:off x="4984172" y="1232432"/>
            <a:ext cx="6369628" cy="5418513"/>
          </a:xfrm>
          <a:prstGeom prst="rect">
            <a:avLst/>
          </a:prstGeom>
        </p:spPr>
      </p:pic>
      <p:pic>
        <p:nvPicPr>
          <p:cNvPr id="4" name="Question Mark">
            <a:extLst>
              <a:ext uri="{FF2B5EF4-FFF2-40B4-BE49-F238E27FC236}">
                <a16:creationId xmlns:a16="http://schemas.microsoft.com/office/drawing/2014/main" id="{3D3DB855-3D20-E76A-E407-CF05C76E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11017">
            <a:off x="1390637" y="2592399"/>
            <a:ext cx="1104694" cy="1955211"/>
          </a:xfrm>
          <a:prstGeom prst="rect">
            <a:avLst/>
          </a:prstGeom>
        </p:spPr>
      </p:pic>
      <p:pic>
        <p:nvPicPr>
          <p:cNvPr id="9" name="Picture 8" descr="A building with a clock on the front. There is a blue front door with pillars either side and 4  sash windows on the ground floor. On the first and second floors there are 5 sash windows. In front of the building three are 3 cars parked. ">
            <a:extLst>
              <a:ext uri="{FF2B5EF4-FFF2-40B4-BE49-F238E27FC236}">
                <a16:creationId xmlns:a16="http://schemas.microsoft.com/office/drawing/2014/main" id="{D9572E55-941C-9812-F1BC-FA516FFA9BE4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033" y="1260126"/>
            <a:ext cx="5785037" cy="5182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C9EB5B3-EAFE-391E-06AB-0C2D401ED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0350" y="1804737"/>
            <a:ext cx="1054691" cy="1087649"/>
          </a:xfrm>
          <a:prstGeom prst="ellipse">
            <a:avLst/>
          </a:prstGeom>
          <a:noFill/>
          <a:ln w="63500" cap="flat" cmpd="sng" algn="ctr">
            <a:solidFill>
              <a:srgbClr val="EC662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C66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9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66EC-3694-475C-1EEF-02C05093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Shapes - triangles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BC61-14A7-51FA-1FF7-842A98FA7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Can you find 2 triangles?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Use your finger to trace around the shape.</a:t>
            </a:r>
          </a:p>
          <a:p>
            <a:endParaRPr lang="en-US" dirty="0"/>
          </a:p>
        </p:txBody>
      </p:sp>
      <p:grpSp>
        <p:nvGrpSpPr>
          <p:cNvPr id="5" name="Look-Char">
            <a:extLst>
              <a:ext uri="{FF2B5EF4-FFF2-40B4-BE49-F238E27FC236}">
                <a16:creationId xmlns:a16="http://schemas.microsoft.com/office/drawing/2014/main" id="{AA2462E2-808F-D31B-D6FD-D2A0FCD83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16864" y="4195864"/>
            <a:ext cx="2429350" cy="2383784"/>
            <a:chOff x="5454739" y="748100"/>
            <a:chExt cx="2429350" cy="2383784"/>
          </a:xfrm>
        </p:grpSpPr>
        <p:sp>
          <p:nvSpPr>
            <p:cNvPr id="6" name="Deco-Washi">
              <a:extLst>
                <a:ext uri="{FF2B5EF4-FFF2-40B4-BE49-F238E27FC236}">
                  <a16:creationId xmlns:a16="http://schemas.microsoft.com/office/drawing/2014/main" id="{EBCB5BD4-CD09-38C7-2A02-93CE54A44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5645403" y="748100"/>
              <a:ext cx="1769427" cy="681038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7" name="Text Placeholder" descr="Look">
              <a:extLst>
                <a:ext uri="{FF2B5EF4-FFF2-40B4-BE49-F238E27FC236}">
                  <a16:creationId xmlns:a16="http://schemas.microsoft.com/office/drawing/2014/main" id="{33F13436-3EDD-144F-7244-0FDB8910859A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5690974" y="856768"/>
              <a:ext cx="1700794" cy="414338"/>
            </a:xfrm>
            <a:prstGeom prst="rect">
              <a:avLst/>
            </a:prstGeom>
            <a:noFill/>
          </p:spPr>
          <p:txBody>
            <a:bodyPr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Look</a:t>
              </a:r>
            </a:p>
          </p:txBody>
        </p:sp>
        <p:pic>
          <p:nvPicPr>
            <p:cNvPr id="8" name="Look-icon" descr="Look character icon">
              <a:extLst>
                <a:ext uri="{FF2B5EF4-FFF2-40B4-BE49-F238E27FC236}">
                  <a16:creationId xmlns:a16="http://schemas.microsoft.com/office/drawing/2014/main" id="{22885996-CA87-65CE-5A0C-43C19821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4739" y="1565372"/>
              <a:ext cx="2429350" cy="1566512"/>
            </a:xfrm>
            <a:prstGeom prst="rect">
              <a:avLst/>
            </a:prstGeom>
          </p:spPr>
        </p:pic>
      </p:grpSp>
      <p:pic>
        <p:nvPicPr>
          <p:cNvPr id="4" name="Picture Placeholder 5" descr="A building with a clock on the front. There is a blue front door with pillars either side and 4  sash windows on the ground floor. On the first and second floors there are 5 sash windows. In front of the building three are 3 cars parked. ">
            <a:extLst>
              <a:ext uri="{FF2B5EF4-FFF2-40B4-BE49-F238E27FC236}">
                <a16:creationId xmlns:a16="http://schemas.microsoft.com/office/drawing/2014/main" id="{982C70F3-A979-8C19-95AD-42FA32B4D2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17" t="17926" r="16475" b="9777"/>
          <a:stretch/>
        </p:blipFill>
        <p:spPr>
          <a:xfrm>
            <a:off x="4984172" y="1232432"/>
            <a:ext cx="6369628" cy="54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7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66EC-3694-475C-1EEF-02C05093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Shapes - triangles -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BC61-14A7-51FA-1FF7-842A98FA7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Did you find them?</a:t>
            </a:r>
          </a:p>
        </p:txBody>
      </p:sp>
      <p:pic>
        <p:nvPicPr>
          <p:cNvPr id="10" name="Picture Placeholder 5" descr="A building with a clock on the front. There is a blue front door with pillars either side and 4  sash windows on the ground floor. On the first and second floors there are 5 sash windows. In front of the building three are 3 cars parked. ">
            <a:extLst>
              <a:ext uri="{FF2B5EF4-FFF2-40B4-BE49-F238E27FC236}">
                <a16:creationId xmlns:a16="http://schemas.microsoft.com/office/drawing/2014/main" id="{1CFB3062-E728-6AFB-D6C3-C94F7CC55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17" t="17926" r="16475" b="9777"/>
          <a:stretch/>
        </p:blipFill>
        <p:spPr>
          <a:xfrm>
            <a:off x="4984172" y="1232432"/>
            <a:ext cx="6369628" cy="5418513"/>
          </a:xfrm>
          <a:prstGeom prst="rect">
            <a:avLst/>
          </a:prstGeom>
        </p:spPr>
      </p:pic>
      <p:pic>
        <p:nvPicPr>
          <p:cNvPr id="4" name="Question Mark">
            <a:extLst>
              <a:ext uri="{FF2B5EF4-FFF2-40B4-BE49-F238E27FC236}">
                <a16:creationId xmlns:a16="http://schemas.microsoft.com/office/drawing/2014/main" id="{3D3DB855-3D20-E76A-E407-CF05C76E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11017">
            <a:off x="1390637" y="2592399"/>
            <a:ext cx="1104694" cy="195521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342D2C2-3691-8E86-C884-63FAD268E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35379" y="1936171"/>
            <a:ext cx="2890941" cy="979748"/>
            <a:chOff x="4140200" y="2565400"/>
            <a:chExt cx="2781300" cy="9144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CD3C628-B9EC-58B8-864E-45F42989F18A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565400"/>
              <a:ext cx="1282700" cy="914400"/>
            </a:xfrm>
            <a:prstGeom prst="line">
              <a:avLst/>
            </a:prstGeom>
            <a:ln w="63500" cap="flat" cmpd="sng" algn="ctr">
              <a:solidFill>
                <a:srgbClr val="EC662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B9315CF-865A-5A02-9A99-0BCD5CF0F29B}"/>
                </a:ext>
              </a:extLst>
            </p:cNvPr>
            <p:cNvCxnSpPr/>
            <p:nvPr/>
          </p:nvCxnSpPr>
          <p:spPr>
            <a:xfrm flipH="1" flipV="1">
              <a:off x="4152900" y="3098800"/>
              <a:ext cx="2768600" cy="381000"/>
            </a:xfrm>
            <a:prstGeom prst="line">
              <a:avLst/>
            </a:prstGeom>
            <a:ln w="63500" cap="flat" cmpd="sng" algn="ctr">
              <a:solidFill>
                <a:srgbClr val="EC662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2563FCE-3C01-DE6B-D871-9985C81BF26F}"/>
                </a:ext>
              </a:extLst>
            </p:cNvPr>
            <p:cNvCxnSpPr/>
            <p:nvPr/>
          </p:nvCxnSpPr>
          <p:spPr>
            <a:xfrm flipV="1">
              <a:off x="4140200" y="2565400"/>
              <a:ext cx="1498600" cy="533400"/>
            </a:xfrm>
            <a:prstGeom prst="line">
              <a:avLst/>
            </a:prstGeom>
            <a:ln w="63500" cap="flat" cmpd="sng" algn="ctr">
              <a:solidFill>
                <a:srgbClr val="EC662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Isosceles Triangle 13">
            <a:extLst>
              <a:ext uri="{FF2B5EF4-FFF2-40B4-BE49-F238E27FC236}">
                <a16:creationId xmlns:a16="http://schemas.microsoft.com/office/drawing/2014/main" id="{14E96477-C785-20B9-C073-92039185D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8986" y="4728096"/>
            <a:ext cx="972937" cy="259450"/>
          </a:xfrm>
          <a:prstGeom prst="triangle">
            <a:avLst/>
          </a:prstGeom>
          <a:noFill/>
          <a:ln w="63500">
            <a:solidFill>
              <a:srgbClr val="EC6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13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storicEngland-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5B9E3"/>
      </a:accent1>
      <a:accent2>
        <a:srgbClr val="F192B3"/>
      </a:accent2>
      <a:accent3>
        <a:srgbClr val="7FB5A9"/>
      </a:accent3>
      <a:accent4>
        <a:srgbClr val="F5C946"/>
      </a:accent4>
      <a:accent5>
        <a:srgbClr val="A761FF"/>
      </a:accent5>
      <a:accent6>
        <a:srgbClr val="F18C5C"/>
      </a:accent6>
      <a:hlink>
        <a:srgbClr val="32A2D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cb168fb-557d-4aff-aaa1-591c64e5f6f0">
      <UserInfo>
        <DisplayName>Horsley, Daisy</DisplayName>
        <AccountId>21</AccountId>
        <AccountType/>
      </UserInfo>
      <UserInfo>
        <DisplayName>Angel, Victoria</DisplayName>
        <AccountId>24</AccountId>
        <AccountType/>
      </UserInfo>
    </SharedWithUsers>
    <_activity xmlns="be30f734-6a04-496a-ba73-5e5e8d7e44d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6E8938743425438F2EDCFC960B8DB1" ma:contentTypeVersion="15" ma:contentTypeDescription="Create a new document." ma:contentTypeScope="" ma:versionID="b874dd9b998a3b814aeccda84769c1ef">
  <xsd:schema xmlns:xsd="http://www.w3.org/2001/XMLSchema" xmlns:xs="http://www.w3.org/2001/XMLSchema" xmlns:p="http://schemas.microsoft.com/office/2006/metadata/properties" xmlns:ns3="3cb168fb-557d-4aff-aaa1-591c64e5f6f0" xmlns:ns4="be30f734-6a04-496a-ba73-5e5e8d7e44d2" targetNamespace="http://schemas.microsoft.com/office/2006/metadata/properties" ma:root="true" ma:fieldsID="bc6165daa2a6fe768080225ad7a2e212" ns3:_="" ns4:_="">
    <xsd:import namespace="3cb168fb-557d-4aff-aaa1-591c64e5f6f0"/>
    <xsd:import namespace="be30f734-6a04-496a-ba73-5e5e8d7e44d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68fb-557d-4aff-aaa1-591c64e5f6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0f734-6a04-496a-ba73-5e5e8d7e4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6D2E43-4F90-40BF-B410-9AF81C15F411}">
  <ds:schemaRefs>
    <ds:schemaRef ds:uri="3cb168fb-557d-4aff-aaa1-591c64e5f6f0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e30f734-6a04-496a-ba73-5e5e8d7e44d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21F565-DE58-4D2E-B103-5CB618AE7B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04DFA7-9813-4078-BFF1-CD3E0309C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b168fb-557d-4aff-aaa1-591c64e5f6f0"/>
    <ds:schemaRef ds:uri="be30f734-6a04-496a-ba73-5e5e8d7e4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1281</Words>
  <Application>Microsoft Office PowerPoint</Application>
  <PresentationFormat>Widescreen</PresentationFormat>
  <Paragraphs>175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Source Sans Pro</vt:lpstr>
      <vt:lpstr>Source Sans Pro Bold</vt:lpstr>
      <vt:lpstr>Times New Roman - 16</vt:lpstr>
      <vt:lpstr>Office Theme</vt:lpstr>
      <vt:lpstr>What can we learn about shapes by looking at a building? 1</vt:lpstr>
      <vt:lpstr>What can we learn about shapes by looking at a building? 2</vt:lpstr>
      <vt:lpstr>Building Shapes 1</vt:lpstr>
      <vt:lpstr>Building Shapes - circles</vt:lpstr>
      <vt:lpstr>Whole page colour picture</vt:lpstr>
      <vt:lpstr>Whole page black and white picture</vt:lpstr>
      <vt:lpstr>Building Shapes – circles - ANSWER</vt:lpstr>
      <vt:lpstr>Building Shapes - triangles</vt:lpstr>
      <vt:lpstr>Building Shapes - triangles - ANSWER</vt:lpstr>
      <vt:lpstr>Building Shapes - squares</vt:lpstr>
      <vt:lpstr>Building Shapes - squares - ANSWER</vt:lpstr>
      <vt:lpstr>Building Shapes - rectangles</vt:lpstr>
      <vt:lpstr>Building Shapes - rectangles - ANSWER</vt:lpstr>
      <vt:lpstr>Building Shapes – semi-circles</vt:lpstr>
      <vt:lpstr>Building Shapes - semi-circles - ANSWER</vt:lpstr>
      <vt:lpstr>ACTIVITY: Can you match the shapes with their names? 1 </vt:lpstr>
      <vt:lpstr>ACTIVITY: Can you match the shapes with their names? 2 </vt:lpstr>
      <vt:lpstr>ACTIVITY: Can you match the shapes with their names? 3 </vt:lpstr>
      <vt:lpstr>ACTIVITY: Using these shapes, can you now design and draw a new building? </vt:lpstr>
      <vt:lpstr>Extension / Further Work</vt:lpstr>
      <vt:lpstr>What materials are buildings made of? 1</vt:lpstr>
      <vt:lpstr>What materials are buildings made of? 2 </vt:lpstr>
      <vt:lpstr>What materials are buildings made of? 3 </vt:lpstr>
      <vt:lpstr>Can you do the same with this building? 1</vt:lpstr>
      <vt:lpstr>Can you do the same with this building? 2</vt:lpstr>
      <vt:lpstr>Can you do the same with this building? 3</vt:lpstr>
      <vt:lpstr>Can you do the same with this building? 4</vt:lpstr>
      <vt:lpstr>Can you do the same with this building? 5</vt:lpstr>
      <vt:lpstr>Can you do the same with this building?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Cheese, Emily-Ann</dc:creator>
  <cp:lastModifiedBy>McHarg, Catherine</cp:lastModifiedBy>
  <cp:revision>6</cp:revision>
  <dcterms:created xsi:type="dcterms:W3CDTF">2022-11-29T11:24:41Z</dcterms:created>
  <dcterms:modified xsi:type="dcterms:W3CDTF">2025-01-09T15:03:48Z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0x010100AE6E8938743425438F2EDCFC960B8DB1</vt:lpwstr>
  </property>
  <property fmtid="{D5CDD505-2E9C-101B-9397-08002B2CF9AE}" pid="3" name="MediaServiceImageTags">
    <vt:lpwstr/>
  </property>
</Properties>
</file>